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8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obo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2cd58496d20_4_45:notes"/>
          <p:cNvSpPr/>
          <p:nvPr>
            <p:ph idx="2" type="sldImg"/>
          </p:nvPr>
        </p:nvSpPr>
        <p:spPr>
          <a:xfrm>
            <a:off x="702769" y="1143000"/>
            <a:ext cx="5452340" cy="308588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g2cd58496d20_4_45:notes"/>
          <p:cNvSpPr txBox="1"/>
          <p:nvPr>
            <p:ph idx="1" type="body"/>
          </p:nvPr>
        </p:nvSpPr>
        <p:spPr>
          <a:xfrm>
            <a:off x="685800" y="4400550"/>
            <a:ext cx="5486322" cy="3600393"/>
          </a:xfrm>
          <a:prstGeom prst="rect">
            <a:avLst/>
          </a:prstGeom>
          <a:noFill/>
          <a:ln>
            <a:noFill/>
          </a:ln>
        </p:spPr>
        <p:txBody>
          <a:bodyPr anchorCtr="0" anchor="t" bIns="45650" lIns="91275" spcFirstLastPara="1" rIns="91275" wrap="square" tIns="45650">
            <a:noAutofit/>
          </a:bodyPr>
          <a:lstStyle/>
          <a:p>
            <a:pPr indent="0" lvl="0" marL="0" rtl="0" algn="l">
              <a:spcBef>
                <a:spcPts val="0"/>
              </a:spcBef>
              <a:spcAft>
                <a:spcPts val="0"/>
              </a:spcAft>
              <a:buNone/>
            </a:pPr>
            <a:r>
              <a:rPr lang="en" sz="1400"/>
              <a:t>This is an example of a Major Improvement Strategy for high school that is focused on Instruction and Assessment: Create and Implement a data-driven assessment model and calendar. The strategy is further detailed in the given bullet points.</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The particular strengths of this strategy are that it is sufficiently focused to be implemented in one year. The strategy description does a good job of naming key elements supporting the overall approach. Finally, the strategy description contains sufficient detail to guide concrete action planning.</a:t>
            </a:r>
            <a:endParaRPr sz="1400"/>
          </a:p>
        </p:txBody>
      </p:sp>
      <p:sp>
        <p:nvSpPr>
          <p:cNvPr id="406" name="Google Shape;406;g2cd58496d20_4_45:notes"/>
          <p:cNvSpPr txBox="1"/>
          <p:nvPr>
            <p:ph idx="12" type="sldNum"/>
          </p:nvPr>
        </p:nvSpPr>
        <p:spPr>
          <a:xfrm>
            <a:off x="3884614" y="8685213"/>
            <a:ext cx="2971660" cy="458816"/>
          </a:xfrm>
          <a:prstGeom prst="rect">
            <a:avLst/>
          </a:prstGeom>
          <a:noFill/>
          <a:ln>
            <a:noFill/>
          </a:ln>
        </p:spPr>
        <p:txBody>
          <a:bodyPr anchorCtr="0" anchor="b" bIns="45650" lIns="91275" spcFirstLastPara="1" rIns="9127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2cd58496d20_4_52:notes"/>
          <p:cNvSpPr/>
          <p:nvPr>
            <p:ph idx="2" type="sldImg"/>
          </p:nvPr>
        </p:nvSpPr>
        <p:spPr>
          <a:xfrm>
            <a:off x="702769" y="1143000"/>
            <a:ext cx="5452340" cy="308588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4" name="Google Shape;414;g2cd58496d20_4_52:notes"/>
          <p:cNvSpPr txBox="1"/>
          <p:nvPr>
            <p:ph idx="1" type="body"/>
          </p:nvPr>
        </p:nvSpPr>
        <p:spPr>
          <a:xfrm>
            <a:off x="685800" y="4400550"/>
            <a:ext cx="5486322" cy="3600393"/>
          </a:xfrm>
          <a:prstGeom prst="rect">
            <a:avLst/>
          </a:prstGeom>
          <a:noFill/>
          <a:ln>
            <a:noFill/>
          </a:ln>
        </p:spPr>
        <p:txBody>
          <a:bodyPr anchorCtr="0" anchor="t" bIns="45650" lIns="91275" spcFirstLastPara="1" rIns="91275" wrap="square" tIns="45650">
            <a:noAutofit/>
          </a:bodyPr>
          <a:lstStyle/>
          <a:p>
            <a:pPr indent="0" lvl="0" marL="0" rtl="0" algn="l">
              <a:spcBef>
                <a:spcPts val="0"/>
              </a:spcBef>
              <a:spcAft>
                <a:spcPts val="0"/>
              </a:spcAft>
              <a:buClr>
                <a:schemeClr val="dk1"/>
              </a:buClr>
              <a:buFont typeface="Arial"/>
              <a:buNone/>
            </a:pPr>
            <a:r>
              <a:rPr lang="en" sz="1400"/>
              <a:t>This is an example of a Major Improvement Strategy for an elementary school that is focused on Culture and Climate: Develop staff’s social comprehension in order to foster a safe, welcoming, focused, and inclusive learning environment.</a:t>
            </a:r>
            <a:endParaRPr sz="1400"/>
          </a:p>
          <a:p>
            <a:pPr indent="0" lvl="0" marL="0" rtl="0" algn="l">
              <a:spcBef>
                <a:spcPts val="0"/>
              </a:spcBef>
              <a:spcAft>
                <a:spcPts val="0"/>
              </a:spcAft>
              <a:buClr>
                <a:schemeClr val="dk1"/>
              </a:buClr>
              <a:buFont typeface="Arial"/>
              <a:buNone/>
            </a:pPr>
            <a:r>
              <a:t/>
            </a:r>
            <a:endParaRPr sz="1400"/>
          </a:p>
          <a:p>
            <a:pPr indent="0" lvl="0" marL="0" rtl="0" algn="l">
              <a:spcBef>
                <a:spcPts val="0"/>
              </a:spcBef>
              <a:spcAft>
                <a:spcPts val="0"/>
              </a:spcAft>
              <a:buClr>
                <a:schemeClr val="dk1"/>
              </a:buClr>
              <a:buFont typeface="Arial"/>
              <a:buNone/>
            </a:pPr>
            <a:r>
              <a:rPr lang="en" sz="1400"/>
              <a:t>The particular strengths of this strategy are that it describes a coherent and focused set of implementation activities. In particular, the professional development, staff reflection opportunities, and concrete system and routine changes will all work together to create meaningful and focused changes to the schools culture and climate.</a:t>
            </a:r>
            <a:endParaRPr sz="1400"/>
          </a:p>
        </p:txBody>
      </p:sp>
      <p:sp>
        <p:nvSpPr>
          <p:cNvPr id="415" name="Google Shape;415;g2cd58496d20_4_52:notes"/>
          <p:cNvSpPr txBox="1"/>
          <p:nvPr>
            <p:ph idx="12" type="sldNum"/>
          </p:nvPr>
        </p:nvSpPr>
        <p:spPr>
          <a:xfrm>
            <a:off x="3884614" y="8685213"/>
            <a:ext cx="2971660" cy="458816"/>
          </a:xfrm>
          <a:prstGeom prst="rect">
            <a:avLst/>
          </a:prstGeom>
          <a:noFill/>
          <a:ln>
            <a:noFill/>
          </a:ln>
        </p:spPr>
        <p:txBody>
          <a:bodyPr anchorCtr="0" anchor="b" bIns="45650" lIns="91275" spcFirstLastPara="1" rIns="9127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cd58496d20_4_60:notes"/>
          <p:cNvSpPr/>
          <p:nvPr>
            <p:ph idx="2" type="sldImg"/>
          </p:nvPr>
        </p:nvSpPr>
        <p:spPr>
          <a:xfrm>
            <a:off x="702769" y="1143000"/>
            <a:ext cx="5452340" cy="308588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4" name="Google Shape;424;g2cd58496d20_4_60:notes"/>
          <p:cNvSpPr txBox="1"/>
          <p:nvPr>
            <p:ph idx="1" type="body"/>
          </p:nvPr>
        </p:nvSpPr>
        <p:spPr>
          <a:xfrm>
            <a:off x="685800" y="4400550"/>
            <a:ext cx="5486322" cy="3600393"/>
          </a:xfrm>
          <a:prstGeom prst="rect">
            <a:avLst/>
          </a:prstGeom>
          <a:noFill/>
          <a:ln>
            <a:noFill/>
          </a:ln>
        </p:spPr>
        <p:txBody>
          <a:bodyPr anchorCtr="0" anchor="t" bIns="45650" lIns="91275" spcFirstLastPara="1" rIns="91275" wrap="square" tIns="45650">
            <a:noAutofit/>
          </a:bodyPr>
          <a:lstStyle/>
          <a:p>
            <a:pPr indent="0" lvl="0" marL="0" rtl="0" algn="l">
              <a:spcBef>
                <a:spcPts val="0"/>
              </a:spcBef>
              <a:spcAft>
                <a:spcPts val="0"/>
              </a:spcAft>
              <a:buNone/>
            </a:pPr>
            <a:r>
              <a:rPr lang="en" sz="1400"/>
              <a:t>Some common mistakes and misconceptions regarding Major Improvement Strategies include </a:t>
            </a:r>
            <a:endParaRPr sz="1400"/>
          </a:p>
          <a:p>
            <a:pPr indent="-304800" lvl="0" marL="444500" rtl="0" algn="l">
              <a:spcBef>
                <a:spcPts val="0"/>
              </a:spcBef>
              <a:spcAft>
                <a:spcPts val="0"/>
              </a:spcAft>
              <a:buSzPts val="1400"/>
              <a:buChar char="-"/>
            </a:pPr>
            <a:r>
              <a:rPr lang="en" sz="1400"/>
              <a:t>strategies that are too broad (and thus pull energies in too many directions) or too narrow (and thus don’t have the scale of impact needed).</a:t>
            </a:r>
            <a:endParaRPr sz="1400"/>
          </a:p>
          <a:p>
            <a:pPr indent="-304800" lvl="0" marL="444500" rtl="0" algn="l">
              <a:spcBef>
                <a:spcPts val="0"/>
              </a:spcBef>
              <a:spcAft>
                <a:spcPts val="0"/>
              </a:spcAft>
              <a:buSzPts val="1400"/>
              <a:buChar char="-"/>
            </a:pPr>
            <a:r>
              <a:rPr lang="en" sz="1400"/>
              <a:t>strategies that are not clearly defined or described – this lack of clarity makes it </a:t>
            </a:r>
            <a:r>
              <a:rPr lang="en" sz="1400"/>
              <a:t>difficult to create strong action plans and increases the likelihood of  misunderstandings or confusion</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Other common misconceptions include strategies that are selected without reference to a site-specific root cause analysis or that are not a good fit for the school, or strategies that lack an evidence base or track record of success.</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One final misconception to note: Major improvement Strategies are </a:t>
            </a:r>
            <a:r>
              <a:rPr i="1" lang="en" sz="1400"/>
              <a:t>not</a:t>
            </a:r>
            <a:r>
              <a:rPr lang="en" sz="1400"/>
              <a:t> the only things that a school is working on in a given year. There are many elements of school systems, practices, and routines that will be maintained year after year — Major Improvement Strategies simply name the particular areas of systems and practices that the school is focused on </a:t>
            </a:r>
            <a:r>
              <a:rPr i="1" lang="en" sz="1400"/>
              <a:t>changing </a:t>
            </a:r>
            <a:r>
              <a:rPr lang="en" sz="1400"/>
              <a:t>in a given year.</a:t>
            </a:r>
            <a:endParaRPr sz="1400"/>
          </a:p>
        </p:txBody>
      </p:sp>
      <p:sp>
        <p:nvSpPr>
          <p:cNvPr id="425" name="Google Shape;425;g2cd58496d20_4_60:notes"/>
          <p:cNvSpPr txBox="1"/>
          <p:nvPr>
            <p:ph idx="12" type="sldNum"/>
          </p:nvPr>
        </p:nvSpPr>
        <p:spPr>
          <a:xfrm>
            <a:off x="3884614" y="8685213"/>
            <a:ext cx="2971660" cy="458816"/>
          </a:xfrm>
          <a:prstGeom prst="rect">
            <a:avLst/>
          </a:prstGeom>
          <a:noFill/>
          <a:ln>
            <a:noFill/>
          </a:ln>
        </p:spPr>
        <p:txBody>
          <a:bodyPr anchorCtr="0" anchor="b" bIns="45650" lIns="91275" spcFirstLastPara="1" rIns="9127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2cd58496d20_4_67:notes"/>
          <p:cNvSpPr/>
          <p:nvPr>
            <p:ph idx="2" type="sldImg"/>
          </p:nvPr>
        </p:nvSpPr>
        <p:spPr>
          <a:xfrm>
            <a:off x="702769" y="1143000"/>
            <a:ext cx="5452340" cy="308588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3" name="Google Shape;433;g2cd58496d20_4_67:notes"/>
          <p:cNvSpPr txBox="1"/>
          <p:nvPr>
            <p:ph idx="1" type="body"/>
          </p:nvPr>
        </p:nvSpPr>
        <p:spPr>
          <a:xfrm>
            <a:off x="685800" y="4400550"/>
            <a:ext cx="5486322" cy="3600393"/>
          </a:xfrm>
          <a:prstGeom prst="rect">
            <a:avLst/>
          </a:prstGeom>
          <a:noFill/>
          <a:ln>
            <a:noFill/>
          </a:ln>
        </p:spPr>
        <p:txBody>
          <a:bodyPr anchorCtr="0" anchor="t" bIns="45650" lIns="91275" spcFirstLastPara="1" rIns="91275" wrap="square" tIns="45650">
            <a:noAutofit/>
          </a:bodyPr>
          <a:lstStyle/>
          <a:p>
            <a:pPr indent="0" lvl="0" marL="0" rtl="0" algn="l">
              <a:lnSpc>
                <a:spcPct val="115000"/>
              </a:lnSpc>
              <a:spcBef>
                <a:spcPts val="0"/>
              </a:spcBef>
              <a:spcAft>
                <a:spcPts val="0"/>
              </a:spcAft>
              <a:buClr>
                <a:schemeClr val="dk1"/>
              </a:buClr>
              <a:buSzPts val="1100"/>
              <a:buFont typeface="Arial"/>
              <a:buNone/>
            </a:pPr>
            <a:r>
              <a:rPr lang="en" sz="1100"/>
              <a:t>Having a strong set of Major Improvement Strategies enables the team to…</a:t>
            </a:r>
            <a:endParaRPr sz="1100"/>
          </a:p>
          <a:p>
            <a:pPr indent="-285750" lvl="0" marL="444500" rtl="0" algn="l">
              <a:lnSpc>
                <a:spcPct val="115000"/>
              </a:lnSpc>
              <a:spcBef>
                <a:spcPts val="0"/>
              </a:spcBef>
              <a:spcAft>
                <a:spcPts val="0"/>
              </a:spcAft>
              <a:buClr>
                <a:schemeClr val="dk1"/>
              </a:buClr>
              <a:buSzPts val="1100"/>
              <a:buChar char="●"/>
            </a:pPr>
            <a:r>
              <a:rPr b="1" lang="en" sz="1100"/>
              <a:t>Focus their attention: </a:t>
            </a:r>
            <a:r>
              <a:rPr lang="en" sz="1100"/>
              <a:t>It gives the team clarity about their focus for a given year</a:t>
            </a:r>
            <a:endParaRPr sz="1100"/>
          </a:p>
          <a:p>
            <a:pPr indent="-285750" lvl="0" marL="444500" rtl="0" algn="l">
              <a:lnSpc>
                <a:spcPct val="115000"/>
              </a:lnSpc>
              <a:spcBef>
                <a:spcPts val="0"/>
              </a:spcBef>
              <a:spcAft>
                <a:spcPts val="0"/>
              </a:spcAft>
              <a:buClr>
                <a:schemeClr val="dk1"/>
              </a:buClr>
              <a:buSzPts val="1100"/>
              <a:buChar char="●"/>
            </a:pPr>
            <a:r>
              <a:rPr b="1" lang="en" sz="1100"/>
              <a:t>It enables them to Prioritize their time and energy </a:t>
            </a:r>
            <a:r>
              <a:rPr lang="en" sz="1100"/>
              <a:t>and support them in making strong decisions about mid-course corrections, as these become necessary throughout the year. </a:t>
            </a:r>
            <a:endParaRPr sz="1100"/>
          </a:p>
          <a:p>
            <a:pPr indent="-285750" lvl="0" marL="444500" rtl="0" algn="l">
              <a:lnSpc>
                <a:spcPct val="115000"/>
              </a:lnSpc>
              <a:spcBef>
                <a:spcPts val="0"/>
              </a:spcBef>
              <a:spcAft>
                <a:spcPts val="0"/>
              </a:spcAft>
              <a:buClr>
                <a:schemeClr val="dk1"/>
              </a:buClr>
              <a:buSzPts val="1100"/>
              <a:buChar char="●"/>
            </a:pPr>
            <a:r>
              <a:rPr b="1" lang="en" sz="1100"/>
              <a:t>A set of strategies helps the team to Coordinate their efforts, </a:t>
            </a:r>
            <a:r>
              <a:rPr lang="en" sz="1100"/>
              <a:t>and ensure that everyone is on the same page regarding the emphasis for the year.</a:t>
            </a:r>
            <a:endParaRPr sz="1100"/>
          </a:p>
          <a:p>
            <a:pPr indent="-285750" lvl="0" marL="444500" rtl="0" algn="l">
              <a:lnSpc>
                <a:spcPct val="115000"/>
              </a:lnSpc>
              <a:spcBef>
                <a:spcPts val="0"/>
              </a:spcBef>
              <a:spcAft>
                <a:spcPts val="0"/>
              </a:spcAft>
              <a:buClr>
                <a:schemeClr val="dk1"/>
              </a:buClr>
              <a:buSzPts val="1100"/>
              <a:buChar char="●"/>
            </a:pPr>
            <a:r>
              <a:rPr b="1" lang="en" sz="1100"/>
              <a:t>Finally, strong major improvement strategies are the basis for establishing strong progress monitoring measures: </a:t>
            </a:r>
            <a:r>
              <a:rPr lang="en" sz="1100"/>
              <a:t>knowing very clearly what practices and systems the strategy aims at shifting will enable the planning team to determine how to set implementation benchmarks and interim measures; these, in turn, help the team determine whether the strategy is being implemented as planned, and whether that strategy is having the intended effect on student outcomes.</a:t>
            </a:r>
            <a:endParaRPr sz="1100"/>
          </a:p>
          <a:p>
            <a:pPr indent="0" lvl="0" marL="0" rtl="0" algn="l">
              <a:lnSpc>
                <a:spcPct val="115000"/>
              </a:lnSpc>
              <a:spcBef>
                <a:spcPts val="0"/>
              </a:spcBef>
              <a:spcAft>
                <a:spcPts val="0"/>
              </a:spcAft>
              <a:buNone/>
            </a:pPr>
            <a:r>
              <a:rPr lang="en" sz="1100"/>
              <a:t>Each of these functions is crucial to increasing the likelihood of improved outcomes for students.</a:t>
            </a:r>
            <a:endParaRPr sz="1100"/>
          </a:p>
        </p:txBody>
      </p:sp>
      <p:sp>
        <p:nvSpPr>
          <p:cNvPr id="434" name="Google Shape;434;g2cd58496d20_4_67:notes"/>
          <p:cNvSpPr txBox="1"/>
          <p:nvPr>
            <p:ph idx="12" type="sldNum"/>
          </p:nvPr>
        </p:nvSpPr>
        <p:spPr>
          <a:xfrm>
            <a:off x="3884614" y="8685213"/>
            <a:ext cx="2971660" cy="458816"/>
          </a:xfrm>
          <a:prstGeom prst="rect">
            <a:avLst/>
          </a:prstGeom>
          <a:noFill/>
          <a:ln>
            <a:noFill/>
          </a:ln>
        </p:spPr>
        <p:txBody>
          <a:bodyPr anchorCtr="0" anchor="b" bIns="45650" lIns="91275" spcFirstLastPara="1" rIns="9127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2cd58496d20_2_185:notes"/>
          <p:cNvSpPr/>
          <p:nvPr>
            <p:ph idx="2" type="sldImg"/>
          </p:nvPr>
        </p:nvSpPr>
        <p:spPr>
          <a:xfrm>
            <a:off x="702769" y="1143000"/>
            <a:ext cx="5452340" cy="3085883"/>
          </a:xfrm>
          <a:custGeom>
            <a:rect b="b" l="l" r="r" t="t"/>
            <a:pathLst>
              <a:path extrusionOk="0" h="120000" w="120000">
                <a:moveTo>
                  <a:pt x="0" y="0"/>
                </a:moveTo>
                <a:lnTo>
                  <a:pt x="120000" y="0"/>
                </a:lnTo>
                <a:lnTo>
                  <a:pt x="120000" y="120000"/>
                </a:lnTo>
                <a:lnTo>
                  <a:pt x="0" y="120000"/>
                </a:lnTo>
                <a:close/>
              </a:path>
            </a:pathLst>
          </a:custGeom>
        </p:spPr>
      </p:sp>
      <p:sp>
        <p:nvSpPr>
          <p:cNvPr id="446" name="Google Shape;446;g2cd58496d20_2_185:notes"/>
          <p:cNvSpPr txBox="1"/>
          <p:nvPr>
            <p:ph idx="1" type="body"/>
          </p:nvPr>
        </p:nvSpPr>
        <p:spPr>
          <a:xfrm>
            <a:off x="685800" y="4400550"/>
            <a:ext cx="5486322" cy="3600393"/>
          </a:xfrm>
          <a:prstGeom prst="rect">
            <a:avLst/>
          </a:prstGeom>
        </p:spPr>
        <p:txBody>
          <a:bodyPr anchorCtr="0" anchor="t" bIns="89450" lIns="89450" spcFirstLastPara="1" rIns="89450" wrap="square" tIns="89450">
            <a:noAutofit/>
          </a:bodyPr>
          <a:lstStyle/>
          <a:p>
            <a:pPr indent="0" lvl="0" marL="0" rtl="0" algn="l">
              <a:spcBef>
                <a:spcPts val="0"/>
              </a:spcBef>
              <a:spcAft>
                <a:spcPts val="0"/>
              </a:spcAft>
              <a:buNone/>
            </a:pPr>
            <a:r>
              <a:t/>
            </a:r>
            <a:endParaRPr sz="1400"/>
          </a:p>
        </p:txBody>
      </p:sp>
      <p:sp>
        <p:nvSpPr>
          <p:cNvPr id="447" name="Google Shape;447;g2cd58496d20_2_185:notes"/>
          <p:cNvSpPr txBox="1"/>
          <p:nvPr>
            <p:ph idx="12" type="sldNum"/>
          </p:nvPr>
        </p:nvSpPr>
        <p:spPr>
          <a:xfrm>
            <a:off x="3884614" y="8685213"/>
            <a:ext cx="2971660" cy="458816"/>
          </a:xfrm>
          <a:prstGeom prst="rect">
            <a:avLst/>
          </a:prstGeom>
          <a:noFill/>
          <a:ln>
            <a:noFill/>
          </a:ln>
        </p:spPr>
        <p:txBody>
          <a:bodyPr anchorCtr="0" anchor="ctr" bIns="89450" lIns="89450" spcFirstLastPara="1" rIns="89450" wrap="square" tIns="89450">
            <a:noAutofit/>
          </a:bodyPr>
          <a:lstStyle/>
          <a:p>
            <a:pPr indent="0" lvl="0" marL="0" rtl="0" algn="l">
              <a:spcBef>
                <a:spcPts val="0"/>
              </a:spcBef>
              <a:spcAft>
                <a:spcPts val="0"/>
              </a:spcAft>
              <a:buClr>
                <a:srgbClr val="000000"/>
              </a:buClr>
              <a:buFont typeface="Arial"/>
              <a:buNone/>
            </a:pPr>
            <a:fld id="{00000000-1234-1234-1234-123412341234}" type="slidenum">
              <a:rPr lang="en" sz="1400"/>
              <a:t>‹#›</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cd58496d20_2_130:notes"/>
          <p:cNvSpPr/>
          <p:nvPr>
            <p:ph idx="2" type="sldImg"/>
          </p:nvPr>
        </p:nvSpPr>
        <p:spPr>
          <a:xfrm>
            <a:off x="702769" y="1143000"/>
            <a:ext cx="5452340" cy="308588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g2cd58496d20_2_130:notes"/>
          <p:cNvSpPr txBox="1"/>
          <p:nvPr>
            <p:ph idx="1" type="body"/>
          </p:nvPr>
        </p:nvSpPr>
        <p:spPr>
          <a:xfrm>
            <a:off x="685800" y="4400550"/>
            <a:ext cx="5486322" cy="3600393"/>
          </a:xfrm>
          <a:prstGeom prst="rect">
            <a:avLst/>
          </a:prstGeom>
          <a:noFill/>
          <a:ln>
            <a:noFill/>
          </a:ln>
        </p:spPr>
        <p:txBody>
          <a:bodyPr anchorCtr="0" anchor="t" bIns="45650" lIns="91275" spcFirstLastPara="1" rIns="91275" wrap="square" tIns="45650">
            <a:noAutofit/>
          </a:bodyPr>
          <a:lstStyle/>
          <a:p>
            <a:pPr indent="0" lvl="0" marL="0" rtl="0" algn="l">
              <a:spcBef>
                <a:spcPts val="0"/>
              </a:spcBef>
              <a:spcAft>
                <a:spcPts val="0"/>
              </a:spcAft>
              <a:buNone/>
            </a:pPr>
            <a:r>
              <a:rPr lang="en" sz="1400"/>
              <a:t>By the end of this video, you will be able to answer the following questions:</a:t>
            </a:r>
            <a:endParaRPr sz="1400"/>
          </a:p>
          <a:p>
            <a:pPr indent="0" lvl="0" marL="0" rtl="0" algn="l">
              <a:spcBef>
                <a:spcPts val="0"/>
              </a:spcBef>
              <a:spcAft>
                <a:spcPts val="0"/>
              </a:spcAft>
              <a:buNone/>
            </a:pPr>
            <a:r>
              <a:rPr lang="en" sz="1400"/>
              <a:t>What is a root cause?</a:t>
            </a:r>
            <a:endParaRPr sz="1400"/>
          </a:p>
          <a:p>
            <a:pPr indent="0" lvl="0" marL="0" rtl="0" algn="l">
              <a:spcBef>
                <a:spcPts val="0"/>
              </a:spcBef>
              <a:spcAft>
                <a:spcPts val="0"/>
              </a:spcAft>
              <a:buNone/>
            </a:pPr>
            <a:r>
              <a:rPr lang="en" sz="1400"/>
              <a:t>How do Root Causes fit into the improvement planning process?</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Check by angelina fara from NounProject.com</a:t>
            </a:r>
            <a:endParaRPr sz="1400"/>
          </a:p>
        </p:txBody>
      </p:sp>
      <p:sp>
        <p:nvSpPr>
          <p:cNvPr id="313" name="Google Shape;313;g2cd58496d20_2_130:notes"/>
          <p:cNvSpPr txBox="1"/>
          <p:nvPr>
            <p:ph idx="12" type="sldNum"/>
          </p:nvPr>
        </p:nvSpPr>
        <p:spPr>
          <a:xfrm>
            <a:off x="3884614" y="8685213"/>
            <a:ext cx="2971660" cy="458816"/>
          </a:xfrm>
          <a:prstGeom prst="rect">
            <a:avLst/>
          </a:prstGeom>
          <a:noFill/>
          <a:ln>
            <a:noFill/>
          </a:ln>
        </p:spPr>
        <p:txBody>
          <a:bodyPr anchorCtr="0" anchor="b" bIns="45650" lIns="91275" spcFirstLastPara="1" rIns="9127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cd58496d20_2_142:notes"/>
          <p:cNvSpPr/>
          <p:nvPr>
            <p:ph idx="2" type="sldImg"/>
          </p:nvPr>
        </p:nvSpPr>
        <p:spPr>
          <a:xfrm>
            <a:off x="702769" y="1143000"/>
            <a:ext cx="5452340" cy="308588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g2cd58496d20_2_142:notes"/>
          <p:cNvSpPr txBox="1"/>
          <p:nvPr>
            <p:ph idx="1" type="body"/>
          </p:nvPr>
        </p:nvSpPr>
        <p:spPr>
          <a:xfrm>
            <a:off x="685800" y="4400550"/>
            <a:ext cx="5486322" cy="3600393"/>
          </a:xfrm>
          <a:prstGeom prst="rect">
            <a:avLst/>
          </a:prstGeom>
          <a:noFill/>
          <a:ln>
            <a:noFill/>
          </a:ln>
        </p:spPr>
        <p:txBody>
          <a:bodyPr anchorCtr="0" anchor="t" bIns="45650" lIns="91275" spcFirstLastPara="1" rIns="91275" wrap="square" tIns="45650">
            <a:noAutofit/>
          </a:bodyPr>
          <a:lstStyle/>
          <a:p>
            <a:pPr indent="0" lvl="0" marL="0" rtl="0" algn="l">
              <a:spcBef>
                <a:spcPts val="0"/>
              </a:spcBef>
              <a:spcAft>
                <a:spcPts val="0"/>
              </a:spcAft>
              <a:buNone/>
            </a:pPr>
            <a:r>
              <a:rPr lang="en" sz="1400"/>
              <a:t>Root causes are defined as the deepest underlying cause of the Student Performance P</a:t>
            </a:r>
            <a:r>
              <a:rPr lang="en" sz="1400"/>
              <a:t>riorities</a:t>
            </a:r>
            <a:r>
              <a:rPr lang="en" sz="1400"/>
              <a:t> that are determined in the previous step in the improvement </a:t>
            </a:r>
            <a:r>
              <a:rPr lang="en" sz="1400"/>
              <a:t>planning</a:t>
            </a:r>
            <a:r>
              <a:rPr lang="en" sz="1400"/>
              <a:t> process. </a:t>
            </a:r>
            <a:endParaRPr sz="1400"/>
          </a:p>
          <a:p>
            <a:pPr indent="0" lvl="0" marL="0" rtl="0" algn="l">
              <a:spcBef>
                <a:spcPts val="0"/>
              </a:spcBef>
              <a:spcAft>
                <a:spcPts val="0"/>
              </a:spcAft>
              <a:buNone/>
            </a:pPr>
            <a:r>
              <a:rPr lang="en" sz="1400"/>
              <a:t>In other words, root causes are the ‘problem’ that needs to be solved in order to improve student outcomes. </a:t>
            </a:r>
            <a:endParaRPr sz="1400"/>
          </a:p>
          <a:p>
            <a:pPr indent="0" lvl="0" marL="0" rtl="0" algn="l">
              <a:spcBef>
                <a:spcPts val="0"/>
              </a:spcBef>
              <a:spcAft>
                <a:spcPts val="0"/>
              </a:spcAft>
              <a:buNone/>
            </a:pPr>
            <a:r>
              <a:rPr lang="en" sz="1400"/>
              <a:t>Paul Preuss defines root causes with three key identifiers: </a:t>
            </a:r>
            <a:endParaRPr sz="1400"/>
          </a:p>
          <a:p>
            <a:pPr indent="-304800" lvl="0" marL="444500" rtl="0" algn="l">
              <a:spcBef>
                <a:spcPts val="0"/>
              </a:spcBef>
              <a:spcAft>
                <a:spcPts val="0"/>
              </a:spcAft>
              <a:buSzPts val="1400"/>
              <a:buChar char="-"/>
            </a:pPr>
            <a:r>
              <a:rPr lang="en" sz="1400"/>
              <a:t>The problem wouldn’t have happened in the root cause were not present</a:t>
            </a:r>
            <a:endParaRPr sz="1400"/>
          </a:p>
          <a:p>
            <a:pPr indent="-304800" lvl="0" marL="444500" rtl="0" algn="l">
              <a:spcBef>
                <a:spcPts val="0"/>
              </a:spcBef>
              <a:spcAft>
                <a:spcPts val="0"/>
              </a:spcAft>
              <a:buSzPts val="1400"/>
              <a:buChar char="-"/>
            </a:pPr>
            <a:r>
              <a:rPr lang="en" sz="1400"/>
              <a:t>The problem will not reoccur if the cause is effectively addressed</a:t>
            </a:r>
            <a:endParaRPr sz="1400"/>
          </a:p>
          <a:p>
            <a:pPr indent="-304800" lvl="0" marL="444500" rtl="0" algn="l">
              <a:spcBef>
                <a:spcPts val="0"/>
              </a:spcBef>
              <a:spcAft>
                <a:spcPts val="0"/>
              </a:spcAft>
              <a:buSzPts val="1400"/>
              <a:buChar char="-"/>
            </a:pPr>
            <a:r>
              <a:rPr lang="en" sz="1400"/>
              <a:t>Solving the problem will not create another similar problem. </a:t>
            </a:r>
            <a:endParaRPr sz="1400"/>
          </a:p>
        </p:txBody>
      </p:sp>
      <p:sp>
        <p:nvSpPr>
          <p:cNvPr id="328" name="Google Shape;328;g2cd58496d20_2_142:notes"/>
          <p:cNvSpPr txBox="1"/>
          <p:nvPr>
            <p:ph idx="12" type="sldNum"/>
          </p:nvPr>
        </p:nvSpPr>
        <p:spPr>
          <a:xfrm>
            <a:off x="3884614" y="8685213"/>
            <a:ext cx="2971660" cy="458816"/>
          </a:xfrm>
          <a:prstGeom prst="rect">
            <a:avLst/>
          </a:prstGeom>
          <a:noFill/>
          <a:ln>
            <a:noFill/>
          </a:ln>
        </p:spPr>
        <p:txBody>
          <a:bodyPr anchorCtr="0" anchor="b" bIns="45650" lIns="91275" spcFirstLastPara="1" rIns="9127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cd58496d20_2_156:notes"/>
          <p:cNvSpPr/>
          <p:nvPr>
            <p:ph idx="2" type="sldImg"/>
          </p:nvPr>
        </p:nvSpPr>
        <p:spPr>
          <a:xfrm>
            <a:off x="702769" y="1143000"/>
            <a:ext cx="5452340" cy="308588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g2cd58496d20_2_156:notes"/>
          <p:cNvSpPr txBox="1"/>
          <p:nvPr>
            <p:ph idx="1" type="body"/>
          </p:nvPr>
        </p:nvSpPr>
        <p:spPr>
          <a:xfrm>
            <a:off x="685800" y="4400550"/>
            <a:ext cx="5486322" cy="3600393"/>
          </a:xfrm>
          <a:prstGeom prst="rect">
            <a:avLst/>
          </a:prstGeom>
          <a:noFill/>
          <a:ln>
            <a:noFill/>
          </a:ln>
        </p:spPr>
        <p:txBody>
          <a:bodyPr anchorCtr="0" anchor="t" bIns="45650" lIns="91275" spcFirstLastPara="1" rIns="91275" wrap="square" tIns="45650">
            <a:noAutofit/>
          </a:bodyPr>
          <a:lstStyle/>
          <a:p>
            <a:pPr indent="0" lvl="0" marL="0" rtl="0" algn="l">
              <a:spcBef>
                <a:spcPts val="0"/>
              </a:spcBef>
              <a:spcAft>
                <a:spcPts val="0"/>
              </a:spcAft>
              <a:buNone/>
            </a:pPr>
            <a:r>
              <a:rPr lang="en" sz="1400"/>
              <a:t>This is an example of a root cause from a high school.  </a:t>
            </a:r>
            <a:r>
              <a:rPr i="1" lang="en" sz="1400"/>
              <a:t>Read Example</a:t>
            </a:r>
            <a:r>
              <a:rPr lang="en" sz="1400"/>
              <a:t>. Two of the strengths of </a:t>
            </a:r>
            <a:r>
              <a:rPr lang="en" sz="1400"/>
              <a:t>this root cause are that it identifies a system-level problem and is a plausible explanation for one of more of the root causes.  </a:t>
            </a:r>
            <a:endParaRPr sz="1400"/>
          </a:p>
        </p:txBody>
      </p:sp>
      <p:sp>
        <p:nvSpPr>
          <p:cNvPr id="341" name="Google Shape;341;g2cd58496d20_2_156:notes"/>
          <p:cNvSpPr txBox="1"/>
          <p:nvPr>
            <p:ph idx="12" type="sldNum"/>
          </p:nvPr>
        </p:nvSpPr>
        <p:spPr>
          <a:xfrm>
            <a:off x="3884614" y="8685213"/>
            <a:ext cx="2971660" cy="458816"/>
          </a:xfrm>
          <a:prstGeom prst="rect">
            <a:avLst/>
          </a:prstGeom>
          <a:noFill/>
          <a:ln>
            <a:noFill/>
          </a:ln>
        </p:spPr>
        <p:txBody>
          <a:bodyPr anchorCtr="0" anchor="b" bIns="45650" lIns="91275" spcFirstLastPara="1" rIns="9127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cd58496d20_2_163:notes"/>
          <p:cNvSpPr/>
          <p:nvPr>
            <p:ph idx="2" type="sldImg"/>
          </p:nvPr>
        </p:nvSpPr>
        <p:spPr>
          <a:xfrm>
            <a:off x="702769" y="1143000"/>
            <a:ext cx="5452340" cy="308588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g2cd58496d20_2_163:notes"/>
          <p:cNvSpPr txBox="1"/>
          <p:nvPr>
            <p:ph idx="1" type="body"/>
          </p:nvPr>
        </p:nvSpPr>
        <p:spPr>
          <a:xfrm>
            <a:off x="685800" y="4400550"/>
            <a:ext cx="5486322" cy="3600393"/>
          </a:xfrm>
          <a:prstGeom prst="rect">
            <a:avLst/>
          </a:prstGeom>
          <a:noFill/>
          <a:ln>
            <a:noFill/>
          </a:ln>
        </p:spPr>
        <p:txBody>
          <a:bodyPr anchorCtr="0" anchor="t" bIns="45650" lIns="91275" spcFirstLastPara="1" rIns="91275" wrap="square" tIns="45650">
            <a:noAutofit/>
          </a:bodyPr>
          <a:lstStyle/>
          <a:p>
            <a:pPr indent="0" lvl="0" marL="0" rtl="0" algn="l">
              <a:spcBef>
                <a:spcPts val="0"/>
              </a:spcBef>
              <a:spcAft>
                <a:spcPts val="0"/>
              </a:spcAft>
              <a:buClr>
                <a:schemeClr val="dk1"/>
              </a:buClr>
              <a:buFont typeface="Arial"/>
              <a:buNone/>
            </a:pPr>
            <a:r>
              <a:rPr lang="en" sz="1400"/>
              <a:t>This is an example of a root cause from an elementary school.  </a:t>
            </a:r>
            <a:r>
              <a:rPr i="1" lang="en" sz="1400"/>
              <a:t>Read Example</a:t>
            </a:r>
            <a:r>
              <a:rPr lang="en" sz="1400"/>
              <a:t>. Two of the strengths of this root cause are that the root cause defines a problem that the school has within its locus of control.  It is also a current examination of root causes, as demonstrated by building on previous improvement efforts.   </a:t>
            </a:r>
            <a:endParaRPr sz="1400"/>
          </a:p>
          <a:p>
            <a:pPr indent="0" lvl="0" marL="0" rtl="0" algn="l">
              <a:spcBef>
                <a:spcPts val="0"/>
              </a:spcBef>
              <a:spcAft>
                <a:spcPts val="0"/>
              </a:spcAft>
              <a:buNone/>
            </a:pPr>
            <a:r>
              <a:t/>
            </a:r>
            <a:endParaRPr sz="1400"/>
          </a:p>
        </p:txBody>
      </p:sp>
      <p:sp>
        <p:nvSpPr>
          <p:cNvPr id="350" name="Google Shape;350;g2cd58496d20_2_163:notes"/>
          <p:cNvSpPr txBox="1"/>
          <p:nvPr>
            <p:ph idx="12" type="sldNum"/>
          </p:nvPr>
        </p:nvSpPr>
        <p:spPr>
          <a:xfrm>
            <a:off x="3884614" y="8685213"/>
            <a:ext cx="2971660" cy="458816"/>
          </a:xfrm>
          <a:prstGeom prst="rect">
            <a:avLst/>
          </a:prstGeom>
          <a:noFill/>
          <a:ln>
            <a:noFill/>
          </a:ln>
        </p:spPr>
        <p:txBody>
          <a:bodyPr anchorCtr="0" anchor="b" bIns="45650" lIns="91275" spcFirstLastPara="1" rIns="9127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cd58496d20_2_170:notes"/>
          <p:cNvSpPr/>
          <p:nvPr>
            <p:ph idx="2" type="sldImg"/>
          </p:nvPr>
        </p:nvSpPr>
        <p:spPr>
          <a:xfrm>
            <a:off x="702769" y="1143000"/>
            <a:ext cx="5452340" cy="308588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g2cd58496d20_2_170:notes"/>
          <p:cNvSpPr txBox="1"/>
          <p:nvPr>
            <p:ph idx="1" type="body"/>
          </p:nvPr>
        </p:nvSpPr>
        <p:spPr>
          <a:xfrm>
            <a:off x="685800" y="4400550"/>
            <a:ext cx="5486322" cy="3600393"/>
          </a:xfrm>
          <a:prstGeom prst="rect">
            <a:avLst/>
          </a:prstGeom>
          <a:noFill/>
          <a:ln>
            <a:noFill/>
          </a:ln>
        </p:spPr>
        <p:txBody>
          <a:bodyPr anchorCtr="0" anchor="t" bIns="45650" lIns="91275" spcFirstLastPara="1" rIns="91275" wrap="square" tIns="45650">
            <a:noAutofit/>
          </a:bodyPr>
          <a:lstStyle/>
          <a:p>
            <a:pPr indent="0" lvl="0" marL="0" rtl="0" algn="l">
              <a:spcBef>
                <a:spcPts val="0"/>
              </a:spcBef>
              <a:spcAft>
                <a:spcPts val="0"/>
              </a:spcAft>
              <a:buNone/>
            </a:pPr>
            <a:r>
              <a:rPr lang="en" sz="1400"/>
              <a:t>Examples: </a:t>
            </a:r>
            <a:endParaRPr sz="1400"/>
          </a:p>
          <a:p>
            <a:pPr indent="-292100" lvl="1" marL="889000" rtl="0" algn="l">
              <a:spcBef>
                <a:spcPts val="0"/>
              </a:spcBef>
              <a:spcAft>
                <a:spcPts val="0"/>
              </a:spcAft>
              <a:buClr>
                <a:schemeClr val="dk1"/>
              </a:buClr>
              <a:buSzPts val="1200"/>
              <a:buFont typeface="Calibri"/>
              <a:buAutoNum type="alphaLcPeriod"/>
            </a:pPr>
            <a:r>
              <a:rPr lang="en" sz="1400"/>
              <a:t>The district doesn’t pay our teachers enough</a:t>
            </a:r>
            <a:endParaRPr sz="1400"/>
          </a:p>
          <a:p>
            <a:pPr indent="-292100" lvl="1" marL="889000" rtl="0" algn="l">
              <a:spcBef>
                <a:spcPts val="0"/>
              </a:spcBef>
              <a:spcAft>
                <a:spcPts val="0"/>
              </a:spcAft>
              <a:buClr>
                <a:schemeClr val="dk1"/>
              </a:buClr>
              <a:buSzPts val="1200"/>
              <a:buAutoNum type="alphaLcPeriod"/>
            </a:pPr>
            <a:r>
              <a:rPr lang="en" sz="1400"/>
              <a:t>Our school has a high population of English Learners, particularly newcomers.</a:t>
            </a:r>
            <a:endParaRPr sz="1400"/>
          </a:p>
        </p:txBody>
      </p:sp>
      <p:sp>
        <p:nvSpPr>
          <p:cNvPr id="359" name="Google Shape;359;g2cd58496d20_2_170:notes"/>
          <p:cNvSpPr txBox="1"/>
          <p:nvPr>
            <p:ph idx="12" type="sldNum"/>
          </p:nvPr>
        </p:nvSpPr>
        <p:spPr>
          <a:xfrm>
            <a:off x="3884614" y="8685213"/>
            <a:ext cx="2971660" cy="458816"/>
          </a:xfrm>
          <a:prstGeom prst="rect">
            <a:avLst/>
          </a:prstGeom>
          <a:noFill/>
          <a:ln>
            <a:noFill/>
          </a:ln>
        </p:spPr>
        <p:txBody>
          <a:bodyPr anchorCtr="0" anchor="b" bIns="45650" lIns="91275" spcFirstLastPara="1" rIns="9127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cd58496d20_2_177:notes"/>
          <p:cNvSpPr/>
          <p:nvPr>
            <p:ph idx="2" type="sldImg"/>
          </p:nvPr>
        </p:nvSpPr>
        <p:spPr>
          <a:xfrm>
            <a:off x="702769" y="1143000"/>
            <a:ext cx="5452340" cy="308588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g2cd58496d20_2_177:notes"/>
          <p:cNvSpPr txBox="1"/>
          <p:nvPr>
            <p:ph idx="1" type="body"/>
          </p:nvPr>
        </p:nvSpPr>
        <p:spPr>
          <a:xfrm>
            <a:off x="685800" y="4400550"/>
            <a:ext cx="5486322" cy="3600393"/>
          </a:xfrm>
          <a:prstGeom prst="rect">
            <a:avLst/>
          </a:prstGeom>
          <a:noFill/>
          <a:ln>
            <a:noFill/>
          </a:ln>
        </p:spPr>
        <p:txBody>
          <a:bodyPr anchorCtr="0" anchor="t" bIns="45650" lIns="91275" spcFirstLastPara="1" rIns="91275" wrap="square" tIns="45650">
            <a:noAutofit/>
          </a:bodyPr>
          <a:lstStyle/>
          <a:p>
            <a:pPr indent="0" lvl="0" marL="0" rtl="0" algn="l">
              <a:spcBef>
                <a:spcPts val="0"/>
              </a:spcBef>
              <a:spcAft>
                <a:spcPts val="0"/>
              </a:spcAft>
              <a:buClr>
                <a:schemeClr val="dk1"/>
              </a:buClr>
              <a:buSzPts val="1100"/>
              <a:buFont typeface="Arial"/>
              <a:buNone/>
            </a:pPr>
            <a:r>
              <a:rPr lang="en" sz="1400"/>
              <a:t>Determining underlying root causes is one of the most important steps you can take in school improvement work.</a:t>
            </a:r>
            <a:endParaRPr sz="1400"/>
          </a:p>
          <a:p>
            <a:pPr indent="0" lvl="0" marL="0" rtl="0" algn="l">
              <a:spcBef>
                <a:spcPts val="0"/>
              </a:spcBef>
              <a:spcAft>
                <a:spcPts val="0"/>
              </a:spcAft>
              <a:buSzPts val="1100"/>
              <a:buNone/>
            </a:pPr>
            <a:r>
              <a:rPr lang="en" sz="1400"/>
              <a:t>If the strategies you choose don’t target an underlying root cause, you’ll work really hard, but will likely not achieve your goals.  </a:t>
            </a:r>
            <a:endParaRPr sz="1400"/>
          </a:p>
          <a:p>
            <a:pPr indent="0" lvl="0" marL="0" rtl="0" algn="l">
              <a:spcBef>
                <a:spcPts val="0"/>
              </a:spcBef>
              <a:spcAft>
                <a:spcPts val="0"/>
              </a:spcAft>
              <a:buSzPts val="1100"/>
              <a:buNone/>
            </a:pPr>
            <a:r>
              <a:rPr lang="en" sz="1400"/>
              <a:t>There can be multiple root causes that you can address– so you may just need to choose a place to start.  </a:t>
            </a:r>
            <a:endParaRPr sz="1400"/>
          </a:p>
          <a:p>
            <a:pPr indent="0" lvl="0" marL="0" rtl="0" algn="l">
              <a:spcBef>
                <a:spcPts val="0"/>
              </a:spcBef>
              <a:spcAft>
                <a:spcPts val="0"/>
              </a:spcAft>
              <a:buClr>
                <a:schemeClr val="dk1"/>
              </a:buClr>
              <a:buSzPts val="1100"/>
              <a:buFont typeface="Arial"/>
              <a:buNone/>
            </a:pPr>
            <a:r>
              <a:t/>
            </a:r>
            <a:endParaRPr sz="1400"/>
          </a:p>
        </p:txBody>
      </p:sp>
      <p:sp>
        <p:nvSpPr>
          <p:cNvPr id="368" name="Google Shape;368;g2cd58496d20_2_177:notes"/>
          <p:cNvSpPr txBox="1"/>
          <p:nvPr>
            <p:ph idx="12" type="sldNum"/>
          </p:nvPr>
        </p:nvSpPr>
        <p:spPr>
          <a:xfrm>
            <a:off x="3884614" y="8685213"/>
            <a:ext cx="2971660" cy="458816"/>
          </a:xfrm>
          <a:prstGeom prst="rect">
            <a:avLst/>
          </a:prstGeom>
          <a:noFill/>
          <a:ln>
            <a:noFill/>
          </a:ln>
        </p:spPr>
        <p:txBody>
          <a:bodyPr anchorCtr="0" anchor="b" bIns="45650" lIns="91275" spcFirstLastPara="1" rIns="9127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6f89ad5804_0_19:notes"/>
          <p:cNvSpPr/>
          <p:nvPr>
            <p:ph idx="2" type="sldImg"/>
          </p:nvPr>
        </p:nvSpPr>
        <p:spPr>
          <a:xfrm>
            <a:off x="702769" y="1143000"/>
            <a:ext cx="54522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g26f89ad5804_0_19:notes"/>
          <p:cNvSpPr txBox="1"/>
          <p:nvPr>
            <p:ph idx="1" type="body"/>
          </p:nvPr>
        </p:nvSpPr>
        <p:spPr>
          <a:xfrm>
            <a:off x="685800" y="4400550"/>
            <a:ext cx="5486400" cy="3600300"/>
          </a:xfrm>
          <a:prstGeom prst="rect">
            <a:avLst/>
          </a:prstGeom>
          <a:noFill/>
          <a:ln>
            <a:noFill/>
          </a:ln>
        </p:spPr>
        <p:txBody>
          <a:bodyPr anchorCtr="0" anchor="t" bIns="45650" lIns="91275" spcFirstLastPara="1" rIns="91275" wrap="square" tIns="45650">
            <a:noAutofit/>
          </a:bodyPr>
          <a:lstStyle/>
          <a:p>
            <a:pPr indent="-304800" lvl="0" marL="444500" rtl="0" algn="l">
              <a:spcBef>
                <a:spcPts val="0"/>
              </a:spcBef>
              <a:spcAft>
                <a:spcPts val="0"/>
              </a:spcAft>
              <a:buSzPts val="1400"/>
              <a:buChar char="-"/>
            </a:pPr>
            <a:r>
              <a:rPr lang="en" sz="1400">
                <a:solidFill>
                  <a:schemeClr val="dk1"/>
                </a:solidFill>
              </a:rPr>
              <a:t>A Major Improvement Strategy is an evidence-based strategy that you intend to implement in order to improve outcomes at your school. Each Major Improvement Strategy in your UIP should address at least one root cause of your student performance priorities, and an effective implementation of that strategy should result in improved outcomes on those priorities.</a:t>
            </a:r>
            <a:endParaRPr sz="1400">
              <a:solidFill>
                <a:schemeClr val="dk1"/>
              </a:solidFill>
            </a:endParaRPr>
          </a:p>
          <a:p>
            <a:pPr indent="-304800" lvl="0" marL="444500" rtl="0" algn="l">
              <a:spcBef>
                <a:spcPts val="0"/>
              </a:spcBef>
              <a:spcAft>
                <a:spcPts val="0"/>
              </a:spcAft>
              <a:buSzPts val="1400"/>
              <a:buChar char="-"/>
            </a:pPr>
            <a:r>
              <a:t/>
            </a:r>
            <a:endParaRPr sz="1400"/>
          </a:p>
        </p:txBody>
      </p:sp>
      <p:sp>
        <p:nvSpPr>
          <p:cNvPr id="377" name="Google Shape;377;g26f89ad5804_0_19:notes"/>
          <p:cNvSpPr txBox="1"/>
          <p:nvPr>
            <p:ph idx="12" type="sldNum"/>
          </p:nvPr>
        </p:nvSpPr>
        <p:spPr>
          <a:xfrm>
            <a:off x="3884614" y="8685213"/>
            <a:ext cx="2971800" cy="458700"/>
          </a:xfrm>
          <a:prstGeom prst="rect">
            <a:avLst/>
          </a:prstGeom>
          <a:noFill/>
          <a:ln>
            <a:noFill/>
          </a:ln>
        </p:spPr>
        <p:txBody>
          <a:bodyPr anchorCtr="0" anchor="b" bIns="45650" lIns="91275" spcFirstLastPara="1" rIns="9127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2cd58496d20_4_21:notes"/>
          <p:cNvSpPr/>
          <p:nvPr>
            <p:ph idx="2" type="sldImg"/>
          </p:nvPr>
        </p:nvSpPr>
        <p:spPr>
          <a:xfrm>
            <a:off x="702769" y="1143000"/>
            <a:ext cx="5452340" cy="308588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g2cd58496d20_4_21:notes"/>
          <p:cNvSpPr txBox="1"/>
          <p:nvPr>
            <p:ph idx="1" type="body"/>
          </p:nvPr>
        </p:nvSpPr>
        <p:spPr>
          <a:xfrm>
            <a:off x="685800" y="4400550"/>
            <a:ext cx="5486322" cy="3600393"/>
          </a:xfrm>
          <a:prstGeom prst="rect">
            <a:avLst/>
          </a:prstGeom>
          <a:noFill/>
          <a:ln>
            <a:noFill/>
          </a:ln>
        </p:spPr>
        <p:txBody>
          <a:bodyPr anchorCtr="0" anchor="t" bIns="45650" lIns="91275" spcFirstLastPara="1" rIns="91275" wrap="square" tIns="45650">
            <a:noAutofit/>
          </a:bodyPr>
          <a:lstStyle/>
          <a:p>
            <a:pPr indent="0" lvl="0" marL="0" rtl="0" algn="l">
              <a:spcBef>
                <a:spcPts val="0"/>
              </a:spcBef>
              <a:spcAft>
                <a:spcPts val="0"/>
              </a:spcAft>
              <a:buSzPts val="1100"/>
              <a:buNone/>
            </a:pPr>
            <a:r>
              <a:rPr lang="en" sz="1400"/>
              <a:t>There are a few things to keep in mind as you select your Major Improvement Strategies.</a:t>
            </a:r>
            <a:endParaRPr sz="1400"/>
          </a:p>
          <a:p>
            <a:pPr indent="0" lvl="0" marL="0" rtl="0" algn="l">
              <a:spcBef>
                <a:spcPts val="0"/>
              </a:spcBef>
              <a:spcAft>
                <a:spcPts val="0"/>
              </a:spcAft>
              <a:buSzPts val="1100"/>
              <a:buNone/>
            </a:pPr>
            <a:r>
              <a:t/>
            </a:r>
            <a:endParaRPr sz="1400"/>
          </a:p>
          <a:p>
            <a:pPr indent="0" lvl="0" marL="0" rtl="0" algn="l">
              <a:spcBef>
                <a:spcPts val="0"/>
              </a:spcBef>
              <a:spcAft>
                <a:spcPts val="0"/>
              </a:spcAft>
              <a:buSzPts val="1100"/>
              <a:buNone/>
            </a:pPr>
            <a:r>
              <a:rPr lang="en" sz="1400"/>
              <a:t>First, it’s important to define the appropriate SCOPE of your strategies. The major improvement strategies you select should be capable of adequately addressing and resolving your identified root causes (or key components of the root causes) in 1-2 years.</a:t>
            </a:r>
            <a:endParaRPr sz="1400"/>
          </a:p>
          <a:p>
            <a:pPr indent="0" lvl="0" marL="0" rtl="0" algn="l">
              <a:spcBef>
                <a:spcPts val="0"/>
              </a:spcBef>
              <a:spcAft>
                <a:spcPts val="0"/>
              </a:spcAft>
              <a:buSzPts val="1100"/>
              <a:buNone/>
            </a:pPr>
            <a:r>
              <a:t/>
            </a:r>
            <a:endParaRPr sz="1400"/>
          </a:p>
          <a:p>
            <a:pPr indent="0" lvl="0" marL="0" rtl="0" algn="l">
              <a:spcBef>
                <a:spcPts val="0"/>
              </a:spcBef>
              <a:spcAft>
                <a:spcPts val="0"/>
              </a:spcAft>
              <a:buSzPts val="1100"/>
              <a:buNone/>
            </a:pPr>
            <a:r>
              <a:rPr lang="en" sz="1400"/>
              <a:t>Second, Your UIP should identify at least one but no more than three major improvement strategies. This supports the school team in maintaining adequate focus on those strategies and increases the likelihood that each strategy will get the attention and resources it needs to be effective. For example, if you identify one strategy that makes a system-wide change and that will require the focused attention of your entire team for a full year or two, then this might be the only major improvement strategy in your UIP. (In this case, Identifying additional strategies could pull focus in too many different directions and dilute the team’s effectiveness.) On the other hand, If your root causes indicate a need for multiple smaller-scale strategies (e.g., strategies that require the time and attention of teachers serving a single grade), then your UIP may include a list of three different strategies. (In this situation, identifying too few strategies could result in the school making less progress than needed towards its ultimate improvement goals.)</a:t>
            </a:r>
            <a:endParaRPr sz="1400"/>
          </a:p>
          <a:p>
            <a:pPr indent="0" lvl="0" marL="0" rtl="0" algn="l">
              <a:spcBef>
                <a:spcPts val="0"/>
              </a:spcBef>
              <a:spcAft>
                <a:spcPts val="0"/>
              </a:spcAft>
              <a:buSzPts val="1100"/>
              <a:buNone/>
            </a:pPr>
            <a:r>
              <a:t/>
            </a:r>
            <a:endParaRPr sz="1400"/>
          </a:p>
          <a:p>
            <a:pPr indent="0" lvl="0" marL="0" rtl="0" algn="l">
              <a:spcBef>
                <a:spcPts val="0"/>
              </a:spcBef>
              <a:spcAft>
                <a:spcPts val="0"/>
              </a:spcAft>
              <a:buSzPts val="1100"/>
              <a:buNone/>
            </a:pPr>
            <a:r>
              <a:rPr lang="en" sz="1400"/>
              <a:t>Finally, each Major Improvement Strategy should be grounded in research that demonstrates a track record of success for that strategy, or supported by a clear rationale that indicates a reasonable expectation of success. You will need to document this evidence-base in your UIP, so keep track of any research or other resources you consult as you are developing your Major Improvement Strategies.</a:t>
            </a:r>
            <a:endParaRPr sz="1400"/>
          </a:p>
        </p:txBody>
      </p:sp>
      <p:sp>
        <p:nvSpPr>
          <p:cNvPr id="392" name="Google Shape;392;g2cd58496d20_4_21:notes"/>
          <p:cNvSpPr txBox="1"/>
          <p:nvPr>
            <p:ph idx="12" type="sldNum"/>
          </p:nvPr>
        </p:nvSpPr>
        <p:spPr>
          <a:xfrm>
            <a:off x="3884614" y="8685213"/>
            <a:ext cx="2971660" cy="458816"/>
          </a:xfrm>
          <a:prstGeom prst="rect">
            <a:avLst/>
          </a:prstGeom>
          <a:noFill/>
          <a:ln>
            <a:noFill/>
          </a:ln>
        </p:spPr>
        <p:txBody>
          <a:bodyPr anchorCtr="0" anchor="b" bIns="45650" lIns="91275" spcFirstLastPara="1" rIns="9127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20.png"/><Relationship Id="rId5" Type="http://schemas.openxmlformats.org/officeDocument/2006/relationships/image" Target="../media/image19.png"/><Relationship Id="rId6" Type="http://schemas.openxmlformats.org/officeDocument/2006/relationships/image" Target="../media/image1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blue" type="title">
  <p:cSld name="TITLE">
    <p:spTree>
      <p:nvGrpSpPr>
        <p:cNvPr id="11" name="Shape 11"/>
        <p:cNvGrpSpPr/>
        <p:nvPr/>
      </p:nvGrpSpPr>
      <p:grpSpPr>
        <a:xfrm>
          <a:off x="0" y="0"/>
          <a:ext cx="0" cy="0"/>
          <a:chOff x="0" y="0"/>
          <a:chExt cx="0" cy="0"/>
        </a:xfrm>
      </p:grpSpPr>
      <p:sp>
        <p:nvSpPr>
          <p:cNvPr id="12" name="Google Shape;12;p2"/>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12" y="-11537"/>
            <a:ext cx="9144024" cy="5166574"/>
          </a:xfrm>
          <a:prstGeom prst="rect">
            <a:avLst/>
          </a:prstGeom>
          <a:noFill/>
          <a:ln>
            <a:noFill/>
          </a:ln>
        </p:spPr>
      </p:pic>
      <p:cxnSp>
        <p:nvCxnSpPr>
          <p:cNvPr id="14" name="Google Shape;14;p2"/>
          <p:cNvCxnSpPr/>
          <p:nvPr/>
        </p:nvCxnSpPr>
        <p:spPr>
          <a:xfrm>
            <a:off x="301350" y="2758925"/>
            <a:ext cx="8541300" cy="0"/>
          </a:xfrm>
          <a:prstGeom prst="straightConnector1">
            <a:avLst/>
          </a:prstGeom>
          <a:noFill/>
          <a:ln cap="flat" cmpd="sng" w="9525">
            <a:solidFill>
              <a:schemeClr val="lt1"/>
            </a:solidFill>
            <a:prstDash val="solid"/>
            <a:round/>
            <a:headEnd len="med" w="med" type="none"/>
            <a:tailEnd len="med" w="med" type="none"/>
          </a:ln>
        </p:spPr>
      </p:cxnSp>
      <p:sp>
        <p:nvSpPr>
          <p:cNvPr id="15" name="Google Shape;15;p2"/>
          <p:cNvSpPr txBox="1"/>
          <p:nvPr>
            <p:ph idx="1" type="subTitle"/>
          </p:nvPr>
        </p:nvSpPr>
        <p:spPr>
          <a:xfrm>
            <a:off x="311700" y="2834125"/>
            <a:ext cx="8520600" cy="792600"/>
          </a:xfrm>
          <a:prstGeom prst="rect">
            <a:avLst/>
          </a:prstGeom>
        </p:spPr>
        <p:txBody>
          <a:bodyPr anchorCtr="0" anchor="t" bIns="0" lIns="0" spcFirstLastPara="1" rIns="0" wrap="square" tIns="0">
            <a:normAutofit/>
          </a:bodyPr>
          <a:lstStyle>
            <a:lvl1pPr lvl="0" rtl="0" algn="ctr">
              <a:lnSpc>
                <a:spcPct val="100000"/>
              </a:lnSpc>
              <a:spcBef>
                <a:spcPts val="0"/>
              </a:spcBef>
              <a:spcAft>
                <a:spcPts val="0"/>
              </a:spcAft>
              <a:buClr>
                <a:schemeClr val="lt1"/>
              </a:buClr>
              <a:buSzPts val="2300"/>
              <a:buNone/>
              <a:defRPr sz="2300">
                <a:solidFill>
                  <a:schemeClr val="lt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 name="Google Shape;16;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Clr>
                <a:schemeClr val="lt1"/>
              </a:buClr>
              <a:buSzPts val="4000"/>
              <a:buFont typeface="Rockwell"/>
              <a:buChar char="●"/>
              <a:defRPr sz="4000">
                <a:solidFill>
                  <a:schemeClr val="lt1"/>
                </a:solidFill>
                <a:latin typeface="Rockwell"/>
                <a:ea typeface="Rockwell"/>
                <a:cs typeface="Rockwell"/>
                <a:sym typeface="Rockwell"/>
              </a:defRPr>
            </a:lvl1pPr>
            <a:lvl2pPr lvl="1" rtl="0" algn="ctr">
              <a:spcBef>
                <a:spcPts val="0"/>
              </a:spcBef>
              <a:spcAft>
                <a:spcPts val="0"/>
              </a:spcAft>
              <a:buSzPts val="5200"/>
              <a:buChar char="○"/>
              <a:defRPr sz="5200"/>
            </a:lvl2pPr>
            <a:lvl3pPr lvl="2" rtl="0" algn="ctr">
              <a:spcBef>
                <a:spcPts val="0"/>
              </a:spcBef>
              <a:spcAft>
                <a:spcPts val="0"/>
              </a:spcAft>
              <a:buSzPts val="5200"/>
              <a:buChar char="■"/>
              <a:defRPr sz="5200"/>
            </a:lvl3pPr>
            <a:lvl4pPr lvl="3" rtl="0" algn="ctr">
              <a:spcBef>
                <a:spcPts val="0"/>
              </a:spcBef>
              <a:spcAft>
                <a:spcPts val="0"/>
              </a:spcAft>
              <a:buSzPts val="5200"/>
              <a:buChar char="●"/>
              <a:defRPr sz="5200"/>
            </a:lvl4pPr>
            <a:lvl5pPr lvl="4" rtl="0" algn="ctr">
              <a:spcBef>
                <a:spcPts val="0"/>
              </a:spcBef>
              <a:spcAft>
                <a:spcPts val="0"/>
              </a:spcAft>
              <a:buSzPts val="5200"/>
              <a:buChar char="○"/>
              <a:defRPr sz="5200"/>
            </a:lvl5pPr>
            <a:lvl6pPr lvl="5" rtl="0" algn="ctr">
              <a:spcBef>
                <a:spcPts val="0"/>
              </a:spcBef>
              <a:spcAft>
                <a:spcPts val="0"/>
              </a:spcAft>
              <a:buSzPts val="5200"/>
              <a:buChar char="■"/>
              <a:defRPr sz="5200"/>
            </a:lvl6pPr>
            <a:lvl7pPr lvl="6" rtl="0" algn="ctr">
              <a:spcBef>
                <a:spcPts val="0"/>
              </a:spcBef>
              <a:spcAft>
                <a:spcPts val="0"/>
              </a:spcAft>
              <a:buSzPts val="5200"/>
              <a:buChar char="●"/>
              <a:defRPr sz="5200"/>
            </a:lvl7pPr>
            <a:lvl8pPr lvl="7" rtl="0" algn="ctr">
              <a:spcBef>
                <a:spcPts val="0"/>
              </a:spcBef>
              <a:spcAft>
                <a:spcPts val="0"/>
              </a:spcAft>
              <a:buSzPts val="5200"/>
              <a:buChar char="○"/>
              <a:defRPr sz="5200"/>
            </a:lvl8pPr>
            <a:lvl9pPr lvl="8" rtl="0" algn="ctr">
              <a:spcBef>
                <a:spcPts val="0"/>
              </a:spcBef>
              <a:spcAft>
                <a:spcPts val="0"/>
              </a:spcAft>
              <a:buSzPts val="5200"/>
              <a:buChar char="■"/>
              <a:defRPr sz="52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image space - blue" type="titleOnly">
  <p:cSld name="TITLE_ONLY">
    <p:spTree>
      <p:nvGrpSpPr>
        <p:cNvPr id="92" name="Shape 92"/>
        <p:cNvGrpSpPr/>
        <p:nvPr/>
      </p:nvGrpSpPr>
      <p:grpSpPr>
        <a:xfrm>
          <a:off x="0" y="0"/>
          <a:ext cx="0" cy="0"/>
          <a:chOff x="0" y="0"/>
          <a:chExt cx="0" cy="0"/>
        </a:xfrm>
      </p:grpSpPr>
      <p:sp>
        <p:nvSpPr>
          <p:cNvPr id="93" name="Google Shape;93;p11"/>
          <p:cNvSpPr/>
          <p:nvPr/>
        </p:nvSpPr>
        <p:spPr>
          <a:xfrm>
            <a:off x="5486400" y="917250"/>
            <a:ext cx="3657600" cy="4226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4" name="Google Shape;94;p11"/>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95" name="Google Shape;95;p11"/>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pic>
        <p:nvPicPr>
          <p:cNvPr id="96" name="Google Shape;96;p11"/>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97" name="Google Shape;97;p11"/>
          <p:cNvCxnSpPr/>
          <p:nvPr/>
        </p:nvCxnSpPr>
        <p:spPr>
          <a:xfrm>
            <a:off x="0" y="4561600"/>
            <a:ext cx="5392200" cy="0"/>
          </a:xfrm>
          <a:prstGeom prst="straightConnector1">
            <a:avLst/>
          </a:prstGeom>
          <a:noFill/>
          <a:ln cap="flat" cmpd="sng" w="9525">
            <a:solidFill>
              <a:schemeClr val="accent1"/>
            </a:solidFill>
            <a:prstDash val="solid"/>
            <a:round/>
            <a:headEnd len="med" w="med" type="none"/>
            <a:tailEnd len="med" w="med" type="none"/>
          </a:ln>
        </p:spPr>
      </p:cxnSp>
      <p:sp>
        <p:nvSpPr>
          <p:cNvPr id="98" name="Google Shape;98;p11"/>
          <p:cNvSpPr txBox="1"/>
          <p:nvPr>
            <p:ph idx="1" type="body"/>
          </p:nvPr>
        </p:nvSpPr>
        <p:spPr>
          <a:xfrm>
            <a:off x="457200" y="1143000"/>
            <a:ext cx="3776400" cy="3191700"/>
          </a:xfrm>
          <a:prstGeom prst="rect">
            <a:avLst/>
          </a:prstGeom>
        </p:spPr>
        <p:txBody>
          <a:bodyPr anchorCtr="0" anchor="t" bIns="0" lIns="0" spcFirstLastPara="1" rIns="0" wrap="square" tIns="0">
            <a:normAutofit/>
          </a:bodyPr>
          <a:lstStyle>
            <a:lvl1pPr indent="-342900" lvl="0" marL="457200" rtl="0">
              <a:spcBef>
                <a:spcPts val="0"/>
              </a:spcBef>
              <a:spcAft>
                <a:spcPts val="0"/>
              </a:spcAft>
              <a:buClr>
                <a:schemeClr val="dk1"/>
              </a:buClr>
              <a:buSzPts val="1800"/>
              <a:buChar char="●"/>
              <a:defRPr>
                <a:solidFill>
                  <a:schemeClr val="dk1"/>
                </a:solidFill>
              </a:defRPr>
            </a:lvl1pPr>
            <a:lvl2pPr indent="-330200" lvl="1" marL="914400" rtl="0">
              <a:spcBef>
                <a:spcPts val="0"/>
              </a:spcBef>
              <a:spcAft>
                <a:spcPts val="0"/>
              </a:spcAft>
              <a:buClr>
                <a:schemeClr val="dk1"/>
              </a:buClr>
              <a:buSzPts val="1600"/>
              <a:buChar char="○"/>
              <a:defRPr sz="1600">
                <a:solidFill>
                  <a:schemeClr val="dk1"/>
                </a:solidFill>
              </a:defRPr>
            </a:lvl2pPr>
            <a:lvl3pPr indent="-330200" lvl="2" marL="1371600" rtl="0">
              <a:spcBef>
                <a:spcPts val="0"/>
              </a:spcBef>
              <a:spcAft>
                <a:spcPts val="0"/>
              </a:spcAft>
              <a:buClr>
                <a:schemeClr val="dk1"/>
              </a:buClr>
              <a:buSzPts val="1600"/>
              <a:buChar char="■"/>
              <a:defRPr sz="1600">
                <a:solidFill>
                  <a:schemeClr val="dk1"/>
                </a:solidFill>
              </a:defRPr>
            </a:lvl3pPr>
            <a:lvl4pPr indent="-330200" lvl="3" marL="1828800" rtl="0">
              <a:spcBef>
                <a:spcPts val="0"/>
              </a:spcBef>
              <a:spcAft>
                <a:spcPts val="0"/>
              </a:spcAft>
              <a:buClr>
                <a:schemeClr val="dk1"/>
              </a:buClr>
              <a:buSzPts val="1600"/>
              <a:buChar char="●"/>
              <a:defRPr sz="1600">
                <a:solidFill>
                  <a:schemeClr val="dk1"/>
                </a:solidFill>
              </a:defRPr>
            </a:lvl4pPr>
            <a:lvl5pPr indent="-330200" lvl="4" marL="2286000" rtl="0">
              <a:spcBef>
                <a:spcPts val="0"/>
              </a:spcBef>
              <a:spcAft>
                <a:spcPts val="0"/>
              </a:spcAft>
              <a:buClr>
                <a:schemeClr val="dk1"/>
              </a:buClr>
              <a:buSzPts val="1600"/>
              <a:buChar char="○"/>
              <a:defRPr sz="1600">
                <a:solidFill>
                  <a:schemeClr val="dk1"/>
                </a:solidFill>
              </a:defRPr>
            </a:lvl5pPr>
            <a:lvl6pPr indent="-330200" lvl="5" marL="2743200" rtl="0">
              <a:spcBef>
                <a:spcPts val="0"/>
              </a:spcBef>
              <a:spcAft>
                <a:spcPts val="0"/>
              </a:spcAft>
              <a:buClr>
                <a:schemeClr val="dk1"/>
              </a:buClr>
              <a:buSzPts val="1600"/>
              <a:buChar char="■"/>
              <a:defRPr sz="1600">
                <a:solidFill>
                  <a:schemeClr val="dk1"/>
                </a:solidFill>
              </a:defRPr>
            </a:lvl6pPr>
            <a:lvl7pPr indent="-330200" lvl="6" marL="3200400" rtl="0">
              <a:spcBef>
                <a:spcPts val="0"/>
              </a:spcBef>
              <a:spcAft>
                <a:spcPts val="0"/>
              </a:spcAft>
              <a:buClr>
                <a:schemeClr val="dk1"/>
              </a:buClr>
              <a:buSzPts val="1600"/>
              <a:buChar char="●"/>
              <a:defRPr sz="1600">
                <a:solidFill>
                  <a:schemeClr val="dk1"/>
                </a:solidFill>
              </a:defRPr>
            </a:lvl7pPr>
            <a:lvl8pPr indent="-330200" lvl="7" marL="3657600" rtl="0">
              <a:spcBef>
                <a:spcPts val="0"/>
              </a:spcBef>
              <a:spcAft>
                <a:spcPts val="0"/>
              </a:spcAft>
              <a:buClr>
                <a:schemeClr val="dk1"/>
              </a:buClr>
              <a:buSzPts val="1600"/>
              <a:buChar char="○"/>
              <a:defRPr sz="1600">
                <a:solidFill>
                  <a:schemeClr val="dk1"/>
                </a:solidFill>
              </a:defRPr>
            </a:lvl8pPr>
            <a:lvl9pPr indent="-330200" lvl="8" marL="4114800" rtl="0">
              <a:spcBef>
                <a:spcPts val="0"/>
              </a:spcBef>
              <a:spcAft>
                <a:spcPts val="0"/>
              </a:spcAft>
              <a:buClr>
                <a:schemeClr val="dk1"/>
              </a:buClr>
              <a:buSzPts val="1600"/>
              <a:buChar char="■"/>
              <a:defRPr sz="1600">
                <a:solidFill>
                  <a:schemeClr val="dk1"/>
                </a:solidFill>
              </a:defRPr>
            </a:lvl9pPr>
          </a:lstStyle>
          <a:p/>
        </p:txBody>
      </p:sp>
      <p:sp>
        <p:nvSpPr>
          <p:cNvPr id="99" name="Google Shape;99;p11"/>
          <p:cNvSpPr txBox="1"/>
          <p:nvPr>
            <p:ph idx="12" type="sldNum"/>
          </p:nvPr>
        </p:nvSpPr>
        <p:spPr>
          <a:xfrm>
            <a:off x="88683" y="4676392"/>
            <a:ext cx="548700" cy="3936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
        <p:nvSpPr>
          <p:cNvPr id="100" name="Google Shape;100;p11"/>
          <p:cNvSpPr/>
          <p:nvPr>
            <p:ph idx="2" type="pic"/>
          </p:nvPr>
        </p:nvSpPr>
        <p:spPr>
          <a:xfrm>
            <a:off x="5556750" y="989400"/>
            <a:ext cx="3516900" cy="40821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2 column - blue">
  <p:cSld name="ONE_COLUMN_TEXT">
    <p:spTree>
      <p:nvGrpSpPr>
        <p:cNvPr id="101" name="Shape 101"/>
        <p:cNvGrpSpPr/>
        <p:nvPr/>
      </p:nvGrpSpPr>
      <p:grpSpPr>
        <a:xfrm>
          <a:off x="0" y="0"/>
          <a:ext cx="0" cy="0"/>
          <a:chOff x="0" y="0"/>
          <a:chExt cx="0" cy="0"/>
        </a:xfrm>
      </p:grpSpPr>
      <p:sp>
        <p:nvSpPr>
          <p:cNvPr id="102" name="Google Shape;102;p12"/>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03" name="Google Shape;103;p12"/>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04" name="Google Shape;104;p12"/>
          <p:cNvSpPr txBox="1"/>
          <p:nvPr>
            <p:ph idx="1" type="body"/>
          </p:nvPr>
        </p:nvSpPr>
        <p:spPr>
          <a:xfrm>
            <a:off x="311700" y="1152475"/>
            <a:ext cx="3999900" cy="31788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105" name="Google Shape;105;p12"/>
          <p:cNvSpPr txBox="1"/>
          <p:nvPr>
            <p:ph idx="2" type="body"/>
          </p:nvPr>
        </p:nvSpPr>
        <p:spPr>
          <a:xfrm>
            <a:off x="4832400" y="1152475"/>
            <a:ext cx="3999900" cy="31788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106" name="Google Shape;106;p12"/>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107" name="Google Shape;107;p12"/>
          <p:cNvSpPr txBox="1"/>
          <p:nvPr>
            <p:ph idx="3" type="sldNum"/>
          </p:nvPr>
        </p:nvSpPr>
        <p:spPr>
          <a:xfrm>
            <a:off x="88683" y="4676392"/>
            <a:ext cx="548700" cy="3936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pic>
        <p:nvPicPr>
          <p:cNvPr id="108" name="Google Shape;108;p1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09" name="Google Shape;109;p12"/>
          <p:cNvCxnSpPr/>
          <p:nvPr/>
        </p:nvCxnSpPr>
        <p:spPr>
          <a:xfrm>
            <a:off x="0" y="4561600"/>
            <a:ext cx="9152700" cy="0"/>
          </a:xfrm>
          <a:prstGeom prst="straightConnector1">
            <a:avLst/>
          </a:prstGeom>
          <a:noFill/>
          <a:ln cap="flat" cmpd="sng" w="9525">
            <a:solidFill>
              <a:schemeClr val="accent1"/>
            </a:solidFill>
            <a:prstDash val="solid"/>
            <a:round/>
            <a:headEnd len="med" w="med" type="none"/>
            <a:tailEnd len="med" w="med"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mparisons with icons">
  <p:cSld name="ONE_COLUMN_TEXT_4">
    <p:spTree>
      <p:nvGrpSpPr>
        <p:cNvPr id="110" name="Shape 110"/>
        <p:cNvGrpSpPr/>
        <p:nvPr/>
      </p:nvGrpSpPr>
      <p:grpSpPr>
        <a:xfrm>
          <a:off x="0" y="0"/>
          <a:ext cx="0" cy="0"/>
          <a:chOff x="0" y="0"/>
          <a:chExt cx="0" cy="0"/>
        </a:xfrm>
      </p:grpSpPr>
      <p:pic>
        <p:nvPicPr>
          <p:cNvPr id="111" name="Google Shape;111;p13"/>
          <p:cNvPicPr preferRelativeResize="0"/>
          <p:nvPr/>
        </p:nvPicPr>
        <p:blipFill>
          <a:blip r:embed="rId2">
            <a:alphaModFix/>
          </a:blip>
          <a:stretch>
            <a:fillRect/>
          </a:stretch>
        </p:blipFill>
        <p:spPr>
          <a:xfrm>
            <a:off x="8146725" y="4676400"/>
            <a:ext cx="867951" cy="369000"/>
          </a:xfrm>
          <a:prstGeom prst="rect">
            <a:avLst/>
          </a:prstGeom>
          <a:noFill/>
          <a:ln>
            <a:noFill/>
          </a:ln>
        </p:spPr>
      </p:pic>
      <p:sp>
        <p:nvSpPr>
          <p:cNvPr id="112" name="Google Shape;112;p13"/>
          <p:cNvSpPr/>
          <p:nvPr/>
        </p:nvSpPr>
        <p:spPr>
          <a:xfrm>
            <a:off x="296375" y="1159025"/>
            <a:ext cx="2592600" cy="3160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3" name="Google Shape;113;p13"/>
          <p:cNvPicPr preferRelativeResize="0"/>
          <p:nvPr/>
        </p:nvPicPr>
        <p:blipFill>
          <a:blip r:embed="rId3">
            <a:alphaModFix/>
          </a:blip>
          <a:stretch>
            <a:fillRect/>
          </a:stretch>
        </p:blipFill>
        <p:spPr>
          <a:xfrm>
            <a:off x="-6900" y="0"/>
            <a:ext cx="9172498" cy="917250"/>
          </a:xfrm>
          <a:prstGeom prst="rect">
            <a:avLst/>
          </a:prstGeom>
          <a:noFill/>
          <a:ln>
            <a:noFill/>
          </a:ln>
        </p:spPr>
      </p:pic>
      <p:sp>
        <p:nvSpPr>
          <p:cNvPr id="114" name="Google Shape;114;p13"/>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115" name="Google Shape;115;p13"/>
          <p:cNvSpPr txBox="1"/>
          <p:nvPr>
            <p:ph idx="12" type="sldNum"/>
          </p:nvPr>
        </p:nvSpPr>
        <p:spPr>
          <a:xfrm>
            <a:off x="88683" y="4676392"/>
            <a:ext cx="548700" cy="3936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cxnSp>
        <p:nvCxnSpPr>
          <p:cNvPr id="116" name="Google Shape;116;p13"/>
          <p:cNvCxnSpPr/>
          <p:nvPr/>
        </p:nvCxnSpPr>
        <p:spPr>
          <a:xfrm>
            <a:off x="0" y="4561600"/>
            <a:ext cx="9152700" cy="0"/>
          </a:xfrm>
          <a:prstGeom prst="straightConnector1">
            <a:avLst/>
          </a:prstGeom>
          <a:noFill/>
          <a:ln cap="flat" cmpd="sng" w="9525">
            <a:solidFill>
              <a:schemeClr val="accent1"/>
            </a:solidFill>
            <a:prstDash val="solid"/>
            <a:round/>
            <a:headEnd len="med" w="med" type="none"/>
            <a:tailEnd len="med" w="med" type="none"/>
          </a:ln>
        </p:spPr>
      </p:cxnSp>
      <p:sp>
        <p:nvSpPr>
          <p:cNvPr id="117" name="Google Shape;117;p13"/>
          <p:cNvSpPr txBox="1"/>
          <p:nvPr>
            <p:ph idx="1" type="subTitle"/>
          </p:nvPr>
        </p:nvSpPr>
        <p:spPr>
          <a:xfrm>
            <a:off x="377725" y="1614818"/>
            <a:ext cx="2421300" cy="2486100"/>
          </a:xfrm>
          <a:prstGeom prst="rect">
            <a:avLst/>
          </a:prstGeom>
        </p:spPr>
        <p:txBody>
          <a:bodyPr anchorCtr="0" anchor="t" bIns="0" lIns="0" spcFirstLastPara="1" rIns="0" wrap="square" tIns="0">
            <a:normAutofit/>
          </a:bodyPr>
          <a:lstStyle>
            <a:lvl1pPr lvl="0" algn="ctr">
              <a:spcBef>
                <a:spcPts val="0"/>
              </a:spcBef>
              <a:spcAft>
                <a:spcPts val="0"/>
              </a:spcAft>
              <a:buClr>
                <a:schemeClr val="lt1"/>
              </a:buClr>
              <a:buSzPts val="1400"/>
              <a:buNone/>
              <a:defRPr sz="1400">
                <a:solidFill>
                  <a:schemeClr val="lt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8" name="Google Shape;118;p13"/>
          <p:cNvSpPr/>
          <p:nvPr>
            <p:ph idx="2" type="pic"/>
          </p:nvPr>
        </p:nvSpPr>
        <p:spPr>
          <a:xfrm>
            <a:off x="1391575" y="1204932"/>
            <a:ext cx="393600" cy="353700"/>
          </a:xfrm>
          <a:prstGeom prst="roundRect">
            <a:avLst>
              <a:gd fmla="val 16667" name="adj"/>
            </a:avLst>
          </a:prstGeom>
          <a:noFill/>
          <a:ln>
            <a:noFill/>
          </a:ln>
        </p:spPr>
      </p:sp>
      <p:sp>
        <p:nvSpPr>
          <p:cNvPr id="119" name="Google Shape;119;p13"/>
          <p:cNvSpPr/>
          <p:nvPr/>
        </p:nvSpPr>
        <p:spPr>
          <a:xfrm>
            <a:off x="3177075" y="1159025"/>
            <a:ext cx="2592600" cy="3160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3"/>
          <p:cNvSpPr txBox="1"/>
          <p:nvPr>
            <p:ph idx="3" type="subTitle"/>
          </p:nvPr>
        </p:nvSpPr>
        <p:spPr>
          <a:xfrm>
            <a:off x="3258425" y="1614818"/>
            <a:ext cx="2421300" cy="2486100"/>
          </a:xfrm>
          <a:prstGeom prst="rect">
            <a:avLst/>
          </a:prstGeom>
        </p:spPr>
        <p:txBody>
          <a:bodyPr anchorCtr="0" anchor="t" bIns="0" lIns="0" spcFirstLastPara="1" rIns="0" wrap="square" tIns="0">
            <a:normAutofit/>
          </a:bodyPr>
          <a:lstStyle>
            <a:lvl1pPr lvl="0" rtl="0" algn="ctr">
              <a:spcBef>
                <a:spcPts val="0"/>
              </a:spcBef>
              <a:spcAft>
                <a:spcPts val="0"/>
              </a:spcAft>
              <a:buClr>
                <a:schemeClr val="lt1"/>
              </a:buClr>
              <a:buSzPts val="1400"/>
              <a:buNone/>
              <a:defRPr sz="1400">
                <a:solidFill>
                  <a:schemeClr val="lt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21" name="Google Shape;121;p13"/>
          <p:cNvSpPr/>
          <p:nvPr>
            <p:ph idx="4" type="pic"/>
          </p:nvPr>
        </p:nvSpPr>
        <p:spPr>
          <a:xfrm>
            <a:off x="4272275" y="1204932"/>
            <a:ext cx="393600" cy="353700"/>
          </a:xfrm>
          <a:prstGeom prst="roundRect">
            <a:avLst>
              <a:gd fmla="val 16667" name="adj"/>
            </a:avLst>
          </a:prstGeom>
          <a:noFill/>
          <a:ln>
            <a:noFill/>
          </a:ln>
        </p:spPr>
      </p:sp>
      <p:sp>
        <p:nvSpPr>
          <p:cNvPr id="122" name="Google Shape;122;p13"/>
          <p:cNvSpPr/>
          <p:nvPr/>
        </p:nvSpPr>
        <p:spPr>
          <a:xfrm>
            <a:off x="6057775" y="1159025"/>
            <a:ext cx="2592600" cy="3160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3"/>
          <p:cNvSpPr txBox="1"/>
          <p:nvPr>
            <p:ph idx="5" type="subTitle"/>
          </p:nvPr>
        </p:nvSpPr>
        <p:spPr>
          <a:xfrm>
            <a:off x="6139125" y="1614818"/>
            <a:ext cx="2421300" cy="2486100"/>
          </a:xfrm>
          <a:prstGeom prst="rect">
            <a:avLst/>
          </a:prstGeom>
        </p:spPr>
        <p:txBody>
          <a:bodyPr anchorCtr="0" anchor="t" bIns="0" lIns="0" spcFirstLastPara="1" rIns="0" wrap="square" tIns="0">
            <a:normAutofit/>
          </a:bodyPr>
          <a:lstStyle>
            <a:lvl1pPr lvl="0" rtl="0" algn="ctr">
              <a:spcBef>
                <a:spcPts val="0"/>
              </a:spcBef>
              <a:spcAft>
                <a:spcPts val="0"/>
              </a:spcAft>
              <a:buClr>
                <a:schemeClr val="lt1"/>
              </a:buClr>
              <a:buSzPts val="1400"/>
              <a:buNone/>
              <a:defRPr sz="1400">
                <a:solidFill>
                  <a:schemeClr val="lt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24" name="Google Shape;124;p13"/>
          <p:cNvSpPr/>
          <p:nvPr>
            <p:ph idx="6" type="pic"/>
          </p:nvPr>
        </p:nvSpPr>
        <p:spPr>
          <a:xfrm>
            <a:off x="7152975" y="1204932"/>
            <a:ext cx="393600" cy="353700"/>
          </a:xfrm>
          <a:prstGeom prst="roundRect">
            <a:avLst>
              <a:gd fmla="val 16667" name="adj"/>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2 column with header - blue 1">
  <p:cSld name="ONE_COLUMN_TEXT_3">
    <p:spTree>
      <p:nvGrpSpPr>
        <p:cNvPr id="125" name="Shape 125"/>
        <p:cNvGrpSpPr/>
        <p:nvPr/>
      </p:nvGrpSpPr>
      <p:grpSpPr>
        <a:xfrm>
          <a:off x="0" y="0"/>
          <a:ext cx="0" cy="0"/>
          <a:chOff x="0" y="0"/>
          <a:chExt cx="0" cy="0"/>
        </a:xfrm>
      </p:grpSpPr>
      <p:sp>
        <p:nvSpPr>
          <p:cNvPr id="126" name="Google Shape;126;p14"/>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27" name="Google Shape;127;p1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28" name="Google Shape;128;p14"/>
          <p:cNvSpPr txBox="1"/>
          <p:nvPr>
            <p:ph idx="1" type="body"/>
          </p:nvPr>
        </p:nvSpPr>
        <p:spPr>
          <a:xfrm>
            <a:off x="311700" y="1448875"/>
            <a:ext cx="3999900" cy="28824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129" name="Google Shape;129;p14"/>
          <p:cNvSpPr txBox="1"/>
          <p:nvPr>
            <p:ph idx="2" type="body"/>
          </p:nvPr>
        </p:nvSpPr>
        <p:spPr>
          <a:xfrm>
            <a:off x="4832400" y="1448875"/>
            <a:ext cx="3999900" cy="28824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130" name="Google Shape;130;p14"/>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131" name="Google Shape;131;p14"/>
          <p:cNvSpPr txBox="1"/>
          <p:nvPr>
            <p:ph idx="3" type="sldNum"/>
          </p:nvPr>
        </p:nvSpPr>
        <p:spPr>
          <a:xfrm>
            <a:off x="88683" y="4676392"/>
            <a:ext cx="548700" cy="3936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pic>
        <p:nvPicPr>
          <p:cNvPr id="132" name="Google Shape;132;p1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33" name="Google Shape;133;p14"/>
          <p:cNvCxnSpPr/>
          <p:nvPr/>
        </p:nvCxnSpPr>
        <p:spPr>
          <a:xfrm>
            <a:off x="0" y="4561600"/>
            <a:ext cx="9152700" cy="0"/>
          </a:xfrm>
          <a:prstGeom prst="straightConnector1">
            <a:avLst/>
          </a:prstGeom>
          <a:noFill/>
          <a:ln cap="flat" cmpd="sng" w="9525">
            <a:solidFill>
              <a:schemeClr val="accent1"/>
            </a:solidFill>
            <a:prstDash val="solid"/>
            <a:round/>
            <a:headEnd len="med" w="med" type="none"/>
            <a:tailEnd len="med" w="med" type="none"/>
          </a:ln>
        </p:spPr>
      </p:cxnSp>
      <p:sp>
        <p:nvSpPr>
          <p:cNvPr id="134" name="Google Shape;134;p14"/>
          <p:cNvSpPr txBox="1"/>
          <p:nvPr>
            <p:ph idx="4" type="title"/>
          </p:nvPr>
        </p:nvSpPr>
        <p:spPr>
          <a:xfrm>
            <a:off x="329300" y="1047150"/>
            <a:ext cx="3982200" cy="3690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p:txBody>
      </p:sp>
      <p:sp>
        <p:nvSpPr>
          <p:cNvPr id="135" name="Google Shape;135;p14"/>
          <p:cNvSpPr txBox="1"/>
          <p:nvPr>
            <p:ph idx="5" type="title"/>
          </p:nvPr>
        </p:nvSpPr>
        <p:spPr>
          <a:xfrm>
            <a:off x="4841250" y="1047150"/>
            <a:ext cx="3982200" cy="3690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yellow">
  <p:cSld name="ONE_COLUMN_TEXT_2">
    <p:spTree>
      <p:nvGrpSpPr>
        <p:cNvPr id="136" name="Shape 136"/>
        <p:cNvGrpSpPr/>
        <p:nvPr/>
      </p:nvGrpSpPr>
      <p:grpSpPr>
        <a:xfrm>
          <a:off x="0" y="0"/>
          <a:ext cx="0" cy="0"/>
          <a:chOff x="0" y="0"/>
          <a:chExt cx="0" cy="0"/>
        </a:xfrm>
      </p:grpSpPr>
      <p:pic>
        <p:nvPicPr>
          <p:cNvPr id="137" name="Google Shape;137;p15"/>
          <p:cNvPicPr preferRelativeResize="0"/>
          <p:nvPr/>
        </p:nvPicPr>
        <p:blipFill>
          <a:blip r:embed="rId2">
            <a:alphaModFix/>
          </a:blip>
          <a:stretch>
            <a:fillRect/>
          </a:stretch>
        </p:blipFill>
        <p:spPr>
          <a:xfrm>
            <a:off x="0" y="0"/>
            <a:ext cx="9144000" cy="5143500"/>
          </a:xfrm>
          <a:prstGeom prst="rect">
            <a:avLst/>
          </a:prstGeom>
          <a:noFill/>
          <a:ln>
            <a:noFill/>
          </a:ln>
        </p:spPr>
      </p:pic>
      <p:sp>
        <p:nvSpPr>
          <p:cNvPr id="138" name="Google Shape;138;p15"/>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39" name="Google Shape;139;p15"/>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140" name="Google Shape;140;p15"/>
          <p:cNvSpPr txBox="1"/>
          <p:nvPr>
            <p:ph type="ctrTitle"/>
          </p:nvPr>
        </p:nvSpPr>
        <p:spPr>
          <a:xfrm>
            <a:off x="311700" y="744575"/>
            <a:ext cx="8520600" cy="18273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None/>
              <a:defRPr sz="4000">
                <a:solidFill>
                  <a:schemeClr val="lt1"/>
                </a:solidFill>
                <a:latin typeface="Rockwell"/>
                <a:ea typeface="Rockwell"/>
                <a:cs typeface="Rockwell"/>
                <a:sym typeface="Rockwell"/>
              </a:defRPr>
            </a:lvl1pPr>
            <a:lvl2pPr lvl="1" rtl="0" algn="ctr">
              <a:spcBef>
                <a:spcPts val="0"/>
              </a:spcBef>
              <a:spcAft>
                <a:spcPts val="0"/>
              </a:spcAft>
              <a:buNone/>
              <a:defRPr sz="4000">
                <a:solidFill>
                  <a:schemeClr val="lt1"/>
                </a:solidFill>
                <a:latin typeface="Rockwell"/>
                <a:ea typeface="Rockwell"/>
                <a:cs typeface="Rockwell"/>
                <a:sym typeface="Rockwell"/>
              </a:defRPr>
            </a:lvl2pPr>
            <a:lvl3pPr lvl="2" rtl="0" algn="ctr">
              <a:spcBef>
                <a:spcPts val="0"/>
              </a:spcBef>
              <a:spcAft>
                <a:spcPts val="0"/>
              </a:spcAft>
              <a:buNone/>
              <a:defRPr sz="4000">
                <a:solidFill>
                  <a:schemeClr val="lt1"/>
                </a:solidFill>
                <a:latin typeface="Rockwell"/>
                <a:ea typeface="Rockwell"/>
                <a:cs typeface="Rockwell"/>
                <a:sym typeface="Rockwell"/>
              </a:defRPr>
            </a:lvl3pPr>
            <a:lvl4pPr lvl="3" rtl="0" algn="ctr">
              <a:spcBef>
                <a:spcPts val="0"/>
              </a:spcBef>
              <a:spcAft>
                <a:spcPts val="0"/>
              </a:spcAft>
              <a:buNone/>
              <a:defRPr sz="4000">
                <a:solidFill>
                  <a:schemeClr val="lt1"/>
                </a:solidFill>
                <a:latin typeface="Rockwell"/>
                <a:ea typeface="Rockwell"/>
                <a:cs typeface="Rockwell"/>
                <a:sym typeface="Rockwell"/>
              </a:defRPr>
            </a:lvl4pPr>
            <a:lvl5pPr lvl="4" rtl="0" algn="ctr">
              <a:spcBef>
                <a:spcPts val="0"/>
              </a:spcBef>
              <a:spcAft>
                <a:spcPts val="0"/>
              </a:spcAft>
              <a:buNone/>
              <a:defRPr sz="4000">
                <a:solidFill>
                  <a:schemeClr val="lt1"/>
                </a:solidFill>
                <a:latin typeface="Rockwell"/>
                <a:ea typeface="Rockwell"/>
                <a:cs typeface="Rockwell"/>
                <a:sym typeface="Rockwell"/>
              </a:defRPr>
            </a:lvl5pPr>
            <a:lvl6pPr lvl="5" rtl="0" algn="ctr">
              <a:spcBef>
                <a:spcPts val="0"/>
              </a:spcBef>
              <a:spcAft>
                <a:spcPts val="0"/>
              </a:spcAft>
              <a:buNone/>
              <a:defRPr sz="4000">
                <a:solidFill>
                  <a:schemeClr val="lt1"/>
                </a:solidFill>
                <a:latin typeface="Rockwell"/>
                <a:ea typeface="Rockwell"/>
                <a:cs typeface="Rockwell"/>
                <a:sym typeface="Rockwell"/>
              </a:defRPr>
            </a:lvl6pPr>
            <a:lvl7pPr lvl="6" rtl="0" algn="ctr">
              <a:spcBef>
                <a:spcPts val="0"/>
              </a:spcBef>
              <a:spcAft>
                <a:spcPts val="0"/>
              </a:spcAft>
              <a:buNone/>
              <a:defRPr sz="4000">
                <a:solidFill>
                  <a:schemeClr val="lt1"/>
                </a:solidFill>
                <a:latin typeface="Rockwell"/>
                <a:ea typeface="Rockwell"/>
                <a:cs typeface="Rockwell"/>
                <a:sym typeface="Rockwell"/>
              </a:defRPr>
            </a:lvl7pPr>
            <a:lvl8pPr lvl="7" rtl="0" algn="ctr">
              <a:spcBef>
                <a:spcPts val="0"/>
              </a:spcBef>
              <a:spcAft>
                <a:spcPts val="0"/>
              </a:spcAft>
              <a:buNone/>
              <a:defRPr sz="4000">
                <a:solidFill>
                  <a:schemeClr val="lt1"/>
                </a:solidFill>
                <a:latin typeface="Rockwell"/>
                <a:ea typeface="Rockwell"/>
                <a:cs typeface="Rockwell"/>
                <a:sym typeface="Rockwell"/>
              </a:defRPr>
            </a:lvl8pPr>
            <a:lvl9pPr lvl="8" rtl="0" algn="ctr">
              <a:spcBef>
                <a:spcPts val="0"/>
              </a:spcBef>
              <a:spcAft>
                <a:spcPts val="0"/>
              </a:spcAft>
              <a:buNone/>
              <a:defRPr sz="4000">
                <a:solidFill>
                  <a:schemeClr val="lt1"/>
                </a:solidFill>
                <a:latin typeface="Rockwell"/>
                <a:ea typeface="Rockwell"/>
                <a:cs typeface="Rockwell"/>
                <a:sym typeface="Rockwell"/>
              </a:defRPr>
            </a:lvl9pPr>
          </a:lstStyle>
          <a:p/>
        </p:txBody>
      </p:sp>
      <p:sp>
        <p:nvSpPr>
          <p:cNvPr id="141" name="Google Shape;141;p15"/>
          <p:cNvSpPr txBox="1"/>
          <p:nvPr>
            <p:ph idx="1" type="subTitle"/>
          </p:nvPr>
        </p:nvSpPr>
        <p:spPr>
          <a:xfrm>
            <a:off x="311700" y="2834125"/>
            <a:ext cx="8520600" cy="792600"/>
          </a:xfrm>
          <a:prstGeom prst="rect">
            <a:avLst/>
          </a:prstGeom>
        </p:spPr>
        <p:txBody>
          <a:bodyPr anchorCtr="0" anchor="t" bIns="0" lIns="0" spcFirstLastPara="1" rIns="0" wrap="square" tIns="0">
            <a:normAutofit/>
          </a:bodyPr>
          <a:lstStyle>
            <a:lvl1pPr lvl="0" rtl="0" algn="ctr">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p:txBody>
      </p:sp>
      <p:cxnSp>
        <p:nvCxnSpPr>
          <p:cNvPr id="142" name="Google Shape;142;p15"/>
          <p:cNvCxnSpPr/>
          <p:nvPr/>
        </p:nvCxnSpPr>
        <p:spPr>
          <a:xfrm>
            <a:off x="295875" y="2758925"/>
            <a:ext cx="8541300" cy="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yellow">
  <p:cSld name="TITLE_1">
    <p:spTree>
      <p:nvGrpSpPr>
        <p:cNvPr id="143" name="Shape 143"/>
        <p:cNvGrpSpPr/>
        <p:nvPr/>
      </p:nvGrpSpPr>
      <p:grpSpPr>
        <a:xfrm>
          <a:off x="0" y="0"/>
          <a:ext cx="0" cy="0"/>
          <a:chOff x="0" y="0"/>
          <a:chExt cx="0" cy="0"/>
        </a:xfrm>
      </p:grpSpPr>
      <p:pic>
        <p:nvPicPr>
          <p:cNvPr id="144" name="Google Shape;144;p16"/>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5" name="Google Shape;145;p16"/>
          <p:cNvSpPr txBox="1"/>
          <p:nvPr>
            <p:ph type="ctrTitle"/>
          </p:nvPr>
        </p:nvSpPr>
        <p:spPr>
          <a:xfrm>
            <a:off x="311700" y="1840075"/>
            <a:ext cx="8520600" cy="15315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4000">
                <a:solidFill>
                  <a:schemeClr val="lt1"/>
                </a:solidFill>
                <a:latin typeface="Rockwell"/>
                <a:ea typeface="Rockwell"/>
                <a:cs typeface="Rockwell"/>
                <a:sym typeface="Rockwell"/>
              </a:defRPr>
            </a:lvl1pPr>
            <a:lvl2pPr lvl="1" rtl="0" algn="ctr">
              <a:spcBef>
                <a:spcPts val="0"/>
              </a:spcBef>
              <a:spcAft>
                <a:spcPts val="0"/>
              </a:spcAft>
              <a:buNone/>
              <a:defRPr sz="4000">
                <a:solidFill>
                  <a:schemeClr val="dk1"/>
                </a:solidFill>
                <a:latin typeface="Rockwell"/>
                <a:ea typeface="Rockwell"/>
                <a:cs typeface="Rockwell"/>
                <a:sym typeface="Rockwell"/>
              </a:defRPr>
            </a:lvl2pPr>
            <a:lvl3pPr lvl="2" rtl="0" algn="ctr">
              <a:spcBef>
                <a:spcPts val="0"/>
              </a:spcBef>
              <a:spcAft>
                <a:spcPts val="0"/>
              </a:spcAft>
              <a:buNone/>
              <a:defRPr sz="4000">
                <a:solidFill>
                  <a:schemeClr val="dk1"/>
                </a:solidFill>
                <a:latin typeface="Rockwell"/>
                <a:ea typeface="Rockwell"/>
                <a:cs typeface="Rockwell"/>
                <a:sym typeface="Rockwell"/>
              </a:defRPr>
            </a:lvl3pPr>
            <a:lvl4pPr lvl="3" rtl="0" algn="ctr">
              <a:spcBef>
                <a:spcPts val="0"/>
              </a:spcBef>
              <a:spcAft>
                <a:spcPts val="0"/>
              </a:spcAft>
              <a:buNone/>
              <a:defRPr sz="4000">
                <a:solidFill>
                  <a:schemeClr val="dk1"/>
                </a:solidFill>
                <a:latin typeface="Rockwell"/>
                <a:ea typeface="Rockwell"/>
                <a:cs typeface="Rockwell"/>
                <a:sym typeface="Rockwell"/>
              </a:defRPr>
            </a:lvl4pPr>
            <a:lvl5pPr lvl="4" rtl="0" algn="ctr">
              <a:spcBef>
                <a:spcPts val="0"/>
              </a:spcBef>
              <a:spcAft>
                <a:spcPts val="0"/>
              </a:spcAft>
              <a:buNone/>
              <a:defRPr sz="4000">
                <a:solidFill>
                  <a:schemeClr val="dk1"/>
                </a:solidFill>
                <a:latin typeface="Rockwell"/>
                <a:ea typeface="Rockwell"/>
                <a:cs typeface="Rockwell"/>
                <a:sym typeface="Rockwell"/>
              </a:defRPr>
            </a:lvl5pPr>
            <a:lvl6pPr lvl="5" rtl="0" algn="ctr">
              <a:spcBef>
                <a:spcPts val="0"/>
              </a:spcBef>
              <a:spcAft>
                <a:spcPts val="0"/>
              </a:spcAft>
              <a:buNone/>
              <a:defRPr sz="4000">
                <a:solidFill>
                  <a:schemeClr val="dk1"/>
                </a:solidFill>
                <a:latin typeface="Rockwell"/>
                <a:ea typeface="Rockwell"/>
                <a:cs typeface="Rockwell"/>
                <a:sym typeface="Rockwell"/>
              </a:defRPr>
            </a:lvl6pPr>
            <a:lvl7pPr lvl="6" rtl="0" algn="ctr">
              <a:spcBef>
                <a:spcPts val="0"/>
              </a:spcBef>
              <a:spcAft>
                <a:spcPts val="0"/>
              </a:spcAft>
              <a:buNone/>
              <a:defRPr sz="4000">
                <a:solidFill>
                  <a:schemeClr val="dk1"/>
                </a:solidFill>
                <a:latin typeface="Rockwell"/>
                <a:ea typeface="Rockwell"/>
                <a:cs typeface="Rockwell"/>
                <a:sym typeface="Rockwell"/>
              </a:defRPr>
            </a:lvl7pPr>
            <a:lvl8pPr lvl="7" rtl="0" algn="ctr">
              <a:spcBef>
                <a:spcPts val="0"/>
              </a:spcBef>
              <a:spcAft>
                <a:spcPts val="0"/>
              </a:spcAft>
              <a:buNone/>
              <a:defRPr sz="4000">
                <a:solidFill>
                  <a:schemeClr val="dk1"/>
                </a:solidFill>
                <a:latin typeface="Rockwell"/>
                <a:ea typeface="Rockwell"/>
                <a:cs typeface="Rockwell"/>
                <a:sym typeface="Rockwell"/>
              </a:defRPr>
            </a:lvl8pPr>
            <a:lvl9pPr lvl="8" rtl="0" algn="ctr">
              <a:spcBef>
                <a:spcPts val="0"/>
              </a:spcBef>
              <a:spcAft>
                <a:spcPts val="0"/>
              </a:spcAft>
              <a:buNone/>
              <a:defRPr sz="4000">
                <a:solidFill>
                  <a:schemeClr val="dk1"/>
                </a:solidFill>
                <a:latin typeface="Rockwell"/>
                <a:ea typeface="Rockwell"/>
                <a:cs typeface="Rockwell"/>
                <a:sym typeface="Rockwell"/>
              </a:defRPr>
            </a:lvl9pPr>
          </a:lstStyle>
          <a:p/>
        </p:txBody>
      </p:sp>
      <p:sp>
        <p:nvSpPr>
          <p:cNvPr id="146" name="Google Shape;146;p16"/>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header/logo - yellow">
  <p:cSld name="SECTION_HEADER_1">
    <p:spTree>
      <p:nvGrpSpPr>
        <p:cNvPr id="147" name="Shape 147"/>
        <p:cNvGrpSpPr/>
        <p:nvPr/>
      </p:nvGrpSpPr>
      <p:grpSpPr>
        <a:xfrm>
          <a:off x="0" y="0"/>
          <a:ext cx="0" cy="0"/>
          <a:chOff x="0" y="0"/>
          <a:chExt cx="0" cy="0"/>
        </a:xfrm>
      </p:grpSpPr>
      <p:pic>
        <p:nvPicPr>
          <p:cNvPr id="148" name="Google Shape;148;p17"/>
          <p:cNvPicPr preferRelativeResize="0"/>
          <p:nvPr/>
        </p:nvPicPr>
        <p:blipFill>
          <a:blip r:embed="rId2">
            <a:alphaModFix/>
          </a:blip>
          <a:stretch>
            <a:fillRect/>
          </a:stretch>
        </p:blipFill>
        <p:spPr>
          <a:xfrm>
            <a:off x="0" y="0"/>
            <a:ext cx="9144003" cy="910828"/>
          </a:xfrm>
          <a:prstGeom prst="rect">
            <a:avLst/>
          </a:prstGeom>
          <a:noFill/>
          <a:ln>
            <a:noFill/>
          </a:ln>
        </p:spPr>
      </p:pic>
      <p:sp>
        <p:nvSpPr>
          <p:cNvPr id="149" name="Google Shape;149;p17"/>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150" name="Google Shape;150;p17"/>
          <p:cNvSpPr txBox="1"/>
          <p:nvPr>
            <p:ph idx="1" type="body"/>
          </p:nvPr>
        </p:nvSpPr>
        <p:spPr>
          <a:xfrm>
            <a:off x="457200" y="1143000"/>
            <a:ext cx="8520600" cy="3191700"/>
          </a:xfrm>
          <a:prstGeom prst="rect">
            <a:avLst/>
          </a:prstGeom>
        </p:spPr>
        <p:txBody>
          <a:bodyPr anchorCtr="0" anchor="t" bIns="0" lIns="0" spcFirstLastPara="1" rIns="0" wrap="square" tIns="0">
            <a:normAutofit/>
          </a:bodyPr>
          <a:lstStyle>
            <a:lvl1pPr indent="-330200" lvl="0" marL="457200" rtl="0">
              <a:spcBef>
                <a:spcPts val="0"/>
              </a:spcBef>
              <a:spcAft>
                <a:spcPts val="0"/>
              </a:spcAft>
              <a:buClr>
                <a:schemeClr val="dk1"/>
              </a:buClr>
              <a:buSzPts val="1600"/>
              <a:buChar char="●"/>
              <a:defRPr>
                <a:solidFill>
                  <a:schemeClr val="dk1"/>
                </a:solidFill>
              </a:defRPr>
            </a:lvl1pPr>
            <a:lvl2pPr indent="-292100" lvl="1" marL="914400" rtl="0">
              <a:spcBef>
                <a:spcPts val="0"/>
              </a:spcBef>
              <a:spcAft>
                <a:spcPts val="0"/>
              </a:spcAft>
              <a:buClr>
                <a:schemeClr val="dk1"/>
              </a:buClr>
              <a:buSzPts val="1000"/>
              <a:buChar char="○"/>
              <a:defRPr sz="1600">
                <a:solidFill>
                  <a:schemeClr val="dk1"/>
                </a:solidFill>
              </a:defRPr>
            </a:lvl2pPr>
            <a:lvl3pPr indent="-292100" lvl="2" marL="1371600" rtl="0">
              <a:spcBef>
                <a:spcPts val="0"/>
              </a:spcBef>
              <a:spcAft>
                <a:spcPts val="0"/>
              </a:spcAft>
              <a:buClr>
                <a:schemeClr val="dk1"/>
              </a:buClr>
              <a:buSzPts val="1000"/>
              <a:buChar char="■"/>
              <a:defRPr sz="1600">
                <a:solidFill>
                  <a:schemeClr val="dk1"/>
                </a:solidFill>
              </a:defRPr>
            </a:lvl3pPr>
            <a:lvl4pPr indent="-292100" lvl="3" marL="1828800" rtl="0">
              <a:spcBef>
                <a:spcPts val="0"/>
              </a:spcBef>
              <a:spcAft>
                <a:spcPts val="0"/>
              </a:spcAft>
              <a:buClr>
                <a:schemeClr val="dk1"/>
              </a:buClr>
              <a:buSzPts val="1000"/>
              <a:buChar char="●"/>
              <a:defRPr sz="1600">
                <a:solidFill>
                  <a:schemeClr val="dk1"/>
                </a:solidFill>
              </a:defRPr>
            </a:lvl4pPr>
            <a:lvl5pPr indent="-292100" lvl="4" marL="2286000" rtl="0">
              <a:spcBef>
                <a:spcPts val="0"/>
              </a:spcBef>
              <a:spcAft>
                <a:spcPts val="0"/>
              </a:spcAft>
              <a:buClr>
                <a:schemeClr val="dk1"/>
              </a:buClr>
              <a:buSzPts val="1000"/>
              <a:buChar char="○"/>
              <a:defRPr sz="1600">
                <a:solidFill>
                  <a:schemeClr val="dk1"/>
                </a:solidFill>
              </a:defRPr>
            </a:lvl5pPr>
            <a:lvl6pPr indent="-292100" lvl="5" marL="2743200" rtl="0">
              <a:spcBef>
                <a:spcPts val="0"/>
              </a:spcBef>
              <a:spcAft>
                <a:spcPts val="0"/>
              </a:spcAft>
              <a:buClr>
                <a:schemeClr val="dk1"/>
              </a:buClr>
              <a:buSzPts val="1000"/>
              <a:buChar char="■"/>
              <a:defRPr sz="1600">
                <a:solidFill>
                  <a:schemeClr val="dk1"/>
                </a:solidFill>
              </a:defRPr>
            </a:lvl6pPr>
            <a:lvl7pPr indent="-292100" lvl="6" marL="3200400" rtl="0">
              <a:spcBef>
                <a:spcPts val="0"/>
              </a:spcBef>
              <a:spcAft>
                <a:spcPts val="0"/>
              </a:spcAft>
              <a:buClr>
                <a:schemeClr val="dk1"/>
              </a:buClr>
              <a:buSzPts val="1000"/>
              <a:buChar char="●"/>
              <a:defRPr sz="1600">
                <a:solidFill>
                  <a:schemeClr val="dk1"/>
                </a:solidFill>
              </a:defRPr>
            </a:lvl7pPr>
            <a:lvl8pPr indent="-292100" lvl="7" marL="3657600" rtl="0">
              <a:spcBef>
                <a:spcPts val="0"/>
              </a:spcBef>
              <a:spcAft>
                <a:spcPts val="0"/>
              </a:spcAft>
              <a:buClr>
                <a:schemeClr val="dk1"/>
              </a:buClr>
              <a:buSzPts val="1000"/>
              <a:buChar char="○"/>
              <a:defRPr sz="1600">
                <a:solidFill>
                  <a:schemeClr val="dk1"/>
                </a:solidFill>
              </a:defRPr>
            </a:lvl8pPr>
            <a:lvl9pPr indent="-292100" lvl="8" marL="4114800" rtl="0">
              <a:spcBef>
                <a:spcPts val="0"/>
              </a:spcBef>
              <a:spcAft>
                <a:spcPts val="0"/>
              </a:spcAft>
              <a:buClr>
                <a:schemeClr val="dk1"/>
              </a:buClr>
              <a:buSzPts val="1000"/>
              <a:buChar char="■"/>
              <a:defRPr sz="1600">
                <a:solidFill>
                  <a:schemeClr val="dk1"/>
                </a:solidFill>
              </a:defRPr>
            </a:lvl9pPr>
          </a:lstStyle>
          <a:p/>
        </p:txBody>
      </p:sp>
      <p:pic>
        <p:nvPicPr>
          <p:cNvPr id="151" name="Google Shape;151;p1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52" name="Google Shape;152;p17"/>
          <p:cNvCxnSpPr/>
          <p:nvPr/>
        </p:nvCxnSpPr>
        <p:spPr>
          <a:xfrm>
            <a:off x="0" y="4561600"/>
            <a:ext cx="9152700" cy="0"/>
          </a:xfrm>
          <a:prstGeom prst="straightConnector1">
            <a:avLst/>
          </a:prstGeom>
          <a:noFill/>
          <a:ln cap="flat" cmpd="sng" w="9525">
            <a:solidFill>
              <a:srgbClr val="F1C232"/>
            </a:solidFill>
            <a:prstDash val="solid"/>
            <a:round/>
            <a:headEnd len="med" w="med" type="none"/>
            <a:tailEnd len="med" w="med" type="none"/>
          </a:ln>
        </p:spPr>
      </p:cxnSp>
      <p:sp>
        <p:nvSpPr>
          <p:cNvPr id="153" name="Google Shape;153;p17"/>
          <p:cNvSpPr txBox="1"/>
          <p:nvPr>
            <p:ph idx="12" type="sldNum"/>
          </p:nvPr>
        </p:nvSpPr>
        <p:spPr>
          <a:xfrm>
            <a:off x="114300" y="4732500"/>
            <a:ext cx="347100" cy="2814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header/logo - no text - yellow">
  <p:cSld name="TITLE_AND_BODY_1">
    <p:spTree>
      <p:nvGrpSpPr>
        <p:cNvPr id="154" name="Shape 154"/>
        <p:cNvGrpSpPr/>
        <p:nvPr/>
      </p:nvGrpSpPr>
      <p:grpSpPr>
        <a:xfrm>
          <a:off x="0" y="0"/>
          <a:ext cx="0" cy="0"/>
          <a:chOff x="0" y="0"/>
          <a:chExt cx="0" cy="0"/>
        </a:xfrm>
      </p:grpSpPr>
      <p:pic>
        <p:nvPicPr>
          <p:cNvPr id="155" name="Google Shape;155;p18"/>
          <p:cNvPicPr preferRelativeResize="0"/>
          <p:nvPr/>
        </p:nvPicPr>
        <p:blipFill>
          <a:blip r:embed="rId2">
            <a:alphaModFix/>
          </a:blip>
          <a:stretch>
            <a:fillRect/>
          </a:stretch>
        </p:blipFill>
        <p:spPr>
          <a:xfrm>
            <a:off x="0" y="0"/>
            <a:ext cx="9144003" cy="910828"/>
          </a:xfrm>
          <a:prstGeom prst="rect">
            <a:avLst/>
          </a:prstGeom>
          <a:noFill/>
          <a:ln>
            <a:noFill/>
          </a:ln>
        </p:spPr>
      </p:pic>
      <p:sp>
        <p:nvSpPr>
          <p:cNvPr id="156" name="Google Shape;156;p18"/>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pic>
        <p:nvPicPr>
          <p:cNvPr id="157" name="Google Shape;157;p1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58" name="Google Shape;158;p18"/>
          <p:cNvCxnSpPr/>
          <p:nvPr/>
        </p:nvCxnSpPr>
        <p:spPr>
          <a:xfrm>
            <a:off x="0" y="4561600"/>
            <a:ext cx="9152700" cy="0"/>
          </a:xfrm>
          <a:prstGeom prst="straightConnector1">
            <a:avLst/>
          </a:prstGeom>
          <a:noFill/>
          <a:ln cap="flat" cmpd="sng" w="9525">
            <a:solidFill>
              <a:srgbClr val="F1C232"/>
            </a:solidFill>
            <a:prstDash val="solid"/>
            <a:round/>
            <a:headEnd len="med" w="med" type="none"/>
            <a:tailEnd len="med" w="med" type="none"/>
          </a:ln>
        </p:spPr>
      </p:cxnSp>
      <p:sp>
        <p:nvSpPr>
          <p:cNvPr id="159" name="Google Shape;159;p18"/>
          <p:cNvSpPr txBox="1"/>
          <p:nvPr>
            <p:ph idx="12" type="sldNum"/>
          </p:nvPr>
        </p:nvSpPr>
        <p:spPr>
          <a:xfrm>
            <a:off x="88683" y="4676392"/>
            <a:ext cx="548700" cy="3936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yellow">
  <p:cSld name="TITLE_AND_TWO_COLUMNS_1">
    <p:spTree>
      <p:nvGrpSpPr>
        <p:cNvPr id="160" name="Shape 160"/>
        <p:cNvGrpSpPr/>
        <p:nvPr/>
      </p:nvGrpSpPr>
      <p:grpSpPr>
        <a:xfrm>
          <a:off x="0" y="0"/>
          <a:ext cx="0" cy="0"/>
          <a:chOff x="0" y="0"/>
          <a:chExt cx="0" cy="0"/>
        </a:xfrm>
      </p:grpSpPr>
      <p:pic>
        <p:nvPicPr>
          <p:cNvPr id="161" name="Google Shape;161;p19"/>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162" name="Google Shape;162;p19"/>
          <p:cNvCxnSpPr/>
          <p:nvPr/>
        </p:nvCxnSpPr>
        <p:spPr>
          <a:xfrm>
            <a:off x="0" y="4561600"/>
            <a:ext cx="9152700" cy="0"/>
          </a:xfrm>
          <a:prstGeom prst="straightConnector1">
            <a:avLst/>
          </a:prstGeom>
          <a:noFill/>
          <a:ln cap="flat" cmpd="sng" w="9525">
            <a:solidFill>
              <a:srgbClr val="F1C232"/>
            </a:solidFill>
            <a:prstDash val="solid"/>
            <a:round/>
            <a:headEnd len="med" w="med" type="none"/>
            <a:tailEnd len="med" w="med" type="none"/>
          </a:ln>
        </p:spPr>
      </p:cxnSp>
      <p:sp>
        <p:nvSpPr>
          <p:cNvPr id="163" name="Google Shape;163;p19"/>
          <p:cNvSpPr txBox="1"/>
          <p:nvPr>
            <p:ph idx="12" type="sldNum"/>
          </p:nvPr>
        </p:nvSpPr>
        <p:spPr>
          <a:xfrm>
            <a:off x="88683" y="4676392"/>
            <a:ext cx="548700" cy="3936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image space - yellow">
  <p:cSld name="TITLE_ONLY_1">
    <p:spTree>
      <p:nvGrpSpPr>
        <p:cNvPr id="164" name="Shape 164"/>
        <p:cNvGrpSpPr/>
        <p:nvPr/>
      </p:nvGrpSpPr>
      <p:grpSpPr>
        <a:xfrm>
          <a:off x="0" y="0"/>
          <a:ext cx="0" cy="0"/>
          <a:chOff x="0" y="0"/>
          <a:chExt cx="0" cy="0"/>
        </a:xfrm>
      </p:grpSpPr>
      <p:sp>
        <p:nvSpPr>
          <p:cNvPr id="165" name="Google Shape;165;p20"/>
          <p:cNvSpPr/>
          <p:nvPr/>
        </p:nvSpPr>
        <p:spPr>
          <a:xfrm>
            <a:off x="5486400" y="917250"/>
            <a:ext cx="3657600" cy="4226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6" name="Google Shape;166;p20"/>
          <p:cNvPicPr preferRelativeResize="0"/>
          <p:nvPr/>
        </p:nvPicPr>
        <p:blipFill>
          <a:blip r:embed="rId2">
            <a:alphaModFix/>
          </a:blip>
          <a:stretch>
            <a:fillRect/>
          </a:stretch>
        </p:blipFill>
        <p:spPr>
          <a:xfrm>
            <a:off x="0" y="0"/>
            <a:ext cx="9144003" cy="910828"/>
          </a:xfrm>
          <a:prstGeom prst="rect">
            <a:avLst/>
          </a:prstGeom>
          <a:noFill/>
          <a:ln>
            <a:noFill/>
          </a:ln>
        </p:spPr>
      </p:pic>
      <p:sp>
        <p:nvSpPr>
          <p:cNvPr id="167" name="Google Shape;167;p20"/>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pic>
        <p:nvPicPr>
          <p:cNvPr id="168" name="Google Shape;168;p20"/>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169" name="Google Shape;169;p20"/>
          <p:cNvCxnSpPr/>
          <p:nvPr/>
        </p:nvCxnSpPr>
        <p:spPr>
          <a:xfrm>
            <a:off x="0" y="4561600"/>
            <a:ext cx="5392200" cy="0"/>
          </a:xfrm>
          <a:prstGeom prst="straightConnector1">
            <a:avLst/>
          </a:prstGeom>
          <a:noFill/>
          <a:ln cap="flat" cmpd="sng" w="9525">
            <a:solidFill>
              <a:srgbClr val="F1C232"/>
            </a:solidFill>
            <a:prstDash val="solid"/>
            <a:round/>
            <a:headEnd len="med" w="med" type="none"/>
            <a:tailEnd len="med" w="med" type="none"/>
          </a:ln>
        </p:spPr>
      </p:cxnSp>
      <p:sp>
        <p:nvSpPr>
          <p:cNvPr id="170" name="Google Shape;170;p20"/>
          <p:cNvSpPr txBox="1"/>
          <p:nvPr>
            <p:ph idx="1" type="body"/>
          </p:nvPr>
        </p:nvSpPr>
        <p:spPr>
          <a:xfrm>
            <a:off x="457200" y="1143000"/>
            <a:ext cx="3776400" cy="3191700"/>
          </a:xfrm>
          <a:prstGeom prst="rect">
            <a:avLst/>
          </a:prstGeom>
        </p:spPr>
        <p:txBody>
          <a:bodyPr anchorCtr="0" anchor="t" bIns="0" lIns="0" spcFirstLastPara="1" rIns="0" wrap="square" tIns="0">
            <a:normAutofit/>
          </a:bodyPr>
          <a:lstStyle>
            <a:lvl1pPr indent="-342900" lvl="0" marL="457200" rtl="0">
              <a:spcBef>
                <a:spcPts val="0"/>
              </a:spcBef>
              <a:spcAft>
                <a:spcPts val="0"/>
              </a:spcAft>
              <a:buClr>
                <a:schemeClr val="dk1"/>
              </a:buClr>
              <a:buSzPts val="1800"/>
              <a:buChar char="●"/>
              <a:defRPr>
                <a:solidFill>
                  <a:schemeClr val="dk1"/>
                </a:solidFill>
              </a:defRPr>
            </a:lvl1pPr>
            <a:lvl2pPr indent="-330200" lvl="1" marL="914400" rtl="0">
              <a:spcBef>
                <a:spcPts val="0"/>
              </a:spcBef>
              <a:spcAft>
                <a:spcPts val="0"/>
              </a:spcAft>
              <a:buClr>
                <a:schemeClr val="dk1"/>
              </a:buClr>
              <a:buSzPts val="1600"/>
              <a:buChar char="○"/>
              <a:defRPr sz="1600">
                <a:solidFill>
                  <a:schemeClr val="dk1"/>
                </a:solidFill>
              </a:defRPr>
            </a:lvl2pPr>
            <a:lvl3pPr indent="-330200" lvl="2" marL="1371600" rtl="0">
              <a:spcBef>
                <a:spcPts val="0"/>
              </a:spcBef>
              <a:spcAft>
                <a:spcPts val="0"/>
              </a:spcAft>
              <a:buClr>
                <a:schemeClr val="dk1"/>
              </a:buClr>
              <a:buSzPts val="1600"/>
              <a:buChar char="■"/>
              <a:defRPr sz="1600">
                <a:solidFill>
                  <a:schemeClr val="dk1"/>
                </a:solidFill>
              </a:defRPr>
            </a:lvl3pPr>
            <a:lvl4pPr indent="-330200" lvl="3" marL="1828800" rtl="0">
              <a:spcBef>
                <a:spcPts val="0"/>
              </a:spcBef>
              <a:spcAft>
                <a:spcPts val="0"/>
              </a:spcAft>
              <a:buClr>
                <a:schemeClr val="dk1"/>
              </a:buClr>
              <a:buSzPts val="1600"/>
              <a:buChar char="●"/>
              <a:defRPr sz="1600">
                <a:solidFill>
                  <a:schemeClr val="dk1"/>
                </a:solidFill>
              </a:defRPr>
            </a:lvl4pPr>
            <a:lvl5pPr indent="-330200" lvl="4" marL="2286000" rtl="0">
              <a:spcBef>
                <a:spcPts val="0"/>
              </a:spcBef>
              <a:spcAft>
                <a:spcPts val="0"/>
              </a:spcAft>
              <a:buClr>
                <a:schemeClr val="dk1"/>
              </a:buClr>
              <a:buSzPts val="1600"/>
              <a:buChar char="○"/>
              <a:defRPr sz="1600">
                <a:solidFill>
                  <a:schemeClr val="dk1"/>
                </a:solidFill>
              </a:defRPr>
            </a:lvl5pPr>
            <a:lvl6pPr indent="-330200" lvl="5" marL="2743200" rtl="0">
              <a:spcBef>
                <a:spcPts val="0"/>
              </a:spcBef>
              <a:spcAft>
                <a:spcPts val="0"/>
              </a:spcAft>
              <a:buClr>
                <a:schemeClr val="dk1"/>
              </a:buClr>
              <a:buSzPts val="1600"/>
              <a:buChar char="■"/>
              <a:defRPr sz="1600">
                <a:solidFill>
                  <a:schemeClr val="dk1"/>
                </a:solidFill>
              </a:defRPr>
            </a:lvl6pPr>
            <a:lvl7pPr indent="-330200" lvl="6" marL="3200400" rtl="0">
              <a:spcBef>
                <a:spcPts val="0"/>
              </a:spcBef>
              <a:spcAft>
                <a:spcPts val="0"/>
              </a:spcAft>
              <a:buClr>
                <a:schemeClr val="dk1"/>
              </a:buClr>
              <a:buSzPts val="1600"/>
              <a:buChar char="●"/>
              <a:defRPr sz="1600">
                <a:solidFill>
                  <a:schemeClr val="dk1"/>
                </a:solidFill>
              </a:defRPr>
            </a:lvl7pPr>
            <a:lvl8pPr indent="-330200" lvl="7" marL="3657600" rtl="0">
              <a:spcBef>
                <a:spcPts val="0"/>
              </a:spcBef>
              <a:spcAft>
                <a:spcPts val="0"/>
              </a:spcAft>
              <a:buClr>
                <a:schemeClr val="dk1"/>
              </a:buClr>
              <a:buSzPts val="1600"/>
              <a:buChar char="○"/>
              <a:defRPr sz="1600">
                <a:solidFill>
                  <a:schemeClr val="dk1"/>
                </a:solidFill>
              </a:defRPr>
            </a:lvl8pPr>
            <a:lvl9pPr indent="-330200" lvl="8" marL="4114800" rtl="0">
              <a:spcBef>
                <a:spcPts val="0"/>
              </a:spcBef>
              <a:spcAft>
                <a:spcPts val="0"/>
              </a:spcAft>
              <a:buClr>
                <a:schemeClr val="dk1"/>
              </a:buClr>
              <a:buSzPts val="1600"/>
              <a:buChar char="■"/>
              <a:defRPr sz="1600">
                <a:solidFill>
                  <a:schemeClr val="dk1"/>
                </a:solidFill>
              </a:defRPr>
            </a:lvl9pPr>
          </a:lstStyle>
          <a:p/>
        </p:txBody>
      </p:sp>
      <p:sp>
        <p:nvSpPr>
          <p:cNvPr id="171" name="Google Shape;171;p20"/>
          <p:cNvSpPr txBox="1"/>
          <p:nvPr>
            <p:ph idx="12" type="sldNum"/>
          </p:nvPr>
        </p:nvSpPr>
        <p:spPr>
          <a:xfrm>
            <a:off x="88683" y="4676392"/>
            <a:ext cx="548700" cy="3936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
        <p:nvSpPr>
          <p:cNvPr id="172" name="Google Shape;172;p20"/>
          <p:cNvSpPr/>
          <p:nvPr>
            <p:ph idx="2" type="pic"/>
          </p:nvPr>
        </p:nvSpPr>
        <p:spPr>
          <a:xfrm>
            <a:off x="5556750" y="989400"/>
            <a:ext cx="3516900" cy="40821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blue">
  <p:cSld name="TITLE_2">
    <p:spTree>
      <p:nvGrpSpPr>
        <p:cNvPr id="17" name="Shape 17"/>
        <p:cNvGrpSpPr/>
        <p:nvPr/>
      </p:nvGrpSpPr>
      <p:grpSpPr>
        <a:xfrm>
          <a:off x="0" y="0"/>
          <a:ext cx="0" cy="0"/>
          <a:chOff x="0" y="0"/>
          <a:chExt cx="0" cy="0"/>
        </a:xfrm>
      </p:grpSpPr>
      <p:sp>
        <p:nvSpPr>
          <p:cNvPr id="18" name="Google Shape;18;p3"/>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9" name="Google Shape;19;p3"/>
          <p:cNvPicPr preferRelativeResize="0"/>
          <p:nvPr/>
        </p:nvPicPr>
        <p:blipFill>
          <a:blip r:embed="rId2">
            <a:alphaModFix/>
          </a:blip>
          <a:stretch>
            <a:fillRect/>
          </a:stretch>
        </p:blipFill>
        <p:spPr>
          <a:xfrm>
            <a:off x="-12" y="-11537"/>
            <a:ext cx="9144024" cy="5166574"/>
          </a:xfrm>
          <a:prstGeom prst="rect">
            <a:avLst/>
          </a:prstGeom>
          <a:noFill/>
          <a:ln>
            <a:noFill/>
          </a:ln>
        </p:spPr>
      </p:pic>
      <p:sp>
        <p:nvSpPr>
          <p:cNvPr id="20" name="Google Shape;20;p3"/>
          <p:cNvSpPr txBox="1"/>
          <p:nvPr>
            <p:ph type="ctrTitle"/>
          </p:nvPr>
        </p:nvSpPr>
        <p:spPr>
          <a:xfrm>
            <a:off x="311700" y="1840075"/>
            <a:ext cx="8520600" cy="15315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4000">
                <a:solidFill>
                  <a:schemeClr val="lt1"/>
                </a:solidFill>
                <a:latin typeface="Rockwell"/>
                <a:ea typeface="Rockwell"/>
                <a:cs typeface="Rockwell"/>
                <a:sym typeface="Rockwell"/>
              </a:defRPr>
            </a:lvl1pPr>
            <a:lvl2pPr lvl="1" rtl="0" algn="ctr">
              <a:spcBef>
                <a:spcPts val="0"/>
              </a:spcBef>
              <a:spcAft>
                <a:spcPts val="0"/>
              </a:spcAft>
              <a:buNone/>
              <a:defRPr sz="4000">
                <a:solidFill>
                  <a:schemeClr val="dk1"/>
                </a:solidFill>
                <a:latin typeface="Rockwell"/>
                <a:ea typeface="Rockwell"/>
                <a:cs typeface="Rockwell"/>
                <a:sym typeface="Rockwell"/>
              </a:defRPr>
            </a:lvl2pPr>
            <a:lvl3pPr lvl="2" rtl="0" algn="ctr">
              <a:spcBef>
                <a:spcPts val="0"/>
              </a:spcBef>
              <a:spcAft>
                <a:spcPts val="0"/>
              </a:spcAft>
              <a:buNone/>
              <a:defRPr sz="4000">
                <a:solidFill>
                  <a:schemeClr val="dk1"/>
                </a:solidFill>
                <a:latin typeface="Rockwell"/>
                <a:ea typeface="Rockwell"/>
                <a:cs typeface="Rockwell"/>
                <a:sym typeface="Rockwell"/>
              </a:defRPr>
            </a:lvl3pPr>
            <a:lvl4pPr lvl="3" rtl="0" algn="ctr">
              <a:spcBef>
                <a:spcPts val="0"/>
              </a:spcBef>
              <a:spcAft>
                <a:spcPts val="0"/>
              </a:spcAft>
              <a:buNone/>
              <a:defRPr sz="4000">
                <a:solidFill>
                  <a:schemeClr val="dk1"/>
                </a:solidFill>
                <a:latin typeface="Rockwell"/>
                <a:ea typeface="Rockwell"/>
                <a:cs typeface="Rockwell"/>
                <a:sym typeface="Rockwell"/>
              </a:defRPr>
            </a:lvl4pPr>
            <a:lvl5pPr lvl="4" rtl="0" algn="ctr">
              <a:spcBef>
                <a:spcPts val="0"/>
              </a:spcBef>
              <a:spcAft>
                <a:spcPts val="0"/>
              </a:spcAft>
              <a:buNone/>
              <a:defRPr sz="4000">
                <a:solidFill>
                  <a:schemeClr val="dk1"/>
                </a:solidFill>
                <a:latin typeface="Rockwell"/>
                <a:ea typeface="Rockwell"/>
                <a:cs typeface="Rockwell"/>
                <a:sym typeface="Rockwell"/>
              </a:defRPr>
            </a:lvl5pPr>
            <a:lvl6pPr lvl="5" rtl="0" algn="ctr">
              <a:spcBef>
                <a:spcPts val="0"/>
              </a:spcBef>
              <a:spcAft>
                <a:spcPts val="0"/>
              </a:spcAft>
              <a:buNone/>
              <a:defRPr sz="4000">
                <a:solidFill>
                  <a:schemeClr val="dk1"/>
                </a:solidFill>
                <a:latin typeface="Rockwell"/>
                <a:ea typeface="Rockwell"/>
                <a:cs typeface="Rockwell"/>
                <a:sym typeface="Rockwell"/>
              </a:defRPr>
            </a:lvl6pPr>
            <a:lvl7pPr lvl="6" rtl="0" algn="ctr">
              <a:spcBef>
                <a:spcPts val="0"/>
              </a:spcBef>
              <a:spcAft>
                <a:spcPts val="0"/>
              </a:spcAft>
              <a:buNone/>
              <a:defRPr sz="4000">
                <a:solidFill>
                  <a:schemeClr val="dk1"/>
                </a:solidFill>
                <a:latin typeface="Rockwell"/>
                <a:ea typeface="Rockwell"/>
                <a:cs typeface="Rockwell"/>
                <a:sym typeface="Rockwell"/>
              </a:defRPr>
            </a:lvl7pPr>
            <a:lvl8pPr lvl="7" rtl="0" algn="ctr">
              <a:spcBef>
                <a:spcPts val="0"/>
              </a:spcBef>
              <a:spcAft>
                <a:spcPts val="0"/>
              </a:spcAft>
              <a:buNone/>
              <a:defRPr sz="4000">
                <a:solidFill>
                  <a:schemeClr val="dk1"/>
                </a:solidFill>
                <a:latin typeface="Rockwell"/>
                <a:ea typeface="Rockwell"/>
                <a:cs typeface="Rockwell"/>
                <a:sym typeface="Rockwell"/>
              </a:defRPr>
            </a:lvl8pPr>
            <a:lvl9pPr lvl="8" rtl="0" algn="ctr">
              <a:spcBef>
                <a:spcPts val="0"/>
              </a:spcBef>
              <a:spcAft>
                <a:spcPts val="0"/>
              </a:spcAft>
              <a:buNone/>
              <a:defRPr sz="4000">
                <a:solidFill>
                  <a:schemeClr val="dk1"/>
                </a:solidFill>
                <a:latin typeface="Rockwell"/>
                <a:ea typeface="Rockwell"/>
                <a:cs typeface="Rockwell"/>
                <a:sym typeface="Rockwe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2 column - yellow">
  <p:cSld name="ONE_COLUMN_TEXT_1">
    <p:spTree>
      <p:nvGrpSpPr>
        <p:cNvPr id="173" name="Shape 173"/>
        <p:cNvGrpSpPr/>
        <p:nvPr/>
      </p:nvGrpSpPr>
      <p:grpSpPr>
        <a:xfrm>
          <a:off x="0" y="0"/>
          <a:ext cx="0" cy="0"/>
          <a:chOff x="0" y="0"/>
          <a:chExt cx="0" cy="0"/>
        </a:xfrm>
      </p:grpSpPr>
      <p:pic>
        <p:nvPicPr>
          <p:cNvPr id="174" name="Google Shape;174;p21"/>
          <p:cNvPicPr preferRelativeResize="0"/>
          <p:nvPr/>
        </p:nvPicPr>
        <p:blipFill>
          <a:blip r:embed="rId2">
            <a:alphaModFix/>
          </a:blip>
          <a:stretch>
            <a:fillRect/>
          </a:stretch>
        </p:blipFill>
        <p:spPr>
          <a:xfrm>
            <a:off x="0" y="0"/>
            <a:ext cx="9144003" cy="910828"/>
          </a:xfrm>
          <a:prstGeom prst="rect">
            <a:avLst/>
          </a:prstGeom>
          <a:noFill/>
          <a:ln>
            <a:noFill/>
          </a:ln>
        </p:spPr>
      </p:pic>
      <p:sp>
        <p:nvSpPr>
          <p:cNvPr id="175" name="Google Shape;175;p21"/>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76" name="Google Shape;176;p21"/>
          <p:cNvSpPr txBox="1"/>
          <p:nvPr>
            <p:ph idx="1" type="body"/>
          </p:nvPr>
        </p:nvSpPr>
        <p:spPr>
          <a:xfrm>
            <a:off x="311700" y="1152475"/>
            <a:ext cx="3999900" cy="31788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177" name="Google Shape;177;p21"/>
          <p:cNvSpPr txBox="1"/>
          <p:nvPr>
            <p:ph idx="2" type="body"/>
          </p:nvPr>
        </p:nvSpPr>
        <p:spPr>
          <a:xfrm>
            <a:off x="4832400" y="1152475"/>
            <a:ext cx="3999900" cy="31788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178" name="Google Shape;178;p21"/>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179" name="Google Shape;179;p21"/>
          <p:cNvSpPr txBox="1"/>
          <p:nvPr>
            <p:ph idx="3" type="sldNum"/>
          </p:nvPr>
        </p:nvSpPr>
        <p:spPr>
          <a:xfrm>
            <a:off x="88683" y="4676392"/>
            <a:ext cx="548700" cy="3936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pic>
        <p:nvPicPr>
          <p:cNvPr id="180" name="Google Shape;180;p21"/>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81" name="Google Shape;181;p21"/>
          <p:cNvCxnSpPr/>
          <p:nvPr/>
        </p:nvCxnSpPr>
        <p:spPr>
          <a:xfrm>
            <a:off x="0" y="4561600"/>
            <a:ext cx="9152700" cy="0"/>
          </a:xfrm>
          <a:prstGeom prst="straightConnector1">
            <a:avLst/>
          </a:prstGeom>
          <a:noFill/>
          <a:ln cap="flat" cmpd="sng" w="9525">
            <a:solidFill>
              <a:srgbClr val="F1C232"/>
            </a:solidFill>
            <a:prstDash val="solid"/>
            <a:round/>
            <a:headEnd len="med" w="med" type="none"/>
            <a:tailEnd len="med" w="med"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2 column with header - yellow">
  <p:cSld name="ONE_COLUMN_TEXT_1_2">
    <p:spTree>
      <p:nvGrpSpPr>
        <p:cNvPr id="182" name="Shape 182"/>
        <p:cNvGrpSpPr/>
        <p:nvPr/>
      </p:nvGrpSpPr>
      <p:grpSpPr>
        <a:xfrm>
          <a:off x="0" y="0"/>
          <a:ext cx="0" cy="0"/>
          <a:chOff x="0" y="0"/>
          <a:chExt cx="0" cy="0"/>
        </a:xfrm>
      </p:grpSpPr>
      <p:pic>
        <p:nvPicPr>
          <p:cNvPr id="183" name="Google Shape;183;p22"/>
          <p:cNvPicPr preferRelativeResize="0"/>
          <p:nvPr/>
        </p:nvPicPr>
        <p:blipFill>
          <a:blip r:embed="rId2">
            <a:alphaModFix/>
          </a:blip>
          <a:stretch>
            <a:fillRect/>
          </a:stretch>
        </p:blipFill>
        <p:spPr>
          <a:xfrm>
            <a:off x="0" y="0"/>
            <a:ext cx="9144003" cy="910828"/>
          </a:xfrm>
          <a:prstGeom prst="rect">
            <a:avLst/>
          </a:prstGeom>
          <a:noFill/>
          <a:ln>
            <a:noFill/>
          </a:ln>
        </p:spPr>
      </p:pic>
      <p:sp>
        <p:nvSpPr>
          <p:cNvPr id="184" name="Google Shape;184;p22"/>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85" name="Google Shape;185;p22"/>
          <p:cNvSpPr txBox="1"/>
          <p:nvPr>
            <p:ph idx="1" type="body"/>
          </p:nvPr>
        </p:nvSpPr>
        <p:spPr>
          <a:xfrm>
            <a:off x="311700" y="1409350"/>
            <a:ext cx="3999900" cy="29220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186" name="Google Shape;186;p22"/>
          <p:cNvSpPr txBox="1"/>
          <p:nvPr>
            <p:ph idx="2" type="body"/>
          </p:nvPr>
        </p:nvSpPr>
        <p:spPr>
          <a:xfrm>
            <a:off x="4832400" y="1409275"/>
            <a:ext cx="3999900" cy="29220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187" name="Google Shape;187;p22"/>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188" name="Google Shape;188;p22"/>
          <p:cNvSpPr txBox="1"/>
          <p:nvPr>
            <p:ph idx="3" type="sldNum"/>
          </p:nvPr>
        </p:nvSpPr>
        <p:spPr>
          <a:xfrm>
            <a:off x="88683" y="4676392"/>
            <a:ext cx="548700" cy="3936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pic>
        <p:nvPicPr>
          <p:cNvPr id="189" name="Google Shape;189;p2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90" name="Google Shape;190;p22"/>
          <p:cNvCxnSpPr/>
          <p:nvPr/>
        </p:nvCxnSpPr>
        <p:spPr>
          <a:xfrm>
            <a:off x="0" y="4561600"/>
            <a:ext cx="9152700" cy="0"/>
          </a:xfrm>
          <a:prstGeom prst="straightConnector1">
            <a:avLst/>
          </a:prstGeom>
          <a:noFill/>
          <a:ln cap="flat" cmpd="sng" w="9525">
            <a:solidFill>
              <a:srgbClr val="F1C232"/>
            </a:solidFill>
            <a:prstDash val="solid"/>
            <a:round/>
            <a:headEnd len="med" w="med" type="none"/>
            <a:tailEnd len="med" w="med" type="none"/>
          </a:ln>
        </p:spPr>
      </p:cxnSp>
      <p:sp>
        <p:nvSpPr>
          <p:cNvPr id="191" name="Google Shape;191;p22"/>
          <p:cNvSpPr txBox="1"/>
          <p:nvPr>
            <p:ph idx="4" type="title"/>
          </p:nvPr>
        </p:nvSpPr>
        <p:spPr>
          <a:xfrm>
            <a:off x="329300" y="1047150"/>
            <a:ext cx="3982200" cy="369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p:txBody>
      </p:sp>
      <p:sp>
        <p:nvSpPr>
          <p:cNvPr id="192" name="Google Shape;192;p22"/>
          <p:cNvSpPr txBox="1"/>
          <p:nvPr>
            <p:ph idx="5" type="title"/>
          </p:nvPr>
        </p:nvSpPr>
        <p:spPr>
          <a:xfrm>
            <a:off x="4841250" y="1047150"/>
            <a:ext cx="3982200" cy="3690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2 column - yellow 1">
  <p:cSld name="ONE_COLUMN_TEXT_1_1">
    <p:spTree>
      <p:nvGrpSpPr>
        <p:cNvPr id="193" name="Shape 193"/>
        <p:cNvGrpSpPr/>
        <p:nvPr/>
      </p:nvGrpSpPr>
      <p:grpSpPr>
        <a:xfrm>
          <a:off x="0" y="0"/>
          <a:ext cx="0" cy="0"/>
          <a:chOff x="0" y="0"/>
          <a:chExt cx="0" cy="0"/>
        </a:xfrm>
      </p:grpSpPr>
      <p:pic>
        <p:nvPicPr>
          <p:cNvPr id="194" name="Google Shape;194;p2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95" name="Google Shape;195;p23"/>
          <p:cNvSpPr txBox="1"/>
          <p:nvPr>
            <p:ph type="ctrTitle"/>
          </p:nvPr>
        </p:nvSpPr>
        <p:spPr>
          <a:xfrm>
            <a:off x="311700" y="744575"/>
            <a:ext cx="8520600" cy="18273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None/>
              <a:defRPr sz="4000">
                <a:solidFill>
                  <a:schemeClr val="lt1"/>
                </a:solidFill>
                <a:latin typeface="Rockwell"/>
                <a:ea typeface="Rockwell"/>
                <a:cs typeface="Rockwell"/>
                <a:sym typeface="Rockwell"/>
              </a:defRPr>
            </a:lvl1pPr>
            <a:lvl2pPr lvl="1" rtl="0" algn="ctr">
              <a:spcBef>
                <a:spcPts val="0"/>
              </a:spcBef>
              <a:spcAft>
                <a:spcPts val="0"/>
              </a:spcAft>
              <a:buNone/>
              <a:defRPr sz="4000">
                <a:solidFill>
                  <a:schemeClr val="lt1"/>
                </a:solidFill>
                <a:latin typeface="Rockwell"/>
                <a:ea typeface="Rockwell"/>
                <a:cs typeface="Rockwell"/>
                <a:sym typeface="Rockwell"/>
              </a:defRPr>
            </a:lvl2pPr>
            <a:lvl3pPr lvl="2" rtl="0" algn="ctr">
              <a:spcBef>
                <a:spcPts val="0"/>
              </a:spcBef>
              <a:spcAft>
                <a:spcPts val="0"/>
              </a:spcAft>
              <a:buNone/>
              <a:defRPr sz="4000">
                <a:solidFill>
                  <a:schemeClr val="lt1"/>
                </a:solidFill>
                <a:latin typeface="Rockwell"/>
                <a:ea typeface="Rockwell"/>
                <a:cs typeface="Rockwell"/>
                <a:sym typeface="Rockwell"/>
              </a:defRPr>
            </a:lvl3pPr>
            <a:lvl4pPr lvl="3" rtl="0" algn="ctr">
              <a:spcBef>
                <a:spcPts val="0"/>
              </a:spcBef>
              <a:spcAft>
                <a:spcPts val="0"/>
              </a:spcAft>
              <a:buNone/>
              <a:defRPr sz="4000">
                <a:solidFill>
                  <a:schemeClr val="lt1"/>
                </a:solidFill>
                <a:latin typeface="Rockwell"/>
                <a:ea typeface="Rockwell"/>
                <a:cs typeface="Rockwell"/>
                <a:sym typeface="Rockwell"/>
              </a:defRPr>
            </a:lvl4pPr>
            <a:lvl5pPr lvl="4" rtl="0" algn="ctr">
              <a:spcBef>
                <a:spcPts val="0"/>
              </a:spcBef>
              <a:spcAft>
                <a:spcPts val="0"/>
              </a:spcAft>
              <a:buNone/>
              <a:defRPr sz="4000">
                <a:solidFill>
                  <a:schemeClr val="lt1"/>
                </a:solidFill>
                <a:latin typeface="Rockwell"/>
                <a:ea typeface="Rockwell"/>
                <a:cs typeface="Rockwell"/>
                <a:sym typeface="Rockwell"/>
              </a:defRPr>
            </a:lvl5pPr>
            <a:lvl6pPr lvl="5" rtl="0" algn="ctr">
              <a:spcBef>
                <a:spcPts val="0"/>
              </a:spcBef>
              <a:spcAft>
                <a:spcPts val="0"/>
              </a:spcAft>
              <a:buNone/>
              <a:defRPr sz="4000">
                <a:solidFill>
                  <a:schemeClr val="lt1"/>
                </a:solidFill>
                <a:latin typeface="Rockwell"/>
                <a:ea typeface="Rockwell"/>
                <a:cs typeface="Rockwell"/>
                <a:sym typeface="Rockwell"/>
              </a:defRPr>
            </a:lvl6pPr>
            <a:lvl7pPr lvl="6" rtl="0" algn="ctr">
              <a:spcBef>
                <a:spcPts val="0"/>
              </a:spcBef>
              <a:spcAft>
                <a:spcPts val="0"/>
              </a:spcAft>
              <a:buNone/>
              <a:defRPr sz="4000">
                <a:solidFill>
                  <a:schemeClr val="lt1"/>
                </a:solidFill>
                <a:latin typeface="Rockwell"/>
                <a:ea typeface="Rockwell"/>
                <a:cs typeface="Rockwell"/>
                <a:sym typeface="Rockwell"/>
              </a:defRPr>
            </a:lvl7pPr>
            <a:lvl8pPr lvl="7" rtl="0" algn="ctr">
              <a:spcBef>
                <a:spcPts val="0"/>
              </a:spcBef>
              <a:spcAft>
                <a:spcPts val="0"/>
              </a:spcAft>
              <a:buNone/>
              <a:defRPr sz="4000">
                <a:solidFill>
                  <a:schemeClr val="lt1"/>
                </a:solidFill>
                <a:latin typeface="Rockwell"/>
                <a:ea typeface="Rockwell"/>
                <a:cs typeface="Rockwell"/>
                <a:sym typeface="Rockwell"/>
              </a:defRPr>
            </a:lvl8pPr>
            <a:lvl9pPr lvl="8" rtl="0" algn="ctr">
              <a:spcBef>
                <a:spcPts val="0"/>
              </a:spcBef>
              <a:spcAft>
                <a:spcPts val="0"/>
              </a:spcAft>
              <a:buNone/>
              <a:defRPr sz="4000">
                <a:solidFill>
                  <a:schemeClr val="lt1"/>
                </a:solidFill>
                <a:latin typeface="Rockwell"/>
                <a:ea typeface="Rockwell"/>
                <a:cs typeface="Rockwell"/>
                <a:sym typeface="Rockwell"/>
              </a:defRPr>
            </a:lvl9pPr>
          </a:lstStyle>
          <a:p/>
        </p:txBody>
      </p:sp>
      <p:sp>
        <p:nvSpPr>
          <p:cNvPr id="196" name="Google Shape;196;p23"/>
          <p:cNvSpPr txBox="1"/>
          <p:nvPr>
            <p:ph idx="1" type="subTitle"/>
          </p:nvPr>
        </p:nvSpPr>
        <p:spPr>
          <a:xfrm>
            <a:off x="311700" y="2834125"/>
            <a:ext cx="8520600" cy="792600"/>
          </a:xfrm>
          <a:prstGeom prst="rect">
            <a:avLst/>
          </a:prstGeom>
        </p:spPr>
        <p:txBody>
          <a:bodyPr anchorCtr="0" anchor="t" bIns="0" lIns="0" spcFirstLastPara="1" rIns="0" wrap="square" tIns="0">
            <a:normAutofit/>
          </a:bodyPr>
          <a:lstStyle>
            <a:lvl1pPr lvl="0" rtl="0" algn="ctr">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p:txBody>
      </p:sp>
      <p:cxnSp>
        <p:nvCxnSpPr>
          <p:cNvPr id="197" name="Google Shape;197;p23"/>
          <p:cNvCxnSpPr/>
          <p:nvPr/>
        </p:nvCxnSpPr>
        <p:spPr>
          <a:xfrm>
            <a:off x="295875" y="2758925"/>
            <a:ext cx="8541300" cy="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 green">
  <p:cSld name="MAIN_POINT">
    <p:spTree>
      <p:nvGrpSpPr>
        <p:cNvPr id="198" name="Shape 198"/>
        <p:cNvGrpSpPr/>
        <p:nvPr/>
      </p:nvGrpSpPr>
      <p:grpSpPr>
        <a:xfrm>
          <a:off x="0" y="0"/>
          <a:ext cx="0" cy="0"/>
          <a:chOff x="0" y="0"/>
          <a:chExt cx="0" cy="0"/>
        </a:xfrm>
      </p:grpSpPr>
      <p:pic>
        <p:nvPicPr>
          <p:cNvPr id="199" name="Google Shape;199;p24"/>
          <p:cNvPicPr preferRelativeResize="0"/>
          <p:nvPr/>
        </p:nvPicPr>
        <p:blipFill>
          <a:blip r:embed="rId2">
            <a:alphaModFix/>
          </a:blip>
          <a:stretch>
            <a:fillRect/>
          </a:stretch>
        </p:blipFill>
        <p:spPr>
          <a:xfrm>
            <a:off x="0" y="0"/>
            <a:ext cx="9144000" cy="5143500"/>
          </a:xfrm>
          <a:prstGeom prst="rect">
            <a:avLst/>
          </a:prstGeom>
          <a:noFill/>
          <a:ln>
            <a:noFill/>
          </a:ln>
        </p:spPr>
      </p:pic>
      <p:sp>
        <p:nvSpPr>
          <p:cNvPr id="200" name="Google Shape;200;p24"/>
          <p:cNvSpPr txBox="1"/>
          <p:nvPr>
            <p:ph type="ctrTitle"/>
          </p:nvPr>
        </p:nvSpPr>
        <p:spPr>
          <a:xfrm>
            <a:off x="311700" y="1840075"/>
            <a:ext cx="8520600" cy="15315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4000">
                <a:solidFill>
                  <a:schemeClr val="lt1"/>
                </a:solidFill>
                <a:latin typeface="Rockwell"/>
                <a:ea typeface="Rockwell"/>
                <a:cs typeface="Rockwell"/>
                <a:sym typeface="Rockwell"/>
              </a:defRPr>
            </a:lvl1pPr>
            <a:lvl2pPr lvl="1" rtl="0" algn="ctr">
              <a:spcBef>
                <a:spcPts val="0"/>
              </a:spcBef>
              <a:spcAft>
                <a:spcPts val="0"/>
              </a:spcAft>
              <a:buNone/>
              <a:defRPr sz="4000">
                <a:solidFill>
                  <a:schemeClr val="dk1"/>
                </a:solidFill>
                <a:latin typeface="Rockwell"/>
                <a:ea typeface="Rockwell"/>
                <a:cs typeface="Rockwell"/>
                <a:sym typeface="Rockwell"/>
              </a:defRPr>
            </a:lvl2pPr>
            <a:lvl3pPr lvl="2" rtl="0" algn="ctr">
              <a:spcBef>
                <a:spcPts val="0"/>
              </a:spcBef>
              <a:spcAft>
                <a:spcPts val="0"/>
              </a:spcAft>
              <a:buNone/>
              <a:defRPr sz="4000">
                <a:solidFill>
                  <a:schemeClr val="dk1"/>
                </a:solidFill>
                <a:latin typeface="Rockwell"/>
                <a:ea typeface="Rockwell"/>
                <a:cs typeface="Rockwell"/>
                <a:sym typeface="Rockwell"/>
              </a:defRPr>
            </a:lvl3pPr>
            <a:lvl4pPr lvl="3" rtl="0" algn="ctr">
              <a:spcBef>
                <a:spcPts val="0"/>
              </a:spcBef>
              <a:spcAft>
                <a:spcPts val="0"/>
              </a:spcAft>
              <a:buNone/>
              <a:defRPr sz="4000">
                <a:solidFill>
                  <a:schemeClr val="dk1"/>
                </a:solidFill>
                <a:latin typeface="Rockwell"/>
                <a:ea typeface="Rockwell"/>
                <a:cs typeface="Rockwell"/>
                <a:sym typeface="Rockwell"/>
              </a:defRPr>
            </a:lvl4pPr>
            <a:lvl5pPr lvl="4" rtl="0" algn="ctr">
              <a:spcBef>
                <a:spcPts val="0"/>
              </a:spcBef>
              <a:spcAft>
                <a:spcPts val="0"/>
              </a:spcAft>
              <a:buNone/>
              <a:defRPr sz="4000">
                <a:solidFill>
                  <a:schemeClr val="dk1"/>
                </a:solidFill>
                <a:latin typeface="Rockwell"/>
                <a:ea typeface="Rockwell"/>
                <a:cs typeface="Rockwell"/>
                <a:sym typeface="Rockwell"/>
              </a:defRPr>
            </a:lvl5pPr>
            <a:lvl6pPr lvl="5" rtl="0" algn="ctr">
              <a:spcBef>
                <a:spcPts val="0"/>
              </a:spcBef>
              <a:spcAft>
                <a:spcPts val="0"/>
              </a:spcAft>
              <a:buNone/>
              <a:defRPr sz="4000">
                <a:solidFill>
                  <a:schemeClr val="dk1"/>
                </a:solidFill>
                <a:latin typeface="Rockwell"/>
                <a:ea typeface="Rockwell"/>
                <a:cs typeface="Rockwell"/>
                <a:sym typeface="Rockwell"/>
              </a:defRPr>
            </a:lvl6pPr>
            <a:lvl7pPr lvl="6" rtl="0" algn="ctr">
              <a:spcBef>
                <a:spcPts val="0"/>
              </a:spcBef>
              <a:spcAft>
                <a:spcPts val="0"/>
              </a:spcAft>
              <a:buNone/>
              <a:defRPr sz="4000">
                <a:solidFill>
                  <a:schemeClr val="dk1"/>
                </a:solidFill>
                <a:latin typeface="Rockwell"/>
                <a:ea typeface="Rockwell"/>
                <a:cs typeface="Rockwell"/>
                <a:sym typeface="Rockwell"/>
              </a:defRPr>
            </a:lvl7pPr>
            <a:lvl8pPr lvl="7" rtl="0" algn="ctr">
              <a:spcBef>
                <a:spcPts val="0"/>
              </a:spcBef>
              <a:spcAft>
                <a:spcPts val="0"/>
              </a:spcAft>
              <a:buNone/>
              <a:defRPr sz="4000">
                <a:solidFill>
                  <a:schemeClr val="dk1"/>
                </a:solidFill>
                <a:latin typeface="Rockwell"/>
                <a:ea typeface="Rockwell"/>
                <a:cs typeface="Rockwell"/>
                <a:sym typeface="Rockwell"/>
              </a:defRPr>
            </a:lvl8pPr>
            <a:lvl9pPr lvl="8" rtl="0" algn="ctr">
              <a:spcBef>
                <a:spcPts val="0"/>
              </a:spcBef>
              <a:spcAft>
                <a:spcPts val="0"/>
              </a:spcAft>
              <a:buNone/>
              <a:defRPr sz="4000">
                <a:solidFill>
                  <a:schemeClr val="dk1"/>
                </a:solidFill>
                <a:latin typeface="Rockwell"/>
                <a:ea typeface="Rockwell"/>
                <a:cs typeface="Rockwell"/>
                <a:sym typeface="Rockwe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header/logo - no text - green">
  <p:cSld name="SECTION_TITLE_AND_DESCRIPTION">
    <p:spTree>
      <p:nvGrpSpPr>
        <p:cNvPr id="201" name="Shape 201"/>
        <p:cNvGrpSpPr/>
        <p:nvPr/>
      </p:nvGrpSpPr>
      <p:grpSpPr>
        <a:xfrm>
          <a:off x="0" y="0"/>
          <a:ext cx="0" cy="0"/>
          <a:chOff x="0" y="0"/>
          <a:chExt cx="0" cy="0"/>
        </a:xfrm>
      </p:grpSpPr>
      <p:pic>
        <p:nvPicPr>
          <p:cNvPr id="202" name="Google Shape;202;p25"/>
          <p:cNvPicPr preferRelativeResize="0"/>
          <p:nvPr/>
        </p:nvPicPr>
        <p:blipFill>
          <a:blip r:embed="rId2">
            <a:alphaModFix/>
          </a:blip>
          <a:stretch>
            <a:fillRect/>
          </a:stretch>
        </p:blipFill>
        <p:spPr>
          <a:xfrm>
            <a:off x="8146725" y="4676400"/>
            <a:ext cx="867951" cy="369000"/>
          </a:xfrm>
          <a:prstGeom prst="rect">
            <a:avLst/>
          </a:prstGeom>
          <a:noFill/>
          <a:ln>
            <a:noFill/>
          </a:ln>
        </p:spPr>
      </p:pic>
      <p:pic>
        <p:nvPicPr>
          <p:cNvPr id="203" name="Google Shape;203;p25"/>
          <p:cNvPicPr preferRelativeResize="0"/>
          <p:nvPr/>
        </p:nvPicPr>
        <p:blipFill>
          <a:blip r:embed="rId3">
            <a:alphaModFix/>
          </a:blip>
          <a:stretch>
            <a:fillRect/>
          </a:stretch>
        </p:blipFill>
        <p:spPr>
          <a:xfrm>
            <a:off x="0" y="0"/>
            <a:ext cx="9144000" cy="914400"/>
          </a:xfrm>
          <a:prstGeom prst="rect">
            <a:avLst/>
          </a:prstGeom>
          <a:noFill/>
          <a:ln>
            <a:noFill/>
          </a:ln>
        </p:spPr>
      </p:pic>
      <p:sp>
        <p:nvSpPr>
          <p:cNvPr id="204" name="Google Shape;204;p25"/>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205" name="Google Shape;205;p25"/>
          <p:cNvSpPr txBox="1"/>
          <p:nvPr>
            <p:ph idx="1" type="body"/>
          </p:nvPr>
        </p:nvSpPr>
        <p:spPr>
          <a:xfrm>
            <a:off x="457200" y="1143000"/>
            <a:ext cx="8520600" cy="3191700"/>
          </a:xfrm>
          <a:prstGeom prst="rect">
            <a:avLst/>
          </a:prstGeom>
        </p:spPr>
        <p:txBody>
          <a:bodyPr anchorCtr="0" anchor="t" bIns="0" lIns="0" spcFirstLastPara="1" rIns="0" wrap="square" tIns="0">
            <a:normAutofit/>
          </a:bodyPr>
          <a:lstStyle>
            <a:lvl1pPr indent="-330200" lvl="0" marL="457200" rtl="0">
              <a:spcBef>
                <a:spcPts val="0"/>
              </a:spcBef>
              <a:spcAft>
                <a:spcPts val="0"/>
              </a:spcAft>
              <a:buClr>
                <a:schemeClr val="dk1"/>
              </a:buClr>
              <a:buSzPts val="1600"/>
              <a:buChar char="●"/>
              <a:defRPr>
                <a:solidFill>
                  <a:schemeClr val="dk1"/>
                </a:solidFill>
              </a:defRPr>
            </a:lvl1pPr>
            <a:lvl2pPr indent="-292100" lvl="1" marL="914400" rtl="0">
              <a:spcBef>
                <a:spcPts val="0"/>
              </a:spcBef>
              <a:spcAft>
                <a:spcPts val="0"/>
              </a:spcAft>
              <a:buClr>
                <a:schemeClr val="dk1"/>
              </a:buClr>
              <a:buSzPts val="1000"/>
              <a:buChar char="○"/>
              <a:defRPr sz="1600">
                <a:solidFill>
                  <a:schemeClr val="dk1"/>
                </a:solidFill>
              </a:defRPr>
            </a:lvl2pPr>
            <a:lvl3pPr indent="-292100" lvl="2" marL="1371600" rtl="0">
              <a:spcBef>
                <a:spcPts val="0"/>
              </a:spcBef>
              <a:spcAft>
                <a:spcPts val="0"/>
              </a:spcAft>
              <a:buClr>
                <a:schemeClr val="dk1"/>
              </a:buClr>
              <a:buSzPts val="1000"/>
              <a:buChar char="■"/>
              <a:defRPr sz="1600">
                <a:solidFill>
                  <a:schemeClr val="dk1"/>
                </a:solidFill>
              </a:defRPr>
            </a:lvl3pPr>
            <a:lvl4pPr indent="-292100" lvl="3" marL="1828800" rtl="0">
              <a:spcBef>
                <a:spcPts val="0"/>
              </a:spcBef>
              <a:spcAft>
                <a:spcPts val="0"/>
              </a:spcAft>
              <a:buClr>
                <a:schemeClr val="dk1"/>
              </a:buClr>
              <a:buSzPts val="1000"/>
              <a:buChar char="●"/>
              <a:defRPr sz="1600">
                <a:solidFill>
                  <a:schemeClr val="dk1"/>
                </a:solidFill>
              </a:defRPr>
            </a:lvl4pPr>
            <a:lvl5pPr indent="-292100" lvl="4" marL="2286000" rtl="0">
              <a:spcBef>
                <a:spcPts val="0"/>
              </a:spcBef>
              <a:spcAft>
                <a:spcPts val="0"/>
              </a:spcAft>
              <a:buClr>
                <a:schemeClr val="dk1"/>
              </a:buClr>
              <a:buSzPts val="1000"/>
              <a:buChar char="○"/>
              <a:defRPr sz="1600">
                <a:solidFill>
                  <a:schemeClr val="dk1"/>
                </a:solidFill>
              </a:defRPr>
            </a:lvl5pPr>
            <a:lvl6pPr indent="-292100" lvl="5" marL="2743200" rtl="0">
              <a:spcBef>
                <a:spcPts val="0"/>
              </a:spcBef>
              <a:spcAft>
                <a:spcPts val="0"/>
              </a:spcAft>
              <a:buClr>
                <a:schemeClr val="dk1"/>
              </a:buClr>
              <a:buSzPts val="1000"/>
              <a:buChar char="■"/>
              <a:defRPr sz="1600">
                <a:solidFill>
                  <a:schemeClr val="dk1"/>
                </a:solidFill>
              </a:defRPr>
            </a:lvl6pPr>
            <a:lvl7pPr indent="-292100" lvl="6" marL="3200400" rtl="0">
              <a:spcBef>
                <a:spcPts val="0"/>
              </a:spcBef>
              <a:spcAft>
                <a:spcPts val="0"/>
              </a:spcAft>
              <a:buClr>
                <a:schemeClr val="dk1"/>
              </a:buClr>
              <a:buSzPts val="1000"/>
              <a:buChar char="●"/>
              <a:defRPr sz="1600">
                <a:solidFill>
                  <a:schemeClr val="dk1"/>
                </a:solidFill>
              </a:defRPr>
            </a:lvl7pPr>
            <a:lvl8pPr indent="-292100" lvl="7" marL="3657600" rtl="0">
              <a:spcBef>
                <a:spcPts val="0"/>
              </a:spcBef>
              <a:spcAft>
                <a:spcPts val="0"/>
              </a:spcAft>
              <a:buClr>
                <a:schemeClr val="dk1"/>
              </a:buClr>
              <a:buSzPts val="1000"/>
              <a:buChar char="○"/>
              <a:defRPr sz="1600">
                <a:solidFill>
                  <a:schemeClr val="dk1"/>
                </a:solidFill>
              </a:defRPr>
            </a:lvl8pPr>
            <a:lvl9pPr indent="-292100" lvl="8" marL="4114800" rtl="0">
              <a:spcBef>
                <a:spcPts val="0"/>
              </a:spcBef>
              <a:spcAft>
                <a:spcPts val="0"/>
              </a:spcAft>
              <a:buClr>
                <a:schemeClr val="dk1"/>
              </a:buClr>
              <a:buSzPts val="1000"/>
              <a:buChar char="■"/>
              <a:defRPr sz="1600">
                <a:solidFill>
                  <a:schemeClr val="dk1"/>
                </a:solidFill>
              </a:defRPr>
            </a:lvl9pPr>
          </a:lstStyle>
          <a:p/>
        </p:txBody>
      </p:sp>
      <p:cxnSp>
        <p:nvCxnSpPr>
          <p:cNvPr id="206" name="Google Shape;206;p25"/>
          <p:cNvCxnSpPr/>
          <p:nvPr/>
        </p:nvCxnSpPr>
        <p:spPr>
          <a:xfrm>
            <a:off x="0" y="4561600"/>
            <a:ext cx="9152700" cy="0"/>
          </a:xfrm>
          <a:prstGeom prst="straightConnector1">
            <a:avLst/>
          </a:prstGeom>
          <a:noFill/>
          <a:ln cap="flat" cmpd="sng" w="9525">
            <a:solidFill>
              <a:srgbClr val="6AA84F"/>
            </a:solidFill>
            <a:prstDash val="solid"/>
            <a:round/>
            <a:headEnd len="med" w="med" type="none"/>
            <a:tailEnd len="med" w="med" type="none"/>
          </a:ln>
        </p:spPr>
      </p:cxnSp>
      <p:sp>
        <p:nvSpPr>
          <p:cNvPr id="207" name="Google Shape;207;p25"/>
          <p:cNvSpPr txBox="1"/>
          <p:nvPr>
            <p:ph idx="12" type="sldNum"/>
          </p:nvPr>
        </p:nvSpPr>
        <p:spPr>
          <a:xfrm>
            <a:off x="114300" y="4732500"/>
            <a:ext cx="347100" cy="2814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header/logo - no text - green">
  <p:cSld name="CAPTION_ONLY">
    <p:spTree>
      <p:nvGrpSpPr>
        <p:cNvPr id="208" name="Shape 208"/>
        <p:cNvGrpSpPr/>
        <p:nvPr/>
      </p:nvGrpSpPr>
      <p:grpSpPr>
        <a:xfrm>
          <a:off x="0" y="0"/>
          <a:ext cx="0" cy="0"/>
          <a:chOff x="0" y="0"/>
          <a:chExt cx="0" cy="0"/>
        </a:xfrm>
      </p:grpSpPr>
      <p:pic>
        <p:nvPicPr>
          <p:cNvPr id="209" name="Google Shape;209;p26"/>
          <p:cNvPicPr preferRelativeResize="0"/>
          <p:nvPr/>
        </p:nvPicPr>
        <p:blipFill>
          <a:blip r:embed="rId2">
            <a:alphaModFix/>
          </a:blip>
          <a:stretch>
            <a:fillRect/>
          </a:stretch>
        </p:blipFill>
        <p:spPr>
          <a:xfrm>
            <a:off x="0" y="0"/>
            <a:ext cx="9144000" cy="914400"/>
          </a:xfrm>
          <a:prstGeom prst="rect">
            <a:avLst/>
          </a:prstGeom>
          <a:noFill/>
          <a:ln>
            <a:noFill/>
          </a:ln>
        </p:spPr>
      </p:pic>
      <p:sp>
        <p:nvSpPr>
          <p:cNvPr id="210" name="Google Shape;210;p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11" name="Google Shape;211;p2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12" name="Google Shape;212;p26"/>
          <p:cNvCxnSpPr/>
          <p:nvPr/>
        </p:nvCxnSpPr>
        <p:spPr>
          <a:xfrm>
            <a:off x="0" y="4561600"/>
            <a:ext cx="9152700" cy="0"/>
          </a:xfrm>
          <a:prstGeom prst="straightConnector1">
            <a:avLst/>
          </a:prstGeom>
          <a:noFill/>
          <a:ln cap="flat" cmpd="sng" w="9525">
            <a:solidFill>
              <a:srgbClr val="6AA84F"/>
            </a:solidFill>
            <a:prstDash val="solid"/>
            <a:round/>
            <a:headEnd len="med" w="med" type="none"/>
            <a:tailEnd len="med" w="med" type="none"/>
          </a:ln>
        </p:spPr>
      </p:cxnSp>
      <p:sp>
        <p:nvSpPr>
          <p:cNvPr id="213" name="Google Shape;213;p26"/>
          <p:cNvSpPr txBox="1"/>
          <p:nvPr>
            <p:ph idx="2" type="sldNum"/>
          </p:nvPr>
        </p:nvSpPr>
        <p:spPr>
          <a:xfrm>
            <a:off x="114300" y="4732500"/>
            <a:ext cx="347100" cy="2814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
        <p:nvSpPr>
          <p:cNvPr id="214" name="Google Shape;214;p26"/>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green">
  <p:cSld name="BIG_NUMBER">
    <p:spTree>
      <p:nvGrpSpPr>
        <p:cNvPr id="215" name="Shape 215"/>
        <p:cNvGrpSpPr/>
        <p:nvPr/>
      </p:nvGrpSpPr>
      <p:grpSpPr>
        <a:xfrm>
          <a:off x="0" y="0"/>
          <a:ext cx="0" cy="0"/>
          <a:chOff x="0" y="0"/>
          <a:chExt cx="0" cy="0"/>
        </a:xfrm>
      </p:grpSpPr>
      <p:sp>
        <p:nvSpPr>
          <p:cNvPr id="216" name="Google Shape;216;p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17" name="Google Shape;217;p27"/>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218" name="Google Shape;218;p27"/>
          <p:cNvCxnSpPr/>
          <p:nvPr/>
        </p:nvCxnSpPr>
        <p:spPr>
          <a:xfrm>
            <a:off x="0" y="4561600"/>
            <a:ext cx="9152700" cy="0"/>
          </a:xfrm>
          <a:prstGeom prst="straightConnector1">
            <a:avLst/>
          </a:prstGeom>
          <a:noFill/>
          <a:ln cap="flat" cmpd="sng" w="9525">
            <a:solidFill>
              <a:srgbClr val="6AA84F"/>
            </a:solidFill>
            <a:prstDash val="solid"/>
            <a:round/>
            <a:headEnd len="med" w="med" type="none"/>
            <a:tailEnd len="med" w="med" type="none"/>
          </a:ln>
        </p:spPr>
      </p:cxnSp>
      <p:sp>
        <p:nvSpPr>
          <p:cNvPr id="219" name="Google Shape;219;p27"/>
          <p:cNvSpPr txBox="1"/>
          <p:nvPr>
            <p:ph idx="2" type="sldNum"/>
          </p:nvPr>
        </p:nvSpPr>
        <p:spPr>
          <a:xfrm>
            <a:off x="114300" y="4732500"/>
            <a:ext cx="347100" cy="2814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image space - green" type="blank">
  <p:cSld name="BLANK">
    <p:spTree>
      <p:nvGrpSpPr>
        <p:cNvPr id="220" name="Shape 220"/>
        <p:cNvGrpSpPr/>
        <p:nvPr/>
      </p:nvGrpSpPr>
      <p:grpSpPr>
        <a:xfrm>
          <a:off x="0" y="0"/>
          <a:ext cx="0" cy="0"/>
          <a:chOff x="0" y="0"/>
          <a:chExt cx="0" cy="0"/>
        </a:xfrm>
      </p:grpSpPr>
      <p:sp>
        <p:nvSpPr>
          <p:cNvPr id="221" name="Google Shape;221;p28"/>
          <p:cNvSpPr/>
          <p:nvPr/>
        </p:nvSpPr>
        <p:spPr>
          <a:xfrm>
            <a:off x="5486400" y="917250"/>
            <a:ext cx="3657600" cy="4226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2" name="Google Shape;222;p28"/>
          <p:cNvPicPr preferRelativeResize="0"/>
          <p:nvPr/>
        </p:nvPicPr>
        <p:blipFill>
          <a:blip r:embed="rId2">
            <a:alphaModFix/>
          </a:blip>
          <a:stretch>
            <a:fillRect/>
          </a:stretch>
        </p:blipFill>
        <p:spPr>
          <a:xfrm>
            <a:off x="0" y="0"/>
            <a:ext cx="9144000" cy="914400"/>
          </a:xfrm>
          <a:prstGeom prst="rect">
            <a:avLst/>
          </a:prstGeom>
          <a:noFill/>
          <a:ln>
            <a:noFill/>
          </a:ln>
        </p:spPr>
      </p:pic>
      <p:sp>
        <p:nvSpPr>
          <p:cNvPr id="223" name="Google Shape;223;p28"/>
          <p:cNvSpPr txBox="1"/>
          <p:nvPr>
            <p:ph idx="12" type="sldNum"/>
          </p:nvPr>
        </p:nvSpPr>
        <p:spPr>
          <a:xfrm>
            <a:off x="114300" y="4732500"/>
            <a:ext cx="347100" cy="2814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
        <p:nvSpPr>
          <p:cNvPr id="224" name="Google Shape;224;p28"/>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pic>
        <p:nvPicPr>
          <p:cNvPr id="225" name="Google Shape;225;p28"/>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226" name="Google Shape;226;p28"/>
          <p:cNvCxnSpPr/>
          <p:nvPr/>
        </p:nvCxnSpPr>
        <p:spPr>
          <a:xfrm>
            <a:off x="0" y="4561600"/>
            <a:ext cx="5392200" cy="0"/>
          </a:xfrm>
          <a:prstGeom prst="straightConnector1">
            <a:avLst/>
          </a:prstGeom>
          <a:noFill/>
          <a:ln cap="flat" cmpd="sng" w="9525">
            <a:solidFill>
              <a:srgbClr val="93C47D"/>
            </a:solidFill>
            <a:prstDash val="solid"/>
            <a:round/>
            <a:headEnd len="med" w="med" type="none"/>
            <a:tailEnd len="med" w="med" type="none"/>
          </a:ln>
        </p:spPr>
      </p:cxnSp>
      <p:sp>
        <p:nvSpPr>
          <p:cNvPr id="227" name="Google Shape;227;p28"/>
          <p:cNvSpPr txBox="1"/>
          <p:nvPr>
            <p:ph idx="1" type="body"/>
          </p:nvPr>
        </p:nvSpPr>
        <p:spPr>
          <a:xfrm>
            <a:off x="457200" y="1143000"/>
            <a:ext cx="3776400" cy="3191700"/>
          </a:xfrm>
          <a:prstGeom prst="rect">
            <a:avLst/>
          </a:prstGeom>
        </p:spPr>
        <p:txBody>
          <a:bodyPr anchorCtr="0" anchor="t" bIns="0" lIns="0" spcFirstLastPara="1" rIns="0" wrap="square" tIns="0">
            <a:normAutofit/>
          </a:bodyPr>
          <a:lstStyle>
            <a:lvl1pPr indent="-342900" lvl="0" marL="457200" rtl="0">
              <a:spcBef>
                <a:spcPts val="0"/>
              </a:spcBef>
              <a:spcAft>
                <a:spcPts val="0"/>
              </a:spcAft>
              <a:buClr>
                <a:schemeClr val="dk1"/>
              </a:buClr>
              <a:buSzPts val="1800"/>
              <a:buChar char="●"/>
              <a:defRPr>
                <a:solidFill>
                  <a:schemeClr val="dk1"/>
                </a:solidFill>
              </a:defRPr>
            </a:lvl1pPr>
            <a:lvl2pPr indent="-330200" lvl="1" marL="914400" rtl="0">
              <a:spcBef>
                <a:spcPts val="0"/>
              </a:spcBef>
              <a:spcAft>
                <a:spcPts val="0"/>
              </a:spcAft>
              <a:buClr>
                <a:schemeClr val="dk1"/>
              </a:buClr>
              <a:buSzPts val="1600"/>
              <a:buChar char="○"/>
              <a:defRPr sz="1600">
                <a:solidFill>
                  <a:schemeClr val="dk1"/>
                </a:solidFill>
              </a:defRPr>
            </a:lvl2pPr>
            <a:lvl3pPr indent="-330200" lvl="2" marL="1371600" rtl="0">
              <a:spcBef>
                <a:spcPts val="0"/>
              </a:spcBef>
              <a:spcAft>
                <a:spcPts val="0"/>
              </a:spcAft>
              <a:buClr>
                <a:schemeClr val="dk1"/>
              </a:buClr>
              <a:buSzPts val="1600"/>
              <a:buChar char="■"/>
              <a:defRPr sz="1600">
                <a:solidFill>
                  <a:schemeClr val="dk1"/>
                </a:solidFill>
              </a:defRPr>
            </a:lvl3pPr>
            <a:lvl4pPr indent="-330200" lvl="3" marL="1828800" rtl="0">
              <a:spcBef>
                <a:spcPts val="0"/>
              </a:spcBef>
              <a:spcAft>
                <a:spcPts val="0"/>
              </a:spcAft>
              <a:buClr>
                <a:schemeClr val="dk1"/>
              </a:buClr>
              <a:buSzPts val="1600"/>
              <a:buChar char="●"/>
              <a:defRPr sz="1600">
                <a:solidFill>
                  <a:schemeClr val="dk1"/>
                </a:solidFill>
              </a:defRPr>
            </a:lvl4pPr>
            <a:lvl5pPr indent="-330200" lvl="4" marL="2286000" rtl="0">
              <a:spcBef>
                <a:spcPts val="0"/>
              </a:spcBef>
              <a:spcAft>
                <a:spcPts val="0"/>
              </a:spcAft>
              <a:buClr>
                <a:schemeClr val="dk1"/>
              </a:buClr>
              <a:buSzPts val="1600"/>
              <a:buChar char="○"/>
              <a:defRPr sz="1600">
                <a:solidFill>
                  <a:schemeClr val="dk1"/>
                </a:solidFill>
              </a:defRPr>
            </a:lvl5pPr>
            <a:lvl6pPr indent="-330200" lvl="5" marL="2743200" rtl="0">
              <a:spcBef>
                <a:spcPts val="0"/>
              </a:spcBef>
              <a:spcAft>
                <a:spcPts val="0"/>
              </a:spcAft>
              <a:buClr>
                <a:schemeClr val="dk1"/>
              </a:buClr>
              <a:buSzPts val="1600"/>
              <a:buChar char="■"/>
              <a:defRPr sz="1600">
                <a:solidFill>
                  <a:schemeClr val="dk1"/>
                </a:solidFill>
              </a:defRPr>
            </a:lvl6pPr>
            <a:lvl7pPr indent="-330200" lvl="6" marL="3200400" rtl="0">
              <a:spcBef>
                <a:spcPts val="0"/>
              </a:spcBef>
              <a:spcAft>
                <a:spcPts val="0"/>
              </a:spcAft>
              <a:buClr>
                <a:schemeClr val="dk1"/>
              </a:buClr>
              <a:buSzPts val="1600"/>
              <a:buChar char="●"/>
              <a:defRPr sz="1600">
                <a:solidFill>
                  <a:schemeClr val="dk1"/>
                </a:solidFill>
              </a:defRPr>
            </a:lvl7pPr>
            <a:lvl8pPr indent="-330200" lvl="7" marL="3657600" rtl="0">
              <a:spcBef>
                <a:spcPts val="0"/>
              </a:spcBef>
              <a:spcAft>
                <a:spcPts val="0"/>
              </a:spcAft>
              <a:buClr>
                <a:schemeClr val="dk1"/>
              </a:buClr>
              <a:buSzPts val="1600"/>
              <a:buChar char="○"/>
              <a:defRPr sz="1600">
                <a:solidFill>
                  <a:schemeClr val="dk1"/>
                </a:solidFill>
              </a:defRPr>
            </a:lvl8pPr>
            <a:lvl9pPr indent="-330200" lvl="8" marL="4114800" rtl="0">
              <a:spcBef>
                <a:spcPts val="0"/>
              </a:spcBef>
              <a:spcAft>
                <a:spcPts val="0"/>
              </a:spcAft>
              <a:buClr>
                <a:schemeClr val="dk1"/>
              </a:buClr>
              <a:buSzPts val="1600"/>
              <a:buChar char="■"/>
              <a:defRPr sz="1600">
                <a:solidFill>
                  <a:schemeClr val="dk1"/>
                </a:solidFill>
              </a:defRPr>
            </a:lvl9pPr>
          </a:lstStyle>
          <a:p/>
        </p:txBody>
      </p:sp>
      <p:sp>
        <p:nvSpPr>
          <p:cNvPr id="228" name="Google Shape;228;p28"/>
          <p:cNvSpPr/>
          <p:nvPr>
            <p:ph idx="2" type="pic"/>
          </p:nvPr>
        </p:nvSpPr>
        <p:spPr>
          <a:xfrm>
            <a:off x="5556750" y="989400"/>
            <a:ext cx="3516900" cy="4082100"/>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2 column with header- green">
  <p:cSld name="BLANK_1">
    <p:spTree>
      <p:nvGrpSpPr>
        <p:cNvPr id="229" name="Shape 229"/>
        <p:cNvGrpSpPr/>
        <p:nvPr/>
      </p:nvGrpSpPr>
      <p:grpSpPr>
        <a:xfrm>
          <a:off x="0" y="0"/>
          <a:ext cx="0" cy="0"/>
          <a:chOff x="0" y="0"/>
          <a:chExt cx="0" cy="0"/>
        </a:xfrm>
      </p:grpSpPr>
      <p:pic>
        <p:nvPicPr>
          <p:cNvPr id="230" name="Google Shape;230;p29"/>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31" name="Google Shape;231;p29"/>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32" name="Google Shape;232;p29"/>
          <p:cNvCxnSpPr/>
          <p:nvPr/>
        </p:nvCxnSpPr>
        <p:spPr>
          <a:xfrm>
            <a:off x="0" y="4561600"/>
            <a:ext cx="9152700" cy="0"/>
          </a:xfrm>
          <a:prstGeom prst="straightConnector1">
            <a:avLst/>
          </a:prstGeom>
          <a:noFill/>
          <a:ln cap="flat" cmpd="sng" w="9525">
            <a:solidFill>
              <a:srgbClr val="6AA84F"/>
            </a:solidFill>
            <a:prstDash val="solid"/>
            <a:round/>
            <a:headEnd len="med" w="med" type="none"/>
            <a:tailEnd len="med" w="med" type="none"/>
          </a:ln>
        </p:spPr>
      </p:cxnSp>
      <p:sp>
        <p:nvSpPr>
          <p:cNvPr id="233" name="Google Shape;233;p29"/>
          <p:cNvSpPr txBox="1"/>
          <p:nvPr>
            <p:ph idx="12" type="sldNum"/>
          </p:nvPr>
        </p:nvSpPr>
        <p:spPr>
          <a:xfrm>
            <a:off x="114300" y="4732500"/>
            <a:ext cx="347100" cy="2814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
        <p:nvSpPr>
          <p:cNvPr id="234" name="Google Shape;234;p29"/>
          <p:cNvSpPr txBox="1"/>
          <p:nvPr>
            <p:ph idx="1" type="body"/>
          </p:nvPr>
        </p:nvSpPr>
        <p:spPr>
          <a:xfrm>
            <a:off x="311700" y="1396175"/>
            <a:ext cx="3999900" cy="29352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235" name="Google Shape;235;p29"/>
          <p:cNvSpPr txBox="1"/>
          <p:nvPr>
            <p:ph idx="2" type="body"/>
          </p:nvPr>
        </p:nvSpPr>
        <p:spPr>
          <a:xfrm>
            <a:off x="4832400" y="1396075"/>
            <a:ext cx="3999900" cy="29352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236" name="Google Shape;236;p29"/>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237" name="Google Shape;237;p29"/>
          <p:cNvSpPr txBox="1"/>
          <p:nvPr>
            <p:ph idx="3" type="title"/>
          </p:nvPr>
        </p:nvSpPr>
        <p:spPr>
          <a:xfrm>
            <a:off x="329300" y="1047150"/>
            <a:ext cx="3982200" cy="369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p:txBody>
      </p:sp>
      <p:sp>
        <p:nvSpPr>
          <p:cNvPr id="238" name="Google Shape;238;p29"/>
          <p:cNvSpPr txBox="1"/>
          <p:nvPr>
            <p:ph idx="4" type="title"/>
          </p:nvPr>
        </p:nvSpPr>
        <p:spPr>
          <a:xfrm>
            <a:off x="4841250" y="1047150"/>
            <a:ext cx="3982200" cy="3690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orange">
  <p:cSld name="BLANK_1_1">
    <p:spTree>
      <p:nvGrpSpPr>
        <p:cNvPr id="239" name="Shape 239"/>
        <p:cNvGrpSpPr/>
        <p:nvPr/>
      </p:nvGrpSpPr>
      <p:grpSpPr>
        <a:xfrm>
          <a:off x="0" y="0"/>
          <a:ext cx="0" cy="0"/>
          <a:chOff x="0" y="0"/>
          <a:chExt cx="0" cy="0"/>
        </a:xfrm>
      </p:grpSpPr>
      <p:pic>
        <p:nvPicPr>
          <p:cNvPr id="240" name="Google Shape;240;p30"/>
          <p:cNvPicPr preferRelativeResize="0"/>
          <p:nvPr/>
        </p:nvPicPr>
        <p:blipFill>
          <a:blip r:embed="rId2">
            <a:alphaModFix/>
          </a:blip>
          <a:stretch>
            <a:fillRect/>
          </a:stretch>
        </p:blipFill>
        <p:spPr>
          <a:xfrm>
            <a:off x="0" y="0"/>
            <a:ext cx="9143990" cy="5143500"/>
          </a:xfrm>
          <a:prstGeom prst="rect">
            <a:avLst/>
          </a:prstGeom>
          <a:noFill/>
          <a:ln>
            <a:noFill/>
          </a:ln>
        </p:spPr>
      </p:pic>
      <p:sp>
        <p:nvSpPr>
          <p:cNvPr id="241" name="Google Shape;241;p30"/>
          <p:cNvSpPr txBox="1"/>
          <p:nvPr>
            <p:ph idx="12" type="sldNum"/>
          </p:nvPr>
        </p:nvSpPr>
        <p:spPr>
          <a:xfrm>
            <a:off x="114300" y="4732500"/>
            <a:ext cx="347100" cy="2814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
        <p:nvSpPr>
          <p:cNvPr id="242" name="Google Shape;242;p30"/>
          <p:cNvSpPr txBox="1"/>
          <p:nvPr>
            <p:ph type="ctrTitle"/>
          </p:nvPr>
        </p:nvSpPr>
        <p:spPr>
          <a:xfrm>
            <a:off x="311700" y="744575"/>
            <a:ext cx="8520600" cy="18273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None/>
              <a:defRPr sz="4000">
                <a:solidFill>
                  <a:schemeClr val="lt1"/>
                </a:solidFill>
                <a:latin typeface="Rockwell"/>
                <a:ea typeface="Rockwell"/>
                <a:cs typeface="Rockwell"/>
                <a:sym typeface="Rockwell"/>
              </a:defRPr>
            </a:lvl1pPr>
            <a:lvl2pPr lvl="1" rtl="0" algn="ctr">
              <a:spcBef>
                <a:spcPts val="0"/>
              </a:spcBef>
              <a:spcAft>
                <a:spcPts val="0"/>
              </a:spcAft>
              <a:buNone/>
              <a:defRPr sz="4000">
                <a:solidFill>
                  <a:schemeClr val="lt1"/>
                </a:solidFill>
                <a:latin typeface="Rockwell"/>
                <a:ea typeface="Rockwell"/>
                <a:cs typeface="Rockwell"/>
                <a:sym typeface="Rockwell"/>
              </a:defRPr>
            </a:lvl2pPr>
            <a:lvl3pPr lvl="2" rtl="0" algn="ctr">
              <a:spcBef>
                <a:spcPts val="0"/>
              </a:spcBef>
              <a:spcAft>
                <a:spcPts val="0"/>
              </a:spcAft>
              <a:buNone/>
              <a:defRPr sz="4000">
                <a:solidFill>
                  <a:schemeClr val="lt1"/>
                </a:solidFill>
                <a:latin typeface="Rockwell"/>
                <a:ea typeface="Rockwell"/>
                <a:cs typeface="Rockwell"/>
                <a:sym typeface="Rockwell"/>
              </a:defRPr>
            </a:lvl3pPr>
            <a:lvl4pPr lvl="3" rtl="0" algn="ctr">
              <a:spcBef>
                <a:spcPts val="0"/>
              </a:spcBef>
              <a:spcAft>
                <a:spcPts val="0"/>
              </a:spcAft>
              <a:buNone/>
              <a:defRPr sz="4000">
                <a:solidFill>
                  <a:schemeClr val="lt1"/>
                </a:solidFill>
                <a:latin typeface="Rockwell"/>
                <a:ea typeface="Rockwell"/>
                <a:cs typeface="Rockwell"/>
                <a:sym typeface="Rockwell"/>
              </a:defRPr>
            </a:lvl4pPr>
            <a:lvl5pPr lvl="4" rtl="0" algn="ctr">
              <a:spcBef>
                <a:spcPts val="0"/>
              </a:spcBef>
              <a:spcAft>
                <a:spcPts val="0"/>
              </a:spcAft>
              <a:buNone/>
              <a:defRPr sz="4000">
                <a:solidFill>
                  <a:schemeClr val="lt1"/>
                </a:solidFill>
                <a:latin typeface="Rockwell"/>
                <a:ea typeface="Rockwell"/>
                <a:cs typeface="Rockwell"/>
                <a:sym typeface="Rockwell"/>
              </a:defRPr>
            </a:lvl5pPr>
            <a:lvl6pPr lvl="5" rtl="0" algn="ctr">
              <a:spcBef>
                <a:spcPts val="0"/>
              </a:spcBef>
              <a:spcAft>
                <a:spcPts val="0"/>
              </a:spcAft>
              <a:buNone/>
              <a:defRPr sz="4000">
                <a:solidFill>
                  <a:schemeClr val="lt1"/>
                </a:solidFill>
                <a:latin typeface="Rockwell"/>
                <a:ea typeface="Rockwell"/>
                <a:cs typeface="Rockwell"/>
                <a:sym typeface="Rockwell"/>
              </a:defRPr>
            </a:lvl6pPr>
            <a:lvl7pPr lvl="6" rtl="0" algn="ctr">
              <a:spcBef>
                <a:spcPts val="0"/>
              </a:spcBef>
              <a:spcAft>
                <a:spcPts val="0"/>
              </a:spcAft>
              <a:buNone/>
              <a:defRPr sz="4000">
                <a:solidFill>
                  <a:schemeClr val="lt1"/>
                </a:solidFill>
                <a:latin typeface="Rockwell"/>
                <a:ea typeface="Rockwell"/>
                <a:cs typeface="Rockwell"/>
                <a:sym typeface="Rockwell"/>
              </a:defRPr>
            </a:lvl7pPr>
            <a:lvl8pPr lvl="7" rtl="0" algn="ctr">
              <a:spcBef>
                <a:spcPts val="0"/>
              </a:spcBef>
              <a:spcAft>
                <a:spcPts val="0"/>
              </a:spcAft>
              <a:buNone/>
              <a:defRPr sz="4000">
                <a:solidFill>
                  <a:schemeClr val="lt1"/>
                </a:solidFill>
                <a:latin typeface="Rockwell"/>
                <a:ea typeface="Rockwell"/>
                <a:cs typeface="Rockwell"/>
                <a:sym typeface="Rockwell"/>
              </a:defRPr>
            </a:lvl8pPr>
            <a:lvl9pPr lvl="8" rtl="0" algn="ctr">
              <a:spcBef>
                <a:spcPts val="0"/>
              </a:spcBef>
              <a:spcAft>
                <a:spcPts val="0"/>
              </a:spcAft>
              <a:buNone/>
              <a:defRPr sz="4000">
                <a:solidFill>
                  <a:schemeClr val="lt1"/>
                </a:solidFill>
                <a:latin typeface="Rockwell"/>
                <a:ea typeface="Rockwell"/>
                <a:cs typeface="Rockwell"/>
                <a:sym typeface="Rockwell"/>
              </a:defRPr>
            </a:lvl9pPr>
          </a:lstStyle>
          <a:p/>
        </p:txBody>
      </p:sp>
      <p:sp>
        <p:nvSpPr>
          <p:cNvPr id="243" name="Google Shape;243;p30"/>
          <p:cNvSpPr txBox="1"/>
          <p:nvPr>
            <p:ph idx="1" type="subTitle"/>
          </p:nvPr>
        </p:nvSpPr>
        <p:spPr>
          <a:xfrm>
            <a:off x="311700" y="2834125"/>
            <a:ext cx="8520600" cy="792600"/>
          </a:xfrm>
          <a:prstGeom prst="rect">
            <a:avLst/>
          </a:prstGeom>
        </p:spPr>
        <p:txBody>
          <a:bodyPr anchorCtr="0" anchor="t" bIns="0" lIns="0" spcFirstLastPara="1" rIns="0" wrap="square" tIns="0">
            <a:normAutofit/>
          </a:bodyPr>
          <a:lstStyle>
            <a:lvl1pPr lvl="0" rtl="0" algn="ctr">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p:txBody>
      </p:sp>
      <p:cxnSp>
        <p:nvCxnSpPr>
          <p:cNvPr id="244" name="Google Shape;244;p30"/>
          <p:cNvCxnSpPr/>
          <p:nvPr/>
        </p:nvCxnSpPr>
        <p:spPr>
          <a:xfrm>
            <a:off x="295875" y="2758925"/>
            <a:ext cx="8541300" cy="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header/logo - blue" type="secHead">
  <p:cSld name="SECTION_HEADER">
    <p:spTree>
      <p:nvGrpSpPr>
        <p:cNvPr id="21" name="Shape 21"/>
        <p:cNvGrpSpPr/>
        <p:nvPr/>
      </p:nvGrpSpPr>
      <p:grpSpPr>
        <a:xfrm>
          <a:off x="0" y="0"/>
          <a:ext cx="0" cy="0"/>
          <a:chOff x="0" y="0"/>
          <a:chExt cx="0" cy="0"/>
        </a:xfrm>
      </p:grpSpPr>
      <p:pic>
        <p:nvPicPr>
          <p:cNvPr id="22" name="Google Shape;22;p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23" name="Google Shape;23;p4"/>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a:spcBef>
                <a:spcPts val="0"/>
              </a:spcBef>
              <a:spcAft>
                <a:spcPts val="0"/>
              </a:spcAft>
              <a:buSzPts val="1400"/>
              <a:buNone/>
              <a:defRPr sz="2000">
                <a:solidFill>
                  <a:srgbClr val="FFFFFF"/>
                </a:solidFill>
                <a:latin typeface="Rockwell"/>
                <a:ea typeface="Rockwell"/>
                <a:cs typeface="Rockwell"/>
                <a:sym typeface="Rockwell"/>
              </a:defRPr>
            </a:lvl1pPr>
            <a:lvl2pPr lvl="1">
              <a:spcBef>
                <a:spcPts val="0"/>
              </a:spcBef>
              <a:spcAft>
                <a:spcPts val="0"/>
              </a:spcAft>
              <a:buSzPts val="1400"/>
              <a:buNone/>
              <a:defRPr sz="2000">
                <a:solidFill>
                  <a:srgbClr val="FFFFFF"/>
                </a:solidFill>
                <a:latin typeface="Rockwell"/>
                <a:ea typeface="Rockwell"/>
                <a:cs typeface="Rockwell"/>
                <a:sym typeface="Rockwell"/>
              </a:defRPr>
            </a:lvl2pPr>
            <a:lvl3pPr lvl="2">
              <a:spcBef>
                <a:spcPts val="0"/>
              </a:spcBef>
              <a:spcAft>
                <a:spcPts val="0"/>
              </a:spcAft>
              <a:buSzPts val="1400"/>
              <a:buNone/>
              <a:defRPr sz="2000">
                <a:solidFill>
                  <a:srgbClr val="FFFFFF"/>
                </a:solidFill>
                <a:latin typeface="Rockwell"/>
                <a:ea typeface="Rockwell"/>
                <a:cs typeface="Rockwell"/>
                <a:sym typeface="Rockwell"/>
              </a:defRPr>
            </a:lvl3pPr>
            <a:lvl4pPr lvl="3">
              <a:spcBef>
                <a:spcPts val="0"/>
              </a:spcBef>
              <a:spcAft>
                <a:spcPts val="0"/>
              </a:spcAft>
              <a:buSzPts val="1400"/>
              <a:buNone/>
              <a:defRPr sz="2000">
                <a:solidFill>
                  <a:srgbClr val="FFFFFF"/>
                </a:solidFill>
                <a:latin typeface="Rockwell"/>
                <a:ea typeface="Rockwell"/>
                <a:cs typeface="Rockwell"/>
                <a:sym typeface="Rockwell"/>
              </a:defRPr>
            </a:lvl4pPr>
            <a:lvl5pPr lvl="4">
              <a:spcBef>
                <a:spcPts val="0"/>
              </a:spcBef>
              <a:spcAft>
                <a:spcPts val="0"/>
              </a:spcAft>
              <a:buSzPts val="1400"/>
              <a:buNone/>
              <a:defRPr sz="2000">
                <a:solidFill>
                  <a:srgbClr val="FFFFFF"/>
                </a:solidFill>
                <a:latin typeface="Rockwell"/>
                <a:ea typeface="Rockwell"/>
                <a:cs typeface="Rockwell"/>
                <a:sym typeface="Rockwell"/>
              </a:defRPr>
            </a:lvl5pPr>
            <a:lvl6pPr lvl="5">
              <a:spcBef>
                <a:spcPts val="0"/>
              </a:spcBef>
              <a:spcAft>
                <a:spcPts val="0"/>
              </a:spcAft>
              <a:buSzPts val="1400"/>
              <a:buNone/>
              <a:defRPr sz="2000">
                <a:solidFill>
                  <a:srgbClr val="FFFFFF"/>
                </a:solidFill>
                <a:latin typeface="Rockwell"/>
                <a:ea typeface="Rockwell"/>
                <a:cs typeface="Rockwell"/>
                <a:sym typeface="Rockwell"/>
              </a:defRPr>
            </a:lvl6pPr>
            <a:lvl7pPr lvl="6">
              <a:spcBef>
                <a:spcPts val="0"/>
              </a:spcBef>
              <a:spcAft>
                <a:spcPts val="0"/>
              </a:spcAft>
              <a:buSzPts val="1400"/>
              <a:buNone/>
              <a:defRPr sz="2000">
                <a:solidFill>
                  <a:srgbClr val="FFFFFF"/>
                </a:solidFill>
                <a:latin typeface="Rockwell"/>
                <a:ea typeface="Rockwell"/>
                <a:cs typeface="Rockwell"/>
                <a:sym typeface="Rockwell"/>
              </a:defRPr>
            </a:lvl7pPr>
            <a:lvl8pPr lvl="7">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24" name="Google Shape;24;p4"/>
          <p:cNvSpPr txBox="1"/>
          <p:nvPr>
            <p:ph idx="1" type="body"/>
          </p:nvPr>
        </p:nvSpPr>
        <p:spPr>
          <a:xfrm>
            <a:off x="457200" y="1143000"/>
            <a:ext cx="8520600" cy="3191700"/>
          </a:xfrm>
          <a:prstGeom prst="rect">
            <a:avLst/>
          </a:prstGeom>
        </p:spPr>
        <p:txBody>
          <a:bodyPr anchorCtr="0" anchor="t" bIns="0" lIns="0" spcFirstLastPara="1" rIns="0" wrap="square" tIns="0">
            <a:normAutofit/>
          </a:bodyPr>
          <a:lstStyle>
            <a:lvl1pPr indent="-330200" lvl="0" marL="457200" rtl="0">
              <a:spcBef>
                <a:spcPts val="0"/>
              </a:spcBef>
              <a:spcAft>
                <a:spcPts val="0"/>
              </a:spcAft>
              <a:buClr>
                <a:schemeClr val="dk1"/>
              </a:buClr>
              <a:buSzPts val="1600"/>
              <a:buChar char="●"/>
              <a:defRPr>
                <a:solidFill>
                  <a:schemeClr val="dk1"/>
                </a:solidFill>
              </a:defRPr>
            </a:lvl1pPr>
            <a:lvl2pPr indent="-292100" lvl="1" marL="914400" rtl="0">
              <a:spcBef>
                <a:spcPts val="0"/>
              </a:spcBef>
              <a:spcAft>
                <a:spcPts val="0"/>
              </a:spcAft>
              <a:buClr>
                <a:schemeClr val="dk1"/>
              </a:buClr>
              <a:buSzPts val="1000"/>
              <a:buChar char="○"/>
              <a:defRPr sz="1600">
                <a:solidFill>
                  <a:schemeClr val="dk1"/>
                </a:solidFill>
              </a:defRPr>
            </a:lvl2pPr>
            <a:lvl3pPr indent="-292100" lvl="2" marL="1371600" rtl="0">
              <a:spcBef>
                <a:spcPts val="0"/>
              </a:spcBef>
              <a:spcAft>
                <a:spcPts val="0"/>
              </a:spcAft>
              <a:buClr>
                <a:schemeClr val="dk1"/>
              </a:buClr>
              <a:buSzPts val="1000"/>
              <a:buChar char="■"/>
              <a:defRPr sz="1600">
                <a:solidFill>
                  <a:schemeClr val="dk1"/>
                </a:solidFill>
              </a:defRPr>
            </a:lvl3pPr>
            <a:lvl4pPr indent="-292100" lvl="3" marL="1828800" rtl="0">
              <a:spcBef>
                <a:spcPts val="0"/>
              </a:spcBef>
              <a:spcAft>
                <a:spcPts val="0"/>
              </a:spcAft>
              <a:buClr>
                <a:schemeClr val="dk1"/>
              </a:buClr>
              <a:buSzPts val="1000"/>
              <a:buChar char="●"/>
              <a:defRPr sz="1600">
                <a:solidFill>
                  <a:schemeClr val="dk1"/>
                </a:solidFill>
              </a:defRPr>
            </a:lvl4pPr>
            <a:lvl5pPr indent="-292100" lvl="4" marL="2286000" rtl="0">
              <a:spcBef>
                <a:spcPts val="0"/>
              </a:spcBef>
              <a:spcAft>
                <a:spcPts val="0"/>
              </a:spcAft>
              <a:buClr>
                <a:schemeClr val="dk1"/>
              </a:buClr>
              <a:buSzPts val="1000"/>
              <a:buChar char="○"/>
              <a:defRPr sz="1600">
                <a:solidFill>
                  <a:schemeClr val="dk1"/>
                </a:solidFill>
              </a:defRPr>
            </a:lvl5pPr>
            <a:lvl6pPr indent="-292100" lvl="5" marL="2743200" rtl="0">
              <a:spcBef>
                <a:spcPts val="0"/>
              </a:spcBef>
              <a:spcAft>
                <a:spcPts val="0"/>
              </a:spcAft>
              <a:buClr>
                <a:schemeClr val="dk1"/>
              </a:buClr>
              <a:buSzPts val="1000"/>
              <a:buChar char="■"/>
              <a:defRPr sz="1600">
                <a:solidFill>
                  <a:schemeClr val="dk1"/>
                </a:solidFill>
              </a:defRPr>
            </a:lvl6pPr>
            <a:lvl7pPr indent="-292100" lvl="6" marL="3200400" rtl="0">
              <a:spcBef>
                <a:spcPts val="0"/>
              </a:spcBef>
              <a:spcAft>
                <a:spcPts val="0"/>
              </a:spcAft>
              <a:buClr>
                <a:schemeClr val="dk1"/>
              </a:buClr>
              <a:buSzPts val="1000"/>
              <a:buChar char="●"/>
              <a:defRPr sz="1600">
                <a:solidFill>
                  <a:schemeClr val="dk1"/>
                </a:solidFill>
              </a:defRPr>
            </a:lvl7pPr>
            <a:lvl8pPr indent="-292100" lvl="7" marL="3657600" rtl="0">
              <a:spcBef>
                <a:spcPts val="0"/>
              </a:spcBef>
              <a:spcAft>
                <a:spcPts val="0"/>
              </a:spcAft>
              <a:buClr>
                <a:schemeClr val="dk1"/>
              </a:buClr>
              <a:buSzPts val="1000"/>
              <a:buChar char="○"/>
              <a:defRPr sz="1600">
                <a:solidFill>
                  <a:schemeClr val="dk1"/>
                </a:solidFill>
              </a:defRPr>
            </a:lvl8pPr>
            <a:lvl9pPr indent="-292100" lvl="8" marL="4114800" rtl="0">
              <a:spcBef>
                <a:spcPts val="0"/>
              </a:spcBef>
              <a:spcAft>
                <a:spcPts val="0"/>
              </a:spcAft>
              <a:buClr>
                <a:schemeClr val="dk1"/>
              </a:buClr>
              <a:buSzPts val="1000"/>
              <a:buChar char="■"/>
              <a:defRPr sz="1600">
                <a:solidFill>
                  <a:schemeClr val="dk1"/>
                </a:solidFill>
              </a:defRPr>
            </a:lvl9pPr>
          </a:lstStyle>
          <a:p/>
        </p:txBody>
      </p:sp>
      <p:pic>
        <p:nvPicPr>
          <p:cNvPr id="25" name="Google Shape;25;p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6" name="Google Shape;26;p4"/>
          <p:cNvCxnSpPr/>
          <p:nvPr/>
        </p:nvCxnSpPr>
        <p:spPr>
          <a:xfrm>
            <a:off x="0" y="4561600"/>
            <a:ext cx="9152700" cy="0"/>
          </a:xfrm>
          <a:prstGeom prst="straightConnector1">
            <a:avLst/>
          </a:prstGeom>
          <a:noFill/>
          <a:ln cap="flat" cmpd="sng" w="9525">
            <a:solidFill>
              <a:schemeClr val="accent1"/>
            </a:solidFill>
            <a:prstDash val="solid"/>
            <a:round/>
            <a:headEnd len="med" w="med" type="none"/>
            <a:tailEnd len="med" w="med" type="none"/>
          </a:ln>
        </p:spPr>
      </p:cxnSp>
      <p:sp>
        <p:nvSpPr>
          <p:cNvPr id="27" name="Google Shape;27;p4"/>
          <p:cNvSpPr txBox="1"/>
          <p:nvPr>
            <p:ph idx="12" type="sldNum"/>
          </p:nvPr>
        </p:nvSpPr>
        <p:spPr>
          <a:xfrm>
            <a:off x="114300" y="4732500"/>
            <a:ext cx="347100" cy="2814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 orange">
  <p:cSld name="BLANK_1_1_1">
    <p:spTree>
      <p:nvGrpSpPr>
        <p:cNvPr id="245" name="Shape 245"/>
        <p:cNvGrpSpPr/>
        <p:nvPr/>
      </p:nvGrpSpPr>
      <p:grpSpPr>
        <a:xfrm>
          <a:off x="0" y="0"/>
          <a:ext cx="0" cy="0"/>
          <a:chOff x="0" y="0"/>
          <a:chExt cx="0" cy="0"/>
        </a:xfrm>
      </p:grpSpPr>
      <p:pic>
        <p:nvPicPr>
          <p:cNvPr id="246" name="Google Shape;246;p31"/>
          <p:cNvPicPr preferRelativeResize="0"/>
          <p:nvPr/>
        </p:nvPicPr>
        <p:blipFill>
          <a:blip r:embed="rId2">
            <a:alphaModFix/>
          </a:blip>
          <a:stretch>
            <a:fillRect/>
          </a:stretch>
        </p:blipFill>
        <p:spPr>
          <a:xfrm>
            <a:off x="0" y="0"/>
            <a:ext cx="9143990" cy="5143500"/>
          </a:xfrm>
          <a:prstGeom prst="rect">
            <a:avLst/>
          </a:prstGeom>
          <a:noFill/>
          <a:ln>
            <a:noFill/>
          </a:ln>
        </p:spPr>
      </p:pic>
      <p:sp>
        <p:nvSpPr>
          <p:cNvPr id="247" name="Google Shape;247;p31"/>
          <p:cNvSpPr txBox="1"/>
          <p:nvPr>
            <p:ph idx="12" type="sldNum"/>
          </p:nvPr>
        </p:nvSpPr>
        <p:spPr>
          <a:xfrm>
            <a:off x="114300" y="4732500"/>
            <a:ext cx="347100" cy="2814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
        <p:nvSpPr>
          <p:cNvPr id="248" name="Google Shape;248;p31"/>
          <p:cNvSpPr txBox="1"/>
          <p:nvPr>
            <p:ph type="ctrTitle"/>
          </p:nvPr>
        </p:nvSpPr>
        <p:spPr>
          <a:xfrm>
            <a:off x="311700" y="1840075"/>
            <a:ext cx="8520600" cy="15315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4000">
                <a:solidFill>
                  <a:schemeClr val="lt1"/>
                </a:solidFill>
                <a:latin typeface="Rockwell"/>
                <a:ea typeface="Rockwell"/>
                <a:cs typeface="Rockwell"/>
                <a:sym typeface="Rockwell"/>
              </a:defRPr>
            </a:lvl1pPr>
            <a:lvl2pPr lvl="1" rtl="0" algn="ctr">
              <a:spcBef>
                <a:spcPts val="0"/>
              </a:spcBef>
              <a:spcAft>
                <a:spcPts val="0"/>
              </a:spcAft>
              <a:buNone/>
              <a:defRPr sz="4000">
                <a:solidFill>
                  <a:schemeClr val="dk1"/>
                </a:solidFill>
                <a:latin typeface="Rockwell"/>
                <a:ea typeface="Rockwell"/>
                <a:cs typeface="Rockwell"/>
                <a:sym typeface="Rockwell"/>
              </a:defRPr>
            </a:lvl2pPr>
            <a:lvl3pPr lvl="2" rtl="0" algn="ctr">
              <a:spcBef>
                <a:spcPts val="0"/>
              </a:spcBef>
              <a:spcAft>
                <a:spcPts val="0"/>
              </a:spcAft>
              <a:buNone/>
              <a:defRPr sz="4000">
                <a:solidFill>
                  <a:schemeClr val="dk1"/>
                </a:solidFill>
                <a:latin typeface="Rockwell"/>
                <a:ea typeface="Rockwell"/>
                <a:cs typeface="Rockwell"/>
                <a:sym typeface="Rockwell"/>
              </a:defRPr>
            </a:lvl3pPr>
            <a:lvl4pPr lvl="3" rtl="0" algn="ctr">
              <a:spcBef>
                <a:spcPts val="0"/>
              </a:spcBef>
              <a:spcAft>
                <a:spcPts val="0"/>
              </a:spcAft>
              <a:buNone/>
              <a:defRPr sz="4000">
                <a:solidFill>
                  <a:schemeClr val="dk1"/>
                </a:solidFill>
                <a:latin typeface="Rockwell"/>
                <a:ea typeface="Rockwell"/>
                <a:cs typeface="Rockwell"/>
                <a:sym typeface="Rockwell"/>
              </a:defRPr>
            </a:lvl4pPr>
            <a:lvl5pPr lvl="4" rtl="0" algn="ctr">
              <a:spcBef>
                <a:spcPts val="0"/>
              </a:spcBef>
              <a:spcAft>
                <a:spcPts val="0"/>
              </a:spcAft>
              <a:buNone/>
              <a:defRPr sz="4000">
                <a:solidFill>
                  <a:schemeClr val="dk1"/>
                </a:solidFill>
                <a:latin typeface="Rockwell"/>
                <a:ea typeface="Rockwell"/>
                <a:cs typeface="Rockwell"/>
                <a:sym typeface="Rockwell"/>
              </a:defRPr>
            </a:lvl5pPr>
            <a:lvl6pPr lvl="5" rtl="0" algn="ctr">
              <a:spcBef>
                <a:spcPts val="0"/>
              </a:spcBef>
              <a:spcAft>
                <a:spcPts val="0"/>
              </a:spcAft>
              <a:buNone/>
              <a:defRPr sz="4000">
                <a:solidFill>
                  <a:schemeClr val="dk1"/>
                </a:solidFill>
                <a:latin typeface="Rockwell"/>
                <a:ea typeface="Rockwell"/>
                <a:cs typeface="Rockwell"/>
                <a:sym typeface="Rockwell"/>
              </a:defRPr>
            </a:lvl6pPr>
            <a:lvl7pPr lvl="6" rtl="0" algn="ctr">
              <a:spcBef>
                <a:spcPts val="0"/>
              </a:spcBef>
              <a:spcAft>
                <a:spcPts val="0"/>
              </a:spcAft>
              <a:buNone/>
              <a:defRPr sz="4000">
                <a:solidFill>
                  <a:schemeClr val="dk1"/>
                </a:solidFill>
                <a:latin typeface="Rockwell"/>
                <a:ea typeface="Rockwell"/>
                <a:cs typeface="Rockwell"/>
                <a:sym typeface="Rockwell"/>
              </a:defRPr>
            </a:lvl7pPr>
            <a:lvl8pPr lvl="7" rtl="0" algn="ctr">
              <a:spcBef>
                <a:spcPts val="0"/>
              </a:spcBef>
              <a:spcAft>
                <a:spcPts val="0"/>
              </a:spcAft>
              <a:buNone/>
              <a:defRPr sz="4000">
                <a:solidFill>
                  <a:schemeClr val="dk1"/>
                </a:solidFill>
                <a:latin typeface="Rockwell"/>
                <a:ea typeface="Rockwell"/>
                <a:cs typeface="Rockwell"/>
                <a:sym typeface="Rockwell"/>
              </a:defRPr>
            </a:lvl8pPr>
            <a:lvl9pPr lvl="8" rtl="0" algn="ctr">
              <a:spcBef>
                <a:spcPts val="0"/>
              </a:spcBef>
              <a:spcAft>
                <a:spcPts val="0"/>
              </a:spcAft>
              <a:buNone/>
              <a:defRPr sz="4000">
                <a:solidFill>
                  <a:schemeClr val="dk1"/>
                </a:solidFill>
                <a:latin typeface="Rockwell"/>
                <a:ea typeface="Rockwell"/>
                <a:cs typeface="Rockwell"/>
                <a:sym typeface="Rockwe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header/logo - orange">
  <p:cSld name="CUSTOM">
    <p:spTree>
      <p:nvGrpSpPr>
        <p:cNvPr id="249" name="Shape 249"/>
        <p:cNvGrpSpPr/>
        <p:nvPr/>
      </p:nvGrpSpPr>
      <p:grpSpPr>
        <a:xfrm>
          <a:off x="0" y="0"/>
          <a:ext cx="0" cy="0"/>
          <a:chOff x="0" y="0"/>
          <a:chExt cx="0" cy="0"/>
        </a:xfrm>
      </p:grpSpPr>
      <p:pic>
        <p:nvPicPr>
          <p:cNvPr id="250" name="Google Shape;250;p32"/>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51" name="Google Shape;251;p32"/>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252" name="Google Shape;252;p32"/>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253" name="Google Shape;253;p32"/>
          <p:cNvSpPr txBox="1"/>
          <p:nvPr>
            <p:ph idx="1" type="body"/>
          </p:nvPr>
        </p:nvSpPr>
        <p:spPr>
          <a:xfrm>
            <a:off x="457200" y="1143000"/>
            <a:ext cx="8520600" cy="3191700"/>
          </a:xfrm>
          <a:prstGeom prst="rect">
            <a:avLst/>
          </a:prstGeom>
        </p:spPr>
        <p:txBody>
          <a:bodyPr anchorCtr="0" anchor="t" bIns="0" lIns="0" spcFirstLastPara="1" rIns="0" wrap="square" tIns="0">
            <a:normAutofit/>
          </a:bodyPr>
          <a:lstStyle>
            <a:lvl1pPr indent="-330200" lvl="0" marL="457200" rtl="0">
              <a:spcBef>
                <a:spcPts val="0"/>
              </a:spcBef>
              <a:spcAft>
                <a:spcPts val="0"/>
              </a:spcAft>
              <a:buClr>
                <a:schemeClr val="dk1"/>
              </a:buClr>
              <a:buSzPts val="1600"/>
              <a:buChar char="●"/>
              <a:defRPr>
                <a:solidFill>
                  <a:schemeClr val="dk1"/>
                </a:solidFill>
              </a:defRPr>
            </a:lvl1pPr>
            <a:lvl2pPr indent="-292100" lvl="1" marL="914400" rtl="0">
              <a:spcBef>
                <a:spcPts val="0"/>
              </a:spcBef>
              <a:spcAft>
                <a:spcPts val="0"/>
              </a:spcAft>
              <a:buClr>
                <a:schemeClr val="dk1"/>
              </a:buClr>
              <a:buSzPts val="1000"/>
              <a:buChar char="○"/>
              <a:defRPr sz="1600">
                <a:solidFill>
                  <a:schemeClr val="dk1"/>
                </a:solidFill>
              </a:defRPr>
            </a:lvl2pPr>
            <a:lvl3pPr indent="-292100" lvl="2" marL="1371600" rtl="0">
              <a:spcBef>
                <a:spcPts val="0"/>
              </a:spcBef>
              <a:spcAft>
                <a:spcPts val="0"/>
              </a:spcAft>
              <a:buClr>
                <a:schemeClr val="dk1"/>
              </a:buClr>
              <a:buSzPts val="1000"/>
              <a:buChar char="■"/>
              <a:defRPr sz="1600">
                <a:solidFill>
                  <a:schemeClr val="dk1"/>
                </a:solidFill>
              </a:defRPr>
            </a:lvl3pPr>
            <a:lvl4pPr indent="-292100" lvl="3" marL="1828800" rtl="0">
              <a:spcBef>
                <a:spcPts val="0"/>
              </a:spcBef>
              <a:spcAft>
                <a:spcPts val="0"/>
              </a:spcAft>
              <a:buClr>
                <a:schemeClr val="dk1"/>
              </a:buClr>
              <a:buSzPts val="1000"/>
              <a:buChar char="●"/>
              <a:defRPr sz="1600">
                <a:solidFill>
                  <a:schemeClr val="dk1"/>
                </a:solidFill>
              </a:defRPr>
            </a:lvl4pPr>
            <a:lvl5pPr indent="-292100" lvl="4" marL="2286000" rtl="0">
              <a:spcBef>
                <a:spcPts val="0"/>
              </a:spcBef>
              <a:spcAft>
                <a:spcPts val="0"/>
              </a:spcAft>
              <a:buClr>
                <a:schemeClr val="dk1"/>
              </a:buClr>
              <a:buSzPts val="1000"/>
              <a:buChar char="○"/>
              <a:defRPr sz="1600">
                <a:solidFill>
                  <a:schemeClr val="dk1"/>
                </a:solidFill>
              </a:defRPr>
            </a:lvl5pPr>
            <a:lvl6pPr indent="-292100" lvl="5" marL="2743200" rtl="0">
              <a:spcBef>
                <a:spcPts val="0"/>
              </a:spcBef>
              <a:spcAft>
                <a:spcPts val="0"/>
              </a:spcAft>
              <a:buClr>
                <a:schemeClr val="dk1"/>
              </a:buClr>
              <a:buSzPts val="1000"/>
              <a:buChar char="■"/>
              <a:defRPr sz="1600">
                <a:solidFill>
                  <a:schemeClr val="dk1"/>
                </a:solidFill>
              </a:defRPr>
            </a:lvl6pPr>
            <a:lvl7pPr indent="-292100" lvl="6" marL="3200400" rtl="0">
              <a:spcBef>
                <a:spcPts val="0"/>
              </a:spcBef>
              <a:spcAft>
                <a:spcPts val="0"/>
              </a:spcAft>
              <a:buClr>
                <a:schemeClr val="dk1"/>
              </a:buClr>
              <a:buSzPts val="1000"/>
              <a:buChar char="●"/>
              <a:defRPr sz="1600">
                <a:solidFill>
                  <a:schemeClr val="dk1"/>
                </a:solidFill>
              </a:defRPr>
            </a:lvl7pPr>
            <a:lvl8pPr indent="-292100" lvl="7" marL="3657600" rtl="0">
              <a:spcBef>
                <a:spcPts val="0"/>
              </a:spcBef>
              <a:spcAft>
                <a:spcPts val="0"/>
              </a:spcAft>
              <a:buClr>
                <a:schemeClr val="dk1"/>
              </a:buClr>
              <a:buSzPts val="1000"/>
              <a:buChar char="○"/>
              <a:defRPr sz="1600">
                <a:solidFill>
                  <a:schemeClr val="dk1"/>
                </a:solidFill>
              </a:defRPr>
            </a:lvl8pPr>
            <a:lvl9pPr indent="-292100" lvl="8" marL="4114800" rtl="0">
              <a:spcBef>
                <a:spcPts val="0"/>
              </a:spcBef>
              <a:spcAft>
                <a:spcPts val="0"/>
              </a:spcAft>
              <a:buClr>
                <a:schemeClr val="dk1"/>
              </a:buClr>
              <a:buSzPts val="1000"/>
              <a:buChar char="■"/>
              <a:defRPr sz="1600">
                <a:solidFill>
                  <a:schemeClr val="dk1"/>
                </a:solidFill>
              </a:defRPr>
            </a:lvl9pPr>
          </a:lstStyle>
          <a:p/>
        </p:txBody>
      </p:sp>
      <p:cxnSp>
        <p:nvCxnSpPr>
          <p:cNvPr id="254" name="Google Shape;254;p32"/>
          <p:cNvCxnSpPr/>
          <p:nvPr/>
        </p:nvCxnSpPr>
        <p:spPr>
          <a:xfrm>
            <a:off x="0" y="4561600"/>
            <a:ext cx="9152700" cy="0"/>
          </a:xfrm>
          <a:prstGeom prst="straightConnector1">
            <a:avLst/>
          </a:prstGeom>
          <a:noFill/>
          <a:ln cap="flat" cmpd="sng" w="9525">
            <a:solidFill>
              <a:srgbClr val="E69138"/>
            </a:solidFill>
            <a:prstDash val="solid"/>
            <a:round/>
            <a:headEnd len="med" w="med" type="none"/>
            <a:tailEnd len="med" w="med" type="none"/>
          </a:ln>
        </p:spPr>
      </p:cxnSp>
      <p:sp>
        <p:nvSpPr>
          <p:cNvPr id="255" name="Google Shape;255;p32"/>
          <p:cNvSpPr txBox="1"/>
          <p:nvPr>
            <p:ph idx="12" type="sldNum"/>
          </p:nvPr>
        </p:nvSpPr>
        <p:spPr>
          <a:xfrm>
            <a:off x="114300" y="4788500"/>
            <a:ext cx="347100" cy="2814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header/logo - no text - orange">
  <p:cSld name="CUSTOM_1">
    <p:spTree>
      <p:nvGrpSpPr>
        <p:cNvPr id="256" name="Shape 256"/>
        <p:cNvGrpSpPr/>
        <p:nvPr/>
      </p:nvGrpSpPr>
      <p:grpSpPr>
        <a:xfrm>
          <a:off x="0" y="0"/>
          <a:ext cx="0" cy="0"/>
          <a:chOff x="0" y="0"/>
          <a:chExt cx="0" cy="0"/>
        </a:xfrm>
      </p:grpSpPr>
      <p:pic>
        <p:nvPicPr>
          <p:cNvPr id="257" name="Google Shape;257;p33"/>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58" name="Google Shape;258;p33"/>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259" name="Google Shape;259;p33"/>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cxnSp>
        <p:nvCxnSpPr>
          <p:cNvPr id="260" name="Google Shape;260;p33"/>
          <p:cNvCxnSpPr/>
          <p:nvPr/>
        </p:nvCxnSpPr>
        <p:spPr>
          <a:xfrm>
            <a:off x="0" y="4561600"/>
            <a:ext cx="9152700" cy="0"/>
          </a:xfrm>
          <a:prstGeom prst="straightConnector1">
            <a:avLst/>
          </a:prstGeom>
          <a:noFill/>
          <a:ln cap="flat" cmpd="sng" w="9525">
            <a:solidFill>
              <a:srgbClr val="E69138"/>
            </a:solidFill>
            <a:prstDash val="solid"/>
            <a:round/>
            <a:headEnd len="med" w="med" type="none"/>
            <a:tailEnd len="med" w="med" type="none"/>
          </a:ln>
        </p:spPr>
      </p:cxnSp>
      <p:sp>
        <p:nvSpPr>
          <p:cNvPr id="261" name="Google Shape;261;p33"/>
          <p:cNvSpPr txBox="1"/>
          <p:nvPr>
            <p:ph idx="12" type="sldNum"/>
          </p:nvPr>
        </p:nvSpPr>
        <p:spPr>
          <a:xfrm>
            <a:off x="114300" y="4788500"/>
            <a:ext cx="347100" cy="2814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orange">
  <p:cSld name="CUSTOM_1_1">
    <p:spTree>
      <p:nvGrpSpPr>
        <p:cNvPr id="262" name="Shape 262"/>
        <p:cNvGrpSpPr/>
        <p:nvPr/>
      </p:nvGrpSpPr>
      <p:grpSpPr>
        <a:xfrm>
          <a:off x="0" y="0"/>
          <a:ext cx="0" cy="0"/>
          <a:chOff x="0" y="0"/>
          <a:chExt cx="0" cy="0"/>
        </a:xfrm>
      </p:grpSpPr>
      <p:pic>
        <p:nvPicPr>
          <p:cNvPr id="263" name="Google Shape;263;p34"/>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264" name="Google Shape;264;p34"/>
          <p:cNvCxnSpPr/>
          <p:nvPr/>
        </p:nvCxnSpPr>
        <p:spPr>
          <a:xfrm>
            <a:off x="0" y="4561600"/>
            <a:ext cx="9152700" cy="0"/>
          </a:xfrm>
          <a:prstGeom prst="straightConnector1">
            <a:avLst/>
          </a:prstGeom>
          <a:noFill/>
          <a:ln cap="flat" cmpd="sng" w="9525">
            <a:solidFill>
              <a:srgbClr val="E69138"/>
            </a:solidFill>
            <a:prstDash val="solid"/>
            <a:round/>
            <a:headEnd len="med" w="med" type="none"/>
            <a:tailEnd len="med" w="med" type="none"/>
          </a:ln>
        </p:spPr>
      </p:cxnSp>
      <p:sp>
        <p:nvSpPr>
          <p:cNvPr id="265" name="Google Shape;265;p34"/>
          <p:cNvSpPr txBox="1"/>
          <p:nvPr>
            <p:ph idx="12" type="sldNum"/>
          </p:nvPr>
        </p:nvSpPr>
        <p:spPr>
          <a:xfrm>
            <a:off x="114300" y="4788500"/>
            <a:ext cx="347100" cy="2814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image space - orange">
  <p:cSld name="CUSTOM_1_1_1">
    <p:spTree>
      <p:nvGrpSpPr>
        <p:cNvPr id="266" name="Shape 266"/>
        <p:cNvGrpSpPr/>
        <p:nvPr/>
      </p:nvGrpSpPr>
      <p:grpSpPr>
        <a:xfrm>
          <a:off x="0" y="0"/>
          <a:ext cx="0" cy="0"/>
          <a:chOff x="0" y="0"/>
          <a:chExt cx="0" cy="0"/>
        </a:xfrm>
      </p:grpSpPr>
      <p:sp>
        <p:nvSpPr>
          <p:cNvPr id="267" name="Google Shape;267;p35"/>
          <p:cNvSpPr/>
          <p:nvPr/>
        </p:nvSpPr>
        <p:spPr>
          <a:xfrm>
            <a:off x="5486400" y="917250"/>
            <a:ext cx="3657600" cy="4226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68" name="Google Shape;268;p35"/>
          <p:cNvCxnSpPr/>
          <p:nvPr/>
        </p:nvCxnSpPr>
        <p:spPr>
          <a:xfrm>
            <a:off x="0" y="4561600"/>
            <a:ext cx="5392200" cy="0"/>
          </a:xfrm>
          <a:prstGeom prst="straightConnector1">
            <a:avLst/>
          </a:prstGeom>
          <a:noFill/>
          <a:ln cap="flat" cmpd="sng" w="9525">
            <a:solidFill>
              <a:srgbClr val="E69138"/>
            </a:solidFill>
            <a:prstDash val="solid"/>
            <a:round/>
            <a:headEnd len="med" w="med" type="none"/>
            <a:tailEnd len="med" w="med" type="none"/>
          </a:ln>
        </p:spPr>
      </p:cxnSp>
      <p:sp>
        <p:nvSpPr>
          <p:cNvPr id="269" name="Google Shape;269;p35"/>
          <p:cNvSpPr txBox="1"/>
          <p:nvPr>
            <p:ph idx="1" type="body"/>
          </p:nvPr>
        </p:nvSpPr>
        <p:spPr>
          <a:xfrm>
            <a:off x="457200" y="1143000"/>
            <a:ext cx="3776400" cy="3191700"/>
          </a:xfrm>
          <a:prstGeom prst="rect">
            <a:avLst/>
          </a:prstGeom>
        </p:spPr>
        <p:txBody>
          <a:bodyPr anchorCtr="0" anchor="t" bIns="0" lIns="0" spcFirstLastPara="1" rIns="0" wrap="square" tIns="0">
            <a:normAutofit/>
          </a:bodyPr>
          <a:lstStyle>
            <a:lvl1pPr indent="-342900" lvl="0" marL="457200" rtl="0">
              <a:spcBef>
                <a:spcPts val="0"/>
              </a:spcBef>
              <a:spcAft>
                <a:spcPts val="0"/>
              </a:spcAft>
              <a:buClr>
                <a:schemeClr val="dk1"/>
              </a:buClr>
              <a:buSzPts val="1800"/>
              <a:buChar char="●"/>
              <a:defRPr>
                <a:solidFill>
                  <a:schemeClr val="dk1"/>
                </a:solidFill>
              </a:defRPr>
            </a:lvl1pPr>
            <a:lvl2pPr indent="-330200" lvl="1" marL="914400" rtl="0">
              <a:spcBef>
                <a:spcPts val="0"/>
              </a:spcBef>
              <a:spcAft>
                <a:spcPts val="0"/>
              </a:spcAft>
              <a:buClr>
                <a:schemeClr val="dk1"/>
              </a:buClr>
              <a:buSzPts val="1600"/>
              <a:buChar char="○"/>
              <a:defRPr sz="1600">
                <a:solidFill>
                  <a:schemeClr val="dk1"/>
                </a:solidFill>
              </a:defRPr>
            </a:lvl2pPr>
            <a:lvl3pPr indent="-330200" lvl="2" marL="1371600" rtl="0">
              <a:spcBef>
                <a:spcPts val="0"/>
              </a:spcBef>
              <a:spcAft>
                <a:spcPts val="0"/>
              </a:spcAft>
              <a:buClr>
                <a:schemeClr val="dk1"/>
              </a:buClr>
              <a:buSzPts val="1600"/>
              <a:buChar char="■"/>
              <a:defRPr sz="1600">
                <a:solidFill>
                  <a:schemeClr val="dk1"/>
                </a:solidFill>
              </a:defRPr>
            </a:lvl3pPr>
            <a:lvl4pPr indent="-330200" lvl="3" marL="1828800" rtl="0">
              <a:spcBef>
                <a:spcPts val="0"/>
              </a:spcBef>
              <a:spcAft>
                <a:spcPts val="0"/>
              </a:spcAft>
              <a:buClr>
                <a:schemeClr val="dk1"/>
              </a:buClr>
              <a:buSzPts val="1600"/>
              <a:buChar char="●"/>
              <a:defRPr sz="1600">
                <a:solidFill>
                  <a:schemeClr val="dk1"/>
                </a:solidFill>
              </a:defRPr>
            </a:lvl4pPr>
            <a:lvl5pPr indent="-330200" lvl="4" marL="2286000" rtl="0">
              <a:spcBef>
                <a:spcPts val="0"/>
              </a:spcBef>
              <a:spcAft>
                <a:spcPts val="0"/>
              </a:spcAft>
              <a:buClr>
                <a:schemeClr val="dk1"/>
              </a:buClr>
              <a:buSzPts val="1600"/>
              <a:buChar char="○"/>
              <a:defRPr sz="1600">
                <a:solidFill>
                  <a:schemeClr val="dk1"/>
                </a:solidFill>
              </a:defRPr>
            </a:lvl5pPr>
            <a:lvl6pPr indent="-330200" lvl="5" marL="2743200" rtl="0">
              <a:spcBef>
                <a:spcPts val="0"/>
              </a:spcBef>
              <a:spcAft>
                <a:spcPts val="0"/>
              </a:spcAft>
              <a:buClr>
                <a:schemeClr val="dk1"/>
              </a:buClr>
              <a:buSzPts val="1600"/>
              <a:buChar char="■"/>
              <a:defRPr sz="1600">
                <a:solidFill>
                  <a:schemeClr val="dk1"/>
                </a:solidFill>
              </a:defRPr>
            </a:lvl6pPr>
            <a:lvl7pPr indent="-330200" lvl="6" marL="3200400" rtl="0">
              <a:spcBef>
                <a:spcPts val="0"/>
              </a:spcBef>
              <a:spcAft>
                <a:spcPts val="0"/>
              </a:spcAft>
              <a:buClr>
                <a:schemeClr val="dk1"/>
              </a:buClr>
              <a:buSzPts val="1600"/>
              <a:buChar char="●"/>
              <a:defRPr sz="1600">
                <a:solidFill>
                  <a:schemeClr val="dk1"/>
                </a:solidFill>
              </a:defRPr>
            </a:lvl7pPr>
            <a:lvl8pPr indent="-330200" lvl="7" marL="3657600" rtl="0">
              <a:spcBef>
                <a:spcPts val="0"/>
              </a:spcBef>
              <a:spcAft>
                <a:spcPts val="0"/>
              </a:spcAft>
              <a:buClr>
                <a:schemeClr val="dk1"/>
              </a:buClr>
              <a:buSzPts val="1600"/>
              <a:buChar char="○"/>
              <a:defRPr sz="1600">
                <a:solidFill>
                  <a:schemeClr val="dk1"/>
                </a:solidFill>
              </a:defRPr>
            </a:lvl8pPr>
            <a:lvl9pPr indent="-330200" lvl="8" marL="4114800" rtl="0">
              <a:spcBef>
                <a:spcPts val="0"/>
              </a:spcBef>
              <a:spcAft>
                <a:spcPts val="0"/>
              </a:spcAft>
              <a:buClr>
                <a:schemeClr val="dk1"/>
              </a:buClr>
              <a:buSzPts val="1600"/>
              <a:buChar char="■"/>
              <a:defRPr sz="1600">
                <a:solidFill>
                  <a:schemeClr val="dk1"/>
                </a:solidFill>
              </a:defRPr>
            </a:lvl9pPr>
          </a:lstStyle>
          <a:p/>
        </p:txBody>
      </p:sp>
      <p:pic>
        <p:nvPicPr>
          <p:cNvPr id="270" name="Google Shape;270;p35"/>
          <p:cNvPicPr preferRelativeResize="0"/>
          <p:nvPr/>
        </p:nvPicPr>
        <p:blipFill>
          <a:blip r:embed="rId2">
            <a:alphaModFix/>
          </a:blip>
          <a:stretch>
            <a:fillRect/>
          </a:stretch>
        </p:blipFill>
        <p:spPr>
          <a:xfrm>
            <a:off x="0" y="0"/>
            <a:ext cx="9144000" cy="914400"/>
          </a:xfrm>
          <a:prstGeom prst="rect">
            <a:avLst/>
          </a:prstGeom>
          <a:noFill/>
          <a:ln>
            <a:noFill/>
          </a:ln>
        </p:spPr>
      </p:pic>
      <p:sp>
        <p:nvSpPr>
          <p:cNvPr id="271" name="Google Shape;271;p35"/>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272" name="Google Shape;272;p35"/>
          <p:cNvSpPr txBox="1"/>
          <p:nvPr>
            <p:ph idx="12" type="sldNum"/>
          </p:nvPr>
        </p:nvSpPr>
        <p:spPr>
          <a:xfrm>
            <a:off x="114300" y="4788500"/>
            <a:ext cx="347100" cy="2814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pic>
        <p:nvPicPr>
          <p:cNvPr id="273" name="Google Shape;273;p35"/>
          <p:cNvPicPr preferRelativeResize="0"/>
          <p:nvPr/>
        </p:nvPicPr>
        <p:blipFill>
          <a:blip r:embed="rId3">
            <a:alphaModFix/>
          </a:blip>
          <a:stretch>
            <a:fillRect/>
          </a:stretch>
        </p:blipFill>
        <p:spPr>
          <a:xfrm>
            <a:off x="4524250" y="4676400"/>
            <a:ext cx="867951" cy="369000"/>
          </a:xfrm>
          <a:prstGeom prst="rect">
            <a:avLst/>
          </a:prstGeom>
          <a:noFill/>
          <a:ln>
            <a:noFill/>
          </a:ln>
        </p:spPr>
      </p:pic>
      <p:sp>
        <p:nvSpPr>
          <p:cNvPr id="274" name="Google Shape;274;p35"/>
          <p:cNvSpPr/>
          <p:nvPr>
            <p:ph idx="2" type="pic"/>
          </p:nvPr>
        </p:nvSpPr>
        <p:spPr>
          <a:xfrm>
            <a:off x="5556750" y="989400"/>
            <a:ext cx="3516900" cy="4082100"/>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2 column - orange">
  <p:cSld name="CUSTOM_1_1_1_1">
    <p:spTree>
      <p:nvGrpSpPr>
        <p:cNvPr id="275" name="Shape 275"/>
        <p:cNvGrpSpPr/>
        <p:nvPr/>
      </p:nvGrpSpPr>
      <p:grpSpPr>
        <a:xfrm>
          <a:off x="0" y="0"/>
          <a:ext cx="0" cy="0"/>
          <a:chOff x="0" y="0"/>
          <a:chExt cx="0" cy="0"/>
        </a:xfrm>
      </p:grpSpPr>
      <p:pic>
        <p:nvPicPr>
          <p:cNvPr id="276" name="Google Shape;276;p36"/>
          <p:cNvPicPr preferRelativeResize="0"/>
          <p:nvPr/>
        </p:nvPicPr>
        <p:blipFill>
          <a:blip r:embed="rId2">
            <a:alphaModFix/>
          </a:blip>
          <a:stretch>
            <a:fillRect/>
          </a:stretch>
        </p:blipFill>
        <p:spPr>
          <a:xfrm>
            <a:off x="0" y="0"/>
            <a:ext cx="9144000" cy="914400"/>
          </a:xfrm>
          <a:prstGeom prst="rect">
            <a:avLst/>
          </a:prstGeom>
          <a:noFill/>
          <a:ln>
            <a:noFill/>
          </a:ln>
        </p:spPr>
      </p:pic>
      <p:sp>
        <p:nvSpPr>
          <p:cNvPr id="277" name="Google Shape;277;p36"/>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278" name="Google Shape;278;p36"/>
          <p:cNvSpPr txBox="1"/>
          <p:nvPr>
            <p:ph idx="12" type="sldNum"/>
          </p:nvPr>
        </p:nvSpPr>
        <p:spPr>
          <a:xfrm>
            <a:off x="114300" y="4788500"/>
            <a:ext cx="347100" cy="2814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pic>
        <p:nvPicPr>
          <p:cNvPr id="279" name="Google Shape;279;p3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80" name="Google Shape;280;p36"/>
          <p:cNvCxnSpPr/>
          <p:nvPr/>
        </p:nvCxnSpPr>
        <p:spPr>
          <a:xfrm>
            <a:off x="0" y="4561600"/>
            <a:ext cx="9152700" cy="0"/>
          </a:xfrm>
          <a:prstGeom prst="straightConnector1">
            <a:avLst/>
          </a:prstGeom>
          <a:noFill/>
          <a:ln cap="flat" cmpd="sng" w="9525">
            <a:solidFill>
              <a:srgbClr val="E69138"/>
            </a:solidFill>
            <a:prstDash val="solid"/>
            <a:round/>
            <a:headEnd len="med" w="med" type="none"/>
            <a:tailEnd len="med" w="med" type="none"/>
          </a:ln>
        </p:spPr>
      </p:cxnSp>
      <p:sp>
        <p:nvSpPr>
          <p:cNvPr id="281" name="Google Shape;281;p36"/>
          <p:cNvSpPr txBox="1"/>
          <p:nvPr>
            <p:ph idx="1" type="body"/>
          </p:nvPr>
        </p:nvSpPr>
        <p:spPr>
          <a:xfrm>
            <a:off x="311700" y="1152475"/>
            <a:ext cx="3999900" cy="31788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282" name="Google Shape;282;p36"/>
          <p:cNvSpPr txBox="1"/>
          <p:nvPr>
            <p:ph idx="2" type="body"/>
          </p:nvPr>
        </p:nvSpPr>
        <p:spPr>
          <a:xfrm>
            <a:off x="4832400" y="1152475"/>
            <a:ext cx="3999900" cy="31788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2 column with header- orange">
  <p:cSld name="CUSTOM_1_1_1_1_1">
    <p:spTree>
      <p:nvGrpSpPr>
        <p:cNvPr id="283" name="Shape 283"/>
        <p:cNvGrpSpPr/>
        <p:nvPr/>
      </p:nvGrpSpPr>
      <p:grpSpPr>
        <a:xfrm>
          <a:off x="0" y="0"/>
          <a:ext cx="0" cy="0"/>
          <a:chOff x="0" y="0"/>
          <a:chExt cx="0" cy="0"/>
        </a:xfrm>
      </p:grpSpPr>
      <p:pic>
        <p:nvPicPr>
          <p:cNvPr id="284" name="Google Shape;284;p37"/>
          <p:cNvPicPr preferRelativeResize="0"/>
          <p:nvPr/>
        </p:nvPicPr>
        <p:blipFill>
          <a:blip r:embed="rId2">
            <a:alphaModFix/>
          </a:blip>
          <a:stretch>
            <a:fillRect/>
          </a:stretch>
        </p:blipFill>
        <p:spPr>
          <a:xfrm>
            <a:off x="0" y="0"/>
            <a:ext cx="9144000" cy="914400"/>
          </a:xfrm>
          <a:prstGeom prst="rect">
            <a:avLst/>
          </a:prstGeom>
          <a:noFill/>
          <a:ln>
            <a:noFill/>
          </a:ln>
        </p:spPr>
      </p:pic>
      <p:sp>
        <p:nvSpPr>
          <p:cNvPr id="285" name="Google Shape;285;p37"/>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286" name="Google Shape;286;p37"/>
          <p:cNvSpPr txBox="1"/>
          <p:nvPr>
            <p:ph idx="12" type="sldNum"/>
          </p:nvPr>
        </p:nvSpPr>
        <p:spPr>
          <a:xfrm>
            <a:off x="114300" y="4788500"/>
            <a:ext cx="347100" cy="2814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pic>
        <p:nvPicPr>
          <p:cNvPr id="287" name="Google Shape;287;p3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88" name="Google Shape;288;p37"/>
          <p:cNvCxnSpPr/>
          <p:nvPr/>
        </p:nvCxnSpPr>
        <p:spPr>
          <a:xfrm>
            <a:off x="0" y="4561600"/>
            <a:ext cx="9152700" cy="0"/>
          </a:xfrm>
          <a:prstGeom prst="straightConnector1">
            <a:avLst/>
          </a:prstGeom>
          <a:noFill/>
          <a:ln cap="flat" cmpd="sng" w="9525">
            <a:solidFill>
              <a:srgbClr val="E69138"/>
            </a:solidFill>
            <a:prstDash val="solid"/>
            <a:round/>
            <a:headEnd len="med" w="med" type="none"/>
            <a:tailEnd len="med" w="med" type="none"/>
          </a:ln>
        </p:spPr>
      </p:cxnSp>
      <p:sp>
        <p:nvSpPr>
          <p:cNvPr id="289" name="Google Shape;289;p37"/>
          <p:cNvSpPr txBox="1"/>
          <p:nvPr>
            <p:ph idx="1" type="body"/>
          </p:nvPr>
        </p:nvSpPr>
        <p:spPr>
          <a:xfrm>
            <a:off x="311700" y="1387200"/>
            <a:ext cx="3999900" cy="29442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290" name="Google Shape;290;p37"/>
          <p:cNvSpPr txBox="1"/>
          <p:nvPr>
            <p:ph idx="2" type="body"/>
          </p:nvPr>
        </p:nvSpPr>
        <p:spPr>
          <a:xfrm>
            <a:off x="4832400" y="1387075"/>
            <a:ext cx="3999900" cy="29442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291" name="Google Shape;291;p37"/>
          <p:cNvSpPr txBox="1"/>
          <p:nvPr>
            <p:ph idx="3" type="title"/>
          </p:nvPr>
        </p:nvSpPr>
        <p:spPr>
          <a:xfrm>
            <a:off x="329300" y="1047150"/>
            <a:ext cx="3982200" cy="369000"/>
          </a:xfrm>
          <a:prstGeom prst="rect">
            <a:avLst/>
          </a:prstGeom>
        </p:spPr>
        <p:txBody>
          <a:bodyPr anchorCtr="0" anchor="ctr" bIns="0" lIns="0" spcFirstLastPara="1" rIns="0" wrap="square" tIns="0">
            <a:noAutofit/>
          </a:bodyPr>
          <a:lstStyle>
            <a:lvl1pPr lvl="0"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p:txBody>
      </p:sp>
      <p:sp>
        <p:nvSpPr>
          <p:cNvPr id="292" name="Google Shape;292;p37"/>
          <p:cNvSpPr txBox="1"/>
          <p:nvPr>
            <p:ph idx="4" type="title"/>
          </p:nvPr>
        </p:nvSpPr>
        <p:spPr>
          <a:xfrm>
            <a:off x="4841250" y="1047150"/>
            <a:ext cx="3982200" cy="369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3" name="Shape 293"/>
        <p:cNvGrpSpPr/>
        <p:nvPr/>
      </p:nvGrpSpPr>
      <p:grpSpPr>
        <a:xfrm>
          <a:off x="0" y="0"/>
          <a:ext cx="0" cy="0"/>
          <a:chOff x="0" y="0"/>
          <a:chExt cx="0" cy="0"/>
        </a:xfrm>
      </p:grpSpPr>
      <p:pic>
        <p:nvPicPr>
          <p:cNvPr id="294" name="Google Shape;294;p38"/>
          <p:cNvPicPr preferRelativeResize="0"/>
          <p:nvPr/>
        </p:nvPicPr>
        <p:blipFill rotWithShape="1">
          <a:blip r:embed="rId2">
            <a:alphaModFix/>
          </a:blip>
          <a:srcRect b="0" l="0" r="0" t="0"/>
          <a:stretch/>
        </p:blipFill>
        <p:spPr>
          <a:xfrm>
            <a:off x="1" y="0"/>
            <a:ext cx="6857996" cy="914400"/>
          </a:xfrm>
          <a:prstGeom prst="rect">
            <a:avLst/>
          </a:prstGeom>
          <a:noFill/>
          <a:ln>
            <a:noFill/>
          </a:ln>
        </p:spPr>
      </p:pic>
      <p:sp>
        <p:nvSpPr>
          <p:cNvPr id="295" name="Google Shape;295;p38"/>
          <p:cNvSpPr txBox="1"/>
          <p:nvPr>
            <p:ph type="title"/>
          </p:nvPr>
        </p:nvSpPr>
        <p:spPr>
          <a:xfrm>
            <a:off x="245193" y="190885"/>
            <a:ext cx="6081900" cy="5673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1"/>
              </a:buClr>
              <a:buSzPts val="2400"/>
              <a:buFont typeface="Arial"/>
              <a:buChar char="●"/>
              <a:defRPr sz="2400">
                <a:solidFill>
                  <a:schemeClr val="dk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6" name="Google Shape;296;p38"/>
          <p:cNvSpPr txBox="1"/>
          <p:nvPr>
            <p:ph idx="1" type="body"/>
          </p:nvPr>
        </p:nvSpPr>
        <p:spPr>
          <a:xfrm>
            <a:off x="628650" y="1097280"/>
            <a:ext cx="7886700" cy="3480600"/>
          </a:xfrm>
          <a:prstGeom prst="rect">
            <a:avLst/>
          </a:prstGeom>
          <a:noFill/>
          <a:ln>
            <a:noFill/>
          </a:ln>
        </p:spPr>
        <p:txBody>
          <a:bodyPr anchorCtr="0" anchor="t" bIns="45700" lIns="0" spcFirstLastPara="1" rIns="0" wrap="square" tIns="0">
            <a:normAutofit/>
          </a:bodyPr>
          <a:lstStyle>
            <a:lvl1pPr indent="-381000" lvl="0" marL="457200" rtl="0" algn="l">
              <a:lnSpc>
                <a:spcPct val="90000"/>
              </a:lnSpc>
              <a:spcBef>
                <a:spcPts val="1000"/>
              </a:spcBef>
              <a:spcAft>
                <a:spcPts val="0"/>
              </a:spcAft>
              <a:buClr>
                <a:schemeClr val="dk1"/>
              </a:buClr>
              <a:buSzPts val="2400"/>
              <a:buChar char="●"/>
              <a:defRPr sz="2400"/>
            </a:lvl1pPr>
            <a:lvl2pPr indent="-355600" lvl="1" marL="914400" rtl="0" algn="l">
              <a:lnSpc>
                <a:spcPct val="90000"/>
              </a:lnSpc>
              <a:spcBef>
                <a:spcPts val="1200"/>
              </a:spcBef>
              <a:spcAft>
                <a:spcPts val="0"/>
              </a:spcAft>
              <a:buClr>
                <a:schemeClr val="dk1"/>
              </a:buClr>
              <a:buSzPts val="2000"/>
              <a:buChar char="○"/>
              <a:defRPr sz="2000"/>
            </a:lvl2pPr>
            <a:lvl3pPr indent="-342900" lvl="2" marL="1371600" rtl="0" algn="l">
              <a:lnSpc>
                <a:spcPct val="90000"/>
              </a:lnSpc>
              <a:spcBef>
                <a:spcPts val="1200"/>
              </a:spcBef>
              <a:spcAft>
                <a:spcPts val="0"/>
              </a:spcAft>
              <a:buClr>
                <a:schemeClr val="dk1"/>
              </a:buClr>
              <a:buSzPts val="1800"/>
              <a:buChar char="■"/>
              <a:defRPr sz="1800"/>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pic>
        <p:nvPicPr>
          <p:cNvPr id="297" name="Google Shape;297;p38"/>
          <p:cNvPicPr preferRelativeResize="0"/>
          <p:nvPr/>
        </p:nvPicPr>
        <p:blipFill rotWithShape="1">
          <a:blip r:embed="rId3">
            <a:alphaModFix/>
          </a:blip>
          <a:srcRect b="0" l="0" r="0" t="0"/>
          <a:stretch/>
        </p:blipFill>
        <p:spPr>
          <a:xfrm>
            <a:off x="7772400" y="4629150"/>
            <a:ext cx="857250" cy="364439"/>
          </a:xfrm>
          <a:prstGeom prst="rect">
            <a:avLst/>
          </a:prstGeom>
          <a:noFill/>
          <a:ln>
            <a:noFill/>
          </a:ln>
        </p:spPr>
      </p:pic>
      <p:sp>
        <p:nvSpPr>
          <p:cNvPr id="298" name="Google Shape;298;p38"/>
          <p:cNvSpPr txBox="1"/>
          <p:nvPr>
            <p:ph idx="12" type="sldNum"/>
          </p:nvPr>
        </p:nvSpPr>
        <p:spPr>
          <a:xfrm>
            <a:off x="223071" y="4820263"/>
            <a:ext cx="2057400" cy="273900"/>
          </a:xfrm>
          <a:prstGeom prst="rect">
            <a:avLst/>
          </a:prstGeom>
          <a:noFill/>
          <a:ln>
            <a:noFill/>
          </a:ln>
        </p:spPr>
        <p:txBody>
          <a:bodyPr anchorCtr="0" anchor="t" bIns="45700" lIns="91425" spcFirstLastPara="1" rIns="91425" wrap="square" tIns="45700">
            <a:noAutofit/>
          </a:bodyPr>
          <a:lstStyle>
            <a:lvl1pPr indent="0" lvl="0" marL="0" rtl="0" algn="l">
              <a:spcBef>
                <a:spcPts val="0"/>
              </a:spcBef>
              <a:buNone/>
              <a:defRPr sz="1600">
                <a:solidFill>
                  <a:srgbClr val="7F7F7F"/>
                </a:solidFill>
                <a:latin typeface="Calibri"/>
                <a:ea typeface="Calibri"/>
                <a:cs typeface="Calibri"/>
                <a:sym typeface="Calibri"/>
              </a:defRPr>
            </a:lvl1pPr>
            <a:lvl2pPr indent="0" lvl="1" marL="0" rtl="0" algn="l">
              <a:spcBef>
                <a:spcPts val="0"/>
              </a:spcBef>
              <a:buNone/>
              <a:defRPr sz="1600">
                <a:solidFill>
                  <a:srgbClr val="7F7F7F"/>
                </a:solidFill>
                <a:latin typeface="Calibri"/>
                <a:ea typeface="Calibri"/>
                <a:cs typeface="Calibri"/>
                <a:sym typeface="Calibri"/>
              </a:defRPr>
            </a:lvl2pPr>
            <a:lvl3pPr indent="0" lvl="2" marL="0" rtl="0" algn="l">
              <a:spcBef>
                <a:spcPts val="0"/>
              </a:spcBef>
              <a:buNone/>
              <a:defRPr sz="1600">
                <a:solidFill>
                  <a:srgbClr val="7F7F7F"/>
                </a:solidFill>
                <a:latin typeface="Calibri"/>
                <a:ea typeface="Calibri"/>
                <a:cs typeface="Calibri"/>
                <a:sym typeface="Calibri"/>
              </a:defRPr>
            </a:lvl3pPr>
            <a:lvl4pPr indent="0" lvl="3" marL="0" rtl="0" algn="l">
              <a:spcBef>
                <a:spcPts val="0"/>
              </a:spcBef>
              <a:buNone/>
              <a:defRPr sz="1600">
                <a:solidFill>
                  <a:srgbClr val="7F7F7F"/>
                </a:solidFill>
                <a:latin typeface="Calibri"/>
                <a:ea typeface="Calibri"/>
                <a:cs typeface="Calibri"/>
                <a:sym typeface="Calibri"/>
              </a:defRPr>
            </a:lvl4pPr>
            <a:lvl5pPr indent="0" lvl="4" marL="0" rtl="0" algn="l">
              <a:spcBef>
                <a:spcPts val="0"/>
              </a:spcBef>
              <a:buNone/>
              <a:defRPr sz="1600">
                <a:solidFill>
                  <a:srgbClr val="7F7F7F"/>
                </a:solidFill>
                <a:latin typeface="Calibri"/>
                <a:ea typeface="Calibri"/>
                <a:cs typeface="Calibri"/>
                <a:sym typeface="Calibri"/>
              </a:defRPr>
            </a:lvl5pPr>
            <a:lvl6pPr indent="0" lvl="5" marL="0" rtl="0" algn="l">
              <a:spcBef>
                <a:spcPts val="0"/>
              </a:spcBef>
              <a:buNone/>
              <a:defRPr sz="1600">
                <a:solidFill>
                  <a:srgbClr val="7F7F7F"/>
                </a:solidFill>
                <a:latin typeface="Calibri"/>
                <a:ea typeface="Calibri"/>
                <a:cs typeface="Calibri"/>
                <a:sym typeface="Calibri"/>
              </a:defRPr>
            </a:lvl6pPr>
            <a:lvl7pPr indent="0" lvl="6" marL="0" rtl="0" algn="l">
              <a:spcBef>
                <a:spcPts val="0"/>
              </a:spcBef>
              <a:buNone/>
              <a:defRPr sz="1600">
                <a:solidFill>
                  <a:srgbClr val="7F7F7F"/>
                </a:solidFill>
                <a:latin typeface="Calibri"/>
                <a:ea typeface="Calibri"/>
                <a:cs typeface="Calibri"/>
                <a:sym typeface="Calibri"/>
              </a:defRPr>
            </a:lvl7pPr>
            <a:lvl8pPr indent="0" lvl="7" marL="0" rtl="0" algn="l">
              <a:spcBef>
                <a:spcPts val="0"/>
              </a:spcBef>
              <a:buNone/>
              <a:defRPr sz="1600">
                <a:solidFill>
                  <a:srgbClr val="7F7F7F"/>
                </a:solidFill>
                <a:latin typeface="Calibri"/>
                <a:ea typeface="Calibri"/>
                <a:cs typeface="Calibri"/>
                <a:sym typeface="Calibri"/>
              </a:defRPr>
            </a:lvl8pPr>
            <a:lvl9pPr indent="0" lvl="8" marL="0" rt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299" name="Shape 299"/>
        <p:cNvGrpSpPr/>
        <p:nvPr/>
      </p:nvGrpSpPr>
      <p:grpSpPr>
        <a:xfrm>
          <a:off x="0" y="0"/>
          <a:ext cx="0" cy="0"/>
          <a:chOff x="0" y="0"/>
          <a:chExt cx="0" cy="0"/>
        </a:xfrm>
      </p:grpSpPr>
      <p:pic>
        <p:nvPicPr>
          <p:cNvPr id="300" name="Google Shape;300;p39"/>
          <p:cNvPicPr preferRelativeResize="0"/>
          <p:nvPr/>
        </p:nvPicPr>
        <p:blipFill rotWithShape="1">
          <a:blip r:embed="rId2">
            <a:alphaModFix/>
          </a:blip>
          <a:srcRect b="0" l="0" r="0" t="0"/>
          <a:stretch/>
        </p:blipFill>
        <p:spPr>
          <a:xfrm>
            <a:off x="0" y="0"/>
            <a:ext cx="6858000" cy="5143500"/>
          </a:xfrm>
          <a:prstGeom prst="rect">
            <a:avLst/>
          </a:prstGeom>
          <a:noFill/>
          <a:ln>
            <a:noFill/>
          </a:ln>
        </p:spPr>
      </p:pic>
      <p:sp>
        <p:nvSpPr>
          <p:cNvPr id="301" name="Google Shape;301;p39"/>
          <p:cNvSpPr txBox="1"/>
          <p:nvPr>
            <p:ph type="ctrTitle"/>
          </p:nvPr>
        </p:nvSpPr>
        <p:spPr>
          <a:xfrm>
            <a:off x="685800" y="1946787"/>
            <a:ext cx="7772400" cy="17532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0"/>
              </a:spcBef>
              <a:spcAft>
                <a:spcPts val="0"/>
              </a:spcAft>
              <a:buClr>
                <a:schemeClr val="lt1"/>
              </a:buClr>
              <a:buSzPts val="4000"/>
              <a:buFont typeface="Arial"/>
              <a:buChar char="●"/>
              <a:defRPr sz="4000">
                <a:solidFill>
                  <a:schemeClr val="lt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02" name="Google Shape;302;p39"/>
          <p:cNvSpPr txBox="1"/>
          <p:nvPr>
            <p:ph idx="12" type="sldNum"/>
          </p:nvPr>
        </p:nvSpPr>
        <p:spPr>
          <a:xfrm>
            <a:off x="223071" y="4820263"/>
            <a:ext cx="2057400" cy="273900"/>
          </a:xfrm>
          <a:prstGeom prst="rect">
            <a:avLst/>
          </a:prstGeom>
          <a:noFill/>
          <a:ln>
            <a:noFill/>
          </a:ln>
        </p:spPr>
        <p:txBody>
          <a:bodyPr anchorCtr="0" anchor="t" bIns="45700" lIns="91425" spcFirstLastPara="1" rIns="91425" wrap="square" tIns="45700">
            <a:noAutofit/>
          </a:bodyPr>
          <a:lstStyle>
            <a:lvl1pPr indent="0" lvl="0" marL="0" rtl="0" algn="l">
              <a:spcBef>
                <a:spcPts val="0"/>
              </a:spcBef>
              <a:buNone/>
              <a:defRPr sz="1600">
                <a:solidFill>
                  <a:schemeClr val="dk1"/>
                </a:solidFill>
                <a:latin typeface="Calibri"/>
                <a:ea typeface="Calibri"/>
                <a:cs typeface="Calibri"/>
                <a:sym typeface="Calibri"/>
              </a:defRPr>
            </a:lvl1pPr>
            <a:lvl2pPr indent="0" lvl="1" marL="0" rtl="0" algn="l">
              <a:spcBef>
                <a:spcPts val="0"/>
              </a:spcBef>
              <a:buNone/>
              <a:defRPr sz="1600">
                <a:solidFill>
                  <a:schemeClr val="dk1"/>
                </a:solidFill>
                <a:latin typeface="Calibri"/>
                <a:ea typeface="Calibri"/>
                <a:cs typeface="Calibri"/>
                <a:sym typeface="Calibri"/>
              </a:defRPr>
            </a:lvl2pPr>
            <a:lvl3pPr indent="0" lvl="2" marL="0" rtl="0" algn="l">
              <a:spcBef>
                <a:spcPts val="0"/>
              </a:spcBef>
              <a:buNone/>
              <a:defRPr sz="1600">
                <a:solidFill>
                  <a:schemeClr val="dk1"/>
                </a:solidFill>
                <a:latin typeface="Calibri"/>
                <a:ea typeface="Calibri"/>
                <a:cs typeface="Calibri"/>
                <a:sym typeface="Calibri"/>
              </a:defRPr>
            </a:lvl3pPr>
            <a:lvl4pPr indent="0" lvl="3" marL="0" rtl="0" algn="l">
              <a:spcBef>
                <a:spcPts val="0"/>
              </a:spcBef>
              <a:buNone/>
              <a:defRPr sz="1600">
                <a:solidFill>
                  <a:schemeClr val="dk1"/>
                </a:solidFill>
                <a:latin typeface="Calibri"/>
                <a:ea typeface="Calibri"/>
                <a:cs typeface="Calibri"/>
                <a:sym typeface="Calibri"/>
              </a:defRPr>
            </a:lvl4pPr>
            <a:lvl5pPr indent="0" lvl="4" marL="0" rtl="0" algn="l">
              <a:spcBef>
                <a:spcPts val="0"/>
              </a:spcBef>
              <a:buNone/>
              <a:defRPr sz="1600">
                <a:solidFill>
                  <a:schemeClr val="dk1"/>
                </a:solidFill>
                <a:latin typeface="Calibri"/>
                <a:ea typeface="Calibri"/>
                <a:cs typeface="Calibri"/>
                <a:sym typeface="Calibri"/>
              </a:defRPr>
            </a:lvl5pPr>
            <a:lvl6pPr indent="0" lvl="5" marL="0" rtl="0" algn="l">
              <a:spcBef>
                <a:spcPts val="0"/>
              </a:spcBef>
              <a:buNone/>
              <a:defRPr sz="1600">
                <a:solidFill>
                  <a:schemeClr val="dk1"/>
                </a:solidFill>
                <a:latin typeface="Calibri"/>
                <a:ea typeface="Calibri"/>
                <a:cs typeface="Calibri"/>
                <a:sym typeface="Calibri"/>
              </a:defRPr>
            </a:lvl6pPr>
            <a:lvl7pPr indent="0" lvl="6" marL="0" rtl="0" algn="l">
              <a:spcBef>
                <a:spcPts val="0"/>
              </a:spcBef>
              <a:buNone/>
              <a:defRPr sz="1600">
                <a:solidFill>
                  <a:schemeClr val="dk1"/>
                </a:solidFill>
                <a:latin typeface="Calibri"/>
                <a:ea typeface="Calibri"/>
                <a:cs typeface="Calibri"/>
                <a:sym typeface="Calibri"/>
              </a:defRPr>
            </a:lvl7pPr>
            <a:lvl8pPr indent="0" lvl="7" marL="0" rtl="0" algn="l">
              <a:spcBef>
                <a:spcPts val="0"/>
              </a:spcBef>
              <a:buNone/>
              <a:defRPr sz="1600">
                <a:solidFill>
                  <a:schemeClr val="dk1"/>
                </a:solidFill>
                <a:latin typeface="Calibri"/>
                <a:ea typeface="Calibri"/>
                <a:cs typeface="Calibri"/>
                <a:sym typeface="Calibri"/>
              </a:defRPr>
            </a:lvl8pPr>
            <a:lvl9pPr indent="0" lvl="8" marL="0" rtl="0" algn="l">
              <a:spcBef>
                <a:spcPts val="0"/>
              </a:spcBef>
              <a:buNone/>
              <a:defRPr sz="16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small image">
  <p:cSld name="SECTION_HEADER_3">
    <p:spTree>
      <p:nvGrpSpPr>
        <p:cNvPr id="28" name="Shape 28"/>
        <p:cNvGrpSpPr/>
        <p:nvPr/>
      </p:nvGrpSpPr>
      <p:grpSpPr>
        <a:xfrm>
          <a:off x="0" y="0"/>
          <a:ext cx="0" cy="0"/>
          <a:chOff x="0" y="0"/>
          <a:chExt cx="0" cy="0"/>
        </a:xfrm>
      </p:grpSpPr>
      <p:pic>
        <p:nvPicPr>
          <p:cNvPr id="29" name="Google Shape;29;p5"/>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0" name="Google Shape;30;p5"/>
          <p:cNvSpPr txBox="1"/>
          <p:nvPr>
            <p:ph type="title"/>
          </p:nvPr>
        </p:nvSpPr>
        <p:spPr>
          <a:xfrm>
            <a:off x="213075" y="228600"/>
            <a:ext cx="79335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31" name="Google Shape;31;p5"/>
          <p:cNvSpPr txBox="1"/>
          <p:nvPr>
            <p:ph idx="1" type="body"/>
          </p:nvPr>
        </p:nvSpPr>
        <p:spPr>
          <a:xfrm>
            <a:off x="457200" y="1143000"/>
            <a:ext cx="8520600" cy="3191700"/>
          </a:xfrm>
          <a:prstGeom prst="rect">
            <a:avLst/>
          </a:prstGeom>
        </p:spPr>
        <p:txBody>
          <a:bodyPr anchorCtr="0" anchor="t" bIns="0" lIns="0" spcFirstLastPara="1" rIns="0" wrap="square" tIns="0">
            <a:normAutofit/>
          </a:bodyPr>
          <a:lstStyle>
            <a:lvl1pPr indent="-330200" lvl="0" marL="457200" rtl="0">
              <a:spcBef>
                <a:spcPts val="0"/>
              </a:spcBef>
              <a:spcAft>
                <a:spcPts val="0"/>
              </a:spcAft>
              <a:buClr>
                <a:schemeClr val="dk1"/>
              </a:buClr>
              <a:buSzPts val="1600"/>
              <a:buChar char="●"/>
              <a:defRPr>
                <a:solidFill>
                  <a:schemeClr val="dk1"/>
                </a:solidFill>
              </a:defRPr>
            </a:lvl1pPr>
            <a:lvl2pPr indent="-292100" lvl="1" marL="914400" rtl="0">
              <a:spcBef>
                <a:spcPts val="0"/>
              </a:spcBef>
              <a:spcAft>
                <a:spcPts val="0"/>
              </a:spcAft>
              <a:buClr>
                <a:schemeClr val="dk1"/>
              </a:buClr>
              <a:buSzPts val="1000"/>
              <a:buChar char="○"/>
              <a:defRPr sz="1600">
                <a:solidFill>
                  <a:schemeClr val="dk1"/>
                </a:solidFill>
              </a:defRPr>
            </a:lvl2pPr>
            <a:lvl3pPr indent="-292100" lvl="2" marL="1371600" rtl="0">
              <a:spcBef>
                <a:spcPts val="0"/>
              </a:spcBef>
              <a:spcAft>
                <a:spcPts val="0"/>
              </a:spcAft>
              <a:buClr>
                <a:schemeClr val="dk1"/>
              </a:buClr>
              <a:buSzPts val="1000"/>
              <a:buChar char="■"/>
              <a:defRPr sz="1600">
                <a:solidFill>
                  <a:schemeClr val="dk1"/>
                </a:solidFill>
              </a:defRPr>
            </a:lvl3pPr>
            <a:lvl4pPr indent="-292100" lvl="3" marL="1828800" rtl="0">
              <a:spcBef>
                <a:spcPts val="0"/>
              </a:spcBef>
              <a:spcAft>
                <a:spcPts val="0"/>
              </a:spcAft>
              <a:buClr>
                <a:schemeClr val="dk1"/>
              </a:buClr>
              <a:buSzPts val="1000"/>
              <a:buChar char="●"/>
              <a:defRPr sz="1600">
                <a:solidFill>
                  <a:schemeClr val="dk1"/>
                </a:solidFill>
              </a:defRPr>
            </a:lvl4pPr>
            <a:lvl5pPr indent="-292100" lvl="4" marL="2286000" rtl="0">
              <a:spcBef>
                <a:spcPts val="0"/>
              </a:spcBef>
              <a:spcAft>
                <a:spcPts val="0"/>
              </a:spcAft>
              <a:buClr>
                <a:schemeClr val="dk1"/>
              </a:buClr>
              <a:buSzPts val="1000"/>
              <a:buChar char="○"/>
              <a:defRPr sz="1600">
                <a:solidFill>
                  <a:schemeClr val="dk1"/>
                </a:solidFill>
              </a:defRPr>
            </a:lvl5pPr>
            <a:lvl6pPr indent="-292100" lvl="5" marL="2743200" rtl="0">
              <a:spcBef>
                <a:spcPts val="0"/>
              </a:spcBef>
              <a:spcAft>
                <a:spcPts val="0"/>
              </a:spcAft>
              <a:buClr>
                <a:schemeClr val="dk1"/>
              </a:buClr>
              <a:buSzPts val="1000"/>
              <a:buChar char="■"/>
              <a:defRPr sz="1600">
                <a:solidFill>
                  <a:schemeClr val="dk1"/>
                </a:solidFill>
              </a:defRPr>
            </a:lvl6pPr>
            <a:lvl7pPr indent="-292100" lvl="6" marL="3200400" rtl="0">
              <a:spcBef>
                <a:spcPts val="0"/>
              </a:spcBef>
              <a:spcAft>
                <a:spcPts val="0"/>
              </a:spcAft>
              <a:buClr>
                <a:schemeClr val="dk1"/>
              </a:buClr>
              <a:buSzPts val="1000"/>
              <a:buChar char="●"/>
              <a:defRPr sz="1600">
                <a:solidFill>
                  <a:schemeClr val="dk1"/>
                </a:solidFill>
              </a:defRPr>
            </a:lvl7pPr>
            <a:lvl8pPr indent="-292100" lvl="7" marL="3657600" rtl="0">
              <a:spcBef>
                <a:spcPts val="0"/>
              </a:spcBef>
              <a:spcAft>
                <a:spcPts val="0"/>
              </a:spcAft>
              <a:buClr>
                <a:schemeClr val="dk1"/>
              </a:buClr>
              <a:buSzPts val="1000"/>
              <a:buChar char="○"/>
              <a:defRPr sz="1600">
                <a:solidFill>
                  <a:schemeClr val="dk1"/>
                </a:solidFill>
              </a:defRPr>
            </a:lvl8pPr>
            <a:lvl9pPr indent="-292100" lvl="8" marL="4114800" rtl="0">
              <a:spcBef>
                <a:spcPts val="0"/>
              </a:spcBef>
              <a:spcAft>
                <a:spcPts val="0"/>
              </a:spcAft>
              <a:buClr>
                <a:schemeClr val="dk1"/>
              </a:buClr>
              <a:buSzPts val="1000"/>
              <a:buChar char="■"/>
              <a:defRPr sz="1600">
                <a:solidFill>
                  <a:schemeClr val="dk1"/>
                </a:solidFill>
              </a:defRPr>
            </a:lvl9pPr>
          </a:lstStyle>
          <a:p/>
        </p:txBody>
      </p:sp>
      <p:pic>
        <p:nvPicPr>
          <p:cNvPr id="32" name="Google Shape;32;p5"/>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33" name="Google Shape;33;p5"/>
          <p:cNvCxnSpPr/>
          <p:nvPr/>
        </p:nvCxnSpPr>
        <p:spPr>
          <a:xfrm>
            <a:off x="0" y="4561600"/>
            <a:ext cx="9152700" cy="0"/>
          </a:xfrm>
          <a:prstGeom prst="straightConnector1">
            <a:avLst/>
          </a:prstGeom>
          <a:noFill/>
          <a:ln cap="flat" cmpd="sng" w="9525">
            <a:solidFill>
              <a:schemeClr val="accent1"/>
            </a:solidFill>
            <a:prstDash val="solid"/>
            <a:round/>
            <a:headEnd len="med" w="med" type="none"/>
            <a:tailEnd len="med" w="med" type="none"/>
          </a:ln>
        </p:spPr>
      </p:cxnSp>
      <p:sp>
        <p:nvSpPr>
          <p:cNvPr id="34" name="Google Shape;34;p5"/>
          <p:cNvSpPr txBox="1"/>
          <p:nvPr>
            <p:ph idx="12" type="sldNum"/>
          </p:nvPr>
        </p:nvSpPr>
        <p:spPr>
          <a:xfrm>
            <a:off x="114300" y="4732500"/>
            <a:ext cx="347100" cy="2814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
        <p:nvSpPr>
          <p:cNvPr id="35" name="Google Shape;35;p5"/>
          <p:cNvSpPr/>
          <p:nvPr>
            <p:ph idx="2" type="pic"/>
          </p:nvPr>
        </p:nvSpPr>
        <p:spPr>
          <a:xfrm>
            <a:off x="8290775" y="71475"/>
            <a:ext cx="774300" cy="7743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eckmark - blue">
  <p:cSld name="SECTION_HEADER_2">
    <p:spTree>
      <p:nvGrpSpPr>
        <p:cNvPr id="36" name="Shape 36"/>
        <p:cNvGrpSpPr/>
        <p:nvPr/>
      </p:nvGrpSpPr>
      <p:grpSpPr>
        <a:xfrm>
          <a:off x="0" y="0"/>
          <a:ext cx="0" cy="0"/>
          <a:chOff x="0" y="0"/>
          <a:chExt cx="0" cy="0"/>
        </a:xfrm>
      </p:grpSpPr>
      <p:pic>
        <p:nvPicPr>
          <p:cNvPr id="37" name="Google Shape;37;p6"/>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8" name="Google Shape;38;p6"/>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pic>
        <p:nvPicPr>
          <p:cNvPr id="39" name="Google Shape;39;p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40" name="Google Shape;40;p6"/>
          <p:cNvCxnSpPr/>
          <p:nvPr/>
        </p:nvCxnSpPr>
        <p:spPr>
          <a:xfrm>
            <a:off x="0" y="4561600"/>
            <a:ext cx="9152700" cy="0"/>
          </a:xfrm>
          <a:prstGeom prst="straightConnector1">
            <a:avLst/>
          </a:prstGeom>
          <a:noFill/>
          <a:ln cap="flat" cmpd="sng" w="9525">
            <a:solidFill>
              <a:schemeClr val="accent1"/>
            </a:solidFill>
            <a:prstDash val="solid"/>
            <a:round/>
            <a:headEnd len="med" w="med" type="none"/>
            <a:tailEnd len="med" w="med" type="none"/>
          </a:ln>
        </p:spPr>
      </p:cxnSp>
      <p:sp>
        <p:nvSpPr>
          <p:cNvPr id="41" name="Google Shape;41;p6"/>
          <p:cNvSpPr txBox="1"/>
          <p:nvPr>
            <p:ph idx="12" type="sldNum"/>
          </p:nvPr>
        </p:nvSpPr>
        <p:spPr>
          <a:xfrm>
            <a:off x="114300" y="4732500"/>
            <a:ext cx="347100" cy="2814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pic>
        <p:nvPicPr>
          <p:cNvPr id="42" name="Google Shape;42;p6"/>
          <p:cNvPicPr preferRelativeResize="0"/>
          <p:nvPr/>
        </p:nvPicPr>
        <p:blipFill>
          <a:blip r:embed="rId4">
            <a:alphaModFix/>
          </a:blip>
          <a:stretch>
            <a:fillRect/>
          </a:stretch>
        </p:blipFill>
        <p:spPr>
          <a:xfrm>
            <a:off x="461400" y="2561763"/>
            <a:ext cx="410276" cy="410276"/>
          </a:xfrm>
          <a:prstGeom prst="rect">
            <a:avLst/>
          </a:prstGeom>
          <a:noFill/>
          <a:ln>
            <a:noFill/>
          </a:ln>
        </p:spPr>
      </p:pic>
      <p:pic>
        <p:nvPicPr>
          <p:cNvPr id="43" name="Google Shape;43;p6"/>
          <p:cNvPicPr preferRelativeResize="0"/>
          <p:nvPr/>
        </p:nvPicPr>
        <p:blipFill>
          <a:blip r:embed="rId4">
            <a:alphaModFix/>
          </a:blip>
          <a:stretch>
            <a:fillRect/>
          </a:stretch>
        </p:blipFill>
        <p:spPr>
          <a:xfrm>
            <a:off x="461400" y="1996288"/>
            <a:ext cx="410276" cy="410276"/>
          </a:xfrm>
          <a:prstGeom prst="rect">
            <a:avLst/>
          </a:prstGeom>
          <a:noFill/>
          <a:ln>
            <a:noFill/>
          </a:ln>
        </p:spPr>
      </p:pic>
      <p:sp>
        <p:nvSpPr>
          <p:cNvPr id="44" name="Google Shape;44;p6"/>
          <p:cNvSpPr txBox="1"/>
          <p:nvPr>
            <p:ph idx="2" type="title"/>
          </p:nvPr>
        </p:nvSpPr>
        <p:spPr>
          <a:xfrm>
            <a:off x="461400" y="1143000"/>
            <a:ext cx="7685400" cy="3228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a:spcBef>
                <a:spcPts val="0"/>
              </a:spcBef>
              <a:spcAft>
                <a:spcPts val="0"/>
              </a:spcAft>
              <a:buSzPts val="1400"/>
              <a:buNone/>
              <a:defRPr>
                <a:latin typeface="Calibri"/>
                <a:ea typeface="Calibri"/>
                <a:cs typeface="Calibri"/>
                <a:sym typeface="Calibri"/>
              </a:defRPr>
            </a:lvl2pPr>
            <a:lvl3pPr lvl="2">
              <a:spcBef>
                <a:spcPts val="0"/>
              </a:spcBef>
              <a:spcAft>
                <a:spcPts val="0"/>
              </a:spcAft>
              <a:buSzPts val="1400"/>
              <a:buNone/>
              <a:defRPr>
                <a:latin typeface="Calibri"/>
                <a:ea typeface="Calibri"/>
                <a:cs typeface="Calibri"/>
                <a:sym typeface="Calibri"/>
              </a:defRPr>
            </a:lvl3pPr>
            <a:lvl4pPr lvl="3">
              <a:spcBef>
                <a:spcPts val="0"/>
              </a:spcBef>
              <a:spcAft>
                <a:spcPts val="0"/>
              </a:spcAft>
              <a:buSzPts val="1400"/>
              <a:buNone/>
              <a:defRPr>
                <a:latin typeface="Calibri"/>
                <a:ea typeface="Calibri"/>
                <a:cs typeface="Calibri"/>
                <a:sym typeface="Calibri"/>
              </a:defRPr>
            </a:lvl4pPr>
            <a:lvl5pPr lvl="4">
              <a:spcBef>
                <a:spcPts val="0"/>
              </a:spcBef>
              <a:spcAft>
                <a:spcPts val="0"/>
              </a:spcAft>
              <a:buSzPts val="1400"/>
              <a:buNone/>
              <a:defRPr>
                <a:latin typeface="Calibri"/>
                <a:ea typeface="Calibri"/>
                <a:cs typeface="Calibri"/>
                <a:sym typeface="Calibri"/>
              </a:defRPr>
            </a:lvl5pPr>
            <a:lvl6pPr lvl="5">
              <a:spcBef>
                <a:spcPts val="0"/>
              </a:spcBef>
              <a:spcAft>
                <a:spcPts val="0"/>
              </a:spcAft>
              <a:buSzPts val="1400"/>
              <a:buNone/>
              <a:defRPr>
                <a:latin typeface="Calibri"/>
                <a:ea typeface="Calibri"/>
                <a:cs typeface="Calibri"/>
                <a:sym typeface="Calibri"/>
              </a:defRPr>
            </a:lvl6pPr>
            <a:lvl7pPr lvl="6">
              <a:spcBef>
                <a:spcPts val="0"/>
              </a:spcBef>
              <a:spcAft>
                <a:spcPts val="0"/>
              </a:spcAft>
              <a:buSzPts val="1400"/>
              <a:buNone/>
              <a:defRPr>
                <a:latin typeface="Calibri"/>
                <a:ea typeface="Calibri"/>
                <a:cs typeface="Calibri"/>
                <a:sym typeface="Calibri"/>
              </a:defRPr>
            </a:lvl7pPr>
            <a:lvl8pPr lvl="7">
              <a:spcBef>
                <a:spcPts val="0"/>
              </a:spcBef>
              <a:spcAft>
                <a:spcPts val="0"/>
              </a:spcAft>
              <a:buSzPts val="1400"/>
              <a:buNone/>
              <a:defRPr>
                <a:latin typeface="Calibri"/>
                <a:ea typeface="Calibri"/>
                <a:cs typeface="Calibri"/>
                <a:sym typeface="Calibri"/>
              </a:defRPr>
            </a:lvl8pPr>
            <a:lvl9pPr lvl="8">
              <a:spcBef>
                <a:spcPts val="0"/>
              </a:spcBef>
              <a:spcAft>
                <a:spcPts val="0"/>
              </a:spcAft>
              <a:buSzPts val="1400"/>
              <a:buNone/>
              <a:defRPr>
                <a:latin typeface="Calibri"/>
                <a:ea typeface="Calibri"/>
                <a:cs typeface="Calibri"/>
                <a:sym typeface="Calibri"/>
              </a:defRPr>
            </a:lvl9pPr>
          </a:lstStyle>
          <a:p/>
        </p:txBody>
      </p:sp>
      <p:sp>
        <p:nvSpPr>
          <p:cNvPr id="45" name="Google Shape;45;p6"/>
          <p:cNvSpPr txBox="1"/>
          <p:nvPr>
            <p:ph idx="1" type="subTitle"/>
          </p:nvPr>
        </p:nvSpPr>
        <p:spPr>
          <a:xfrm>
            <a:off x="1005250" y="2040025"/>
            <a:ext cx="5891400" cy="322800"/>
          </a:xfrm>
          <a:prstGeom prst="rect">
            <a:avLst/>
          </a:prstGeom>
        </p:spPr>
        <p:txBody>
          <a:bodyPr anchorCtr="0" anchor="t" bIns="0" lIns="0" spcFirstLastPara="1" rIns="0" wrap="square" tIns="0">
            <a:normAutofit/>
          </a:bodyPr>
          <a:lstStyle>
            <a:lvl1pPr lvl="0">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6"/>
          <p:cNvSpPr txBox="1"/>
          <p:nvPr>
            <p:ph idx="3" type="subTitle"/>
          </p:nvPr>
        </p:nvSpPr>
        <p:spPr>
          <a:xfrm>
            <a:off x="1005250" y="2605500"/>
            <a:ext cx="5891400" cy="322800"/>
          </a:xfrm>
          <a:prstGeom prst="rect">
            <a:avLst/>
          </a:prstGeom>
        </p:spPr>
        <p:txBody>
          <a:bodyPr anchorCtr="0" anchor="t" bIns="0" lIns="0" spcFirstLastPara="1" rIns="0" wrap="square" tIns="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47" name="Google Shape;47;p6"/>
          <p:cNvPicPr preferRelativeResize="0"/>
          <p:nvPr/>
        </p:nvPicPr>
        <p:blipFill>
          <a:blip r:embed="rId4">
            <a:alphaModFix/>
          </a:blip>
          <a:stretch>
            <a:fillRect/>
          </a:stretch>
        </p:blipFill>
        <p:spPr>
          <a:xfrm>
            <a:off x="465600" y="3127238"/>
            <a:ext cx="410276" cy="410275"/>
          </a:xfrm>
          <a:prstGeom prst="rect">
            <a:avLst/>
          </a:prstGeom>
          <a:noFill/>
          <a:ln>
            <a:noFill/>
          </a:ln>
        </p:spPr>
      </p:pic>
      <p:sp>
        <p:nvSpPr>
          <p:cNvPr id="48" name="Google Shape;48;p6"/>
          <p:cNvSpPr txBox="1"/>
          <p:nvPr>
            <p:ph idx="4" type="subTitle"/>
          </p:nvPr>
        </p:nvSpPr>
        <p:spPr>
          <a:xfrm>
            <a:off x="1009450" y="3170975"/>
            <a:ext cx="5891400" cy="322800"/>
          </a:xfrm>
          <a:prstGeom prst="rect">
            <a:avLst/>
          </a:prstGeom>
        </p:spPr>
        <p:txBody>
          <a:bodyPr anchorCtr="0" anchor="t" bIns="0" lIns="0" spcFirstLastPara="1" rIns="0" wrap="square" tIns="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 blue">
  <p:cSld name="SECTION_HEADER_2_1">
    <p:spTree>
      <p:nvGrpSpPr>
        <p:cNvPr id="49" name="Shape 49"/>
        <p:cNvGrpSpPr/>
        <p:nvPr/>
      </p:nvGrpSpPr>
      <p:grpSpPr>
        <a:xfrm>
          <a:off x="0" y="0"/>
          <a:ext cx="0" cy="0"/>
          <a:chOff x="0" y="0"/>
          <a:chExt cx="0" cy="0"/>
        </a:xfrm>
      </p:grpSpPr>
      <p:pic>
        <p:nvPicPr>
          <p:cNvPr id="50" name="Google Shape;50;p7"/>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51" name="Google Shape;51;p7"/>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pic>
        <p:nvPicPr>
          <p:cNvPr id="52" name="Google Shape;52;p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53" name="Google Shape;53;p7"/>
          <p:cNvCxnSpPr/>
          <p:nvPr/>
        </p:nvCxnSpPr>
        <p:spPr>
          <a:xfrm>
            <a:off x="0" y="4561600"/>
            <a:ext cx="9152700" cy="0"/>
          </a:xfrm>
          <a:prstGeom prst="straightConnector1">
            <a:avLst/>
          </a:prstGeom>
          <a:noFill/>
          <a:ln cap="flat" cmpd="sng" w="9525">
            <a:solidFill>
              <a:schemeClr val="accent1"/>
            </a:solidFill>
            <a:prstDash val="solid"/>
            <a:round/>
            <a:headEnd len="med" w="med" type="none"/>
            <a:tailEnd len="med" w="med" type="none"/>
          </a:ln>
        </p:spPr>
      </p:cxnSp>
      <p:sp>
        <p:nvSpPr>
          <p:cNvPr id="54" name="Google Shape;54;p7"/>
          <p:cNvSpPr txBox="1"/>
          <p:nvPr>
            <p:ph idx="12" type="sldNum"/>
          </p:nvPr>
        </p:nvSpPr>
        <p:spPr>
          <a:xfrm>
            <a:off x="114300" y="4732500"/>
            <a:ext cx="347100" cy="2814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pic>
        <p:nvPicPr>
          <p:cNvPr id="55" name="Google Shape;55;p7"/>
          <p:cNvPicPr preferRelativeResize="0"/>
          <p:nvPr/>
        </p:nvPicPr>
        <p:blipFill rotWithShape="1">
          <a:blip r:embed="rId4">
            <a:alphaModFix/>
          </a:blip>
          <a:srcRect b="0" l="0" r="0" t="0"/>
          <a:stretch/>
        </p:blipFill>
        <p:spPr>
          <a:xfrm>
            <a:off x="461400" y="2561775"/>
            <a:ext cx="410276" cy="410276"/>
          </a:xfrm>
          <a:prstGeom prst="rect">
            <a:avLst/>
          </a:prstGeom>
          <a:noFill/>
          <a:ln>
            <a:noFill/>
          </a:ln>
        </p:spPr>
      </p:pic>
      <p:pic>
        <p:nvPicPr>
          <p:cNvPr id="56" name="Google Shape;56;p7"/>
          <p:cNvPicPr preferRelativeResize="0"/>
          <p:nvPr/>
        </p:nvPicPr>
        <p:blipFill rotWithShape="1">
          <a:blip r:embed="rId5">
            <a:alphaModFix/>
          </a:blip>
          <a:srcRect b="0" l="0" r="0" t="0"/>
          <a:stretch/>
        </p:blipFill>
        <p:spPr>
          <a:xfrm>
            <a:off x="461400" y="1996288"/>
            <a:ext cx="410276" cy="410276"/>
          </a:xfrm>
          <a:prstGeom prst="rect">
            <a:avLst/>
          </a:prstGeom>
          <a:noFill/>
          <a:ln>
            <a:noFill/>
          </a:ln>
        </p:spPr>
      </p:pic>
      <p:sp>
        <p:nvSpPr>
          <p:cNvPr id="57" name="Google Shape;57;p7"/>
          <p:cNvSpPr txBox="1"/>
          <p:nvPr>
            <p:ph idx="2" type="title"/>
          </p:nvPr>
        </p:nvSpPr>
        <p:spPr>
          <a:xfrm>
            <a:off x="461400" y="1143000"/>
            <a:ext cx="7685400" cy="322800"/>
          </a:xfrm>
          <a:prstGeom prst="rect">
            <a:avLst/>
          </a:prstGeom>
        </p:spPr>
        <p:txBody>
          <a:bodyPr anchorCtr="0" anchor="t" bIns="0" lIns="0" spcFirstLastPara="1" rIns="0" wrap="square" tIns="0">
            <a:noAutofit/>
          </a:bodyPr>
          <a:lstStyle>
            <a:lvl1pPr lvl="0" rt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p:txBody>
      </p:sp>
      <p:sp>
        <p:nvSpPr>
          <p:cNvPr id="58" name="Google Shape;58;p7"/>
          <p:cNvSpPr txBox="1"/>
          <p:nvPr>
            <p:ph idx="1" type="subTitle"/>
          </p:nvPr>
        </p:nvSpPr>
        <p:spPr>
          <a:xfrm>
            <a:off x="1005250" y="2040025"/>
            <a:ext cx="5891400" cy="322800"/>
          </a:xfrm>
          <a:prstGeom prst="rect">
            <a:avLst/>
          </a:prstGeom>
        </p:spPr>
        <p:txBody>
          <a:bodyPr anchorCtr="0" anchor="t" bIns="0" lIns="0" spcFirstLastPara="1" rIns="0" wrap="square" tIns="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9" name="Google Shape;59;p7"/>
          <p:cNvSpPr txBox="1"/>
          <p:nvPr>
            <p:ph idx="3" type="subTitle"/>
          </p:nvPr>
        </p:nvSpPr>
        <p:spPr>
          <a:xfrm>
            <a:off x="1005250" y="2605500"/>
            <a:ext cx="5891400" cy="322800"/>
          </a:xfrm>
          <a:prstGeom prst="rect">
            <a:avLst/>
          </a:prstGeom>
        </p:spPr>
        <p:txBody>
          <a:bodyPr anchorCtr="0" anchor="t" bIns="0" lIns="0" spcFirstLastPara="1" rIns="0" wrap="square" tIns="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60" name="Google Shape;60;p7"/>
          <p:cNvPicPr preferRelativeResize="0"/>
          <p:nvPr/>
        </p:nvPicPr>
        <p:blipFill rotWithShape="1">
          <a:blip r:embed="rId6">
            <a:alphaModFix/>
          </a:blip>
          <a:srcRect b="0" l="0" r="0" t="0"/>
          <a:stretch/>
        </p:blipFill>
        <p:spPr>
          <a:xfrm>
            <a:off x="492988" y="3127248"/>
            <a:ext cx="347100" cy="347100"/>
          </a:xfrm>
          <a:prstGeom prst="rect">
            <a:avLst/>
          </a:prstGeom>
          <a:noFill/>
          <a:ln>
            <a:noFill/>
          </a:ln>
        </p:spPr>
      </p:pic>
      <p:sp>
        <p:nvSpPr>
          <p:cNvPr id="61" name="Google Shape;61;p7"/>
          <p:cNvSpPr txBox="1"/>
          <p:nvPr>
            <p:ph idx="4" type="subTitle"/>
          </p:nvPr>
        </p:nvSpPr>
        <p:spPr>
          <a:xfrm>
            <a:off x="1009450" y="3170975"/>
            <a:ext cx="5891400" cy="322800"/>
          </a:xfrm>
          <a:prstGeom prst="rect">
            <a:avLst/>
          </a:prstGeom>
        </p:spPr>
        <p:txBody>
          <a:bodyPr anchorCtr="0" anchor="t" bIns="0" lIns="0" spcFirstLastPara="1" rIns="0" wrap="square" tIns="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header/logo - no text - blue" type="tx">
  <p:cSld name="TITLE_AND_BODY">
    <p:spTree>
      <p:nvGrpSpPr>
        <p:cNvPr id="62" name="Shape 62"/>
        <p:cNvGrpSpPr/>
        <p:nvPr/>
      </p:nvGrpSpPr>
      <p:grpSpPr>
        <a:xfrm>
          <a:off x="0" y="0"/>
          <a:ext cx="0" cy="0"/>
          <a:chOff x="0" y="0"/>
          <a:chExt cx="0" cy="0"/>
        </a:xfrm>
      </p:grpSpPr>
      <p:pic>
        <p:nvPicPr>
          <p:cNvPr id="63" name="Google Shape;63;p8"/>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64" name="Google Shape;64;p8"/>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pic>
        <p:nvPicPr>
          <p:cNvPr id="65" name="Google Shape;65;p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66" name="Google Shape;66;p8"/>
          <p:cNvCxnSpPr/>
          <p:nvPr/>
        </p:nvCxnSpPr>
        <p:spPr>
          <a:xfrm>
            <a:off x="0" y="4561600"/>
            <a:ext cx="9152700" cy="0"/>
          </a:xfrm>
          <a:prstGeom prst="straightConnector1">
            <a:avLst/>
          </a:prstGeom>
          <a:noFill/>
          <a:ln cap="flat" cmpd="sng" w="9525">
            <a:solidFill>
              <a:schemeClr val="accent1"/>
            </a:solidFill>
            <a:prstDash val="solid"/>
            <a:round/>
            <a:headEnd len="med" w="med" type="none"/>
            <a:tailEnd len="med" w="med" type="none"/>
          </a:ln>
        </p:spPr>
      </p:cxnSp>
      <p:sp>
        <p:nvSpPr>
          <p:cNvPr id="67" name="Google Shape;67;p8"/>
          <p:cNvSpPr txBox="1"/>
          <p:nvPr>
            <p:ph idx="12" type="sldNum"/>
          </p:nvPr>
        </p:nvSpPr>
        <p:spPr>
          <a:xfrm>
            <a:off x="88683" y="4676392"/>
            <a:ext cx="548700" cy="3936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blank" type="twoColTx">
  <p:cSld name="TITLE_AND_TWO_COLUMNS">
    <p:spTree>
      <p:nvGrpSpPr>
        <p:cNvPr id="68" name="Shape 68"/>
        <p:cNvGrpSpPr/>
        <p:nvPr/>
      </p:nvGrpSpPr>
      <p:grpSpPr>
        <a:xfrm>
          <a:off x="0" y="0"/>
          <a:ext cx="0" cy="0"/>
          <a:chOff x="0" y="0"/>
          <a:chExt cx="0" cy="0"/>
        </a:xfrm>
      </p:grpSpPr>
      <p:pic>
        <p:nvPicPr>
          <p:cNvPr id="69" name="Google Shape;69;p9"/>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70" name="Google Shape;70;p9"/>
          <p:cNvCxnSpPr/>
          <p:nvPr/>
        </p:nvCxnSpPr>
        <p:spPr>
          <a:xfrm>
            <a:off x="0" y="4561600"/>
            <a:ext cx="9152700" cy="0"/>
          </a:xfrm>
          <a:prstGeom prst="straightConnector1">
            <a:avLst/>
          </a:prstGeom>
          <a:noFill/>
          <a:ln cap="flat" cmpd="sng" w="9525">
            <a:solidFill>
              <a:schemeClr val="accent1"/>
            </a:solidFill>
            <a:prstDash val="solid"/>
            <a:round/>
            <a:headEnd len="med" w="med" type="none"/>
            <a:tailEnd len="med" w="med" type="none"/>
          </a:ln>
        </p:spPr>
      </p:cxnSp>
      <p:sp>
        <p:nvSpPr>
          <p:cNvPr id="71" name="Google Shape;71;p9"/>
          <p:cNvSpPr txBox="1"/>
          <p:nvPr>
            <p:ph idx="12" type="sldNum"/>
          </p:nvPr>
        </p:nvSpPr>
        <p:spPr>
          <a:xfrm>
            <a:off x="88683" y="4676392"/>
            <a:ext cx="548700" cy="3936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cess slide">
  <p:cSld name="TITLE_AND_TWO_COLUMNS_2">
    <p:spTree>
      <p:nvGrpSpPr>
        <p:cNvPr id="72" name="Shape 72"/>
        <p:cNvGrpSpPr/>
        <p:nvPr/>
      </p:nvGrpSpPr>
      <p:grpSpPr>
        <a:xfrm>
          <a:off x="0" y="0"/>
          <a:ext cx="0" cy="0"/>
          <a:chOff x="0" y="0"/>
          <a:chExt cx="0" cy="0"/>
        </a:xfrm>
      </p:grpSpPr>
      <p:pic>
        <p:nvPicPr>
          <p:cNvPr id="73" name="Google Shape;73;p10"/>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74" name="Google Shape;74;p10"/>
          <p:cNvCxnSpPr/>
          <p:nvPr/>
        </p:nvCxnSpPr>
        <p:spPr>
          <a:xfrm>
            <a:off x="0" y="4561600"/>
            <a:ext cx="9152700" cy="0"/>
          </a:xfrm>
          <a:prstGeom prst="straightConnector1">
            <a:avLst/>
          </a:prstGeom>
          <a:noFill/>
          <a:ln cap="flat" cmpd="sng" w="9525">
            <a:solidFill>
              <a:schemeClr val="accent1"/>
            </a:solidFill>
            <a:prstDash val="solid"/>
            <a:round/>
            <a:headEnd len="med" w="med" type="none"/>
            <a:tailEnd len="med" w="med" type="none"/>
          </a:ln>
        </p:spPr>
      </p:cxnSp>
      <p:sp>
        <p:nvSpPr>
          <p:cNvPr id="75" name="Google Shape;75;p10"/>
          <p:cNvSpPr txBox="1"/>
          <p:nvPr>
            <p:ph idx="12" type="sldNum"/>
          </p:nvPr>
        </p:nvSpPr>
        <p:spPr>
          <a:xfrm>
            <a:off x="88683" y="4676392"/>
            <a:ext cx="548700" cy="3936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
        <p:nvSpPr>
          <p:cNvPr id="76" name="Google Shape;76;p10"/>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accent2"/>
              </a:buClr>
              <a:buSzPts val="1400"/>
              <a:buNone/>
              <a:defRPr sz="2000">
                <a:solidFill>
                  <a:schemeClr val="accent2"/>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77" name="Google Shape;77;p10"/>
          <p:cNvSpPr/>
          <p:nvPr/>
        </p:nvSpPr>
        <p:spPr>
          <a:xfrm>
            <a:off x="0" y="1189989"/>
            <a:ext cx="2214600" cy="669000"/>
          </a:xfrm>
          <a:prstGeom prst="homePlate">
            <a:avLst>
              <a:gd fmla="val 50000" name="adj"/>
            </a:avLst>
          </a:prstGeom>
          <a:solidFill>
            <a:srgbClr val="232C6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Roboto"/>
              <a:ea typeface="Roboto"/>
              <a:cs typeface="Roboto"/>
              <a:sym typeface="Roboto"/>
            </a:endParaRPr>
          </a:p>
        </p:txBody>
      </p:sp>
      <p:sp>
        <p:nvSpPr>
          <p:cNvPr id="78" name="Google Shape;78;p10"/>
          <p:cNvSpPr/>
          <p:nvPr/>
        </p:nvSpPr>
        <p:spPr>
          <a:xfrm>
            <a:off x="1838325" y="1189775"/>
            <a:ext cx="2064000" cy="669000"/>
          </a:xfrm>
          <a:prstGeom prst="chevron">
            <a:avLst>
              <a:gd fmla="val 50000" name="adj"/>
            </a:avLst>
          </a:prstGeom>
          <a:solidFill>
            <a:srgbClr val="31386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Roboto"/>
              <a:ea typeface="Roboto"/>
              <a:cs typeface="Roboto"/>
              <a:sym typeface="Roboto"/>
            </a:endParaRPr>
          </a:p>
        </p:txBody>
      </p:sp>
      <p:sp>
        <p:nvSpPr>
          <p:cNvPr id="79" name="Google Shape;79;p10"/>
          <p:cNvSpPr/>
          <p:nvPr/>
        </p:nvSpPr>
        <p:spPr>
          <a:xfrm>
            <a:off x="3516750" y="1189775"/>
            <a:ext cx="2064000" cy="669000"/>
          </a:xfrm>
          <a:prstGeom prst="chevron">
            <a:avLst>
              <a:gd fmla="val 50000" name="adj"/>
            </a:avLst>
          </a:prstGeom>
          <a:solidFill>
            <a:srgbClr val="434A7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Roboto"/>
              <a:ea typeface="Roboto"/>
              <a:cs typeface="Roboto"/>
              <a:sym typeface="Roboto"/>
            </a:endParaRPr>
          </a:p>
        </p:txBody>
      </p:sp>
      <p:sp>
        <p:nvSpPr>
          <p:cNvPr id="80" name="Google Shape;80;p10"/>
          <p:cNvSpPr/>
          <p:nvPr/>
        </p:nvSpPr>
        <p:spPr>
          <a:xfrm>
            <a:off x="6874025" y="1189775"/>
            <a:ext cx="2064000" cy="669000"/>
          </a:xfrm>
          <a:prstGeom prst="chevron">
            <a:avLst>
              <a:gd fmla="val 50000" name="adj"/>
            </a:avLst>
          </a:prstGeom>
          <a:solidFill>
            <a:srgbClr val="999E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Roboto"/>
              <a:ea typeface="Roboto"/>
              <a:cs typeface="Roboto"/>
              <a:sym typeface="Roboto"/>
            </a:endParaRPr>
          </a:p>
        </p:txBody>
      </p:sp>
      <p:sp>
        <p:nvSpPr>
          <p:cNvPr id="81" name="Google Shape;81;p10"/>
          <p:cNvSpPr/>
          <p:nvPr/>
        </p:nvSpPr>
        <p:spPr>
          <a:xfrm>
            <a:off x="5195350" y="1189775"/>
            <a:ext cx="2064000" cy="669000"/>
          </a:xfrm>
          <a:prstGeom prst="chevron">
            <a:avLst>
              <a:gd fmla="val 50000" name="adj"/>
            </a:avLst>
          </a:prstGeom>
          <a:solidFill>
            <a:srgbClr val="676E9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Roboto"/>
              <a:ea typeface="Roboto"/>
              <a:cs typeface="Roboto"/>
              <a:sym typeface="Roboto"/>
            </a:endParaRPr>
          </a:p>
        </p:txBody>
      </p:sp>
      <p:sp>
        <p:nvSpPr>
          <p:cNvPr id="82" name="Google Shape;82;p10"/>
          <p:cNvSpPr txBox="1"/>
          <p:nvPr>
            <p:ph idx="1" type="subTitle"/>
          </p:nvPr>
        </p:nvSpPr>
        <p:spPr>
          <a:xfrm>
            <a:off x="2140425" y="2029075"/>
            <a:ext cx="1459800" cy="2362200"/>
          </a:xfrm>
          <a:prstGeom prst="rect">
            <a:avLst/>
          </a:prstGeom>
        </p:spPr>
        <p:txBody>
          <a:bodyPr anchorCtr="0" anchor="t" bIns="0" lIns="0" spcFirstLastPara="1" rIns="0" wrap="square" tIns="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3" name="Google Shape;83;p10"/>
          <p:cNvSpPr txBox="1"/>
          <p:nvPr>
            <p:ph idx="2" type="subTitle"/>
          </p:nvPr>
        </p:nvSpPr>
        <p:spPr>
          <a:xfrm>
            <a:off x="3818850" y="2029088"/>
            <a:ext cx="1459800" cy="2362200"/>
          </a:xfrm>
          <a:prstGeom prst="rect">
            <a:avLst/>
          </a:prstGeom>
        </p:spPr>
        <p:txBody>
          <a:bodyPr anchorCtr="0" anchor="t" bIns="0" lIns="0" spcFirstLastPara="1" rIns="0" wrap="square" tIns="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4" name="Google Shape;84;p10"/>
          <p:cNvSpPr txBox="1"/>
          <p:nvPr>
            <p:ph idx="3" type="subTitle"/>
          </p:nvPr>
        </p:nvSpPr>
        <p:spPr>
          <a:xfrm>
            <a:off x="5497275" y="2029075"/>
            <a:ext cx="1459800" cy="2362200"/>
          </a:xfrm>
          <a:prstGeom prst="rect">
            <a:avLst/>
          </a:prstGeom>
        </p:spPr>
        <p:txBody>
          <a:bodyPr anchorCtr="0" anchor="t" bIns="0" lIns="0" spcFirstLastPara="1" rIns="0" wrap="square" tIns="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5" name="Google Shape;85;p10"/>
          <p:cNvSpPr txBox="1"/>
          <p:nvPr>
            <p:ph idx="4" type="subTitle"/>
          </p:nvPr>
        </p:nvSpPr>
        <p:spPr>
          <a:xfrm>
            <a:off x="7175700" y="2029188"/>
            <a:ext cx="1459800" cy="2362200"/>
          </a:xfrm>
          <a:prstGeom prst="rect">
            <a:avLst/>
          </a:prstGeom>
        </p:spPr>
        <p:txBody>
          <a:bodyPr anchorCtr="0" anchor="t" bIns="0" lIns="0" spcFirstLastPara="1" rIns="0" wrap="square" tIns="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6" name="Google Shape;86;p10"/>
          <p:cNvSpPr txBox="1"/>
          <p:nvPr>
            <p:ph idx="5" type="title"/>
          </p:nvPr>
        </p:nvSpPr>
        <p:spPr>
          <a:xfrm>
            <a:off x="333825" y="1340000"/>
            <a:ext cx="1383600" cy="369000"/>
          </a:xfrm>
          <a:prstGeom prst="rect">
            <a:avLst/>
          </a:prstGeom>
        </p:spPr>
        <p:txBody>
          <a:bodyPr anchorCtr="0" anchor="t" bIns="0" lIns="0" spcFirstLastPara="1" rIns="0" wrap="square" tIns="0">
            <a:noAutofit/>
          </a:bodyPr>
          <a:lstStyle>
            <a:lvl1pPr lvl="0">
              <a:spcBef>
                <a:spcPts val="0"/>
              </a:spcBef>
              <a:spcAft>
                <a:spcPts val="0"/>
              </a:spcAft>
              <a:buSzPts val="800"/>
              <a:buNone/>
              <a:defRPr sz="1400">
                <a:latin typeface="Calibri"/>
                <a:ea typeface="Calibri"/>
                <a:cs typeface="Calibri"/>
                <a:sym typeface="Calibri"/>
              </a:defRPr>
            </a:lvl1pPr>
            <a:lvl2pPr lvl="1">
              <a:spcBef>
                <a:spcPts val="0"/>
              </a:spcBef>
              <a:spcAft>
                <a:spcPts val="0"/>
              </a:spcAft>
              <a:buSzPts val="1400"/>
              <a:buNone/>
              <a:defRPr>
                <a:latin typeface="Calibri"/>
                <a:ea typeface="Calibri"/>
                <a:cs typeface="Calibri"/>
                <a:sym typeface="Calibri"/>
              </a:defRPr>
            </a:lvl2pPr>
            <a:lvl3pPr lvl="2">
              <a:spcBef>
                <a:spcPts val="0"/>
              </a:spcBef>
              <a:spcAft>
                <a:spcPts val="0"/>
              </a:spcAft>
              <a:buSzPts val="1400"/>
              <a:buNone/>
              <a:defRPr>
                <a:latin typeface="Calibri"/>
                <a:ea typeface="Calibri"/>
                <a:cs typeface="Calibri"/>
                <a:sym typeface="Calibri"/>
              </a:defRPr>
            </a:lvl3pPr>
            <a:lvl4pPr lvl="3">
              <a:spcBef>
                <a:spcPts val="0"/>
              </a:spcBef>
              <a:spcAft>
                <a:spcPts val="0"/>
              </a:spcAft>
              <a:buSzPts val="1400"/>
              <a:buNone/>
              <a:defRPr>
                <a:latin typeface="Calibri"/>
                <a:ea typeface="Calibri"/>
                <a:cs typeface="Calibri"/>
                <a:sym typeface="Calibri"/>
              </a:defRPr>
            </a:lvl4pPr>
            <a:lvl5pPr lvl="4">
              <a:spcBef>
                <a:spcPts val="0"/>
              </a:spcBef>
              <a:spcAft>
                <a:spcPts val="0"/>
              </a:spcAft>
              <a:buSzPts val="1400"/>
              <a:buNone/>
              <a:defRPr>
                <a:latin typeface="Calibri"/>
                <a:ea typeface="Calibri"/>
                <a:cs typeface="Calibri"/>
                <a:sym typeface="Calibri"/>
              </a:defRPr>
            </a:lvl5pPr>
            <a:lvl6pPr lvl="5">
              <a:spcBef>
                <a:spcPts val="0"/>
              </a:spcBef>
              <a:spcAft>
                <a:spcPts val="0"/>
              </a:spcAft>
              <a:buSzPts val="1400"/>
              <a:buNone/>
              <a:defRPr>
                <a:latin typeface="Calibri"/>
                <a:ea typeface="Calibri"/>
                <a:cs typeface="Calibri"/>
                <a:sym typeface="Calibri"/>
              </a:defRPr>
            </a:lvl6pPr>
            <a:lvl7pPr lvl="6">
              <a:spcBef>
                <a:spcPts val="0"/>
              </a:spcBef>
              <a:spcAft>
                <a:spcPts val="0"/>
              </a:spcAft>
              <a:buSzPts val="1400"/>
              <a:buNone/>
              <a:defRPr>
                <a:latin typeface="Calibri"/>
                <a:ea typeface="Calibri"/>
                <a:cs typeface="Calibri"/>
                <a:sym typeface="Calibri"/>
              </a:defRPr>
            </a:lvl7pPr>
            <a:lvl8pPr lvl="7">
              <a:spcBef>
                <a:spcPts val="0"/>
              </a:spcBef>
              <a:spcAft>
                <a:spcPts val="0"/>
              </a:spcAft>
              <a:buSzPts val="1400"/>
              <a:buNone/>
              <a:defRPr>
                <a:latin typeface="Calibri"/>
                <a:ea typeface="Calibri"/>
                <a:cs typeface="Calibri"/>
                <a:sym typeface="Calibri"/>
              </a:defRPr>
            </a:lvl8pPr>
            <a:lvl9pPr lvl="8">
              <a:spcBef>
                <a:spcPts val="0"/>
              </a:spcBef>
              <a:spcAft>
                <a:spcPts val="0"/>
              </a:spcAft>
              <a:buSzPts val="1400"/>
              <a:buNone/>
              <a:defRPr>
                <a:latin typeface="Calibri"/>
                <a:ea typeface="Calibri"/>
                <a:cs typeface="Calibri"/>
                <a:sym typeface="Calibri"/>
              </a:defRPr>
            </a:lvl9pPr>
          </a:lstStyle>
          <a:p/>
        </p:txBody>
      </p:sp>
      <p:sp>
        <p:nvSpPr>
          <p:cNvPr id="87" name="Google Shape;87;p10"/>
          <p:cNvSpPr txBox="1"/>
          <p:nvPr>
            <p:ph idx="6" type="title"/>
          </p:nvPr>
        </p:nvSpPr>
        <p:spPr>
          <a:xfrm>
            <a:off x="2214600" y="1339775"/>
            <a:ext cx="1459800" cy="369000"/>
          </a:xfrm>
          <a:prstGeom prst="rect">
            <a:avLst/>
          </a:prstGeom>
          <a:noFill/>
          <a:ln>
            <a:noFill/>
          </a:ln>
        </p:spPr>
        <p:txBody>
          <a:bodyPr anchorCtr="0" anchor="t" bIns="0" lIns="0" spcFirstLastPara="1" rIns="0" wrap="square" tIns="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p:txBody>
      </p:sp>
      <p:sp>
        <p:nvSpPr>
          <p:cNvPr id="88" name="Google Shape;88;p10"/>
          <p:cNvSpPr txBox="1"/>
          <p:nvPr>
            <p:ph idx="7" type="title"/>
          </p:nvPr>
        </p:nvSpPr>
        <p:spPr>
          <a:xfrm>
            <a:off x="3846450" y="1340000"/>
            <a:ext cx="1459800" cy="369000"/>
          </a:xfrm>
          <a:prstGeom prst="rect">
            <a:avLst/>
          </a:prstGeom>
          <a:noFill/>
          <a:ln>
            <a:noFill/>
          </a:ln>
        </p:spPr>
        <p:txBody>
          <a:bodyPr anchorCtr="0" anchor="t" bIns="0" lIns="0" spcFirstLastPara="1" rIns="0" wrap="square" tIns="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p:txBody>
      </p:sp>
      <p:sp>
        <p:nvSpPr>
          <p:cNvPr id="89" name="Google Shape;89;p10"/>
          <p:cNvSpPr txBox="1"/>
          <p:nvPr>
            <p:ph idx="8" type="title"/>
          </p:nvPr>
        </p:nvSpPr>
        <p:spPr>
          <a:xfrm>
            <a:off x="5545325" y="1339775"/>
            <a:ext cx="1459800" cy="369000"/>
          </a:xfrm>
          <a:prstGeom prst="rect">
            <a:avLst/>
          </a:prstGeom>
          <a:noFill/>
          <a:ln>
            <a:noFill/>
          </a:ln>
        </p:spPr>
        <p:txBody>
          <a:bodyPr anchorCtr="0" anchor="t" bIns="0" lIns="0" spcFirstLastPara="1" rIns="0" wrap="square" tIns="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p:txBody>
      </p:sp>
      <p:sp>
        <p:nvSpPr>
          <p:cNvPr id="90" name="Google Shape;90;p10"/>
          <p:cNvSpPr txBox="1"/>
          <p:nvPr>
            <p:ph idx="9" type="title"/>
          </p:nvPr>
        </p:nvSpPr>
        <p:spPr>
          <a:xfrm>
            <a:off x="7259350" y="1339775"/>
            <a:ext cx="1459800" cy="369000"/>
          </a:xfrm>
          <a:prstGeom prst="rect">
            <a:avLst/>
          </a:prstGeom>
          <a:noFill/>
          <a:ln>
            <a:noFill/>
          </a:ln>
        </p:spPr>
        <p:txBody>
          <a:bodyPr anchorCtr="0" anchor="t" bIns="0" lIns="0" spcFirstLastPara="1" rIns="0" wrap="square" tIns="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p:txBody>
      </p:sp>
      <p:sp>
        <p:nvSpPr>
          <p:cNvPr id="91" name="Google Shape;91;p10"/>
          <p:cNvSpPr txBox="1"/>
          <p:nvPr>
            <p:ph idx="13" type="subTitle"/>
          </p:nvPr>
        </p:nvSpPr>
        <p:spPr>
          <a:xfrm>
            <a:off x="295725" y="2029200"/>
            <a:ext cx="1459800" cy="2362200"/>
          </a:xfrm>
          <a:prstGeom prst="rect">
            <a:avLst/>
          </a:prstGeom>
        </p:spPr>
        <p:txBody>
          <a:bodyPr anchorCtr="0" anchor="t" bIns="0" lIns="0" spcFirstLastPara="1" rIns="0" wrap="square" tIns="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theme" Target="../theme/theme1.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311700" y="1152475"/>
            <a:ext cx="8520600" cy="3416400"/>
          </a:xfrm>
          <a:prstGeom prst="rect">
            <a:avLst/>
          </a:prstGeom>
          <a:noFill/>
          <a:ln>
            <a:noFill/>
          </a:ln>
        </p:spPr>
        <p:txBody>
          <a:bodyPr anchorCtr="0" anchor="t" bIns="0" lIns="0" spcFirstLastPara="1" rIns="0" wrap="square" tIns="0">
            <a:normAutofit/>
          </a:bodyPr>
          <a:lstStyle>
            <a:lvl1pPr indent="-342900" lvl="0" marL="457200" rtl="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indent="-317500" lvl="1" marL="9144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indent="-317500" lvl="2" marL="13716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indent="-317500" lvl="3" marL="18288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indent="-317500" lvl="4" marL="22860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indent="-317500" lvl="5" marL="27432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indent="-317500" lvl="6" marL="32004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indent="-317500" lvl="7" marL="36576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indent="-317500" lvl="8" marL="41148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p:txBody>
      </p:sp>
      <p:sp>
        <p:nvSpPr>
          <p:cNvPr id="7" name="Google Shape;7;p1"/>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a:spcBef>
                <a:spcPts val="0"/>
              </a:spcBef>
              <a:spcAft>
                <a:spcPts val="0"/>
              </a:spcAft>
              <a:buSzPts val="1400"/>
              <a:buNone/>
              <a:defRPr sz="2000">
                <a:solidFill>
                  <a:srgbClr val="FFFFFF"/>
                </a:solidFill>
                <a:latin typeface="Rockwell"/>
                <a:ea typeface="Rockwell"/>
                <a:cs typeface="Rockwell"/>
                <a:sym typeface="Rockwell"/>
              </a:defRPr>
            </a:lvl1pPr>
            <a:lvl2pPr lvl="1">
              <a:spcBef>
                <a:spcPts val="0"/>
              </a:spcBef>
              <a:spcAft>
                <a:spcPts val="0"/>
              </a:spcAft>
              <a:buSzPts val="1400"/>
              <a:buNone/>
              <a:defRPr sz="2000">
                <a:solidFill>
                  <a:srgbClr val="FFFFFF"/>
                </a:solidFill>
                <a:latin typeface="Rockwell"/>
                <a:ea typeface="Rockwell"/>
                <a:cs typeface="Rockwell"/>
                <a:sym typeface="Rockwell"/>
              </a:defRPr>
            </a:lvl2pPr>
            <a:lvl3pPr lvl="2">
              <a:spcBef>
                <a:spcPts val="0"/>
              </a:spcBef>
              <a:spcAft>
                <a:spcPts val="0"/>
              </a:spcAft>
              <a:buSzPts val="1400"/>
              <a:buNone/>
              <a:defRPr sz="2000">
                <a:solidFill>
                  <a:srgbClr val="FFFFFF"/>
                </a:solidFill>
                <a:latin typeface="Rockwell"/>
                <a:ea typeface="Rockwell"/>
                <a:cs typeface="Rockwell"/>
                <a:sym typeface="Rockwell"/>
              </a:defRPr>
            </a:lvl3pPr>
            <a:lvl4pPr lvl="3">
              <a:spcBef>
                <a:spcPts val="0"/>
              </a:spcBef>
              <a:spcAft>
                <a:spcPts val="0"/>
              </a:spcAft>
              <a:buSzPts val="1400"/>
              <a:buNone/>
              <a:defRPr sz="2000">
                <a:solidFill>
                  <a:srgbClr val="FFFFFF"/>
                </a:solidFill>
                <a:latin typeface="Rockwell"/>
                <a:ea typeface="Rockwell"/>
                <a:cs typeface="Rockwell"/>
                <a:sym typeface="Rockwell"/>
              </a:defRPr>
            </a:lvl4pPr>
            <a:lvl5pPr lvl="4">
              <a:spcBef>
                <a:spcPts val="0"/>
              </a:spcBef>
              <a:spcAft>
                <a:spcPts val="0"/>
              </a:spcAft>
              <a:buSzPts val="1400"/>
              <a:buNone/>
              <a:defRPr sz="2000">
                <a:solidFill>
                  <a:srgbClr val="FFFFFF"/>
                </a:solidFill>
                <a:latin typeface="Rockwell"/>
                <a:ea typeface="Rockwell"/>
                <a:cs typeface="Rockwell"/>
                <a:sym typeface="Rockwell"/>
              </a:defRPr>
            </a:lvl5pPr>
            <a:lvl6pPr lvl="5">
              <a:spcBef>
                <a:spcPts val="0"/>
              </a:spcBef>
              <a:spcAft>
                <a:spcPts val="0"/>
              </a:spcAft>
              <a:buSzPts val="1400"/>
              <a:buNone/>
              <a:defRPr sz="2000">
                <a:solidFill>
                  <a:srgbClr val="FFFFFF"/>
                </a:solidFill>
                <a:latin typeface="Rockwell"/>
                <a:ea typeface="Rockwell"/>
                <a:cs typeface="Rockwell"/>
                <a:sym typeface="Rockwell"/>
              </a:defRPr>
            </a:lvl6pPr>
            <a:lvl7pPr lvl="6">
              <a:spcBef>
                <a:spcPts val="0"/>
              </a:spcBef>
              <a:spcAft>
                <a:spcPts val="0"/>
              </a:spcAft>
              <a:buSzPts val="1400"/>
              <a:buNone/>
              <a:defRPr sz="2000">
                <a:solidFill>
                  <a:srgbClr val="FFFFFF"/>
                </a:solidFill>
                <a:latin typeface="Rockwell"/>
                <a:ea typeface="Rockwell"/>
                <a:cs typeface="Rockwell"/>
                <a:sym typeface="Rockwell"/>
              </a:defRPr>
            </a:lvl7pPr>
            <a:lvl8pPr lvl="7">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8" name="Google Shape;8;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2"/>
                </a:solidFill>
                <a:latin typeface="Calibri"/>
                <a:ea typeface="Calibri"/>
                <a:cs typeface="Calibri"/>
                <a:sym typeface="Calibri"/>
              </a:defRPr>
            </a:lvl1pPr>
            <a:lvl2pPr lvl="1" algn="r">
              <a:buNone/>
              <a:defRPr sz="1300">
                <a:solidFill>
                  <a:schemeClr val="dk2"/>
                </a:solidFill>
                <a:latin typeface="Calibri"/>
                <a:ea typeface="Calibri"/>
                <a:cs typeface="Calibri"/>
                <a:sym typeface="Calibri"/>
              </a:defRPr>
            </a:lvl2pPr>
            <a:lvl3pPr lvl="2" algn="r">
              <a:buNone/>
              <a:defRPr sz="1300">
                <a:solidFill>
                  <a:schemeClr val="dk2"/>
                </a:solidFill>
                <a:latin typeface="Calibri"/>
                <a:ea typeface="Calibri"/>
                <a:cs typeface="Calibri"/>
                <a:sym typeface="Calibri"/>
              </a:defRPr>
            </a:lvl3pPr>
            <a:lvl4pPr lvl="3" algn="r">
              <a:buNone/>
              <a:defRPr sz="1300">
                <a:solidFill>
                  <a:schemeClr val="dk2"/>
                </a:solidFill>
                <a:latin typeface="Calibri"/>
                <a:ea typeface="Calibri"/>
                <a:cs typeface="Calibri"/>
                <a:sym typeface="Calibri"/>
              </a:defRPr>
            </a:lvl4pPr>
            <a:lvl5pPr lvl="4" algn="r">
              <a:buNone/>
              <a:defRPr sz="1300">
                <a:solidFill>
                  <a:schemeClr val="dk2"/>
                </a:solidFill>
                <a:latin typeface="Calibri"/>
                <a:ea typeface="Calibri"/>
                <a:cs typeface="Calibri"/>
                <a:sym typeface="Calibri"/>
              </a:defRPr>
            </a:lvl5pPr>
            <a:lvl6pPr lvl="5" algn="r">
              <a:buNone/>
              <a:defRPr sz="1300">
                <a:solidFill>
                  <a:schemeClr val="dk2"/>
                </a:solidFill>
                <a:latin typeface="Calibri"/>
                <a:ea typeface="Calibri"/>
                <a:cs typeface="Calibri"/>
                <a:sym typeface="Calibri"/>
              </a:defRPr>
            </a:lvl6pPr>
            <a:lvl7pPr lvl="6" algn="r">
              <a:buNone/>
              <a:defRPr sz="1300">
                <a:solidFill>
                  <a:schemeClr val="dk2"/>
                </a:solidFill>
                <a:latin typeface="Calibri"/>
                <a:ea typeface="Calibri"/>
                <a:cs typeface="Calibri"/>
                <a:sym typeface="Calibri"/>
              </a:defRPr>
            </a:lvl7pPr>
            <a:lvl8pPr lvl="7" algn="r">
              <a:buNone/>
              <a:defRPr sz="1300">
                <a:solidFill>
                  <a:schemeClr val="dk2"/>
                </a:solidFill>
                <a:latin typeface="Calibri"/>
                <a:ea typeface="Calibri"/>
                <a:cs typeface="Calibri"/>
                <a:sym typeface="Calibri"/>
              </a:defRPr>
            </a:lvl8pPr>
            <a:lvl9pPr lvl="8" algn="r">
              <a:buNone/>
              <a:defRPr sz="130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ph idx="2" type="sldNum"/>
          </p:nvPr>
        </p:nvSpPr>
        <p:spPr>
          <a:xfrm>
            <a:off x="114300" y="4732500"/>
            <a:ext cx="347100" cy="281400"/>
          </a:xfrm>
          <a:prstGeom prst="rect">
            <a:avLst/>
          </a:prstGeom>
          <a:noFill/>
          <a:ln>
            <a:noFill/>
          </a:ln>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
        <p:nvSpPr>
          <p:cNvPr id="10" name="Google Shape;10;p1"/>
          <p:cNvSpPr txBox="1"/>
          <p:nvPr/>
        </p:nvSpPr>
        <p:spPr>
          <a:xfrm>
            <a:off x="511200" y="4837325"/>
            <a:ext cx="2952300" cy="123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800">
                <a:solidFill>
                  <a:srgbClr val="999999"/>
                </a:solidFill>
                <a:latin typeface="Calibri"/>
                <a:ea typeface="Calibri"/>
                <a:cs typeface="Calibri"/>
                <a:sym typeface="Calibri"/>
              </a:rPr>
              <a:t>Colorado Department of Education</a:t>
            </a:r>
            <a:endParaRPr sz="800">
              <a:solidFill>
                <a:srgbClr val="999999"/>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0"/>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Streamlined UIP </a:t>
            </a:r>
            <a:endParaRPr/>
          </a:p>
          <a:p>
            <a:pPr indent="0" lvl="0" marL="0" rtl="0" algn="ctr">
              <a:spcBef>
                <a:spcPts val="0"/>
              </a:spcBef>
              <a:spcAft>
                <a:spcPts val="0"/>
              </a:spcAft>
              <a:buNone/>
            </a:pPr>
            <a:r>
              <a:rPr lang="en"/>
              <a:t>101</a:t>
            </a:r>
            <a:endParaRPr sz="4000">
              <a:solidFill>
                <a:schemeClr val="lt1"/>
              </a:solidFill>
              <a:latin typeface="Rockwell"/>
              <a:ea typeface="Rockwell"/>
              <a:cs typeface="Rockwell"/>
              <a:sym typeface="Rockwell"/>
            </a:endParaRPr>
          </a:p>
        </p:txBody>
      </p:sp>
      <p:sp>
        <p:nvSpPr>
          <p:cNvPr id="308" name="Google Shape;308;p40"/>
          <p:cNvSpPr txBox="1"/>
          <p:nvPr>
            <p:ph idx="1" type="subTitle"/>
          </p:nvPr>
        </p:nvSpPr>
        <p:spPr>
          <a:xfrm>
            <a:off x="311700" y="2834125"/>
            <a:ext cx="8520600" cy="792600"/>
          </a:xfrm>
          <a:prstGeom prst="rect">
            <a:avLst/>
          </a:prstGeom>
        </p:spPr>
        <p:txBody>
          <a:bodyPr anchorCtr="0" anchor="t" bIns="0" lIns="0" spcFirstLastPara="1" rIns="0" wrap="square" tIns="0">
            <a:normAutofit/>
          </a:bodyPr>
          <a:lstStyle/>
          <a:p>
            <a:pPr indent="0" lvl="0" marL="0" rtl="0" algn="ctr">
              <a:spcBef>
                <a:spcPts val="0"/>
              </a:spcBef>
              <a:spcAft>
                <a:spcPts val="0"/>
              </a:spcAft>
              <a:buNone/>
            </a:pPr>
            <a:r>
              <a:rPr lang="en" sz="2600"/>
              <a:t>Root Causes and Major Improvement Strategies</a:t>
            </a:r>
            <a:endParaRPr sz="2600">
              <a:solidFill>
                <a:schemeClr val="lt1"/>
              </a:solidFill>
              <a:latin typeface="Calibri"/>
              <a:ea typeface="Calibri"/>
              <a:cs typeface="Calibri"/>
              <a:sym typeface="Calibri"/>
            </a:endParaRPr>
          </a:p>
        </p:txBody>
      </p:sp>
      <p:cxnSp>
        <p:nvCxnSpPr>
          <p:cNvPr id="309" name="Google Shape;309;p40"/>
          <p:cNvCxnSpPr/>
          <p:nvPr/>
        </p:nvCxnSpPr>
        <p:spPr>
          <a:xfrm>
            <a:off x="295875" y="2758925"/>
            <a:ext cx="8541300" cy="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49"/>
          <p:cNvSpPr txBox="1"/>
          <p:nvPr/>
        </p:nvSpPr>
        <p:spPr>
          <a:xfrm>
            <a:off x="149700" y="985775"/>
            <a:ext cx="6318000" cy="289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Calibri"/>
                <a:ea typeface="Calibri"/>
                <a:cs typeface="Calibri"/>
                <a:sym typeface="Calibri"/>
              </a:rPr>
              <a:t>Create and implement a data-driven assessment model and calendar.</a:t>
            </a:r>
            <a:endParaRPr b="1">
              <a:latin typeface="Calibri"/>
              <a:ea typeface="Calibri"/>
              <a:cs typeface="Calibri"/>
              <a:sym typeface="Calibri"/>
            </a:endParaRPr>
          </a:p>
          <a:p>
            <a:pPr indent="-317500" lvl="0" marL="457200" rtl="0" algn="l">
              <a:spcBef>
                <a:spcPts val="1000"/>
              </a:spcBef>
              <a:spcAft>
                <a:spcPts val="0"/>
              </a:spcAft>
              <a:buSzPts val="1400"/>
              <a:buFont typeface="Calibri"/>
              <a:buChar char="●"/>
            </a:pPr>
            <a:r>
              <a:rPr i="1" lang="en">
                <a:latin typeface="Calibri"/>
                <a:ea typeface="Calibri"/>
                <a:cs typeface="Calibri"/>
                <a:sym typeface="Calibri"/>
              </a:rPr>
              <a:t>Maintain coherent Assessment Strategy </a:t>
            </a:r>
            <a:r>
              <a:rPr lang="en">
                <a:latin typeface="Calibri"/>
                <a:ea typeface="Calibri"/>
                <a:cs typeface="Calibri"/>
                <a:sym typeface="Calibri"/>
              </a:rPr>
              <a:t>- Prioritize school-wide data processes aimed at data close to instruction, and focus on providing grade level rigorous tasks based on student work. </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i="1" lang="en">
                <a:latin typeface="Calibri"/>
                <a:ea typeface="Calibri"/>
                <a:cs typeface="Calibri"/>
                <a:sym typeface="Calibri"/>
              </a:rPr>
              <a:t>Maintain Assessment Calendar</a:t>
            </a:r>
            <a:r>
              <a:rPr lang="en">
                <a:latin typeface="Calibri"/>
                <a:ea typeface="Calibri"/>
                <a:cs typeface="Calibri"/>
                <a:sym typeface="Calibri"/>
              </a:rPr>
              <a:t> - Departments backwards plan their assessment dates with the type &amp; function of assessment for the entire semester. </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i="1" lang="en">
                <a:latin typeface="Calibri"/>
                <a:ea typeface="Calibri"/>
                <a:cs typeface="Calibri"/>
                <a:sym typeface="Calibri"/>
              </a:rPr>
              <a:t>Implement Data Analysis Days</a:t>
            </a:r>
            <a:r>
              <a:rPr lang="en">
                <a:latin typeface="Calibri"/>
                <a:ea typeface="Calibri"/>
                <a:cs typeface="Calibri"/>
                <a:sym typeface="Calibri"/>
              </a:rPr>
              <a:t> - Review student data from common assessments on a four-week cycle to monitor student growth and revise instruction. </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i="1" lang="en">
                <a:latin typeface="Calibri"/>
                <a:ea typeface="Calibri"/>
                <a:cs typeface="Calibri"/>
                <a:sym typeface="Calibri"/>
              </a:rPr>
              <a:t>Essential learning targets </a:t>
            </a:r>
            <a:r>
              <a:rPr lang="en">
                <a:latin typeface="Calibri"/>
                <a:ea typeface="Calibri"/>
                <a:cs typeface="Calibri"/>
                <a:sym typeface="Calibri"/>
              </a:rPr>
              <a:t>will be emphasized during the data analysis process by using exemplars, students work, and reteach plans. </a:t>
            </a:r>
            <a:endParaRPr>
              <a:latin typeface="Calibri"/>
              <a:ea typeface="Calibri"/>
              <a:cs typeface="Calibri"/>
              <a:sym typeface="Calibri"/>
            </a:endParaRPr>
          </a:p>
        </p:txBody>
      </p:sp>
      <p:sp>
        <p:nvSpPr>
          <p:cNvPr id="409" name="Google Shape;409;p49"/>
          <p:cNvSpPr txBox="1"/>
          <p:nvPr>
            <p:ph type="title"/>
          </p:nvPr>
        </p:nvSpPr>
        <p:spPr>
          <a:xfrm>
            <a:off x="213075" y="228600"/>
            <a:ext cx="8520600" cy="572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 sz="3200"/>
              <a:t>High School Example</a:t>
            </a:r>
            <a:endParaRPr sz="3200"/>
          </a:p>
        </p:txBody>
      </p:sp>
      <p:sp>
        <p:nvSpPr>
          <p:cNvPr id="410" name="Google Shape;410;p49"/>
          <p:cNvSpPr/>
          <p:nvPr/>
        </p:nvSpPr>
        <p:spPr>
          <a:xfrm>
            <a:off x="6510850" y="1190400"/>
            <a:ext cx="2261400" cy="3302700"/>
          </a:xfrm>
          <a:prstGeom prst="rect">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Calibri"/>
                <a:ea typeface="Calibri"/>
                <a:cs typeface="Calibri"/>
                <a:sym typeface="Calibri"/>
              </a:rPr>
              <a:t>Strengths:</a:t>
            </a:r>
            <a:endParaRPr b="1" sz="1600">
              <a:latin typeface="Calibri"/>
              <a:ea typeface="Calibri"/>
              <a:cs typeface="Calibri"/>
              <a:sym typeface="Calibri"/>
            </a:endParaRPr>
          </a:p>
          <a:p>
            <a:pPr indent="-285750" lvl="0" marL="457200" rtl="0" algn="l">
              <a:spcBef>
                <a:spcPts val="0"/>
              </a:spcBef>
              <a:spcAft>
                <a:spcPts val="0"/>
              </a:spcAft>
              <a:buNone/>
            </a:pPr>
            <a:r>
              <a:rPr b="1" lang="en" sz="1600">
                <a:latin typeface="Calibri"/>
                <a:ea typeface="Calibri"/>
                <a:cs typeface="Calibri"/>
                <a:sym typeface="Calibri"/>
              </a:rPr>
              <a:t>✔ </a:t>
            </a:r>
            <a:r>
              <a:rPr lang="en" sz="1600">
                <a:latin typeface="Calibri"/>
                <a:ea typeface="Calibri"/>
                <a:cs typeface="Calibri"/>
                <a:sym typeface="Calibri"/>
              </a:rPr>
              <a:t>Sufficiently focused to be implemented in one year.</a:t>
            </a:r>
            <a:endParaRPr sz="1600">
              <a:latin typeface="Calibri"/>
              <a:ea typeface="Calibri"/>
              <a:cs typeface="Calibri"/>
              <a:sym typeface="Calibri"/>
            </a:endParaRPr>
          </a:p>
          <a:p>
            <a:pPr indent="-285750" lvl="0" marL="457200" rtl="0" algn="l">
              <a:spcBef>
                <a:spcPts val="0"/>
              </a:spcBef>
              <a:spcAft>
                <a:spcPts val="0"/>
              </a:spcAft>
              <a:buNone/>
            </a:pPr>
            <a:r>
              <a:rPr b="1" lang="en" sz="1600">
                <a:latin typeface="Calibri"/>
                <a:ea typeface="Calibri"/>
                <a:cs typeface="Calibri"/>
                <a:sym typeface="Calibri"/>
              </a:rPr>
              <a:t>✔</a:t>
            </a:r>
            <a:r>
              <a:rPr b="1" lang="en" sz="1600">
                <a:solidFill>
                  <a:schemeClr val="dk1"/>
                </a:solidFill>
                <a:latin typeface="Calibri"/>
                <a:ea typeface="Calibri"/>
                <a:cs typeface="Calibri"/>
                <a:sym typeface="Calibri"/>
              </a:rPr>
              <a:t> </a:t>
            </a:r>
            <a:r>
              <a:rPr lang="en" sz="1600">
                <a:solidFill>
                  <a:schemeClr val="dk1"/>
                </a:solidFill>
                <a:latin typeface="Calibri"/>
                <a:ea typeface="Calibri"/>
                <a:cs typeface="Calibri"/>
                <a:sym typeface="Calibri"/>
              </a:rPr>
              <a:t>Strategy description names key elements supporting overall approach.</a:t>
            </a:r>
            <a:endParaRPr b="1" sz="1600">
              <a:latin typeface="Calibri"/>
              <a:ea typeface="Calibri"/>
              <a:cs typeface="Calibri"/>
              <a:sym typeface="Calibri"/>
            </a:endParaRPr>
          </a:p>
          <a:p>
            <a:pPr indent="-285750" lvl="0" marL="457200" rtl="0" algn="l">
              <a:spcBef>
                <a:spcPts val="0"/>
              </a:spcBef>
              <a:spcAft>
                <a:spcPts val="0"/>
              </a:spcAft>
              <a:buNone/>
            </a:pPr>
            <a:r>
              <a:rPr b="1" lang="en" sz="1600">
                <a:latin typeface="Calibri"/>
                <a:ea typeface="Calibri"/>
                <a:cs typeface="Calibri"/>
                <a:sym typeface="Calibri"/>
              </a:rPr>
              <a:t>✔</a:t>
            </a:r>
            <a:r>
              <a:rPr b="1" lang="en" sz="1600">
                <a:solidFill>
                  <a:schemeClr val="dk1"/>
                </a:solidFill>
                <a:latin typeface="Calibri"/>
                <a:ea typeface="Calibri"/>
                <a:cs typeface="Calibri"/>
                <a:sym typeface="Calibri"/>
              </a:rPr>
              <a:t> </a:t>
            </a:r>
            <a:r>
              <a:rPr lang="en" sz="1600">
                <a:solidFill>
                  <a:schemeClr val="dk1"/>
                </a:solidFill>
                <a:latin typeface="Calibri"/>
                <a:ea typeface="Calibri"/>
                <a:cs typeface="Calibri"/>
                <a:sym typeface="Calibri"/>
              </a:rPr>
              <a:t>Contains sufficient detail to guide concrete action planning.</a:t>
            </a:r>
            <a:endParaRPr b="1" sz="1600">
              <a:latin typeface="Calibri"/>
              <a:ea typeface="Calibri"/>
              <a:cs typeface="Calibri"/>
              <a:sym typeface="Calibri"/>
            </a:endParaRPr>
          </a:p>
          <a:p>
            <a:pPr indent="0" lvl="0" marL="0" rtl="0" algn="l">
              <a:spcBef>
                <a:spcPts val="0"/>
              </a:spcBef>
              <a:spcAft>
                <a:spcPts val="0"/>
              </a:spcAft>
              <a:buNone/>
            </a:pPr>
            <a:r>
              <a:t/>
            </a:r>
            <a:endParaRPr b="1" sz="1800">
              <a:latin typeface="Calibri"/>
              <a:ea typeface="Calibri"/>
              <a:cs typeface="Calibri"/>
              <a:sym typeface="Calibri"/>
            </a:endParaRPr>
          </a:p>
        </p:txBody>
      </p:sp>
      <p:sp>
        <p:nvSpPr>
          <p:cNvPr id="411" name="Google Shape;411;p49"/>
          <p:cNvSpPr txBox="1"/>
          <p:nvPr>
            <p:ph idx="12" type="sldNum"/>
          </p:nvPr>
        </p:nvSpPr>
        <p:spPr>
          <a:xfrm>
            <a:off x="88683" y="4676392"/>
            <a:ext cx="548700" cy="393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50"/>
          <p:cNvSpPr txBox="1"/>
          <p:nvPr/>
        </p:nvSpPr>
        <p:spPr>
          <a:xfrm>
            <a:off x="265175" y="987000"/>
            <a:ext cx="6156300" cy="351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Calibri"/>
                <a:ea typeface="Calibri"/>
                <a:cs typeface="Calibri"/>
                <a:sym typeface="Calibri"/>
              </a:rPr>
              <a:t>Develop staff’s social comprehension in order to foster </a:t>
            </a:r>
            <a:r>
              <a:rPr b="1" lang="en" sz="1600">
                <a:solidFill>
                  <a:schemeClr val="dk1"/>
                </a:solidFill>
                <a:latin typeface="Calibri"/>
                <a:ea typeface="Calibri"/>
                <a:cs typeface="Calibri"/>
                <a:sym typeface="Calibri"/>
              </a:rPr>
              <a:t>a safe, welcoming, focused and inclusive learning environment.</a:t>
            </a:r>
            <a:endParaRPr b="1" sz="1600">
              <a:latin typeface="Calibri"/>
              <a:ea typeface="Calibri"/>
              <a:cs typeface="Calibri"/>
              <a:sym typeface="Calibri"/>
            </a:endParaRPr>
          </a:p>
          <a:p>
            <a:pPr indent="0" lvl="0" marL="0" rtl="0" algn="l">
              <a:spcBef>
                <a:spcPts val="1000"/>
              </a:spcBef>
              <a:spcAft>
                <a:spcPts val="0"/>
              </a:spcAft>
              <a:buNone/>
            </a:pPr>
            <a:r>
              <a:rPr lang="en" sz="1600">
                <a:latin typeface="Calibri"/>
                <a:ea typeface="Calibri"/>
                <a:cs typeface="Calibri"/>
                <a:sym typeface="Calibri"/>
              </a:rPr>
              <a:t>Teachers will be provided professional development in the area of social comprehension so students and staff can develop empathy and compassion for ALL. Staff will have the opportunity to talk about differences, biases, and question inequitable, systemic practices. All staff will look through the lens of equity in the decision making process. School staff will implement routines and procedures across grade levels and throughout the master schedule that support a safe, welcoming, focused and inclusive learning environment; this will include early entry routines, hall routines, and cafeteria routines. All staff will have opportunities to participate in wellness activities that will support them in having a positive growth mindset.</a:t>
            </a:r>
            <a:endParaRPr sz="1600">
              <a:latin typeface="Calibri"/>
              <a:ea typeface="Calibri"/>
              <a:cs typeface="Calibri"/>
              <a:sym typeface="Calibri"/>
            </a:endParaRPr>
          </a:p>
        </p:txBody>
      </p:sp>
      <p:sp>
        <p:nvSpPr>
          <p:cNvPr id="418" name="Google Shape;418;p50"/>
          <p:cNvSpPr txBox="1"/>
          <p:nvPr>
            <p:ph type="title"/>
          </p:nvPr>
        </p:nvSpPr>
        <p:spPr>
          <a:xfrm>
            <a:off x="213075" y="228600"/>
            <a:ext cx="8520600" cy="572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 sz="3200"/>
              <a:t>Elementary School Example</a:t>
            </a:r>
            <a:endParaRPr sz="3200"/>
          </a:p>
        </p:txBody>
      </p:sp>
      <p:sp>
        <p:nvSpPr>
          <p:cNvPr id="419" name="Google Shape;419;p50"/>
          <p:cNvSpPr txBox="1"/>
          <p:nvPr/>
        </p:nvSpPr>
        <p:spPr>
          <a:xfrm>
            <a:off x="3000375" y="1469569"/>
            <a:ext cx="4204500" cy="346275"/>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p:txBody>
      </p:sp>
      <p:sp>
        <p:nvSpPr>
          <p:cNvPr id="420" name="Google Shape;420;p50"/>
          <p:cNvSpPr/>
          <p:nvPr/>
        </p:nvSpPr>
        <p:spPr>
          <a:xfrm>
            <a:off x="6510850" y="1190400"/>
            <a:ext cx="2261400" cy="3247875"/>
          </a:xfrm>
          <a:prstGeom prst="rect">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Calibri"/>
                <a:ea typeface="Calibri"/>
                <a:cs typeface="Calibri"/>
                <a:sym typeface="Calibri"/>
              </a:rPr>
              <a:t>Strengths:</a:t>
            </a:r>
            <a:endParaRPr b="1" sz="1800">
              <a:latin typeface="Calibri"/>
              <a:ea typeface="Calibri"/>
              <a:cs typeface="Calibri"/>
              <a:sym typeface="Calibri"/>
            </a:endParaRPr>
          </a:p>
          <a:p>
            <a:pPr indent="-285750" lvl="0" marL="457200" rtl="0" algn="l">
              <a:spcBef>
                <a:spcPts val="0"/>
              </a:spcBef>
              <a:spcAft>
                <a:spcPts val="0"/>
              </a:spcAft>
              <a:buNone/>
            </a:pPr>
            <a:r>
              <a:rPr b="1" lang="en" sz="2200">
                <a:latin typeface="Calibri"/>
                <a:ea typeface="Calibri"/>
                <a:cs typeface="Calibri"/>
                <a:sym typeface="Calibri"/>
              </a:rPr>
              <a:t>✔ </a:t>
            </a:r>
            <a:r>
              <a:rPr lang="en" sz="1700">
                <a:latin typeface="Calibri"/>
                <a:ea typeface="Calibri"/>
                <a:cs typeface="Calibri"/>
                <a:sym typeface="Calibri"/>
              </a:rPr>
              <a:t>Strategy describes a coherent and focused set of implementation activities (PD, staff reflections, and concrete system/routine changes).</a:t>
            </a:r>
            <a:endParaRPr sz="1700">
              <a:latin typeface="Calibri"/>
              <a:ea typeface="Calibri"/>
              <a:cs typeface="Calibri"/>
              <a:sym typeface="Calibri"/>
            </a:endParaRPr>
          </a:p>
          <a:p>
            <a:pPr indent="0" lvl="0" marL="171450" rtl="0" algn="l">
              <a:spcBef>
                <a:spcPts val="0"/>
              </a:spcBef>
              <a:spcAft>
                <a:spcPts val="0"/>
              </a:spcAft>
              <a:buNone/>
            </a:pPr>
            <a:r>
              <a:t/>
            </a:r>
            <a:endParaRPr b="1" sz="2200">
              <a:latin typeface="Calibri"/>
              <a:ea typeface="Calibri"/>
              <a:cs typeface="Calibri"/>
              <a:sym typeface="Calibri"/>
            </a:endParaRPr>
          </a:p>
          <a:p>
            <a:pPr indent="0" lvl="0" marL="0" rtl="0" algn="l">
              <a:spcBef>
                <a:spcPts val="0"/>
              </a:spcBef>
              <a:spcAft>
                <a:spcPts val="0"/>
              </a:spcAft>
              <a:buNone/>
            </a:pPr>
            <a:r>
              <a:t/>
            </a:r>
            <a:endParaRPr b="1" sz="1800">
              <a:latin typeface="Calibri"/>
              <a:ea typeface="Calibri"/>
              <a:cs typeface="Calibri"/>
              <a:sym typeface="Calibri"/>
            </a:endParaRPr>
          </a:p>
        </p:txBody>
      </p:sp>
      <p:sp>
        <p:nvSpPr>
          <p:cNvPr id="421" name="Google Shape;421;p50"/>
          <p:cNvSpPr txBox="1"/>
          <p:nvPr>
            <p:ph idx="12" type="sldNum"/>
          </p:nvPr>
        </p:nvSpPr>
        <p:spPr>
          <a:xfrm>
            <a:off x="88683" y="4676392"/>
            <a:ext cx="548700" cy="393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51"/>
          <p:cNvSpPr txBox="1"/>
          <p:nvPr>
            <p:ph type="title"/>
          </p:nvPr>
        </p:nvSpPr>
        <p:spPr>
          <a:xfrm>
            <a:off x="213075" y="228600"/>
            <a:ext cx="8520600" cy="572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 sz="3200"/>
              <a:t>Common Misconceptions</a:t>
            </a:r>
            <a:endParaRPr sz="3200"/>
          </a:p>
        </p:txBody>
      </p:sp>
      <p:sp>
        <p:nvSpPr>
          <p:cNvPr id="428" name="Google Shape;428;p51"/>
          <p:cNvSpPr txBox="1"/>
          <p:nvPr/>
        </p:nvSpPr>
        <p:spPr>
          <a:xfrm>
            <a:off x="3000375" y="1469569"/>
            <a:ext cx="4204500" cy="346275"/>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p:txBody>
      </p:sp>
      <p:sp>
        <p:nvSpPr>
          <p:cNvPr id="429" name="Google Shape;429;p51"/>
          <p:cNvSpPr txBox="1"/>
          <p:nvPr/>
        </p:nvSpPr>
        <p:spPr>
          <a:xfrm>
            <a:off x="322900" y="985775"/>
            <a:ext cx="8520600" cy="35352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SzPts val="2200"/>
              <a:buFont typeface="Calibri"/>
              <a:buChar char="●"/>
            </a:pPr>
            <a:r>
              <a:rPr lang="en" sz="2200">
                <a:latin typeface="Calibri"/>
                <a:ea typeface="Calibri"/>
                <a:cs typeface="Calibri"/>
                <a:sym typeface="Calibri"/>
              </a:rPr>
              <a:t>Scope of strategy is too broad to be accomplished in plan </a:t>
            </a:r>
            <a:r>
              <a:rPr lang="en" sz="2200">
                <a:latin typeface="Calibri"/>
                <a:ea typeface="Calibri"/>
                <a:cs typeface="Calibri"/>
                <a:sym typeface="Calibri"/>
              </a:rPr>
              <a:t>period</a:t>
            </a:r>
            <a:r>
              <a:rPr lang="en" sz="2200">
                <a:latin typeface="Calibri"/>
                <a:ea typeface="Calibri"/>
                <a:cs typeface="Calibri"/>
                <a:sym typeface="Calibri"/>
              </a:rPr>
              <a:t> (1-2 years), or too narrow to appropriately address </a:t>
            </a:r>
            <a:r>
              <a:rPr lang="en" sz="2200">
                <a:latin typeface="Calibri"/>
                <a:ea typeface="Calibri"/>
                <a:cs typeface="Calibri"/>
                <a:sym typeface="Calibri"/>
              </a:rPr>
              <a:t>priorities</a:t>
            </a:r>
            <a:r>
              <a:rPr lang="en" sz="2200">
                <a:latin typeface="Calibri"/>
                <a:ea typeface="Calibri"/>
                <a:cs typeface="Calibri"/>
                <a:sym typeface="Calibri"/>
              </a:rPr>
              <a:t>.</a:t>
            </a:r>
            <a:endParaRPr sz="2200">
              <a:latin typeface="Calibri"/>
              <a:ea typeface="Calibri"/>
              <a:cs typeface="Calibri"/>
              <a:sym typeface="Calibri"/>
            </a:endParaRPr>
          </a:p>
          <a:p>
            <a:pPr indent="-368300" lvl="0" marL="457200" rtl="0" algn="l">
              <a:spcBef>
                <a:spcPts val="1000"/>
              </a:spcBef>
              <a:spcAft>
                <a:spcPts val="0"/>
              </a:spcAft>
              <a:buSzPts val="2200"/>
              <a:buFont typeface="Calibri"/>
              <a:buChar char="●"/>
            </a:pPr>
            <a:r>
              <a:rPr lang="en" sz="2200">
                <a:latin typeface="Calibri"/>
                <a:ea typeface="Calibri"/>
                <a:cs typeface="Calibri"/>
                <a:sym typeface="Calibri"/>
              </a:rPr>
              <a:t>Strategy is not clearly defined or described.</a:t>
            </a:r>
            <a:endParaRPr sz="2200">
              <a:latin typeface="Calibri"/>
              <a:ea typeface="Calibri"/>
              <a:cs typeface="Calibri"/>
              <a:sym typeface="Calibri"/>
            </a:endParaRPr>
          </a:p>
          <a:p>
            <a:pPr indent="-368300" lvl="0" marL="457200" rtl="0" algn="l">
              <a:spcBef>
                <a:spcPts val="1000"/>
              </a:spcBef>
              <a:spcAft>
                <a:spcPts val="0"/>
              </a:spcAft>
              <a:buSzPts val="2200"/>
              <a:buFont typeface="Calibri"/>
              <a:buChar char="●"/>
            </a:pPr>
            <a:r>
              <a:rPr lang="en" sz="2200">
                <a:latin typeface="Calibri"/>
                <a:ea typeface="Calibri"/>
                <a:cs typeface="Calibri"/>
                <a:sym typeface="Calibri"/>
              </a:rPr>
              <a:t>Strategy is selected without being grounded in a strong data reflection and root cause analysis.</a:t>
            </a:r>
            <a:endParaRPr sz="2200">
              <a:latin typeface="Calibri"/>
              <a:ea typeface="Calibri"/>
              <a:cs typeface="Calibri"/>
              <a:sym typeface="Calibri"/>
            </a:endParaRPr>
          </a:p>
          <a:p>
            <a:pPr indent="-368300" lvl="0" marL="457200" rtl="0" algn="l">
              <a:spcBef>
                <a:spcPts val="1000"/>
              </a:spcBef>
              <a:spcAft>
                <a:spcPts val="0"/>
              </a:spcAft>
              <a:buSzPts val="2200"/>
              <a:buFont typeface="Calibri"/>
              <a:buChar char="●"/>
            </a:pPr>
            <a:r>
              <a:rPr lang="en" sz="2200">
                <a:latin typeface="Calibri"/>
                <a:ea typeface="Calibri"/>
                <a:cs typeface="Calibri"/>
                <a:sym typeface="Calibri"/>
              </a:rPr>
              <a:t>Strategy is not a good fit for the school’s existing systems or context.</a:t>
            </a:r>
            <a:endParaRPr sz="2200">
              <a:latin typeface="Calibri"/>
              <a:ea typeface="Calibri"/>
              <a:cs typeface="Calibri"/>
              <a:sym typeface="Calibri"/>
            </a:endParaRPr>
          </a:p>
          <a:p>
            <a:pPr indent="-368300" lvl="0" marL="457200" rtl="0" algn="l">
              <a:spcBef>
                <a:spcPts val="1000"/>
              </a:spcBef>
              <a:spcAft>
                <a:spcPts val="0"/>
              </a:spcAft>
              <a:buSzPts val="2200"/>
              <a:buFont typeface="Calibri"/>
              <a:buChar char="●"/>
            </a:pPr>
            <a:r>
              <a:rPr lang="en" sz="2200">
                <a:latin typeface="Calibri"/>
                <a:ea typeface="Calibri"/>
                <a:cs typeface="Calibri"/>
                <a:sym typeface="Calibri"/>
              </a:rPr>
              <a:t>Strategy is not grounded in research or a strong evidence-base.</a:t>
            </a:r>
            <a:endParaRPr sz="2200">
              <a:latin typeface="Calibri"/>
              <a:ea typeface="Calibri"/>
              <a:cs typeface="Calibri"/>
              <a:sym typeface="Calibri"/>
            </a:endParaRPr>
          </a:p>
          <a:p>
            <a:pPr indent="-368300" lvl="0" marL="457200" rtl="0" algn="l">
              <a:spcBef>
                <a:spcPts val="1000"/>
              </a:spcBef>
              <a:spcAft>
                <a:spcPts val="1000"/>
              </a:spcAft>
              <a:buSzPts val="2200"/>
              <a:buFont typeface="Calibri"/>
              <a:buChar char="●"/>
            </a:pPr>
            <a:r>
              <a:rPr lang="en" sz="2200">
                <a:latin typeface="Calibri"/>
                <a:ea typeface="Calibri"/>
                <a:cs typeface="Calibri"/>
                <a:sym typeface="Calibri"/>
              </a:rPr>
              <a:t>Strategy is the only thing that the school is working on in a given year.</a:t>
            </a:r>
            <a:endParaRPr sz="2200">
              <a:latin typeface="Calibri"/>
              <a:ea typeface="Calibri"/>
              <a:cs typeface="Calibri"/>
              <a:sym typeface="Calibri"/>
            </a:endParaRPr>
          </a:p>
        </p:txBody>
      </p:sp>
      <p:sp>
        <p:nvSpPr>
          <p:cNvPr id="430" name="Google Shape;430;p51"/>
          <p:cNvSpPr txBox="1"/>
          <p:nvPr>
            <p:ph idx="12" type="sldNum"/>
          </p:nvPr>
        </p:nvSpPr>
        <p:spPr>
          <a:xfrm>
            <a:off x="88683" y="4676392"/>
            <a:ext cx="548700" cy="393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52"/>
          <p:cNvSpPr txBox="1"/>
          <p:nvPr>
            <p:ph type="title"/>
          </p:nvPr>
        </p:nvSpPr>
        <p:spPr>
          <a:xfrm>
            <a:off x="213075" y="228600"/>
            <a:ext cx="8520600" cy="572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 sz="3200"/>
              <a:t>Why Major Improvement Strategies Matter</a:t>
            </a:r>
            <a:endParaRPr sz="3200"/>
          </a:p>
        </p:txBody>
      </p:sp>
      <p:sp>
        <p:nvSpPr>
          <p:cNvPr id="437" name="Google Shape;437;p52"/>
          <p:cNvSpPr txBox="1"/>
          <p:nvPr/>
        </p:nvSpPr>
        <p:spPr>
          <a:xfrm>
            <a:off x="419400" y="1314000"/>
            <a:ext cx="8305200" cy="69255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latin typeface="Calibri"/>
                <a:ea typeface="Calibri"/>
                <a:cs typeface="Calibri"/>
                <a:sym typeface="Calibri"/>
              </a:rPr>
              <a:t>Articulating a strong Major Improvement Strategy enables a team of teachers and school leaders to…</a:t>
            </a:r>
            <a:endParaRPr sz="2400">
              <a:latin typeface="Calibri"/>
              <a:ea typeface="Calibri"/>
              <a:cs typeface="Calibri"/>
              <a:sym typeface="Calibri"/>
            </a:endParaRPr>
          </a:p>
        </p:txBody>
      </p:sp>
      <p:sp>
        <p:nvSpPr>
          <p:cNvPr id="438" name="Google Shape;438;p52"/>
          <p:cNvSpPr/>
          <p:nvPr/>
        </p:nvSpPr>
        <p:spPr>
          <a:xfrm>
            <a:off x="419450" y="2302763"/>
            <a:ext cx="1853700" cy="12978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latin typeface="Calibri"/>
                <a:ea typeface="Calibri"/>
                <a:cs typeface="Calibri"/>
                <a:sym typeface="Calibri"/>
              </a:rPr>
              <a:t>Focus attention on key levers</a:t>
            </a:r>
            <a:endParaRPr b="1" sz="2200">
              <a:latin typeface="Calibri"/>
              <a:ea typeface="Calibri"/>
              <a:cs typeface="Calibri"/>
              <a:sym typeface="Calibri"/>
            </a:endParaRPr>
          </a:p>
        </p:txBody>
      </p:sp>
      <p:sp>
        <p:nvSpPr>
          <p:cNvPr id="439" name="Google Shape;439;p52"/>
          <p:cNvSpPr/>
          <p:nvPr/>
        </p:nvSpPr>
        <p:spPr>
          <a:xfrm>
            <a:off x="2569941" y="2302763"/>
            <a:ext cx="1853700" cy="12978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latin typeface="Calibri"/>
                <a:ea typeface="Calibri"/>
                <a:cs typeface="Calibri"/>
                <a:sym typeface="Calibri"/>
              </a:rPr>
              <a:t>Prioritize time and energy</a:t>
            </a:r>
            <a:endParaRPr b="1" sz="2200">
              <a:latin typeface="Calibri"/>
              <a:ea typeface="Calibri"/>
              <a:cs typeface="Calibri"/>
              <a:sym typeface="Calibri"/>
            </a:endParaRPr>
          </a:p>
        </p:txBody>
      </p:sp>
      <p:sp>
        <p:nvSpPr>
          <p:cNvPr id="440" name="Google Shape;440;p52"/>
          <p:cNvSpPr/>
          <p:nvPr/>
        </p:nvSpPr>
        <p:spPr>
          <a:xfrm>
            <a:off x="4720433" y="2302763"/>
            <a:ext cx="1853700" cy="12978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latin typeface="Calibri"/>
                <a:ea typeface="Calibri"/>
                <a:cs typeface="Calibri"/>
                <a:sym typeface="Calibri"/>
              </a:rPr>
              <a:t>Coordinate efforts across the school</a:t>
            </a:r>
            <a:endParaRPr b="1" sz="2200">
              <a:latin typeface="Calibri"/>
              <a:ea typeface="Calibri"/>
              <a:cs typeface="Calibri"/>
              <a:sym typeface="Calibri"/>
            </a:endParaRPr>
          </a:p>
        </p:txBody>
      </p:sp>
      <p:sp>
        <p:nvSpPr>
          <p:cNvPr id="441" name="Google Shape;441;p52"/>
          <p:cNvSpPr txBox="1"/>
          <p:nvPr/>
        </p:nvSpPr>
        <p:spPr>
          <a:xfrm>
            <a:off x="419400" y="3698325"/>
            <a:ext cx="8305200" cy="69255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latin typeface="Calibri"/>
                <a:ea typeface="Calibri"/>
                <a:cs typeface="Calibri"/>
                <a:sym typeface="Calibri"/>
              </a:rPr>
              <a:t>…in order to increase the likelihood of improved outcomes for students.</a:t>
            </a:r>
            <a:endParaRPr sz="2400">
              <a:latin typeface="Calibri"/>
              <a:ea typeface="Calibri"/>
              <a:cs typeface="Calibri"/>
              <a:sym typeface="Calibri"/>
            </a:endParaRPr>
          </a:p>
        </p:txBody>
      </p:sp>
      <p:sp>
        <p:nvSpPr>
          <p:cNvPr id="442" name="Google Shape;442;p52"/>
          <p:cNvSpPr/>
          <p:nvPr/>
        </p:nvSpPr>
        <p:spPr>
          <a:xfrm>
            <a:off x="6870925" y="2302763"/>
            <a:ext cx="1853700" cy="1297800"/>
          </a:xfrm>
          <a:prstGeom prst="roundRect">
            <a:avLst>
              <a:gd fmla="val 16667" name="adj"/>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latin typeface="Calibri"/>
                <a:ea typeface="Calibri"/>
                <a:cs typeface="Calibri"/>
                <a:sym typeface="Calibri"/>
              </a:rPr>
              <a:t>Establish strong progress monitoring measures</a:t>
            </a:r>
            <a:endParaRPr b="1" sz="2200">
              <a:latin typeface="Calibri"/>
              <a:ea typeface="Calibri"/>
              <a:cs typeface="Calibri"/>
              <a:sym typeface="Calibri"/>
            </a:endParaRPr>
          </a:p>
        </p:txBody>
      </p:sp>
      <p:sp>
        <p:nvSpPr>
          <p:cNvPr id="443" name="Google Shape;443;p52"/>
          <p:cNvSpPr txBox="1"/>
          <p:nvPr>
            <p:ph idx="12" type="sldNum"/>
          </p:nvPr>
        </p:nvSpPr>
        <p:spPr>
          <a:xfrm>
            <a:off x="88683" y="4676392"/>
            <a:ext cx="548700" cy="393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5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Thank you for your time!</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Email any questions to</a:t>
            </a:r>
            <a:endParaRPr/>
          </a:p>
          <a:p>
            <a:pPr indent="0" lvl="0" marL="0" rtl="0" algn="ctr">
              <a:spcBef>
                <a:spcPts val="0"/>
              </a:spcBef>
              <a:spcAft>
                <a:spcPts val="0"/>
              </a:spcAft>
              <a:buNone/>
            </a:pPr>
            <a:r>
              <a:rPr lang="en"/>
              <a:t>uiphelp@cde.state.co.us</a:t>
            </a:r>
            <a:endParaRPr/>
          </a:p>
        </p:txBody>
      </p:sp>
      <p:sp>
        <p:nvSpPr>
          <p:cNvPr id="450" name="Google Shape;450;p53"/>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sz="1300">
                <a:solidFill>
                  <a:schemeClr val="dk2"/>
                </a:solidFill>
              </a:rPr>
              <a:t>‹#›</a:t>
            </a:fld>
            <a:endParaRPr sz="13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1"/>
          <p:cNvSpPr txBox="1"/>
          <p:nvPr>
            <p:ph type="title"/>
          </p:nvPr>
        </p:nvSpPr>
        <p:spPr>
          <a:xfrm>
            <a:off x="213075" y="228600"/>
            <a:ext cx="8520600" cy="572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 sz="3200"/>
              <a:t>Session Outcomes</a:t>
            </a:r>
            <a:endParaRPr sz="3200"/>
          </a:p>
        </p:txBody>
      </p:sp>
      <p:sp>
        <p:nvSpPr>
          <p:cNvPr id="316" name="Google Shape;316;p41"/>
          <p:cNvSpPr txBox="1"/>
          <p:nvPr/>
        </p:nvSpPr>
        <p:spPr>
          <a:xfrm>
            <a:off x="3000375" y="1469569"/>
            <a:ext cx="4204500" cy="346275"/>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p:txBody>
      </p:sp>
      <p:pic>
        <p:nvPicPr>
          <p:cNvPr id="317" name="Google Shape;317;p41"/>
          <p:cNvPicPr preferRelativeResize="0"/>
          <p:nvPr/>
        </p:nvPicPr>
        <p:blipFill>
          <a:blip r:embed="rId3">
            <a:alphaModFix/>
          </a:blip>
          <a:stretch>
            <a:fillRect/>
          </a:stretch>
        </p:blipFill>
        <p:spPr>
          <a:xfrm>
            <a:off x="930900" y="1711413"/>
            <a:ext cx="794232" cy="794232"/>
          </a:xfrm>
          <a:prstGeom prst="rect">
            <a:avLst/>
          </a:prstGeom>
          <a:noFill/>
          <a:ln>
            <a:noFill/>
          </a:ln>
        </p:spPr>
      </p:pic>
      <p:sp>
        <p:nvSpPr>
          <p:cNvPr id="318" name="Google Shape;318;p41"/>
          <p:cNvSpPr txBox="1"/>
          <p:nvPr/>
        </p:nvSpPr>
        <p:spPr>
          <a:xfrm>
            <a:off x="651200" y="1190475"/>
            <a:ext cx="7850700" cy="484875"/>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3000">
                <a:solidFill>
                  <a:schemeClr val="dk1"/>
                </a:solidFill>
                <a:latin typeface="Calibri"/>
                <a:ea typeface="Calibri"/>
                <a:cs typeface="Calibri"/>
                <a:sym typeface="Calibri"/>
              </a:rPr>
              <a:t>This video will answer the following questions:</a:t>
            </a:r>
            <a:endParaRPr sz="3000">
              <a:latin typeface="Calibri"/>
              <a:ea typeface="Calibri"/>
              <a:cs typeface="Calibri"/>
              <a:sym typeface="Calibri"/>
            </a:endParaRPr>
          </a:p>
        </p:txBody>
      </p:sp>
      <p:sp>
        <p:nvSpPr>
          <p:cNvPr id="319" name="Google Shape;319;p41"/>
          <p:cNvSpPr txBox="1"/>
          <p:nvPr/>
        </p:nvSpPr>
        <p:spPr>
          <a:xfrm>
            <a:off x="2102500" y="1711431"/>
            <a:ext cx="68115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3000">
                <a:solidFill>
                  <a:schemeClr val="dk1"/>
                </a:solidFill>
                <a:latin typeface="Calibri"/>
                <a:ea typeface="Calibri"/>
                <a:cs typeface="Calibri"/>
                <a:sym typeface="Calibri"/>
              </a:rPr>
              <a:t>What is a root cause?</a:t>
            </a:r>
            <a:endParaRPr i="1" sz="3000">
              <a:latin typeface="Calibri"/>
              <a:ea typeface="Calibri"/>
              <a:cs typeface="Calibri"/>
              <a:sym typeface="Calibri"/>
            </a:endParaRPr>
          </a:p>
        </p:txBody>
      </p:sp>
      <p:sp>
        <p:nvSpPr>
          <p:cNvPr id="320" name="Google Shape;320;p41"/>
          <p:cNvSpPr txBox="1"/>
          <p:nvPr/>
        </p:nvSpPr>
        <p:spPr>
          <a:xfrm>
            <a:off x="2102500" y="3048875"/>
            <a:ext cx="58680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i="1" lang="en" sz="3000">
                <a:solidFill>
                  <a:schemeClr val="dk1"/>
                </a:solidFill>
                <a:latin typeface="Calibri"/>
                <a:ea typeface="Calibri"/>
                <a:cs typeface="Calibri"/>
                <a:sym typeface="Calibri"/>
              </a:rPr>
              <a:t>How do Root Causes and Improvement Strategies fit into the improvement planning process?</a:t>
            </a:r>
            <a:endParaRPr>
              <a:latin typeface="Calibri"/>
              <a:ea typeface="Calibri"/>
              <a:cs typeface="Calibri"/>
              <a:sym typeface="Calibri"/>
            </a:endParaRPr>
          </a:p>
        </p:txBody>
      </p:sp>
      <p:pic>
        <p:nvPicPr>
          <p:cNvPr id="321" name="Google Shape;321;p41"/>
          <p:cNvPicPr preferRelativeResize="0"/>
          <p:nvPr/>
        </p:nvPicPr>
        <p:blipFill>
          <a:blip r:embed="rId3">
            <a:alphaModFix/>
          </a:blip>
          <a:stretch>
            <a:fillRect/>
          </a:stretch>
        </p:blipFill>
        <p:spPr>
          <a:xfrm>
            <a:off x="930900" y="2505650"/>
            <a:ext cx="794232" cy="794232"/>
          </a:xfrm>
          <a:prstGeom prst="rect">
            <a:avLst/>
          </a:prstGeom>
          <a:noFill/>
          <a:ln>
            <a:noFill/>
          </a:ln>
        </p:spPr>
      </p:pic>
      <p:sp>
        <p:nvSpPr>
          <p:cNvPr id="322" name="Google Shape;322;p41"/>
          <p:cNvSpPr txBox="1"/>
          <p:nvPr/>
        </p:nvSpPr>
        <p:spPr>
          <a:xfrm>
            <a:off x="2182875" y="2357919"/>
            <a:ext cx="68115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3000">
                <a:solidFill>
                  <a:schemeClr val="dk1"/>
                </a:solidFill>
                <a:latin typeface="Calibri"/>
                <a:ea typeface="Calibri"/>
                <a:cs typeface="Calibri"/>
                <a:sym typeface="Calibri"/>
              </a:rPr>
              <a:t>What is a Major Improvement Strategy</a:t>
            </a:r>
            <a:endParaRPr i="1" sz="3000">
              <a:latin typeface="Calibri"/>
              <a:ea typeface="Calibri"/>
              <a:cs typeface="Calibri"/>
              <a:sym typeface="Calibri"/>
            </a:endParaRPr>
          </a:p>
        </p:txBody>
      </p:sp>
      <p:pic>
        <p:nvPicPr>
          <p:cNvPr id="323" name="Google Shape;323;p41"/>
          <p:cNvPicPr preferRelativeResize="0"/>
          <p:nvPr/>
        </p:nvPicPr>
        <p:blipFill>
          <a:blip r:embed="rId3">
            <a:alphaModFix/>
          </a:blip>
          <a:stretch>
            <a:fillRect/>
          </a:stretch>
        </p:blipFill>
        <p:spPr>
          <a:xfrm>
            <a:off x="930900" y="3299863"/>
            <a:ext cx="794232" cy="794232"/>
          </a:xfrm>
          <a:prstGeom prst="rect">
            <a:avLst/>
          </a:prstGeom>
          <a:noFill/>
          <a:ln>
            <a:noFill/>
          </a:ln>
        </p:spPr>
      </p:pic>
      <p:sp>
        <p:nvSpPr>
          <p:cNvPr id="324" name="Google Shape;324;p41"/>
          <p:cNvSpPr txBox="1"/>
          <p:nvPr>
            <p:ph idx="12" type="sldNum"/>
          </p:nvPr>
        </p:nvSpPr>
        <p:spPr>
          <a:xfrm>
            <a:off x="88683" y="4676392"/>
            <a:ext cx="548700" cy="393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2"/>
          <p:cNvSpPr txBox="1"/>
          <p:nvPr>
            <p:ph type="title"/>
          </p:nvPr>
        </p:nvSpPr>
        <p:spPr>
          <a:xfrm>
            <a:off x="213075" y="228600"/>
            <a:ext cx="8520600" cy="572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 sz="3200"/>
              <a:t>Root Causes in the Streamlined UIP Process</a:t>
            </a:r>
            <a:endParaRPr sz="3200"/>
          </a:p>
        </p:txBody>
      </p:sp>
      <p:sp>
        <p:nvSpPr>
          <p:cNvPr id="331" name="Google Shape;331;p42"/>
          <p:cNvSpPr txBox="1"/>
          <p:nvPr/>
        </p:nvSpPr>
        <p:spPr>
          <a:xfrm>
            <a:off x="3000375" y="1469569"/>
            <a:ext cx="4204500" cy="346275"/>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p:txBody>
      </p:sp>
      <p:sp>
        <p:nvSpPr>
          <p:cNvPr id="332" name="Google Shape;332;p42"/>
          <p:cNvSpPr txBox="1"/>
          <p:nvPr/>
        </p:nvSpPr>
        <p:spPr>
          <a:xfrm>
            <a:off x="333150" y="1496738"/>
            <a:ext cx="8707800" cy="314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2400"/>
              <a:buFont typeface="Arial"/>
              <a:buNone/>
            </a:pPr>
            <a:r>
              <a:rPr lang="en" sz="3000">
                <a:solidFill>
                  <a:schemeClr val="dk1"/>
                </a:solidFill>
                <a:latin typeface="Rockwell"/>
                <a:ea typeface="Rockwell"/>
                <a:cs typeface="Rockwell"/>
                <a:sym typeface="Rockwell"/>
              </a:rPr>
              <a:t>What is a Root Cause?</a:t>
            </a:r>
            <a:endParaRPr sz="3000">
              <a:solidFill>
                <a:schemeClr val="dk1"/>
              </a:solidFill>
              <a:latin typeface="Rockwell"/>
              <a:ea typeface="Rockwell"/>
              <a:cs typeface="Rockwell"/>
              <a:sym typeface="Rockwell"/>
            </a:endParaRPr>
          </a:p>
          <a:p>
            <a:pPr indent="0" lvl="0" marL="0" rtl="0" algn="l">
              <a:spcBef>
                <a:spcPts val="0"/>
              </a:spcBef>
              <a:spcAft>
                <a:spcPts val="0"/>
              </a:spcAft>
              <a:buNone/>
            </a:pPr>
            <a:r>
              <a:rPr lang="en" sz="2400">
                <a:latin typeface="Calibri"/>
                <a:ea typeface="Calibri"/>
                <a:cs typeface="Calibri"/>
                <a:sym typeface="Calibri"/>
              </a:rPr>
              <a:t>Root causes are the deepest underlying cause(s) of performance </a:t>
            </a:r>
            <a:r>
              <a:rPr lang="en" sz="2400">
                <a:latin typeface="Calibri"/>
                <a:ea typeface="Calibri"/>
                <a:cs typeface="Calibri"/>
                <a:sym typeface="Calibri"/>
              </a:rPr>
              <a:t>priorities</a:t>
            </a:r>
            <a:r>
              <a:rPr lang="en" sz="2400">
                <a:latin typeface="Calibri"/>
                <a:ea typeface="Calibri"/>
                <a:cs typeface="Calibri"/>
                <a:sym typeface="Calibri"/>
              </a:rPr>
              <a:t>. </a:t>
            </a:r>
            <a:r>
              <a:rPr lang="en" sz="2400">
                <a:solidFill>
                  <a:schemeClr val="dk1"/>
                </a:solidFill>
                <a:latin typeface="Calibri"/>
                <a:ea typeface="Calibri"/>
                <a:cs typeface="Calibri"/>
                <a:sym typeface="Calibri"/>
              </a:rPr>
              <a:t>Root causes are, in effect, the problem(s) to solve in order to improve student outcomes.</a:t>
            </a:r>
            <a:endParaRPr sz="24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latin typeface="Calibri"/>
              <a:ea typeface="Calibri"/>
              <a:cs typeface="Calibri"/>
              <a:sym typeface="Calibri"/>
            </a:endParaRPr>
          </a:p>
          <a:p>
            <a:pPr indent="0" lvl="0" marL="0" rtl="0" algn="l">
              <a:spcBef>
                <a:spcPts val="0"/>
              </a:spcBef>
              <a:spcAft>
                <a:spcPts val="0"/>
              </a:spcAft>
              <a:buNone/>
            </a:pPr>
            <a:r>
              <a:rPr lang="en" sz="1800">
                <a:latin typeface="Calibri"/>
                <a:ea typeface="Calibri"/>
                <a:cs typeface="Calibri"/>
                <a:sym typeface="Calibri"/>
              </a:rPr>
              <a:t>A cause is a “root” cause if: </a:t>
            </a:r>
            <a:endParaRPr sz="1800">
              <a:latin typeface="Calibri"/>
              <a:ea typeface="Calibri"/>
              <a:cs typeface="Calibri"/>
              <a:sym typeface="Calibri"/>
            </a:endParaRPr>
          </a:p>
          <a:p>
            <a:pPr indent="0" lvl="0" marL="0" rtl="0" algn="l">
              <a:spcBef>
                <a:spcPts val="0"/>
              </a:spcBef>
              <a:spcAft>
                <a:spcPts val="0"/>
              </a:spcAft>
              <a:buNone/>
            </a:pPr>
            <a:r>
              <a:rPr lang="en" sz="1800">
                <a:latin typeface="Calibri"/>
                <a:ea typeface="Calibri"/>
                <a:cs typeface="Calibri"/>
                <a:sym typeface="Calibri"/>
              </a:rPr>
              <a:t>(1) The problem would not have occurred if the cause had not been present, </a:t>
            </a:r>
            <a:endParaRPr sz="1800">
              <a:latin typeface="Calibri"/>
              <a:ea typeface="Calibri"/>
              <a:cs typeface="Calibri"/>
              <a:sym typeface="Calibri"/>
            </a:endParaRPr>
          </a:p>
          <a:p>
            <a:pPr indent="0" lvl="0" marL="0" rtl="0" algn="l">
              <a:spcBef>
                <a:spcPts val="0"/>
              </a:spcBef>
              <a:spcAft>
                <a:spcPts val="0"/>
              </a:spcAft>
              <a:buNone/>
            </a:pPr>
            <a:r>
              <a:rPr lang="en" sz="1800">
                <a:latin typeface="Calibri"/>
                <a:ea typeface="Calibri"/>
                <a:cs typeface="Calibri"/>
                <a:sym typeface="Calibri"/>
              </a:rPr>
              <a:t>(2) The problem would not reoccur if the cause were corrected or dissolved, and </a:t>
            </a:r>
            <a:endParaRPr sz="1800">
              <a:latin typeface="Calibri"/>
              <a:ea typeface="Calibri"/>
              <a:cs typeface="Calibri"/>
              <a:sym typeface="Calibri"/>
            </a:endParaRPr>
          </a:p>
          <a:p>
            <a:pPr indent="0" lvl="0" marL="0" rtl="0" algn="l">
              <a:spcBef>
                <a:spcPts val="0"/>
              </a:spcBef>
              <a:spcAft>
                <a:spcPts val="0"/>
              </a:spcAft>
              <a:buNone/>
            </a:pPr>
            <a:r>
              <a:rPr lang="en" sz="1800">
                <a:latin typeface="Calibri"/>
                <a:ea typeface="Calibri"/>
                <a:cs typeface="Calibri"/>
                <a:sym typeface="Calibri"/>
              </a:rPr>
              <a:t>(3) Correction or dissolution of the cause would not lead to the same or similar problems. </a:t>
            </a:r>
            <a:endParaRPr sz="1800">
              <a:latin typeface="Calibri"/>
              <a:ea typeface="Calibri"/>
              <a:cs typeface="Calibri"/>
              <a:sym typeface="Calibri"/>
            </a:endParaRPr>
          </a:p>
        </p:txBody>
      </p:sp>
      <p:sp>
        <p:nvSpPr>
          <p:cNvPr id="333" name="Google Shape;333;p42"/>
          <p:cNvSpPr txBox="1"/>
          <p:nvPr>
            <p:ph idx="12" type="sldNum"/>
          </p:nvPr>
        </p:nvSpPr>
        <p:spPr>
          <a:xfrm>
            <a:off x="88683" y="4676392"/>
            <a:ext cx="548700" cy="393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pic>
        <p:nvPicPr>
          <p:cNvPr id="334" name="Google Shape;334;p42"/>
          <p:cNvPicPr preferRelativeResize="0"/>
          <p:nvPr/>
        </p:nvPicPr>
        <p:blipFill>
          <a:blip r:embed="rId3">
            <a:alphaModFix/>
          </a:blip>
          <a:stretch>
            <a:fillRect/>
          </a:stretch>
        </p:blipFill>
        <p:spPr>
          <a:xfrm>
            <a:off x="1840050" y="1014850"/>
            <a:ext cx="7200900" cy="523875"/>
          </a:xfrm>
          <a:prstGeom prst="rect">
            <a:avLst/>
          </a:prstGeom>
          <a:noFill/>
          <a:ln>
            <a:noFill/>
          </a:ln>
        </p:spPr>
      </p:pic>
      <p:pic>
        <p:nvPicPr>
          <p:cNvPr id="335" name="Google Shape;335;p42"/>
          <p:cNvPicPr preferRelativeResize="0"/>
          <p:nvPr/>
        </p:nvPicPr>
        <p:blipFill>
          <a:blip r:embed="rId4">
            <a:alphaModFix/>
          </a:blip>
          <a:stretch>
            <a:fillRect/>
          </a:stretch>
        </p:blipFill>
        <p:spPr>
          <a:xfrm>
            <a:off x="8" y="971400"/>
            <a:ext cx="1800225" cy="485775"/>
          </a:xfrm>
          <a:prstGeom prst="rect">
            <a:avLst/>
          </a:prstGeom>
          <a:noFill/>
          <a:ln>
            <a:noFill/>
          </a:ln>
        </p:spPr>
      </p:pic>
      <p:sp>
        <p:nvSpPr>
          <p:cNvPr id="336" name="Google Shape;336;p42"/>
          <p:cNvSpPr/>
          <p:nvPr/>
        </p:nvSpPr>
        <p:spPr>
          <a:xfrm>
            <a:off x="4801200" y="990425"/>
            <a:ext cx="1278600" cy="572700"/>
          </a:xfrm>
          <a:prstGeom prst="roundRect">
            <a:avLst>
              <a:gd fmla="val 16667" name="adj"/>
            </a:avLst>
          </a:prstGeom>
          <a:noFill/>
          <a:ln cap="flat" cmpd="sng" w="19050">
            <a:solidFill>
              <a:srgbClr val="2C338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cxnSp>
        <p:nvCxnSpPr>
          <p:cNvPr id="337" name="Google Shape;337;p42"/>
          <p:cNvCxnSpPr/>
          <p:nvPr/>
        </p:nvCxnSpPr>
        <p:spPr>
          <a:xfrm flipH="1">
            <a:off x="4382375" y="1538725"/>
            <a:ext cx="438300" cy="188700"/>
          </a:xfrm>
          <a:prstGeom prst="straightConnector1">
            <a:avLst/>
          </a:prstGeom>
          <a:noFill/>
          <a:ln cap="flat" cmpd="sng" w="19050">
            <a:solidFill>
              <a:srgbClr val="2C3384"/>
            </a:solidFill>
            <a:prstDash val="solid"/>
            <a:round/>
            <a:headEnd len="med" w="med"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3"/>
          <p:cNvSpPr txBox="1"/>
          <p:nvPr/>
        </p:nvSpPr>
        <p:spPr>
          <a:xfrm>
            <a:off x="299750" y="869875"/>
            <a:ext cx="6211200" cy="3741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200">
                <a:solidFill>
                  <a:schemeClr val="dk1"/>
                </a:solidFill>
                <a:highlight>
                  <a:schemeClr val="lt1"/>
                </a:highlight>
                <a:latin typeface="Calibri"/>
                <a:ea typeface="Calibri"/>
                <a:cs typeface="Calibri"/>
                <a:sym typeface="Calibri"/>
              </a:rPr>
              <a:t>Lack of assessment strategy to monitor student progress</a:t>
            </a:r>
            <a:r>
              <a:rPr lang="en" sz="2200">
                <a:solidFill>
                  <a:schemeClr val="dk1"/>
                </a:solidFill>
                <a:highlight>
                  <a:schemeClr val="lt1"/>
                </a:highlight>
                <a:latin typeface="Calibri"/>
                <a:ea typeface="Calibri"/>
                <a:cs typeface="Calibri"/>
                <a:sym typeface="Calibri"/>
              </a:rPr>
              <a:t> </a:t>
            </a:r>
            <a:endParaRPr sz="2200">
              <a:solidFill>
                <a:schemeClr val="dk1"/>
              </a:solidFill>
              <a:highlight>
                <a:schemeClr val="lt1"/>
              </a:highlight>
              <a:latin typeface="Calibri"/>
              <a:ea typeface="Calibri"/>
              <a:cs typeface="Calibri"/>
              <a:sym typeface="Calibri"/>
            </a:endParaRPr>
          </a:p>
          <a:p>
            <a:pPr indent="-368300" lvl="0" marL="457200" rtl="0" algn="l">
              <a:lnSpc>
                <a:spcPct val="115000"/>
              </a:lnSpc>
              <a:spcBef>
                <a:spcPts val="800"/>
              </a:spcBef>
              <a:spcAft>
                <a:spcPts val="0"/>
              </a:spcAft>
              <a:buSzPts val="2200"/>
              <a:buFont typeface="Calibri"/>
              <a:buChar char="●"/>
            </a:pPr>
            <a:r>
              <a:rPr lang="en" sz="2200">
                <a:solidFill>
                  <a:schemeClr val="dk1"/>
                </a:solidFill>
                <a:highlight>
                  <a:schemeClr val="lt1"/>
                </a:highlight>
                <a:latin typeface="Calibri"/>
                <a:ea typeface="Calibri"/>
                <a:cs typeface="Calibri"/>
                <a:sym typeface="Calibri"/>
              </a:rPr>
              <a:t>There is a need for teachers to create more robust reteach plans based on interim and final exam data that will result in adaptations to unit plans and individual/small group instructional differentiation/support. </a:t>
            </a:r>
            <a:endParaRPr sz="2200">
              <a:solidFill>
                <a:schemeClr val="dk1"/>
              </a:solidFill>
              <a:highlight>
                <a:schemeClr val="lt1"/>
              </a:highlight>
              <a:latin typeface="Calibri"/>
              <a:ea typeface="Calibri"/>
              <a:cs typeface="Calibri"/>
              <a:sym typeface="Calibri"/>
            </a:endParaRPr>
          </a:p>
          <a:p>
            <a:pPr indent="-368300" lvl="0" marL="457200" rtl="0" algn="l">
              <a:lnSpc>
                <a:spcPct val="115000"/>
              </a:lnSpc>
              <a:spcBef>
                <a:spcPts val="0"/>
              </a:spcBef>
              <a:spcAft>
                <a:spcPts val="0"/>
              </a:spcAft>
              <a:buSzPts val="2200"/>
              <a:buFont typeface="Calibri"/>
              <a:buChar char="●"/>
            </a:pPr>
            <a:r>
              <a:rPr lang="en" sz="2200">
                <a:solidFill>
                  <a:schemeClr val="dk1"/>
                </a:solidFill>
                <a:highlight>
                  <a:schemeClr val="lt1"/>
                </a:highlight>
                <a:latin typeface="Calibri"/>
                <a:ea typeface="Calibri"/>
                <a:cs typeface="Calibri"/>
                <a:sym typeface="Calibri"/>
              </a:rPr>
              <a:t>We also need school-wide assessments that will track both proficiency and growth.</a:t>
            </a:r>
            <a:endParaRPr b="1" sz="2200">
              <a:latin typeface="Calibri"/>
              <a:ea typeface="Calibri"/>
              <a:cs typeface="Calibri"/>
              <a:sym typeface="Calibri"/>
            </a:endParaRPr>
          </a:p>
        </p:txBody>
      </p:sp>
      <p:sp>
        <p:nvSpPr>
          <p:cNvPr id="344" name="Google Shape;344;p43"/>
          <p:cNvSpPr txBox="1"/>
          <p:nvPr>
            <p:ph type="title"/>
          </p:nvPr>
        </p:nvSpPr>
        <p:spPr>
          <a:xfrm>
            <a:off x="213075" y="228600"/>
            <a:ext cx="8520600" cy="572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 sz="3200"/>
              <a:t>High School Example</a:t>
            </a:r>
            <a:endParaRPr sz="3200"/>
          </a:p>
        </p:txBody>
      </p:sp>
      <p:sp>
        <p:nvSpPr>
          <p:cNvPr id="345" name="Google Shape;345;p43"/>
          <p:cNvSpPr/>
          <p:nvPr/>
        </p:nvSpPr>
        <p:spPr>
          <a:xfrm>
            <a:off x="6510850" y="1190400"/>
            <a:ext cx="2261400" cy="3247875"/>
          </a:xfrm>
          <a:prstGeom prst="rect">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Calibri"/>
                <a:ea typeface="Calibri"/>
                <a:cs typeface="Calibri"/>
                <a:sym typeface="Calibri"/>
              </a:rPr>
              <a:t>Strengths:</a:t>
            </a:r>
            <a:endParaRPr b="1" sz="1800">
              <a:latin typeface="Calibri"/>
              <a:ea typeface="Calibri"/>
              <a:cs typeface="Calibri"/>
              <a:sym typeface="Calibri"/>
            </a:endParaRPr>
          </a:p>
          <a:p>
            <a:pPr indent="-285750" lvl="0" marL="457200" rtl="0" algn="l">
              <a:spcBef>
                <a:spcPts val="0"/>
              </a:spcBef>
              <a:spcAft>
                <a:spcPts val="0"/>
              </a:spcAft>
              <a:buNone/>
            </a:pPr>
            <a:r>
              <a:rPr b="1" lang="en" sz="2500">
                <a:latin typeface="Calibri"/>
                <a:ea typeface="Calibri"/>
                <a:cs typeface="Calibri"/>
                <a:sym typeface="Calibri"/>
              </a:rPr>
              <a:t>✔ </a:t>
            </a:r>
            <a:r>
              <a:rPr lang="en" sz="2000">
                <a:latin typeface="Calibri"/>
                <a:ea typeface="Calibri"/>
                <a:cs typeface="Calibri"/>
                <a:sym typeface="Calibri"/>
              </a:rPr>
              <a:t>Identifies a system-level problem</a:t>
            </a:r>
            <a:endParaRPr sz="2000">
              <a:latin typeface="Calibri"/>
              <a:ea typeface="Calibri"/>
              <a:cs typeface="Calibri"/>
              <a:sym typeface="Calibri"/>
            </a:endParaRPr>
          </a:p>
          <a:p>
            <a:pPr indent="-285750" lvl="0" marL="457200" rtl="0" algn="l">
              <a:spcBef>
                <a:spcPts val="0"/>
              </a:spcBef>
              <a:spcAft>
                <a:spcPts val="0"/>
              </a:spcAft>
              <a:buNone/>
            </a:pPr>
            <a:r>
              <a:rPr b="1" lang="en" sz="2500">
                <a:latin typeface="Calibri"/>
                <a:ea typeface="Calibri"/>
                <a:cs typeface="Calibri"/>
                <a:sym typeface="Calibri"/>
              </a:rPr>
              <a:t>✔</a:t>
            </a:r>
            <a:r>
              <a:rPr b="1" lang="en" sz="2500">
                <a:solidFill>
                  <a:schemeClr val="dk1"/>
                </a:solidFill>
                <a:latin typeface="Calibri"/>
                <a:ea typeface="Calibri"/>
                <a:cs typeface="Calibri"/>
                <a:sym typeface="Calibri"/>
              </a:rPr>
              <a:t> </a:t>
            </a:r>
            <a:r>
              <a:rPr lang="en" sz="2000">
                <a:solidFill>
                  <a:schemeClr val="dk1"/>
                </a:solidFill>
                <a:latin typeface="Calibri"/>
                <a:ea typeface="Calibri"/>
                <a:cs typeface="Calibri"/>
                <a:sym typeface="Calibri"/>
              </a:rPr>
              <a:t>Explains the existence of one or more Student Performance Priorities</a:t>
            </a:r>
            <a:endParaRPr b="1" sz="2500">
              <a:latin typeface="Calibri"/>
              <a:ea typeface="Calibri"/>
              <a:cs typeface="Calibri"/>
              <a:sym typeface="Calibri"/>
            </a:endParaRPr>
          </a:p>
          <a:p>
            <a:pPr indent="0" lvl="0" marL="171450" rtl="0" algn="l">
              <a:spcBef>
                <a:spcPts val="0"/>
              </a:spcBef>
              <a:spcAft>
                <a:spcPts val="0"/>
              </a:spcAft>
              <a:buNone/>
            </a:pPr>
            <a:r>
              <a:t/>
            </a:r>
            <a:endParaRPr b="1" sz="2200">
              <a:latin typeface="Calibri"/>
              <a:ea typeface="Calibri"/>
              <a:cs typeface="Calibri"/>
              <a:sym typeface="Calibri"/>
            </a:endParaRPr>
          </a:p>
          <a:p>
            <a:pPr indent="0" lvl="0" marL="0" rtl="0" algn="l">
              <a:spcBef>
                <a:spcPts val="0"/>
              </a:spcBef>
              <a:spcAft>
                <a:spcPts val="0"/>
              </a:spcAft>
              <a:buNone/>
            </a:pPr>
            <a:r>
              <a:t/>
            </a:r>
            <a:endParaRPr b="1" sz="1800">
              <a:latin typeface="Calibri"/>
              <a:ea typeface="Calibri"/>
              <a:cs typeface="Calibri"/>
              <a:sym typeface="Calibri"/>
            </a:endParaRPr>
          </a:p>
        </p:txBody>
      </p:sp>
      <p:sp>
        <p:nvSpPr>
          <p:cNvPr id="346" name="Google Shape;346;p43"/>
          <p:cNvSpPr txBox="1"/>
          <p:nvPr>
            <p:ph idx="12" type="sldNum"/>
          </p:nvPr>
        </p:nvSpPr>
        <p:spPr>
          <a:xfrm>
            <a:off x="88683" y="4676392"/>
            <a:ext cx="548700" cy="393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4"/>
          <p:cNvSpPr txBox="1"/>
          <p:nvPr/>
        </p:nvSpPr>
        <p:spPr>
          <a:xfrm>
            <a:off x="188250" y="939575"/>
            <a:ext cx="6322500" cy="3432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chemeClr val="dk1"/>
                </a:solidFill>
                <a:highlight>
                  <a:schemeClr val="lt1"/>
                </a:highlight>
                <a:latin typeface="Calibri"/>
                <a:ea typeface="Calibri"/>
                <a:cs typeface="Calibri"/>
                <a:sym typeface="Calibri"/>
              </a:rPr>
              <a:t>Lack of an Equitable Classroom Climate Conducive To Learning</a:t>
            </a:r>
            <a:endParaRPr sz="1800">
              <a:solidFill>
                <a:schemeClr val="dk1"/>
              </a:solidFill>
              <a:highlight>
                <a:schemeClr val="lt1"/>
              </a:highlight>
              <a:latin typeface="Calibri"/>
              <a:ea typeface="Calibri"/>
              <a:cs typeface="Calibri"/>
              <a:sym typeface="Calibri"/>
            </a:endParaRPr>
          </a:p>
          <a:p>
            <a:pPr indent="-342900" lvl="0" marL="457200" rtl="0" algn="l">
              <a:lnSpc>
                <a:spcPct val="115000"/>
              </a:lnSpc>
              <a:spcBef>
                <a:spcPts val="800"/>
              </a:spcBef>
              <a:spcAft>
                <a:spcPts val="0"/>
              </a:spcAft>
              <a:buSzPts val="1800"/>
              <a:buFont typeface="Calibri"/>
              <a:buChar char="●"/>
            </a:pPr>
            <a:r>
              <a:rPr lang="en" sz="1800">
                <a:solidFill>
                  <a:schemeClr val="dk1"/>
                </a:solidFill>
                <a:highlight>
                  <a:schemeClr val="lt1"/>
                </a:highlight>
                <a:latin typeface="Calibri"/>
                <a:ea typeface="Calibri"/>
                <a:cs typeface="Calibri"/>
                <a:sym typeface="Calibri"/>
              </a:rPr>
              <a:t>Adults need to develop a skill-set in how to provide Culturally Responsive Teaching to each and every child so they can deliver instruction through the equity lens.</a:t>
            </a:r>
            <a:endParaRPr sz="1800">
              <a:solidFill>
                <a:schemeClr val="dk1"/>
              </a:solidFill>
              <a:highlight>
                <a:schemeClr val="lt1"/>
              </a:highlight>
              <a:latin typeface="Calibri"/>
              <a:ea typeface="Calibri"/>
              <a:cs typeface="Calibri"/>
              <a:sym typeface="Calibri"/>
            </a:endParaRPr>
          </a:p>
          <a:p>
            <a:pPr indent="-342900" lvl="0" marL="457200" rtl="0" algn="l">
              <a:lnSpc>
                <a:spcPct val="115000"/>
              </a:lnSpc>
              <a:spcBef>
                <a:spcPts val="0"/>
              </a:spcBef>
              <a:spcAft>
                <a:spcPts val="0"/>
              </a:spcAft>
              <a:buSzPts val="1800"/>
              <a:buFont typeface="Calibri"/>
              <a:buChar char="●"/>
            </a:pPr>
            <a:r>
              <a:rPr lang="en" sz="1800">
                <a:solidFill>
                  <a:schemeClr val="dk1"/>
                </a:solidFill>
                <a:highlight>
                  <a:schemeClr val="lt1"/>
                </a:highlight>
                <a:latin typeface="Calibri"/>
                <a:ea typeface="Calibri"/>
                <a:cs typeface="Calibri"/>
                <a:sym typeface="Calibri"/>
              </a:rPr>
              <a:t>Relationships need to be the number one priority in the classroom to ensure all students reach maximum potential and mastery of grade level standards. </a:t>
            </a:r>
            <a:endParaRPr sz="1800">
              <a:solidFill>
                <a:schemeClr val="dk1"/>
              </a:solidFill>
              <a:highlight>
                <a:schemeClr val="lt1"/>
              </a:highlight>
              <a:latin typeface="Calibri"/>
              <a:ea typeface="Calibri"/>
              <a:cs typeface="Calibri"/>
              <a:sym typeface="Calibri"/>
            </a:endParaRPr>
          </a:p>
          <a:p>
            <a:pPr indent="-342900" lvl="0" marL="457200" rtl="0" algn="l">
              <a:lnSpc>
                <a:spcPct val="115000"/>
              </a:lnSpc>
              <a:spcBef>
                <a:spcPts val="0"/>
              </a:spcBef>
              <a:spcAft>
                <a:spcPts val="0"/>
              </a:spcAft>
              <a:buSzPts val="1800"/>
              <a:buFont typeface="Calibri"/>
              <a:buChar char="●"/>
            </a:pPr>
            <a:r>
              <a:rPr lang="en" sz="1800">
                <a:solidFill>
                  <a:schemeClr val="dk1"/>
                </a:solidFill>
                <a:highlight>
                  <a:schemeClr val="lt1"/>
                </a:highlight>
                <a:latin typeface="Calibri"/>
                <a:ea typeface="Calibri"/>
                <a:cs typeface="Calibri"/>
                <a:sym typeface="Calibri"/>
              </a:rPr>
              <a:t>School wide routines have been established; however new staff continue to practice and are not yet consistent in their utilization. </a:t>
            </a:r>
            <a:endParaRPr b="1" sz="1800">
              <a:solidFill>
                <a:schemeClr val="dk1"/>
              </a:solidFill>
              <a:highlight>
                <a:schemeClr val="lt1"/>
              </a:highlight>
              <a:latin typeface="Calibri"/>
              <a:ea typeface="Calibri"/>
              <a:cs typeface="Calibri"/>
              <a:sym typeface="Calibri"/>
            </a:endParaRPr>
          </a:p>
        </p:txBody>
      </p:sp>
      <p:sp>
        <p:nvSpPr>
          <p:cNvPr id="353" name="Google Shape;353;p44"/>
          <p:cNvSpPr txBox="1"/>
          <p:nvPr>
            <p:ph type="title"/>
          </p:nvPr>
        </p:nvSpPr>
        <p:spPr>
          <a:xfrm>
            <a:off x="213075" y="228600"/>
            <a:ext cx="8520600" cy="572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 sz="3200"/>
              <a:t>Elementary </a:t>
            </a:r>
            <a:r>
              <a:rPr lang="en" sz="3200"/>
              <a:t>School Example</a:t>
            </a:r>
            <a:endParaRPr sz="3200"/>
          </a:p>
        </p:txBody>
      </p:sp>
      <p:sp>
        <p:nvSpPr>
          <p:cNvPr id="354" name="Google Shape;354;p44"/>
          <p:cNvSpPr/>
          <p:nvPr/>
        </p:nvSpPr>
        <p:spPr>
          <a:xfrm>
            <a:off x="6510850" y="1190400"/>
            <a:ext cx="2261400" cy="3247875"/>
          </a:xfrm>
          <a:prstGeom prst="rect">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Calibri"/>
                <a:ea typeface="Calibri"/>
                <a:cs typeface="Calibri"/>
                <a:sym typeface="Calibri"/>
              </a:rPr>
              <a:t>Strengths:</a:t>
            </a:r>
            <a:endParaRPr b="1" sz="1800">
              <a:latin typeface="Calibri"/>
              <a:ea typeface="Calibri"/>
              <a:cs typeface="Calibri"/>
              <a:sym typeface="Calibri"/>
            </a:endParaRPr>
          </a:p>
          <a:p>
            <a:pPr indent="-285750" lvl="0" marL="457200" rtl="0" algn="l">
              <a:spcBef>
                <a:spcPts val="0"/>
              </a:spcBef>
              <a:spcAft>
                <a:spcPts val="0"/>
              </a:spcAft>
              <a:buNone/>
            </a:pPr>
            <a:r>
              <a:rPr b="1" lang="en" sz="2500">
                <a:latin typeface="Calibri"/>
                <a:ea typeface="Calibri"/>
                <a:cs typeface="Calibri"/>
                <a:sym typeface="Calibri"/>
              </a:rPr>
              <a:t>✔ </a:t>
            </a:r>
            <a:r>
              <a:rPr lang="en" sz="2000">
                <a:latin typeface="Calibri"/>
                <a:ea typeface="Calibri"/>
                <a:cs typeface="Calibri"/>
                <a:sym typeface="Calibri"/>
              </a:rPr>
              <a:t>Within the control of the school leaders and school staff</a:t>
            </a:r>
            <a:endParaRPr sz="2000">
              <a:latin typeface="Calibri"/>
              <a:ea typeface="Calibri"/>
              <a:cs typeface="Calibri"/>
              <a:sym typeface="Calibri"/>
            </a:endParaRPr>
          </a:p>
          <a:p>
            <a:pPr indent="-285750" lvl="0" marL="457200" rtl="0" algn="l">
              <a:spcBef>
                <a:spcPts val="0"/>
              </a:spcBef>
              <a:spcAft>
                <a:spcPts val="0"/>
              </a:spcAft>
              <a:buNone/>
            </a:pPr>
            <a:r>
              <a:rPr b="1" lang="en" sz="2500">
                <a:latin typeface="Calibri"/>
                <a:ea typeface="Calibri"/>
                <a:cs typeface="Calibri"/>
                <a:sym typeface="Calibri"/>
              </a:rPr>
              <a:t>✔</a:t>
            </a:r>
            <a:r>
              <a:rPr b="1" lang="en" sz="2500">
                <a:solidFill>
                  <a:schemeClr val="dk1"/>
                </a:solidFill>
                <a:latin typeface="Calibri"/>
                <a:ea typeface="Calibri"/>
                <a:cs typeface="Calibri"/>
                <a:sym typeface="Calibri"/>
              </a:rPr>
              <a:t> </a:t>
            </a:r>
            <a:r>
              <a:rPr lang="en" sz="2000">
                <a:solidFill>
                  <a:schemeClr val="dk1"/>
                </a:solidFill>
                <a:latin typeface="Calibri"/>
                <a:ea typeface="Calibri"/>
                <a:cs typeface="Calibri"/>
                <a:sym typeface="Calibri"/>
              </a:rPr>
              <a:t>Current examination of root causes</a:t>
            </a:r>
            <a:endParaRPr b="1" sz="2500">
              <a:latin typeface="Calibri"/>
              <a:ea typeface="Calibri"/>
              <a:cs typeface="Calibri"/>
              <a:sym typeface="Calibri"/>
            </a:endParaRPr>
          </a:p>
          <a:p>
            <a:pPr indent="0" lvl="0" marL="0" rtl="0" algn="l">
              <a:spcBef>
                <a:spcPts val="0"/>
              </a:spcBef>
              <a:spcAft>
                <a:spcPts val="0"/>
              </a:spcAft>
              <a:buNone/>
            </a:pPr>
            <a:r>
              <a:t/>
            </a:r>
            <a:endParaRPr b="1" sz="1800">
              <a:latin typeface="Calibri"/>
              <a:ea typeface="Calibri"/>
              <a:cs typeface="Calibri"/>
              <a:sym typeface="Calibri"/>
            </a:endParaRPr>
          </a:p>
        </p:txBody>
      </p:sp>
      <p:sp>
        <p:nvSpPr>
          <p:cNvPr id="355" name="Google Shape;355;p44"/>
          <p:cNvSpPr txBox="1"/>
          <p:nvPr>
            <p:ph idx="12" type="sldNum"/>
          </p:nvPr>
        </p:nvSpPr>
        <p:spPr>
          <a:xfrm>
            <a:off x="88683" y="4676392"/>
            <a:ext cx="548700" cy="393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5"/>
          <p:cNvSpPr txBox="1"/>
          <p:nvPr>
            <p:ph type="title"/>
          </p:nvPr>
        </p:nvSpPr>
        <p:spPr>
          <a:xfrm>
            <a:off x="213075" y="228600"/>
            <a:ext cx="8520600" cy="572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 sz="3200"/>
              <a:t>Common Misconceptions</a:t>
            </a:r>
            <a:endParaRPr sz="3200"/>
          </a:p>
        </p:txBody>
      </p:sp>
      <p:sp>
        <p:nvSpPr>
          <p:cNvPr id="362" name="Google Shape;362;p45"/>
          <p:cNvSpPr txBox="1"/>
          <p:nvPr/>
        </p:nvSpPr>
        <p:spPr>
          <a:xfrm>
            <a:off x="3000375" y="1469569"/>
            <a:ext cx="4204500" cy="346275"/>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p:txBody>
      </p:sp>
      <p:sp>
        <p:nvSpPr>
          <p:cNvPr id="363" name="Google Shape;363;p45"/>
          <p:cNvSpPr txBox="1"/>
          <p:nvPr/>
        </p:nvSpPr>
        <p:spPr>
          <a:xfrm>
            <a:off x="651200" y="1190475"/>
            <a:ext cx="8042100" cy="28629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SzPts val="2400"/>
              <a:buFont typeface="Calibri"/>
              <a:buAutoNum type="arabicPeriod"/>
            </a:pPr>
            <a:r>
              <a:rPr lang="en" sz="2400">
                <a:latin typeface="Calibri"/>
                <a:ea typeface="Calibri"/>
                <a:cs typeface="Calibri"/>
                <a:sym typeface="Calibri"/>
              </a:rPr>
              <a:t>Naming causes that are outside the control of the school</a:t>
            </a:r>
            <a:endParaRPr sz="2400">
              <a:latin typeface="Calibri"/>
              <a:ea typeface="Calibri"/>
              <a:cs typeface="Calibri"/>
              <a:sym typeface="Calibri"/>
            </a:endParaRPr>
          </a:p>
          <a:p>
            <a:pPr indent="-381000" lvl="0" marL="457200" rtl="0" algn="l">
              <a:spcBef>
                <a:spcPts val="0"/>
              </a:spcBef>
              <a:spcAft>
                <a:spcPts val="0"/>
              </a:spcAft>
              <a:buSzPts val="2400"/>
              <a:buFont typeface="Calibri"/>
              <a:buAutoNum type="arabicPeriod"/>
            </a:pPr>
            <a:r>
              <a:rPr lang="en" sz="2400">
                <a:latin typeface="Calibri"/>
                <a:ea typeface="Calibri"/>
                <a:cs typeface="Calibri"/>
                <a:sym typeface="Calibri"/>
              </a:rPr>
              <a:t>Focusing on student demographics</a:t>
            </a:r>
            <a:endParaRPr sz="2400">
              <a:latin typeface="Calibri"/>
              <a:ea typeface="Calibri"/>
              <a:cs typeface="Calibri"/>
              <a:sym typeface="Calibri"/>
            </a:endParaRPr>
          </a:p>
          <a:p>
            <a:pPr indent="-381000" lvl="0" marL="457200" rtl="0" algn="l">
              <a:spcBef>
                <a:spcPts val="0"/>
              </a:spcBef>
              <a:spcAft>
                <a:spcPts val="0"/>
              </a:spcAft>
              <a:buSzPts val="2400"/>
              <a:buFont typeface="Calibri"/>
              <a:buAutoNum type="arabicPeriod"/>
            </a:pPr>
            <a:r>
              <a:rPr lang="en" sz="2400">
                <a:latin typeface="Calibri"/>
                <a:ea typeface="Calibri"/>
                <a:cs typeface="Calibri"/>
                <a:sym typeface="Calibri"/>
              </a:rPr>
              <a:t>Naming causes that are not logically connected to the performance </a:t>
            </a:r>
            <a:r>
              <a:rPr lang="en" sz="2400">
                <a:latin typeface="Calibri"/>
                <a:ea typeface="Calibri"/>
                <a:cs typeface="Calibri"/>
                <a:sym typeface="Calibri"/>
              </a:rPr>
              <a:t>priorities</a:t>
            </a:r>
            <a:endParaRPr sz="2400">
              <a:latin typeface="Calibri"/>
              <a:ea typeface="Calibri"/>
              <a:cs typeface="Calibri"/>
              <a:sym typeface="Calibri"/>
            </a:endParaRPr>
          </a:p>
          <a:p>
            <a:pPr indent="-381000" lvl="0" marL="457200" rtl="0" algn="l">
              <a:spcBef>
                <a:spcPts val="0"/>
              </a:spcBef>
              <a:spcAft>
                <a:spcPts val="0"/>
              </a:spcAft>
              <a:buSzPts val="2400"/>
              <a:buFont typeface="Calibri"/>
              <a:buAutoNum type="arabicPeriod"/>
            </a:pPr>
            <a:r>
              <a:rPr lang="en" sz="2400">
                <a:solidFill>
                  <a:srgbClr val="242424"/>
                </a:solidFill>
                <a:highlight>
                  <a:srgbClr val="FFFFFF"/>
                </a:highlight>
                <a:latin typeface="Calibri"/>
                <a:ea typeface="Calibri"/>
                <a:cs typeface="Calibri"/>
                <a:sym typeface="Calibri"/>
              </a:rPr>
              <a:t>Choose root causes to fit a strategy that has already been decided</a:t>
            </a:r>
            <a:endParaRPr sz="2400">
              <a:latin typeface="Calibri"/>
              <a:ea typeface="Calibri"/>
              <a:cs typeface="Calibri"/>
              <a:sym typeface="Calibri"/>
            </a:endParaRPr>
          </a:p>
          <a:p>
            <a:pPr indent="0" lvl="0" marL="0" rtl="0" algn="l">
              <a:spcBef>
                <a:spcPts val="0"/>
              </a:spcBef>
              <a:spcAft>
                <a:spcPts val="0"/>
              </a:spcAft>
              <a:buNone/>
            </a:pPr>
            <a:r>
              <a:t/>
            </a:r>
            <a:endParaRPr sz="3000">
              <a:latin typeface="Calibri"/>
              <a:ea typeface="Calibri"/>
              <a:cs typeface="Calibri"/>
              <a:sym typeface="Calibri"/>
            </a:endParaRPr>
          </a:p>
        </p:txBody>
      </p:sp>
      <p:sp>
        <p:nvSpPr>
          <p:cNvPr id="364" name="Google Shape;364;p45"/>
          <p:cNvSpPr txBox="1"/>
          <p:nvPr>
            <p:ph idx="12" type="sldNum"/>
          </p:nvPr>
        </p:nvSpPr>
        <p:spPr>
          <a:xfrm>
            <a:off x="88683" y="4676392"/>
            <a:ext cx="548700" cy="393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46"/>
          <p:cNvSpPr txBox="1"/>
          <p:nvPr>
            <p:ph type="title"/>
          </p:nvPr>
        </p:nvSpPr>
        <p:spPr>
          <a:xfrm>
            <a:off x="213075" y="228600"/>
            <a:ext cx="8520600" cy="572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 sz="3200"/>
              <a:t>Why Root Cause Matters </a:t>
            </a:r>
            <a:endParaRPr sz="3200"/>
          </a:p>
        </p:txBody>
      </p:sp>
      <p:sp>
        <p:nvSpPr>
          <p:cNvPr id="371" name="Google Shape;371;p46"/>
          <p:cNvSpPr txBox="1"/>
          <p:nvPr/>
        </p:nvSpPr>
        <p:spPr>
          <a:xfrm>
            <a:off x="3000375" y="1469569"/>
            <a:ext cx="4204500" cy="346275"/>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p:txBody>
      </p:sp>
      <p:sp>
        <p:nvSpPr>
          <p:cNvPr id="372" name="Google Shape;372;p46"/>
          <p:cNvSpPr txBox="1"/>
          <p:nvPr>
            <p:ph idx="12" type="sldNum"/>
          </p:nvPr>
        </p:nvSpPr>
        <p:spPr>
          <a:xfrm>
            <a:off x="88683" y="4676392"/>
            <a:ext cx="548700" cy="393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pic>
        <p:nvPicPr>
          <p:cNvPr id="373" name="Google Shape;373;p46"/>
          <p:cNvPicPr preferRelativeResize="0"/>
          <p:nvPr/>
        </p:nvPicPr>
        <p:blipFill>
          <a:blip r:embed="rId3">
            <a:alphaModFix/>
          </a:blip>
          <a:stretch>
            <a:fillRect/>
          </a:stretch>
        </p:blipFill>
        <p:spPr>
          <a:xfrm>
            <a:off x="1724876" y="929051"/>
            <a:ext cx="5694250" cy="3511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47"/>
          <p:cNvSpPr txBox="1"/>
          <p:nvPr>
            <p:ph type="title"/>
          </p:nvPr>
        </p:nvSpPr>
        <p:spPr>
          <a:xfrm>
            <a:off x="213075" y="228600"/>
            <a:ext cx="8520600" cy="572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 sz="2200"/>
              <a:t>Major Improvement Strategies in the Streamlined UIP Process</a:t>
            </a:r>
            <a:endParaRPr sz="2200"/>
          </a:p>
        </p:txBody>
      </p:sp>
      <p:sp>
        <p:nvSpPr>
          <p:cNvPr id="380" name="Google Shape;380;p47"/>
          <p:cNvSpPr txBox="1"/>
          <p:nvPr/>
        </p:nvSpPr>
        <p:spPr>
          <a:xfrm>
            <a:off x="3000375" y="1469569"/>
            <a:ext cx="4204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p:txBody>
      </p:sp>
      <p:sp>
        <p:nvSpPr>
          <p:cNvPr id="381" name="Google Shape;381;p47"/>
          <p:cNvSpPr txBox="1"/>
          <p:nvPr>
            <p:ph idx="12" type="sldNum"/>
          </p:nvPr>
        </p:nvSpPr>
        <p:spPr>
          <a:xfrm>
            <a:off x="88683" y="4676392"/>
            <a:ext cx="548700" cy="393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pic>
        <p:nvPicPr>
          <p:cNvPr id="382" name="Google Shape;382;p47"/>
          <p:cNvPicPr preferRelativeResize="0"/>
          <p:nvPr/>
        </p:nvPicPr>
        <p:blipFill>
          <a:blip r:embed="rId3">
            <a:alphaModFix/>
          </a:blip>
          <a:stretch>
            <a:fillRect/>
          </a:stretch>
        </p:blipFill>
        <p:spPr>
          <a:xfrm>
            <a:off x="1840050" y="1014850"/>
            <a:ext cx="7200900" cy="523875"/>
          </a:xfrm>
          <a:prstGeom prst="rect">
            <a:avLst/>
          </a:prstGeom>
          <a:noFill/>
          <a:ln>
            <a:noFill/>
          </a:ln>
        </p:spPr>
      </p:pic>
      <p:pic>
        <p:nvPicPr>
          <p:cNvPr id="383" name="Google Shape;383;p47"/>
          <p:cNvPicPr preferRelativeResize="0"/>
          <p:nvPr/>
        </p:nvPicPr>
        <p:blipFill>
          <a:blip r:embed="rId4">
            <a:alphaModFix/>
          </a:blip>
          <a:stretch>
            <a:fillRect/>
          </a:stretch>
        </p:blipFill>
        <p:spPr>
          <a:xfrm>
            <a:off x="8" y="971400"/>
            <a:ext cx="1800225" cy="485775"/>
          </a:xfrm>
          <a:prstGeom prst="rect">
            <a:avLst/>
          </a:prstGeom>
          <a:noFill/>
          <a:ln>
            <a:noFill/>
          </a:ln>
        </p:spPr>
      </p:pic>
      <p:sp>
        <p:nvSpPr>
          <p:cNvPr id="384" name="Google Shape;384;p47"/>
          <p:cNvSpPr/>
          <p:nvPr/>
        </p:nvSpPr>
        <p:spPr>
          <a:xfrm>
            <a:off x="4801200" y="990425"/>
            <a:ext cx="1278600" cy="572700"/>
          </a:xfrm>
          <a:prstGeom prst="roundRect">
            <a:avLst>
              <a:gd fmla="val 16667" name="adj"/>
            </a:avLst>
          </a:prstGeom>
          <a:noFill/>
          <a:ln cap="flat" cmpd="sng" w="19050">
            <a:solidFill>
              <a:srgbClr val="2C338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85" name="Google Shape;385;p47"/>
          <p:cNvSpPr txBox="1"/>
          <p:nvPr/>
        </p:nvSpPr>
        <p:spPr>
          <a:xfrm>
            <a:off x="272700" y="1563125"/>
            <a:ext cx="8598600" cy="175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latin typeface="Calibri"/>
                <a:ea typeface="Calibri"/>
                <a:cs typeface="Calibri"/>
                <a:sym typeface="Calibri"/>
              </a:rPr>
              <a:t>What is a Major Improvement Strategy? </a:t>
            </a:r>
            <a:endParaRPr b="1" sz="3000">
              <a:latin typeface="Calibri"/>
              <a:ea typeface="Calibri"/>
              <a:cs typeface="Calibri"/>
              <a:sym typeface="Calibri"/>
            </a:endParaRPr>
          </a:p>
          <a:p>
            <a:pPr indent="0" lvl="0" marL="0" rtl="0" algn="l">
              <a:spcBef>
                <a:spcPts val="0"/>
              </a:spcBef>
              <a:spcAft>
                <a:spcPts val="0"/>
              </a:spcAft>
              <a:buNone/>
            </a:pPr>
            <a:r>
              <a:rPr lang="en" sz="2400">
                <a:latin typeface="Calibri"/>
                <a:ea typeface="Calibri"/>
                <a:cs typeface="Calibri"/>
                <a:sym typeface="Calibri"/>
              </a:rPr>
              <a:t>A Major Improvement Strategy is an evidence-based strategy that you intend to implement in order to improve outcomes at your school.</a:t>
            </a:r>
            <a:endParaRPr sz="2400">
              <a:latin typeface="Calibri"/>
              <a:ea typeface="Calibri"/>
              <a:cs typeface="Calibri"/>
              <a:sym typeface="Calibri"/>
            </a:endParaRPr>
          </a:p>
        </p:txBody>
      </p:sp>
      <p:sp>
        <p:nvSpPr>
          <p:cNvPr id="386" name="Google Shape;386;p47"/>
          <p:cNvSpPr/>
          <p:nvPr/>
        </p:nvSpPr>
        <p:spPr>
          <a:xfrm>
            <a:off x="397450" y="2948456"/>
            <a:ext cx="6218100" cy="1524000"/>
          </a:xfrm>
          <a:prstGeom prst="rightArrow">
            <a:avLst>
              <a:gd fmla="val 50000" name="adj1"/>
              <a:gd fmla="val 50000" name="adj2"/>
            </a:avLst>
          </a:prstGeom>
          <a:solidFill>
            <a:srgbClr val="AAA5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MAJOR IMPROVEMENT STRATEGY</a:t>
            </a:r>
            <a:endParaRPr b="1" sz="2500">
              <a:solidFill>
                <a:schemeClr val="lt1"/>
              </a:solidFill>
            </a:endParaRPr>
          </a:p>
        </p:txBody>
      </p:sp>
      <p:sp>
        <p:nvSpPr>
          <p:cNvPr id="387" name="Google Shape;387;p47"/>
          <p:cNvSpPr/>
          <p:nvPr/>
        </p:nvSpPr>
        <p:spPr>
          <a:xfrm>
            <a:off x="6704480" y="2948456"/>
            <a:ext cx="2029200" cy="1524000"/>
          </a:xfrm>
          <a:prstGeom prst="diamond">
            <a:avLst/>
          </a:prstGeom>
          <a:solidFill>
            <a:srgbClr val="D33039"/>
          </a:solidFill>
          <a:ln>
            <a:noFill/>
          </a:ln>
        </p:spPr>
        <p:txBody>
          <a:bodyPr anchorCtr="0" anchor="ctr" bIns="91425" lIns="0" spcFirstLastPara="1" rIns="0" wrap="square" tIns="91425">
            <a:noAutofit/>
          </a:bodyPr>
          <a:lstStyle/>
          <a:p>
            <a:pPr indent="0" lvl="0" marL="0" rtl="0" algn="ctr">
              <a:spcBef>
                <a:spcPts val="0"/>
              </a:spcBef>
              <a:spcAft>
                <a:spcPts val="0"/>
              </a:spcAft>
              <a:buNone/>
            </a:pPr>
            <a:r>
              <a:rPr b="1" lang="en" sz="1800">
                <a:solidFill>
                  <a:srgbClr val="FFFFFF"/>
                </a:solidFill>
                <a:latin typeface="Calibri"/>
                <a:ea typeface="Calibri"/>
                <a:cs typeface="Calibri"/>
                <a:sym typeface="Calibri"/>
              </a:rPr>
              <a:t>Improved Outcomes</a:t>
            </a:r>
            <a:endParaRPr b="1" sz="1000">
              <a:solidFill>
                <a:srgbClr val="FFFFFF"/>
              </a:solidFill>
              <a:latin typeface="Calibri"/>
              <a:ea typeface="Calibri"/>
              <a:cs typeface="Calibri"/>
              <a:sym typeface="Calibri"/>
            </a:endParaRPr>
          </a:p>
        </p:txBody>
      </p:sp>
      <p:cxnSp>
        <p:nvCxnSpPr>
          <p:cNvPr id="388" name="Google Shape;388;p47"/>
          <p:cNvCxnSpPr/>
          <p:nvPr/>
        </p:nvCxnSpPr>
        <p:spPr>
          <a:xfrm flipH="1">
            <a:off x="4391975" y="1538725"/>
            <a:ext cx="428700" cy="237600"/>
          </a:xfrm>
          <a:prstGeom prst="straightConnector1">
            <a:avLst/>
          </a:prstGeom>
          <a:noFill/>
          <a:ln cap="flat" cmpd="sng" w="19050">
            <a:solidFill>
              <a:srgbClr val="2C3384"/>
            </a:solidFill>
            <a:prstDash val="solid"/>
            <a:round/>
            <a:headEnd len="med" w="med"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48"/>
          <p:cNvSpPr txBox="1"/>
          <p:nvPr>
            <p:ph type="title"/>
          </p:nvPr>
        </p:nvSpPr>
        <p:spPr>
          <a:xfrm>
            <a:off x="213075" y="228600"/>
            <a:ext cx="8520600" cy="572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 sz="3200"/>
              <a:t>What is a Major Improvement Strategy?</a:t>
            </a:r>
            <a:endParaRPr sz="3200"/>
          </a:p>
        </p:txBody>
      </p:sp>
      <p:sp>
        <p:nvSpPr>
          <p:cNvPr id="395" name="Google Shape;395;p48"/>
          <p:cNvSpPr txBox="1"/>
          <p:nvPr/>
        </p:nvSpPr>
        <p:spPr>
          <a:xfrm>
            <a:off x="3000375" y="1469569"/>
            <a:ext cx="4204500" cy="346275"/>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p:txBody>
      </p:sp>
      <p:sp>
        <p:nvSpPr>
          <p:cNvPr id="396" name="Google Shape;396;p48"/>
          <p:cNvSpPr txBox="1"/>
          <p:nvPr/>
        </p:nvSpPr>
        <p:spPr>
          <a:xfrm>
            <a:off x="470700" y="2264325"/>
            <a:ext cx="2501400" cy="1177425"/>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Calibri"/>
                <a:ea typeface="Calibri"/>
                <a:cs typeface="Calibri"/>
                <a:sym typeface="Calibri"/>
              </a:rPr>
              <a:t>The strategy should be capable of adequately addressing and resolving the root causes in 1-2 years.</a:t>
            </a:r>
            <a:endParaRPr sz="1800">
              <a:latin typeface="Calibri"/>
              <a:ea typeface="Calibri"/>
              <a:cs typeface="Calibri"/>
              <a:sym typeface="Calibri"/>
            </a:endParaRPr>
          </a:p>
        </p:txBody>
      </p:sp>
      <p:sp>
        <p:nvSpPr>
          <p:cNvPr id="397" name="Google Shape;397;p48"/>
          <p:cNvSpPr/>
          <p:nvPr/>
        </p:nvSpPr>
        <p:spPr>
          <a:xfrm>
            <a:off x="470700" y="1229963"/>
            <a:ext cx="2501400" cy="834525"/>
          </a:xfrm>
          <a:prstGeom prst="roundRect">
            <a:avLst>
              <a:gd fmla="val 16667" name="adj"/>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latin typeface="Calibri"/>
                <a:ea typeface="Calibri"/>
                <a:cs typeface="Calibri"/>
                <a:sym typeface="Calibri"/>
              </a:rPr>
              <a:t>Scope of strategies</a:t>
            </a:r>
            <a:endParaRPr b="1" sz="2400">
              <a:latin typeface="Calibri"/>
              <a:ea typeface="Calibri"/>
              <a:cs typeface="Calibri"/>
              <a:sym typeface="Calibri"/>
            </a:endParaRPr>
          </a:p>
        </p:txBody>
      </p:sp>
      <p:sp>
        <p:nvSpPr>
          <p:cNvPr id="398" name="Google Shape;398;p48"/>
          <p:cNvSpPr/>
          <p:nvPr/>
        </p:nvSpPr>
        <p:spPr>
          <a:xfrm>
            <a:off x="3372550" y="1229963"/>
            <a:ext cx="2501400" cy="834525"/>
          </a:xfrm>
          <a:prstGeom prst="roundRect">
            <a:avLst>
              <a:gd fmla="val 16667"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latin typeface="Calibri"/>
                <a:ea typeface="Calibri"/>
                <a:cs typeface="Calibri"/>
                <a:sym typeface="Calibri"/>
              </a:rPr>
              <a:t>Number of strategies</a:t>
            </a:r>
            <a:endParaRPr b="1" sz="2400">
              <a:latin typeface="Calibri"/>
              <a:ea typeface="Calibri"/>
              <a:cs typeface="Calibri"/>
              <a:sym typeface="Calibri"/>
            </a:endParaRPr>
          </a:p>
        </p:txBody>
      </p:sp>
      <p:sp>
        <p:nvSpPr>
          <p:cNvPr id="399" name="Google Shape;399;p48"/>
          <p:cNvSpPr/>
          <p:nvPr/>
        </p:nvSpPr>
        <p:spPr>
          <a:xfrm>
            <a:off x="6274400" y="1229963"/>
            <a:ext cx="2501400" cy="834525"/>
          </a:xfrm>
          <a:prstGeom prst="roundRect">
            <a:avLst>
              <a:gd fmla="val 16667" name="adj"/>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latin typeface="Calibri"/>
                <a:ea typeface="Calibri"/>
                <a:cs typeface="Calibri"/>
                <a:sym typeface="Calibri"/>
              </a:rPr>
              <a:t>Evidence base for strategies</a:t>
            </a:r>
            <a:endParaRPr b="1" sz="2400">
              <a:latin typeface="Calibri"/>
              <a:ea typeface="Calibri"/>
              <a:cs typeface="Calibri"/>
              <a:sym typeface="Calibri"/>
            </a:endParaRPr>
          </a:p>
        </p:txBody>
      </p:sp>
      <p:sp>
        <p:nvSpPr>
          <p:cNvPr id="400" name="Google Shape;400;p48"/>
          <p:cNvSpPr txBox="1"/>
          <p:nvPr/>
        </p:nvSpPr>
        <p:spPr>
          <a:xfrm>
            <a:off x="3372550" y="2264325"/>
            <a:ext cx="2501400" cy="76185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Calibri"/>
                <a:ea typeface="Calibri"/>
                <a:cs typeface="Calibri"/>
                <a:sym typeface="Calibri"/>
              </a:rPr>
              <a:t>Your UIP should name 1-3 major improvement strategies.</a:t>
            </a:r>
            <a:endParaRPr sz="1800">
              <a:latin typeface="Calibri"/>
              <a:ea typeface="Calibri"/>
              <a:cs typeface="Calibri"/>
              <a:sym typeface="Calibri"/>
            </a:endParaRPr>
          </a:p>
        </p:txBody>
      </p:sp>
      <p:sp>
        <p:nvSpPr>
          <p:cNvPr id="401" name="Google Shape;401;p48"/>
          <p:cNvSpPr txBox="1"/>
          <p:nvPr/>
        </p:nvSpPr>
        <p:spPr>
          <a:xfrm>
            <a:off x="6274400" y="2264325"/>
            <a:ext cx="2501400" cy="1385325"/>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Calibri"/>
                <a:ea typeface="Calibri"/>
                <a:cs typeface="Calibri"/>
                <a:sym typeface="Calibri"/>
              </a:rPr>
              <a:t>Your UIP will need to include the evidence base that supports the strategy and its effectiveness in your context</a:t>
            </a:r>
            <a:endParaRPr sz="1800">
              <a:latin typeface="Calibri"/>
              <a:ea typeface="Calibri"/>
              <a:cs typeface="Calibri"/>
              <a:sym typeface="Calibri"/>
            </a:endParaRPr>
          </a:p>
        </p:txBody>
      </p:sp>
      <p:sp>
        <p:nvSpPr>
          <p:cNvPr id="402" name="Google Shape;402;p48"/>
          <p:cNvSpPr txBox="1"/>
          <p:nvPr>
            <p:ph idx="12" type="sldNum"/>
          </p:nvPr>
        </p:nvSpPr>
        <p:spPr>
          <a:xfrm>
            <a:off x="88683" y="4676392"/>
            <a:ext cx="548700" cy="393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CDE ">
  <a:themeElements>
    <a:clrScheme name="Simple Light">
      <a:dk1>
        <a:srgbClr val="000000"/>
      </a:dk1>
      <a:lt1>
        <a:srgbClr val="FFFFFF"/>
      </a:lt1>
      <a:dk2>
        <a:srgbClr val="595959"/>
      </a:dk2>
      <a:lt2>
        <a:srgbClr val="EEEEEE"/>
      </a:lt2>
      <a:accent1>
        <a:srgbClr val="077682"/>
      </a:accent1>
      <a:accent2>
        <a:srgbClr val="232C67"/>
      </a:accent2>
      <a:accent3>
        <a:srgbClr val="78909C"/>
      </a:accent3>
      <a:accent4>
        <a:srgbClr val="EC6752"/>
      </a:accent4>
      <a:accent5>
        <a:srgbClr val="AAA5D2"/>
      </a:accent5>
      <a:accent6>
        <a:srgbClr val="F8B333"/>
      </a:accent6>
      <a:hlink>
        <a:srgbClr val="2C338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