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9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Roboto"/>
      <p:regular r:id="rId23"/>
      <p:bold r:id="rId24"/>
      <p:italic r:id="rId25"/>
      <p:boldItalic r:id="rId26"/>
    </p:embeddedFont>
    <p:embeddedFont>
      <p:font typeface="Roboto Medium"/>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1" roundtripDataSignature="AMtx7mi/X7g2/jEfJpLNGkFhpyaCRTBl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38F4440-74BD-47D4-BB11-17959176B5EE}">
  <a:tblStyle styleId="{C38F4440-74BD-47D4-BB11-17959176B5E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customschemas.google.com/relationships/presentationmetadata" Target="metadata"/><Relationship Id="rId30" Type="http://schemas.openxmlformats.org/officeDocument/2006/relationships/font" Target="fonts/RobotoMedium-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Roboto-bold.fntdata"/><Relationship Id="rId23" Type="http://schemas.openxmlformats.org/officeDocument/2006/relationships/font" Target="fonts/Roboto-regular.fntdata"/><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RobotoMedium-bold.fntdata"/><Relationship Id="rId27" Type="http://schemas.openxmlformats.org/officeDocument/2006/relationships/font" Target="fonts/RobotoMedium-regular.fntdata"/><Relationship Id="rId29" Type="http://schemas.openxmlformats.org/officeDocument/2006/relationships/font" Target="fonts/RobotoMedium-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Welcome to the </a:t>
            </a:r>
            <a:r>
              <a:rPr lang="en"/>
              <a:t>fourth</a:t>
            </a:r>
            <a:r>
              <a:rPr lang="en"/>
              <a:t> module of the on-track growth webinar series, on track growth in accountability and performance frameworks.  The goal of this webinar series is to provide stakeholders with the tools to use and understand the new on track growth measure to support improved student academic outcomes.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eb65f984e2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eb65f984e2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common question related to OTG is how do we expect ratings to be impacted by its inclusion in the performance framework reports?  Currently, we do not </a:t>
            </a:r>
            <a:r>
              <a:rPr lang="en"/>
              <a:t>anticipate</a:t>
            </a:r>
            <a:r>
              <a:rPr lang="en"/>
              <a:t> that inclusion of OTG will result in many changes to plan </a:t>
            </a:r>
            <a:r>
              <a:rPr lang="en"/>
              <a:t>assignments</a:t>
            </a:r>
            <a:r>
              <a:rPr lang="en"/>
              <a:t>.  In effect, OTG does not reflect substantially new information, since it is built from existing achievement and growth data.  An impact analysis conducted during the fall of 2023 showed that more than 97% of elementary schools, middle schools, and districts would have retained the same rating with the inclusion of OTG. A big idea form this slide is to recognize that the inclusion of OTG will likely have a minimal impact on performance ratings.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ed9bb7ce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2ed9bb7ce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wrapping up this module, it’s important to differentiate between CMAS On Track Growth compared to WIDA ACCESS On Track Growth in terms of different </a:t>
            </a:r>
            <a:r>
              <a:rPr lang="en"/>
              <a:t>calculation methodologies and use for accountability</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ed9bb7ceb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2ed9bb7ceb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this module focuses on the On Track Growth of students taking CMAS at the elementary and middle levels, it’s important to recognize that our </a:t>
            </a:r>
            <a:r>
              <a:rPr lang="en"/>
              <a:t>Accountability</a:t>
            </a:r>
            <a:r>
              <a:rPr lang="en"/>
              <a:t> System includes another On Track Growth metric – the ACCESS On Track Growth to determine </a:t>
            </a:r>
            <a:r>
              <a:rPr lang="en"/>
              <a:t>whether multilingual learners are on-track to achieve English language proficiency within their allotted timeline.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Similar to CMAS OTG, ACCESS OTG also uses a growth to standard model. Rather than catching up or maintaining proficiency, for ACCESS OTG it’s about a non- or limited English proficient speaking student reaching level 4 on their Overall and Literacy score. And similar to CMAS OTG, reaching the standard is within a defined timeframe. ACCESS OTG has a maximum time frame of 6 years to move a non-English proficient newcomer to fluency. It’s is important to note that there are different and often shorter timelines for ACCESS Proficiency Level Trajectories between performance levels.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final detail pertains to accountability. While the CDE has paused on including CMAS OTG into frameworks until data is available for all grade levels, ACCESS OTG or ‘on track to English proficiency’ is a current sub-indicator under academic growth in the frameworks.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4" name="Google Shape;89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webinar module explored how and when OTG will </a:t>
            </a:r>
            <a:r>
              <a:rPr lang="en"/>
              <a:t>likely</a:t>
            </a:r>
            <a:r>
              <a:rPr lang="en"/>
              <a:t> be incorporated into state accountability.  Statute requires the addition of the OTG indicator once available.  While OTG is available for elementary and middle school levels work on high school still needs to be completed.  </a:t>
            </a:r>
            <a:r>
              <a:rPr lang="en"/>
              <a:t>Available</a:t>
            </a:r>
            <a:r>
              <a:rPr lang="en"/>
              <a:t> OTG data and resources will be shared with stakeholders in 2024.  It is expected that the data will be included in the performance framework reports for points no sooner than 2027.  Based on impact analysis it is expected that the inclusion of OTG data will have a minimal impact on accountability ratings. And finally, an important delineation to this is the CMAS OTG vs. the WIDA ACCESS OTG that is currently a sub-indicator in the frameworks.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next webinar module, the fifth one in this series will provide an overview of OTG tools, reports and an overview of student level data files including location, structure, and how they may be used including the calculation of OTG for student groups of interest.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Thank you for attending this webinar.  Please feel free to email questions about on track growth or this webinar series to uiphelp@cde.state.co.us.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770d8f8911_0_15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g2770d8f8911_0_1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forth webinar, of six, explores how on track growth will likely be incorporated into the performance framework reports and contribute to accountability determinations in the future.  This will include information regarding the anticipated rollout plan for the inclusion of the data into the district and school performance framework reports.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primary outcome of this webinar is to provide an overview concerning how OTG will incorporated into accountability determinations including related statutory requirements, anticipated timeline and weighting. This module also differentiates OTG as discussed throughout this module series with the WIDA ACCESS On Track growth metric. The larger goal of the webinar series is to provide baseline information concerning on track growth so it may be used by districts and schools to foster improved academic outcomes for every student.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eb65f984e2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eb65f984e2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begin this module, let’s discuss the requirements that exist in statute related to OTG and the anticipated timeline for the release and use of the data for accountability purposes.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eb65f984e2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2eb65f984e2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 statute, OTG is a required performance indicator to be included within district and school performance framework reports that provide accountability determinations.  OTG, is defined to measure student academic growth to standard based on student progress towards meeting the state standards or for students who meet grade-level expectations on the state standards, maintain or improve their</a:t>
            </a:r>
            <a:r>
              <a:rPr lang="en">
                <a:extLst>
                  <a:ext uri="http://customooxmlschemas.google.com/">
                    <go:slidesCustomData xmlns:go="http://customooxmlschemas.google.com/" textRoundtripDataId="1"/>
                  </a:ext>
                </a:extLst>
              </a:rPr>
              <a:t> level of </a:t>
            </a:r>
            <a:r>
              <a:rPr lang="en">
                <a:extLst>
                  <a:ext uri="http://customooxmlschemas.google.com/">
                    <go:slidesCustomData xmlns:go="http://customooxmlschemas.google.com/" textRoundtripDataId="2"/>
                  </a:ext>
                </a:extLst>
              </a:rPr>
              <a:t>achievement</a:t>
            </a:r>
            <a:r>
              <a:rPr lang="en">
                <a:extLst>
                  <a:ext uri="http://customooxmlschemas.google.com/">
                    <go:slidesCustomData xmlns:go="http://customooxmlschemas.google.com/" textRoundtripDataId="3"/>
                  </a:ext>
                </a:extLst>
              </a:rPr>
              <a:t> </a:t>
            </a:r>
            <a:r>
              <a:rPr lang="en"/>
              <a:t>as measures by state assessments.  Simply, the OTG metric needs to measure a student’s progress towards meeting</a:t>
            </a:r>
            <a:r>
              <a:rPr lang="en">
                <a:extLst>
                  <a:ext uri="http://customooxmlschemas.google.com/">
                    <go:slidesCustomData xmlns:go="http://customooxmlschemas.google.com/" textRoundtripDataId="4"/>
                  </a:ext>
                </a:extLst>
              </a:rPr>
              <a:t> or maintaining </a:t>
            </a:r>
            <a:r>
              <a:rPr lang="en"/>
              <a:t>a target level of performance within a given timeframe.  The OTG metric is requried to incorporate observed progress over time.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e50e1a5e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e50e1a5e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Statute and state board action have helped define the timeline for the implementation of OTG.  Prior to 2015 </a:t>
            </a:r>
            <a:r>
              <a:rPr lang="en">
                <a:extLst>
                  <a:ext uri="http://customooxmlschemas.google.com/">
                    <go:slidesCustomData xmlns:go="http://customooxmlschemas.google.com/" textRoundtripDataId="5"/>
                  </a:ext>
                </a:extLst>
              </a:rPr>
              <a:t>a</a:t>
            </a:r>
            <a:r>
              <a:rPr lang="en"/>
              <a:t> different growth to standard</a:t>
            </a:r>
            <a:r>
              <a:rPr lang="en"/>
              <a:t> measure was calculated for accountability determinations, this was known as adequate growth.  It was retired in 2015 with the transition to the CMAS assessments and CDE began exploring alternate methodologies as required by statute.  In 2019 the State Board adopted the OTG methodology for elementary and middle schools.  In 2023, the state board formally delayed the addition of OTG in the performance framework reports until it is available for all grades but with required public reporting to occur in the meantime for elementary and middle schools.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eb65f984e2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eb65f984e2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what’s next for on track growth?  It won’t be included in the 2024 performance frameworks, but will be included in data files and visualization tools as information</a:t>
            </a:r>
            <a:r>
              <a:rPr lang="en">
                <a:extLst>
                  <a:ext uri="http://customooxmlschemas.google.com/">
                    <go:slidesCustomData xmlns:go="http://customooxmlschemas.google.com/" textRoundtripDataId="6"/>
                  </a:ext>
                </a:extLst>
              </a:rPr>
              <a:t> for planning purposes</a:t>
            </a:r>
            <a:r>
              <a:rPr lang="en"/>
              <a:t>.</a:t>
            </a:r>
            <a:r>
              <a:rPr lang="en">
                <a:extLst>
                  <a:ext uri="http://customooxmlschemas.google.com/">
                    <go:slidesCustomData xmlns:go="http://customooxmlschemas.google.com/" textRoundtripDataId="7"/>
                  </a:ext>
                </a:extLst>
              </a:rPr>
              <a:t> Note that the fifth module in this series explores the reporting tools and data files where OTG results will be included.  </a:t>
            </a:r>
            <a:r>
              <a:rPr lang="en"/>
              <a:t>CDE will continue to work with the Technical Advisory Panel to develop  methodology for high schools and districts in 2025.  This methodology must be approved by the state board.  Once approved, CDE plans to release OTG data informationally one year prior to its inclusion for points in the frameworks.  The earliest OTG would possibly be included for points would be 2027.  Lastly, implementation may be impacted by the outcomes and recommendations of the 1241 taskforce.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eb65f984e2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eb65f984e2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 will consider the anticipated OTG weighting in the performance framework reports.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ee81ac75e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g2ee81ac75e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Currently, elementary and middle schools’ school performance framework rating is weighted with 40% of the total being derived from achievement data and 60% from growth data.</a:t>
            </a:r>
            <a:r>
              <a:rPr lang="en">
                <a:extLst>
                  <a:ext uri="http://customooxmlschemas.google.com/">
                    <go:slidesCustomData xmlns:go="http://customooxmlschemas.google.com/" textRoundtripDataId="8"/>
                  </a:ext>
                </a:extLst>
              </a:rPr>
              <a:t> </a:t>
            </a:r>
            <a:r>
              <a:rPr lang="en">
                <a:solidFill>
                  <a:schemeClr val="dk1"/>
                </a:solidFill>
                <a:extLst>
                  <a:ext uri="http://customooxmlschemas.google.com/">
                    <go:slidesCustomData xmlns:go="http://customooxmlschemas.google.com/" textRoundtripDataId="9"/>
                  </a:ext>
                </a:extLst>
              </a:rPr>
              <a:t>In future frameworks, the On Track metric is expected to account for 10% of the total framework points for elementary and middle schools, shifting the growth indicator to 55% of points and achievement to 35% of points. Thus, the target equally pulls 5% from both achievement and growth indicators—since it is a measure that uses both achievement and growth results to determine whether a student is considered on track.</a:t>
            </a:r>
            <a:r>
              <a:rPr lang="en">
                <a:solidFill>
                  <a:schemeClr val="dk1"/>
                </a:solidFill>
                <a:latin typeface="Calibri"/>
                <a:ea typeface="Calibri"/>
                <a:cs typeface="Calibri"/>
                <a:sym typeface="Calibri"/>
              </a:rPr>
              <a:t> </a:t>
            </a:r>
            <a:r>
              <a:rPr lang="en"/>
              <a:t> For high schools and districts, the current ratings are  different due to the inclusion of the PWR indicator.  Currently, 30% of the total comes from achievement, another 30% from PWR, and 40% from growth.  </a:t>
            </a:r>
            <a:r>
              <a:rPr lang="en">
                <a:extLst>
                  <a:ext uri="http://customooxmlschemas.google.com/">
                    <go:slidesCustomData xmlns:go="http://customooxmlschemas.google.com/" textRoundtripDataId="10"/>
                  </a:ext>
                </a:extLst>
              </a:rPr>
              <a:t>It is expected that the future weights will shift down 5% each from achievement and growth to help comprise the 10% that will be attributed to OTG, </a:t>
            </a:r>
            <a:r>
              <a:rPr lang="en"/>
              <a:t>Weights for high schools and districts have not yet been determined. The Technical Advisory Panel will recommend a weighting structure  for high schools and districts prior to receiving approval from the state board. This will likely occur in 2025. </a:t>
            </a:r>
            <a:endParaRPr/>
          </a:p>
        </p:txBody>
      </p:sp>
      <p:sp>
        <p:nvSpPr>
          <p:cNvPr id="823" name="Google Shape;823;g2ee81ac75e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1.png"/><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4.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30.png"/><Relationship Id="rId4" Type="http://schemas.openxmlformats.org/officeDocument/2006/relationships/image" Target="../media/image32.png"/><Relationship Id="rId9"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1.png"/><Relationship Id="rId5" Type="http://schemas.openxmlformats.org/officeDocument/2006/relationships/image" Target="../media/image50.png"/><Relationship Id="rId6" Type="http://schemas.openxmlformats.org/officeDocument/2006/relationships/image" Target="../media/image47.png"/><Relationship Id="rId7" Type="http://schemas.openxmlformats.org/officeDocument/2006/relationships/image" Target="../media/image43.png"/><Relationship Id="rId8" Type="http://schemas.openxmlformats.org/officeDocument/2006/relationships/image" Target="../media/image4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21.png"/><Relationship Id="rId4" Type="http://schemas.openxmlformats.org/officeDocument/2006/relationships/image" Target="../media/image2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24.png"/><Relationship Id="rId4" Type="http://schemas.openxmlformats.org/officeDocument/2006/relationships/image" Target="../media/image2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2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0.png"/><Relationship Id="rId4" Type="http://schemas.openxmlformats.org/officeDocument/2006/relationships/image" Target="../media/image32.png"/><Relationship Id="rId9"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1.png"/><Relationship Id="rId5" Type="http://schemas.openxmlformats.org/officeDocument/2006/relationships/image" Target="../media/image50.png"/><Relationship Id="rId6" Type="http://schemas.openxmlformats.org/officeDocument/2006/relationships/image" Target="../media/image47.png"/><Relationship Id="rId7" Type="http://schemas.openxmlformats.org/officeDocument/2006/relationships/image" Target="../media/image43.png"/><Relationship Id="rId8" Type="http://schemas.openxmlformats.org/officeDocument/2006/relationships/image" Target="../media/image4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lue" type="title">
  <p:cSld name="TITLE">
    <p:spTree>
      <p:nvGrpSpPr>
        <p:cNvPr id="11" name="Shape 11"/>
        <p:cNvGrpSpPr/>
        <p:nvPr/>
      </p:nvGrpSpPr>
      <p:grpSpPr>
        <a:xfrm>
          <a:off x="0" y="0"/>
          <a:ext cx="0" cy="0"/>
          <a:chOff x="0" y="0"/>
          <a:chExt cx="0" cy="0"/>
        </a:xfrm>
      </p:grpSpPr>
      <p:sp>
        <p:nvSpPr>
          <p:cNvPr id="12" name="Google Shape;12;p18"/>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18"/>
          <p:cNvPicPr preferRelativeResize="0"/>
          <p:nvPr/>
        </p:nvPicPr>
        <p:blipFill rotWithShape="1">
          <a:blip r:embed="rId2">
            <a:alphaModFix/>
          </a:blip>
          <a:srcRect b="0" l="0" r="0" t="0"/>
          <a:stretch/>
        </p:blipFill>
        <p:spPr>
          <a:xfrm>
            <a:off x="-12" y="-11537"/>
            <a:ext cx="9144024" cy="5166574"/>
          </a:xfrm>
          <a:prstGeom prst="rect">
            <a:avLst/>
          </a:prstGeom>
          <a:noFill/>
          <a:ln>
            <a:noFill/>
          </a:ln>
        </p:spPr>
      </p:pic>
      <p:cxnSp>
        <p:nvCxnSpPr>
          <p:cNvPr id="14" name="Google Shape;14;p18"/>
          <p:cNvCxnSpPr/>
          <p:nvPr/>
        </p:nvCxnSpPr>
        <p:spPr>
          <a:xfrm>
            <a:off x="301350" y="2758925"/>
            <a:ext cx="8541300" cy="0"/>
          </a:xfrm>
          <a:prstGeom prst="straightConnector1">
            <a:avLst/>
          </a:prstGeom>
          <a:noFill/>
          <a:ln cap="flat" cmpd="sng" w="9525">
            <a:solidFill>
              <a:schemeClr val="lt1"/>
            </a:solidFill>
            <a:prstDash val="solid"/>
            <a:round/>
            <a:headEnd len="sm" w="sm" type="none"/>
            <a:tailEnd len="sm" w="sm" type="none"/>
          </a:ln>
        </p:spPr>
      </p:cxnSp>
      <p:sp>
        <p:nvSpPr>
          <p:cNvPr id="15" name="Google Shape;15;p18"/>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slide">
  <p:cSld name="TITLE_AND_TWO_COLUMNS_2">
    <p:spTree>
      <p:nvGrpSpPr>
        <p:cNvPr id="77" name="Shape 77"/>
        <p:cNvGrpSpPr/>
        <p:nvPr/>
      </p:nvGrpSpPr>
      <p:grpSpPr>
        <a:xfrm>
          <a:off x="0" y="0"/>
          <a:ext cx="0" cy="0"/>
          <a:chOff x="0" y="0"/>
          <a:chExt cx="0" cy="0"/>
        </a:xfrm>
      </p:grpSpPr>
      <p:pic>
        <p:nvPicPr>
          <p:cNvPr id="78" name="Google Shape;78;p27"/>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79" name="Google Shape;79;p27"/>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80" name="Google Shape;80;p2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81" name="Google Shape;81;p2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82" name="Google Shape;82;p27"/>
          <p:cNvSpPr/>
          <p:nvPr/>
        </p:nvSpPr>
        <p:spPr>
          <a:xfrm>
            <a:off x="0" y="1189989"/>
            <a:ext cx="2214600" cy="669000"/>
          </a:xfrm>
          <a:prstGeom prst="homePlate">
            <a:avLst>
              <a:gd fmla="val 50000" name="adj"/>
            </a:avLst>
          </a:prstGeom>
          <a:solidFill>
            <a:srgbClr val="232C6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3" name="Google Shape;83;p27"/>
          <p:cNvSpPr/>
          <p:nvPr/>
        </p:nvSpPr>
        <p:spPr>
          <a:xfrm>
            <a:off x="1838325" y="1189775"/>
            <a:ext cx="2064000" cy="669000"/>
          </a:xfrm>
          <a:prstGeom prst="chevron">
            <a:avLst>
              <a:gd fmla="val 50000" name="adj"/>
            </a:avLst>
          </a:prstGeom>
          <a:solidFill>
            <a:srgbClr val="3138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4" name="Google Shape;84;p27"/>
          <p:cNvSpPr/>
          <p:nvPr/>
        </p:nvSpPr>
        <p:spPr>
          <a:xfrm>
            <a:off x="3516750" y="1189775"/>
            <a:ext cx="2064000" cy="669000"/>
          </a:xfrm>
          <a:prstGeom prst="chevron">
            <a:avLst>
              <a:gd fmla="val 50000" name="adj"/>
            </a:avLst>
          </a:prstGeom>
          <a:solidFill>
            <a:srgbClr val="434A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5" name="Google Shape;85;p27"/>
          <p:cNvSpPr/>
          <p:nvPr/>
        </p:nvSpPr>
        <p:spPr>
          <a:xfrm>
            <a:off x="6874025" y="1189775"/>
            <a:ext cx="2064000" cy="669000"/>
          </a:xfrm>
          <a:prstGeom prst="chevron">
            <a:avLst>
              <a:gd fmla="val 50000" name="adj"/>
            </a:avLst>
          </a:prstGeom>
          <a:solidFill>
            <a:srgbClr val="999E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6" name="Google Shape;86;p27"/>
          <p:cNvSpPr/>
          <p:nvPr/>
        </p:nvSpPr>
        <p:spPr>
          <a:xfrm>
            <a:off x="5195350" y="1189775"/>
            <a:ext cx="2064000" cy="669000"/>
          </a:xfrm>
          <a:prstGeom prst="chevron">
            <a:avLst>
              <a:gd fmla="val 50000" name="adj"/>
            </a:avLst>
          </a:prstGeom>
          <a:solidFill>
            <a:srgbClr val="676E9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7" name="Google Shape;87;p27"/>
          <p:cNvSpPr txBox="1"/>
          <p:nvPr>
            <p:ph idx="1" type="subTitle"/>
          </p:nvPr>
        </p:nvSpPr>
        <p:spPr>
          <a:xfrm>
            <a:off x="2140425" y="2029075"/>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8" name="Google Shape;88;p27"/>
          <p:cNvSpPr txBox="1"/>
          <p:nvPr>
            <p:ph idx="2" type="subTitle"/>
          </p:nvPr>
        </p:nvSpPr>
        <p:spPr>
          <a:xfrm>
            <a:off x="3818850" y="2029088"/>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9" name="Google Shape;89;p27"/>
          <p:cNvSpPr txBox="1"/>
          <p:nvPr>
            <p:ph idx="3" type="subTitle"/>
          </p:nvPr>
        </p:nvSpPr>
        <p:spPr>
          <a:xfrm>
            <a:off x="5497275" y="2029075"/>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0" name="Google Shape;90;p27"/>
          <p:cNvSpPr txBox="1"/>
          <p:nvPr>
            <p:ph idx="4" type="subTitle"/>
          </p:nvPr>
        </p:nvSpPr>
        <p:spPr>
          <a:xfrm>
            <a:off x="7175700" y="2029188"/>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1" name="Google Shape;91;p27"/>
          <p:cNvSpPr txBox="1"/>
          <p:nvPr>
            <p:ph idx="5" type="title"/>
          </p:nvPr>
        </p:nvSpPr>
        <p:spPr>
          <a:xfrm>
            <a:off x="333825" y="1340000"/>
            <a:ext cx="13836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800"/>
              <a:buNone/>
              <a:defRPr sz="1400">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2" name="Google Shape;92;p27"/>
          <p:cNvSpPr txBox="1"/>
          <p:nvPr>
            <p:ph idx="6" type="title"/>
          </p:nvPr>
        </p:nvSpPr>
        <p:spPr>
          <a:xfrm>
            <a:off x="2214600"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3" name="Google Shape;93;p27"/>
          <p:cNvSpPr txBox="1"/>
          <p:nvPr>
            <p:ph idx="7" type="title"/>
          </p:nvPr>
        </p:nvSpPr>
        <p:spPr>
          <a:xfrm>
            <a:off x="3846450" y="1340000"/>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4" name="Google Shape;94;p27"/>
          <p:cNvSpPr txBox="1"/>
          <p:nvPr>
            <p:ph idx="8" type="title"/>
          </p:nvPr>
        </p:nvSpPr>
        <p:spPr>
          <a:xfrm>
            <a:off x="5545325"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5" name="Google Shape;95;p27"/>
          <p:cNvSpPr txBox="1"/>
          <p:nvPr>
            <p:ph idx="9" type="title"/>
          </p:nvPr>
        </p:nvSpPr>
        <p:spPr>
          <a:xfrm>
            <a:off x="7259350"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6" name="Google Shape;96;p27"/>
          <p:cNvSpPr txBox="1"/>
          <p:nvPr>
            <p:ph idx="13" type="subTitle"/>
          </p:nvPr>
        </p:nvSpPr>
        <p:spPr>
          <a:xfrm>
            <a:off x="295725" y="2029200"/>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s with icons">
  <p:cSld name="ONE_COLUMN_TEXT_4">
    <p:spTree>
      <p:nvGrpSpPr>
        <p:cNvPr id="97" name="Shape 97"/>
        <p:cNvGrpSpPr/>
        <p:nvPr/>
      </p:nvGrpSpPr>
      <p:grpSpPr>
        <a:xfrm>
          <a:off x="0" y="0"/>
          <a:ext cx="0" cy="0"/>
          <a:chOff x="0" y="0"/>
          <a:chExt cx="0" cy="0"/>
        </a:xfrm>
      </p:grpSpPr>
      <p:pic>
        <p:nvPicPr>
          <p:cNvPr id="98" name="Google Shape;98;p2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sp>
        <p:nvSpPr>
          <p:cNvPr id="99" name="Google Shape;99;p28"/>
          <p:cNvSpPr/>
          <p:nvPr/>
        </p:nvSpPr>
        <p:spPr>
          <a:xfrm>
            <a:off x="2963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 name="Google Shape;100;p28"/>
          <p:cNvPicPr preferRelativeResize="0"/>
          <p:nvPr/>
        </p:nvPicPr>
        <p:blipFill rotWithShape="1">
          <a:blip r:embed="rId3">
            <a:alphaModFix/>
          </a:blip>
          <a:srcRect b="0" l="0" r="0" t="0"/>
          <a:stretch/>
        </p:blipFill>
        <p:spPr>
          <a:xfrm>
            <a:off x="-6900" y="0"/>
            <a:ext cx="9172498" cy="917250"/>
          </a:xfrm>
          <a:prstGeom prst="rect">
            <a:avLst/>
          </a:prstGeom>
          <a:noFill/>
          <a:ln>
            <a:noFill/>
          </a:ln>
        </p:spPr>
      </p:pic>
      <p:sp>
        <p:nvSpPr>
          <p:cNvPr id="101" name="Google Shape;101;p2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02" name="Google Shape;102;p2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cxnSp>
        <p:nvCxnSpPr>
          <p:cNvPr id="103" name="Google Shape;103;p2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104" name="Google Shape;104;p28"/>
          <p:cNvSpPr txBox="1"/>
          <p:nvPr>
            <p:ph idx="1" type="subTitle"/>
          </p:nvPr>
        </p:nvSpPr>
        <p:spPr>
          <a:xfrm>
            <a:off x="3777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5" name="Google Shape;105;p28"/>
          <p:cNvSpPr/>
          <p:nvPr>
            <p:ph idx="2" type="pic"/>
          </p:nvPr>
        </p:nvSpPr>
        <p:spPr>
          <a:xfrm>
            <a:off x="1391575" y="1204932"/>
            <a:ext cx="393600" cy="353700"/>
          </a:xfrm>
          <a:prstGeom prst="roundRect">
            <a:avLst>
              <a:gd fmla="val 16667" name="adj"/>
            </a:avLst>
          </a:prstGeom>
          <a:noFill/>
          <a:ln>
            <a:noFill/>
          </a:ln>
        </p:spPr>
      </p:sp>
      <p:sp>
        <p:nvSpPr>
          <p:cNvPr id="106" name="Google Shape;106;p28"/>
          <p:cNvSpPr/>
          <p:nvPr/>
        </p:nvSpPr>
        <p:spPr>
          <a:xfrm>
            <a:off x="31770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8"/>
          <p:cNvSpPr txBox="1"/>
          <p:nvPr>
            <p:ph idx="3" type="subTitle"/>
          </p:nvPr>
        </p:nvSpPr>
        <p:spPr>
          <a:xfrm>
            <a:off x="32584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8" name="Google Shape;108;p28"/>
          <p:cNvSpPr/>
          <p:nvPr>
            <p:ph idx="4" type="pic"/>
          </p:nvPr>
        </p:nvSpPr>
        <p:spPr>
          <a:xfrm>
            <a:off x="4272275" y="1204932"/>
            <a:ext cx="393600" cy="353700"/>
          </a:xfrm>
          <a:prstGeom prst="roundRect">
            <a:avLst>
              <a:gd fmla="val 16667" name="adj"/>
            </a:avLst>
          </a:prstGeom>
          <a:noFill/>
          <a:ln>
            <a:noFill/>
          </a:ln>
        </p:spPr>
      </p:sp>
      <p:sp>
        <p:nvSpPr>
          <p:cNvPr id="109" name="Google Shape;109;p28"/>
          <p:cNvSpPr/>
          <p:nvPr/>
        </p:nvSpPr>
        <p:spPr>
          <a:xfrm>
            <a:off x="60577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8"/>
          <p:cNvSpPr txBox="1"/>
          <p:nvPr>
            <p:ph idx="5" type="subTitle"/>
          </p:nvPr>
        </p:nvSpPr>
        <p:spPr>
          <a:xfrm>
            <a:off x="61391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11" name="Google Shape;111;p28"/>
          <p:cNvSpPr/>
          <p:nvPr>
            <p:ph idx="6" type="pic"/>
          </p:nvPr>
        </p:nvSpPr>
        <p:spPr>
          <a:xfrm>
            <a:off x="7152975" y="1204932"/>
            <a:ext cx="393600" cy="353700"/>
          </a:xfrm>
          <a:prstGeom prst="roundRect">
            <a:avLst>
              <a:gd fmla="val 16667" name="adj"/>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yellow">
  <p:cSld name="ONE_COLUMN_TEXT_2">
    <p:spTree>
      <p:nvGrpSpPr>
        <p:cNvPr id="112" name="Shape 112"/>
        <p:cNvGrpSpPr/>
        <p:nvPr/>
      </p:nvGrpSpPr>
      <p:grpSpPr>
        <a:xfrm>
          <a:off x="0" y="0"/>
          <a:ext cx="0" cy="0"/>
          <a:chOff x="0" y="0"/>
          <a:chExt cx="0" cy="0"/>
        </a:xfrm>
      </p:grpSpPr>
      <p:pic>
        <p:nvPicPr>
          <p:cNvPr id="113" name="Google Shape;113;p2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4" name="Google Shape;114;p2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2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116" name="Google Shape;116;p29"/>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117" name="Google Shape;117;p29"/>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118" name="Google Shape;118;p29"/>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yellow">
  <p:cSld name="TITLE_1">
    <p:spTree>
      <p:nvGrpSpPr>
        <p:cNvPr id="119" name="Shape 119"/>
        <p:cNvGrpSpPr/>
        <p:nvPr/>
      </p:nvGrpSpPr>
      <p:grpSpPr>
        <a:xfrm>
          <a:off x="0" y="0"/>
          <a:ext cx="0" cy="0"/>
          <a:chOff x="0" y="0"/>
          <a:chExt cx="0" cy="0"/>
        </a:xfrm>
      </p:grpSpPr>
      <p:pic>
        <p:nvPicPr>
          <p:cNvPr id="120" name="Google Shape;120;p3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1" name="Google Shape;121;p30"/>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
        <p:nvSpPr>
          <p:cNvPr id="122" name="Google Shape;122;p3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yellow">
  <p:cSld name="SECTION_HEADER_1">
    <p:spTree>
      <p:nvGrpSpPr>
        <p:cNvPr id="123" name="Shape 123"/>
        <p:cNvGrpSpPr/>
        <p:nvPr/>
      </p:nvGrpSpPr>
      <p:grpSpPr>
        <a:xfrm>
          <a:off x="0" y="0"/>
          <a:ext cx="0" cy="0"/>
          <a:chOff x="0" y="0"/>
          <a:chExt cx="0" cy="0"/>
        </a:xfrm>
      </p:grpSpPr>
      <p:pic>
        <p:nvPicPr>
          <p:cNvPr id="124" name="Google Shape;124;p31"/>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25" name="Google Shape;125;p3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26" name="Google Shape;126;p31"/>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127" name="Google Shape;127;p3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28" name="Google Shape;128;p31"/>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29" name="Google Shape;129;p31"/>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yellow">
  <p:cSld name="TITLE_AND_BODY_1">
    <p:spTree>
      <p:nvGrpSpPr>
        <p:cNvPr id="130" name="Shape 130"/>
        <p:cNvGrpSpPr/>
        <p:nvPr/>
      </p:nvGrpSpPr>
      <p:grpSpPr>
        <a:xfrm>
          <a:off x="0" y="0"/>
          <a:ext cx="0" cy="0"/>
          <a:chOff x="0" y="0"/>
          <a:chExt cx="0" cy="0"/>
        </a:xfrm>
      </p:grpSpPr>
      <p:pic>
        <p:nvPicPr>
          <p:cNvPr id="131" name="Google Shape;131;p32"/>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32" name="Google Shape;132;p3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33" name="Google Shape;133;p3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34" name="Google Shape;134;p32"/>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35" name="Google Shape;135;p32"/>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yellow">
  <p:cSld name="TITLE_AND_TWO_COLUMNS_1">
    <p:spTree>
      <p:nvGrpSpPr>
        <p:cNvPr id="136" name="Shape 136"/>
        <p:cNvGrpSpPr/>
        <p:nvPr/>
      </p:nvGrpSpPr>
      <p:grpSpPr>
        <a:xfrm>
          <a:off x="0" y="0"/>
          <a:ext cx="0" cy="0"/>
          <a:chOff x="0" y="0"/>
          <a:chExt cx="0" cy="0"/>
        </a:xfrm>
      </p:grpSpPr>
      <p:pic>
        <p:nvPicPr>
          <p:cNvPr id="137" name="Google Shape;137;p33"/>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138" name="Google Shape;138;p33"/>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39" name="Google Shape;139;p33"/>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yellow">
  <p:cSld name="TITLE_ONLY_1">
    <p:spTree>
      <p:nvGrpSpPr>
        <p:cNvPr id="140" name="Shape 140"/>
        <p:cNvGrpSpPr/>
        <p:nvPr/>
      </p:nvGrpSpPr>
      <p:grpSpPr>
        <a:xfrm>
          <a:off x="0" y="0"/>
          <a:ext cx="0" cy="0"/>
          <a:chOff x="0" y="0"/>
          <a:chExt cx="0" cy="0"/>
        </a:xfrm>
      </p:grpSpPr>
      <p:sp>
        <p:nvSpPr>
          <p:cNvPr id="141" name="Google Shape;141;p34"/>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2" name="Google Shape;142;p34"/>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43" name="Google Shape;143;p3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44" name="Google Shape;144;p34"/>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145" name="Google Shape;145;p34"/>
          <p:cNvCxnSpPr/>
          <p:nvPr/>
        </p:nvCxnSpPr>
        <p:spPr>
          <a:xfrm>
            <a:off x="0" y="4561600"/>
            <a:ext cx="5392200" cy="0"/>
          </a:xfrm>
          <a:prstGeom prst="straightConnector1">
            <a:avLst/>
          </a:prstGeom>
          <a:noFill/>
          <a:ln cap="flat" cmpd="sng" w="9525">
            <a:solidFill>
              <a:srgbClr val="F1C232"/>
            </a:solidFill>
            <a:prstDash val="solid"/>
            <a:round/>
            <a:headEnd len="sm" w="sm" type="none"/>
            <a:tailEnd len="sm" w="sm" type="none"/>
          </a:ln>
        </p:spPr>
      </p:cxnSp>
      <p:sp>
        <p:nvSpPr>
          <p:cNvPr id="146" name="Google Shape;146;p34"/>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147" name="Google Shape;147;p34"/>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48" name="Google Shape;148;p34"/>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p:cSld name="ONE_COLUMN_TEXT_1">
    <p:spTree>
      <p:nvGrpSpPr>
        <p:cNvPr id="149" name="Shape 149"/>
        <p:cNvGrpSpPr/>
        <p:nvPr/>
      </p:nvGrpSpPr>
      <p:grpSpPr>
        <a:xfrm>
          <a:off x="0" y="0"/>
          <a:ext cx="0" cy="0"/>
          <a:chOff x="0" y="0"/>
          <a:chExt cx="0" cy="0"/>
        </a:xfrm>
      </p:grpSpPr>
      <p:pic>
        <p:nvPicPr>
          <p:cNvPr id="150" name="Google Shape;150;p35"/>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51" name="Google Shape;151;p35"/>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2" name="Google Shape;152;p35"/>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3" name="Google Shape;153;p35"/>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4" name="Google Shape;154;p3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55" name="Google Shape;155;p35"/>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156" name="Google Shape;156;p3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57" name="Google Shape;157;p35"/>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 yellow">
  <p:cSld name="ONE_COLUMN_TEXT_1_2">
    <p:spTree>
      <p:nvGrpSpPr>
        <p:cNvPr id="158" name="Shape 158"/>
        <p:cNvGrpSpPr/>
        <p:nvPr/>
      </p:nvGrpSpPr>
      <p:grpSpPr>
        <a:xfrm>
          <a:off x="0" y="0"/>
          <a:ext cx="0" cy="0"/>
          <a:chOff x="0" y="0"/>
          <a:chExt cx="0" cy="0"/>
        </a:xfrm>
      </p:grpSpPr>
      <p:pic>
        <p:nvPicPr>
          <p:cNvPr id="159" name="Google Shape;159;p36"/>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60" name="Google Shape;160;p3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1" name="Google Shape;161;p36"/>
          <p:cNvSpPr txBox="1"/>
          <p:nvPr>
            <p:ph idx="1" type="body"/>
          </p:nvPr>
        </p:nvSpPr>
        <p:spPr>
          <a:xfrm>
            <a:off x="311700" y="1409350"/>
            <a:ext cx="3999900" cy="2922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62" name="Google Shape;162;p36"/>
          <p:cNvSpPr txBox="1"/>
          <p:nvPr>
            <p:ph idx="2" type="body"/>
          </p:nvPr>
        </p:nvSpPr>
        <p:spPr>
          <a:xfrm>
            <a:off x="4832400" y="1409275"/>
            <a:ext cx="3999900" cy="2922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63" name="Google Shape;163;p3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64" name="Google Shape;164;p36"/>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165" name="Google Shape;165;p3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66" name="Google Shape;166;p36"/>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67" name="Google Shape;167;p36"/>
          <p:cNvSpPr txBox="1"/>
          <p:nvPr>
            <p:ph idx="4"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168" name="Google Shape;168;p36"/>
          <p:cNvSpPr txBox="1"/>
          <p:nvPr>
            <p:ph idx="5"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17" name="Shape 17"/>
        <p:cNvGrpSpPr/>
        <p:nvPr/>
      </p:nvGrpSpPr>
      <p:grpSpPr>
        <a:xfrm>
          <a:off x="0" y="0"/>
          <a:ext cx="0" cy="0"/>
          <a:chOff x="0" y="0"/>
          <a:chExt cx="0" cy="0"/>
        </a:xfrm>
      </p:grpSpPr>
      <p:sp>
        <p:nvSpPr>
          <p:cNvPr id="18" name="Google Shape;18;p1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p1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20" name="Google Shape;20;p1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21" name="Google Shape;21;p19"/>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22" name="Google Shape;22;p19"/>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23" name="Google Shape;23;p1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24" name="Google Shape;24;p19"/>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5" name="Google Shape;25;p1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1">
  <p:cSld name="ONE_COLUMN_TEXT_1_1">
    <p:spTree>
      <p:nvGrpSpPr>
        <p:cNvPr id="169" name="Shape 169"/>
        <p:cNvGrpSpPr/>
        <p:nvPr/>
      </p:nvGrpSpPr>
      <p:grpSpPr>
        <a:xfrm>
          <a:off x="0" y="0"/>
          <a:ext cx="0" cy="0"/>
          <a:chOff x="0" y="0"/>
          <a:chExt cx="0" cy="0"/>
        </a:xfrm>
      </p:grpSpPr>
      <p:pic>
        <p:nvPicPr>
          <p:cNvPr id="170" name="Google Shape;170;p3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71" name="Google Shape;171;p37"/>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172" name="Google Shape;172;p37"/>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173" name="Google Shape;173;p37"/>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green">
  <p:cSld name="MAIN_POINT">
    <p:spTree>
      <p:nvGrpSpPr>
        <p:cNvPr id="174" name="Shape 174"/>
        <p:cNvGrpSpPr/>
        <p:nvPr/>
      </p:nvGrpSpPr>
      <p:grpSpPr>
        <a:xfrm>
          <a:off x="0" y="0"/>
          <a:ext cx="0" cy="0"/>
          <a:chOff x="0" y="0"/>
          <a:chExt cx="0" cy="0"/>
        </a:xfrm>
      </p:grpSpPr>
      <p:pic>
        <p:nvPicPr>
          <p:cNvPr id="175" name="Google Shape;175;p3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76" name="Google Shape;176;p38"/>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SECTION_TITLE_AND_DESCRIPTION">
    <p:spTree>
      <p:nvGrpSpPr>
        <p:cNvPr id="177" name="Shape 177"/>
        <p:cNvGrpSpPr/>
        <p:nvPr/>
      </p:nvGrpSpPr>
      <p:grpSpPr>
        <a:xfrm>
          <a:off x="0" y="0"/>
          <a:ext cx="0" cy="0"/>
          <a:chOff x="0" y="0"/>
          <a:chExt cx="0" cy="0"/>
        </a:xfrm>
      </p:grpSpPr>
      <p:pic>
        <p:nvPicPr>
          <p:cNvPr id="178" name="Google Shape;178;p39"/>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pic>
        <p:nvPicPr>
          <p:cNvPr id="179" name="Google Shape;179;p39"/>
          <p:cNvPicPr preferRelativeResize="0"/>
          <p:nvPr/>
        </p:nvPicPr>
        <p:blipFill rotWithShape="1">
          <a:blip r:embed="rId3">
            <a:alphaModFix/>
          </a:blip>
          <a:srcRect b="0" l="0" r="0" t="0"/>
          <a:stretch/>
        </p:blipFill>
        <p:spPr>
          <a:xfrm>
            <a:off x="0" y="0"/>
            <a:ext cx="9144000" cy="914400"/>
          </a:xfrm>
          <a:prstGeom prst="rect">
            <a:avLst/>
          </a:prstGeom>
          <a:noFill/>
          <a:ln>
            <a:noFill/>
          </a:ln>
        </p:spPr>
      </p:pic>
      <p:sp>
        <p:nvSpPr>
          <p:cNvPr id="180" name="Google Shape;180;p3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81" name="Google Shape;181;p39"/>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182" name="Google Shape;182;p39"/>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83" name="Google Shape;183;p39"/>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CAPTION_ONLY">
    <p:spTree>
      <p:nvGrpSpPr>
        <p:cNvPr id="184" name="Shape 184"/>
        <p:cNvGrpSpPr/>
        <p:nvPr/>
      </p:nvGrpSpPr>
      <p:grpSpPr>
        <a:xfrm>
          <a:off x="0" y="0"/>
          <a:ext cx="0" cy="0"/>
          <a:chOff x="0" y="0"/>
          <a:chExt cx="0" cy="0"/>
        </a:xfrm>
      </p:grpSpPr>
      <p:pic>
        <p:nvPicPr>
          <p:cNvPr id="185" name="Google Shape;185;p4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186" name="Google Shape;186;p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87" name="Google Shape;187;p4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88" name="Google Shape;188;p40"/>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89" name="Google Shape;189;p40"/>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90" name="Google Shape;190;p4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green">
  <p:cSld name="BIG_NUMBER">
    <p:spTree>
      <p:nvGrpSpPr>
        <p:cNvPr id="191" name="Shape 191"/>
        <p:cNvGrpSpPr/>
        <p:nvPr/>
      </p:nvGrpSpPr>
      <p:grpSpPr>
        <a:xfrm>
          <a:off x="0" y="0"/>
          <a:ext cx="0" cy="0"/>
          <a:chOff x="0" y="0"/>
          <a:chExt cx="0" cy="0"/>
        </a:xfrm>
      </p:grpSpPr>
      <p:sp>
        <p:nvSpPr>
          <p:cNvPr id="192" name="Google Shape;192;p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93" name="Google Shape;193;p41"/>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194" name="Google Shape;194;p41"/>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95" name="Google Shape;195;p41"/>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green" type="blank">
  <p:cSld name="BLANK">
    <p:spTree>
      <p:nvGrpSpPr>
        <p:cNvPr id="196" name="Shape 196"/>
        <p:cNvGrpSpPr/>
        <p:nvPr/>
      </p:nvGrpSpPr>
      <p:grpSpPr>
        <a:xfrm>
          <a:off x="0" y="0"/>
          <a:ext cx="0" cy="0"/>
          <a:chOff x="0" y="0"/>
          <a:chExt cx="0" cy="0"/>
        </a:xfrm>
      </p:grpSpPr>
      <p:sp>
        <p:nvSpPr>
          <p:cNvPr id="197" name="Google Shape;197;p42"/>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 name="Google Shape;198;p42"/>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199" name="Google Shape;199;p42"/>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00" name="Google Shape;200;p4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201" name="Google Shape;201;p42"/>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202" name="Google Shape;202;p42"/>
          <p:cNvCxnSpPr/>
          <p:nvPr/>
        </p:nvCxnSpPr>
        <p:spPr>
          <a:xfrm>
            <a:off x="0" y="4561600"/>
            <a:ext cx="5392200" cy="0"/>
          </a:xfrm>
          <a:prstGeom prst="straightConnector1">
            <a:avLst/>
          </a:prstGeom>
          <a:noFill/>
          <a:ln cap="flat" cmpd="sng" w="9525">
            <a:solidFill>
              <a:srgbClr val="93C47D"/>
            </a:solidFill>
            <a:prstDash val="solid"/>
            <a:round/>
            <a:headEnd len="sm" w="sm" type="none"/>
            <a:tailEnd len="sm" w="sm" type="none"/>
          </a:ln>
        </p:spPr>
      </p:cxnSp>
      <p:sp>
        <p:nvSpPr>
          <p:cNvPr id="203" name="Google Shape;203;p42"/>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204" name="Google Shape;204;p42"/>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green">
  <p:cSld name="BLANK_1">
    <p:spTree>
      <p:nvGrpSpPr>
        <p:cNvPr id="205" name="Shape 205"/>
        <p:cNvGrpSpPr/>
        <p:nvPr/>
      </p:nvGrpSpPr>
      <p:grpSpPr>
        <a:xfrm>
          <a:off x="0" y="0"/>
          <a:ext cx="0" cy="0"/>
          <a:chOff x="0" y="0"/>
          <a:chExt cx="0" cy="0"/>
        </a:xfrm>
      </p:grpSpPr>
      <p:pic>
        <p:nvPicPr>
          <p:cNvPr id="206" name="Google Shape;206;p43"/>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07" name="Google Shape;207;p4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08" name="Google Shape;208;p43"/>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209" name="Google Shape;209;p43"/>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10" name="Google Shape;210;p43"/>
          <p:cNvSpPr txBox="1"/>
          <p:nvPr>
            <p:ph idx="1" type="body"/>
          </p:nvPr>
        </p:nvSpPr>
        <p:spPr>
          <a:xfrm>
            <a:off x="311700" y="1396175"/>
            <a:ext cx="3999900" cy="2935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11" name="Google Shape;211;p43"/>
          <p:cNvSpPr txBox="1"/>
          <p:nvPr>
            <p:ph idx="2" type="body"/>
          </p:nvPr>
        </p:nvSpPr>
        <p:spPr>
          <a:xfrm>
            <a:off x="4832400" y="1396075"/>
            <a:ext cx="3999900" cy="2935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12" name="Google Shape;212;p4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13" name="Google Shape;213;p43"/>
          <p:cNvSpPr txBox="1"/>
          <p:nvPr>
            <p:ph idx="3"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214" name="Google Shape;214;p43"/>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BLANK_1_1">
    <p:spTree>
      <p:nvGrpSpPr>
        <p:cNvPr id="215" name="Shape 215"/>
        <p:cNvGrpSpPr/>
        <p:nvPr/>
      </p:nvGrpSpPr>
      <p:grpSpPr>
        <a:xfrm>
          <a:off x="0" y="0"/>
          <a:ext cx="0" cy="0"/>
          <a:chOff x="0" y="0"/>
          <a:chExt cx="0" cy="0"/>
        </a:xfrm>
      </p:grpSpPr>
      <p:pic>
        <p:nvPicPr>
          <p:cNvPr id="216" name="Google Shape;216;p44"/>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217" name="Google Shape;217;p44"/>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18" name="Google Shape;218;p44"/>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219" name="Google Shape;219;p44"/>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220" name="Google Shape;220;p44"/>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BLANK_1_1_1">
    <p:spTree>
      <p:nvGrpSpPr>
        <p:cNvPr id="221" name="Shape 221"/>
        <p:cNvGrpSpPr/>
        <p:nvPr/>
      </p:nvGrpSpPr>
      <p:grpSpPr>
        <a:xfrm>
          <a:off x="0" y="0"/>
          <a:ext cx="0" cy="0"/>
          <a:chOff x="0" y="0"/>
          <a:chExt cx="0" cy="0"/>
        </a:xfrm>
      </p:grpSpPr>
      <p:pic>
        <p:nvPicPr>
          <p:cNvPr id="222" name="Google Shape;222;p45"/>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223" name="Google Shape;223;p45"/>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24" name="Google Shape;224;p45"/>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orange">
  <p:cSld name="CUSTOM">
    <p:spTree>
      <p:nvGrpSpPr>
        <p:cNvPr id="225" name="Shape 225"/>
        <p:cNvGrpSpPr/>
        <p:nvPr/>
      </p:nvGrpSpPr>
      <p:grpSpPr>
        <a:xfrm>
          <a:off x="0" y="0"/>
          <a:ext cx="0" cy="0"/>
          <a:chOff x="0" y="0"/>
          <a:chExt cx="0" cy="0"/>
        </a:xfrm>
      </p:grpSpPr>
      <p:pic>
        <p:nvPicPr>
          <p:cNvPr id="226" name="Google Shape;226;p46"/>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27" name="Google Shape;227;p4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228" name="Google Shape;228;p4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29" name="Google Shape;229;p46"/>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230" name="Google Shape;230;p46"/>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31" name="Google Shape;231;p46"/>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type="twoColTx">
  <p:cSld name="TITLE_AND_TWO_COLUMNS">
    <p:spTree>
      <p:nvGrpSpPr>
        <p:cNvPr id="26" name="Shape 26"/>
        <p:cNvGrpSpPr/>
        <p:nvPr/>
      </p:nvGrpSpPr>
      <p:grpSpPr>
        <a:xfrm>
          <a:off x="0" y="0"/>
          <a:ext cx="0" cy="0"/>
          <a:chOff x="0" y="0"/>
          <a:chExt cx="0" cy="0"/>
        </a:xfrm>
      </p:grpSpPr>
      <p:pic>
        <p:nvPicPr>
          <p:cNvPr id="27" name="Google Shape;27;p20"/>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28" name="Google Shape;28;p20"/>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29" name="Google Shape;29;p20"/>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orange">
  <p:cSld name="CUSTOM_1">
    <p:spTree>
      <p:nvGrpSpPr>
        <p:cNvPr id="232" name="Shape 232"/>
        <p:cNvGrpSpPr/>
        <p:nvPr/>
      </p:nvGrpSpPr>
      <p:grpSpPr>
        <a:xfrm>
          <a:off x="0" y="0"/>
          <a:ext cx="0" cy="0"/>
          <a:chOff x="0" y="0"/>
          <a:chExt cx="0" cy="0"/>
        </a:xfrm>
      </p:grpSpPr>
      <p:pic>
        <p:nvPicPr>
          <p:cNvPr id="233" name="Google Shape;233;p47"/>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34" name="Google Shape;234;p47"/>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235" name="Google Shape;235;p4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cxnSp>
        <p:nvCxnSpPr>
          <p:cNvPr id="236" name="Google Shape;236;p47"/>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37" name="Google Shape;237;p47"/>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orange">
  <p:cSld name="CUSTOM_1_1">
    <p:spTree>
      <p:nvGrpSpPr>
        <p:cNvPr id="238" name="Shape 238"/>
        <p:cNvGrpSpPr/>
        <p:nvPr/>
      </p:nvGrpSpPr>
      <p:grpSpPr>
        <a:xfrm>
          <a:off x="0" y="0"/>
          <a:ext cx="0" cy="0"/>
          <a:chOff x="0" y="0"/>
          <a:chExt cx="0" cy="0"/>
        </a:xfrm>
      </p:grpSpPr>
      <p:pic>
        <p:nvPicPr>
          <p:cNvPr id="239" name="Google Shape;239;p4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240" name="Google Shape;240;p48"/>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41" name="Google Shape;241;p48"/>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orange">
  <p:cSld name="CUSTOM_1_1_1">
    <p:spTree>
      <p:nvGrpSpPr>
        <p:cNvPr id="242" name="Shape 242"/>
        <p:cNvGrpSpPr/>
        <p:nvPr/>
      </p:nvGrpSpPr>
      <p:grpSpPr>
        <a:xfrm>
          <a:off x="0" y="0"/>
          <a:ext cx="0" cy="0"/>
          <a:chOff x="0" y="0"/>
          <a:chExt cx="0" cy="0"/>
        </a:xfrm>
      </p:grpSpPr>
      <p:sp>
        <p:nvSpPr>
          <p:cNvPr id="243" name="Google Shape;243;p4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4" name="Google Shape;244;p49"/>
          <p:cNvCxnSpPr/>
          <p:nvPr/>
        </p:nvCxnSpPr>
        <p:spPr>
          <a:xfrm>
            <a:off x="0" y="4561600"/>
            <a:ext cx="5392200" cy="0"/>
          </a:xfrm>
          <a:prstGeom prst="straightConnector1">
            <a:avLst/>
          </a:prstGeom>
          <a:noFill/>
          <a:ln cap="flat" cmpd="sng" w="9525">
            <a:solidFill>
              <a:srgbClr val="E69138"/>
            </a:solidFill>
            <a:prstDash val="solid"/>
            <a:round/>
            <a:headEnd len="sm" w="sm" type="none"/>
            <a:tailEnd len="sm" w="sm" type="none"/>
          </a:ln>
        </p:spPr>
      </p:cxnSp>
      <p:sp>
        <p:nvSpPr>
          <p:cNvPr id="245" name="Google Shape;245;p4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pic>
        <p:nvPicPr>
          <p:cNvPr id="246" name="Google Shape;246;p49"/>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47" name="Google Shape;247;p4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48" name="Google Shape;248;p49"/>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49" name="Google Shape;249;p49"/>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sp>
        <p:nvSpPr>
          <p:cNvPr id="250" name="Google Shape;250;p4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orange">
  <p:cSld name="CUSTOM_1_1_1_1">
    <p:spTree>
      <p:nvGrpSpPr>
        <p:cNvPr id="251" name="Shape 251"/>
        <p:cNvGrpSpPr/>
        <p:nvPr/>
      </p:nvGrpSpPr>
      <p:grpSpPr>
        <a:xfrm>
          <a:off x="0" y="0"/>
          <a:ext cx="0" cy="0"/>
          <a:chOff x="0" y="0"/>
          <a:chExt cx="0" cy="0"/>
        </a:xfrm>
      </p:grpSpPr>
      <p:pic>
        <p:nvPicPr>
          <p:cNvPr id="252" name="Google Shape;252;p5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53" name="Google Shape;253;p5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54" name="Google Shape;254;p50"/>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55" name="Google Shape;255;p5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56" name="Google Shape;256;p50"/>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57" name="Google Shape;257;p50"/>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58" name="Google Shape;258;p50"/>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orange">
  <p:cSld name="CUSTOM_1_1_1_1_1">
    <p:spTree>
      <p:nvGrpSpPr>
        <p:cNvPr id="259" name="Shape 259"/>
        <p:cNvGrpSpPr/>
        <p:nvPr/>
      </p:nvGrpSpPr>
      <p:grpSpPr>
        <a:xfrm>
          <a:off x="0" y="0"/>
          <a:ext cx="0" cy="0"/>
          <a:chOff x="0" y="0"/>
          <a:chExt cx="0" cy="0"/>
        </a:xfrm>
      </p:grpSpPr>
      <p:pic>
        <p:nvPicPr>
          <p:cNvPr id="260" name="Google Shape;260;p51"/>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61" name="Google Shape;261;p5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62" name="Google Shape;262;p51"/>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63" name="Google Shape;263;p5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64" name="Google Shape;264;p51"/>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65" name="Google Shape;265;p51"/>
          <p:cNvSpPr txBox="1"/>
          <p:nvPr>
            <p:ph idx="1" type="body"/>
          </p:nvPr>
        </p:nvSpPr>
        <p:spPr>
          <a:xfrm>
            <a:off x="311700" y="1387200"/>
            <a:ext cx="3999900" cy="2944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66" name="Google Shape;266;p51"/>
          <p:cNvSpPr txBox="1"/>
          <p:nvPr>
            <p:ph idx="2" type="body"/>
          </p:nvPr>
        </p:nvSpPr>
        <p:spPr>
          <a:xfrm>
            <a:off x="4832400" y="1387075"/>
            <a:ext cx="3999900" cy="2944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67" name="Google Shape;267;p51"/>
          <p:cNvSpPr txBox="1"/>
          <p:nvPr>
            <p:ph idx="3" type="title"/>
          </p:nvPr>
        </p:nvSpPr>
        <p:spPr>
          <a:xfrm>
            <a:off x="329300" y="1047150"/>
            <a:ext cx="3982200" cy="36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268" name="Google Shape;268;p51"/>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9" name="Shape 269"/>
        <p:cNvGrpSpPr/>
        <p:nvPr/>
      </p:nvGrpSpPr>
      <p:grpSpPr>
        <a:xfrm>
          <a:off x="0" y="0"/>
          <a:ext cx="0" cy="0"/>
          <a:chOff x="0" y="0"/>
          <a:chExt cx="0" cy="0"/>
        </a:xfrm>
      </p:grpSpPr>
      <p:pic>
        <p:nvPicPr>
          <p:cNvPr id="270" name="Google Shape;270;p52"/>
          <p:cNvPicPr preferRelativeResize="0"/>
          <p:nvPr/>
        </p:nvPicPr>
        <p:blipFill rotWithShape="1">
          <a:blip r:embed="rId2">
            <a:alphaModFix/>
          </a:blip>
          <a:srcRect b="0" l="0" r="0" t="0"/>
          <a:stretch/>
        </p:blipFill>
        <p:spPr>
          <a:xfrm>
            <a:off x="2" y="0"/>
            <a:ext cx="9143995" cy="914399"/>
          </a:xfrm>
          <a:prstGeom prst="rect">
            <a:avLst/>
          </a:prstGeom>
          <a:noFill/>
          <a:ln>
            <a:noFill/>
          </a:ln>
        </p:spPr>
      </p:pic>
      <p:sp>
        <p:nvSpPr>
          <p:cNvPr id="271" name="Google Shape;271;p52"/>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2" name="Google Shape;272;p52"/>
          <p:cNvSpPr txBox="1"/>
          <p:nvPr>
            <p:ph idx="1" type="body"/>
          </p:nvPr>
        </p:nvSpPr>
        <p:spPr>
          <a:xfrm>
            <a:off x="628650" y="1165860"/>
            <a:ext cx="7886700" cy="32634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317500" lvl="2" marL="1371600" algn="l">
              <a:lnSpc>
                <a:spcPct val="90000"/>
              </a:lnSpc>
              <a:spcBef>
                <a:spcPts val="400"/>
              </a:spcBef>
              <a:spcAft>
                <a:spcPts val="0"/>
              </a:spcAft>
              <a:buClr>
                <a:schemeClr val="dk1"/>
              </a:buClr>
              <a:buSzPts val="1400"/>
              <a:buChar char="•"/>
              <a:defRPr sz="1400"/>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73" name="Google Shape;273;p52"/>
          <p:cNvPicPr preferRelativeResize="0"/>
          <p:nvPr/>
        </p:nvPicPr>
        <p:blipFill rotWithShape="1">
          <a:blip r:embed="rId3">
            <a:alphaModFix/>
          </a:blip>
          <a:srcRect b="0" l="0" r="0" t="0"/>
          <a:stretch/>
        </p:blipFill>
        <p:spPr>
          <a:xfrm>
            <a:off x="8086704" y="4629151"/>
            <a:ext cx="857291" cy="364738"/>
          </a:xfrm>
          <a:prstGeom prst="rect">
            <a:avLst/>
          </a:prstGeom>
          <a:noFill/>
          <a:ln>
            <a:noFill/>
          </a:ln>
        </p:spPr>
      </p:pic>
      <p:sp>
        <p:nvSpPr>
          <p:cNvPr id="274" name="Google Shape;274;p52"/>
          <p:cNvSpPr txBox="1"/>
          <p:nvPr>
            <p:ph idx="12" type="sldNum"/>
          </p:nvPr>
        </p:nvSpPr>
        <p:spPr>
          <a:xfrm>
            <a:off x="249655" y="4767263"/>
            <a:ext cx="20574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1">
  <p:cSld name="SECTION_HEADER_4">
    <p:spTree>
      <p:nvGrpSpPr>
        <p:cNvPr id="275" name="Shape 275"/>
        <p:cNvGrpSpPr/>
        <p:nvPr/>
      </p:nvGrpSpPr>
      <p:grpSpPr>
        <a:xfrm>
          <a:off x="0" y="0"/>
          <a:ext cx="0" cy="0"/>
          <a:chOff x="0" y="0"/>
          <a:chExt cx="0" cy="0"/>
        </a:xfrm>
      </p:grpSpPr>
      <p:pic>
        <p:nvPicPr>
          <p:cNvPr id="276" name="Google Shape;276;g2e50e1a5e71_0_353"/>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277" name="Google Shape;277;g2e50e1a5e71_0_353"/>
          <p:cNvSpPr txBox="1"/>
          <p:nvPr>
            <p:ph type="title"/>
          </p:nvPr>
        </p:nvSpPr>
        <p:spPr>
          <a:xfrm>
            <a:off x="213075" y="228600"/>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78" name="Google Shape;278;g2e50e1a5e71_0_353"/>
          <p:cNvSpPr txBox="1"/>
          <p:nvPr>
            <p:ph idx="1" type="body"/>
          </p:nvPr>
        </p:nvSpPr>
        <p:spPr>
          <a:xfrm>
            <a:off x="457200" y="1143000"/>
            <a:ext cx="8520600" cy="31917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Char char="●"/>
              <a:defRPr>
                <a:solidFill>
                  <a:schemeClr val="dk1"/>
                </a:solidFill>
              </a:defRPr>
            </a:lvl1pPr>
            <a:lvl2pPr indent="-292100" lvl="1" marL="914400" rtl="0">
              <a:spcBef>
                <a:spcPts val="0"/>
              </a:spcBef>
              <a:spcAft>
                <a:spcPts val="0"/>
              </a:spcAft>
              <a:buClr>
                <a:schemeClr val="dk1"/>
              </a:buClr>
              <a:buSzPts val="1000"/>
              <a:buChar char="○"/>
              <a:defRPr sz="1600">
                <a:solidFill>
                  <a:schemeClr val="dk1"/>
                </a:solidFill>
              </a:defRPr>
            </a:lvl2pPr>
            <a:lvl3pPr indent="-292100" lvl="2" marL="1371600" rtl="0">
              <a:spcBef>
                <a:spcPts val="0"/>
              </a:spcBef>
              <a:spcAft>
                <a:spcPts val="0"/>
              </a:spcAft>
              <a:buClr>
                <a:schemeClr val="dk1"/>
              </a:buClr>
              <a:buSzPts val="1000"/>
              <a:buChar char="■"/>
              <a:defRPr sz="1600">
                <a:solidFill>
                  <a:schemeClr val="dk1"/>
                </a:solidFill>
              </a:defRPr>
            </a:lvl3pPr>
            <a:lvl4pPr indent="-292100" lvl="3" marL="1828800" rtl="0">
              <a:spcBef>
                <a:spcPts val="0"/>
              </a:spcBef>
              <a:spcAft>
                <a:spcPts val="0"/>
              </a:spcAft>
              <a:buClr>
                <a:schemeClr val="dk1"/>
              </a:buClr>
              <a:buSzPts val="1000"/>
              <a:buChar char="●"/>
              <a:defRPr sz="1600">
                <a:solidFill>
                  <a:schemeClr val="dk1"/>
                </a:solidFill>
              </a:defRPr>
            </a:lvl4pPr>
            <a:lvl5pPr indent="-292100" lvl="4" marL="2286000" rtl="0">
              <a:spcBef>
                <a:spcPts val="0"/>
              </a:spcBef>
              <a:spcAft>
                <a:spcPts val="0"/>
              </a:spcAft>
              <a:buClr>
                <a:schemeClr val="dk1"/>
              </a:buClr>
              <a:buSzPts val="1000"/>
              <a:buChar char="○"/>
              <a:defRPr sz="1600">
                <a:solidFill>
                  <a:schemeClr val="dk1"/>
                </a:solidFill>
              </a:defRPr>
            </a:lvl5pPr>
            <a:lvl6pPr indent="-292100" lvl="5" marL="2743200" rtl="0">
              <a:spcBef>
                <a:spcPts val="0"/>
              </a:spcBef>
              <a:spcAft>
                <a:spcPts val="0"/>
              </a:spcAft>
              <a:buClr>
                <a:schemeClr val="dk1"/>
              </a:buClr>
              <a:buSzPts val="1000"/>
              <a:buChar char="■"/>
              <a:defRPr sz="1600">
                <a:solidFill>
                  <a:schemeClr val="dk1"/>
                </a:solidFill>
              </a:defRPr>
            </a:lvl6pPr>
            <a:lvl7pPr indent="-292100" lvl="6" marL="3200400" rtl="0">
              <a:spcBef>
                <a:spcPts val="0"/>
              </a:spcBef>
              <a:spcAft>
                <a:spcPts val="0"/>
              </a:spcAft>
              <a:buClr>
                <a:schemeClr val="dk1"/>
              </a:buClr>
              <a:buSzPts val="1000"/>
              <a:buChar char="●"/>
              <a:defRPr sz="1600">
                <a:solidFill>
                  <a:schemeClr val="dk1"/>
                </a:solidFill>
              </a:defRPr>
            </a:lvl7pPr>
            <a:lvl8pPr indent="-292100" lvl="7" marL="3657600" rtl="0">
              <a:spcBef>
                <a:spcPts val="0"/>
              </a:spcBef>
              <a:spcAft>
                <a:spcPts val="0"/>
              </a:spcAft>
              <a:buClr>
                <a:schemeClr val="dk1"/>
              </a:buClr>
              <a:buSzPts val="1000"/>
              <a:buChar char="○"/>
              <a:defRPr sz="1600">
                <a:solidFill>
                  <a:schemeClr val="dk1"/>
                </a:solidFill>
              </a:defRPr>
            </a:lvl8pPr>
            <a:lvl9pPr indent="-292100" lvl="8" marL="4114800" rtl="0">
              <a:spcBef>
                <a:spcPts val="0"/>
              </a:spcBef>
              <a:spcAft>
                <a:spcPts val="0"/>
              </a:spcAft>
              <a:buClr>
                <a:schemeClr val="dk1"/>
              </a:buClr>
              <a:buSzPts val="1000"/>
              <a:buChar char="■"/>
              <a:defRPr sz="1600">
                <a:solidFill>
                  <a:schemeClr val="dk1"/>
                </a:solidFill>
              </a:defRPr>
            </a:lvl9pPr>
          </a:lstStyle>
          <a:p/>
        </p:txBody>
      </p:sp>
      <p:pic>
        <p:nvPicPr>
          <p:cNvPr id="279" name="Google Shape;279;g2e50e1a5e71_0_353"/>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280" name="Google Shape;280;g2e50e1a5e71_0_353"/>
          <p:cNvCxnSpPr/>
          <p:nvPr/>
        </p:nvCxnSpPr>
        <p:spPr>
          <a:xfrm>
            <a:off x="0" y="4561600"/>
            <a:ext cx="9152700" cy="0"/>
          </a:xfrm>
          <a:prstGeom prst="straightConnector1">
            <a:avLst/>
          </a:prstGeom>
          <a:noFill/>
          <a:ln cap="flat" cmpd="sng" w="9525">
            <a:solidFill>
              <a:schemeClr val="accent1"/>
            </a:solidFill>
            <a:prstDash val="solid"/>
            <a:round/>
            <a:headEnd len="med" w="med" type="none"/>
            <a:tailEnd len="med" w="med" type="none"/>
          </a:ln>
        </p:spPr>
      </p:cxnSp>
      <p:sp>
        <p:nvSpPr>
          <p:cNvPr id="281" name="Google Shape;281;g2e50e1a5e71_0_353"/>
          <p:cNvSpPr txBox="1"/>
          <p:nvPr>
            <p:ph idx="12" type="sldNum"/>
          </p:nvPr>
        </p:nvSpPr>
        <p:spPr>
          <a:xfrm>
            <a:off x="114300" y="4732500"/>
            <a:ext cx="347100" cy="281400"/>
          </a:xfrm>
          <a:prstGeom prst="rect">
            <a:avLst/>
          </a:prstGeom>
        </p:spPr>
        <p:txBody>
          <a:bodyPr anchorCtr="0" anchor="ctr" bIns="0" lIns="0" spcFirstLastPara="1" rIns="0" wrap="square" tIns="0">
            <a:noAutofit/>
          </a:bodyPr>
          <a:lstStyle>
            <a:lvl1pPr lvl="0" rtl="0" algn="l">
              <a:buNone/>
              <a:defRPr sz="1200">
                <a:solidFill>
                  <a:srgbClr val="999999"/>
                </a:solidFill>
                <a:latin typeface="Rockwell"/>
                <a:ea typeface="Rockwell"/>
                <a:cs typeface="Rockwell"/>
                <a:sym typeface="Rockwell"/>
              </a:defRPr>
            </a:lvl1pPr>
            <a:lvl2pPr lvl="1" rtl="0" algn="l">
              <a:buNone/>
              <a:defRPr sz="1200">
                <a:solidFill>
                  <a:srgbClr val="999999"/>
                </a:solidFill>
                <a:latin typeface="Rockwell"/>
                <a:ea typeface="Rockwell"/>
                <a:cs typeface="Rockwell"/>
                <a:sym typeface="Rockwell"/>
              </a:defRPr>
            </a:lvl2pPr>
            <a:lvl3pPr lvl="2" rtl="0" algn="l">
              <a:buNone/>
              <a:defRPr sz="1200">
                <a:solidFill>
                  <a:srgbClr val="999999"/>
                </a:solidFill>
                <a:latin typeface="Rockwell"/>
                <a:ea typeface="Rockwell"/>
                <a:cs typeface="Rockwell"/>
                <a:sym typeface="Rockwell"/>
              </a:defRPr>
            </a:lvl3pPr>
            <a:lvl4pPr lvl="3" rtl="0" algn="l">
              <a:buNone/>
              <a:defRPr sz="1200">
                <a:solidFill>
                  <a:srgbClr val="999999"/>
                </a:solidFill>
                <a:latin typeface="Rockwell"/>
                <a:ea typeface="Rockwell"/>
                <a:cs typeface="Rockwell"/>
                <a:sym typeface="Rockwell"/>
              </a:defRPr>
            </a:lvl4pPr>
            <a:lvl5pPr lvl="4" rtl="0" algn="l">
              <a:buNone/>
              <a:defRPr sz="1200">
                <a:solidFill>
                  <a:srgbClr val="999999"/>
                </a:solidFill>
                <a:latin typeface="Rockwell"/>
                <a:ea typeface="Rockwell"/>
                <a:cs typeface="Rockwell"/>
                <a:sym typeface="Rockwell"/>
              </a:defRPr>
            </a:lvl5pPr>
            <a:lvl6pPr lvl="5" rtl="0" algn="l">
              <a:buNone/>
              <a:defRPr sz="1200">
                <a:solidFill>
                  <a:srgbClr val="999999"/>
                </a:solidFill>
                <a:latin typeface="Rockwell"/>
                <a:ea typeface="Rockwell"/>
                <a:cs typeface="Rockwell"/>
                <a:sym typeface="Rockwell"/>
              </a:defRPr>
            </a:lvl6pPr>
            <a:lvl7pPr lvl="6" rtl="0" algn="l">
              <a:buNone/>
              <a:defRPr sz="1200">
                <a:solidFill>
                  <a:srgbClr val="999999"/>
                </a:solidFill>
                <a:latin typeface="Rockwell"/>
                <a:ea typeface="Rockwell"/>
                <a:cs typeface="Rockwell"/>
                <a:sym typeface="Rockwell"/>
              </a:defRPr>
            </a:lvl7pPr>
            <a:lvl8pPr lvl="7" rtl="0" algn="l">
              <a:buNone/>
              <a:defRPr sz="1200">
                <a:solidFill>
                  <a:srgbClr val="999999"/>
                </a:solidFill>
                <a:latin typeface="Rockwell"/>
                <a:ea typeface="Rockwell"/>
                <a:cs typeface="Rockwell"/>
                <a:sym typeface="Rockwell"/>
              </a:defRPr>
            </a:lvl8pPr>
            <a:lvl9pPr lvl="8" rtl="0" algn="l">
              <a:buNone/>
              <a:defRPr sz="1200">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82" name="Shape 282"/>
        <p:cNvGrpSpPr/>
        <p:nvPr/>
      </p:nvGrpSpPr>
      <p:grpSpPr>
        <a:xfrm>
          <a:off x="0" y="0"/>
          <a:ext cx="0" cy="0"/>
          <a:chOff x="0" y="0"/>
          <a:chExt cx="0" cy="0"/>
        </a:xfrm>
      </p:grpSpPr>
      <p:sp>
        <p:nvSpPr>
          <p:cNvPr id="283" name="Google Shape;283;g2eb65f984e2_0_115"/>
          <p:cNvSpPr txBox="1"/>
          <p:nvPr>
            <p:ph idx="1" type="body"/>
          </p:nvPr>
        </p:nvSpPr>
        <p:spPr>
          <a:xfrm>
            <a:off x="628650" y="1165860"/>
            <a:ext cx="3886200" cy="32634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317500" lvl="2" marL="1371600" rtl="0" algn="l">
              <a:lnSpc>
                <a:spcPct val="90000"/>
              </a:lnSpc>
              <a:spcBef>
                <a:spcPts val="400"/>
              </a:spcBef>
              <a:spcAft>
                <a:spcPts val="0"/>
              </a:spcAft>
              <a:buClr>
                <a:schemeClr val="dk1"/>
              </a:buClr>
              <a:buSzPts val="1400"/>
              <a:buChar char="■"/>
              <a:defRPr sz="1400"/>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4" name="Google Shape;284;g2eb65f984e2_0_115"/>
          <p:cNvSpPr txBox="1"/>
          <p:nvPr>
            <p:ph idx="2" type="body"/>
          </p:nvPr>
        </p:nvSpPr>
        <p:spPr>
          <a:xfrm>
            <a:off x="4629150" y="1165860"/>
            <a:ext cx="3886200" cy="32634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317500" lvl="2" marL="1371600" rtl="0" algn="l">
              <a:lnSpc>
                <a:spcPct val="90000"/>
              </a:lnSpc>
              <a:spcBef>
                <a:spcPts val="400"/>
              </a:spcBef>
              <a:spcAft>
                <a:spcPts val="0"/>
              </a:spcAft>
              <a:buClr>
                <a:schemeClr val="dk1"/>
              </a:buClr>
              <a:buSzPts val="1400"/>
              <a:buChar char="■"/>
              <a:defRPr sz="1400"/>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85" name="Google Shape;285;g2eb65f984e2_0_115"/>
          <p:cNvPicPr preferRelativeResize="0"/>
          <p:nvPr/>
        </p:nvPicPr>
        <p:blipFill rotWithShape="1">
          <a:blip r:embed="rId2">
            <a:alphaModFix/>
          </a:blip>
          <a:srcRect b="0" l="0" r="0" t="0"/>
          <a:stretch/>
        </p:blipFill>
        <p:spPr>
          <a:xfrm>
            <a:off x="8086704" y="4629152"/>
            <a:ext cx="857291" cy="364738"/>
          </a:xfrm>
          <a:prstGeom prst="rect">
            <a:avLst/>
          </a:prstGeom>
          <a:noFill/>
          <a:ln>
            <a:noFill/>
          </a:ln>
        </p:spPr>
      </p:pic>
      <p:sp>
        <p:nvSpPr>
          <p:cNvPr id="286" name="Google Shape;286;g2eb65f984e2_0_115"/>
          <p:cNvSpPr txBox="1"/>
          <p:nvPr>
            <p:ph idx="12" type="sldNum"/>
          </p:nvPr>
        </p:nvSpPr>
        <p:spPr>
          <a:xfrm>
            <a:off x="249655" y="4767263"/>
            <a:ext cx="20574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1200" u="none" cap="none" strike="noStrike">
                <a:solidFill>
                  <a:srgbClr val="7F7F7F"/>
                </a:solidFill>
                <a:latin typeface="Calibri"/>
                <a:ea typeface="Calibri"/>
                <a:cs typeface="Calibri"/>
                <a:sym typeface="Calibri"/>
              </a:defRPr>
            </a:lvl1pPr>
            <a:lvl2pPr indent="0" lvl="1" marL="0" rtl="0" algn="l">
              <a:spcBef>
                <a:spcPts val="0"/>
              </a:spcBef>
              <a:buNone/>
              <a:defRPr b="0" i="0" sz="1200" u="none" cap="none" strike="noStrike">
                <a:solidFill>
                  <a:srgbClr val="7F7F7F"/>
                </a:solidFill>
                <a:latin typeface="Calibri"/>
                <a:ea typeface="Calibri"/>
                <a:cs typeface="Calibri"/>
                <a:sym typeface="Calibri"/>
              </a:defRPr>
            </a:lvl2pPr>
            <a:lvl3pPr indent="0" lvl="2" marL="0" rtl="0" algn="l">
              <a:spcBef>
                <a:spcPts val="0"/>
              </a:spcBef>
              <a:buNone/>
              <a:defRPr b="0" i="0" sz="1200" u="none" cap="none" strike="noStrike">
                <a:solidFill>
                  <a:srgbClr val="7F7F7F"/>
                </a:solidFill>
                <a:latin typeface="Calibri"/>
                <a:ea typeface="Calibri"/>
                <a:cs typeface="Calibri"/>
                <a:sym typeface="Calibri"/>
              </a:defRPr>
            </a:lvl3pPr>
            <a:lvl4pPr indent="0" lvl="3" marL="0" rtl="0" algn="l">
              <a:spcBef>
                <a:spcPts val="0"/>
              </a:spcBef>
              <a:buNone/>
              <a:defRPr b="0" i="0" sz="1200" u="none" cap="none" strike="noStrike">
                <a:solidFill>
                  <a:srgbClr val="7F7F7F"/>
                </a:solidFill>
                <a:latin typeface="Calibri"/>
                <a:ea typeface="Calibri"/>
                <a:cs typeface="Calibri"/>
                <a:sym typeface="Calibri"/>
              </a:defRPr>
            </a:lvl4pPr>
            <a:lvl5pPr indent="0" lvl="4" marL="0" rtl="0" algn="l">
              <a:spcBef>
                <a:spcPts val="0"/>
              </a:spcBef>
              <a:buNone/>
              <a:defRPr b="0" i="0" sz="1200" u="none" cap="none" strike="noStrike">
                <a:solidFill>
                  <a:srgbClr val="7F7F7F"/>
                </a:solidFill>
                <a:latin typeface="Calibri"/>
                <a:ea typeface="Calibri"/>
                <a:cs typeface="Calibri"/>
                <a:sym typeface="Calibri"/>
              </a:defRPr>
            </a:lvl5pPr>
            <a:lvl6pPr indent="0" lvl="5" marL="0" rtl="0" algn="l">
              <a:spcBef>
                <a:spcPts val="0"/>
              </a:spcBef>
              <a:buNone/>
              <a:defRPr b="0" i="0" sz="1200" u="none" cap="none" strike="noStrike">
                <a:solidFill>
                  <a:srgbClr val="7F7F7F"/>
                </a:solidFill>
                <a:latin typeface="Calibri"/>
                <a:ea typeface="Calibri"/>
                <a:cs typeface="Calibri"/>
                <a:sym typeface="Calibri"/>
              </a:defRPr>
            </a:lvl6pPr>
            <a:lvl7pPr indent="0" lvl="6" marL="0" rtl="0" algn="l">
              <a:spcBef>
                <a:spcPts val="0"/>
              </a:spcBef>
              <a:buNone/>
              <a:defRPr b="0" i="0" sz="1200" u="none" cap="none" strike="noStrike">
                <a:solidFill>
                  <a:srgbClr val="7F7F7F"/>
                </a:solidFill>
                <a:latin typeface="Calibri"/>
                <a:ea typeface="Calibri"/>
                <a:cs typeface="Calibri"/>
                <a:sym typeface="Calibri"/>
              </a:defRPr>
            </a:lvl7pPr>
            <a:lvl8pPr indent="0" lvl="7" marL="0" rtl="0" algn="l">
              <a:spcBef>
                <a:spcPts val="0"/>
              </a:spcBef>
              <a:buNone/>
              <a:defRPr b="0" i="0" sz="1200" u="none" cap="none" strike="noStrike">
                <a:solidFill>
                  <a:srgbClr val="7F7F7F"/>
                </a:solidFill>
                <a:latin typeface="Calibri"/>
                <a:ea typeface="Calibri"/>
                <a:cs typeface="Calibri"/>
                <a:sym typeface="Calibri"/>
              </a:defRPr>
            </a:lvl8pPr>
            <a:lvl9pPr indent="0" lvl="8" marL="0" rtl="0" algn="l">
              <a:spcBef>
                <a:spcPts val="0"/>
              </a:spcBef>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287" name="Google Shape;287;g2eb65f984e2_0_115"/>
          <p:cNvPicPr preferRelativeResize="0"/>
          <p:nvPr/>
        </p:nvPicPr>
        <p:blipFill rotWithShape="1">
          <a:blip r:embed="rId3">
            <a:alphaModFix/>
          </a:blip>
          <a:srcRect b="0" l="0" r="0" t="0"/>
          <a:stretch/>
        </p:blipFill>
        <p:spPr>
          <a:xfrm>
            <a:off x="5" y="0"/>
            <a:ext cx="9143990" cy="914399"/>
          </a:xfrm>
          <a:prstGeom prst="rect">
            <a:avLst/>
          </a:prstGeom>
          <a:noFill/>
          <a:ln>
            <a:noFill/>
          </a:ln>
        </p:spPr>
      </p:pic>
      <p:sp>
        <p:nvSpPr>
          <p:cNvPr id="288" name="Google Shape;288;g2eb65f984e2_0_115"/>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289" name="Shape 289"/>
        <p:cNvGrpSpPr/>
        <p:nvPr/>
      </p:nvGrpSpPr>
      <p:grpSpPr>
        <a:xfrm>
          <a:off x="0" y="0"/>
          <a:ext cx="0" cy="0"/>
          <a:chOff x="0" y="0"/>
          <a:chExt cx="0" cy="0"/>
        </a:xfrm>
      </p:grpSpPr>
      <p:sp>
        <p:nvSpPr>
          <p:cNvPr id="290" name="Google Shape;290;g2eb9960e9f9_0_2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descr="&quot;&quot;" id="291" name="Google Shape;291;g2eb9960e9f9_0_224"/>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g2eb9960e9f9_0_224"/>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quot;&quot;" id="293" name="Google Shape;293;g2eb9960e9f9_0_22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294" name="Google Shape;294;g2eb9960e9f9_0_224"/>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descr="Photo of high school student" id="295" name="Google Shape;295;g2eb9960e9f9_0_224"/>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296" name="Google Shape;296;g2eb9960e9f9_0_224"/>
          <p:cNvSpPr txBox="1"/>
          <p:nvPr>
            <p:ph type="title"/>
          </p:nvPr>
        </p:nvSpPr>
        <p:spPr>
          <a:xfrm>
            <a:off x="205525" y="2075700"/>
            <a:ext cx="5778300" cy="5313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97" name="Google Shape;297;g2eb9960e9f9_0_224"/>
          <p:cNvSpPr txBox="1"/>
          <p:nvPr>
            <p:ph idx="3" type="title"/>
          </p:nvPr>
        </p:nvSpPr>
        <p:spPr>
          <a:xfrm>
            <a:off x="205525" y="2960750"/>
            <a:ext cx="5778300" cy="1040100"/>
          </a:xfrm>
          <a:prstGeom prst="rect">
            <a:avLst/>
          </a:prstGeom>
        </p:spPr>
        <p:txBody>
          <a:bodyPr anchorCtr="0" anchor="t" bIns="0" lIns="0" spcFirstLastPara="1" rIns="0" wrap="square" tIns="0">
            <a:noAutofit/>
          </a:bodyPr>
          <a:lstStyle>
            <a:lvl1pPr lvl="0" rtl="0" algn="ctr">
              <a:spcBef>
                <a:spcPts val="0"/>
              </a:spcBef>
              <a:spcAft>
                <a:spcPts val="0"/>
              </a:spcAft>
              <a:buSzPts val="2200"/>
              <a:buFont typeface="Roboto"/>
              <a:buNone/>
              <a:defRPr sz="2200">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298" name="Shape 298"/>
        <p:cNvGrpSpPr/>
        <p:nvPr/>
      </p:nvGrpSpPr>
      <p:grpSpPr>
        <a:xfrm>
          <a:off x="0" y="0"/>
          <a:ext cx="0" cy="0"/>
          <a:chOff x="0" y="0"/>
          <a:chExt cx="0" cy="0"/>
        </a:xfrm>
      </p:grpSpPr>
      <p:pic>
        <p:nvPicPr>
          <p:cNvPr descr="&quot;&quot;" id="299" name="Google Shape;299;g2eb9960e9f9_0_233"/>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300" name="Google Shape;300;g2eb9960e9f9_0_233"/>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301" name="Google Shape;301;g2eb9960e9f9_0_233"/>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302" name="Google Shape;302;g2eb9960e9f9_0_233"/>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303" name="Google Shape;303;g2eb9960e9f9_0_233"/>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304" name="Google Shape;304;g2eb9960e9f9_0_233"/>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305" name="Google Shape;305;g2eb9960e9f9_0_23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06" name="Google Shape;306;g2eb9960e9f9_0_233"/>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p:cSld name="TITLE_2">
    <p:spTree>
      <p:nvGrpSpPr>
        <p:cNvPr id="30" name="Shape 30"/>
        <p:cNvGrpSpPr/>
        <p:nvPr/>
      </p:nvGrpSpPr>
      <p:grpSpPr>
        <a:xfrm>
          <a:off x="0" y="0"/>
          <a:ext cx="0" cy="0"/>
          <a:chOff x="0" y="0"/>
          <a:chExt cx="0" cy="0"/>
        </a:xfrm>
      </p:grpSpPr>
      <p:sp>
        <p:nvSpPr>
          <p:cNvPr id="31" name="Google Shape;31;p21"/>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21"/>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33" name="Google Shape;33;p21"/>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307" name="Shape 307"/>
        <p:cNvGrpSpPr/>
        <p:nvPr/>
      </p:nvGrpSpPr>
      <p:grpSpPr>
        <a:xfrm>
          <a:off x="0" y="0"/>
          <a:ext cx="0" cy="0"/>
          <a:chOff x="0" y="0"/>
          <a:chExt cx="0" cy="0"/>
        </a:xfrm>
      </p:grpSpPr>
      <p:pic>
        <p:nvPicPr>
          <p:cNvPr descr="&quot;&quot;" id="308" name="Google Shape;308;g2eb9960e9f9_0_24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309" name="Google Shape;309;g2eb9960e9f9_0_242"/>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310" name="Google Shape;310;g2eb9960e9f9_0_242"/>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311" name="Google Shape;311;g2eb9960e9f9_0_242"/>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312" name="Google Shape;312;g2eb9960e9f9_0_242"/>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313" name="Google Shape;313;g2eb9960e9f9_0_24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14" name="Google Shape;314;g2eb9960e9f9_0_24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315" name="Shape 315"/>
        <p:cNvGrpSpPr/>
        <p:nvPr/>
      </p:nvGrpSpPr>
      <p:grpSpPr>
        <a:xfrm>
          <a:off x="0" y="0"/>
          <a:ext cx="0" cy="0"/>
          <a:chOff x="0" y="0"/>
          <a:chExt cx="0" cy="0"/>
        </a:xfrm>
      </p:grpSpPr>
      <p:pic>
        <p:nvPicPr>
          <p:cNvPr descr="Photo of middle school students" id="316" name="Google Shape;316;g2eb9960e9f9_0_25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17" name="Google Shape;317;g2eb9960e9f9_0_25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8" name="Google Shape;318;g2eb9960e9f9_0_25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19" name="Google Shape;319;g2eb9960e9f9_0_25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320" name="Shape 320"/>
        <p:cNvGrpSpPr/>
        <p:nvPr/>
      </p:nvGrpSpPr>
      <p:grpSpPr>
        <a:xfrm>
          <a:off x="0" y="0"/>
          <a:ext cx="0" cy="0"/>
          <a:chOff x="0" y="0"/>
          <a:chExt cx="0" cy="0"/>
        </a:xfrm>
      </p:grpSpPr>
      <p:pic>
        <p:nvPicPr>
          <p:cNvPr descr="Photo of high school students" id="321" name="Google Shape;321;g2eb9960e9f9_0_25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22" name="Google Shape;322;g2eb9960e9f9_0_25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3" name="Google Shape;323;g2eb9960e9f9_0_25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24" name="Google Shape;324;g2eb9960e9f9_0_25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325" name="Shape 325"/>
        <p:cNvGrpSpPr/>
        <p:nvPr/>
      </p:nvGrpSpPr>
      <p:grpSpPr>
        <a:xfrm>
          <a:off x="0" y="0"/>
          <a:ext cx="0" cy="0"/>
          <a:chOff x="0" y="0"/>
          <a:chExt cx="0" cy="0"/>
        </a:xfrm>
      </p:grpSpPr>
      <p:pic>
        <p:nvPicPr>
          <p:cNvPr descr="Photo of high school student" id="326" name="Google Shape;326;g2eb9960e9f9_0_26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27" name="Google Shape;327;g2eb9960e9f9_0_26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8" name="Google Shape;328;g2eb9960e9f9_0_26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29" name="Google Shape;329;g2eb9960e9f9_0_26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330" name="Shape 330"/>
        <p:cNvGrpSpPr/>
        <p:nvPr/>
      </p:nvGrpSpPr>
      <p:grpSpPr>
        <a:xfrm>
          <a:off x="0" y="0"/>
          <a:ext cx="0" cy="0"/>
          <a:chOff x="0" y="0"/>
          <a:chExt cx="0" cy="0"/>
        </a:xfrm>
      </p:grpSpPr>
      <p:pic>
        <p:nvPicPr>
          <p:cNvPr descr="Photo of high school student and family" id="331" name="Google Shape;331;g2eb9960e9f9_0_26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32" name="Google Shape;332;g2eb9960e9f9_0_26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3" name="Google Shape;333;g2eb9960e9f9_0_26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34" name="Google Shape;334;g2eb9960e9f9_0_26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335" name="Shape 335"/>
        <p:cNvGrpSpPr/>
        <p:nvPr/>
      </p:nvGrpSpPr>
      <p:grpSpPr>
        <a:xfrm>
          <a:off x="0" y="0"/>
          <a:ext cx="0" cy="0"/>
          <a:chOff x="0" y="0"/>
          <a:chExt cx="0" cy="0"/>
        </a:xfrm>
      </p:grpSpPr>
      <p:pic>
        <p:nvPicPr>
          <p:cNvPr descr="Photo of middle school student" id="336" name="Google Shape;336;g2eb9960e9f9_0_27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37" name="Google Shape;337;g2eb9960e9f9_0_27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8" name="Google Shape;338;g2eb9960e9f9_0_270"/>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descr="CDE logo" id="339" name="Google Shape;339;g2eb9960e9f9_0_27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340" name="Shape 340"/>
        <p:cNvGrpSpPr/>
        <p:nvPr/>
      </p:nvGrpSpPr>
      <p:grpSpPr>
        <a:xfrm>
          <a:off x="0" y="0"/>
          <a:ext cx="0" cy="0"/>
          <a:chOff x="0" y="0"/>
          <a:chExt cx="0" cy="0"/>
        </a:xfrm>
      </p:grpSpPr>
      <p:pic>
        <p:nvPicPr>
          <p:cNvPr descr="Photo of middle school student" id="341" name="Google Shape;341;g2eb9960e9f9_0_27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42" name="Google Shape;342;g2eb9960e9f9_0_27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3" name="Google Shape;343;g2eb9960e9f9_0_27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44" name="Google Shape;344;g2eb9960e9f9_0_27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345" name="Shape 345"/>
        <p:cNvGrpSpPr/>
        <p:nvPr/>
      </p:nvGrpSpPr>
      <p:grpSpPr>
        <a:xfrm>
          <a:off x="0" y="0"/>
          <a:ext cx="0" cy="0"/>
          <a:chOff x="0" y="0"/>
          <a:chExt cx="0" cy="0"/>
        </a:xfrm>
      </p:grpSpPr>
      <p:pic>
        <p:nvPicPr>
          <p:cNvPr descr="Photo of middle school students" id="346" name="Google Shape;346;g2eb9960e9f9_0_28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47" name="Google Shape;347;g2eb9960e9f9_0_28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8" name="Google Shape;348;g2eb9960e9f9_0_28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49" name="Google Shape;349;g2eb9960e9f9_0_28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350" name="Shape 350"/>
        <p:cNvGrpSpPr/>
        <p:nvPr/>
      </p:nvGrpSpPr>
      <p:grpSpPr>
        <a:xfrm>
          <a:off x="0" y="0"/>
          <a:ext cx="0" cy="0"/>
          <a:chOff x="0" y="0"/>
          <a:chExt cx="0" cy="0"/>
        </a:xfrm>
      </p:grpSpPr>
      <p:pic>
        <p:nvPicPr>
          <p:cNvPr descr="Photo of high school students" id="351" name="Google Shape;351;g2eb9960e9f9_0_28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52" name="Google Shape;352;g2eb9960e9f9_0_28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3" name="Google Shape;353;g2eb9960e9f9_0_28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54" name="Google Shape;354;g2eb9960e9f9_0_28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355" name="Shape 355"/>
        <p:cNvGrpSpPr/>
        <p:nvPr/>
      </p:nvGrpSpPr>
      <p:grpSpPr>
        <a:xfrm>
          <a:off x="0" y="0"/>
          <a:ext cx="0" cy="0"/>
          <a:chOff x="0" y="0"/>
          <a:chExt cx="0" cy="0"/>
        </a:xfrm>
      </p:grpSpPr>
      <p:pic>
        <p:nvPicPr>
          <p:cNvPr descr="Photo of elementary students" id="356" name="Google Shape;356;g2eb9960e9f9_0_290"/>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357" name="Google Shape;357;g2eb9960e9f9_0_290"/>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358" name="Google Shape;358;g2eb9960e9f9_0_290"/>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359" name="Google Shape;359;g2eb9960e9f9_0_290"/>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360" name="Google Shape;360;g2eb9960e9f9_0_290"/>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361" name="Google Shape;361;g2eb9960e9f9_0_290"/>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362" name="Google Shape;362;g2eb9960e9f9_0_290"/>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363" name="Google Shape;363;g2eb9960e9f9_0_290"/>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blue">
  <p:cSld name="ONE_COLUMN_TEXT">
    <p:spTree>
      <p:nvGrpSpPr>
        <p:cNvPr id="34" name="Shape 34"/>
        <p:cNvGrpSpPr/>
        <p:nvPr/>
      </p:nvGrpSpPr>
      <p:grpSpPr>
        <a:xfrm>
          <a:off x="0" y="0"/>
          <a:ext cx="0" cy="0"/>
          <a:chOff x="0" y="0"/>
          <a:chExt cx="0" cy="0"/>
        </a:xfrm>
      </p:grpSpPr>
      <p:sp>
        <p:nvSpPr>
          <p:cNvPr id="35" name="Google Shape;35;p22"/>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22"/>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7" name="Google Shape;37;p22"/>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38" name="Google Shape;38;p22"/>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39" name="Google Shape;39;p2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0" name="Google Shape;40;p22"/>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41" name="Google Shape;41;p2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2" name="Google Shape;42;p22"/>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_2">
    <p:spTree>
      <p:nvGrpSpPr>
        <p:cNvPr id="364" name="Shape 364"/>
        <p:cNvGrpSpPr/>
        <p:nvPr/>
      </p:nvGrpSpPr>
      <p:grpSpPr>
        <a:xfrm>
          <a:off x="0" y="0"/>
          <a:ext cx="0" cy="0"/>
          <a:chOff x="0" y="0"/>
          <a:chExt cx="0" cy="0"/>
        </a:xfrm>
      </p:grpSpPr>
      <p:pic>
        <p:nvPicPr>
          <p:cNvPr descr="Photo of elementary student" id="365" name="Google Shape;365;g2eb9960e9f9_0_299"/>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descr="Photo of elementary student" id="366" name="Google Shape;366;g2eb9960e9f9_0_299"/>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367" name="Google Shape;367;g2eb9960e9f9_0_299"/>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368" name="Google Shape;368;g2eb9960e9f9_0_299"/>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369" name="Google Shape;369;g2eb9960e9f9_0_299"/>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370" name="Google Shape;370;g2eb9960e9f9_0_299"/>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371" name="Google Shape;371;g2eb9960e9f9_0_299"/>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372" name="Google Shape;372;g2eb9960e9f9_0_299"/>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lue" type="title">
  <p:cSld name="TITLE">
    <p:spTree>
      <p:nvGrpSpPr>
        <p:cNvPr id="379" name="Shape 379"/>
        <p:cNvGrpSpPr/>
        <p:nvPr/>
      </p:nvGrpSpPr>
      <p:grpSpPr>
        <a:xfrm>
          <a:off x="0" y="0"/>
          <a:ext cx="0" cy="0"/>
          <a:chOff x="0" y="0"/>
          <a:chExt cx="0" cy="0"/>
        </a:xfrm>
      </p:grpSpPr>
      <p:sp>
        <p:nvSpPr>
          <p:cNvPr id="380" name="Google Shape;380;g2770d8f8911_0_156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81" name="Google Shape;381;g2770d8f8911_0_1560"/>
          <p:cNvPicPr preferRelativeResize="0"/>
          <p:nvPr/>
        </p:nvPicPr>
        <p:blipFill rotWithShape="1">
          <a:blip r:embed="rId2">
            <a:alphaModFix/>
          </a:blip>
          <a:srcRect b="0" l="0" r="0" t="0"/>
          <a:stretch/>
        </p:blipFill>
        <p:spPr>
          <a:xfrm>
            <a:off x="-12" y="-11537"/>
            <a:ext cx="9144024" cy="5166574"/>
          </a:xfrm>
          <a:prstGeom prst="rect">
            <a:avLst/>
          </a:prstGeom>
          <a:noFill/>
          <a:ln>
            <a:noFill/>
          </a:ln>
        </p:spPr>
      </p:pic>
      <p:cxnSp>
        <p:nvCxnSpPr>
          <p:cNvPr id="382" name="Google Shape;382;g2770d8f8911_0_1560"/>
          <p:cNvCxnSpPr/>
          <p:nvPr/>
        </p:nvCxnSpPr>
        <p:spPr>
          <a:xfrm>
            <a:off x="301350" y="2758925"/>
            <a:ext cx="8541300" cy="0"/>
          </a:xfrm>
          <a:prstGeom prst="straightConnector1">
            <a:avLst/>
          </a:prstGeom>
          <a:noFill/>
          <a:ln cap="flat" cmpd="sng" w="9525">
            <a:solidFill>
              <a:schemeClr val="lt1"/>
            </a:solidFill>
            <a:prstDash val="solid"/>
            <a:round/>
            <a:headEnd len="sm" w="sm" type="none"/>
            <a:tailEnd len="sm" w="sm" type="none"/>
          </a:ln>
        </p:spPr>
      </p:cxnSp>
      <p:sp>
        <p:nvSpPr>
          <p:cNvPr id="383" name="Google Shape;383;g2770d8f8911_0_1560"/>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300"/>
              <a:buNone/>
              <a:defRPr sz="23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4" name="Google Shape;384;g2770d8f8911_0_156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5200"/>
              <a:buChar char="○"/>
              <a:defRPr sz="5200"/>
            </a:lvl2pPr>
            <a:lvl3pPr lvl="2" rtl="0" algn="ctr">
              <a:lnSpc>
                <a:spcPct val="100000"/>
              </a:lnSpc>
              <a:spcBef>
                <a:spcPts val="0"/>
              </a:spcBef>
              <a:spcAft>
                <a:spcPts val="0"/>
              </a:spcAft>
              <a:buSzPts val="5200"/>
              <a:buChar char="■"/>
              <a:defRPr sz="5200"/>
            </a:lvl3pPr>
            <a:lvl4pPr lvl="3" rtl="0" algn="ctr">
              <a:lnSpc>
                <a:spcPct val="100000"/>
              </a:lnSpc>
              <a:spcBef>
                <a:spcPts val="0"/>
              </a:spcBef>
              <a:spcAft>
                <a:spcPts val="0"/>
              </a:spcAft>
              <a:buSzPts val="5200"/>
              <a:buChar char="●"/>
              <a:defRPr sz="5200"/>
            </a:lvl4pPr>
            <a:lvl5pPr lvl="4" rtl="0" algn="ctr">
              <a:lnSpc>
                <a:spcPct val="100000"/>
              </a:lnSpc>
              <a:spcBef>
                <a:spcPts val="0"/>
              </a:spcBef>
              <a:spcAft>
                <a:spcPts val="0"/>
              </a:spcAft>
              <a:buSzPts val="5200"/>
              <a:buChar char="○"/>
              <a:defRPr sz="5200"/>
            </a:lvl5pPr>
            <a:lvl6pPr lvl="5" rtl="0" algn="ctr">
              <a:lnSpc>
                <a:spcPct val="100000"/>
              </a:lnSpc>
              <a:spcBef>
                <a:spcPts val="0"/>
              </a:spcBef>
              <a:spcAft>
                <a:spcPts val="0"/>
              </a:spcAft>
              <a:buSzPts val="5200"/>
              <a:buChar char="■"/>
              <a:defRPr sz="5200"/>
            </a:lvl6pPr>
            <a:lvl7pPr lvl="6" rtl="0" algn="ctr">
              <a:lnSpc>
                <a:spcPct val="100000"/>
              </a:lnSpc>
              <a:spcBef>
                <a:spcPts val="0"/>
              </a:spcBef>
              <a:spcAft>
                <a:spcPts val="0"/>
              </a:spcAft>
              <a:buSzPts val="5200"/>
              <a:buChar char="●"/>
              <a:defRPr sz="5200"/>
            </a:lvl7pPr>
            <a:lvl8pPr lvl="7" rtl="0" algn="ctr">
              <a:lnSpc>
                <a:spcPct val="100000"/>
              </a:lnSpc>
              <a:spcBef>
                <a:spcPts val="0"/>
              </a:spcBef>
              <a:spcAft>
                <a:spcPts val="0"/>
              </a:spcAft>
              <a:buSzPts val="5200"/>
              <a:buChar char="○"/>
              <a:defRPr sz="5200"/>
            </a:lvl8pPr>
            <a:lvl9pPr lvl="8" rtl="0" algn="ctr">
              <a:lnSpc>
                <a:spcPct val="100000"/>
              </a:lnSpc>
              <a:spcBef>
                <a:spcPts val="0"/>
              </a:spcBef>
              <a:spcAft>
                <a:spcPts val="0"/>
              </a:spcAft>
              <a:buSzPts val="5200"/>
              <a:buChar char="■"/>
              <a:defRPr sz="5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385" name="Shape 385"/>
        <p:cNvGrpSpPr/>
        <p:nvPr/>
      </p:nvGrpSpPr>
      <p:grpSpPr>
        <a:xfrm>
          <a:off x="0" y="0"/>
          <a:ext cx="0" cy="0"/>
          <a:chOff x="0" y="0"/>
          <a:chExt cx="0" cy="0"/>
        </a:xfrm>
      </p:grpSpPr>
      <p:sp>
        <p:nvSpPr>
          <p:cNvPr id="386" name="Google Shape;386;g2770d8f8911_0_1566"/>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7" name="Google Shape;387;g2770d8f8911_0_1566"/>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88" name="Google Shape;388;g2770d8f8911_0_156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389" name="Google Shape;389;g2770d8f8911_0_1566"/>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390" name="Google Shape;390;g2770d8f8911_0_1566"/>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391" name="Google Shape;391;g2770d8f8911_0_1566"/>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392" name="Google Shape;392;g2770d8f8911_0_1566"/>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93" name="Google Shape;393;g2770d8f8911_0_1566"/>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type="twoColTx">
  <p:cSld name="TITLE_AND_TWO_COLUMNS">
    <p:spTree>
      <p:nvGrpSpPr>
        <p:cNvPr id="394" name="Shape 394"/>
        <p:cNvGrpSpPr/>
        <p:nvPr/>
      </p:nvGrpSpPr>
      <p:grpSpPr>
        <a:xfrm>
          <a:off x="0" y="0"/>
          <a:ext cx="0" cy="0"/>
          <a:chOff x="0" y="0"/>
          <a:chExt cx="0" cy="0"/>
        </a:xfrm>
      </p:grpSpPr>
      <p:pic>
        <p:nvPicPr>
          <p:cNvPr id="395" name="Google Shape;395;g2770d8f8911_0_1575"/>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396" name="Google Shape;396;g2770d8f8911_0_1575"/>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97" name="Google Shape;397;g2770d8f8911_0_1575"/>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398" name="Shape 398"/>
        <p:cNvGrpSpPr/>
        <p:nvPr/>
      </p:nvGrpSpPr>
      <p:grpSpPr>
        <a:xfrm>
          <a:off x="0" y="0"/>
          <a:ext cx="0" cy="0"/>
          <a:chOff x="0" y="0"/>
          <a:chExt cx="0" cy="0"/>
        </a:xfrm>
      </p:grpSpPr>
      <p:pic>
        <p:nvPicPr>
          <p:cNvPr id="399" name="Google Shape;399;g2770d8f8911_0_157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00" name="Google Shape;400;g2770d8f8911_0_157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01" name="Google Shape;401;g2770d8f8911_0_1579"/>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02" name="Google Shape;402;g2770d8f8911_0_157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03" name="Google Shape;403;g2770d8f8911_0_157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04" name="Google Shape;404;g2770d8f8911_0_1579"/>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p:cSld name="TITLE_2">
    <p:spTree>
      <p:nvGrpSpPr>
        <p:cNvPr id="405" name="Shape 405"/>
        <p:cNvGrpSpPr/>
        <p:nvPr/>
      </p:nvGrpSpPr>
      <p:grpSpPr>
        <a:xfrm>
          <a:off x="0" y="0"/>
          <a:ext cx="0" cy="0"/>
          <a:chOff x="0" y="0"/>
          <a:chExt cx="0" cy="0"/>
        </a:xfrm>
      </p:grpSpPr>
      <p:sp>
        <p:nvSpPr>
          <p:cNvPr id="406" name="Google Shape;406;g2770d8f8911_0_158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407" name="Google Shape;407;g2770d8f8911_0_1586"/>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408" name="Google Shape;408;g2770d8f8911_0_1586"/>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09" name="Shape 409"/>
        <p:cNvGrpSpPr/>
        <p:nvPr/>
      </p:nvGrpSpPr>
      <p:grpSpPr>
        <a:xfrm>
          <a:off x="0" y="0"/>
          <a:ext cx="0" cy="0"/>
          <a:chOff x="0" y="0"/>
          <a:chExt cx="0" cy="0"/>
        </a:xfrm>
      </p:grpSpPr>
      <p:sp>
        <p:nvSpPr>
          <p:cNvPr id="410" name="Google Shape;410;g2770d8f8911_0_1590"/>
          <p:cNvSpPr txBox="1"/>
          <p:nvPr>
            <p:ph idx="1" type="body"/>
          </p:nvPr>
        </p:nvSpPr>
        <p:spPr>
          <a:xfrm>
            <a:off x="628650" y="1165860"/>
            <a:ext cx="3886200" cy="32634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SzPts val="1800"/>
              <a:buChar char="●"/>
              <a:defRPr sz="1800"/>
            </a:lvl1pPr>
            <a:lvl2pPr indent="-317500" lvl="1" marL="914400" rtl="0" algn="l">
              <a:lnSpc>
                <a:spcPct val="115000"/>
              </a:lnSpc>
              <a:spcBef>
                <a:spcPts val="0"/>
              </a:spcBef>
              <a:spcAft>
                <a:spcPts val="0"/>
              </a:spcAft>
              <a:buSzPts val="1400"/>
              <a:buChar char="○"/>
              <a:defRPr sz="1500"/>
            </a:lvl2pPr>
            <a:lvl3pPr indent="-317500" lvl="2" marL="1371600" rtl="0" algn="l">
              <a:lnSpc>
                <a:spcPct val="115000"/>
              </a:lnSpc>
              <a:spcBef>
                <a:spcPts val="0"/>
              </a:spcBef>
              <a:spcAft>
                <a:spcPts val="0"/>
              </a:spcAft>
              <a:buSzPts val="1400"/>
              <a:buChar char="■"/>
              <a:defRPr sz="1350"/>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411" name="Google Shape;411;g2770d8f8911_0_1590"/>
          <p:cNvSpPr txBox="1"/>
          <p:nvPr>
            <p:ph idx="2" type="body"/>
          </p:nvPr>
        </p:nvSpPr>
        <p:spPr>
          <a:xfrm>
            <a:off x="4629150" y="1165860"/>
            <a:ext cx="3886200" cy="32634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SzPts val="1800"/>
              <a:buChar char="●"/>
              <a:defRPr sz="1800"/>
            </a:lvl1pPr>
            <a:lvl2pPr indent="-317500" lvl="1" marL="914400" rtl="0" algn="l">
              <a:lnSpc>
                <a:spcPct val="115000"/>
              </a:lnSpc>
              <a:spcBef>
                <a:spcPts val="0"/>
              </a:spcBef>
              <a:spcAft>
                <a:spcPts val="0"/>
              </a:spcAft>
              <a:buSzPts val="1400"/>
              <a:buChar char="○"/>
              <a:defRPr sz="1500"/>
            </a:lvl2pPr>
            <a:lvl3pPr indent="-317500" lvl="2" marL="1371600" rtl="0" algn="l">
              <a:lnSpc>
                <a:spcPct val="115000"/>
              </a:lnSpc>
              <a:spcBef>
                <a:spcPts val="0"/>
              </a:spcBef>
              <a:spcAft>
                <a:spcPts val="0"/>
              </a:spcAft>
              <a:buSzPts val="1400"/>
              <a:buChar char="■"/>
              <a:defRPr sz="1350"/>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pic>
        <p:nvPicPr>
          <p:cNvPr id="412" name="Google Shape;412;g2770d8f8911_0_1590"/>
          <p:cNvPicPr preferRelativeResize="0"/>
          <p:nvPr/>
        </p:nvPicPr>
        <p:blipFill rotWithShape="1">
          <a:blip r:embed="rId2">
            <a:alphaModFix/>
          </a:blip>
          <a:srcRect b="0" l="0" r="0" t="0"/>
          <a:stretch/>
        </p:blipFill>
        <p:spPr>
          <a:xfrm>
            <a:off x="8086705" y="4629151"/>
            <a:ext cx="857291" cy="364739"/>
          </a:xfrm>
          <a:prstGeom prst="rect">
            <a:avLst/>
          </a:prstGeom>
          <a:noFill/>
          <a:ln>
            <a:noFill/>
          </a:ln>
        </p:spPr>
      </p:pic>
      <p:sp>
        <p:nvSpPr>
          <p:cNvPr id="413" name="Google Shape;413;g2770d8f8911_0_1590"/>
          <p:cNvSpPr txBox="1"/>
          <p:nvPr>
            <p:ph idx="12" type="sldNum"/>
          </p:nvPr>
        </p:nvSpPr>
        <p:spPr>
          <a:xfrm>
            <a:off x="249655" y="4767263"/>
            <a:ext cx="2057400" cy="273900"/>
          </a:xfrm>
          <a:prstGeom prst="rect">
            <a:avLst/>
          </a:prstGeom>
          <a:noFill/>
          <a:ln>
            <a:noFill/>
          </a:ln>
        </p:spPr>
        <p:txBody>
          <a:bodyPr anchorCtr="0" anchor="t" bIns="91425" lIns="91425" spcFirstLastPara="1" rIns="91425" wrap="square" tIns="91425">
            <a:noAutofit/>
          </a:bodyPr>
          <a:lstStyle>
            <a:lvl1pPr indent="0" lvl="0"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1pPr>
            <a:lvl2pPr indent="0" lvl="1"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2pPr>
            <a:lvl3pPr indent="0" lvl="2"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3pPr>
            <a:lvl4pPr indent="0" lvl="3"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4pPr>
            <a:lvl5pPr indent="0" lvl="4"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5pPr>
            <a:lvl6pPr indent="0" lvl="5"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6pPr>
            <a:lvl7pPr indent="0" lvl="6"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7pPr>
            <a:lvl8pPr indent="0" lvl="7"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8pPr>
            <a:lvl9pPr indent="0" lvl="8"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g2770d8f8911_0_1590"/>
          <p:cNvPicPr preferRelativeResize="0"/>
          <p:nvPr/>
        </p:nvPicPr>
        <p:blipFill rotWithShape="1">
          <a:blip r:embed="rId3">
            <a:alphaModFix/>
          </a:blip>
          <a:srcRect b="0" l="0" r="0" t="0"/>
          <a:stretch/>
        </p:blipFill>
        <p:spPr>
          <a:xfrm>
            <a:off x="6" y="1"/>
            <a:ext cx="9143990" cy="914399"/>
          </a:xfrm>
          <a:prstGeom prst="rect">
            <a:avLst/>
          </a:prstGeom>
          <a:noFill/>
          <a:ln>
            <a:noFill/>
          </a:ln>
        </p:spPr>
      </p:pic>
      <p:sp>
        <p:nvSpPr>
          <p:cNvPr id="415" name="Google Shape;415;g2770d8f8911_0_1590"/>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1400"/>
              <a:buNone/>
              <a:defRPr sz="21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small image">
  <p:cSld name="SECTION_HEADER_3">
    <p:spTree>
      <p:nvGrpSpPr>
        <p:cNvPr id="416" name="Shape 416"/>
        <p:cNvGrpSpPr/>
        <p:nvPr/>
      </p:nvGrpSpPr>
      <p:grpSpPr>
        <a:xfrm>
          <a:off x="0" y="0"/>
          <a:ext cx="0" cy="0"/>
          <a:chOff x="0" y="0"/>
          <a:chExt cx="0" cy="0"/>
        </a:xfrm>
      </p:grpSpPr>
      <p:pic>
        <p:nvPicPr>
          <p:cNvPr id="417" name="Google Shape;417;g2770d8f8911_0_1597"/>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18" name="Google Shape;418;g2770d8f8911_0_1597"/>
          <p:cNvSpPr txBox="1"/>
          <p:nvPr>
            <p:ph type="title"/>
          </p:nvPr>
        </p:nvSpPr>
        <p:spPr>
          <a:xfrm>
            <a:off x="213075" y="228600"/>
            <a:ext cx="79335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19" name="Google Shape;419;g2770d8f8911_0_1597"/>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20" name="Google Shape;420;g2770d8f8911_0_1597"/>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21" name="Google Shape;421;g2770d8f8911_0_1597"/>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22" name="Google Shape;422;g2770d8f8911_0_1597"/>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23" name="Google Shape;423;g2770d8f8911_0_1597"/>
          <p:cNvSpPr/>
          <p:nvPr>
            <p:ph idx="2" type="pic"/>
          </p:nvPr>
        </p:nvSpPr>
        <p:spPr>
          <a:xfrm>
            <a:off x="8290775" y="71475"/>
            <a:ext cx="774300" cy="7743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mark - blue">
  <p:cSld name="SECTION_HEADER_2">
    <p:spTree>
      <p:nvGrpSpPr>
        <p:cNvPr id="424" name="Shape 424"/>
        <p:cNvGrpSpPr/>
        <p:nvPr/>
      </p:nvGrpSpPr>
      <p:grpSpPr>
        <a:xfrm>
          <a:off x="0" y="0"/>
          <a:ext cx="0" cy="0"/>
          <a:chOff x="0" y="0"/>
          <a:chExt cx="0" cy="0"/>
        </a:xfrm>
      </p:grpSpPr>
      <p:pic>
        <p:nvPicPr>
          <p:cNvPr id="425" name="Google Shape;425;g2770d8f8911_0_1605"/>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26" name="Google Shape;426;g2770d8f8911_0_160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427" name="Google Shape;427;g2770d8f8911_0_160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28" name="Google Shape;428;g2770d8f8911_0_1605"/>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29" name="Google Shape;429;g2770d8f8911_0_1605"/>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430" name="Google Shape;430;g2770d8f8911_0_1605"/>
          <p:cNvPicPr preferRelativeResize="0"/>
          <p:nvPr/>
        </p:nvPicPr>
        <p:blipFill rotWithShape="1">
          <a:blip r:embed="rId4">
            <a:alphaModFix/>
          </a:blip>
          <a:srcRect b="0" l="0" r="0" t="0"/>
          <a:stretch/>
        </p:blipFill>
        <p:spPr>
          <a:xfrm>
            <a:off x="461400" y="2561763"/>
            <a:ext cx="410276" cy="410276"/>
          </a:xfrm>
          <a:prstGeom prst="rect">
            <a:avLst/>
          </a:prstGeom>
          <a:noFill/>
          <a:ln>
            <a:noFill/>
          </a:ln>
        </p:spPr>
      </p:pic>
      <p:pic>
        <p:nvPicPr>
          <p:cNvPr id="431" name="Google Shape;431;g2770d8f8911_0_1605"/>
          <p:cNvPicPr preferRelativeResize="0"/>
          <p:nvPr/>
        </p:nvPicPr>
        <p:blipFill rotWithShape="1">
          <a:blip r:embed="rId4">
            <a:alphaModFix/>
          </a:blip>
          <a:srcRect b="0" l="0" r="0" t="0"/>
          <a:stretch/>
        </p:blipFill>
        <p:spPr>
          <a:xfrm>
            <a:off x="461400" y="1996288"/>
            <a:ext cx="410276" cy="410276"/>
          </a:xfrm>
          <a:prstGeom prst="rect">
            <a:avLst/>
          </a:prstGeom>
          <a:noFill/>
          <a:ln>
            <a:noFill/>
          </a:ln>
        </p:spPr>
      </p:pic>
      <p:sp>
        <p:nvSpPr>
          <p:cNvPr id="432" name="Google Shape;432;g2770d8f8911_0_1605"/>
          <p:cNvSpPr txBox="1"/>
          <p:nvPr>
            <p:ph idx="2" type="title"/>
          </p:nvPr>
        </p:nvSpPr>
        <p:spPr>
          <a:xfrm>
            <a:off x="461400" y="1143000"/>
            <a:ext cx="7685400" cy="32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33" name="Google Shape;433;g2770d8f8911_0_1605"/>
          <p:cNvSpPr txBox="1"/>
          <p:nvPr>
            <p:ph idx="1" type="subTitle"/>
          </p:nvPr>
        </p:nvSpPr>
        <p:spPr>
          <a:xfrm>
            <a:off x="1005250" y="2040025"/>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34" name="Google Shape;434;g2770d8f8911_0_1605"/>
          <p:cNvSpPr txBox="1"/>
          <p:nvPr>
            <p:ph idx="3" type="subTitle"/>
          </p:nvPr>
        </p:nvSpPr>
        <p:spPr>
          <a:xfrm>
            <a:off x="1005250" y="2605500"/>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pic>
        <p:nvPicPr>
          <p:cNvPr id="435" name="Google Shape;435;g2770d8f8911_0_1605"/>
          <p:cNvPicPr preferRelativeResize="0"/>
          <p:nvPr/>
        </p:nvPicPr>
        <p:blipFill rotWithShape="1">
          <a:blip r:embed="rId4">
            <a:alphaModFix/>
          </a:blip>
          <a:srcRect b="0" l="0" r="0" t="0"/>
          <a:stretch/>
        </p:blipFill>
        <p:spPr>
          <a:xfrm>
            <a:off x="465600" y="3127238"/>
            <a:ext cx="410276" cy="410276"/>
          </a:xfrm>
          <a:prstGeom prst="rect">
            <a:avLst/>
          </a:prstGeom>
          <a:noFill/>
          <a:ln>
            <a:noFill/>
          </a:ln>
        </p:spPr>
      </p:pic>
      <p:sp>
        <p:nvSpPr>
          <p:cNvPr id="436" name="Google Shape;436;g2770d8f8911_0_1605"/>
          <p:cNvSpPr txBox="1"/>
          <p:nvPr>
            <p:ph idx="4" type="subTitle"/>
          </p:nvPr>
        </p:nvSpPr>
        <p:spPr>
          <a:xfrm>
            <a:off x="1009450" y="3170975"/>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blue" type="tx">
  <p:cSld name="TITLE_AND_BODY">
    <p:spTree>
      <p:nvGrpSpPr>
        <p:cNvPr id="437" name="Shape 437"/>
        <p:cNvGrpSpPr/>
        <p:nvPr/>
      </p:nvGrpSpPr>
      <p:grpSpPr>
        <a:xfrm>
          <a:off x="0" y="0"/>
          <a:ext cx="0" cy="0"/>
          <a:chOff x="0" y="0"/>
          <a:chExt cx="0" cy="0"/>
        </a:xfrm>
      </p:grpSpPr>
      <p:pic>
        <p:nvPicPr>
          <p:cNvPr id="438" name="Google Shape;438;g2770d8f8911_0_1618"/>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39" name="Google Shape;439;g2770d8f8911_0_161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440" name="Google Shape;440;g2770d8f8911_0_1618"/>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41" name="Google Shape;441;g2770d8f8911_0_161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42" name="Google Shape;442;g2770d8f8911_0_161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43" name="Shape 43"/>
        <p:cNvGrpSpPr/>
        <p:nvPr/>
      </p:nvGrpSpPr>
      <p:grpSpPr>
        <a:xfrm>
          <a:off x="0" y="0"/>
          <a:ext cx="0" cy="0"/>
          <a:chOff x="0" y="0"/>
          <a:chExt cx="0" cy="0"/>
        </a:xfrm>
      </p:grpSpPr>
      <p:pic>
        <p:nvPicPr>
          <p:cNvPr id="44" name="Google Shape;44;p2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5" name="Google Shape;45;p2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6" name="Google Shape;46;p23"/>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7" name="Google Shape;47;p2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8" name="Google Shape;48;p2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9" name="Google Shape;49;p23"/>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slide">
  <p:cSld name="TITLE_AND_TWO_COLUMNS_2">
    <p:spTree>
      <p:nvGrpSpPr>
        <p:cNvPr id="443" name="Shape 443"/>
        <p:cNvGrpSpPr/>
        <p:nvPr/>
      </p:nvGrpSpPr>
      <p:grpSpPr>
        <a:xfrm>
          <a:off x="0" y="0"/>
          <a:ext cx="0" cy="0"/>
          <a:chOff x="0" y="0"/>
          <a:chExt cx="0" cy="0"/>
        </a:xfrm>
      </p:grpSpPr>
      <p:pic>
        <p:nvPicPr>
          <p:cNvPr id="444" name="Google Shape;444;g2770d8f8911_0_1624"/>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445" name="Google Shape;445;g2770d8f8911_0_162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46" name="Google Shape;446;g2770d8f8911_0_1624"/>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47" name="Google Shape;447;g2770d8f8911_0_162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48" name="Google Shape;448;g2770d8f8911_0_1624"/>
          <p:cNvSpPr/>
          <p:nvPr/>
        </p:nvSpPr>
        <p:spPr>
          <a:xfrm>
            <a:off x="0" y="1189989"/>
            <a:ext cx="2214600" cy="669000"/>
          </a:xfrm>
          <a:prstGeom prst="homePlate">
            <a:avLst>
              <a:gd fmla="val 50000" name="adj"/>
            </a:avLst>
          </a:prstGeom>
          <a:solidFill>
            <a:srgbClr val="232C6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49" name="Google Shape;449;g2770d8f8911_0_1624"/>
          <p:cNvSpPr/>
          <p:nvPr/>
        </p:nvSpPr>
        <p:spPr>
          <a:xfrm>
            <a:off x="1838325" y="1189775"/>
            <a:ext cx="2064000" cy="669000"/>
          </a:xfrm>
          <a:prstGeom prst="chevron">
            <a:avLst>
              <a:gd fmla="val 50000" name="adj"/>
            </a:avLst>
          </a:prstGeom>
          <a:solidFill>
            <a:srgbClr val="3138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50" name="Google Shape;450;g2770d8f8911_0_1624"/>
          <p:cNvSpPr/>
          <p:nvPr/>
        </p:nvSpPr>
        <p:spPr>
          <a:xfrm>
            <a:off x="3516750" y="1189775"/>
            <a:ext cx="2064000" cy="669000"/>
          </a:xfrm>
          <a:prstGeom prst="chevron">
            <a:avLst>
              <a:gd fmla="val 50000" name="adj"/>
            </a:avLst>
          </a:prstGeom>
          <a:solidFill>
            <a:srgbClr val="434A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51" name="Google Shape;451;g2770d8f8911_0_1624"/>
          <p:cNvSpPr/>
          <p:nvPr/>
        </p:nvSpPr>
        <p:spPr>
          <a:xfrm>
            <a:off x="6874025" y="1189775"/>
            <a:ext cx="2064000" cy="669000"/>
          </a:xfrm>
          <a:prstGeom prst="chevron">
            <a:avLst>
              <a:gd fmla="val 50000" name="adj"/>
            </a:avLst>
          </a:prstGeom>
          <a:solidFill>
            <a:srgbClr val="999E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52" name="Google Shape;452;g2770d8f8911_0_1624"/>
          <p:cNvSpPr/>
          <p:nvPr/>
        </p:nvSpPr>
        <p:spPr>
          <a:xfrm>
            <a:off x="5195350" y="1189775"/>
            <a:ext cx="2064000" cy="669000"/>
          </a:xfrm>
          <a:prstGeom prst="chevron">
            <a:avLst>
              <a:gd fmla="val 50000" name="adj"/>
            </a:avLst>
          </a:prstGeom>
          <a:solidFill>
            <a:srgbClr val="676E9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53" name="Google Shape;453;g2770d8f8911_0_1624"/>
          <p:cNvSpPr txBox="1"/>
          <p:nvPr>
            <p:ph idx="1" type="subTitle"/>
          </p:nvPr>
        </p:nvSpPr>
        <p:spPr>
          <a:xfrm>
            <a:off x="2140425" y="2029075"/>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54" name="Google Shape;454;g2770d8f8911_0_1624"/>
          <p:cNvSpPr txBox="1"/>
          <p:nvPr>
            <p:ph idx="2" type="subTitle"/>
          </p:nvPr>
        </p:nvSpPr>
        <p:spPr>
          <a:xfrm>
            <a:off x="3818850" y="2029088"/>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55" name="Google Shape;455;g2770d8f8911_0_1624"/>
          <p:cNvSpPr txBox="1"/>
          <p:nvPr>
            <p:ph idx="3" type="subTitle"/>
          </p:nvPr>
        </p:nvSpPr>
        <p:spPr>
          <a:xfrm>
            <a:off x="5497275" y="2029075"/>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56" name="Google Shape;456;g2770d8f8911_0_1624"/>
          <p:cNvSpPr txBox="1"/>
          <p:nvPr>
            <p:ph idx="4" type="subTitle"/>
          </p:nvPr>
        </p:nvSpPr>
        <p:spPr>
          <a:xfrm>
            <a:off x="7175700" y="2029188"/>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57" name="Google Shape;457;g2770d8f8911_0_1624"/>
          <p:cNvSpPr txBox="1"/>
          <p:nvPr>
            <p:ph idx="5" type="title"/>
          </p:nvPr>
        </p:nvSpPr>
        <p:spPr>
          <a:xfrm>
            <a:off x="333825" y="1340000"/>
            <a:ext cx="13836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sz="1400">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58" name="Google Shape;458;g2770d8f8911_0_1624"/>
          <p:cNvSpPr txBox="1"/>
          <p:nvPr>
            <p:ph idx="6" type="title"/>
          </p:nvPr>
        </p:nvSpPr>
        <p:spPr>
          <a:xfrm>
            <a:off x="2214600"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59" name="Google Shape;459;g2770d8f8911_0_1624"/>
          <p:cNvSpPr txBox="1"/>
          <p:nvPr>
            <p:ph idx="7" type="title"/>
          </p:nvPr>
        </p:nvSpPr>
        <p:spPr>
          <a:xfrm>
            <a:off x="3846450" y="1340000"/>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60" name="Google Shape;460;g2770d8f8911_0_1624"/>
          <p:cNvSpPr txBox="1"/>
          <p:nvPr>
            <p:ph idx="8" type="title"/>
          </p:nvPr>
        </p:nvSpPr>
        <p:spPr>
          <a:xfrm>
            <a:off x="5545325"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61" name="Google Shape;461;g2770d8f8911_0_1624"/>
          <p:cNvSpPr txBox="1"/>
          <p:nvPr>
            <p:ph idx="9" type="title"/>
          </p:nvPr>
        </p:nvSpPr>
        <p:spPr>
          <a:xfrm>
            <a:off x="7259350"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62" name="Google Shape;462;g2770d8f8911_0_1624"/>
          <p:cNvSpPr txBox="1"/>
          <p:nvPr>
            <p:ph idx="13" type="subTitle"/>
          </p:nvPr>
        </p:nvSpPr>
        <p:spPr>
          <a:xfrm>
            <a:off x="295725" y="2029200"/>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s with icons">
  <p:cSld name="ONE_COLUMN_TEXT_4">
    <p:spTree>
      <p:nvGrpSpPr>
        <p:cNvPr id="463" name="Shape 463"/>
        <p:cNvGrpSpPr/>
        <p:nvPr/>
      </p:nvGrpSpPr>
      <p:grpSpPr>
        <a:xfrm>
          <a:off x="0" y="0"/>
          <a:ext cx="0" cy="0"/>
          <a:chOff x="0" y="0"/>
          <a:chExt cx="0" cy="0"/>
        </a:xfrm>
      </p:grpSpPr>
      <p:pic>
        <p:nvPicPr>
          <p:cNvPr id="464" name="Google Shape;464;g2770d8f8911_0_1644"/>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sp>
        <p:nvSpPr>
          <p:cNvPr id="465" name="Google Shape;465;g2770d8f8911_0_1644"/>
          <p:cNvSpPr/>
          <p:nvPr/>
        </p:nvSpPr>
        <p:spPr>
          <a:xfrm>
            <a:off x="2963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6" name="Google Shape;466;g2770d8f8911_0_1644"/>
          <p:cNvPicPr preferRelativeResize="0"/>
          <p:nvPr/>
        </p:nvPicPr>
        <p:blipFill rotWithShape="1">
          <a:blip r:embed="rId3">
            <a:alphaModFix/>
          </a:blip>
          <a:srcRect b="0" l="0" r="0" t="0"/>
          <a:stretch/>
        </p:blipFill>
        <p:spPr>
          <a:xfrm>
            <a:off x="-6900" y="0"/>
            <a:ext cx="9172498" cy="917250"/>
          </a:xfrm>
          <a:prstGeom prst="rect">
            <a:avLst/>
          </a:prstGeom>
          <a:noFill/>
          <a:ln>
            <a:noFill/>
          </a:ln>
        </p:spPr>
      </p:pic>
      <p:sp>
        <p:nvSpPr>
          <p:cNvPr id="467" name="Google Shape;467;g2770d8f8911_0_164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68" name="Google Shape;468;g2770d8f8911_0_1644"/>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cxnSp>
        <p:nvCxnSpPr>
          <p:cNvPr id="469" name="Google Shape;469;g2770d8f8911_0_164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70" name="Google Shape;470;g2770d8f8911_0_1644"/>
          <p:cNvSpPr txBox="1"/>
          <p:nvPr>
            <p:ph idx="1" type="subTitle"/>
          </p:nvPr>
        </p:nvSpPr>
        <p:spPr>
          <a:xfrm>
            <a:off x="3777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71" name="Google Shape;471;g2770d8f8911_0_1644"/>
          <p:cNvSpPr/>
          <p:nvPr>
            <p:ph idx="2" type="pic"/>
          </p:nvPr>
        </p:nvSpPr>
        <p:spPr>
          <a:xfrm>
            <a:off x="1391575" y="1204932"/>
            <a:ext cx="393600" cy="353700"/>
          </a:xfrm>
          <a:prstGeom prst="roundRect">
            <a:avLst>
              <a:gd fmla="val 16667" name="adj"/>
            </a:avLst>
          </a:prstGeom>
          <a:noFill/>
          <a:ln>
            <a:noFill/>
          </a:ln>
        </p:spPr>
      </p:sp>
      <p:sp>
        <p:nvSpPr>
          <p:cNvPr id="472" name="Google Shape;472;g2770d8f8911_0_1644"/>
          <p:cNvSpPr/>
          <p:nvPr/>
        </p:nvSpPr>
        <p:spPr>
          <a:xfrm>
            <a:off x="31770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2770d8f8911_0_1644"/>
          <p:cNvSpPr txBox="1"/>
          <p:nvPr>
            <p:ph idx="3" type="subTitle"/>
          </p:nvPr>
        </p:nvSpPr>
        <p:spPr>
          <a:xfrm>
            <a:off x="32584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74" name="Google Shape;474;g2770d8f8911_0_1644"/>
          <p:cNvSpPr/>
          <p:nvPr>
            <p:ph idx="4" type="pic"/>
          </p:nvPr>
        </p:nvSpPr>
        <p:spPr>
          <a:xfrm>
            <a:off x="4272275" y="1204932"/>
            <a:ext cx="393600" cy="353700"/>
          </a:xfrm>
          <a:prstGeom prst="roundRect">
            <a:avLst>
              <a:gd fmla="val 16667" name="adj"/>
            </a:avLst>
          </a:prstGeom>
          <a:noFill/>
          <a:ln>
            <a:noFill/>
          </a:ln>
        </p:spPr>
      </p:sp>
      <p:sp>
        <p:nvSpPr>
          <p:cNvPr id="475" name="Google Shape;475;g2770d8f8911_0_1644"/>
          <p:cNvSpPr/>
          <p:nvPr/>
        </p:nvSpPr>
        <p:spPr>
          <a:xfrm>
            <a:off x="60577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g2770d8f8911_0_1644"/>
          <p:cNvSpPr txBox="1"/>
          <p:nvPr>
            <p:ph idx="5" type="subTitle"/>
          </p:nvPr>
        </p:nvSpPr>
        <p:spPr>
          <a:xfrm>
            <a:off x="61391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77" name="Google Shape;477;g2770d8f8911_0_1644"/>
          <p:cNvSpPr/>
          <p:nvPr>
            <p:ph idx="6" type="pic"/>
          </p:nvPr>
        </p:nvSpPr>
        <p:spPr>
          <a:xfrm>
            <a:off x="7152975" y="1204932"/>
            <a:ext cx="393600" cy="353700"/>
          </a:xfrm>
          <a:prstGeom prst="roundRect">
            <a:avLst>
              <a:gd fmla="val 16667" name="adj"/>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yellow">
  <p:cSld name="ONE_COLUMN_TEXT_2">
    <p:spTree>
      <p:nvGrpSpPr>
        <p:cNvPr id="478" name="Shape 478"/>
        <p:cNvGrpSpPr/>
        <p:nvPr/>
      </p:nvGrpSpPr>
      <p:grpSpPr>
        <a:xfrm>
          <a:off x="0" y="0"/>
          <a:ext cx="0" cy="0"/>
          <a:chOff x="0" y="0"/>
          <a:chExt cx="0" cy="0"/>
        </a:xfrm>
      </p:grpSpPr>
      <p:pic>
        <p:nvPicPr>
          <p:cNvPr id="479" name="Google Shape;479;g2770d8f8911_0_165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80" name="Google Shape;480;g2770d8f8911_0_165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481" name="Google Shape;481;g2770d8f8911_0_165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482" name="Google Shape;482;g2770d8f8911_0_1659"/>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483" name="Google Shape;483;g2770d8f8911_0_1659"/>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484" name="Google Shape;484;g2770d8f8911_0_1659"/>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yellow">
  <p:cSld name="TITLE_1">
    <p:spTree>
      <p:nvGrpSpPr>
        <p:cNvPr id="485" name="Shape 485"/>
        <p:cNvGrpSpPr/>
        <p:nvPr/>
      </p:nvGrpSpPr>
      <p:grpSpPr>
        <a:xfrm>
          <a:off x="0" y="0"/>
          <a:ext cx="0" cy="0"/>
          <a:chOff x="0" y="0"/>
          <a:chExt cx="0" cy="0"/>
        </a:xfrm>
      </p:grpSpPr>
      <p:pic>
        <p:nvPicPr>
          <p:cNvPr id="486" name="Google Shape;486;g2770d8f8911_0_166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87" name="Google Shape;487;g2770d8f8911_0_1666"/>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
        <p:nvSpPr>
          <p:cNvPr id="488" name="Google Shape;488;g2770d8f8911_0_166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yellow">
  <p:cSld name="SECTION_HEADER_1">
    <p:spTree>
      <p:nvGrpSpPr>
        <p:cNvPr id="489" name="Shape 489"/>
        <p:cNvGrpSpPr/>
        <p:nvPr/>
      </p:nvGrpSpPr>
      <p:grpSpPr>
        <a:xfrm>
          <a:off x="0" y="0"/>
          <a:ext cx="0" cy="0"/>
          <a:chOff x="0" y="0"/>
          <a:chExt cx="0" cy="0"/>
        </a:xfrm>
      </p:grpSpPr>
      <p:pic>
        <p:nvPicPr>
          <p:cNvPr id="490" name="Google Shape;490;g2770d8f8911_0_1670"/>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491" name="Google Shape;491;g2770d8f8911_0_167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92" name="Google Shape;492;g2770d8f8911_0_1670"/>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93" name="Google Shape;493;g2770d8f8911_0_167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94" name="Google Shape;494;g2770d8f8911_0_1670"/>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495" name="Google Shape;495;g2770d8f8911_0_1670"/>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yellow">
  <p:cSld name="TITLE_AND_BODY_1">
    <p:spTree>
      <p:nvGrpSpPr>
        <p:cNvPr id="496" name="Shape 496"/>
        <p:cNvGrpSpPr/>
        <p:nvPr/>
      </p:nvGrpSpPr>
      <p:grpSpPr>
        <a:xfrm>
          <a:off x="0" y="0"/>
          <a:ext cx="0" cy="0"/>
          <a:chOff x="0" y="0"/>
          <a:chExt cx="0" cy="0"/>
        </a:xfrm>
      </p:grpSpPr>
      <p:pic>
        <p:nvPicPr>
          <p:cNvPr id="497" name="Google Shape;497;g2770d8f8911_0_1677"/>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498" name="Google Shape;498;g2770d8f8911_0_167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499" name="Google Shape;499;g2770d8f8911_0_1677"/>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00" name="Google Shape;500;g2770d8f8911_0_1677"/>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501" name="Google Shape;501;g2770d8f8911_0_167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yellow">
  <p:cSld name="TITLE_AND_TWO_COLUMNS_1">
    <p:spTree>
      <p:nvGrpSpPr>
        <p:cNvPr id="502" name="Shape 502"/>
        <p:cNvGrpSpPr/>
        <p:nvPr/>
      </p:nvGrpSpPr>
      <p:grpSpPr>
        <a:xfrm>
          <a:off x="0" y="0"/>
          <a:ext cx="0" cy="0"/>
          <a:chOff x="0" y="0"/>
          <a:chExt cx="0" cy="0"/>
        </a:xfrm>
      </p:grpSpPr>
      <p:pic>
        <p:nvPicPr>
          <p:cNvPr id="503" name="Google Shape;503;g2770d8f8911_0_1683"/>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504" name="Google Shape;504;g2770d8f8911_0_1683"/>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505" name="Google Shape;505;g2770d8f8911_0_1683"/>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yellow">
  <p:cSld name="TITLE_ONLY_1">
    <p:spTree>
      <p:nvGrpSpPr>
        <p:cNvPr id="506" name="Shape 506"/>
        <p:cNvGrpSpPr/>
        <p:nvPr/>
      </p:nvGrpSpPr>
      <p:grpSpPr>
        <a:xfrm>
          <a:off x="0" y="0"/>
          <a:ext cx="0" cy="0"/>
          <a:chOff x="0" y="0"/>
          <a:chExt cx="0" cy="0"/>
        </a:xfrm>
      </p:grpSpPr>
      <p:sp>
        <p:nvSpPr>
          <p:cNvPr id="507" name="Google Shape;507;g2770d8f8911_0_1687"/>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8" name="Google Shape;508;g2770d8f8911_0_1687"/>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509" name="Google Shape;509;g2770d8f8911_0_168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510" name="Google Shape;510;g2770d8f8911_0_1687"/>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511" name="Google Shape;511;g2770d8f8911_0_1687"/>
          <p:cNvCxnSpPr/>
          <p:nvPr/>
        </p:nvCxnSpPr>
        <p:spPr>
          <a:xfrm>
            <a:off x="0" y="4561600"/>
            <a:ext cx="5392200" cy="0"/>
          </a:xfrm>
          <a:prstGeom prst="straightConnector1">
            <a:avLst/>
          </a:prstGeom>
          <a:noFill/>
          <a:ln cap="flat" cmpd="sng" w="9525">
            <a:solidFill>
              <a:srgbClr val="F1C232"/>
            </a:solidFill>
            <a:prstDash val="solid"/>
            <a:round/>
            <a:headEnd len="sm" w="sm" type="none"/>
            <a:tailEnd len="sm" w="sm" type="none"/>
          </a:ln>
        </p:spPr>
      </p:cxnSp>
      <p:sp>
        <p:nvSpPr>
          <p:cNvPr id="512" name="Google Shape;512;g2770d8f8911_0_1687"/>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513" name="Google Shape;513;g2770d8f8911_0_168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14" name="Google Shape;514;g2770d8f8911_0_1687"/>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p:cSld name="ONE_COLUMN_TEXT_1">
    <p:spTree>
      <p:nvGrpSpPr>
        <p:cNvPr id="515" name="Shape 515"/>
        <p:cNvGrpSpPr/>
        <p:nvPr/>
      </p:nvGrpSpPr>
      <p:grpSpPr>
        <a:xfrm>
          <a:off x="0" y="0"/>
          <a:ext cx="0" cy="0"/>
          <a:chOff x="0" y="0"/>
          <a:chExt cx="0" cy="0"/>
        </a:xfrm>
      </p:grpSpPr>
      <p:pic>
        <p:nvPicPr>
          <p:cNvPr id="516" name="Google Shape;516;g2770d8f8911_0_1696"/>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517" name="Google Shape;517;g2770d8f8911_0_169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18" name="Google Shape;518;g2770d8f8911_0_1696"/>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19" name="Google Shape;519;g2770d8f8911_0_1696"/>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20" name="Google Shape;520;g2770d8f8911_0_169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21" name="Google Shape;521;g2770d8f8911_0_1696"/>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522" name="Google Shape;522;g2770d8f8911_0_169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23" name="Google Shape;523;g2770d8f8911_0_1696"/>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 yellow">
  <p:cSld name="ONE_COLUMN_TEXT_1_2">
    <p:spTree>
      <p:nvGrpSpPr>
        <p:cNvPr id="524" name="Shape 524"/>
        <p:cNvGrpSpPr/>
        <p:nvPr/>
      </p:nvGrpSpPr>
      <p:grpSpPr>
        <a:xfrm>
          <a:off x="0" y="0"/>
          <a:ext cx="0" cy="0"/>
          <a:chOff x="0" y="0"/>
          <a:chExt cx="0" cy="0"/>
        </a:xfrm>
      </p:grpSpPr>
      <p:pic>
        <p:nvPicPr>
          <p:cNvPr id="525" name="Google Shape;525;g2770d8f8911_0_1705"/>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526" name="Google Shape;526;g2770d8f8911_0_1705"/>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27" name="Google Shape;527;g2770d8f8911_0_1705"/>
          <p:cNvSpPr txBox="1"/>
          <p:nvPr>
            <p:ph idx="1" type="body"/>
          </p:nvPr>
        </p:nvSpPr>
        <p:spPr>
          <a:xfrm>
            <a:off x="311700" y="1409350"/>
            <a:ext cx="3999900" cy="29220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28" name="Google Shape;528;g2770d8f8911_0_1705"/>
          <p:cNvSpPr txBox="1"/>
          <p:nvPr>
            <p:ph idx="2" type="body"/>
          </p:nvPr>
        </p:nvSpPr>
        <p:spPr>
          <a:xfrm>
            <a:off x="4832400" y="1409275"/>
            <a:ext cx="3999900" cy="29220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29" name="Google Shape;529;g2770d8f8911_0_170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30" name="Google Shape;530;g2770d8f8911_0_1705"/>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531" name="Google Shape;531;g2770d8f8911_0_170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32" name="Google Shape;532;g2770d8f8911_0_1705"/>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533" name="Google Shape;533;g2770d8f8911_0_1705"/>
          <p:cNvSpPr txBox="1"/>
          <p:nvPr>
            <p:ph idx="4"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534" name="Google Shape;534;g2770d8f8911_0_1705"/>
          <p:cNvSpPr txBox="1"/>
          <p:nvPr>
            <p:ph idx="5"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small image">
  <p:cSld name="SECTION_HEADER_3">
    <p:spTree>
      <p:nvGrpSpPr>
        <p:cNvPr id="50" name="Shape 50"/>
        <p:cNvGrpSpPr/>
        <p:nvPr/>
      </p:nvGrpSpPr>
      <p:grpSpPr>
        <a:xfrm>
          <a:off x="0" y="0"/>
          <a:ext cx="0" cy="0"/>
          <a:chOff x="0" y="0"/>
          <a:chExt cx="0" cy="0"/>
        </a:xfrm>
      </p:grpSpPr>
      <p:pic>
        <p:nvPicPr>
          <p:cNvPr id="51" name="Google Shape;51;p24"/>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52" name="Google Shape;52;p24"/>
          <p:cNvSpPr txBox="1"/>
          <p:nvPr>
            <p:ph type="title"/>
          </p:nvPr>
        </p:nvSpPr>
        <p:spPr>
          <a:xfrm>
            <a:off x="213075" y="228600"/>
            <a:ext cx="79335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3" name="Google Shape;53;p2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54" name="Google Shape;54;p2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5" name="Google Shape;55;p2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56" name="Google Shape;56;p2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7" name="Google Shape;57;p24"/>
          <p:cNvSpPr/>
          <p:nvPr>
            <p:ph idx="2" type="pic"/>
          </p:nvPr>
        </p:nvSpPr>
        <p:spPr>
          <a:xfrm>
            <a:off x="8290775" y="71475"/>
            <a:ext cx="774300" cy="774300"/>
          </a:xfrm>
          <a:prstGeom prst="rect">
            <a:avLst/>
          </a:prstGeom>
          <a:no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1">
  <p:cSld name="ONE_COLUMN_TEXT_1_1">
    <p:spTree>
      <p:nvGrpSpPr>
        <p:cNvPr id="535" name="Shape 535"/>
        <p:cNvGrpSpPr/>
        <p:nvPr/>
      </p:nvGrpSpPr>
      <p:grpSpPr>
        <a:xfrm>
          <a:off x="0" y="0"/>
          <a:ext cx="0" cy="0"/>
          <a:chOff x="0" y="0"/>
          <a:chExt cx="0" cy="0"/>
        </a:xfrm>
      </p:grpSpPr>
      <p:pic>
        <p:nvPicPr>
          <p:cNvPr id="536" name="Google Shape;536;g2770d8f8911_0_17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37" name="Google Shape;537;g2770d8f8911_0_1716"/>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538" name="Google Shape;538;g2770d8f8911_0_1716"/>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539" name="Google Shape;539;g2770d8f8911_0_1716"/>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green">
  <p:cSld name="MAIN_POINT">
    <p:spTree>
      <p:nvGrpSpPr>
        <p:cNvPr id="540" name="Shape 540"/>
        <p:cNvGrpSpPr/>
        <p:nvPr/>
      </p:nvGrpSpPr>
      <p:grpSpPr>
        <a:xfrm>
          <a:off x="0" y="0"/>
          <a:ext cx="0" cy="0"/>
          <a:chOff x="0" y="0"/>
          <a:chExt cx="0" cy="0"/>
        </a:xfrm>
      </p:grpSpPr>
      <p:pic>
        <p:nvPicPr>
          <p:cNvPr id="541" name="Google Shape;541;g2770d8f8911_0_172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42" name="Google Shape;542;g2770d8f8911_0_1721"/>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SECTION_TITLE_AND_DESCRIPTION">
    <p:spTree>
      <p:nvGrpSpPr>
        <p:cNvPr id="543" name="Shape 543"/>
        <p:cNvGrpSpPr/>
        <p:nvPr/>
      </p:nvGrpSpPr>
      <p:grpSpPr>
        <a:xfrm>
          <a:off x="0" y="0"/>
          <a:ext cx="0" cy="0"/>
          <a:chOff x="0" y="0"/>
          <a:chExt cx="0" cy="0"/>
        </a:xfrm>
      </p:grpSpPr>
      <p:pic>
        <p:nvPicPr>
          <p:cNvPr id="544" name="Google Shape;544;g2770d8f8911_0_1724"/>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pic>
        <p:nvPicPr>
          <p:cNvPr id="545" name="Google Shape;545;g2770d8f8911_0_1724"/>
          <p:cNvPicPr preferRelativeResize="0"/>
          <p:nvPr/>
        </p:nvPicPr>
        <p:blipFill rotWithShape="1">
          <a:blip r:embed="rId3">
            <a:alphaModFix/>
          </a:blip>
          <a:srcRect b="0" l="0" r="0" t="0"/>
          <a:stretch/>
        </p:blipFill>
        <p:spPr>
          <a:xfrm>
            <a:off x="0" y="0"/>
            <a:ext cx="9144000" cy="914400"/>
          </a:xfrm>
          <a:prstGeom prst="rect">
            <a:avLst/>
          </a:prstGeom>
          <a:noFill/>
          <a:ln>
            <a:noFill/>
          </a:ln>
        </p:spPr>
      </p:pic>
      <p:sp>
        <p:nvSpPr>
          <p:cNvPr id="546" name="Google Shape;546;g2770d8f8911_0_172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47" name="Google Shape;547;g2770d8f8911_0_172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548" name="Google Shape;548;g2770d8f8911_0_1724"/>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49" name="Google Shape;549;g2770d8f8911_0_1724"/>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CAPTION_ONLY">
    <p:spTree>
      <p:nvGrpSpPr>
        <p:cNvPr id="550" name="Shape 550"/>
        <p:cNvGrpSpPr/>
        <p:nvPr/>
      </p:nvGrpSpPr>
      <p:grpSpPr>
        <a:xfrm>
          <a:off x="0" y="0"/>
          <a:ext cx="0" cy="0"/>
          <a:chOff x="0" y="0"/>
          <a:chExt cx="0" cy="0"/>
        </a:xfrm>
      </p:grpSpPr>
      <p:pic>
        <p:nvPicPr>
          <p:cNvPr id="551" name="Google Shape;551;g2770d8f8911_0_1731"/>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552" name="Google Shape;552;g2770d8f8911_0_173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553" name="Google Shape;553;g2770d8f8911_0_173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54" name="Google Shape;554;g2770d8f8911_0_1731"/>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55" name="Google Shape;555;g2770d8f8911_0_1731"/>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56" name="Google Shape;556;g2770d8f8911_0_173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green">
  <p:cSld name="BIG_NUMBER">
    <p:spTree>
      <p:nvGrpSpPr>
        <p:cNvPr id="557" name="Shape 557"/>
        <p:cNvGrpSpPr/>
        <p:nvPr/>
      </p:nvGrpSpPr>
      <p:grpSpPr>
        <a:xfrm>
          <a:off x="0" y="0"/>
          <a:ext cx="0" cy="0"/>
          <a:chOff x="0" y="0"/>
          <a:chExt cx="0" cy="0"/>
        </a:xfrm>
      </p:grpSpPr>
      <p:sp>
        <p:nvSpPr>
          <p:cNvPr id="558" name="Google Shape;558;g2770d8f8911_0_173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559" name="Google Shape;559;g2770d8f8911_0_173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560" name="Google Shape;560;g2770d8f8911_0_1738"/>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61" name="Google Shape;561;g2770d8f8911_0_1738"/>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green" type="blank">
  <p:cSld name="BLANK">
    <p:spTree>
      <p:nvGrpSpPr>
        <p:cNvPr id="562" name="Shape 562"/>
        <p:cNvGrpSpPr/>
        <p:nvPr/>
      </p:nvGrpSpPr>
      <p:grpSpPr>
        <a:xfrm>
          <a:off x="0" y="0"/>
          <a:ext cx="0" cy="0"/>
          <a:chOff x="0" y="0"/>
          <a:chExt cx="0" cy="0"/>
        </a:xfrm>
      </p:grpSpPr>
      <p:sp>
        <p:nvSpPr>
          <p:cNvPr id="563" name="Google Shape;563;g2770d8f8911_0_1743"/>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4" name="Google Shape;564;g2770d8f8911_0_1743"/>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565" name="Google Shape;565;g2770d8f8911_0_1743"/>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66" name="Google Shape;566;g2770d8f8911_0_174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567" name="Google Shape;567;g2770d8f8911_0_1743"/>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568" name="Google Shape;568;g2770d8f8911_0_1743"/>
          <p:cNvCxnSpPr/>
          <p:nvPr/>
        </p:nvCxnSpPr>
        <p:spPr>
          <a:xfrm>
            <a:off x="0" y="4561600"/>
            <a:ext cx="5392200" cy="0"/>
          </a:xfrm>
          <a:prstGeom prst="straightConnector1">
            <a:avLst/>
          </a:prstGeom>
          <a:noFill/>
          <a:ln cap="flat" cmpd="sng" w="9525">
            <a:solidFill>
              <a:srgbClr val="93C47D"/>
            </a:solidFill>
            <a:prstDash val="solid"/>
            <a:round/>
            <a:headEnd len="sm" w="sm" type="none"/>
            <a:tailEnd len="sm" w="sm" type="none"/>
          </a:ln>
        </p:spPr>
      </p:cxnSp>
      <p:sp>
        <p:nvSpPr>
          <p:cNvPr id="569" name="Google Shape;569;g2770d8f8911_0_1743"/>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570" name="Google Shape;570;g2770d8f8911_0_1743"/>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green">
  <p:cSld name="BLANK_1">
    <p:spTree>
      <p:nvGrpSpPr>
        <p:cNvPr id="571" name="Shape 571"/>
        <p:cNvGrpSpPr/>
        <p:nvPr/>
      </p:nvGrpSpPr>
      <p:grpSpPr>
        <a:xfrm>
          <a:off x="0" y="0"/>
          <a:ext cx="0" cy="0"/>
          <a:chOff x="0" y="0"/>
          <a:chExt cx="0" cy="0"/>
        </a:xfrm>
      </p:grpSpPr>
      <p:pic>
        <p:nvPicPr>
          <p:cNvPr id="572" name="Google Shape;572;g2770d8f8911_0_1752"/>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573" name="Google Shape;573;g2770d8f8911_0_175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74" name="Google Shape;574;g2770d8f8911_0_1752"/>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75" name="Google Shape;575;g2770d8f8911_0_1752"/>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76" name="Google Shape;576;g2770d8f8911_0_1752"/>
          <p:cNvSpPr txBox="1"/>
          <p:nvPr>
            <p:ph idx="1" type="body"/>
          </p:nvPr>
        </p:nvSpPr>
        <p:spPr>
          <a:xfrm>
            <a:off x="311700" y="1396175"/>
            <a:ext cx="3999900" cy="2935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77" name="Google Shape;577;g2770d8f8911_0_1752"/>
          <p:cNvSpPr txBox="1"/>
          <p:nvPr>
            <p:ph idx="2" type="body"/>
          </p:nvPr>
        </p:nvSpPr>
        <p:spPr>
          <a:xfrm>
            <a:off x="4832400" y="1396075"/>
            <a:ext cx="3999900" cy="2935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78" name="Google Shape;578;g2770d8f8911_0_175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79" name="Google Shape;579;g2770d8f8911_0_1752"/>
          <p:cNvSpPr txBox="1"/>
          <p:nvPr>
            <p:ph idx="3"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580" name="Google Shape;580;g2770d8f8911_0_1752"/>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BLANK_1_1">
    <p:spTree>
      <p:nvGrpSpPr>
        <p:cNvPr id="581" name="Shape 581"/>
        <p:cNvGrpSpPr/>
        <p:nvPr/>
      </p:nvGrpSpPr>
      <p:grpSpPr>
        <a:xfrm>
          <a:off x="0" y="0"/>
          <a:ext cx="0" cy="0"/>
          <a:chOff x="0" y="0"/>
          <a:chExt cx="0" cy="0"/>
        </a:xfrm>
      </p:grpSpPr>
      <p:pic>
        <p:nvPicPr>
          <p:cNvPr id="582" name="Google Shape;582;g2770d8f8911_0_1762"/>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583" name="Google Shape;583;g2770d8f8911_0_1762"/>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84" name="Google Shape;584;g2770d8f8911_0_1762"/>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585" name="Google Shape;585;g2770d8f8911_0_1762"/>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586" name="Google Shape;586;g2770d8f8911_0_1762"/>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BLANK_1_1_1">
    <p:spTree>
      <p:nvGrpSpPr>
        <p:cNvPr id="587" name="Shape 587"/>
        <p:cNvGrpSpPr/>
        <p:nvPr/>
      </p:nvGrpSpPr>
      <p:grpSpPr>
        <a:xfrm>
          <a:off x="0" y="0"/>
          <a:ext cx="0" cy="0"/>
          <a:chOff x="0" y="0"/>
          <a:chExt cx="0" cy="0"/>
        </a:xfrm>
      </p:grpSpPr>
      <p:pic>
        <p:nvPicPr>
          <p:cNvPr id="588" name="Google Shape;588;g2770d8f8911_0_1768"/>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589" name="Google Shape;589;g2770d8f8911_0_1768"/>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90" name="Google Shape;590;g2770d8f8911_0_1768"/>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orange">
  <p:cSld name="CUSTOM">
    <p:spTree>
      <p:nvGrpSpPr>
        <p:cNvPr id="591" name="Shape 591"/>
        <p:cNvGrpSpPr/>
        <p:nvPr/>
      </p:nvGrpSpPr>
      <p:grpSpPr>
        <a:xfrm>
          <a:off x="0" y="0"/>
          <a:ext cx="0" cy="0"/>
          <a:chOff x="0" y="0"/>
          <a:chExt cx="0" cy="0"/>
        </a:xfrm>
      </p:grpSpPr>
      <p:pic>
        <p:nvPicPr>
          <p:cNvPr id="592" name="Google Shape;592;g2770d8f8911_0_1772"/>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593" name="Google Shape;593;g2770d8f8911_0_177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594" name="Google Shape;594;g2770d8f8911_0_177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95" name="Google Shape;595;g2770d8f8911_0_1772"/>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596" name="Google Shape;596;g2770d8f8911_0_1772"/>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597" name="Google Shape;597;g2770d8f8911_0_1772"/>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mark - blue">
  <p:cSld name="SECTION_HEADER_2">
    <p:spTree>
      <p:nvGrpSpPr>
        <p:cNvPr id="58" name="Shape 58"/>
        <p:cNvGrpSpPr/>
        <p:nvPr/>
      </p:nvGrpSpPr>
      <p:grpSpPr>
        <a:xfrm>
          <a:off x="0" y="0"/>
          <a:ext cx="0" cy="0"/>
          <a:chOff x="0" y="0"/>
          <a:chExt cx="0" cy="0"/>
        </a:xfrm>
      </p:grpSpPr>
      <p:pic>
        <p:nvPicPr>
          <p:cNvPr id="59" name="Google Shape;59;p25"/>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60" name="Google Shape;60;p2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61" name="Google Shape;61;p2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2" name="Google Shape;62;p25"/>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3" name="Google Shape;63;p25"/>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4" name="Google Shape;64;p25"/>
          <p:cNvPicPr preferRelativeResize="0"/>
          <p:nvPr/>
        </p:nvPicPr>
        <p:blipFill rotWithShape="1">
          <a:blip r:embed="rId4">
            <a:alphaModFix/>
          </a:blip>
          <a:srcRect b="0" l="0" r="0" t="0"/>
          <a:stretch/>
        </p:blipFill>
        <p:spPr>
          <a:xfrm>
            <a:off x="461400" y="2561763"/>
            <a:ext cx="410276" cy="410276"/>
          </a:xfrm>
          <a:prstGeom prst="rect">
            <a:avLst/>
          </a:prstGeom>
          <a:noFill/>
          <a:ln>
            <a:noFill/>
          </a:ln>
        </p:spPr>
      </p:pic>
      <p:pic>
        <p:nvPicPr>
          <p:cNvPr id="65" name="Google Shape;65;p25"/>
          <p:cNvPicPr preferRelativeResize="0"/>
          <p:nvPr/>
        </p:nvPicPr>
        <p:blipFill rotWithShape="1">
          <a:blip r:embed="rId4">
            <a:alphaModFix/>
          </a:blip>
          <a:srcRect b="0" l="0" r="0" t="0"/>
          <a:stretch/>
        </p:blipFill>
        <p:spPr>
          <a:xfrm>
            <a:off x="461400" y="1996288"/>
            <a:ext cx="410276" cy="410276"/>
          </a:xfrm>
          <a:prstGeom prst="rect">
            <a:avLst/>
          </a:prstGeom>
          <a:noFill/>
          <a:ln>
            <a:noFill/>
          </a:ln>
        </p:spPr>
      </p:pic>
      <p:sp>
        <p:nvSpPr>
          <p:cNvPr id="66" name="Google Shape;66;p25"/>
          <p:cNvSpPr txBox="1"/>
          <p:nvPr>
            <p:ph idx="2" type="title"/>
          </p:nvPr>
        </p:nvSpPr>
        <p:spPr>
          <a:xfrm>
            <a:off x="461400" y="1143000"/>
            <a:ext cx="7685400" cy="322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67" name="Google Shape;67;p25"/>
          <p:cNvSpPr txBox="1"/>
          <p:nvPr>
            <p:ph idx="1" type="subTitle"/>
          </p:nvPr>
        </p:nvSpPr>
        <p:spPr>
          <a:xfrm>
            <a:off x="1005250" y="2040025"/>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8" name="Google Shape;68;p25"/>
          <p:cNvSpPr txBox="1"/>
          <p:nvPr>
            <p:ph idx="3" type="subTitle"/>
          </p:nvPr>
        </p:nvSpPr>
        <p:spPr>
          <a:xfrm>
            <a:off x="1005250" y="2605500"/>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69" name="Google Shape;69;p25"/>
          <p:cNvPicPr preferRelativeResize="0"/>
          <p:nvPr/>
        </p:nvPicPr>
        <p:blipFill rotWithShape="1">
          <a:blip r:embed="rId4">
            <a:alphaModFix/>
          </a:blip>
          <a:srcRect b="0" l="0" r="0" t="0"/>
          <a:stretch/>
        </p:blipFill>
        <p:spPr>
          <a:xfrm>
            <a:off x="465600" y="3127238"/>
            <a:ext cx="410276" cy="410275"/>
          </a:xfrm>
          <a:prstGeom prst="rect">
            <a:avLst/>
          </a:prstGeom>
          <a:noFill/>
          <a:ln>
            <a:noFill/>
          </a:ln>
        </p:spPr>
      </p:pic>
      <p:sp>
        <p:nvSpPr>
          <p:cNvPr id="70" name="Google Shape;70;p25"/>
          <p:cNvSpPr txBox="1"/>
          <p:nvPr>
            <p:ph idx="4" type="subTitle"/>
          </p:nvPr>
        </p:nvSpPr>
        <p:spPr>
          <a:xfrm>
            <a:off x="1009450" y="3170975"/>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orange">
  <p:cSld name="CUSTOM_1">
    <p:spTree>
      <p:nvGrpSpPr>
        <p:cNvPr id="598" name="Shape 598"/>
        <p:cNvGrpSpPr/>
        <p:nvPr/>
      </p:nvGrpSpPr>
      <p:grpSpPr>
        <a:xfrm>
          <a:off x="0" y="0"/>
          <a:ext cx="0" cy="0"/>
          <a:chOff x="0" y="0"/>
          <a:chExt cx="0" cy="0"/>
        </a:xfrm>
      </p:grpSpPr>
      <p:pic>
        <p:nvPicPr>
          <p:cNvPr id="599" name="Google Shape;599;g2770d8f8911_0_1779"/>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600" name="Google Shape;600;g2770d8f8911_0_177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601" name="Google Shape;601;g2770d8f8911_0_177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cxnSp>
        <p:nvCxnSpPr>
          <p:cNvPr id="602" name="Google Shape;602;g2770d8f8911_0_1779"/>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603" name="Google Shape;603;g2770d8f8911_0_1779"/>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orange">
  <p:cSld name="CUSTOM_1_1">
    <p:spTree>
      <p:nvGrpSpPr>
        <p:cNvPr id="604" name="Shape 604"/>
        <p:cNvGrpSpPr/>
        <p:nvPr/>
      </p:nvGrpSpPr>
      <p:grpSpPr>
        <a:xfrm>
          <a:off x="0" y="0"/>
          <a:ext cx="0" cy="0"/>
          <a:chOff x="0" y="0"/>
          <a:chExt cx="0" cy="0"/>
        </a:xfrm>
      </p:grpSpPr>
      <p:pic>
        <p:nvPicPr>
          <p:cNvPr id="605" name="Google Shape;605;g2770d8f8911_0_1785"/>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606" name="Google Shape;606;g2770d8f8911_0_1785"/>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607" name="Google Shape;607;g2770d8f8911_0_1785"/>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orange">
  <p:cSld name="CUSTOM_1_1_1">
    <p:spTree>
      <p:nvGrpSpPr>
        <p:cNvPr id="608" name="Shape 608"/>
        <p:cNvGrpSpPr/>
        <p:nvPr/>
      </p:nvGrpSpPr>
      <p:grpSpPr>
        <a:xfrm>
          <a:off x="0" y="0"/>
          <a:ext cx="0" cy="0"/>
          <a:chOff x="0" y="0"/>
          <a:chExt cx="0" cy="0"/>
        </a:xfrm>
      </p:grpSpPr>
      <p:sp>
        <p:nvSpPr>
          <p:cNvPr id="609" name="Google Shape;609;g2770d8f8911_0_178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0" name="Google Shape;610;g2770d8f8911_0_1789"/>
          <p:cNvCxnSpPr/>
          <p:nvPr/>
        </p:nvCxnSpPr>
        <p:spPr>
          <a:xfrm>
            <a:off x="0" y="4561600"/>
            <a:ext cx="5392200" cy="0"/>
          </a:xfrm>
          <a:prstGeom prst="straightConnector1">
            <a:avLst/>
          </a:prstGeom>
          <a:noFill/>
          <a:ln cap="flat" cmpd="sng" w="9525">
            <a:solidFill>
              <a:srgbClr val="E69138"/>
            </a:solidFill>
            <a:prstDash val="solid"/>
            <a:round/>
            <a:headEnd len="sm" w="sm" type="none"/>
            <a:tailEnd len="sm" w="sm" type="none"/>
          </a:ln>
        </p:spPr>
      </p:cxnSp>
      <p:sp>
        <p:nvSpPr>
          <p:cNvPr id="611" name="Google Shape;611;g2770d8f8911_0_178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pic>
        <p:nvPicPr>
          <p:cNvPr id="612" name="Google Shape;612;g2770d8f8911_0_1789"/>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613" name="Google Shape;613;g2770d8f8911_0_178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14" name="Google Shape;614;g2770d8f8911_0_1789"/>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15" name="Google Shape;615;g2770d8f8911_0_1789"/>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sp>
        <p:nvSpPr>
          <p:cNvPr id="616" name="Google Shape;616;g2770d8f8911_0_178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orange">
  <p:cSld name="CUSTOM_1_1_1_1">
    <p:spTree>
      <p:nvGrpSpPr>
        <p:cNvPr id="617" name="Shape 617"/>
        <p:cNvGrpSpPr/>
        <p:nvPr/>
      </p:nvGrpSpPr>
      <p:grpSpPr>
        <a:xfrm>
          <a:off x="0" y="0"/>
          <a:ext cx="0" cy="0"/>
          <a:chOff x="0" y="0"/>
          <a:chExt cx="0" cy="0"/>
        </a:xfrm>
      </p:grpSpPr>
      <p:pic>
        <p:nvPicPr>
          <p:cNvPr id="618" name="Google Shape;618;g2770d8f8911_0_1798"/>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619" name="Google Shape;619;g2770d8f8911_0_179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20" name="Google Shape;620;g2770d8f8911_0_1798"/>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21" name="Google Shape;621;g2770d8f8911_0_1798"/>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22" name="Google Shape;622;g2770d8f8911_0_1798"/>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623" name="Google Shape;623;g2770d8f8911_0_1798"/>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624" name="Google Shape;624;g2770d8f8911_0_1798"/>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orange">
  <p:cSld name="CUSTOM_1_1_1_1_1">
    <p:spTree>
      <p:nvGrpSpPr>
        <p:cNvPr id="625" name="Shape 625"/>
        <p:cNvGrpSpPr/>
        <p:nvPr/>
      </p:nvGrpSpPr>
      <p:grpSpPr>
        <a:xfrm>
          <a:off x="0" y="0"/>
          <a:ext cx="0" cy="0"/>
          <a:chOff x="0" y="0"/>
          <a:chExt cx="0" cy="0"/>
        </a:xfrm>
      </p:grpSpPr>
      <p:pic>
        <p:nvPicPr>
          <p:cNvPr id="626" name="Google Shape;626;g2770d8f8911_0_1806"/>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627" name="Google Shape;627;g2770d8f8911_0_180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28" name="Google Shape;628;g2770d8f8911_0_1806"/>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29" name="Google Shape;629;g2770d8f8911_0_180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30" name="Google Shape;630;g2770d8f8911_0_1806"/>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631" name="Google Shape;631;g2770d8f8911_0_1806"/>
          <p:cNvSpPr txBox="1"/>
          <p:nvPr>
            <p:ph idx="1" type="body"/>
          </p:nvPr>
        </p:nvSpPr>
        <p:spPr>
          <a:xfrm>
            <a:off x="311700" y="1387200"/>
            <a:ext cx="3999900" cy="2944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632" name="Google Shape;632;g2770d8f8911_0_1806"/>
          <p:cNvSpPr txBox="1"/>
          <p:nvPr>
            <p:ph idx="2" type="body"/>
          </p:nvPr>
        </p:nvSpPr>
        <p:spPr>
          <a:xfrm>
            <a:off x="4832400" y="1387075"/>
            <a:ext cx="3999900" cy="2944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633" name="Google Shape;633;g2770d8f8911_0_1806"/>
          <p:cNvSpPr txBox="1"/>
          <p:nvPr>
            <p:ph idx="3" type="title"/>
          </p:nvPr>
        </p:nvSpPr>
        <p:spPr>
          <a:xfrm>
            <a:off x="329300" y="1047150"/>
            <a:ext cx="3982200" cy="36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634" name="Google Shape;634;g2770d8f8911_0_1806"/>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5" name="Shape 635"/>
        <p:cNvGrpSpPr/>
        <p:nvPr/>
      </p:nvGrpSpPr>
      <p:grpSpPr>
        <a:xfrm>
          <a:off x="0" y="0"/>
          <a:ext cx="0" cy="0"/>
          <a:chOff x="0" y="0"/>
          <a:chExt cx="0" cy="0"/>
        </a:xfrm>
      </p:grpSpPr>
      <p:pic>
        <p:nvPicPr>
          <p:cNvPr id="636" name="Google Shape;636;g2770d8f8911_0_1816"/>
          <p:cNvPicPr preferRelativeResize="0"/>
          <p:nvPr/>
        </p:nvPicPr>
        <p:blipFill rotWithShape="1">
          <a:blip r:embed="rId2">
            <a:alphaModFix/>
          </a:blip>
          <a:srcRect b="0" l="0" r="0" t="0"/>
          <a:stretch/>
        </p:blipFill>
        <p:spPr>
          <a:xfrm>
            <a:off x="2" y="0"/>
            <a:ext cx="9143995" cy="914399"/>
          </a:xfrm>
          <a:prstGeom prst="rect">
            <a:avLst/>
          </a:prstGeom>
          <a:noFill/>
          <a:ln>
            <a:noFill/>
          </a:ln>
        </p:spPr>
      </p:pic>
      <p:sp>
        <p:nvSpPr>
          <p:cNvPr id="637" name="Google Shape;637;g2770d8f8911_0_1816"/>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8" name="Google Shape;638;g2770d8f8911_0_1816"/>
          <p:cNvSpPr txBox="1"/>
          <p:nvPr>
            <p:ph idx="1" type="body"/>
          </p:nvPr>
        </p:nvSpPr>
        <p:spPr>
          <a:xfrm>
            <a:off x="628650" y="1165860"/>
            <a:ext cx="7886700" cy="32634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317500" lvl="2" marL="1371600" rtl="0" algn="l">
              <a:lnSpc>
                <a:spcPct val="90000"/>
              </a:lnSpc>
              <a:spcBef>
                <a:spcPts val="400"/>
              </a:spcBef>
              <a:spcAft>
                <a:spcPts val="0"/>
              </a:spcAft>
              <a:buClr>
                <a:schemeClr val="dk1"/>
              </a:buClr>
              <a:buSzPts val="1400"/>
              <a:buChar char="•"/>
              <a:defRPr sz="1400"/>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639" name="Google Shape;639;g2770d8f8911_0_1816"/>
          <p:cNvPicPr preferRelativeResize="0"/>
          <p:nvPr/>
        </p:nvPicPr>
        <p:blipFill rotWithShape="1">
          <a:blip r:embed="rId3">
            <a:alphaModFix/>
          </a:blip>
          <a:srcRect b="0" l="0" r="0" t="0"/>
          <a:stretch/>
        </p:blipFill>
        <p:spPr>
          <a:xfrm>
            <a:off x="8086704" y="4629151"/>
            <a:ext cx="857291" cy="364738"/>
          </a:xfrm>
          <a:prstGeom prst="rect">
            <a:avLst/>
          </a:prstGeom>
          <a:noFill/>
          <a:ln>
            <a:noFill/>
          </a:ln>
        </p:spPr>
      </p:pic>
      <p:sp>
        <p:nvSpPr>
          <p:cNvPr id="640" name="Google Shape;640;g2770d8f8911_0_1816"/>
          <p:cNvSpPr txBox="1"/>
          <p:nvPr>
            <p:ph idx="12" type="sldNum"/>
          </p:nvPr>
        </p:nvSpPr>
        <p:spPr>
          <a:xfrm>
            <a:off x="249655"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641" name="Shape 641"/>
        <p:cNvGrpSpPr/>
        <p:nvPr/>
      </p:nvGrpSpPr>
      <p:grpSpPr>
        <a:xfrm>
          <a:off x="0" y="0"/>
          <a:ext cx="0" cy="0"/>
          <a:chOff x="0" y="0"/>
          <a:chExt cx="0" cy="0"/>
        </a:xfrm>
      </p:grpSpPr>
      <p:sp>
        <p:nvSpPr>
          <p:cNvPr id="642" name="Google Shape;642;g2770d8f8911_0_18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descr="&quot;&quot;" id="643" name="Google Shape;643;g2770d8f8911_0_1822"/>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4" name="Google Shape;644;g2770d8f8911_0_1822"/>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quot;&quot;" id="645" name="Google Shape;645;g2770d8f8911_0_182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646" name="Google Shape;646;g2770d8f8911_0_1822"/>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descr="Photo of high school student" id="647" name="Google Shape;647;g2770d8f8911_0_1822"/>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648" name="Google Shape;648;g2770d8f8911_0_1822"/>
          <p:cNvSpPr txBox="1"/>
          <p:nvPr>
            <p:ph type="title"/>
          </p:nvPr>
        </p:nvSpPr>
        <p:spPr>
          <a:xfrm>
            <a:off x="205525" y="2075700"/>
            <a:ext cx="5778300" cy="5313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49" name="Google Shape;649;g2770d8f8911_0_1822"/>
          <p:cNvSpPr txBox="1"/>
          <p:nvPr>
            <p:ph idx="3" type="title"/>
          </p:nvPr>
        </p:nvSpPr>
        <p:spPr>
          <a:xfrm>
            <a:off x="205525" y="2960750"/>
            <a:ext cx="5778300" cy="1040100"/>
          </a:xfrm>
          <a:prstGeom prst="rect">
            <a:avLst/>
          </a:prstGeom>
        </p:spPr>
        <p:txBody>
          <a:bodyPr anchorCtr="0" anchor="t" bIns="0" lIns="0" spcFirstLastPara="1" rIns="0" wrap="square" tIns="0">
            <a:noAutofit/>
          </a:bodyPr>
          <a:lstStyle>
            <a:lvl1pPr lvl="0" rtl="0" algn="ctr">
              <a:spcBef>
                <a:spcPts val="0"/>
              </a:spcBef>
              <a:spcAft>
                <a:spcPts val="0"/>
              </a:spcAft>
              <a:buSzPts val="2200"/>
              <a:buFont typeface="Roboto"/>
              <a:buNone/>
              <a:defRPr sz="2200">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650" name="Shape 650"/>
        <p:cNvGrpSpPr/>
        <p:nvPr/>
      </p:nvGrpSpPr>
      <p:grpSpPr>
        <a:xfrm>
          <a:off x="0" y="0"/>
          <a:ext cx="0" cy="0"/>
          <a:chOff x="0" y="0"/>
          <a:chExt cx="0" cy="0"/>
        </a:xfrm>
      </p:grpSpPr>
      <p:pic>
        <p:nvPicPr>
          <p:cNvPr descr="&quot;&quot;" id="651" name="Google Shape;651;g2770d8f8911_0_1831"/>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652" name="Google Shape;652;g2770d8f8911_0_1831"/>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653" name="Google Shape;653;g2770d8f8911_0_1831"/>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54" name="Google Shape;654;g2770d8f8911_0_1831"/>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655" name="Google Shape;655;g2770d8f8911_0_1831"/>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656" name="Google Shape;656;g2770d8f8911_0_1831"/>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657" name="Google Shape;657;g2770d8f8911_0_1831"/>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58" name="Google Shape;658;g2770d8f8911_0_1831"/>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659" name="Shape 659"/>
        <p:cNvGrpSpPr/>
        <p:nvPr/>
      </p:nvGrpSpPr>
      <p:grpSpPr>
        <a:xfrm>
          <a:off x="0" y="0"/>
          <a:ext cx="0" cy="0"/>
          <a:chOff x="0" y="0"/>
          <a:chExt cx="0" cy="0"/>
        </a:xfrm>
      </p:grpSpPr>
      <p:pic>
        <p:nvPicPr>
          <p:cNvPr descr="&quot;&quot;" id="660" name="Google Shape;660;g2770d8f8911_0_1840"/>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661" name="Google Shape;661;g2770d8f8911_0_1840"/>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662" name="Google Shape;662;g2770d8f8911_0_1840"/>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63" name="Google Shape;663;g2770d8f8911_0_1840"/>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664" name="Google Shape;664;g2770d8f8911_0_1840"/>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665" name="Google Shape;665;g2770d8f8911_0_184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66" name="Google Shape;666;g2770d8f8911_0_184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667" name="Shape 667"/>
        <p:cNvGrpSpPr/>
        <p:nvPr/>
      </p:nvGrpSpPr>
      <p:grpSpPr>
        <a:xfrm>
          <a:off x="0" y="0"/>
          <a:ext cx="0" cy="0"/>
          <a:chOff x="0" y="0"/>
          <a:chExt cx="0" cy="0"/>
        </a:xfrm>
      </p:grpSpPr>
      <p:pic>
        <p:nvPicPr>
          <p:cNvPr descr="Photo of middle school students" id="668" name="Google Shape;668;g2770d8f8911_0_184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69" name="Google Shape;669;g2770d8f8911_0_1848"/>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70" name="Google Shape;670;g2770d8f8911_0_1848"/>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671" name="Google Shape;671;g2770d8f8911_0_1848"/>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blue" type="tx">
  <p:cSld name="TITLE_AND_BODY">
    <p:spTree>
      <p:nvGrpSpPr>
        <p:cNvPr id="71" name="Shape 71"/>
        <p:cNvGrpSpPr/>
        <p:nvPr/>
      </p:nvGrpSpPr>
      <p:grpSpPr>
        <a:xfrm>
          <a:off x="0" y="0"/>
          <a:ext cx="0" cy="0"/>
          <a:chOff x="0" y="0"/>
          <a:chExt cx="0" cy="0"/>
        </a:xfrm>
      </p:grpSpPr>
      <p:pic>
        <p:nvPicPr>
          <p:cNvPr id="72" name="Google Shape;72;p26"/>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73" name="Google Shape;73;p2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74" name="Google Shape;74;p2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75" name="Google Shape;75;p26"/>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76" name="Google Shape;76;p26"/>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672" name="Shape 672"/>
        <p:cNvGrpSpPr/>
        <p:nvPr/>
      </p:nvGrpSpPr>
      <p:grpSpPr>
        <a:xfrm>
          <a:off x="0" y="0"/>
          <a:ext cx="0" cy="0"/>
          <a:chOff x="0" y="0"/>
          <a:chExt cx="0" cy="0"/>
        </a:xfrm>
      </p:grpSpPr>
      <p:pic>
        <p:nvPicPr>
          <p:cNvPr descr="Photo of high school students" id="673" name="Google Shape;673;g2770d8f8911_0_1853"/>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74" name="Google Shape;674;g2770d8f8911_0_1853"/>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75" name="Google Shape;675;g2770d8f8911_0_185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76" name="Google Shape;676;g2770d8f8911_0_1853"/>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677" name="Shape 677"/>
        <p:cNvGrpSpPr/>
        <p:nvPr/>
      </p:nvGrpSpPr>
      <p:grpSpPr>
        <a:xfrm>
          <a:off x="0" y="0"/>
          <a:ext cx="0" cy="0"/>
          <a:chOff x="0" y="0"/>
          <a:chExt cx="0" cy="0"/>
        </a:xfrm>
      </p:grpSpPr>
      <p:pic>
        <p:nvPicPr>
          <p:cNvPr descr="Photo of high school student" id="678" name="Google Shape;678;g2770d8f8911_0_185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79" name="Google Shape;679;g2770d8f8911_0_1858"/>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0" name="Google Shape;680;g2770d8f8911_0_1858"/>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681" name="Google Shape;681;g2770d8f8911_0_1858"/>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682" name="Shape 682"/>
        <p:cNvGrpSpPr/>
        <p:nvPr/>
      </p:nvGrpSpPr>
      <p:grpSpPr>
        <a:xfrm>
          <a:off x="0" y="0"/>
          <a:ext cx="0" cy="0"/>
          <a:chOff x="0" y="0"/>
          <a:chExt cx="0" cy="0"/>
        </a:xfrm>
      </p:grpSpPr>
      <p:pic>
        <p:nvPicPr>
          <p:cNvPr descr="Photo of high school student and family" id="683" name="Google Shape;683;g2770d8f8911_0_1863"/>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84" name="Google Shape;684;g2770d8f8911_0_1863"/>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5" name="Google Shape;685;g2770d8f8911_0_186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86" name="Google Shape;686;g2770d8f8911_0_1863"/>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687" name="Shape 687"/>
        <p:cNvGrpSpPr/>
        <p:nvPr/>
      </p:nvGrpSpPr>
      <p:grpSpPr>
        <a:xfrm>
          <a:off x="0" y="0"/>
          <a:ext cx="0" cy="0"/>
          <a:chOff x="0" y="0"/>
          <a:chExt cx="0" cy="0"/>
        </a:xfrm>
      </p:grpSpPr>
      <p:pic>
        <p:nvPicPr>
          <p:cNvPr descr="Photo of middle school student" id="688" name="Google Shape;688;g2770d8f8911_0_186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89" name="Google Shape;689;g2770d8f8911_0_1868"/>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90" name="Google Shape;690;g2770d8f8911_0_1868"/>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descr="CDE logo" id="691" name="Google Shape;691;g2770d8f8911_0_1868"/>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692" name="Shape 692"/>
        <p:cNvGrpSpPr/>
        <p:nvPr/>
      </p:nvGrpSpPr>
      <p:grpSpPr>
        <a:xfrm>
          <a:off x="0" y="0"/>
          <a:ext cx="0" cy="0"/>
          <a:chOff x="0" y="0"/>
          <a:chExt cx="0" cy="0"/>
        </a:xfrm>
      </p:grpSpPr>
      <p:pic>
        <p:nvPicPr>
          <p:cNvPr descr="Photo of middle school student" id="693" name="Google Shape;693;g2770d8f8911_0_1873"/>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94" name="Google Shape;694;g2770d8f8911_0_1873"/>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95" name="Google Shape;695;g2770d8f8911_0_187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96" name="Google Shape;696;g2770d8f8911_0_1873"/>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697" name="Shape 697"/>
        <p:cNvGrpSpPr/>
        <p:nvPr/>
      </p:nvGrpSpPr>
      <p:grpSpPr>
        <a:xfrm>
          <a:off x="0" y="0"/>
          <a:ext cx="0" cy="0"/>
          <a:chOff x="0" y="0"/>
          <a:chExt cx="0" cy="0"/>
        </a:xfrm>
      </p:grpSpPr>
      <p:pic>
        <p:nvPicPr>
          <p:cNvPr descr="Photo of middle school students" id="698" name="Google Shape;698;g2770d8f8911_0_1878"/>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99" name="Google Shape;699;g2770d8f8911_0_1878"/>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00" name="Google Shape;700;g2770d8f8911_0_1878"/>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701" name="Google Shape;701;g2770d8f8911_0_1878"/>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702" name="Shape 702"/>
        <p:cNvGrpSpPr/>
        <p:nvPr/>
      </p:nvGrpSpPr>
      <p:grpSpPr>
        <a:xfrm>
          <a:off x="0" y="0"/>
          <a:ext cx="0" cy="0"/>
          <a:chOff x="0" y="0"/>
          <a:chExt cx="0" cy="0"/>
        </a:xfrm>
      </p:grpSpPr>
      <p:pic>
        <p:nvPicPr>
          <p:cNvPr descr="Photo of high school students" id="703" name="Google Shape;703;g2770d8f8911_0_1883"/>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704" name="Google Shape;704;g2770d8f8911_0_1883"/>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05" name="Google Shape;705;g2770d8f8911_0_188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706" name="Google Shape;706;g2770d8f8911_0_1883"/>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707" name="Shape 707"/>
        <p:cNvGrpSpPr/>
        <p:nvPr/>
      </p:nvGrpSpPr>
      <p:grpSpPr>
        <a:xfrm>
          <a:off x="0" y="0"/>
          <a:ext cx="0" cy="0"/>
          <a:chOff x="0" y="0"/>
          <a:chExt cx="0" cy="0"/>
        </a:xfrm>
      </p:grpSpPr>
      <p:pic>
        <p:nvPicPr>
          <p:cNvPr descr="Photo of elementary students" id="708" name="Google Shape;708;g2770d8f8911_0_1888"/>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709" name="Google Shape;709;g2770d8f8911_0_1888"/>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710" name="Google Shape;710;g2770d8f8911_0_1888"/>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711" name="Google Shape;711;g2770d8f8911_0_1888"/>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712" name="Google Shape;712;g2770d8f8911_0_1888"/>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713" name="Google Shape;713;g2770d8f8911_0_1888"/>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714" name="Google Shape;714;g2770d8f8911_0_1888"/>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715" name="Google Shape;715;g2770d8f8911_0_1888"/>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_2">
    <p:spTree>
      <p:nvGrpSpPr>
        <p:cNvPr id="716" name="Shape 716"/>
        <p:cNvGrpSpPr/>
        <p:nvPr/>
      </p:nvGrpSpPr>
      <p:grpSpPr>
        <a:xfrm>
          <a:off x="0" y="0"/>
          <a:ext cx="0" cy="0"/>
          <a:chOff x="0" y="0"/>
          <a:chExt cx="0" cy="0"/>
        </a:xfrm>
      </p:grpSpPr>
      <p:pic>
        <p:nvPicPr>
          <p:cNvPr descr="Photo of elementary student" id="717" name="Google Shape;717;g2770d8f8911_0_1897"/>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descr="Photo of elementary student" id="718" name="Google Shape;718;g2770d8f8911_0_1897"/>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719" name="Google Shape;719;g2770d8f8911_0_1897"/>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720" name="Google Shape;720;g2770d8f8911_0_1897"/>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721" name="Google Shape;721;g2770d8f8911_0_1897"/>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722" name="Google Shape;722;g2770d8f8911_0_1897"/>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723" name="Google Shape;723;g2770d8f8911_0_1897"/>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724" name="Google Shape;724;g2770d8f8911_0_1897"/>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theme" Target="../theme/theme2.xml"/><Relationship Id="rId50" Type="http://schemas.openxmlformats.org/officeDocument/2006/relationships/slideLayout" Target="../slideLayouts/slideLayout5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0.xml"/><Relationship Id="rId42" Type="http://schemas.openxmlformats.org/officeDocument/2006/relationships/slideLayout" Target="../slideLayouts/slideLayout92.xml"/><Relationship Id="rId41" Type="http://schemas.openxmlformats.org/officeDocument/2006/relationships/slideLayout" Target="../slideLayouts/slideLayout91.xml"/><Relationship Id="rId44" Type="http://schemas.openxmlformats.org/officeDocument/2006/relationships/slideLayout" Target="../slideLayouts/slideLayout94.xml"/><Relationship Id="rId43" Type="http://schemas.openxmlformats.org/officeDocument/2006/relationships/slideLayout" Target="../slideLayouts/slideLayout93.xml"/><Relationship Id="rId46" Type="http://schemas.openxmlformats.org/officeDocument/2006/relationships/slideLayout" Target="../slideLayouts/slideLayout96.xml"/><Relationship Id="rId45" Type="http://schemas.openxmlformats.org/officeDocument/2006/relationships/slideLayout" Target="../slideLayouts/slideLayout9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48" Type="http://schemas.openxmlformats.org/officeDocument/2006/relationships/slideLayout" Target="../slideLayouts/slideLayout98.xml"/><Relationship Id="rId47" Type="http://schemas.openxmlformats.org/officeDocument/2006/relationships/slideLayout" Target="../slideLayouts/slideLayout97.xml"/><Relationship Id="rId49" Type="http://schemas.openxmlformats.org/officeDocument/2006/relationships/theme" Target="../theme/theme1.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31" Type="http://schemas.openxmlformats.org/officeDocument/2006/relationships/slideLayout" Target="../slideLayouts/slideLayout81.xml"/><Relationship Id="rId30" Type="http://schemas.openxmlformats.org/officeDocument/2006/relationships/slideLayout" Target="../slideLayouts/slideLayout80.xml"/><Relationship Id="rId33" Type="http://schemas.openxmlformats.org/officeDocument/2006/relationships/slideLayout" Target="../slideLayouts/slideLayout83.xml"/><Relationship Id="rId32" Type="http://schemas.openxmlformats.org/officeDocument/2006/relationships/slideLayout" Target="../slideLayouts/slideLayout82.xml"/><Relationship Id="rId35" Type="http://schemas.openxmlformats.org/officeDocument/2006/relationships/slideLayout" Target="../slideLayouts/slideLayout85.xml"/><Relationship Id="rId34" Type="http://schemas.openxmlformats.org/officeDocument/2006/relationships/slideLayout" Target="../slideLayouts/slideLayout84.xml"/><Relationship Id="rId37" Type="http://schemas.openxmlformats.org/officeDocument/2006/relationships/slideLayout" Target="../slideLayouts/slideLayout87.xml"/><Relationship Id="rId36" Type="http://schemas.openxmlformats.org/officeDocument/2006/relationships/slideLayout" Target="../slideLayouts/slideLayout86.xml"/><Relationship Id="rId39" Type="http://schemas.openxmlformats.org/officeDocument/2006/relationships/slideLayout" Target="../slideLayouts/slideLayout89.xml"/><Relationship Id="rId38" Type="http://schemas.openxmlformats.org/officeDocument/2006/relationships/slideLayout" Target="../slideLayouts/slideLayout88.xml"/><Relationship Id="rId20" Type="http://schemas.openxmlformats.org/officeDocument/2006/relationships/slideLayout" Target="../slideLayouts/slideLayout70.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26" Type="http://schemas.openxmlformats.org/officeDocument/2006/relationships/slideLayout" Target="../slideLayouts/slideLayout76.xml"/><Relationship Id="rId25" Type="http://schemas.openxmlformats.org/officeDocument/2006/relationships/slideLayout" Target="../slideLayouts/slideLayout75.xml"/><Relationship Id="rId28" Type="http://schemas.openxmlformats.org/officeDocument/2006/relationships/slideLayout" Target="../slideLayouts/slideLayout78.xml"/><Relationship Id="rId27" Type="http://schemas.openxmlformats.org/officeDocument/2006/relationships/slideLayout" Target="../slideLayouts/slideLayout77.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9" Type="http://schemas.openxmlformats.org/officeDocument/2006/relationships/slideLayout" Target="../slideLayouts/slideLayout69.xml"/><Relationship Id="rId1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7" name="Google Shape;7;p1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9pPr>
          </a:lstStyle>
          <a:p/>
        </p:txBody>
      </p:sp>
      <p:sp>
        <p:nvSpPr>
          <p:cNvPr id="8" name="Google Shape;8;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7"/>
          <p:cNvSpPr txBox="1"/>
          <p:nvPr>
            <p:ph idx="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0" name="Google Shape;10;p17"/>
          <p:cNvSpPr txBox="1"/>
          <p:nvPr/>
        </p:nvSpPr>
        <p:spPr>
          <a:xfrm>
            <a:off x="511200" y="4837325"/>
            <a:ext cx="29523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999999"/>
                </a:solidFill>
                <a:latin typeface="Calibri"/>
                <a:ea typeface="Calibri"/>
                <a:cs typeface="Calibri"/>
                <a:sym typeface="Calibri"/>
              </a:rPr>
              <a:t>Colorado Department of Education</a:t>
            </a:r>
            <a:endParaRPr b="0" i="0" sz="800" u="none" cap="none" strike="noStrike">
              <a:solidFill>
                <a:srgbClr val="999999"/>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3" name="Shape 373"/>
        <p:cNvGrpSpPr/>
        <p:nvPr/>
      </p:nvGrpSpPr>
      <p:grpSpPr>
        <a:xfrm>
          <a:off x="0" y="0"/>
          <a:ext cx="0" cy="0"/>
          <a:chOff x="0" y="0"/>
          <a:chExt cx="0" cy="0"/>
        </a:xfrm>
      </p:grpSpPr>
      <p:sp>
        <p:nvSpPr>
          <p:cNvPr id="374" name="Google Shape;374;g2770d8f8911_0_1554"/>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375" name="Google Shape;375;g2770d8f8911_0_155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9pPr>
          </a:lstStyle>
          <a:p/>
        </p:txBody>
      </p:sp>
      <p:sp>
        <p:nvSpPr>
          <p:cNvPr id="376" name="Google Shape;376;g2770d8f8911_0_155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g2770d8f8911_0_1554"/>
          <p:cNvSpPr txBox="1"/>
          <p:nvPr>
            <p:ph idx="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78" name="Google Shape;378;g2770d8f8911_0_1554"/>
          <p:cNvSpPr txBox="1"/>
          <p:nvPr/>
        </p:nvSpPr>
        <p:spPr>
          <a:xfrm>
            <a:off x="511200" y="4837325"/>
            <a:ext cx="29523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999999"/>
                </a:solidFill>
                <a:latin typeface="Calibri"/>
                <a:ea typeface="Calibri"/>
                <a:cs typeface="Calibri"/>
                <a:sym typeface="Calibri"/>
              </a:rPr>
              <a:t>Colorado Department of Education</a:t>
            </a:r>
            <a:endParaRPr b="0" i="0" sz="800" u="none" cap="none" strike="noStrike">
              <a:solidFill>
                <a:srgbClr val="999999"/>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9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xml"/><Relationship Id="rId3" Type="http://schemas.openxmlformats.org/officeDocument/2006/relationships/image" Target="../media/image9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4.xml"/><Relationship Id="rId3" Type="http://schemas.openxmlformats.org/officeDocument/2006/relationships/image" Target="../media/image9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hyperlink" Target="mailto:uiphelp@cde.state.co.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
          <p:cNvSpPr txBox="1"/>
          <p:nvPr>
            <p:ph idx="4294967295" type="ctrTitle"/>
          </p:nvPr>
        </p:nvSpPr>
        <p:spPr>
          <a:xfrm>
            <a:off x="0" y="2196575"/>
            <a:ext cx="6136500" cy="600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000"/>
              <a:buNone/>
            </a:pPr>
            <a:r>
              <a:t/>
            </a:r>
            <a:endParaRPr>
              <a:latin typeface="Roboto"/>
              <a:ea typeface="Roboto"/>
              <a:cs typeface="Roboto"/>
              <a:sym typeface="Roboto"/>
            </a:endParaRPr>
          </a:p>
          <a:p>
            <a:pPr indent="0" lvl="0" marL="0" rtl="0" algn="ctr">
              <a:lnSpc>
                <a:spcPct val="100000"/>
              </a:lnSpc>
              <a:spcBef>
                <a:spcPts val="0"/>
              </a:spcBef>
              <a:spcAft>
                <a:spcPts val="0"/>
              </a:spcAft>
              <a:buSzPts val="4000"/>
              <a:buNone/>
            </a:pPr>
            <a:r>
              <a:rPr lang="en">
                <a:latin typeface="Roboto"/>
                <a:ea typeface="Roboto"/>
                <a:cs typeface="Roboto"/>
                <a:sym typeface="Roboto"/>
              </a:rPr>
              <a:t>OTG in Accountability &amp; Performance Frameworks</a:t>
            </a:r>
            <a:endParaRPr sz="4000">
              <a:solidFill>
                <a:schemeClr val="lt1"/>
              </a:solidFill>
              <a:latin typeface="Roboto"/>
              <a:ea typeface="Roboto"/>
              <a:cs typeface="Roboto"/>
              <a:sym typeface="Roboto"/>
            </a:endParaRPr>
          </a:p>
        </p:txBody>
      </p:sp>
      <p:sp>
        <p:nvSpPr>
          <p:cNvPr id="730" name="Google Shape;730;p1"/>
          <p:cNvSpPr txBox="1"/>
          <p:nvPr>
            <p:ph idx="4294967295" type="subTitle"/>
          </p:nvPr>
        </p:nvSpPr>
        <p:spPr>
          <a:xfrm>
            <a:off x="450025" y="3076725"/>
            <a:ext cx="5533800" cy="79260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SzPts val="2300"/>
              <a:buNone/>
            </a:pPr>
            <a:r>
              <a:rPr i="1" lang="en" sz="2200">
                <a:latin typeface="Roboto"/>
                <a:ea typeface="Roboto"/>
                <a:cs typeface="Roboto"/>
                <a:sym typeface="Roboto"/>
              </a:rPr>
              <a:t>On Track Growth</a:t>
            </a:r>
            <a:endParaRPr i="1" sz="2200">
              <a:latin typeface="Roboto"/>
              <a:ea typeface="Roboto"/>
              <a:cs typeface="Roboto"/>
              <a:sym typeface="Roboto"/>
            </a:endParaRPr>
          </a:p>
          <a:p>
            <a:pPr indent="0" lvl="0" marL="0" rtl="0" algn="ctr">
              <a:lnSpc>
                <a:spcPct val="100000"/>
              </a:lnSpc>
              <a:spcBef>
                <a:spcPts val="0"/>
              </a:spcBef>
              <a:spcAft>
                <a:spcPts val="0"/>
              </a:spcAft>
              <a:buSzPts val="2300"/>
              <a:buNone/>
            </a:pPr>
            <a:r>
              <a:rPr i="1" lang="en" sz="2200">
                <a:latin typeface="Roboto"/>
                <a:ea typeface="Roboto"/>
                <a:cs typeface="Roboto"/>
                <a:sym typeface="Roboto"/>
              </a:rPr>
              <a:t>Webinar Series, Module 4</a:t>
            </a:r>
            <a:endParaRPr sz="1400">
              <a:latin typeface="Roboto"/>
              <a:ea typeface="Roboto"/>
              <a:cs typeface="Roboto"/>
              <a:sym typeface="Roboto"/>
            </a:endParaRPr>
          </a:p>
        </p:txBody>
      </p:sp>
      <p:sp>
        <p:nvSpPr>
          <p:cNvPr id="731" name="Google Shape;731;p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2" name="Google Shape;732;p1"/>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2eb65f984e2_0_232"/>
          <p:cNvSpPr txBox="1"/>
          <p:nvPr>
            <p:ph idx="4294967295" type="body"/>
          </p:nvPr>
        </p:nvSpPr>
        <p:spPr>
          <a:xfrm>
            <a:off x="362825" y="1001050"/>
            <a:ext cx="8508600" cy="3002100"/>
          </a:xfrm>
          <a:prstGeom prst="rect">
            <a:avLst/>
          </a:prstGeom>
        </p:spPr>
        <p:txBody>
          <a:bodyPr anchorCtr="0" anchor="t" bIns="0" lIns="0" spcFirstLastPara="1" rIns="0" wrap="square" tIns="0">
            <a:normAutofit/>
          </a:bodyPr>
          <a:lstStyle/>
          <a:p>
            <a:pPr indent="-323850" lvl="0" marL="457200" rtl="0" algn="l">
              <a:lnSpc>
                <a:spcPct val="115000"/>
              </a:lnSpc>
              <a:spcBef>
                <a:spcPts val="0"/>
              </a:spcBef>
              <a:spcAft>
                <a:spcPts val="0"/>
              </a:spcAft>
              <a:buSzPts val="1500"/>
              <a:buFont typeface="Roboto"/>
              <a:buChar char="●"/>
            </a:pPr>
            <a:r>
              <a:rPr lang="en" sz="1500">
                <a:solidFill>
                  <a:schemeClr val="dk2"/>
                </a:solidFill>
                <a:latin typeface="Roboto"/>
                <a:ea typeface="Roboto"/>
                <a:cs typeface="Roboto"/>
                <a:sym typeface="Roboto"/>
              </a:rPr>
              <a:t>We do not anticipate that inclusion of the On Track Growth indicator in SPF/DPF will result in many changes to plan type assignments</a:t>
            </a:r>
            <a:endParaRPr sz="1500">
              <a:solidFill>
                <a:schemeClr val="dk2"/>
              </a:solidFill>
              <a:latin typeface="Roboto"/>
              <a:ea typeface="Roboto"/>
              <a:cs typeface="Roboto"/>
              <a:sym typeface="Roboto"/>
            </a:endParaRPr>
          </a:p>
          <a:p>
            <a:pPr indent="-266700" lvl="1" marL="685800" rtl="0" algn="l">
              <a:lnSpc>
                <a:spcPct val="115000"/>
              </a:lnSpc>
              <a:spcBef>
                <a:spcPts val="400"/>
              </a:spcBef>
              <a:spcAft>
                <a:spcPts val="0"/>
              </a:spcAft>
              <a:buSzPts val="1500"/>
              <a:buFont typeface="Roboto"/>
              <a:buChar char="○"/>
            </a:pPr>
            <a:r>
              <a:rPr lang="en" sz="1500">
                <a:solidFill>
                  <a:schemeClr val="dk2"/>
                </a:solidFill>
                <a:latin typeface="Roboto"/>
                <a:ea typeface="Roboto"/>
                <a:cs typeface="Roboto"/>
                <a:sym typeface="Roboto"/>
              </a:rPr>
              <a:t>OTG does not reflect substantially new information, as it is built from existing Achievement and Growth data.</a:t>
            </a:r>
            <a:endParaRPr sz="1500">
              <a:solidFill>
                <a:schemeClr val="dk2"/>
              </a:solidFill>
              <a:latin typeface="Roboto"/>
              <a:ea typeface="Roboto"/>
              <a:cs typeface="Roboto"/>
              <a:sym typeface="Roboto"/>
            </a:endParaRPr>
          </a:p>
          <a:p>
            <a:pPr indent="-323850" lvl="0" marL="457200" rtl="0" algn="l">
              <a:lnSpc>
                <a:spcPct val="115000"/>
              </a:lnSpc>
              <a:spcBef>
                <a:spcPts val="800"/>
              </a:spcBef>
              <a:spcAft>
                <a:spcPts val="0"/>
              </a:spcAft>
              <a:buSzPts val="1500"/>
              <a:buFont typeface="Roboto"/>
              <a:buChar char="●"/>
            </a:pPr>
            <a:r>
              <a:rPr lang="en" sz="1500">
                <a:solidFill>
                  <a:schemeClr val="dk2"/>
                </a:solidFill>
                <a:latin typeface="Roboto"/>
                <a:ea typeface="Roboto"/>
                <a:cs typeface="Roboto"/>
                <a:sym typeface="Roboto"/>
              </a:rPr>
              <a:t>Impact analysis conducted during the fall of 2023 showed that…</a:t>
            </a:r>
            <a:endParaRPr sz="1500">
              <a:solidFill>
                <a:schemeClr val="dk2"/>
              </a:solidFill>
              <a:latin typeface="Roboto"/>
              <a:ea typeface="Roboto"/>
              <a:cs typeface="Roboto"/>
              <a:sym typeface="Roboto"/>
            </a:endParaRPr>
          </a:p>
          <a:p>
            <a:pPr indent="-266700" lvl="1" marL="685800" rtl="0" algn="l">
              <a:lnSpc>
                <a:spcPct val="115000"/>
              </a:lnSpc>
              <a:spcBef>
                <a:spcPts val="400"/>
              </a:spcBef>
              <a:spcAft>
                <a:spcPts val="0"/>
              </a:spcAft>
              <a:buSzPts val="1500"/>
              <a:buFont typeface="Roboto"/>
              <a:buChar char="○"/>
            </a:pPr>
            <a:r>
              <a:rPr lang="en" sz="1500">
                <a:solidFill>
                  <a:schemeClr val="dk2"/>
                </a:solidFill>
                <a:latin typeface="Roboto"/>
                <a:ea typeface="Roboto"/>
                <a:cs typeface="Roboto"/>
                <a:sym typeface="Roboto"/>
              </a:rPr>
              <a:t>97.0% of elementary and middle schools would have retained the same rating with the inclusion of OTG. </a:t>
            </a:r>
            <a:endParaRPr sz="1500">
              <a:solidFill>
                <a:schemeClr val="dk2"/>
              </a:solidFill>
              <a:latin typeface="Roboto"/>
              <a:ea typeface="Roboto"/>
              <a:cs typeface="Roboto"/>
              <a:sym typeface="Roboto"/>
            </a:endParaRPr>
          </a:p>
          <a:p>
            <a:pPr indent="-266700" lvl="1" marL="685800" rtl="0" algn="l">
              <a:lnSpc>
                <a:spcPct val="115000"/>
              </a:lnSpc>
              <a:spcBef>
                <a:spcPts val="400"/>
              </a:spcBef>
              <a:spcAft>
                <a:spcPts val="0"/>
              </a:spcAft>
              <a:buSzPts val="1500"/>
              <a:buFont typeface="Roboto"/>
              <a:buChar char="○"/>
            </a:pPr>
            <a:r>
              <a:rPr lang="en" sz="1500">
                <a:solidFill>
                  <a:schemeClr val="dk2"/>
                </a:solidFill>
                <a:latin typeface="Roboto"/>
                <a:ea typeface="Roboto"/>
                <a:cs typeface="Roboto"/>
                <a:sym typeface="Roboto"/>
              </a:rPr>
              <a:t>98.6% of districts would have retained the same rating with the inclusion of OTG. </a:t>
            </a:r>
            <a:endParaRPr sz="1500">
              <a:latin typeface="Roboto"/>
              <a:ea typeface="Roboto"/>
              <a:cs typeface="Roboto"/>
              <a:sym typeface="Roboto"/>
            </a:endParaRPr>
          </a:p>
        </p:txBody>
      </p:sp>
      <p:sp>
        <p:nvSpPr>
          <p:cNvPr id="874" name="Google Shape;874;g2eb65f984e2_0_232"/>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lt1"/>
              </a:buClr>
              <a:buSzPts val="2100"/>
              <a:buFont typeface="Arial"/>
              <a:buNone/>
            </a:pPr>
            <a:r>
              <a:rPr b="1" lang="en"/>
              <a:t>On Track Growth: Potential Impact on SPF/DPF Ratings</a:t>
            </a:r>
            <a:endParaRPr b="1"/>
          </a:p>
        </p:txBody>
      </p:sp>
      <p:sp>
        <p:nvSpPr>
          <p:cNvPr id="875" name="Google Shape;875;g2eb65f984e2_0_232"/>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
        <p:nvSpPr>
          <p:cNvPr id="876" name="Google Shape;876;g2eb65f984e2_0_232"/>
          <p:cNvSpPr/>
          <p:nvPr/>
        </p:nvSpPr>
        <p:spPr>
          <a:xfrm>
            <a:off x="0" y="4157800"/>
            <a:ext cx="9144000" cy="1001400"/>
          </a:xfrm>
          <a:prstGeom prst="rect">
            <a:avLst/>
          </a:prstGeom>
          <a:solidFill>
            <a:srgbClr val="4285F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800" u="none" cap="none" strike="noStrike">
                <a:solidFill>
                  <a:srgbClr val="FFFFFF"/>
                </a:solidFill>
                <a:latin typeface="Arial"/>
                <a:ea typeface="Arial"/>
                <a:cs typeface="Arial"/>
                <a:sym typeface="Arial"/>
              </a:rPr>
              <a:t>Big Idea #1: </a:t>
            </a:r>
            <a:r>
              <a:rPr b="1" lang="en" sz="1800">
                <a:solidFill>
                  <a:srgbClr val="FFFFFF"/>
                </a:solidFill>
              </a:rPr>
              <a:t>Inclusion of OTG likely have a minimal impact on performance ratings</a:t>
            </a:r>
            <a:endParaRPr b="1" i="0" sz="1600" u="none" cap="none" strike="noStrike">
              <a:solidFill>
                <a:srgbClr val="FFFFFF"/>
              </a:solidFill>
              <a:latin typeface="Arial"/>
              <a:ea typeface="Arial"/>
              <a:cs typeface="Arial"/>
              <a:sym typeface="Arial"/>
            </a:endParaRPr>
          </a:p>
          <a:p>
            <a:pPr indent="0" lvl="0" marL="971550" marR="0" rtl="0" algn="l">
              <a:lnSpc>
                <a:spcPct val="100000"/>
              </a:lnSpc>
              <a:spcBef>
                <a:spcPts val="0"/>
              </a:spcBef>
              <a:spcAft>
                <a:spcPts val="0"/>
              </a:spcAft>
              <a:buClr>
                <a:srgbClr val="000000"/>
              </a:buClr>
              <a:buSzPts val="1500"/>
              <a:buFont typeface="Arial"/>
              <a:buNone/>
            </a:pPr>
            <a:r>
              <a:rPr lang="en" sz="1500">
                <a:solidFill>
                  <a:srgbClr val="FFFFFF"/>
                </a:solidFill>
              </a:rPr>
              <a:t>If OTG is added to the frameworks with proposed weights, its inclusion will likely have a minimal impact on overall district and school performance ratings based on an impact analysis. </a:t>
            </a:r>
            <a:endParaRPr b="0" i="0" sz="1500" u="none" cap="none" strike="noStrike">
              <a:solidFill>
                <a:srgbClr val="FFFFFF"/>
              </a:solidFill>
              <a:latin typeface="Arial"/>
              <a:ea typeface="Arial"/>
              <a:cs typeface="Arial"/>
              <a:sym typeface="Arial"/>
            </a:endParaRPr>
          </a:p>
        </p:txBody>
      </p:sp>
      <p:pic>
        <p:nvPicPr>
          <p:cNvPr descr="Light bulb on yellow background with sketched light beams and cord" id="877" name="Google Shape;877;g2eb65f984e2_0_232"/>
          <p:cNvPicPr preferRelativeResize="0"/>
          <p:nvPr/>
        </p:nvPicPr>
        <p:blipFill rotWithShape="1">
          <a:blip r:embed="rId3">
            <a:alphaModFix/>
          </a:blip>
          <a:srcRect b="0" l="43055" r="8344" t="0"/>
          <a:stretch/>
        </p:blipFill>
        <p:spPr>
          <a:xfrm>
            <a:off x="362825" y="4559049"/>
            <a:ext cx="466627" cy="50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g2ed9bb7cebb_0_0"/>
          <p:cNvSpPr txBox="1"/>
          <p:nvPr>
            <p:ph type="title"/>
          </p:nvPr>
        </p:nvSpPr>
        <p:spPr>
          <a:xfrm>
            <a:off x="0" y="3361600"/>
            <a:ext cx="9144000" cy="666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WIDA ACCESS On Track Growth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g2ed9bb7cebb_0_4"/>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CMAS On Track vs. ACCESS On Track Growth</a:t>
            </a:r>
            <a:endParaRPr/>
          </a:p>
        </p:txBody>
      </p:sp>
      <p:graphicFrame>
        <p:nvGraphicFramePr>
          <p:cNvPr id="888" name="Google Shape;888;g2ed9bb7cebb_0_4"/>
          <p:cNvGraphicFramePr/>
          <p:nvPr/>
        </p:nvGraphicFramePr>
        <p:xfrm>
          <a:off x="182400" y="846400"/>
          <a:ext cx="3000000" cy="3000000"/>
        </p:xfrm>
        <a:graphic>
          <a:graphicData uri="http://schemas.openxmlformats.org/drawingml/2006/table">
            <a:tbl>
              <a:tblPr>
                <a:noFill/>
                <a:tableStyleId>{C38F4440-74BD-47D4-BB11-17959176B5EE}</a:tableStyleId>
              </a:tblPr>
              <a:tblGrid>
                <a:gridCol w="1322150"/>
                <a:gridCol w="3728525"/>
                <a:gridCol w="3728525"/>
              </a:tblGrid>
              <a:tr h="381000">
                <a:tc>
                  <a:txBody>
                    <a:bodyPr/>
                    <a:lstStyle/>
                    <a:p>
                      <a:pPr indent="0" lvl="0" marL="0" rtl="0" algn="ctr">
                        <a:spcBef>
                          <a:spcPts val="0"/>
                        </a:spcBef>
                        <a:spcAft>
                          <a:spcPts val="0"/>
                        </a:spcAft>
                        <a:buNone/>
                      </a:pPr>
                      <a:r>
                        <a:rPr lang="en" sz="1600">
                          <a:solidFill>
                            <a:schemeClr val="lt1"/>
                          </a:solidFill>
                          <a:latin typeface="Roboto"/>
                          <a:ea typeface="Roboto"/>
                          <a:cs typeface="Roboto"/>
                          <a:sym typeface="Roboto"/>
                        </a:rPr>
                        <a:t>Topic</a:t>
                      </a:r>
                      <a:endParaRPr sz="1600">
                        <a:solidFill>
                          <a:schemeClr val="lt1"/>
                        </a:solidFill>
                        <a:latin typeface="Roboto"/>
                        <a:ea typeface="Roboto"/>
                        <a:cs typeface="Roboto"/>
                        <a:sym typeface="Roboto"/>
                      </a:endParaRPr>
                    </a:p>
                  </a:txBody>
                  <a:tcPr marT="91425" marB="91425" marR="91425" marL="91425">
                    <a:solidFill>
                      <a:srgbClr val="488BC9"/>
                    </a:solidFill>
                  </a:tcPr>
                </a:tc>
                <a:tc>
                  <a:txBody>
                    <a:bodyPr/>
                    <a:lstStyle/>
                    <a:p>
                      <a:pPr indent="0" lvl="0" marL="0" rtl="0" algn="ctr">
                        <a:spcBef>
                          <a:spcPts val="0"/>
                        </a:spcBef>
                        <a:spcAft>
                          <a:spcPts val="0"/>
                        </a:spcAft>
                        <a:buNone/>
                      </a:pPr>
                      <a:r>
                        <a:rPr lang="en" sz="1600">
                          <a:solidFill>
                            <a:schemeClr val="lt1"/>
                          </a:solidFill>
                          <a:latin typeface="Roboto"/>
                          <a:ea typeface="Roboto"/>
                          <a:cs typeface="Roboto"/>
                          <a:sym typeface="Roboto"/>
                        </a:rPr>
                        <a:t>CMAS On Track Growth</a:t>
                      </a:r>
                      <a:endParaRPr sz="1600">
                        <a:solidFill>
                          <a:schemeClr val="lt1"/>
                        </a:solidFill>
                        <a:latin typeface="Roboto"/>
                        <a:ea typeface="Roboto"/>
                        <a:cs typeface="Roboto"/>
                        <a:sym typeface="Roboto"/>
                      </a:endParaRPr>
                    </a:p>
                  </a:txBody>
                  <a:tcPr marT="91425" marB="91425" marR="91425" marL="91425">
                    <a:solidFill>
                      <a:srgbClr val="488BC9"/>
                    </a:solidFill>
                  </a:tcPr>
                </a:tc>
                <a:tc>
                  <a:txBody>
                    <a:bodyPr/>
                    <a:lstStyle/>
                    <a:p>
                      <a:pPr indent="0" lvl="0" marL="0" rtl="0" algn="ctr">
                        <a:spcBef>
                          <a:spcPts val="0"/>
                        </a:spcBef>
                        <a:spcAft>
                          <a:spcPts val="0"/>
                        </a:spcAft>
                        <a:buNone/>
                      </a:pPr>
                      <a:r>
                        <a:rPr lang="en" sz="1600">
                          <a:solidFill>
                            <a:schemeClr val="lt1"/>
                          </a:solidFill>
                          <a:latin typeface="Roboto"/>
                          <a:ea typeface="Roboto"/>
                          <a:cs typeface="Roboto"/>
                          <a:sym typeface="Roboto"/>
                        </a:rPr>
                        <a:t>WIDA </a:t>
                      </a:r>
                      <a:r>
                        <a:rPr lang="en" sz="1600">
                          <a:solidFill>
                            <a:schemeClr val="lt1"/>
                          </a:solidFill>
                          <a:latin typeface="Roboto"/>
                          <a:ea typeface="Roboto"/>
                          <a:cs typeface="Roboto"/>
                          <a:sym typeface="Roboto"/>
                        </a:rPr>
                        <a:t>ACCESS On Track Growth</a:t>
                      </a:r>
                      <a:endParaRPr sz="1600">
                        <a:solidFill>
                          <a:schemeClr val="lt1"/>
                        </a:solidFill>
                        <a:latin typeface="Roboto"/>
                        <a:ea typeface="Roboto"/>
                        <a:cs typeface="Roboto"/>
                        <a:sym typeface="Roboto"/>
                      </a:endParaRPr>
                    </a:p>
                  </a:txBody>
                  <a:tcPr marT="91425" marB="91425" marR="91425" marL="91425">
                    <a:solidFill>
                      <a:srgbClr val="488BC9"/>
                    </a:solidFill>
                  </a:tcPr>
                </a:tc>
              </a:tr>
              <a:tr h="623400">
                <a:tc>
                  <a:txBody>
                    <a:bodyPr/>
                    <a:lstStyle/>
                    <a:p>
                      <a:pPr indent="0" lvl="0" marL="0" rtl="0" algn="l">
                        <a:spcBef>
                          <a:spcPts val="0"/>
                        </a:spcBef>
                        <a:spcAft>
                          <a:spcPts val="0"/>
                        </a:spcAft>
                        <a:buNone/>
                      </a:pPr>
                      <a:r>
                        <a:rPr lang="en">
                          <a:latin typeface="Roboto"/>
                          <a:ea typeface="Roboto"/>
                          <a:cs typeface="Roboto"/>
                          <a:sym typeface="Roboto"/>
                        </a:rPr>
                        <a:t>Definition</a:t>
                      </a:r>
                      <a:endParaRPr>
                        <a:latin typeface="Roboto"/>
                        <a:ea typeface="Roboto"/>
                        <a:cs typeface="Roboto"/>
                        <a:sym typeface="Roboto"/>
                      </a:endParaRPr>
                    </a:p>
                  </a:txBody>
                  <a:tcPr marT="91425" marB="91425" marR="91425" marL="91425" anchor="ctr"/>
                </a:tc>
                <a:tc>
                  <a:txBody>
                    <a:bodyPr/>
                    <a:lstStyle/>
                    <a:p>
                      <a:pPr indent="0" lvl="0" marL="0" rtl="0" algn="l">
                        <a:spcBef>
                          <a:spcPts val="0"/>
                        </a:spcBef>
                        <a:spcAft>
                          <a:spcPts val="0"/>
                        </a:spcAft>
                        <a:buNone/>
                      </a:pPr>
                      <a:r>
                        <a:rPr lang="en" sz="1200">
                          <a:latin typeface="Roboto"/>
                          <a:ea typeface="Roboto"/>
                          <a:cs typeface="Roboto"/>
                          <a:sym typeface="Roboto"/>
                        </a:rPr>
                        <a:t>Help determine whether a student or site is making enough growth to meet or maintain academic expectations within a specific timeframe</a:t>
                      </a:r>
                      <a:endParaRPr sz="12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sz="1200">
                          <a:latin typeface="Roboto"/>
                          <a:ea typeface="Roboto"/>
                          <a:cs typeface="Roboto"/>
                          <a:sym typeface="Roboto"/>
                        </a:rPr>
                        <a:t>Determine whether multilingual learners are on-track to achieve English language proficiency within their allotted timeline</a:t>
                      </a:r>
                      <a:endParaRPr sz="1200">
                        <a:latin typeface="Roboto"/>
                        <a:ea typeface="Roboto"/>
                        <a:cs typeface="Roboto"/>
                        <a:sym typeface="Roboto"/>
                      </a:endParaRPr>
                    </a:p>
                  </a:txBody>
                  <a:tcPr marT="91425" marB="91425" marR="91425" marL="91425"/>
                </a:tc>
              </a:tr>
              <a:tr h="623400">
                <a:tc rowSpan="2">
                  <a:txBody>
                    <a:bodyPr/>
                    <a:lstStyle/>
                    <a:p>
                      <a:pPr indent="0" lvl="0" marL="0" rtl="0" algn="l">
                        <a:spcBef>
                          <a:spcPts val="0"/>
                        </a:spcBef>
                        <a:spcAft>
                          <a:spcPts val="0"/>
                        </a:spcAft>
                        <a:buNone/>
                      </a:pPr>
                      <a:r>
                        <a:rPr lang="en">
                          <a:latin typeface="Roboto"/>
                          <a:ea typeface="Roboto"/>
                          <a:cs typeface="Roboto"/>
                          <a:sym typeface="Roboto"/>
                        </a:rPr>
                        <a:t>Calculation</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txBody>
                  <a:tcPr marT="91425" marB="91425" marR="91425" marL="91425" anchor="ctr"/>
                </a:tc>
                <a:tc>
                  <a:txBody>
                    <a:bodyPr/>
                    <a:lstStyle/>
                    <a:p>
                      <a:pPr indent="0" lvl="0" marL="0" rtl="0" algn="l">
                        <a:spcBef>
                          <a:spcPts val="0"/>
                        </a:spcBef>
                        <a:spcAft>
                          <a:spcPts val="0"/>
                        </a:spcAft>
                        <a:buNone/>
                      </a:pPr>
                      <a:r>
                        <a:rPr lang="en">
                          <a:latin typeface="Roboto"/>
                          <a:ea typeface="Roboto"/>
                          <a:cs typeface="Roboto"/>
                          <a:sym typeface="Roboto"/>
                        </a:rPr>
                        <a:t>Growth to Standard (performance level)</a:t>
                      </a:r>
                      <a:endParaRPr>
                        <a:latin typeface="Roboto"/>
                        <a:ea typeface="Roboto"/>
                        <a:cs typeface="Roboto"/>
                        <a:sym typeface="Roboto"/>
                      </a:endParaRPr>
                    </a:p>
                    <a:p>
                      <a:pPr indent="0" lvl="0" marL="0" rtl="0" algn="l">
                        <a:spcBef>
                          <a:spcPts val="0"/>
                        </a:spcBef>
                        <a:spcAft>
                          <a:spcPts val="0"/>
                        </a:spcAft>
                        <a:buNone/>
                      </a:pPr>
                      <a:r>
                        <a:rPr i="1" lang="en" sz="1000">
                          <a:solidFill>
                            <a:schemeClr val="dk1"/>
                          </a:solidFill>
                          <a:latin typeface="Roboto"/>
                          <a:ea typeface="Roboto"/>
                          <a:cs typeface="Roboto"/>
                          <a:sym typeface="Roboto"/>
                        </a:rPr>
                        <a:t>Catch Up</a:t>
                      </a:r>
                      <a:r>
                        <a:rPr lang="en" sz="1000">
                          <a:solidFill>
                            <a:schemeClr val="dk1"/>
                          </a:solidFill>
                          <a:latin typeface="Roboto"/>
                          <a:ea typeface="Roboto"/>
                          <a:cs typeface="Roboto"/>
                          <a:sym typeface="Roboto"/>
                        </a:rPr>
                        <a:t> group to move up one level </a:t>
                      </a:r>
                      <a:endParaRPr sz="1000">
                        <a:solidFill>
                          <a:schemeClr val="dk1"/>
                        </a:solidFill>
                        <a:latin typeface="Roboto"/>
                        <a:ea typeface="Roboto"/>
                        <a:cs typeface="Roboto"/>
                        <a:sym typeface="Roboto"/>
                      </a:endParaRPr>
                    </a:p>
                    <a:p>
                      <a:pPr indent="0" lvl="0" marL="0" rtl="0" algn="l">
                        <a:spcBef>
                          <a:spcPts val="0"/>
                        </a:spcBef>
                        <a:spcAft>
                          <a:spcPts val="0"/>
                        </a:spcAft>
                        <a:buNone/>
                      </a:pPr>
                      <a:r>
                        <a:rPr i="1" lang="en" sz="1000">
                          <a:solidFill>
                            <a:schemeClr val="dk1"/>
                          </a:solidFill>
                          <a:latin typeface="Roboto"/>
                          <a:ea typeface="Roboto"/>
                          <a:cs typeface="Roboto"/>
                          <a:sym typeface="Roboto"/>
                        </a:rPr>
                        <a:t>Keep Up</a:t>
                      </a:r>
                      <a:r>
                        <a:rPr lang="en" sz="1000">
                          <a:solidFill>
                            <a:schemeClr val="dk1"/>
                          </a:solidFill>
                          <a:latin typeface="Roboto"/>
                          <a:ea typeface="Roboto"/>
                          <a:cs typeface="Roboto"/>
                          <a:sym typeface="Roboto"/>
                        </a:rPr>
                        <a:t> group to (minimally) maintain proficiency</a:t>
                      </a:r>
                      <a:endParaRPr>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a:latin typeface="Roboto"/>
                          <a:ea typeface="Roboto"/>
                          <a:cs typeface="Roboto"/>
                          <a:sym typeface="Roboto"/>
                        </a:rPr>
                        <a:t>Growth to Standard (redesignation criteria)</a:t>
                      </a:r>
                      <a:endParaRPr>
                        <a:latin typeface="Roboto"/>
                        <a:ea typeface="Roboto"/>
                        <a:cs typeface="Roboto"/>
                        <a:sym typeface="Roboto"/>
                      </a:endParaRPr>
                    </a:p>
                    <a:p>
                      <a:pPr indent="0" lvl="0" marL="0" rtl="0" algn="l">
                        <a:spcBef>
                          <a:spcPts val="0"/>
                        </a:spcBef>
                        <a:spcAft>
                          <a:spcPts val="0"/>
                        </a:spcAft>
                        <a:buNone/>
                      </a:pPr>
                      <a:r>
                        <a:rPr lang="en" sz="1000">
                          <a:solidFill>
                            <a:schemeClr val="dk1"/>
                          </a:solidFill>
                          <a:latin typeface="Roboto"/>
                          <a:ea typeface="Roboto"/>
                          <a:cs typeface="Roboto"/>
                          <a:sym typeface="Roboto"/>
                        </a:rPr>
                        <a:t>ACCESS level 4.0 Overall &amp; 4.0 Literacy = redesignation criteria considered in a body of </a:t>
                      </a:r>
                      <a:r>
                        <a:rPr lang="en" sz="1000">
                          <a:solidFill>
                            <a:schemeClr val="dk1"/>
                          </a:solidFill>
                          <a:latin typeface="Roboto"/>
                          <a:ea typeface="Roboto"/>
                          <a:cs typeface="Roboto"/>
                          <a:sym typeface="Roboto"/>
                        </a:rPr>
                        <a:t>evidence at the</a:t>
                      </a:r>
                      <a:r>
                        <a:rPr lang="en" sz="1000">
                          <a:solidFill>
                            <a:schemeClr val="dk1"/>
                          </a:solidFill>
                          <a:latin typeface="Roboto"/>
                          <a:ea typeface="Roboto"/>
                          <a:cs typeface="Roboto"/>
                          <a:sym typeface="Roboto"/>
                        </a:rPr>
                        <a:t> district level</a:t>
                      </a:r>
                      <a:endParaRPr sz="1000">
                        <a:latin typeface="Roboto"/>
                        <a:ea typeface="Roboto"/>
                        <a:cs typeface="Roboto"/>
                        <a:sym typeface="Roboto"/>
                      </a:endParaRPr>
                    </a:p>
                  </a:txBody>
                  <a:tcPr marT="91425" marB="91425" marR="91425" marL="91425"/>
                </a:tc>
              </a:tr>
              <a:tr h="623375">
                <a:tc vMerge="1"/>
                <a:tc>
                  <a:txBody>
                    <a:bodyPr/>
                    <a:lstStyle/>
                    <a:p>
                      <a:pPr indent="0" lvl="0" marL="0" rtl="0" algn="l">
                        <a:spcBef>
                          <a:spcPts val="0"/>
                        </a:spcBef>
                        <a:spcAft>
                          <a:spcPts val="0"/>
                        </a:spcAft>
                        <a:buNone/>
                      </a:pPr>
                      <a:r>
                        <a:rPr lang="en">
                          <a:latin typeface="Roboto"/>
                          <a:ea typeface="Roboto"/>
                          <a:cs typeface="Roboto"/>
                          <a:sym typeface="Roboto"/>
                        </a:rPr>
                        <a:t>Within a Specific Timeframe</a:t>
                      </a:r>
                      <a:r>
                        <a:rPr lang="en" sz="1300">
                          <a:latin typeface="Roboto"/>
                          <a:ea typeface="Roboto"/>
                          <a:cs typeface="Roboto"/>
                          <a:sym typeface="Roboto"/>
                        </a:rPr>
                        <a:t> </a:t>
                      </a:r>
                      <a:endParaRPr sz="1300">
                        <a:latin typeface="Roboto"/>
                        <a:ea typeface="Roboto"/>
                        <a:cs typeface="Roboto"/>
                        <a:sym typeface="Roboto"/>
                      </a:endParaRPr>
                    </a:p>
                    <a:p>
                      <a:pPr indent="0" lvl="0" marL="0" rtl="0" algn="l">
                        <a:spcBef>
                          <a:spcPts val="0"/>
                        </a:spcBef>
                        <a:spcAft>
                          <a:spcPts val="0"/>
                        </a:spcAft>
                        <a:buNone/>
                      </a:pPr>
                      <a:r>
                        <a:rPr i="1" lang="en" sz="1000">
                          <a:latin typeface="Roboto"/>
                          <a:ea typeface="Roboto"/>
                          <a:cs typeface="Roboto"/>
                          <a:sym typeface="Roboto"/>
                        </a:rPr>
                        <a:t>Catch Up</a:t>
                      </a:r>
                      <a:r>
                        <a:rPr lang="en" sz="1000">
                          <a:latin typeface="Roboto"/>
                          <a:ea typeface="Roboto"/>
                          <a:cs typeface="Roboto"/>
                          <a:sym typeface="Roboto"/>
                        </a:rPr>
                        <a:t> – move to next level within 2 years</a:t>
                      </a:r>
                      <a:endParaRPr sz="1000">
                        <a:latin typeface="Roboto"/>
                        <a:ea typeface="Roboto"/>
                        <a:cs typeface="Roboto"/>
                        <a:sym typeface="Roboto"/>
                      </a:endParaRPr>
                    </a:p>
                    <a:p>
                      <a:pPr indent="0" lvl="0" marL="0" rtl="0" algn="l">
                        <a:spcBef>
                          <a:spcPts val="0"/>
                        </a:spcBef>
                        <a:spcAft>
                          <a:spcPts val="0"/>
                        </a:spcAft>
                        <a:buNone/>
                      </a:pPr>
                      <a:r>
                        <a:rPr i="1" lang="en" sz="1000">
                          <a:latin typeface="Roboto"/>
                          <a:ea typeface="Roboto"/>
                          <a:cs typeface="Roboto"/>
                          <a:sym typeface="Roboto"/>
                        </a:rPr>
                        <a:t>Keep Up</a:t>
                      </a:r>
                      <a:r>
                        <a:rPr i="1" lang="en" sz="1000">
                          <a:solidFill>
                            <a:schemeClr val="dk1"/>
                          </a:solidFill>
                          <a:latin typeface="Roboto"/>
                          <a:ea typeface="Roboto"/>
                          <a:cs typeface="Roboto"/>
                          <a:sym typeface="Roboto"/>
                        </a:rPr>
                        <a:t> </a:t>
                      </a:r>
                      <a:r>
                        <a:rPr lang="en" sz="1000">
                          <a:solidFill>
                            <a:schemeClr val="dk1"/>
                          </a:solidFill>
                          <a:latin typeface="Roboto"/>
                          <a:ea typeface="Roboto"/>
                          <a:cs typeface="Roboto"/>
                          <a:sym typeface="Roboto"/>
                        </a:rPr>
                        <a:t>– </a:t>
                      </a:r>
                      <a:r>
                        <a:rPr lang="en" sz="1000">
                          <a:latin typeface="Roboto"/>
                          <a:ea typeface="Roboto"/>
                          <a:cs typeface="Roboto"/>
                          <a:sym typeface="Roboto"/>
                        </a:rPr>
                        <a:t>maintain grade level for the next 3 years</a:t>
                      </a:r>
                      <a:endParaRPr sz="1000">
                        <a:latin typeface="Roboto"/>
                        <a:ea typeface="Roboto"/>
                        <a:cs typeface="Roboto"/>
                        <a:sym typeface="Roboto"/>
                      </a:endParaRPr>
                    </a:p>
                  </a:txBody>
                  <a:tcPr marT="91425" marB="91425" marR="91425" marL="91425"/>
                </a:tc>
                <a:tc>
                  <a:txBody>
                    <a:bodyPr/>
                    <a:lstStyle/>
                    <a:p>
                      <a:pPr indent="0" lvl="0" marL="0" rtl="0" algn="l">
                        <a:spcBef>
                          <a:spcPts val="0"/>
                        </a:spcBef>
                        <a:spcAft>
                          <a:spcPts val="0"/>
                        </a:spcAft>
                        <a:buNone/>
                      </a:pPr>
                      <a:r>
                        <a:rPr lang="en">
                          <a:latin typeface="Roboto"/>
                          <a:ea typeface="Roboto"/>
                          <a:cs typeface="Roboto"/>
                          <a:sym typeface="Roboto"/>
                        </a:rPr>
                        <a:t>Maximum Timeframe</a:t>
                      </a:r>
                      <a:endParaRPr>
                        <a:latin typeface="Roboto"/>
                        <a:ea typeface="Roboto"/>
                        <a:cs typeface="Roboto"/>
                        <a:sym typeface="Roboto"/>
                      </a:endParaRPr>
                    </a:p>
                    <a:p>
                      <a:pPr indent="0" lvl="0" marL="0" rtl="0" algn="l">
                        <a:spcBef>
                          <a:spcPts val="0"/>
                        </a:spcBef>
                        <a:spcAft>
                          <a:spcPts val="0"/>
                        </a:spcAft>
                        <a:buNone/>
                      </a:pPr>
                      <a:r>
                        <a:rPr lang="en" sz="1000">
                          <a:solidFill>
                            <a:schemeClr val="dk1"/>
                          </a:solidFill>
                          <a:latin typeface="Roboto"/>
                          <a:ea typeface="Roboto"/>
                          <a:cs typeface="Roboto"/>
                          <a:sym typeface="Roboto"/>
                        </a:rPr>
                        <a:t>6 years to move multilingual learners from non-English proficient newcomer to fluent (FEP)</a:t>
                      </a:r>
                      <a:endParaRPr sz="1000">
                        <a:solidFill>
                          <a:schemeClr val="dk1"/>
                        </a:solidFill>
                        <a:latin typeface="Roboto"/>
                        <a:ea typeface="Roboto"/>
                        <a:cs typeface="Roboto"/>
                        <a:sym typeface="Roboto"/>
                      </a:endParaRPr>
                    </a:p>
                    <a:p>
                      <a:pPr indent="0" lvl="0" marL="0" rtl="0" algn="l">
                        <a:spcBef>
                          <a:spcPts val="0"/>
                        </a:spcBef>
                        <a:spcAft>
                          <a:spcPts val="0"/>
                        </a:spcAft>
                        <a:buNone/>
                      </a:pPr>
                      <a:r>
                        <a:rPr lang="en" sz="1000">
                          <a:solidFill>
                            <a:schemeClr val="dk1"/>
                          </a:solidFill>
                          <a:latin typeface="Roboto"/>
                          <a:ea typeface="Roboto"/>
                          <a:cs typeface="Roboto"/>
                          <a:sym typeface="Roboto"/>
                        </a:rPr>
                        <a:t>(includes an ACCESS Proficiency Level Trajectory w/ Timeline)</a:t>
                      </a:r>
                      <a:endParaRPr sz="1000">
                        <a:solidFill>
                          <a:schemeClr val="dk1"/>
                        </a:solidFill>
                        <a:latin typeface="Roboto"/>
                        <a:ea typeface="Roboto"/>
                        <a:cs typeface="Roboto"/>
                        <a:sym typeface="Roboto"/>
                      </a:endParaRPr>
                    </a:p>
                  </a:txBody>
                  <a:tcPr marT="91425" marB="91425" marR="91425" marL="91425"/>
                </a:tc>
              </a:tr>
              <a:tr h="381000">
                <a:tc>
                  <a:txBody>
                    <a:bodyPr/>
                    <a:lstStyle/>
                    <a:p>
                      <a:pPr indent="0" lvl="0" marL="0" rtl="0" algn="l">
                        <a:spcBef>
                          <a:spcPts val="0"/>
                        </a:spcBef>
                        <a:spcAft>
                          <a:spcPts val="0"/>
                        </a:spcAft>
                        <a:buNone/>
                      </a:pPr>
                      <a:r>
                        <a:rPr lang="en"/>
                        <a:t>Accountability</a:t>
                      </a:r>
                      <a:endParaRPr/>
                    </a:p>
                  </a:txBody>
                  <a:tcPr marT="91425" marB="91425" marR="91425" marL="91425"/>
                </a:tc>
                <a:tc>
                  <a:txBody>
                    <a:bodyPr/>
                    <a:lstStyle/>
                    <a:p>
                      <a:pPr indent="0" lvl="0" marL="0" rtl="0" algn="l">
                        <a:spcBef>
                          <a:spcPts val="0"/>
                        </a:spcBef>
                        <a:spcAft>
                          <a:spcPts val="0"/>
                        </a:spcAft>
                        <a:buNone/>
                      </a:pPr>
                      <a:r>
                        <a:rPr lang="en" sz="1200"/>
                        <a:t>Paused inclusion of an OTG indicator in frameworks until data is available for all grade levels</a:t>
                      </a:r>
                      <a:endParaRPr sz="1200"/>
                    </a:p>
                  </a:txBody>
                  <a:tcPr marT="91425" marB="91425" marR="91425" marL="91425"/>
                </a:tc>
                <a:tc>
                  <a:txBody>
                    <a:bodyPr/>
                    <a:lstStyle/>
                    <a:p>
                      <a:pPr indent="0" lvl="0" marL="0" rtl="0" algn="l">
                        <a:spcBef>
                          <a:spcPts val="0"/>
                        </a:spcBef>
                        <a:spcAft>
                          <a:spcPts val="0"/>
                        </a:spcAft>
                        <a:buNone/>
                      </a:pPr>
                      <a:r>
                        <a:rPr lang="en" sz="1200"/>
                        <a:t>O</a:t>
                      </a:r>
                      <a:r>
                        <a:rPr lang="en" sz="1200"/>
                        <a:t>n track to English p</a:t>
                      </a:r>
                      <a:r>
                        <a:rPr lang="en" sz="1200"/>
                        <a:t>roficiency is a sub-indicator under academic growth, worth two points</a:t>
                      </a:r>
                      <a:endParaRPr sz="1200"/>
                    </a:p>
                  </a:txBody>
                  <a:tcPr marT="91425" marB="91425" marR="91425" marL="91425"/>
                </a:tc>
              </a:tr>
            </a:tbl>
          </a:graphicData>
        </a:graphic>
      </p:graphicFrame>
      <p:sp>
        <p:nvSpPr>
          <p:cNvPr id="889" name="Google Shape;889;g2ed9bb7cebb_0_4"/>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
        <p:nvSpPr>
          <p:cNvPr id="890" name="Google Shape;890;g2ed9bb7cebb_0_4"/>
          <p:cNvSpPr/>
          <p:nvPr/>
        </p:nvSpPr>
        <p:spPr>
          <a:xfrm>
            <a:off x="0" y="4157800"/>
            <a:ext cx="9144000" cy="1001400"/>
          </a:xfrm>
          <a:prstGeom prst="rect">
            <a:avLst/>
          </a:prstGeom>
          <a:solidFill>
            <a:srgbClr val="4285F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800" u="none" cap="none" strike="noStrike">
                <a:solidFill>
                  <a:srgbClr val="FFFFFF"/>
                </a:solidFill>
                <a:latin typeface="Arial"/>
                <a:ea typeface="Arial"/>
                <a:cs typeface="Arial"/>
                <a:sym typeface="Arial"/>
              </a:rPr>
              <a:t>Big Idea #</a:t>
            </a:r>
            <a:r>
              <a:rPr b="1" lang="en" sz="1800">
                <a:solidFill>
                  <a:srgbClr val="FFFFFF"/>
                </a:solidFill>
              </a:rPr>
              <a:t>2</a:t>
            </a:r>
            <a:r>
              <a:rPr b="1" i="0" lang="en" sz="1800" u="none" cap="none" strike="noStrike">
                <a:solidFill>
                  <a:srgbClr val="FFFFFF"/>
                </a:solidFill>
                <a:latin typeface="Arial"/>
                <a:ea typeface="Arial"/>
                <a:cs typeface="Arial"/>
                <a:sym typeface="Arial"/>
              </a:rPr>
              <a:t>: </a:t>
            </a:r>
            <a:r>
              <a:rPr b="1" lang="en" sz="1800">
                <a:solidFill>
                  <a:srgbClr val="FFFFFF"/>
                </a:solidFill>
              </a:rPr>
              <a:t>CMAS OTG &amp; ACCESS OTG are not the same metric</a:t>
            </a:r>
            <a:endParaRPr b="1" i="0" sz="1600" u="none" cap="none" strike="noStrike">
              <a:solidFill>
                <a:srgbClr val="FFFFFF"/>
              </a:solidFill>
              <a:latin typeface="Arial"/>
              <a:ea typeface="Arial"/>
              <a:cs typeface="Arial"/>
              <a:sym typeface="Arial"/>
            </a:endParaRPr>
          </a:p>
          <a:p>
            <a:pPr indent="0" lvl="0" marL="971550" marR="0" rtl="0" algn="l">
              <a:lnSpc>
                <a:spcPct val="100000"/>
              </a:lnSpc>
              <a:spcBef>
                <a:spcPts val="0"/>
              </a:spcBef>
              <a:spcAft>
                <a:spcPts val="0"/>
              </a:spcAft>
              <a:buClr>
                <a:srgbClr val="000000"/>
              </a:buClr>
              <a:buSzPts val="1500"/>
              <a:buFont typeface="Arial"/>
              <a:buNone/>
            </a:pPr>
            <a:r>
              <a:rPr lang="en" sz="1500">
                <a:solidFill>
                  <a:srgbClr val="FFFFFF"/>
                </a:solidFill>
              </a:rPr>
              <a:t>These metrics utilize two different calculation methodologies and while ACCESS on track growth is a sub-indicator in the 2024 performance frameworks, CMAS OTG is not included. </a:t>
            </a:r>
            <a:endParaRPr b="0" i="0" sz="1500" u="none" cap="none" strike="noStrike">
              <a:solidFill>
                <a:srgbClr val="FFFFFF"/>
              </a:solidFill>
              <a:latin typeface="Arial"/>
              <a:ea typeface="Arial"/>
              <a:cs typeface="Arial"/>
              <a:sym typeface="Arial"/>
            </a:endParaRPr>
          </a:p>
        </p:txBody>
      </p:sp>
      <p:pic>
        <p:nvPicPr>
          <p:cNvPr descr="Light bulb on yellow background with sketched light beams and cord" id="891" name="Google Shape;891;g2ed9bb7cebb_0_4"/>
          <p:cNvPicPr preferRelativeResize="0"/>
          <p:nvPr/>
        </p:nvPicPr>
        <p:blipFill rotWithShape="1">
          <a:blip r:embed="rId3">
            <a:alphaModFix/>
          </a:blip>
          <a:srcRect b="0" l="43055" r="8344" t="0"/>
          <a:stretch/>
        </p:blipFill>
        <p:spPr>
          <a:xfrm>
            <a:off x="362825" y="4559049"/>
            <a:ext cx="466627" cy="507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3"/>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Summary of Key Points</a:t>
            </a:r>
            <a:endParaRPr b="1"/>
          </a:p>
        </p:txBody>
      </p:sp>
      <p:sp>
        <p:nvSpPr>
          <p:cNvPr id="897" name="Google Shape;897;p13"/>
          <p:cNvSpPr txBox="1"/>
          <p:nvPr>
            <p:ph idx="4294967295" type="body"/>
          </p:nvPr>
        </p:nvSpPr>
        <p:spPr>
          <a:xfrm>
            <a:off x="304800" y="1181725"/>
            <a:ext cx="8280300" cy="3000600"/>
          </a:xfrm>
          <a:prstGeom prst="rect">
            <a:avLst/>
          </a:prstGeom>
          <a:noFill/>
          <a:ln>
            <a:noFill/>
          </a:ln>
        </p:spPr>
        <p:txBody>
          <a:bodyPr anchorCtr="0" anchor="t" bIns="0" lIns="0" spcFirstLastPara="1" rIns="0" wrap="square" tIns="0">
            <a:normAutofit/>
          </a:bodyPr>
          <a:lstStyle/>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State statute requires the inclusion of an OTG indicator in the performance </a:t>
            </a:r>
            <a:r>
              <a:rPr lang="en" sz="1600">
                <a:latin typeface="Roboto"/>
                <a:ea typeface="Roboto"/>
                <a:cs typeface="Roboto"/>
                <a:sym typeface="Roboto"/>
              </a:rPr>
              <a:t>framework</a:t>
            </a:r>
            <a:r>
              <a:rPr lang="en" sz="1600">
                <a:latin typeface="Roboto"/>
                <a:ea typeface="Roboto"/>
                <a:cs typeface="Roboto"/>
                <a:sym typeface="Roboto"/>
              </a:rPr>
              <a:t> reports once available at the elementary, middle and high school levels. Currently, OTG data is available at the </a:t>
            </a:r>
            <a:r>
              <a:rPr lang="en" sz="1600">
                <a:latin typeface="Roboto"/>
                <a:ea typeface="Roboto"/>
                <a:cs typeface="Roboto"/>
                <a:sym typeface="Roboto"/>
              </a:rPr>
              <a:t>elementary</a:t>
            </a:r>
            <a:r>
              <a:rPr lang="en" sz="1600">
                <a:latin typeface="Roboto"/>
                <a:ea typeface="Roboto"/>
                <a:cs typeface="Roboto"/>
                <a:sym typeface="Roboto"/>
              </a:rPr>
              <a:t> and middle school levels only. </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OTG data and resources will be shared with stakeholder in 2024. It is anticipated that the data will be included in the performance framework reports for points no sooner than 2027. </a:t>
            </a:r>
            <a:endParaRPr sz="1600">
              <a:latin typeface="Roboto"/>
              <a:ea typeface="Roboto"/>
              <a:cs typeface="Roboto"/>
              <a:sym typeface="Roboto"/>
            </a:endParaRPr>
          </a:p>
          <a:p>
            <a:pPr indent="-330200" lvl="0" marL="457200" rtl="0" algn="l">
              <a:lnSpc>
                <a:spcPct val="115000"/>
              </a:lnSpc>
              <a:spcBef>
                <a:spcPts val="0"/>
              </a:spcBef>
              <a:spcAft>
                <a:spcPts val="0"/>
              </a:spcAft>
              <a:buSzPts val="1600"/>
              <a:buFont typeface="Roboto"/>
              <a:buChar char="●"/>
            </a:pPr>
            <a:r>
              <a:rPr lang="en" sz="1600">
                <a:latin typeface="Roboto"/>
                <a:ea typeface="Roboto"/>
                <a:cs typeface="Roboto"/>
                <a:sym typeface="Roboto"/>
              </a:rPr>
              <a:t>The inclusion of OTG data will likely have a minimal impact on overall district and school </a:t>
            </a:r>
            <a:r>
              <a:rPr lang="en" sz="1600">
                <a:latin typeface="Roboto"/>
                <a:ea typeface="Roboto"/>
                <a:cs typeface="Roboto"/>
                <a:sym typeface="Roboto"/>
              </a:rPr>
              <a:t>performance</a:t>
            </a:r>
            <a:r>
              <a:rPr lang="en" sz="1600">
                <a:latin typeface="Roboto"/>
                <a:ea typeface="Roboto"/>
                <a:cs typeface="Roboto"/>
                <a:sym typeface="Roboto"/>
              </a:rPr>
              <a:t> </a:t>
            </a:r>
            <a:r>
              <a:rPr lang="en" sz="1600">
                <a:latin typeface="Roboto"/>
                <a:ea typeface="Roboto"/>
                <a:cs typeface="Roboto"/>
                <a:sym typeface="Roboto"/>
              </a:rPr>
              <a:t>ratings</a:t>
            </a:r>
            <a:r>
              <a:rPr lang="en" sz="1600">
                <a:latin typeface="Roboto"/>
                <a:ea typeface="Roboto"/>
                <a:cs typeface="Roboto"/>
                <a:sym typeface="Roboto"/>
              </a:rPr>
              <a:t> based on impact analysis. </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extLst>
                  <a:ext uri="http://customooxmlschemas.google.com/">
                    <go:slidesCustomData xmlns:go="http://customooxmlschemas.google.com/" textRoundtripDataId="11"/>
                  </a:ext>
                </a:extLst>
              </a:rPr>
              <a:t>CMAS OTG &amp; ACCESS OTG are not the same metric, using different calculation methodologies and only ACCESS OTG is currently within the frameworks.</a:t>
            </a:r>
            <a:endParaRPr sz="1600">
              <a:latin typeface="Roboto"/>
              <a:ea typeface="Roboto"/>
              <a:cs typeface="Roboto"/>
              <a:sym typeface="Roboto"/>
            </a:endParaRPr>
          </a:p>
        </p:txBody>
      </p:sp>
      <p:sp>
        <p:nvSpPr>
          <p:cNvPr id="898" name="Google Shape;898;p13"/>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Coming Next</a:t>
            </a:r>
            <a:endParaRPr b="1"/>
          </a:p>
        </p:txBody>
      </p:sp>
      <p:sp>
        <p:nvSpPr>
          <p:cNvPr id="904" name="Google Shape;904;p14"/>
          <p:cNvSpPr txBox="1"/>
          <p:nvPr>
            <p:ph idx="4294967295" type="body"/>
          </p:nvPr>
        </p:nvSpPr>
        <p:spPr>
          <a:xfrm>
            <a:off x="457200" y="1451300"/>
            <a:ext cx="4757400" cy="2883300"/>
          </a:xfrm>
          <a:prstGeom prst="rect">
            <a:avLst/>
          </a:prstGeom>
          <a:noFill/>
          <a:ln>
            <a:noFill/>
          </a:ln>
        </p:spPr>
        <p:txBody>
          <a:bodyPr anchorCtr="0" anchor="t" bIns="0" lIns="0" spcFirstLastPara="1" rIns="0" wrap="square" tIns="0">
            <a:normAutofit/>
          </a:bodyPr>
          <a:lstStyle/>
          <a:p>
            <a:pPr indent="-323850" lvl="0" marL="457200" rtl="0" algn="l">
              <a:spcBef>
                <a:spcPts val="0"/>
              </a:spcBef>
              <a:spcAft>
                <a:spcPts val="0"/>
              </a:spcAft>
              <a:buSzPts val="1500"/>
              <a:buFont typeface="Roboto"/>
              <a:buChar char="●"/>
            </a:pPr>
            <a:r>
              <a:rPr lang="en" sz="1500">
                <a:latin typeface="Roboto"/>
                <a:ea typeface="Roboto"/>
                <a:cs typeface="Roboto"/>
                <a:sym typeface="Roboto"/>
              </a:rPr>
              <a:t>The fifth webinar module (two-parts) will focus on the following topics:</a:t>
            </a:r>
            <a:endParaRPr sz="1500">
              <a:latin typeface="Roboto"/>
              <a:ea typeface="Roboto"/>
              <a:cs typeface="Roboto"/>
              <a:sym typeface="Roboto"/>
            </a:endParaRPr>
          </a:p>
          <a:p>
            <a:pPr indent="-323850" lvl="1" marL="914400" rtl="0" algn="l">
              <a:lnSpc>
                <a:spcPct val="115000"/>
              </a:lnSpc>
              <a:spcBef>
                <a:spcPts val="0"/>
              </a:spcBef>
              <a:spcAft>
                <a:spcPts val="0"/>
              </a:spcAft>
              <a:buSzPts val="1500"/>
              <a:buFont typeface="Roboto"/>
              <a:buChar char="○"/>
            </a:pPr>
            <a:r>
              <a:rPr lang="en" sz="1500">
                <a:latin typeface="Roboto"/>
                <a:ea typeface="Roboto"/>
                <a:cs typeface="Roboto"/>
                <a:sym typeface="Roboto"/>
              </a:rPr>
              <a:t>An </a:t>
            </a:r>
            <a:r>
              <a:rPr lang="en" sz="1500">
                <a:latin typeface="Roboto"/>
                <a:ea typeface="Roboto"/>
                <a:cs typeface="Roboto"/>
                <a:sym typeface="Roboto"/>
              </a:rPr>
              <a:t>overview of visualization tools and reports related to OTG</a:t>
            </a:r>
            <a:endParaRPr sz="1500">
              <a:latin typeface="Roboto"/>
              <a:ea typeface="Roboto"/>
              <a:cs typeface="Roboto"/>
              <a:sym typeface="Roboto"/>
            </a:endParaRPr>
          </a:p>
          <a:p>
            <a:pPr indent="-323850" lvl="1" marL="914400" rtl="0" algn="l">
              <a:lnSpc>
                <a:spcPct val="115000"/>
              </a:lnSpc>
              <a:spcBef>
                <a:spcPts val="0"/>
              </a:spcBef>
              <a:spcAft>
                <a:spcPts val="0"/>
              </a:spcAft>
              <a:buSzPts val="1500"/>
              <a:buFont typeface="Roboto"/>
              <a:buChar char="○"/>
            </a:pPr>
            <a:r>
              <a:rPr lang="en" sz="1500">
                <a:latin typeface="Roboto"/>
                <a:ea typeface="Roboto"/>
                <a:cs typeface="Roboto"/>
                <a:sym typeface="Roboto"/>
              </a:rPr>
              <a:t>An overview of student level data files including location, structure, and how they may be used including the calculation of OTG for student groups of interest. </a:t>
            </a:r>
            <a:endParaRPr sz="1500">
              <a:latin typeface="Roboto"/>
              <a:ea typeface="Roboto"/>
              <a:cs typeface="Roboto"/>
              <a:sym typeface="Roboto"/>
            </a:endParaRPr>
          </a:p>
        </p:txBody>
      </p:sp>
      <p:pic>
        <p:nvPicPr>
          <p:cNvPr id="905" name="Google Shape;905;p14" title="Happy Students | OakleyOriginals | Flickr"/>
          <p:cNvPicPr preferRelativeResize="0"/>
          <p:nvPr/>
        </p:nvPicPr>
        <p:blipFill>
          <a:blip r:embed="rId3">
            <a:alphaModFix/>
          </a:blip>
          <a:stretch>
            <a:fillRect/>
          </a:stretch>
        </p:blipFill>
        <p:spPr>
          <a:xfrm>
            <a:off x="5771375" y="498250"/>
            <a:ext cx="2920801" cy="2073501"/>
          </a:xfrm>
          <a:prstGeom prst="rect">
            <a:avLst/>
          </a:prstGeom>
          <a:noFill/>
          <a:ln>
            <a:noFill/>
          </a:ln>
        </p:spPr>
      </p:pic>
      <p:sp>
        <p:nvSpPr>
          <p:cNvPr id="906" name="Google Shape;906;p14"/>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6"/>
          <p:cNvSpPr txBox="1"/>
          <p:nvPr>
            <p:ph type="title"/>
          </p:nvPr>
        </p:nvSpPr>
        <p:spPr>
          <a:xfrm>
            <a:off x="0" y="3613100"/>
            <a:ext cx="9144000" cy="8412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a:solidFill>
                  <a:schemeClr val="lt2"/>
                </a:solidFill>
              </a:rPr>
              <a:t>Thank you for attending this webinar!</a:t>
            </a:r>
            <a:endParaRPr>
              <a:solidFill>
                <a:schemeClr val="lt2"/>
              </a:solidFill>
            </a:endParaRPr>
          </a:p>
          <a:p>
            <a:pPr indent="0" lvl="0" marL="0" rtl="0" algn="ctr">
              <a:lnSpc>
                <a:spcPct val="100000"/>
              </a:lnSpc>
              <a:spcBef>
                <a:spcPts val="0"/>
              </a:spcBef>
              <a:spcAft>
                <a:spcPts val="0"/>
              </a:spcAft>
              <a:buSzPts val="1400"/>
              <a:buNone/>
            </a:pPr>
            <a:r>
              <a:rPr lang="en">
                <a:solidFill>
                  <a:schemeClr val="lt2"/>
                </a:solidFill>
              </a:rPr>
              <a:t>Email any questions to </a:t>
            </a:r>
            <a:r>
              <a:rPr lang="en" u="sng">
                <a:solidFill>
                  <a:schemeClr val="lt2"/>
                </a:solidFill>
                <a:hlinkClick r:id="rId3">
                  <a:extLst>
                    <a:ext uri="{A12FA001-AC4F-418D-AE19-62706E023703}">
                      <ahyp:hlinkClr val="tx"/>
                    </a:ext>
                  </a:extLst>
                </a:hlinkClick>
              </a:rPr>
              <a:t>uiphelp@cde.state.co.us</a:t>
            </a:r>
            <a:r>
              <a:rPr lang="en">
                <a:solidFill>
                  <a:schemeClr val="lt2"/>
                </a:solidFill>
              </a:rPr>
              <a:t> </a:t>
            </a:r>
            <a:endParaRPr>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6" name="Shape 736"/>
        <p:cNvGrpSpPr/>
        <p:nvPr/>
      </p:nvGrpSpPr>
      <p:grpSpPr>
        <a:xfrm>
          <a:off x="0" y="0"/>
          <a:ext cx="0" cy="0"/>
          <a:chOff x="0" y="0"/>
          <a:chExt cx="0" cy="0"/>
        </a:xfrm>
      </p:grpSpPr>
      <p:sp>
        <p:nvSpPr>
          <p:cNvPr id="737" name="Google Shape;737;g2770d8f8911_0_1524"/>
          <p:cNvSpPr/>
          <p:nvPr/>
        </p:nvSpPr>
        <p:spPr>
          <a:xfrm>
            <a:off x="-21800" y="2905187"/>
            <a:ext cx="9009900" cy="778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g2770d8f8911_0_1524"/>
          <p:cNvSpPr txBox="1"/>
          <p:nvPr>
            <p:ph idx="4294967295" type="title"/>
          </p:nvPr>
        </p:nvSpPr>
        <p:spPr>
          <a:xfrm>
            <a:off x="222850" y="184558"/>
            <a:ext cx="8520600" cy="50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Roboto"/>
                <a:ea typeface="Roboto"/>
                <a:cs typeface="Roboto"/>
                <a:sym typeface="Roboto"/>
              </a:rPr>
              <a:t>On Track Growth Webinar Series: Webinar Topics</a:t>
            </a:r>
            <a:endParaRPr b="1" i="0" sz="2000" u="none" cap="none" strike="noStrike">
              <a:solidFill>
                <a:srgbClr val="000000"/>
              </a:solidFill>
              <a:latin typeface="Roboto"/>
              <a:ea typeface="Roboto"/>
              <a:cs typeface="Roboto"/>
              <a:sym typeface="Roboto"/>
            </a:endParaRPr>
          </a:p>
        </p:txBody>
      </p:sp>
      <p:sp>
        <p:nvSpPr>
          <p:cNvPr id="739" name="Google Shape;739;g2770d8f8911_0_1524"/>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en">
                <a:latin typeface="Roboto"/>
                <a:ea typeface="Roboto"/>
                <a:cs typeface="Roboto"/>
                <a:sym typeface="Roboto"/>
              </a:rPr>
              <a:t>‹#›</a:t>
            </a:fld>
            <a:endParaRPr>
              <a:latin typeface="Roboto"/>
              <a:ea typeface="Roboto"/>
              <a:cs typeface="Roboto"/>
              <a:sym typeface="Roboto"/>
            </a:endParaRPr>
          </a:p>
        </p:txBody>
      </p:sp>
      <p:grpSp>
        <p:nvGrpSpPr>
          <p:cNvPr id="740" name="Google Shape;740;g2770d8f8911_0_1524"/>
          <p:cNvGrpSpPr/>
          <p:nvPr/>
        </p:nvGrpSpPr>
        <p:grpSpPr>
          <a:xfrm>
            <a:off x="293618" y="826081"/>
            <a:ext cx="8850144" cy="648506"/>
            <a:chOff x="484800" y="438789"/>
            <a:chExt cx="7526913" cy="731700"/>
          </a:xfrm>
        </p:grpSpPr>
        <p:sp>
          <p:nvSpPr>
            <p:cNvPr id="741" name="Google Shape;741;g2770d8f8911_0_1524"/>
            <p:cNvSpPr txBox="1"/>
            <p:nvPr/>
          </p:nvSpPr>
          <p:spPr>
            <a:xfrm>
              <a:off x="484800" y="488975"/>
              <a:ext cx="21552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 sz="2400" u="none" cap="none" strike="noStrike">
                  <a:solidFill>
                    <a:schemeClr val="accent3"/>
                  </a:solidFill>
                  <a:latin typeface="Roboto Medium"/>
                  <a:ea typeface="Roboto Medium"/>
                  <a:cs typeface="Roboto Medium"/>
                  <a:sym typeface="Roboto Medium"/>
                </a:rPr>
                <a:t>Overview</a:t>
              </a:r>
              <a:endParaRPr b="0" i="0" sz="2400" u="none" cap="none" strike="noStrike">
                <a:solidFill>
                  <a:schemeClr val="accent3"/>
                </a:solidFill>
                <a:latin typeface="Roboto Medium"/>
                <a:ea typeface="Roboto Medium"/>
                <a:cs typeface="Roboto Medium"/>
                <a:sym typeface="Roboto Medium"/>
              </a:endParaRPr>
            </a:p>
          </p:txBody>
        </p:sp>
        <p:sp>
          <p:nvSpPr>
            <p:cNvPr id="742" name="Google Shape;742;g2770d8f8911_0_1524"/>
            <p:cNvSpPr/>
            <p:nvPr/>
          </p:nvSpPr>
          <p:spPr>
            <a:xfrm>
              <a:off x="2644413" y="438789"/>
              <a:ext cx="53673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g2770d8f8911_0_1524"/>
            <p:cNvSpPr txBox="1"/>
            <p:nvPr/>
          </p:nvSpPr>
          <p:spPr>
            <a:xfrm>
              <a:off x="2757716" y="523493"/>
              <a:ext cx="5097300" cy="5754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The first webinar provides a brief overview of the on track webinar series along with key content. </a:t>
              </a:r>
              <a:endParaRPr b="0" i="0" sz="1100" u="none" cap="none" strike="noStrike">
                <a:solidFill>
                  <a:srgbClr val="FFFFFF"/>
                </a:solidFill>
                <a:latin typeface="Roboto"/>
                <a:ea typeface="Roboto"/>
                <a:cs typeface="Roboto"/>
                <a:sym typeface="Roboto"/>
              </a:endParaRPr>
            </a:p>
          </p:txBody>
        </p:sp>
      </p:grpSp>
      <p:grpSp>
        <p:nvGrpSpPr>
          <p:cNvPr id="744" name="Google Shape;744;g2770d8f8911_0_1524"/>
          <p:cNvGrpSpPr/>
          <p:nvPr/>
        </p:nvGrpSpPr>
        <p:grpSpPr>
          <a:xfrm>
            <a:off x="-385910" y="1544332"/>
            <a:ext cx="9530279" cy="648506"/>
            <a:chOff x="-569709" y="1323150"/>
            <a:chExt cx="9150532" cy="731700"/>
          </a:xfrm>
        </p:grpSpPr>
        <p:sp>
          <p:nvSpPr>
            <p:cNvPr id="745" name="Google Shape;745;g2770d8f8911_0_1524"/>
            <p:cNvSpPr txBox="1"/>
            <p:nvPr/>
          </p:nvSpPr>
          <p:spPr>
            <a:xfrm>
              <a:off x="-569709" y="1373350"/>
              <a:ext cx="30852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800"/>
                <a:buFont typeface="Arial"/>
                <a:buNone/>
              </a:pPr>
              <a:r>
                <a:rPr lang="en" sz="2400">
                  <a:solidFill>
                    <a:schemeClr val="accent3"/>
                  </a:solidFill>
                  <a:latin typeface="Roboto Medium"/>
                  <a:ea typeface="Roboto Medium"/>
                  <a:cs typeface="Roboto Medium"/>
                  <a:sym typeface="Roboto Medium"/>
                </a:rPr>
                <a:t>Growth Model</a:t>
              </a:r>
              <a:endParaRPr sz="2400">
                <a:solidFill>
                  <a:schemeClr val="accent3"/>
                </a:solidFill>
                <a:latin typeface="Roboto Medium"/>
                <a:ea typeface="Roboto Medium"/>
                <a:cs typeface="Roboto Medium"/>
                <a:sym typeface="Roboto Medium"/>
              </a:endParaRPr>
            </a:p>
          </p:txBody>
        </p:sp>
        <p:sp>
          <p:nvSpPr>
            <p:cNvPr id="746" name="Google Shape;746;g2770d8f8911_0_1524"/>
            <p:cNvSpPr/>
            <p:nvPr/>
          </p:nvSpPr>
          <p:spPr>
            <a:xfrm>
              <a:off x="2521123" y="1323150"/>
              <a:ext cx="60597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g2770d8f8911_0_1524"/>
            <p:cNvSpPr txBox="1"/>
            <p:nvPr/>
          </p:nvSpPr>
          <p:spPr>
            <a:xfrm>
              <a:off x="2654842" y="1482254"/>
              <a:ext cx="5796900" cy="4353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i="0" lang="en" sz="1100" u="none" cap="none" strike="noStrike">
                  <a:solidFill>
                    <a:srgbClr val="FFFFFF"/>
                  </a:solidFill>
                  <a:latin typeface="Roboto"/>
                  <a:ea typeface="Roboto"/>
                  <a:cs typeface="Roboto"/>
                  <a:sym typeface="Roboto"/>
                </a:rPr>
                <a:t>The second webinar provides a conceptual overview of the Colorado Growth Model and its relationship to the on track growth measure.</a:t>
              </a:r>
              <a:endParaRPr i="0" sz="1100" u="none" cap="none" strike="noStrike">
                <a:solidFill>
                  <a:srgbClr val="FFFFFF"/>
                </a:solidFill>
                <a:latin typeface="Roboto"/>
                <a:ea typeface="Roboto"/>
                <a:cs typeface="Roboto"/>
                <a:sym typeface="Roboto"/>
              </a:endParaRPr>
            </a:p>
          </p:txBody>
        </p:sp>
      </p:grpSp>
      <p:grpSp>
        <p:nvGrpSpPr>
          <p:cNvPr id="748" name="Google Shape;748;g2770d8f8911_0_1524"/>
          <p:cNvGrpSpPr/>
          <p:nvPr/>
        </p:nvGrpSpPr>
        <p:grpSpPr>
          <a:xfrm>
            <a:off x="0" y="3672345"/>
            <a:ext cx="9144052" cy="648506"/>
            <a:chOff x="-36071" y="2204250"/>
            <a:chExt cx="7323444" cy="731700"/>
          </a:xfrm>
        </p:grpSpPr>
        <p:sp>
          <p:nvSpPr>
            <p:cNvPr id="749" name="Google Shape;749;g2770d8f8911_0_1524"/>
            <p:cNvSpPr txBox="1"/>
            <p:nvPr/>
          </p:nvSpPr>
          <p:spPr>
            <a:xfrm>
              <a:off x="-36071" y="2254436"/>
              <a:ext cx="2264700" cy="629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On Track Reporting</a:t>
              </a:r>
              <a:endParaRPr b="0" i="0" sz="2400" u="none" cap="none" strike="noStrike">
                <a:solidFill>
                  <a:schemeClr val="accent3"/>
                </a:solidFill>
                <a:latin typeface="Roboto Medium"/>
                <a:ea typeface="Roboto Medium"/>
                <a:cs typeface="Roboto Medium"/>
                <a:sym typeface="Roboto Medium"/>
              </a:endParaRPr>
            </a:p>
          </p:txBody>
        </p:sp>
        <p:sp>
          <p:nvSpPr>
            <p:cNvPr id="750" name="Google Shape;750;g2770d8f8911_0_1524"/>
            <p:cNvSpPr/>
            <p:nvPr/>
          </p:nvSpPr>
          <p:spPr>
            <a:xfrm>
              <a:off x="2232973" y="2204250"/>
              <a:ext cx="50544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g2770d8f8911_0_1524"/>
            <p:cNvSpPr txBox="1"/>
            <p:nvPr/>
          </p:nvSpPr>
          <p:spPr>
            <a:xfrm>
              <a:off x="2379581" y="2386382"/>
              <a:ext cx="4836900" cy="334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fifth webinar provides a brief overview of data files, tools and reports that are available related to on track growth. </a:t>
              </a:r>
              <a:endParaRPr b="0" i="0" sz="1100" u="none" cap="none" strike="noStrike">
                <a:solidFill>
                  <a:srgbClr val="FFFFFF"/>
                </a:solidFill>
                <a:latin typeface="Roboto"/>
                <a:ea typeface="Roboto"/>
                <a:cs typeface="Roboto"/>
                <a:sym typeface="Roboto"/>
              </a:endParaRPr>
            </a:p>
          </p:txBody>
        </p:sp>
      </p:grpSp>
      <p:grpSp>
        <p:nvGrpSpPr>
          <p:cNvPr id="752" name="Google Shape;752;g2770d8f8911_0_1524"/>
          <p:cNvGrpSpPr/>
          <p:nvPr/>
        </p:nvGrpSpPr>
        <p:grpSpPr>
          <a:xfrm>
            <a:off x="-16775" y="2968414"/>
            <a:ext cx="9161119" cy="648506"/>
            <a:chOff x="188414" y="3088626"/>
            <a:chExt cx="6737603" cy="731700"/>
          </a:xfrm>
        </p:grpSpPr>
        <p:sp>
          <p:nvSpPr>
            <p:cNvPr id="753" name="Google Shape;753;g2770d8f8911_0_1524"/>
            <p:cNvSpPr txBox="1"/>
            <p:nvPr/>
          </p:nvSpPr>
          <p:spPr>
            <a:xfrm>
              <a:off x="188414" y="3138819"/>
              <a:ext cx="20961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1" lang="en" sz="2800">
                  <a:solidFill>
                    <a:srgbClr val="4285F4"/>
                  </a:solidFill>
                  <a:latin typeface="Roboto Medium"/>
                  <a:ea typeface="Roboto Medium"/>
                  <a:cs typeface="Roboto Medium"/>
                  <a:sym typeface="Roboto Medium"/>
                </a:rPr>
                <a:t>Accountability</a:t>
              </a:r>
              <a:endParaRPr b="1" sz="2500">
                <a:solidFill>
                  <a:srgbClr val="4285F4"/>
                </a:solidFill>
                <a:latin typeface="Roboto Medium"/>
                <a:ea typeface="Roboto Medium"/>
                <a:cs typeface="Roboto Medium"/>
                <a:sym typeface="Roboto Medium"/>
              </a:endParaRPr>
            </a:p>
          </p:txBody>
        </p:sp>
        <p:sp>
          <p:nvSpPr>
            <p:cNvPr id="754" name="Google Shape;754;g2770d8f8911_0_1524"/>
            <p:cNvSpPr/>
            <p:nvPr/>
          </p:nvSpPr>
          <p:spPr>
            <a:xfrm>
              <a:off x="2284417" y="3088626"/>
              <a:ext cx="4641600" cy="731700"/>
            </a:xfrm>
            <a:prstGeom prst="rect">
              <a:avLst/>
            </a:prstGeom>
            <a:solidFill>
              <a:srgbClr val="428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g2770d8f8911_0_1524"/>
            <p:cNvSpPr txBox="1"/>
            <p:nvPr/>
          </p:nvSpPr>
          <p:spPr>
            <a:xfrm>
              <a:off x="2423778" y="3266783"/>
              <a:ext cx="4437000" cy="376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b="1" lang="en" sz="1200">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b="1" i="0" sz="1200" u="none" cap="none" strike="noStrike">
                <a:solidFill>
                  <a:srgbClr val="FFFFFF"/>
                </a:solidFill>
                <a:latin typeface="Roboto"/>
                <a:ea typeface="Roboto"/>
                <a:cs typeface="Roboto"/>
                <a:sym typeface="Roboto"/>
              </a:endParaRPr>
            </a:p>
          </p:txBody>
        </p:sp>
      </p:grpSp>
      <p:grpSp>
        <p:nvGrpSpPr>
          <p:cNvPr id="756" name="Google Shape;756;g2770d8f8911_0_1524"/>
          <p:cNvGrpSpPr/>
          <p:nvPr/>
        </p:nvGrpSpPr>
        <p:grpSpPr>
          <a:xfrm>
            <a:off x="251640" y="4396317"/>
            <a:ext cx="8891947" cy="648506"/>
            <a:chOff x="607011" y="3973006"/>
            <a:chExt cx="6484319" cy="731700"/>
          </a:xfrm>
        </p:grpSpPr>
        <p:sp>
          <p:nvSpPr>
            <p:cNvPr id="757" name="Google Shape;757;g2770d8f8911_0_1524"/>
            <p:cNvSpPr txBox="1"/>
            <p:nvPr/>
          </p:nvSpPr>
          <p:spPr>
            <a:xfrm>
              <a:off x="607011" y="4023200"/>
              <a:ext cx="18780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 sz="2400" u="none" cap="none" strike="noStrike">
                  <a:solidFill>
                    <a:schemeClr val="accent3"/>
                  </a:solidFill>
                  <a:latin typeface="Roboto Medium"/>
                  <a:ea typeface="Roboto Medium"/>
                  <a:cs typeface="Roboto Medium"/>
                  <a:sym typeface="Roboto Medium"/>
                </a:rPr>
                <a:t>Improvement</a:t>
              </a:r>
              <a:endParaRPr b="0" i="0" sz="2400" u="none" cap="none" strike="noStrike">
                <a:solidFill>
                  <a:schemeClr val="accent3"/>
                </a:solidFill>
                <a:latin typeface="Roboto Medium"/>
                <a:ea typeface="Roboto Medium"/>
                <a:cs typeface="Roboto Medium"/>
                <a:sym typeface="Roboto Medium"/>
              </a:endParaRPr>
            </a:p>
          </p:txBody>
        </p:sp>
        <p:sp>
          <p:nvSpPr>
            <p:cNvPr id="758" name="Google Shape;758;g2770d8f8911_0_1524"/>
            <p:cNvSpPr/>
            <p:nvPr/>
          </p:nvSpPr>
          <p:spPr>
            <a:xfrm>
              <a:off x="2489330" y="3973006"/>
              <a:ext cx="46020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2770d8f8911_0_1524"/>
            <p:cNvSpPr txBox="1"/>
            <p:nvPr/>
          </p:nvSpPr>
          <p:spPr>
            <a:xfrm>
              <a:off x="2621052" y="4164642"/>
              <a:ext cx="4305300" cy="334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The final webinar will focus on the use of the on track growth measure within district and school improvement efforts. </a:t>
              </a:r>
              <a:endParaRPr b="0" i="0" sz="1100" u="none" cap="none" strike="noStrike">
                <a:solidFill>
                  <a:srgbClr val="FFFFFF"/>
                </a:solidFill>
                <a:latin typeface="Roboto"/>
                <a:ea typeface="Roboto"/>
                <a:cs typeface="Roboto"/>
                <a:sym typeface="Roboto"/>
              </a:endParaRPr>
            </a:p>
          </p:txBody>
        </p:sp>
      </p:grpSp>
      <p:grpSp>
        <p:nvGrpSpPr>
          <p:cNvPr id="760" name="Google Shape;760;g2770d8f8911_0_1524"/>
          <p:cNvGrpSpPr/>
          <p:nvPr/>
        </p:nvGrpSpPr>
        <p:grpSpPr>
          <a:xfrm>
            <a:off x="0" y="2258999"/>
            <a:ext cx="9143935" cy="648506"/>
            <a:chOff x="-397172" y="1323150"/>
            <a:chExt cx="8977845" cy="731700"/>
          </a:xfrm>
        </p:grpSpPr>
        <p:sp>
          <p:nvSpPr>
            <p:cNvPr id="761" name="Google Shape;761;g2770d8f8911_0_1524"/>
            <p:cNvSpPr txBox="1"/>
            <p:nvPr/>
          </p:nvSpPr>
          <p:spPr>
            <a:xfrm>
              <a:off x="-397172" y="1373359"/>
              <a:ext cx="27816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On Track Growth</a:t>
              </a:r>
              <a:endParaRPr sz="2400">
                <a:solidFill>
                  <a:schemeClr val="accent3"/>
                </a:solidFill>
                <a:latin typeface="Roboto Medium"/>
                <a:ea typeface="Roboto Medium"/>
                <a:cs typeface="Roboto Medium"/>
                <a:sym typeface="Roboto Medium"/>
              </a:endParaRPr>
            </a:p>
          </p:txBody>
        </p:sp>
        <p:sp>
          <p:nvSpPr>
            <p:cNvPr id="762" name="Google Shape;762;g2770d8f8911_0_1524"/>
            <p:cNvSpPr/>
            <p:nvPr/>
          </p:nvSpPr>
          <p:spPr>
            <a:xfrm>
              <a:off x="2384473" y="1323150"/>
              <a:ext cx="61962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g2770d8f8911_0_1524"/>
            <p:cNvSpPr txBox="1"/>
            <p:nvPr/>
          </p:nvSpPr>
          <p:spPr>
            <a:xfrm>
              <a:off x="2570526" y="1539274"/>
              <a:ext cx="5920200" cy="372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1" i="0" lang="en" sz="1200" u="none" cap="none" strike="noStrike">
                  <a:solidFill>
                    <a:srgbClr val="FFFFFF"/>
                  </a:solidFill>
                  <a:latin typeface="Roboto"/>
                  <a:ea typeface="Roboto"/>
                  <a:cs typeface="Roboto"/>
                  <a:sym typeface="Roboto"/>
                </a:rPr>
                <a:t>The third webinar provides a conceptual overview of the on track growth measure.</a:t>
              </a:r>
              <a:endParaRPr b="1" i="0" sz="1200" u="none" cap="none" strike="noStrike">
                <a:solidFill>
                  <a:srgbClr val="FFFFFF"/>
                </a:solidFill>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2"/>
          <p:cNvSpPr txBox="1"/>
          <p:nvPr>
            <p:ph idx="4294967295" type="body"/>
          </p:nvPr>
        </p:nvSpPr>
        <p:spPr>
          <a:xfrm>
            <a:off x="457200" y="1143000"/>
            <a:ext cx="3776400" cy="3191700"/>
          </a:xfrm>
          <a:prstGeom prst="rect">
            <a:avLst/>
          </a:prstGeom>
          <a:noFill/>
          <a:ln>
            <a:noFill/>
          </a:ln>
        </p:spPr>
        <p:txBody>
          <a:bodyPr anchorCtr="0" anchor="t" bIns="0" lIns="0" spcFirstLastPara="1" rIns="0" wrap="square" tIns="0">
            <a:normAutofit lnSpcReduction="10000"/>
          </a:bodyPr>
          <a:lstStyle/>
          <a:p>
            <a:pPr indent="0" lvl="0" marL="0" rtl="0" algn="l">
              <a:lnSpc>
                <a:spcPct val="115000"/>
              </a:lnSpc>
              <a:spcBef>
                <a:spcPts val="0"/>
              </a:spcBef>
              <a:spcAft>
                <a:spcPts val="0"/>
              </a:spcAft>
              <a:buSzPts val="1800"/>
              <a:buNone/>
            </a:pPr>
            <a:r>
              <a:rPr lang="en" sz="1500">
                <a:latin typeface="Roboto"/>
                <a:ea typeface="Roboto"/>
                <a:cs typeface="Roboto"/>
                <a:sym typeface="Roboto"/>
              </a:rPr>
              <a:t>This video will focus on the following topic:</a:t>
            </a:r>
            <a:endParaRPr sz="1500">
              <a:latin typeface="Roboto"/>
              <a:ea typeface="Roboto"/>
              <a:cs typeface="Roboto"/>
              <a:sym typeface="Roboto"/>
            </a:endParaRPr>
          </a:p>
          <a:p>
            <a:pPr indent="-323850" lvl="0" marL="457200" rtl="0" algn="l">
              <a:lnSpc>
                <a:spcPct val="115000"/>
              </a:lnSpc>
              <a:spcBef>
                <a:spcPts val="1200"/>
              </a:spcBef>
              <a:spcAft>
                <a:spcPts val="0"/>
              </a:spcAft>
              <a:buSzPts val="1500"/>
              <a:buFont typeface="Roboto"/>
              <a:buChar char="➔"/>
            </a:pPr>
            <a:r>
              <a:rPr lang="en" sz="1500">
                <a:latin typeface="Roboto"/>
                <a:ea typeface="Roboto"/>
                <a:cs typeface="Roboto"/>
                <a:sym typeface="Roboto"/>
              </a:rPr>
              <a:t>Provide an overview concerning how OTG will be incorporated into accountability determinations including:</a:t>
            </a:r>
            <a:endParaRPr sz="1500">
              <a:latin typeface="Roboto"/>
              <a:ea typeface="Roboto"/>
              <a:cs typeface="Roboto"/>
              <a:sym typeface="Roboto"/>
            </a:endParaRPr>
          </a:p>
          <a:p>
            <a:pPr indent="-323850" lvl="1" marL="914400" rtl="0" algn="l">
              <a:lnSpc>
                <a:spcPct val="115000"/>
              </a:lnSpc>
              <a:spcBef>
                <a:spcPts val="1200"/>
              </a:spcBef>
              <a:spcAft>
                <a:spcPts val="0"/>
              </a:spcAft>
              <a:buSzPts val="1500"/>
              <a:buFont typeface="Roboto"/>
              <a:buChar char="○"/>
            </a:pPr>
            <a:r>
              <a:rPr lang="en" sz="1500">
                <a:latin typeface="Roboto"/>
                <a:ea typeface="Roboto"/>
                <a:cs typeface="Roboto"/>
                <a:sym typeface="Roboto"/>
              </a:rPr>
              <a:t>Statutory Requirements</a:t>
            </a:r>
            <a:endParaRPr sz="1500">
              <a:latin typeface="Roboto"/>
              <a:ea typeface="Roboto"/>
              <a:cs typeface="Roboto"/>
              <a:sym typeface="Roboto"/>
            </a:endParaRPr>
          </a:p>
          <a:p>
            <a:pPr indent="-323850" lvl="1" marL="914400" rtl="0" algn="l">
              <a:lnSpc>
                <a:spcPct val="115000"/>
              </a:lnSpc>
              <a:spcBef>
                <a:spcPts val="1200"/>
              </a:spcBef>
              <a:spcAft>
                <a:spcPts val="0"/>
              </a:spcAft>
              <a:buSzPts val="1500"/>
              <a:buFont typeface="Roboto"/>
              <a:buChar char="○"/>
            </a:pPr>
            <a:r>
              <a:rPr lang="en" sz="1500">
                <a:latin typeface="Roboto"/>
                <a:ea typeface="Roboto"/>
                <a:cs typeface="Roboto"/>
                <a:sym typeface="Roboto"/>
              </a:rPr>
              <a:t>Anticipated Timeline</a:t>
            </a:r>
            <a:endParaRPr sz="1500">
              <a:latin typeface="Roboto"/>
              <a:ea typeface="Roboto"/>
              <a:cs typeface="Roboto"/>
              <a:sym typeface="Roboto"/>
            </a:endParaRPr>
          </a:p>
          <a:p>
            <a:pPr indent="-323850" lvl="1" marL="914400" rtl="0" algn="l">
              <a:lnSpc>
                <a:spcPct val="115000"/>
              </a:lnSpc>
              <a:spcBef>
                <a:spcPts val="1200"/>
              </a:spcBef>
              <a:spcAft>
                <a:spcPts val="0"/>
              </a:spcAft>
              <a:buSzPts val="1500"/>
              <a:buFont typeface="Roboto"/>
              <a:buChar char="○"/>
            </a:pPr>
            <a:r>
              <a:rPr lang="en" sz="1500">
                <a:latin typeface="Roboto"/>
                <a:ea typeface="Roboto"/>
                <a:cs typeface="Roboto"/>
                <a:sym typeface="Roboto"/>
              </a:rPr>
              <a:t>Weighting</a:t>
            </a:r>
            <a:endParaRPr sz="1500">
              <a:latin typeface="Roboto"/>
              <a:ea typeface="Roboto"/>
              <a:cs typeface="Roboto"/>
              <a:sym typeface="Roboto"/>
            </a:endParaRPr>
          </a:p>
          <a:p>
            <a:pPr indent="-323850" lvl="0" marL="457200" rtl="0" algn="l">
              <a:lnSpc>
                <a:spcPct val="115000"/>
              </a:lnSpc>
              <a:spcBef>
                <a:spcPts val="1200"/>
              </a:spcBef>
              <a:spcAft>
                <a:spcPts val="0"/>
              </a:spcAft>
              <a:buSzPts val="1500"/>
              <a:buFont typeface="Roboto"/>
              <a:buChar char="➔"/>
            </a:pPr>
            <a:r>
              <a:rPr lang="en" sz="1500">
                <a:latin typeface="Roboto"/>
                <a:ea typeface="Roboto"/>
                <a:cs typeface="Roboto"/>
                <a:sym typeface="Roboto"/>
                <a:extLst>
                  <a:ext uri="http://customooxmlschemas.google.com/">
                    <go:slidesCustomData xmlns:go="http://customooxmlschemas.google.com/" textRoundtripDataId="0"/>
                  </a:ext>
                </a:extLst>
              </a:rPr>
              <a:t>Differentiate between CMAS OTG and WIDA ACCESS OTG</a:t>
            </a:r>
            <a:endParaRPr sz="1500">
              <a:latin typeface="Roboto"/>
              <a:ea typeface="Roboto"/>
              <a:cs typeface="Roboto"/>
              <a:sym typeface="Roboto"/>
            </a:endParaRPr>
          </a:p>
        </p:txBody>
      </p:sp>
      <p:sp>
        <p:nvSpPr>
          <p:cNvPr id="769" name="Google Shape;769;p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Session Outcomes</a:t>
            </a:r>
            <a:endParaRPr b="1"/>
          </a:p>
        </p:txBody>
      </p:sp>
      <p:sp>
        <p:nvSpPr>
          <p:cNvPr id="770" name="Google Shape;770;p2"/>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2eb65f984e2_0_246"/>
          <p:cNvSpPr txBox="1"/>
          <p:nvPr>
            <p:ph type="title"/>
          </p:nvPr>
        </p:nvSpPr>
        <p:spPr>
          <a:xfrm>
            <a:off x="0" y="3814500"/>
            <a:ext cx="9144000" cy="666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Statutory Requirements &amp; Anticipated Timeline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eb65f984e2_0_256"/>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100"/>
              <a:buFont typeface="Arial"/>
              <a:buNone/>
            </a:pPr>
            <a:r>
              <a:rPr b="1" lang="en"/>
              <a:t>What does Statute say about On Track Growth?</a:t>
            </a:r>
            <a:endParaRPr b="1"/>
          </a:p>
        </p:txBody>
      </p:sp>
      <p:sp>
        <p:nvSpPr>
          <p:cNvPr id="781" name="Google Shape;781;g2eb65f984e2_0_256"/>
          <p:cNvSpPr txBox="1"/>
          <p:nvPr>
            <p:ph idx="4294967295" type="body"/>
          </p:nvPr>
        </p:nvSpPr>
        <p:spPr>
          <a:xfrm>
            <a:off x="457200" y="949725"/>
            <a:ext cx="8259600" cy="3554400"/>
          </a:xfrm>
          <a:prstGeom prst="rect">
            <a:avLst/>
          </a:prstGeom>
        </p:spPr>
        <p:txBody>
          <a:bodyPr anchorCtr="0" anchor="t" bIns="0" lIns="0" spcFirstLastPara="1" rIns="0" wrap="square" tIns="0">
            <a:normAutofit/>
          </a:bodyPr>
          <a:lstStyle/>
          <a:p>
            <a:pPr indent="0" lvl="0" marL="0" rtl="0" algn="l">
              <a:lnSpc>
                <a:spcPct val="115000"/>
              </a:lnSpc>
              <a:spcBef>
                <a:spcPts val="0"/>
              </a:spcBef>
              <a:spcAft>
                <a:spcPts val="0"/>
              </a:spcAft>
              <a:buClr>
                <a:srgbClr val="2F5496"/>
              </a:buClr>
              <a:buSzPts val="1200"/>
              <a:buFont typeface="Arial"/>
              <a:buNone/>
            </a:pPr>
            <a:r>
              <a:rPr b="1" lang="en" sz="1500">
                <a:solidFill>
                  <a:srgbClr val="2F5496"/>
                </a:solidFill>
                <a:latin typeface="Roboto"/>
                <a:ea typeface="Roboto"/>
                <a:cs typeface="Roboto"/>
                <a:sym typeface="Roboto"/>
              </a:rPr>
              <a:t>Statutory Requirement</a:t>
            </a:r>
            <a:endParaRPr sz="1500">
              <a:solidFill>
                <a:schemeClr val="dk2"/>
              </a:solidFill>
              <a:latin typeface="Roboto"/>
              <a:ea typeface="Roboto"/>
              <a:cs typeface="Roboto"/>
              <a:sym typeface="Roboto"/>
            </a:endParaRPr>
          </a:p>
          <a:p>
            <a:pPr indent="-209550" lvl="0" marL="457200" rtl="0" algn="l">
              <a:lnSpc>
                <a:spcPct val="115000"/>
              </a:lnSpc>
              <a:spcBef>
                <a:spcPts val="800"/>
              </a:spcBef>
              <a:spcAft>
                <a:spcPts val="0"/>
              </a:spcAft>
              <a:buSzPts val="1500"/>
              <a:buFont typeface="Roboto"/>
              <a:buChar char="●"/>
            </a:pPr>
            <a:r>
              <a:rPr lang="en" sz="1500">
                <a:solidFill>
                  <a:schemeClr val="dk2"/>
                </a:solidFill>
                <a:latin typeface="Roboto"/>
                <a:ea typeface="Roboto"/>
                <a:cs typeface="Roboto"/>
                <a:sym typeface="Roboto"/>
              </a:rPr>
              <a:t>Required performance indicator for inclusion in annually-determined school and district rating calculations. </a:t>
            </a:r>
            <a:endParaRPr sz="1500">
              <a:solidFill>
                <a:schemeClr val="dk2"/>
              </a:solidFill>
              <a:latin typeface="Roboto"/>
              <a:ea typeface="Roboto"/>
              <a:cs typeface="Roboto"/>
              <a:sym typeface="Roboto"/>
            </a:endParaRPr>
          </a:p>
          <a:p>
            <a:pPr indent="-209550" lvl="0" marL="457200" rtl="0" algn="l">
              <a:lnSpc>
                <a:spcPct val="115000"/>
              </a:lnSpc>
              <a:spcBef>
                <a:spcPts val="800"/>
              </a:spcBef>
              <a:spcAft>
                <a:spcPts val="0"/>
              </a:spcAft>
              <a:buSzPts val="1500"/>
              <a:buFont typeface="Roboto"/>
              <a:buChar char="●"/>
            </a:pPr>
            <a:r>
              <a:rPr i="1" lang="en" sz="1500">
                <a:latin typeface="Roboto"/>
                <a:ea typeface="Roboto"/>
                <a:cs typeface="Roboto"/>
                <a:sym typeface="Roboto"/>
              </a:rPr>
              <a:t>It is defined as, </a:t>
            </a:r>
            <a:r>
              <a:rPr i="1" lang="en" sz="1500">
                <a:solidFill>
                  <a:schemeClr val="dk2"/>
                </a:solidFill>
                <a:latin typeface="Roboto"/>
                <a:ea typeface="Roboto"/>
                <a:cs typeface="Roboto"/>
                <a:sym typeface="Roboto"/>
              </a:rPr>
              <a:t>Student academic growth to standards, based on students</a:t>
            </a:r>
            <a:r>
              <a:rPr i="1" lang="en" sz="1500">
                <a:latin typeface="Roboto"/>
                <a:ea typeface="Roboto"/>
                <a:cs typeface="Roboto"/>
                <a:sym typeface="Roboto"/>
              </a:rPr>
              <a:t>’</a:t>
            </a:r>
            <a:r>
              <a:rPr i="1" lang="en" sz="1500">
                <a:solidFill>
                  <a:schemeClr val="dk2"/>
                </a:solidFill>
                <a:latin typeface="Roboto"/>
                <a:ea typeface="Roboto"/>
                <a:cs typeface="Roboto"/>
                <a:sym typeface="Roboto"/>
              </a:rPr>
              <a:t> progress toward meeting the state standards… or, for students who meet grade-level expectations on the state standards, progress toward higher levels of achievement, if available, as measured by the statewide assessments</a:t>
            </a:r>
            <a:r>
              <a:rPr i="1" lang="en" sz="1500">
                <a:latin typeface="Roboto"/>
                <a:ea typeface="Roboto"/>
                <a:cs typeface="Roboto"/>
                <a:sym typeface="Roboto"/>
              </a:rPr>
              <a:t>…</a:t>
            </a:r>
            <a:r>
              <a:rPr lang="en" sz="1500">
                <a:solidFill>
                  <a:schemeClr val="dk2"/>
                </a:solidFill>
                <a:latin typeface="Roboto"/>
                <a:ea typeface="Roboto"/>
                <a:cs typeface="Roboto"/>
                <a:sym typeface="Roboto"/>
              </a:rPr>
              <a:t> (22-11-204(1)(a)(III))</a:t>
            </a:r>
            <a:endParaRPr sz="1500">
              <a:solidFill>
                <a:schemeClr val="dk2"/>
              </a:solidFill>
              <a:latin typeface="Roboto"/>
              <a:ea typeface="Roboto"/>
              <a:cs typeface="Roboto"/>
              <a:sym typeface="Roboto"/>
            </a:endParaRPr>
          </a:p>
          <a:p>
            <a:pPr indent="0" lvl="0" marL="0" rtl="0" algn="l">
              <a:lnSpc>
                <a:spcPct val="115000"/>
              </a:lnSpc>
              <a:spcBef>
                <a:spcPts val="800"/>
              </a:spcBef>
              <a:spcAft>
                <a:spcPts val="0"/>
              </a:spcAft>
              <a:buClr>
                <a:srgbClr val="2F5496"/>
              </a:buClr>
              <a:buSzPts val="1200"/>
              <a:buFont typeface="Arial"/>
              <a:buNone/>
            </a:pPr>
            <a:r>
              <a:rPr b="1" lang="en" sz="1500">
                <a:solidFill>
                  <a:srgbClr val="2F5496"/>
                </a:solidFill>
                <a:latin typeface="Roboto"/>
                <a:ea typeface="Roboto"/>
                <a:cs typeface="Roboto"/>
                <a:sym typeface="Roboto"/>
              </a:rPr>
              <a:t>In Other Words…</a:t>
            </a:r>
            <a:endParaRPr sz="1500">
              <a:solidFill>
                <a:schemeClr val="dk2"/>
              </a:solidFill>
              <a:latin typeface="Roboto"/>
              <a:ea typeface="Roboto"/>
              <a:cs typeface="Roboto"/>
              <a:sym typeface="Roboto"/>
            </a:endParaRPr>
          </a:p>
          <a:p>
            <a:pPr indent="-209550" lvl="0" marL="457200" rtl="0" algn="l">
              <a:lnSpc>
                <a:spcPct val="115000"/>
              </a:lnSpc>
              <a:spcBef>
                <a:spcPts val="800"/>
              </a:spcBef>
              <a:spcAft>
                <a:spcPts val="0"/>
              </a:spcAft>
              <a:buSzPts val="1500"/>
              <a:buFont typeface="Roboto"/>
              <a:buChar char="●"/>
            </a:pPr>
            <a:r>
              <a:rPr lang="en" sz="1500">
                <a:solidFill>
                  <a:schemeClr val="dk2"/>
                </a:solidFill>
                <a:latin typeface="Roboto"/>
                <a:ea typeface="Roboto"/>
                <a:cs typeface="Roboto"/>
                <a:sym typeface="Roboto"/>
              </a:rPr>
              <a:t>The growth to standard or on-track growth metric needs to measure a student’s progress towards meeting a target level of performance within a given timeframe. </a:t>
            </a:r>
            <a:endParaRPr sz="1500">
              <a:solidFill>
                <a:schemeClr val="dk2"/>
              </a:solidFill>
              <a:latin typeface="Roboto"/>
              <a:ea typeface="Roboto"/>
              <a:cs typeface="Roboto"/>
              <a:sym typeface="Roboto"/>
            </a:endParaRPr>
          </a:p>
          <a:p>
            <a:pPr indent="-209550" lvl="0" marL="457200" rtl="0" algn="l">
              <a:lnSpc>
                <a:spcPct val="115000"/>
              </a:lnSpc>
              <a:spcBef>
                <a:spcPts val="800"/>
              </a:spcBef>
              <a:spcAft>
                <a:spcPts val="0"/>
              </a:spcAft>
              <a:buSzPts val="1500"/>
              <a:buFont typeface="Roboto"/>
              <a:buChar char="●"/>
            </a:pPr>
            <a:r>
              <a:rPr lang="en" sz="1500">
                <a:solidFill>
                  <a:schemeClr val="dk2"/>
                </a:solidFill>
                <a:latin typeface="Roboto"/>
                <a:ea typeface="Roboto"/>
                <a:cs typeface="Roboto"/>
                <a:sym typeface="Roboto"/>
              </a:rPr>
              <a:t>This metric needs to update/incorporate observed progress over time.</a:t>
            </a:r>
            <a:endParaRPr sz="1500">
              <a:latin typeface="Roboto"/>
              <a:ea typeface="Roboto"/>
              <a:cs typeface="Roboto"/>
              <a:sym typeface="Roboto"/>
            </a:endParaRPr>
          </a:p>
        </p:txBody>
      </p:sp>
      <p:sp>
        <p:nvSpPr>
          <p:cNvPr id="782" name="Google Shape;782;g2eb65f984e2_0_256"/>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e50e1a5e71_0_0"/>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On Track Growth </a:t>
            </a:r>
            <a:r>
              <a:rPr lang="en"/>
              <a:t>|</a:t>
            </a:r>
            <a:r>
              <a:rPr b="1" lang="en"/>
              <a:t> Implementation Timeline</a:t>
            </a:r>
            <a:endParaRPr b="1"/>
          </a:p>
        </p:txBody>
      </p:sp>
      <p:sp>
        <p:nvSpPr>
          <p:cNvPr id="788" name="Google Shape;788;g2e50e1a5e71_0_0"/>
          <p:cNvSpPr/>
          <p:nvPr/>
        </p:nvSpPr>
        <p:spPr>
          <a:xfrm>
            <a:off x="1663550" y="1491988"/>
            <a:ext cx="594300" cy="36900"/>
          </a:xfrm>
          <a:prstGeom prst="roundRect">
            <a:avLst>
              <a:gd fmla="val 50000" name="adj"/>
            </a:avLst>
          </a:prstGeom>
          <a:solidFill>
            <a:srgbClr val="CCECFF"/>
          </a:solidFill>
          <a:ln cap="flat" cmpd="sng" w="9525">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789" name="Google Shape;789;g2e50e1a5e71_0_0"/>
          <p:cNvSpPr/>
          <p:nvPr/>
        </p:nvSpPr>
        <p:spPr>
          <a:xfrm>
            <a:off x="801309" y="1201025"/>
            <a:ext cx="594300" cy="594300"/>
          </a:xfrm>
          <a:prstGeom prst="ellipse">
            <a:avLst/>
          </a:prstGeom>
          <a:noFill/>
          <a:ln cap="flat" cmpd="sng" w="38100">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Roboto"/>
              <a:ea typeface="Roboto"/>
              <a:cs typeface="Roboto"/>
              <a:sym typeface="Roboto"/>
            </a:endParaRPr>
          </a:p>
        </p:txBody>
      </p:sp>
      <p:sp>
        <p:nvSpPr>
          <p:cNvPr id="790" name="Google Shape;790;g2e50e1a5e71_0_0"/>
          <p:cNvSpPr txBox="1"/>
          <p:nvPr/>
        </p:nvSpPr>
        <p:spPr>
          <a:xfrm>
            <a:off x="840598" y="1349950"/>
            <a:ext cx="5157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chemeClr val="dk1"/>
                </a:solidFill>
                <a:latin typeface="Roboto"/>
                <a:ea typeface="Roboto"/>
                <a:cs typeface="Roboto"/>
                <a:sym typeface="Roboto"/>
              </a:rPr>
              <a:t>2010</a:t>
            </a:r>
            <a:endParaRPr b="1" sz="1100">
              <a:solidFill>
                <a:schemeClr val="dk1"/>
              </a:solidFill>
              <a:latin typeface="Roboto"/>
              <a:ea typeface="Roboto"/>
              <a:cs typeface="Roboto"/>
              <a:sym typeface="Roboto"/>
            </a:endParaRPr>
          </a:p>
        </p:txBody>
      </p:sp>
      <p:sp>
        <p:nvSpPr>
          <p:cNvPr id="791" name="Google Shape;791;g2e50e1a5e71_0_0"/>
          <p:cNvSpPr txBox="1"/>
          <p:nvPr/>
        </p:nvSpPr>
        <p:spPr>
          <a:xfrm>
            <a:off x="271625" y="1833775"/>
            <a:ext cx="16983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50">
                <a:solidFill>
                  <a:schemeClr val="dk1"/>
                </a:solidFill>
                <a:latin typeface="Roboto"/>
                <a:ea typeface="Roboto"/>
                <a:cs typeface="Roboto"/>
                <a:sym typeface="Roboto"/>
              </a:rPr>
              <a:t>A growth to standard measure is required by statute; the Adequate Growth measure is introduced into frameworks.</a:t>
            </a:r>
            <a:endParaRPr sz="1450">
              <a:solidFill>
                <a:schemeClr val="dk1"/>
              </a:solidFill>
              <a:latin typeface="Roboto"/>
              <a:ea typeface="Roboto"/>
              <a:cs typeface="Roboto"/>
              <a:sym typeface="Roboto"/>
            </a:endParaRPr>
          </a:p>
        </p:txBody>
      </p:sp>
      <p:sp>
        <p:nvSpPr>
          <p:cNvPr id="792" name="Google Shape;792;g2e50e1a5e71_0_0"/>
          <p:cNvSpPr/>
          <p:nvPr/>
        </p:nvSpPr>
        <p:spPr>
          <a:xfrm>
            <a:off x="2525805" y="1201025"/>
            <a:ext cx="594300" cy="594300"/>
          </a:xfrm>
          <a:prstGeom prst="ellipse">
            <a:avLst/>
          </a:prstGeom>
          <a:noFill/>
          <a:ln cap="flat" cmpd="sng" w="38100">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Roboto"/>
              <a:ea typeface="Roboto"/>
              <a:cs typeface="Roboto"/>
              <a:sym typeface="Roboto"/>
            </a:endParaRPr>
          </a:p>
        </p:txBody>
      </p:sp>
      <p:sp>
        <p:nvSpPr>
          <p:cNvPr id="793" name="Google Shape;793;g2e50e1a5e71_0_0"/>
          <p:cNvSpPr/>
          <p:nvPr/>
        </p:nvSpPr>
        <p:spPr>
          <a:xfrm>
            <a:off x="4229739" y="1201025"/>
            <a:ext cx="594300" cy="594300"/>
          </a:xfrm>
          <a:prstGeom prst="ellipse">
            <a:avLst/>
          </a:prstGeom>
          <a:noFill/>
          <a:ln cap="flat" cmpd="sng" w="38100">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Roboto"/>
              <a:ea typeface="Roboto"/>
              <a:cs typeface="Roboto"/>
              <a:sym typeface="Roboto"/>
            </a:endParaRPr>
          </a:p>
        </p:txBody>
      </p:sp>
      <p:sp>
        <p:nvSpPr>
          <p:cNvPr id="794" name="Google Shape;794;g2e50e1a5e71_0_0"/>
          <p:cNvSpPr/>
          <p:nvPr/>
        </p:nvSpPr>
        <p:spPr>
          <a:xfrm>
            <a:off x="5938978" y="1201025"/>
            <a:ext cx="594300" cy="594300"/>
          </a:xfrm>
          <a:prstGeom prst="ellipse">
            <a:avLst/>
          </a:prstGeom>
          <a:noFill/>
          <a:ln cap="flat" cmpd="sng" w="38100">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Roboto"/>
              <a:ea typeface="Roboto"/>
              <a:cs typeface="Roboto"/>
              <a:sym typeface="Roboto"/>
            </a:endParaRPr>
          </a:p>
        </p:txBody>
      </p:sp>
      <p:sp>
        <p:nvSpPr>
          <p:cNvPr id="795" name="Google Shape;795;g2e50e1a5e71_0_0"/>
          <p:cNvSpPr/>
          <p:nvPr/>
        </p:nvSpPr>
        <p:spPr>
          <a:xfrm>
            <a:off x="7648231" y="1201025"/>
            <a:ext cx="594300" cy="594300"/>
          </a:xfrm>
          <a:prstGeom prst="ellipse">
            <a:avLst/>
          </a:prstGeom>
          <a:noFill/>
          <a:ln cap="flat" cmpd="sng" w="38100">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Roboto"/>
              <a:ea typeface="Roboto"/>
              <a:cs typeface="Roboto"/>
              <a:sym typeface="Roboto"/>
            </a:endParaRPr>
          </a:p>
        </p:txBody>
      </p:sp>
      <p:sp>
        <p:nvSpPr>
          <p:cNvPr id="796" name="Google Shape;796;g2e50e1a5e71_0_0"/>
          <p:cNvSpPr/>
          <p:nvPr/>
        </p:nvSpPr>
        <p:spPr>
          <a:xfrm>
            <a:off x="3377775" y="1491988"/>
            <a:ext cx="594300" cy="36900"/>
          </a:xfrm>
          <a:prstGeom prst="roundRect">
            <a:avLst>
              <a:gd fmla="val 50000" name="adj"/>
            </a:avLst>
          </a:prstGeom>
          <a:solidFill>
            <a:srgbClr val="CCECFF"/>
          </a:solidFill>
          <a:ln cap="flat" cmpd="sng" w="9525">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797" name="Google Shape;797;g2e50e1a5e71_0_0"/>
          <p:cNvSpPr/>
          <p:nvPr/>
        </p:nvSpPr>
        <p:spPr>
          <a:xfrm>
            <a:off x="5123725" y="1491988"/>
            <a:ext cx="594300" cy="36900"/>
          </a:xfrm>
          <a:prstGeom prst="roundRect">
            <a:avLst>
              <a:gd fmla="val 50000" name="adj"/>
            </a:avLst>
          </a:prstGeom>
          <a:solidFill>
            <a:srgbClr val="CCECFF"/>
          </a:solidFill>
          <a:ln cap="flat" cmpd="sng" w="9525">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798" name="Google Shape;798;g2e50e1a5e71_0_0"/>
          <p:cNvSpPr/>
          <p:nvPr/>
        </p:nvSpPr>
        <p:spPr>
          <a:xfrm>
            <a:off x="6793600" y="1491988"/>
            <a:ext cx="594300" cy="36900"/>
          </a:xfrm>
          <a:prstGeom prst="roundRect">
            <a:avLst>
              <a:gd fmla="val 50000" name="adj"/>
            </a:avLst>
          </a:prstGeom>
          <a:solidFill>
            <a:srgbClr val="CCECFF"/>
          </a:solidFill>
          <a:ln cap="flat" cmpd="sng" w="9525">
            <a:solidFill>
              <a:srgbClr val="CCE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799" name="Google Shape;799;g2e50e1a5e71_0_0"/>
          <p:cNvSpPr txBox="1"/>
          <p:nvPr/>
        </p:nvSpPr>
        <p:spPr>
          <a:xfrm>
            <a:off x="2559973" y="1349950"/>
            <a:ext cx="5157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chemeClr val="dk1"/>
                </a:solidFill>
                <a:latin typeface="Roboto"/>
                <a:ea typeface="Roboto"/>
                <a:cs typeface="Roboto"/>
                <a:sym typeface="Roboto"/>
              </a:rPr>
              <a:t>2015</a:t>
            </a:r>
            <a:endParaRPr b="1" sz="1100">
              <a:solidFill>
                <a:schemeClr val="dk1"/>
              </a:solidFill>
              <a:latin typeface="Roboto"/>
              <a:ea typeface="Roboto"/>
              <a:cs typeface="Roboto"/>
              <a:sym typeface="Roboto"/>
            </a:endParaRPr>
          </a:p>
        </p:txBody>
      </p:sp>
      <p:sp>
        <p:nvSpPr>
          <p:cNvPr id="800" name="Google Shape;800;g2e50e1a5e71_0_0"/>
          <p:cNvSpPr txBox="1"/>
          <p:nvPr/>
        </p:nvSpPr>
        <p:spPr>
          <a:xfrm>
            <a:off x="4271686" y="1349950"/>
            <a:ext cx="5157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chemeClr val="dk1"/>
                </a:solidFill>
                <a:latin typeface="Roboto"/>
                <a:ea typeface="Roboto"/>
                <a:cs typeface="Roboto"/>
                <a:sym typeface="Roboto"/>
              </a:rPr>
              <a:t>2017</a:t>
            </a:r>
            <a:endParaRPr b="1" sz="1100">
              <a:solidFill>
                <a:schemeClr val="dk1"/>
              </a:solidFill>
              <a:latin typeface="Roboto"/>
              <a:ea typeface="Roboto"/>
              <a:cs typeface="Roboto"/>
              <a:sym typeface="Roboto"/>
            </a:endParaRPr>
          </a:p>
        </p:txBody>
      </p:sp>
      <p:sp>
        <p:nvSpPr>
          <p:cNvPr id="801" name="Google Shape;801;g2e50e1a5e71_0_0"/>
          <p:cNvSpPr txBox="1"/>
          <p:nvPr/>
        </p:nvSpPr>
        <p:spPr>
          <a:xfrm>
            <a:off x="5997961" y="1337675"/>
            <a:ext cx="5157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chemeClr val="dk1"/>
                </a:solidFill>
                <a:latin typeface="Roboto"/>
                <a:ea typeface="Roboto"/>
                <a:cs typeface="Roboto"/>
                <a:sym typeface="Roboto"/>
              </a:rPr>
              <a:t>2019</a:t>
            </a:r>
            <a:endParaRPr b="1" sz="1100">
              <a:solidFill>
                <a:schemeClr val="dk1"/>
              </a:solidFill>
              <a:latin typeface="Roboto"/>
              <a:ea typeface="Roboto"/>
              <a:cs typeface="Roboto"/>
              <a:sym typeface="Roboto"/>
            </a:endParaRPr>
          </a:p>
        </p:txBody>
      </p:sp>
      <p:sp>
        <p:nvSpPr>
          <p:cNvPr id="802" name="Google Shape;802;g2e50e1a5e71_0_0"/>
          <p:cNvSpPr txBox="1"/>
          <p:nvPr/>
        </p:nvSpPr>
        <p:spPr>
          <a:xfrm>
            <a:off x="7684873" y="1349950"/>
            <a:ext cx="5157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100">
                <a:solidFill>
                  <a:schemeClr val="dk1"/>
                </a:solidFill>
                <a:latin typeface="Roboto"/>
                <a:ea typeface="Roboto"/>
                <a:cs typeface="Roboto"/>
                <a:sym typeface="Roboto"/>
              </a:rPr>
              <a:t>2023</a:t>
            </a:r>
            <a:endParaRPr b="1" sz="1100">
              <a:solidFill>
                <a:schemeClr val="dk1"/>
              </a:solidFill>
              <a:latin typeface="Roboto"/>
              <a:ea typeface="Roboto"/>
              <a:cs typeface="Roboto"/>
              <a:sym typeface="Roboto"/>
            </a:endParaRPr>
          </a:p>
        </p:txBody>
      </p:sp>
      <p:sp>
        <p:nvSpPr>
          <p:cNvPr id="803" name="Google Shape;803;g2e50e1a5e71_0_0"/>
          <p:cNvSpPr txBox="1"/>
          <p:nvPr/>
        </p:nvSpPr>
        <p:spPr>
          <a:xfrm>
            <a:off x="2028663" y="1833775"/>
            <a:ext cx="15783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50">
                <a:solidFill>
                  <a:schemeClr val="dk1"/>
                </a:solidFill>
                <a:latin typeface="Roboto"/>
                <a:ea typeface="Roboto"/>
                <a:cs typeface="Roboto"/>
                <a:sym typeface="Roboto"/>
              </a:rPr>
              <a:t>Adequate Growth is retired with the state’s transition to CMAS assessments.</a:t>
            </a:r>
            <a:endParaRPr sz="1450">
              <a:solidFill>
                <a:schemeClr val="dk1"/>
              </a:solidFill>
              <a:latin typeface="Roboto"/>
              <a:ea typeface="Roboto"/>
              <a:cs typeface="Roboto"/>
              <a:sym typeface="Roboto"/>
            </a:endParaRPr>
          </a:p>
        </p:txBody>
      </p:sp>
      <p:sp>
        <p:nvSpPr>
          <p:cNvPr id="804" name="Google Shape;804;g2e50e1a5e71_0_0"/>
          <p:cNvSpPr txBox="1"/>
          <p:nvPr/>
        </p:nvSpPr>
        <p:spPr>
          <a:xfrm>
            <a:off x="3760038" y="1833775"/>
            <a:ext cx="15783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50">
                <a:solidFill>
                  <a:schemeClr val="dk1"/>
                </a:solidFill>
                <a:latin typeface="Roboto"/>
                <a:ea typeface="Roboto"/>
                <a:cs typeface="Roboto"/>
                <a:sym typeface="Roboto"/>
              </a:rPr>
              <a:t>CDE begins to explore other growth to standard methodologies with the Technical Advisory Panel (TAP).</a:t>
            </a:r>
            <a:endParaRPr sz="1450">
              <a:solidFill>
                <a:schemeClr val="dk1"/>
              </a:solidFill>
              <a:latin typeface="Roboto"/>
              <a:ea typeface="Roboto"/>
              <a:cs typeface="Roboto"/>
              <a:sym typeface="Roboto"/>
            </a:endParaRPr>
          </a:p>
        </p:txBody>
      </p:sp>
      <p:sp>
        <p:nvSpPr>
          <p:cNvPr id="805" name="Google Shape;805;g2e50e1a5e71_0_0"/>
          <p:cNvSpPr txBox="1"/>
          <p:nvPr/>
        </p:nvSpPr>
        <p:spPr>
          <a:xfrm>
            <a:off x="5446963" y="1833775"/>
            <a:ext cx="15783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50">
                <a:solidFill>
                  <a:schemeClr val="dk1"/>
                </a:solidFill>
                <a:latin typeface="Roboto"/>
                <a:ea typeface="Roboto"/>
                <a:cs typeface="Roboto"/>
                <a:sym typeface="Roboto"/>
              </a:rPr>
              <a:t>State Board of Education adopts the On Track Growth (OTG) methodology for elementary and middle schools.</a:t>
            </a:r>
            <a:endParaRPr sz="1450">
              <a:solidFill>
                <a:schemeClr val="dk1"/>
              </a:solidFill>
              <a:latin typeface="Roboto"/>
              <a:ea typeface="Roboto"/>
              <a:cs typeface="Roboto"/>
              <a:sym typeface="Roboto"/>
            </a:endParaRPr>
          </a:p>
        </p:txBody>
      </p:sp>
      <p:sp>
        <p:nvSpPr>
          <p:cNvPr id="806" name="Google Shape;806;g2e50e1a5e71_0_0"/>
          <p:cNvSpPr txBox="1"/>
          <p:nvPr/>
        </p:nvSpPr>
        <p:spPr>
          <a:xfrm>
            <a:off x="7018363" y="1833775"/>
            <a:ext cx="18540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50">
                <a:solidFill>
                  <a:schemeClr val="dk1"/>
                </a:solidFill>
                <a:latin typeface="Roboto"/>
                <a:ea typeface="Roboto"/>
                <a:cs typeface="Roboto"/>
                <a:sym typeface="Roboto"/>
              </a:rPr>
              <a:t>State Board of Education votes to delay OTG in frameworks until the measure is available for all grades. Public reporting is required in the meantime.</a:t>
            </a:r>
            <a:endParaRPr sz="1450">
              <a:solidFill>
                <a:schemeClr val="dk1"/>
              </a:solidFill>
              <a:latin typeface="Roboto"/>
              <a:ea typeface="Roboto"/>
              <a:cs typeface="Roboto"/>
              <a:sym typeface="Roboto"/>
            </a:endParaRPr>
          </a:p>
        </p:txBody>
      </p:sp>
      <p:sp>
        <p:nvSpPr>
          <p:cNvPr id="807" name="Google Shape;807;g2e50e1a5e71_0_0"/>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2eb65f984e2_0_542"/>
          <p:cNvSpPr txBox="1"/>
          <p:nvPr>
            <p:ph type="title"/>
          </p:nvPr>
        </p:nvSpPr>
        <p:spPr>
          <a:xfrm>
            <a:off x="311700" y="1051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a:t>On Track Growth </a:t>
            </a:r>
            <a:r>
              <a:rPr lang="en"/>
              <a:t>| Implementation Timeline</a:t>
            </a:r>
            <a:endParaRPr/>
          </a:p>
        </p:txBody>
      </p:sp>
      <p:sp>
        <p:nvSpPr>
          <p:cNvPr id="813" name="Google Shape;813;g2eb65f984e2_0_542"/>
          <p:cNvSpPr/>
          <p:nvPr/>
        </p:nvSpPr>
        <p:spPr>
          <a:xfrm>
            <a:off x="523050" y="1057525"/>
            <a:ext cx="7167900" cy="3069300"/>
          </a:xfrm>
          <a:prstGeom prst="rect">
            <a:avLst/>
          </a:prstGeom>
          <a:solidFill>
            <a:srgbClr val="CCECF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2"/>
                </a:solidFill>
                <a:latin typeface="Roboto"/>
                <a:ea typeface="Roboto"/>
                <a:cs typeface="Roboto"/>
                <a:sym typeface="Roboto"/>
              </a:rPr>
              <a:t>What’s Next?</a:t>
            </a:r>
            <a:endParaRPr b="1" sz="1500">
              <a:solidFill>
                <a:schemeClr val="dk2"/>
              </a:solidFill>
              <a:latin typeface="Roboto"/>
              <a:ea typeface="Roboto"/>
              <a:cs typeface="Roboto"/>
              <a:sym typeface="Roboto"/>
            </a:endParaRPr>
          </a:p>
          <a:p>
            <a:pPr indent="-323850" lvl="0" marL="457200" rtl="0" algn="l">
              <a:lnSpc>
                <a:spcPct val="115000"/>
              </a:lnSpc>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The OTG indicator won’t be included in 2024 performance frameworks, but will be included in data files and visualization tools for planning purposes.. </a:t>
            </a:r>
            <a:endParaRPr sz="1500">
              <a:solidFill>
                <a:schemeClr val="dk2"/>
              </a:solidFill>
              <a:latin typeface="Roboto"/>
              <a:ea typeface="Roboto"/>
              <a:cs typeface="Roboto"/>
              <a:sym typeface="Roboto"/>
            </a:endParaRPr>
          </a:p>
          <a:p>
            <a:pPr indent="-323850" lvl="0" marL="457200" rtl="0" algn="l">
              <a:lnSpc>
                <a:spcPct val="115000"/>
              </a:lnSpc>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CDE will work with the Technical Advisory Panel to develop a methodology for high schools and districts in 2025. This methodology must be approved by the state board. </a:t>
            </a:r>
            <a:endParaRPr sz="1500">
              <a:solidFill>
                <a:schemeClr val="dk2"/>
              </a:solidFill>
              <a:latin typeface="Roboto"/>
              <a:ea typeface="Roboto"/>
              <a:cs typeface="Roboto"/>
              <a:sym typeface="Roboto"/>
            </a:endParaRPr>
          </a:p>
          <a:p>
            <a:pPr indent="-323850" lvl="0" marL="457200" rtl="0" algn="l">
              <a:lnSpc>
                <a:spcPct val="115000"/>
              </a:lnSpc>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Once approved, CDE plans to release OTG data informationally one year prior to its inclusion for points in the frameworks. The earliest OTG would be included for points is 2027. </a:t>
            </a:r>
            <a:endParaRPr sz="1500">
              <a:solidFill>
                <a:schemeClr val="dk2"/>
              </a:solidFill>
              <a:latin typeface="Roboto"/>
              <a:ea typeface="Roboto"/>
              <a:cs typeface="Roboto"/>
              <a:sym typeface="Roboto"/>
            </a:endParaRPr>
          </a:p>
          <a:p>
            <a:pPr indent="-323850" lvl="0" marL="457200" rtl="0" algn="l">
              <a:lnSpc>
                <a:spcPct val="115000"/>
              </a:lnSpc>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Implementation may be impacted by the outcomes of the 1241 Taskforce.</a:t>
            </a:r>
            <a:endParaRPr b="1" sz="1500">
              <a:solidFill>
                <a:schemeClr val="dk2"/>
              </a:solidFill>
              <a:latin typeface="Roboto"/>
              <a:ea typeface="Roboto"/>
              <a:cs typeface="Roboto"/>
              <a:sym typeface="Roboto"/>
            </a:endParaRPr>
          </a:p>
        </p:txBody>
      </p:sp>
      <p:sp>
        <p:nvSpPr>
          <p:cNvPr id="814" name="Google Shape;814;g2eb65f984e2_0_542"/>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4 </a:t>
            </a:r>
            <a:r>
              <a:rPr lang="en" sz="800">
                <a:solidFill>
                  <a:srgbClr val="000000"/>
                </a:solidFill>
                <a:latin typeface="Roboto"/>
                <a:ea typeface="Roboto"/>
                <a:cs typeface="Roboto"/>
                <a:sym typeface="Roboto"/>
              </a:rPr>
              <a:t>– </a:t>
            </a:r>
            <a:r>
              <a:rPr lang="en" sz="800">
                <a:latin typeface="Roboto"/>
                <a:ea typeface="Roboto"/>
                <a:cs typeface="Roboto"/>
                <a:sym typeface="Roboto"/>
              </a:rPr>
              <a:t>Accountability</a:t>
            </a:r>
            <a:endParaRPr sz="800">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g2eb65f984e2_0_239"/>
          <p:cNvSpPr txBox="1"/>
          <p:nvPr>
            <p:ph type="title"/>
          </p:nvPr>
        </p:nvSpPr>
        <p:spPr>
          <a:xfrm>
            <a:off x="0" y="3742600"/>
            <a:ext cx="9144000" cy="666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Anticipated OTG Weighting in Performance Framework Reports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g2ee81ac75e6_0_0"/>
          <p:cNvSpPr txBox="1"/>
          <p:nvPr>
            <p:ph type="title"/>
          </p:nvPr>
        </p:nvSpPr>
        <p:spPr>
          <a:xfrm>
            <a:off x="311700" y="105100"/>
            <a:ext cx="7167900" cy="741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100"/>
              <a:buFont typeface="Arial"/>
              <a:buNone/>
            </a:pPr>
            <a:r>
              <a:rPr b="1" lang="en"/>
              <a:t>Proposed Future Framework Indicator Weights</a:t>
            </a:r>
            <a:br>
              <a:rPr b="1" lang="en"/>
            </a:br>
            <a:r>
              <a:rPr b="1" lang="en" sz="1500"/>
              <a:t>(Currently approved for Elementary &amp; Middle, not yet for High School)</a:t>
            </a:r>
            <a:endParaRPr b="1"/>
          </a:p>
        </p:txBody>
      </p:sp>
      <p:sp>
        <p:nvSpPr>
          <p:cNvPr id="826" name="Google Shape;826;g2ee81ac75e6_0_0"/>
          <p:cNvSpPr/>
          <p:nvPr/>
        </p:nvSpPr>
        <p:spPr>
          <a:xfrm>
            <a:off x="5267463" y="1021738"/>
            <a:ext cx="3642600" cy="3247500"/>
          </a:xfrm>
          <a:prstGeom prst="rect">
            <a:avLst/>
          </a:prstGeom>
          <a:solidFill>
            <a:srgbClr val="F0F2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7" name="Google Shape;827;g2ee81ac75e6_0_0"/>
          <p:cNvGrpSpPr/>
          <p:nvPr/>
        </p:nvGrpSpPr>
        <p:grpSpPr>
          <a:xfrm>
            <a:off x="5443874" y="1386875"/>
            <a:ext cx="1469578" cy="1272400"/>
            <a:chOff x="3793147" y="973691"/>
            <a:chExt cx="1469578" cy="1263178"/>
          </a:xfrm>
        </p:grpSpPr>
        <p:grpSp>
          <p:nvGrpSpPr>
            <p:cNvPr id="828" name="Google Shape;828;g2ee81ac75e6_0_0"/>
            <p:cNvGrpSpPr/>
            <p:nvPr/>
          </p:nvGrpSpPr>
          <p:grpSpPr>
            <a:xfrm>
              <a:off x="4732925" y="1140987"/>
              <a:ext cx="529800" cy="1095882"/>
              <a:chOff x="4318975" y="1083450"/>
              <a:chExt cx="529800" cy="648912"/>
            </a:xfrm>
          </p:grpSpPr>
          <p:sp>
            <p:nvSpPr>
              <p:cNvPr id="829" name="Google Shape;829;g2ee81ac75e6_0_0"/>
              <p:cNvSpPr/>
              <p:nvPr/>
            </p:nvSpPr>
            <p:spPr>
              <a:xfrm>
                <a:off x="4517135" y="1083462"/>
                <a:ext cx="159300" cy="648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0" name="Google Shape;830;g2ee81ac75e6_0_0"/>
              <p:cNvCxnSpPr/>
              <p:nvPr/>
            </p:nvCxnSpPr>
            <p:spPr>
              <a:xfrm rot="10800000">
                <a:off x="4318975" y="1083450"/>
                <a:ext cx="529800" cy="0"/>
              </a:xfrm>
              <a:prstGeom prst="straightConnector1">
                <a:avLst/>
              </a:prstGeom>
              <a:noFill/>
              <a:ln cap="flat" cmpd="sng" w="9525">
                <a:solidFill>
                  <a:srgbClr val="073763"/>
                </a:solidFill>
                <a:prstDash val="solid"/>
                <a:round/>
                <a:headEnd len="sm" w="sm" type="none"/>
                <a:tailEnd len="sm" w="sm" type="none"/>
              </a:ln>
            </p:spPr>
          </p:cxnSp>
        </p:grpSp>
        <p:sp>
          <p:nvSpPr>
            <p:cNvPr id="831" name="Google Shape;831;g2ee81ac75e6_0_0"/>
            <p:cNvSpPr txBox="1"/>
            <p:nvPr/>
          </p:nvSpPr>
          <p:spPr>
            <a:xfrm>
              <a:off x="3793147" y="973691"/>
              <a:ext cx="942600" cy="34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latin typeface="Calibri"/>
                  <a:ea typeface="Calibri"/>
                  <a:cs typeface="Calibri"/>
                  <a:sym typeface="Calibri"/>
                </a:rPr>
                <a:t>Current Frameworks</a:t>
              </a:r>
              <a:endParaRPr b="1" sz="1000">
                <a:latin typeface="Calibri"/>
                <a:ea typeface="Calibri"/>
                <a:cs typeface="Calibri"/>
                <a:sym typeface="Calibri"/>
              </a:endParaRPr>
            </a:p>
          </p:txBody>
        </p:sp>
      </p:grpSp>
      <p:grpSp>
        <p:nvGrpSpPr>
          <p:cNvPr id="832" name="Google Shape;832;g2ee81ac75e6_0_0"/>
          <p:cNvGrpSpPr/>
          <p:nvPr/>
        </p:nvGrpSpPr>
        <p:grpSpPr>
          <a:xfrm>
            <a:off x="5443876" y="2437675"/>
            <a:ext cx="1469577" cy="1831675"/>
            <a:chOff x="3793148" y="1017414"/>
            <a:chExt cx="1469577" cy="1818400"/>
          </a:xfrm>
        </p:grpSpPr>
        <p:grpSp>
          <p:nvGrpSpPr>
            <p:cNvPr id="833" name="Google Shape;833;g2ee81ac75e6_0_0"/>
            <p:cNvGrpSpPr/>
            <p:nvPr/>
          </p:nvGrpSpPr>
          <p:grpSpPr>
            <a:xfrm>
              <a:off x="4732925" y="1186185"/>
              <a:ext cx="529800" cy="1649629"/>
              <a:chOff x="4318975" y="1110213"/>
              <a:chExt cx="529800" cy="976806"/>
            </a:xfrm>
          </p:grpSpPr>
          <p:sp>
            <p:nvSpPr>
              <p:cNvPr id="834" name="Google Shape;834;g2ee81ac75e6_0_0"/>
              <p:cNvSpPr/>
              <p:nvPr/>
            </p:nvSpPr>
            <p:spPr>
              <a:xfrm>
                <a:off x="4517135" y="1110219"/>
                <a:ext cx="159300" cy="9768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5" name="Google Shape;835;g2ee81ac75e6_0_0"/>
              <p:cNvCxnSpPr/>
              <p:nvPr/>
            </p:nvCxnSpPr>
            <p:spPr>
              <a:xfrm rot="10800000">
                <a:off x="4318975" y="1110213"/>
                <a:ext cx="529800" cy="0"/>
              </a:xfrm>
              <a:prstGeom prst="straightConnector1">
                <a:avLst/>
              </a:prstGeom>
              <a:noFill/>
              <a:ln cap="flat" cmpd="sng" w="9525">
                <a:solidFill>
                  <a:srgbClr val="073763"/>
                </a:solidFill>
                <a:prstDash val="solid"/>
                <a:round/>
                <a:headEnd len="sm" w="sm" type="none"/>
                <a:tailEnd len="sm" w="sm" type="none"/>
              </a:ln>
            </p:spPr>
          </p:cxnSp>
        </p:grpSp>
        <p:sp>
          <p:nvSpPr>
            <p:cNvPr id="836" name="Google Shape;836;g2ee81ac75e6_0_0"/>
            <p:cNvSpPr txBox="1"/>
            <p:nvPr/>
          </p:nvSpPr>
          <p:spPr>
            <a:xfrm>
              <a:off x="3793148" y="1017414"/>
              <a:ext cx="942600" cy="34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latin typeface="Calibri"/>
                  <a:ea typeface="Calibri"/>
                  <a:cs typeface="Calibri"/>
                  <a:sym typeface="Calibri"/>
                </a:rPr>
                <a:t>Future Frameworks</a:t>
              </a:r>
              <a:endParaRPr b="1" sz="1000">
                <a:latin typeface="Calibri"/>
                <a:ea typeface="Calibri"/>
                <a:cs typeface="Calibri"/>
                <a:sym typeface="Calibri"/>
              </a:endParaRPr>
            </a:p>
          </p:txBody>
        </p:sp>
      </p:grpSp>
      <p:sp>
        <p:nvSpPr>
          <p:cNvPr id="837" name="Google Shape;837;g2ee81ac75e6_0_0"/>
          <p:cNvSpPr/>
          <p:nvPr/>
        </p:nvSpPr>
        <p:spPr>
          <a:xfrm>
            <a:off x="7955427" y="1733236"/>
            <a:ext cx="697800" cy="308100"/>
          </a:xfrm>
          <a:prstGeom prst="rect">
            <a:avLst/>
          </a:prstGeom>
          <a:solidFill>
            <a:srgbClr val="FFCA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g2ee81ac75e6_0_0"/>
          <p:cNvSpPr/>
          <p:nvPr/>
        </p:nvSpPr>
        <p:spPr>
          <a:xfrm>
            <a:off x="7955427" y="1337958"/>
            <a:ext cx="697800" cy="395400"/>
          </a:xfrm>
          <a:prstGeom prst="rect">
            <a:avLst/>
          </a:prstGeom>
          <a:solidFill>
            <a:srgbClr val="74AF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2ee81ac75e6_0_0"/>
          <p:cNvSpPr/>
          <p:nvPr/>
        </p:nvSpPr>
        <p:spPr>
          <a:xfrm>
            <a:off x="7955427" y="2020931"/>
            <a:ext cx="697800" cy="308100"/>
          </a:xfrm>
          <a:prstGeom prst="rect">
            <a:avLst/>
          </a:prstGeom>
          <a:solidFill>
            <a:srgbClr val="FF6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g2ee81ac75e6_0_0"/>
          <p:cNvSpPr txBox="1"/>
          <p:nvPr/>
        </p:nvSpPr>
        <p:spPr>
          <a:xfrm>
            <a:off x="8018574" y="1965779"/>
            <a:ext cx="571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PWR </a:t>
            </a:r>
            <a:endParaRPr b="1" sz="700">
              <a:latin typeface="Calibri"/>
              <a:ea typeface="Calibri"/>
              <a:cs typeface="Calibri"/>
              <a:sym typeface="Calibri"/>
            </a:endParaRPr>
          </a:p>
          <a:p>
            <a:pPr indent="0" lvl="0" marL="0" rtl="0" algn="ctr">
              <a:spcBef>
                <a:spcPts val="0"/>
              </a:spcBef>
              <a:spcAft>
                <a:spcPts val="0"/>
              </a:spcAft>
              <a:buNone/>
            </a:pPr>
            <a:r>
              <a:rPr b="1" lang="en" sz="800">
                <a:latin typeface="Calibri"/>
                <a:ea typeface="Calibri"/>
                <a:cs typeface="Calibri"/>
                <a:sym typeface="Calibri"/>
              </a:rPr>
              <a:t>30%</a:t>
            </a:r>
            <a:endParaRPr b="1" sz="800">
              <a:latin typeface="Calibri"/>
              <a:ea typeface="Calibri"/>
              <a:cs typeface="Calibri"/>
              <a:sym typeface="Calibri"/>
            </a:endParaRPr>
          </a:p>
        </p:txBody>
      </p:sp>
      <p:sp>
        <p:nvSpPr>
          <p:cNvPr id="841" name="Google Shape;841;g2ee81ac75e6_0_0"/>
          <p:cNvSpPr txBox="1"/>
          <p:nvPr/>
        </p:nvSpPr>
        <p:spPr>
          <a:xfrm>
            <a:off x="7955427" y="1678085"/>
            <a:ext cx="69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Achievement </a:t>
            </a:r>
            <a:endParaRPr b="1" sz="700">
              <a:latin typeface="Calibri"/>
              <a:ea typeface="Calibri"/>
              <a:cs typeface="Calibri"/>
              <a:sym typeface="Calibri"/>
            </a:endParaRPr>
          </a:p>
          <a:p>
            <a:pPr indent="0" lvl="0" marL="0" rtl="0" algn="ctr">
              <a:spcBef>
                <a:spcPts val="0"/>
              </a:spcBef>
              <a:spcAft>
                <a:spcPts val="0"/>
              </a:spcAft>
              <a:buNone/>
            </a:pPr>
            <a:r>
              <a:rPr b="1" lang="en" sz="800">
                <a:latin typeface="Calibri"/>
                <a:ea typeface="Calibri"/>
                <a:cs typeface="Calibri"/>
                <a:sym typeface="Calibri"/>
              </a:rPr>
              <a:t>30%</a:t>
            </a:r>
            <a:endParaRPr b="1" sz="800">
              <a:latin typeface="Calibri"/>
              <a:ea typeface="Calibri"/>
              <a:cs typeface="Calibri"/>
              <a:sym typeface="Calibri"/>
            </a:endParaRPr>
          </a:p>
        </p:txBody>
      </p:sp>
      <p:sp>
        <p:nvSpPr>
          <p:cNvPr id="842" name="Google Shape;842;g2ee81ac75e6_0_0"/>
          <p:cNvSpPr txBox="1"/>
          <p:nvPr/>
        </p:nvSpPr>
        <p:spPr>
          <a:xfrm>
            <a:off x="7936364" y="1326323"/>
            <a:ext cx="735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Growth </a:t>
            </a:r>
            <a:endParaRPr b="1" sz="700">
              <a:latin typeface="Calibri"/>
              <a:ea typeface="Calibri"/>
              <a:cs typeface="Calibri"/>
              <a:sym typeface="Calibri"/>
            </a:endParaRPr>
          </a:p>
          <a:p>
            <a:pPr indent="0" lvl="0" marL="0" rtl="0" algn="ctr">
              <a:spcBef>
                <a:spcPts val="0"/>
              </a:spcBef>
              <a:spcAft>
                <a:spcPts val="0"/>
              </a:spcAft>
              <a:buNone/>
            </a:pPr>
            <a:r>
              <a:rPr b="1" lang="en" sz="800">
                <a:latin typeface="Calibri"/>
                <a:ea typeface="Calibri"/>
                <a:cs typeface="Calibri"/>
                <a:sym typeface="Calibri"/>
              </a:rPr>
              <a:t>40%</a:t>
            </a:r>
            <a:endParaRPr b="1" sz="800">
              <a:latin typeface="Calibri"/>
              <a:ea typeface="Calibri"/>
              <a:cs typeface="Calibri"/>
              <a:sym typeface="Calibri"/>
            </a:endParaRPr>
          </a:p>
        </p:txBody>
      </p:sp>
      <p:sp>
        <p:nvSpPr>
          <p:cNvPr id="843" name="Google Shape;843;g2ee81ac75e6_0_0"/>
          <p:cNvSpPr/>
          <p:nvPr/>
        </p:nvSpPr>
        <p:spPr>
          <a:xfrm>
            <a:off x="7042903" y="1337958"/>
            <a:ext cx="697800" cy="650100"/>
          </a:xfrm>
          <a:prstGeom prst="rect">
            <a:avLst/>
          </a:prstGeom>
          <a:solidFill>
            <a:srgbClr val="74AF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g2ee81ac75e6_0_0"/>
          <p:cNvSpPr/>
          <p:nvPr/>
        </p:nvSpPr>
        <p:spPr>
          <a:xfrm>
            <a:off x="7042903" y="1987991"/>
            <a:ext cx="697800" cy="341100"/>
          </a:xfrm>
          <a:prstGeom prst="rect">
            <a:avLst/>
          </a:prstGeom>
          <a:solidFill>
            <a:srgbClr val="FFCA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2ee81ac75e6_0_0"/>
          <p:cNvSpPr txBox="1"/>
          <p:nvPr/>
        </p:nvSpPr>
        <p:spPr>
          <a:xfrm>
            <a:off x="7042903" y="1940092"/>
            <a:ext cx="69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Achievement</a:t>
            </a:r>
            <a:endParaRPr b="1" sz="700">
              <a:latin typeface="Calibri"/>
              <a:ea typeface="Calibri"/>
              <a:cs typeface="Calibri"/>
              <a:sym typeface="Calibri"/>
            </a:endParaRPr>
          </a:p>
          <a:p>
            <a:pPr indent="0" lvl="0" marL="0" rtl="0" algn="ctr">
              <a:spcBef>
                <a:spcPts val="0"/>
              </a:spcBef>
              <a:spcAft>
                <a:spcPts val="0"/>
              </a:spcAft>
              <a:buNone/>
            </a:pPr>
            <a:r>
              <a:rPr b="1" lang="en" sz="800">
                <a:latin typeface="Calibri"/>
                <a:ea typeface="Calibri"/>
                <a:cs typeface="Calibri"/>
                <a:sym typeface="Calibri"/>
              </a:rPr>
              <a:t>40%</a:t>
            </a:r>
            <a:endParaRPr b="1" sz="800">
              <a:latin typeface="Calibri"/>
              <a:ea typeface="Calibri"/>
              <a:cs typeface="Calibri"/>
              <a:sym typeface="Calibri"/>
            </a:endParaRPr>
          </a:p>
        </p:txBody>
      </p:sp>
      <p:sp>
        <p:nvSpPr>
          <p:cNvPr id="846" name="Google Shape;846;g2ee81ac75e6_0_0"/>
          <p:cNvSpPr txBox="1"/>
          <p:nvPr/>
        </p:nvSpPr>
        <p:spPr>
          <a:xfrm>
            <a:off x="7027253" y="1442519"/>
            <a:ext cx="735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Growth </a:t>
            </a:r>
            <a:endParaRPr b="1" sz="700">
              <a:latin typeface="Calibri"/>
              <a:ea typeface="Calibri"/>
              <a:cs typeface="Calibri"/>
              <a:sym typeface="Calibri"/>
            </a:endParaRPr>
          </a:p>
          <a:p>
            <a:pPr indent="0" lvl="0" marL="0" rtl="0" algn="ctr">
              <a:spcBef>
                <a:spcPts val="0"/>
              </a:spcBef>
              <a:spcAft>
                <a:spcPts val="0"/>
              </a:spcAft>
              <a:buNone/>
            </a:pPr>
            <a:r>
              <a:rPr b="1" lang="en" sz="800">
                <a:latin typeface="Calibri"/>
                <a:ea typeface="Calibri"/>
                <a:cs typeface="Calibri"/>
                <a:sym typeface="Calibri"/>
              </a:rPr>
              <a:t>60%</a:t>
            </a:r>
            <a:endParaRPr b="1" sz="800">
              <a:latin typeface="Calibri"/>
              <a:ea typeface="Calibri"/>
              <a:cs typeface="Calibri"/>
              <a:sym typeface="Calibri"/>
            </a:endParaRPr>
          </a:p>
        </p:txBody>
      </p:sp>
      <p:sp>
        <p:nvSpPr>
          <p:cNvPr id="847" name="Google Shape;847;g2ee81ac75e6_0_0"/>
          <p:cNvSpPr txBox="1"/>
          <p:nvPr/>
        </p:nvSpPr>
        <p:spPr>
          <a:xfrm>
            <a:off x="6913464" y="1021738"/>
            <a:ext cx="1856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000">
                <a:latin typeface="Calibri"/>
                <a:ea typeface="Calibri"/>
                <a:cs typeface="Calibri"/>
                <a:sym typeface="Calibri"/>
              </a:rPr>
              <a:t>Tentative </a:t>
            </a:r>
            <a:r>
              <a:rPr b="1" lang="en" sz="1000">
                <a:latin typeface="Calibri"/>
                <a:ea typeface="Calibri"/>
                <a:cs typeface="Calibri"/>
                <a:sym typeface="Calibri"/>
              </a:rPr>
              <a:t>Indicator Weights</a:t>
            </a:r>
            <a:endParaRPr b="1" sz="1000">
              <a:latin typeface="Calibri"/>
              <a:ea typeface="Calibri"/>
              <a:cs typeface="Calibri"/>
              <a:sym typeface="Calibri"/>
            </a:endParaRPr>
          </a:p>
        </p:txBody>
      </p:sp>
      <p:sp>
        <p:nvSpPr>
          <p:cNvPr id="848" name="Google Shape;848;g2ee81ac75e6_0_0"/>
          <p:cNvSpPr txBox="1"/>
          <p:nvPr/>
        </p:nvSpPr>
        <p:spPr>
          <a:xfrm>
            <a:off x="6996791" y="2234889"/>
            <a:ext cx="796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ES &amp; MS</a:t>
            </a:r>
            <a:endParaRPr sz="1000">
              <a:latin typeface="Calibri"/>
              <a:ea typeface="Calibri"/>
              <a:cs typeface="Calibri"/>
              <a:sym typeface="Calibri"/>
            </a:endParaRPr>
          </a:p>
        </p:txBody>
      </p:sp>
      <p:sp>
        <p:nvSpPr>
          <p:cNvPr id="849" name="Google Shape;849;g2ee81ac75e6_0_0"/>
          <p:cNvSpPr txBox="1"/>
          <p:nvPr/>
        </p:nvSpPr>
        <p:spPr>
          <a:xfrm>
            <a:off x="7905914" y="2234889"/>
            <a:ext cx="796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HS &amp; Dist</a:t>
            </a:r>
            <a:endParaRPr sz="1000">
              <a:latin typeface="Calibri"/>
              <a:ea typeface="Calibri"/>
              <a:cs typeface="Calibri"/>
              <a:sym typeface="Calibri"/>
            </a:endParaRPr>
          </a:p>
        </p:txBody>
      </p:sp>
      <p:sp>
        <p:nvSpPr>
          <p:cNvPr id="850" name="Google Shape;850;g2ee81ac75e6_0_0"/>
          <p:cNvSpPr/>
          <p:nvPr/>
        </p:nvSpPr>
        <p:spPr>
          <a:xfrm>
            <a:off x="7955427" y="3130148"/>
            <a:ext cx="697800" cy="232800"/>
          </a:xfrm>
          <a:prstGeom prst="rect">
            <a:avLst/>
          </a:prstGeom>
          <a:solidFill>
            <a:srgbClr val="FFCA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g2ee81ac75e6_0_0"/>
          <p:cNvSpPr/>
          <p:nvPr/>
        </p:nvSpPr>
        <p:spPr>
          <a:xfrm>
            <a:off x="7955427" y="2659320"/>
            <a:ext cx="697800" cy="341100"/>
          </a:xfrm>
          <a:prstGeom prst="rect">
            <a:avLst/>
          </a:prstGeom>
          <a:solidFill>
            <a:srgbClr val="74AF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g2ee81ac75e6_0_0"/>
          <p:cNvSpPr/>
          <p:nvPr/>
        </p:nvSpPr>
        <p:spPr>
          <a:xfrm>
            <a:off x="7955427" y="3342293"/>
            <a:ext cx="697800" cy="308100"/>
          </a:xfrm>
          <a:prstGeom prst="rect">
            <a:avLst/>
          </a:prstGeom>
          <a:solidFill>
            <a:srgbClr val="FF6F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g2ee81ac75e6_0_0"/>
          <p:cNvSpPr txBox="1"/>
          <p:nvPr/>
        </p:nvSpPr>
        <p:spPr>
          <a:xfrm>
            <a:off x="8018599" y="3350566"/>
            <a:ext cx="5715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PWR </a:t>
            </a:r>
            <a:endParaRPr b="1" sz="800">
              <a:latin typeface="Calibri"/>
              <a:ea typeface="Calibri"/>
              <a:cs typeface="Calibri"/>
              <a:sym typeface="Calibri"/>
            </a:endParaRPr>
          </a:p>
        </p:txBody>
      </p:sp>
      <p:sp>
        <p:nvSpPr>
          <p:cNvPr id="854" name="Google Shape;854;g2ee81ac75e6_0_0"/>
          <p:cNvSpPr txBox="1"/>
          <p:nvPr/>
        </p:nvSpPr>
        <p:spPr>
          <a:xfrm>
            <a:off x="7833013" y="3120188"/>
            <a:ext cx="942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Achievement </a:t>
            </a:r>
            <a:endParaRPr b="1" sz="800">
              <a:latin typeface="Calibri"/>
              <a:ea typeface="Calibri"/>
              <a:cs typeface="Calibri"/>
              <a:sym typeface="Calibri"/>
            </a:endParaRPr>
          </a:p>
        </p:txBody>
      </p:sp>
      <p:sp>
        <p:nvSpPr>
          <p:cNvPr id="855" name="Google Shape;855;g2ee81ac75e6_0_0"/>
          <p:cNvSpPr txBox="1"/>
          <p:nvPr/>
        </p:nvSpPr>
        <p:spPr>
          <a:xfrm>
            <a:off x="7936377" y="2684100"/>
            <a:ext cx="735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Growth </a:t>
            </a:r>
            <a:endParaRPr b="1" sz="800">
              <a:latin typeface="Calibri"/>
              <a:ea typeface="Calibri"/>
              <a:cs typeface="Calibri"/>
              <a:sym typeface="Calibri"/>
            </a:endParaRPr>
          </a:p>
        </p:txBody>
      </p:sp>
      <p:sp>
        <p:nvSpPr>
          <p:cNvPr id="856" name="Google Shape;856;g2ee81ac75e6_0_0"/>
          <p:cNvSpPr/>
          <p:nvPr/>
        </p:nvSpPr>
        <p:spPr>
          <a:xfrm>
            <a:off x="7042903" y="3309353"/>
            <a:ext cx="697800" cy="341100"/>
          </a:xfrm>
          <a:prstGeom prst="rect">
            <a:avLst/>
          </a:prstGeom>
          <a:solidFill>
            <a:srgbClr val="FFCA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2ee81ac75e6_0_0"/>
          <p:cNvSpPr/>
          <p:nvPr/>
        </p:nvSpPr>
        <p:spPr>
          <a:xfrm>
            <a:off x="7042903" y="2659320"/>
            <a:ext cx="697800" cy="523200"/>
          </a:xfrm>
          <a:prstGeom prst="rect">
            <a:avLst/>
          </a:prstGeom>
          <a:solidFill>
            <a:srgbClr val="74AF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g2ee81ac75e6_0_0"/>
          <p:cNvSpPr txBox="1"/>
          <p:nvPr/>
        </p:nvSpPr>
        <p:spPr>
          <a:xfrm>
            <a:off x="7046303" y="3287141"/>
            <a:ext cx="69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Achievement</a:t>
            </a:r>
            <a:endParaRPr b="1" sz="700">
              <a:latin typeface="Calibri"/>
              <a:ea typeface="Calibri"/>
              <a:cs typeface="Calibri"/>
              <a:sym typeface="Calibri"/>
            </a:endParaRPr>
          </a:p>
          <a:p>
            <a:pPr indent="0" lvl="0" marL="0" rtl="0" algn="ctr">
              <a:spcBef>
                <a:spcPts val="0"/>
              </a:spcBef>
              <a:spcAft>
                <a:spcPts val="0"/>
              </a:spcAft>
              <a:buNone/>
            </a:pPr>
            <a:r>
              <a:rPr b="1" lang="en" sz="800">
                <a:latin typeface="Calibri"/>
                <a:ea typeface="Calibri"/>
                <a:cs typeface="Calibri"/>
                <a:sym typeface="Calibri"/>
              </a:rPr>
              <a:t>35%</a:t>
            </a:r>
            <a:endParaRPr b="1" sz="800">
              <a:latin typeface="Calibri"/>
              <a:ea typeface="Calibri"/>
              <a:cs typeface="Calibri"/>
              <a:sym typeface="Calibri"/>
            </a:endParaRPr>
          </a:p>
        </p:txBody>
      </p:sp>
      <p:sp>
        <p:nvSpPr>
          <p:cNvPr id="859" name="Google Shape;859;g2ee81ac75e6_0_0"/>
          <p:cNvSpPr txBox="1"/>
          <p:nvPr/>
        </p:nvSpPr>
        <p:spPr>
          <a:xfrm>
            <a:off x="7027253" y="2711588"/>
            <a:ext cx="735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Growth </a:t>
            </a:r>
            <a:endParaRPr b="1" sz="700">
              <a:latin typeface="Calibri"/>
              <a:ea typeface="Calibri"/>
              <a:cs typeface="Calibri"/>
              <a:sym typeface="Calibri"/>
            </a:endParaRPr>
          </a:p>
          <a:p>
            <a:pPr indent="0" lvl="0" marL="0" rtl="0" algn="ctr">
              <a:spcBef>
                <a:spcPts val="0"/>
              </a:spcBef>
              <a:spcAft>
                <a:spcPts val="0"/>
              </a:spcAft>
              <a:buNone/>
            </a:pPr>
            <a:r>
              <a:rPr b="1" lang="en" sz="800">
                <a:latin typeface="Calibri"/>
                <a:ea typeface="Calibri"/>
                <a:cs typeface="Calibri"/>
                <a:sym typeface="Calibri"/>
              </a:rPr>
              <a:t>55%</a:t>
            </a:r>
            <a:endParaRPr b="1" sz="800">
              <a:latin typeface="Calibri"/>
              <a:ea typeface="Calibri"/>
              <a:cs typeface="Calibri"/>
              <a:sym typeface="Calibri"/>
            </a:endParaRPr>
          </a:p>
        </p:txBody>
      </p:sp>
      <p:sp>
        <p:nvSpPr>
          <p:cNvPr id="860" name="Google Shape;860;g2ee81ac75e6_0_0"/>
          <p:cNvSpPr txBox="1"/>
          <p:nvPr/>
        </p:nvSpPr>
        <p:spPr>
          <a:xfrm>
            <a:off x="6996791" y="3556251"/>
            <a:ext cx="796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ES &amp; MS</a:t>
            </a:r>
            <a:endParaRPr sz="1000">
              <a:latin typeface="Calibri"/>
              <a:ea typeface="Calibri"/>
              <a:cs typeface="Calibri"/>
              <a:sym typeface="Calibri"/>
            </a:endParaRPr>
          </a:p>
        </p:txBody>
      </p:sp>
      <p:sp>
        <p:nvSpPr>
          <p:cNvPr id="861" name="Google Shape;861;g2ee81ac75e6_0_0"/>
          <p:cNvSpPr txBox="1"/>
          <p:nvPr/>
        </p:nvSpPr>
        <p:spPr>
          <a:xfrm>
            <a:off x="7905914" y="3556251"/>
            <a:ext cx="796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00">
                <a:latin typeface="Calibri"/>
                <a:ea typeface="Calibri"/>
                <a:cs typeface="Calibri"/>
                <a:sym typeface="Calibri"/>
              </a:rPr>
              <a:t>HS &amp; Dist*</a:t>
            </a:r>
            <a:endParaRPr i="1" sz="1000">
              <a:latin typeface="Calibri"/>
              <a:ea typeface="Calibri"/>
              <a:cs typeface="Calibri"/>
              <a:sym typeface="Calibri"/>
            </a:endParaRPr>
          </a:p>
        </p:txBody>
      </p:sp>
      <p:sp>
        <p:nvSpPr>
          <p:cNvPr id="862" name="Google Shape;862;g2ee81ac75e6_0_0"/>
          <p:cNvSpPr/>
          <p:nvPr/>
        </p:nvSpPr>
        <p:spPr>
          <a:xfrm>
            <a:off x="7042903" y="3182429"/>
            <a:ext cx="697800" cy="180300"/>
          </a:xfrm>
          <a:prstGeom prst="rect">
            <a:avLst/>
          </a:prstGeom>
          <a:solidFill>
            <a:srgbClr val="6BAE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g2ee81ac75e6_0_0"/>
          <p:cNvSpPr txBox="1"/>
          <p:nvPr/>
        </p:nvSpPr>
        <p:spPr>
          <a:xfrm>
            <a:off x="7023853" y="3117603"/>
            <a:ext cx="7359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On Track </a:t>
            </a:r>
            <a:r>
              <a:rPr b="1" lang="en" sz="800">
                <a:latin typeface="Calibri"/>
                <a:ea typeface="Calibri"/>
                <a:cs typeface="Calibri"/>
                <a:sym typeface="Calibri"/>
              </a:rPr>
              <a:t>10%</a:t>
            </a:r>
            <a:endParaRPr b="1" sz="800">
              <a:latin typeface="Calibri"/>
              <a:ea typeface="Calibri"/>
              <a:cs typeface="Calibri"/>
              <a:sym typeface="Calibri"/>
            </a:endParaRPr>
          </a:p>
        </p:txBody>
      </p:sp>
      <p:sp>
        <p:nvSpPr>
          <p:cNvPr id="864" name="Google Shape;864;g2ee81ac75e6_0_0"/>
          <p:cNvSpPr txBox="1"/>
          <p:nvPr/>
        </p:nvSpPr>
        <p:spPr>
          <a:xfrm>
            <a:off x="6996788" y="3731063"/>
            <a:ext cx="1913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Calibri"/>
                <a:ea typeface="Calibri"/>
                <a:cs typeface="Calibri"/>
                <a:sym typeface="Calibri"/>
              </a:rPr>
              <a:t>*Weighting has not yet been recommended by TAP nor approved by the state board</a:t>
            </a:r>
            <a:endParaRPr b="1" sz="900">
              <a:latin typeface="Calibri"/>
              <a:ea typeface="Calibri"/>
              <a:cs typeface="Calibri"/>
              <a:sym typeface="Calibri"/>
            </a:endParaRPr>
          </a:p>
        </p:txBody>
      </p:sp>
      <p:sp>
        <p:nvSpPr>
          <p:cNvPr id="865" name="Google Shape;865;g2ee81ac75e6_0_0"/>
          <p:cNvSpPr/>
          <p:nvPr/>
        </p:nvSpPr>
        <p:spPr>
          <a:xfrm>
            <a:off x="7955427" y="3000504"/>
            <a:ext cx="697800" cy="140100"/>
          </a:xfrm>
          <a:prstGeom prst="rect">
            <a:avLst/>
          </a:prstGeom>
          <a:solidFill>
            <a:srgbClr val="6BAE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2ee81ac75e6_0_0"/>
          <p:cNvSpPr txBox="1"/>
          <p:nvPr/>
        </p:nvSpPr>
        <p:spPr>
          <a:xfrm>
            <a:off x="7936364" y="2929411"/>
            <a:ext cx="735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Calibri"/>
                <a:ea typeface="Calibri"/>
                <a:cs typeface="Calibri"/>
                <a:sym typeface="Calibri"/>
              </a:rPr>
              <a:t>On Track </a:t>
            </a:r>
            <a:endParaRPr b="1" sz="800">
              <a:latin typeface="Calibri"/>
              <a:ea typeface="Calibri"/>
              <a:cs typeface="Calibri"/>
              <a:sym typeface="Calibri"/>
            </a:endParaRPr>
          </a:p>
        </p:txBody>
      </p:sp>
      <p:sp>
        <p:nvSpPr>
          <p:cNvPr id="867" name="Google Shape;867;g2ee81ac75e6_0_0"/>
          <p:cNvSpPr txBox="1"/>
          <p:nvPr>
            <p:ph idx="1" type="body"/>
          </p:nvPr>
        </p:nvSpPr>
        <p:spPr>
          <a:xfrm>
            <a:off x="311700" y="1152475"/>
            <a:ext cx="4608300" cy="3034800"/>
          </a:xfrm>
          <a:prstGeom prst="rect">
            <a:avLst/>
          </a:prstGeom>
        </p:spPr>
        <p:txBody>
          <a:bodyPr anchorCtr="0" anchor="t" bIns="0" lIns="0" spcFirstLastPara="1" rIns="0" wrap="square" tIns="0">
            <a:normAutofit/>
          </a:bodyPr>
          <a:lstStyle/>
          <a:p>
            <a:pPr indent="0" lvl="0" marL="0" rtl="0" algn="l">
              <a:spcBef>
                <a:spcPts val="400"/>
              </a:spcBef>
              <a:spcAft>
                <a:spcPts val="0"/>
              </a:spcAft>
              <a:buNone/>
            </a:pPr>
            <a:r>
              <a:rPr lang="en" sz="1500">
                <a:solidFill>
                  <a:schemeClr val="dk2"/>
                </a:solidFill>
              </a:rPr>
              <a:t>In 2019, the state board approved weights for the On Track Growth indicator at the elementary and middle school levels.</a:t>
            </a:r>
            <a:endParaRPr sz="1500">
              <a:solidFill>
                <a:schemeClr val="dk2"/>
              </a:solidFill>
            </a:endParaRPr>
          </a:p>
          <a:p>
            <a:pPr indent="0" lvl="0" marL="0" rtl="0" algn="l">
              <a:spcBef>
                <a:spcPts val="400"/>
              </a:spcBef>
              <a:spcAft>
                <a:spcPts val="0"/>
              </a:spcAft>
              <a:buNone/>
            </a:pPr>
            <a:r>
              <a:t/>
            </a:r>
            <a:endParaRPr sz="1500">
              <a:solidFill>
                <a:schemeClr val="dk2"/>
              </a:solidFill>
            </a:endParaRPr>
          </a:p>
          <a:p>
            <a:pPr indent="0" lvl="0" marL="0" rtl="0" algn="l">
              <a:spcBef>
                <a:spcPts val="400"/>
              </a:spcBef>
              <a:spcAft>
                <a:spcPts val="0"/>
              </a:spcAft>
              <a:buNone/>
            </a:pPr>
            <a:r>
              <a:rPr lang="en" sz="1500">
                <a:solidFill>
                  <a:schemeClr val="dk2"/>
                </a:solidFill>
              </a:rPr>
              <a:t>Currently, the proposed indicator would weight 10% overall, taking 5% from the achievement indicator and 5% from the growth indicator. </a:t>
            </a:r>
            <a:endParaRPr sz="1500">
              <a:solidFill>
                <a:schemeClr val="dk2"/>
              </a:solidFill>
            </a:endParaRPr>
          </a:p>
          <a:p>
            <a:pPr indent="0" lvl="0" marL="0" rtl="0" algn="l">
              <a:spcBef>
                <a:spcPts val="400"/>
              </a:spcBef>
              <a:spcAft>
                <a:spcPts val="0"/>
              </a:spcAft>
              <a:buNone/>
            </a:pPr>
            <a:r>
              <a:t/>
            </a:r>
            <a:endParaRPr sz="1500">
              <a:solidFill>
                <a:schemeClr val="dk2"/>
              </a:solidFill>
            </a:endParaRPr>
          </a:p>
          <a:p>
            <a:pPr indent="0" lvl="0" marL="0" rtl="0" algn="l">
              <a:spcBef>
                <a:spcPts val="400"/>
              </a:spcBef>
              <a:spcAft>
                <a:spcPts val="0"/>
              </a:spcAft>
              <a:buNone/>
            </a:pPr>
            <a:r>
              <a:rPr lang="en" sz="1500">
                <a:solidFill>
                  <a:schemeClr val="dk2"/>
                </a:solidFill>
              </a:rPr>
              <a:t>Weights for High Schools and Districts have not been determined. </a:t>
            </a:r>
            <a:endParaRPr sz="1500">
              <a:solidFill>
                <a:schemeClr val="dk2"/>
              </a:solidFill>
            </a:endParaRPr>
          </a:p>
        </p:txBody>
      </p:sp>
      <p:sp>
        <p:nvSpPr>
          <p:cNvPr id="868" name="Google Shape;868;g2ee81ac75e6_0_0"/>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