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9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Roboto"/>
      <p:regular r:id="rId22"/>
      <p:bold r:id="rId23"/>
      <p:italic r:id="rId24"/>
      <p:boldItalic r:id="rId25"/>
    </p:embeddedFont>
    <p:embeddedFont>
      <p:font typeface="Roboto Medium"/>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0" roundtripDataSignature="AMtx7mhy1maGNv2LbpLx080AoatXt/Q0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93A5BF-62C2-47AA-82EA-28EFE715109C}">
  <a:tblStyle styleId="{D993A5BF-62C2-47AA-82EA-28EFE715109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57C73AB-81B2-4B34-BBBD-8809C545C15F}"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0" Type="http://customschemas.google.com/relationships/presentationmetadata" Target="metadata"/><Relationship Id="rId20" Type="http://schemas.openxmlformats.org/officeDocument/2006/relationships/slide" Target="slides/slide13.xml"/><Relationship Id="rId22" Type="http://schemas.openxmlformats.org/officeDocument/2006/relationships/font" Target="fonts/Roboto-regular.fntdata"/><Relationship Id="rId21" Type="http://schemas.openxmlformats.org/officeDocument/2006/relationships/slide" Target="slides/slide14.xml"/><Relationship Id="rId24" Type="http://schemas.openxmlformats.org/officeDocument/2006/relationships/font" Target="fonts/Roboto-italic.fntdata"/><Relationship Id="rId23" Type="http://schemas.openxmlformats.org/officeDocument/2006/relationships/font" Target="fonts/Roboto-bold.fntdata"/><Relationship Id="rId26" Type="http://schemas.openxmlformats.org/officeDocument/2006/relationships/font" Target="fonts/RobotoMedium-regular.fntdata"/><Relationship Id="rId25" Type="http://schemas.openxmlformats.org/officeDocument/2006/relationships/font" Target="fonts/Roboto-boldItalic.fntdata"/><Relationship Id="rId28" Type="http://schemas.openxmlformats.org/officeDocument/2006/relationships/font" Target="fonts/RobotoMedium-italic.fntdata"/><Relationship Id="rId27" Type="http://schemas.openxmlformats.org/officeDocument/2006/relationships/font" Target="fonts/RobotoMedium-bold.fntdata"/><Relationship Id="rId29" Type="http://schemas.openxmlformats.org/officeDocument/2006/relationships/font" Target="fonts/RobotoMedium-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1" name="Google Shape;71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to the second module of the on track growth webinar series.  The goal of the series is to provide stakeholders with the tools to use and understand the new on track growth measure to support improved student academic outcomes.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783ac6f94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783ac6f94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step back for a moment and discuss the concept of percentile </a:t>
            </a:r>
            <a:r>
              <a:rPr lang="en"/>
              <a:t>specifically</a:t>
            </a:r>
            <a:r>
              <a:rPr lang="en"/>
              <a:t> and how it relates to the </a:t>
            </a:r>
            <a:r>
              <a:rPr lang="en"/>
              <a:t>student growth percentile that we just discussed. </a:t>
            </a:r>
            <a:r>
              <a:rPr b="1" lang="en" sz="1200">
                <a:solidFill>
                  <a:srgbClr val="4D5156"/>
                </a:solidFill>
                <a:highlight>
                  <a:schemeClr val="lt1"/>
                </a:highlight>
                <a:latin typeface="Roboto"/>
                <a:ea typeface="Roboto"/>
                <a:cs typeface="Roboto"/>
                <a:sym typeface="Roboto"/>
              </a:rPr>
              <a:t>A percentile</a:t>
            </a:r>
            <a:r>
              <a:rPr lang="en" sz="1200">
                <a:solidFill>
                  <a:srgbClr val="4D5156"/>
                </a:solidFill>
                <a:highlight>
                  <a:schemeClr val="lt1"/>
                </a:highlight>
                <a:latin typeface="Roboto"/>
                <a:ea typeface="Roboto"/>
                <a:cs typeface="Roboto"/>
                <a:sym typeface="Roboto"/>
              </a:rPr>
              <a:t> may be described as </a:t>
            </a:r>
            <a:r>
              <a:rPr lang="en" sz="1200">
                <a:solidFill>
                  <a:srgbClr val="040C28"/>
                </a:solidFill>
                <a:highlight>
                  <a:srgbClr val="D3E3FD"/>
                </a:highlight>
                <a:latin typeface="Roboto"/>
                <a:ea typeface="Roboto"/>
                <a:cs typeface="Roboto"/>
                <a:sym typeface="Roboto"/>
              </a:rPr>
              <a:t>the comparison score between an individual score and the scores earned by the rest of a group</a:t>
            </a:r>
            <a:r>
              <a:rPr lang="en" sz="1200">
                <a:solidFill>
                  <a:srgbClr val="4D5156"/>
                </a:solidFill>
                <a:highlight>
                  <a:schemeClr val="lt1"/>
                </a:highlight>
                <a:latin typeface="Roboto"/>
                <a:ea typeface="Roboto"/>
                <a:cs typeface="Roboto"/>
                <a:sym typeface="Roboto"/>
              </a:rPr>
              <a:t>. It reveals the percentage of scores that a given score surpassed. So, a </a:t>
            </a:r>
            <a:r>
              <a:rPr b="1" lang="en" sz="1200">
                <a:solidFill>
                  <a:srgbClr val="4D5156"/>
                </a:solidFill>
                <a:highlight>
                  <a:schemeClr val="lt1"/>
                </a:highlight>
                <a:latin typeface="Roboto"/>
                <a:ea typeface="Roboto"/>
                <a:cs typeface="Roboto"/>
                <a:sym typeface="Roboto"/>
              </a:rPr>
              <a:t>Student Growth Percentile</a:t>
            </a:r>
            <a:r>
              <a:rPr lang="en" sz="1200">
                <a:solidFill>
                  <a:srgbClr val="4D5156"/>
                </a:solidFill>
                <a:highlight>
                  <a:schemeClr val="lt1"/>
                </a:highlight>
                <a:latin typeface="Roboto"/>
                <a:ea typeface="Roboto"/>
                <a:cs typeface="Roboto"/>
                <a:sym typeface="Roboto"/>
              </a:rPr>
              <a:t> represents the percentage of all students within the same academic peer group that had a student growth percentile lower than the student of interest. Percentiles can also be calculated for larger groups of students to describe their overall performance.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eb979454cb_0_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eb979454cb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While t</a:t>
            </a:r>
            <a:r>
              <a:rPr lang="en">
                <a:solidFill>
                  <a:schemeClr val="dk1"/>
                </a:solidFill>
              </a:rPr>
              <a:t>he student growth percentile represents growth for a single student, it can be used to help describe the growth of a group of students.  The median growth percentile or MGP tells us how much a group of students is growing in comparison to other groups.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MGP represents</a:t>
            </a:r>
            <a:r>
              <a:rPr lang="en">
                <a:solidFill>
                  <a:schemeClr val="dk1"/>
                </a:solidFill>
                <a:extLst>
                  <a:ext uri="http://customooxmlschemas.google.com/">
                    <go:slidesCustomData xmlns:go="http://customooxmlschemas.google.com/" textRoundtripDataId="5"/>
                  </a:ext>
                </a:extLst>
              </a:rPr>
              <a:t> a summary </a:t>
            </a:r>
            <a:r>
              <a:rPr lang="en">
                <a:solidFill>
                  <a:schemeClr val="dk1"/>
                </a:solidFill>
              </a:rPr>
              <a:t>of student growth percentiles.  The median score</a:t>
            </a:r>
            <a:r>
              <a:rPr lang="en">
                <a:solidFill>
                  <a:schemeClr val="dk1"/>
                </a:solidFill>
                <a:extLst>
                  <a:ext uri="http://customooxmlschemas.google.com/">
                    <go:slidesCustomData xmlns:go="http://customooxmlschemas.google.com/" textRoundtripDataId="6"/>
                  </a:ext>
                </a:extLst>
              </a:rPr>
              <a:t> or middle score</a:t>
            </a:r>
            <a:r>
              <a:rPr lang="en">
                <a:solidFill>
                  <a:schemeClr val="dk1"/>
                </a:solidFill>
              </a:rPr>
              <a:t> is used to describe the group overall.  As can be seen in this illustration, all the students of interest have their SGP laid out from lowest to highest and the score in the middle or median score is selected.</a:t>
            </a:r>
            <a:r>
              <a:rPr lang="en">
                <a:solidFill>
                  <a:schemeClr val="dk1"/>
                </a:solidFill>
                <a:extLst>
                  <a:ext uri="http://customooxmlschemas.google.com/">
                    <go:slidesCustomData xmlns:go="http://customooxmlschemas.google.com/" textRoundtripDataId="7"/>
                  </a:ext>
                </a:extLst>
              </a:rPr>
              <a:t> It’s worth noting that median is used instead of mean to calculate an average because it is less sensitive to outliers</a:t>
            </a:r>
            <a:r>
              <a:rPr lang="en">
                <a:solidFill>
                  <a:schemeClr val="dk1"/>
                </a:solidFill>
              </a:rPr>
              <a:t> but effectively describes the distribution of scores. This score is known as the MGP and can be used to describe the overall growth of the group of students.  CDE calculates MGPs for a number of different groups including at the state, district, and school level.  Also, the MGPs of minorities, migrants, gifted, FRL, IEP, multilingual, gender and performance level groups are calculated.  These scores can then be used for improvement planning work and accountability determinations.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eb979454cb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eb979454cb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module shared three key concepts for your consideration. First, the module described how growth can be used to answer questions that can’t be easily answered with achievement scores alone.  Growth provides information that complements status measures.  Second, the student growth percentile provides us with a normative measure of individual growth relative to an academic peer group.  Lastly, the median growth percentile allows us to compare the normative growth of groups of students, which can then be used for improvement planning or accountability purposes.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 we move forward, the third webinar module in this series will provide an overview of the on track growth measure  This will include its relationship to achievement, its calculation, and related metrics.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Thank you for attending this second module in the on track growth series.  Please feel free to email any questions about on track growth or this webinar series to uiphelp@cde.state.co.us.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ebd320c584_0_7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g2ebd320c584_0_7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second webinar, of six, provides a brief overview of the Colorado Growth Model to support understanding of the on track growth metric.   Subsequent modules will further explore the on track growth metric including its relationship to accountability and school improvement.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two primary desired outcomes of this module include 1) providing background information related to </a:t>
            </a:r>
            <a:r>
              <a:rPr lang="en"/>
              <a:t>the</a:t>
            </a:r>
            <a:r>
              <a:rPr lang="en"/>
              <a:t> Colorado Growth Model and its methodology and 2) providing an overview of metrics produced by the CGM, including student growth percentiles and median growth percentiles.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order to understand on track growth one must first understand the Colorado Growth model including what it is and isn’t.  First we will want to consider the importance of growth data.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state of Colorado, we can point to three different reasons for the elevated importance of growth.  First, growth helps us answer different questions then achievement alone. It gives us information about progress relative to peers which tells us more than just if a particular score or achievement level was achieved.  </a:t>
            </a:r>
            <a:r>
              <a:rPr lang="en">
                <a:extLst>
                  <a:ext uri="http://customooxmlschemas.google.com/">
                    <go:slidesCustomData xmlns:go="http://customooxmlschemas.google.com/" textRoundtripDataId="0"/>
                  </a:ext>
                </a:extLst>
              </a:rPr>
              <a:t>In addition, growth can be shown for </a:t>
            </a:r>
            <a:r>
              <a:rPr lang="en"/>
              <a:t>all students and is not as tightly connected to student demographics or context such as poverty.  Thus, no matter where a student starts, academic growth provides a tool to measure progress.  Lastly, in Colorado, due to our belief that all students can show growth it has been incorporated into our educational accountability system as the most heavily weighted indicator of district and school performance. The big idea to recognize, is that growth data helps us answer different questions than achievement data alone. </a:t>
            </a:r>
            <a:endParaRPr/>
          </a:p>
        </p:txBody>
      </p:sp>
      <p:sp>
        <p:nvSpPr>
          <p:cNvPr id="762" name="Google Shape;762;p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eb979454c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eb979454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Status, such as a student’s performance level on a CMAS assessment, provides a good benchmark for setting academic goals and understanding a student’s performance relative to those goals. </a:t>
            </a:r>
            <a:endParaRPr/>
          </a:p>
          <a:p>
            <a:pPr indent="0" lvl="0" marL="0" rtl="0" algn="l">
              <a:spcBef>
                <a:spcPts val="0"/>
              </a:spcBef>
              <a:spcAft>
                <a:spcPts val="0"/>
              </a:spcAft>
              <a:buNone/>
            </a:pPr>
            <a:r>
              <a:rPr lang="en"/>
              <a:t>Since a status measurement focuses on a single </a:t>
            </a:r>
            <a:r>
              <a:rPr lang="en"/>
              <a:t>point</a:t>
            </a:r>
            <a:r>
              <a:rPr lang="en"/>
              <a:t> in time, it’s less useful for determining how close a student is to reaching the next proficiency level.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Growth, as measured by the Colorado Growth Model, helps us understand how much progress students are making in comparison to their academic peers, a group of students in the same grade with similar score histories.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Growth is particularly useful for assessing a school or district’s impact on student outcomes and interpreting </a:t>
            </a:r>
            <a:r>
              <a:rPr lang="en">
                <a:extLst>
                  <a:ext uri="http://customooxmlschemas.google.com/">
                    <go:slidesCustomData xmlns:go="http://customooxmlschemas.google.com/" textRoundtripDataId="1"/>
                  </a:ext>
                </a:extLst>
              </a:rPr>
              <a:t>how well a school / program did in helping students or a group of students progress relative to others.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Colorado, growth is calculated using a normative approach that is based on comparison to academic peers.  Let’s briefly explore this methodology and two primary metrics that make up the Colorado Growth Model.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eb979454cb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eb979454c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one was to conceptually describe the Colorado growth model, it is best to begin with its most fundamental measure, the student growth percentile also known as the SGP.. All other Colorado growth model metrics are derived from the student growth percentile, thus making it the single most important concept to understand for those that will be using the related data.  Thus, the student growth percentile</a:t>
            </a:r>
            <a:r>
              <a:rPr lang="en">
                <a:solidFill>
                  <a:schemeClr val="dk1"/>
                </a:solidFill>
                <a:extLst>
                  <a:ext uri="http://customooxmlschemas.google.com/">
                    <go:slidesCustomData xmlns:go="http://customooxmlschemas.google.com/" textRoundtripDataId="2"/>
                  </a:ext>
                </a:extLst>
              </a:rPr>
              <a:t> is considered the primary metric of the system.</a:t>
            </a:r>
            <a:r>
              <a:rPr lang="en">
                <a:solidFill>
                  <a:schemeClr val="dk1"/>
                </a:solidFill>
              </a:rPr>
              <a:t>  </a:t>
            </a:r>
            <a:r>
              <a:rPr lang="en">
                <a:solidFill>
                  <a:schemeClr val="dk1"/>
                </a:solidFill>
                <a:extLst>
                  <a:ext uri="http://customooxmlschemas.google.com/">
                    <go:slidesCustomData xmlns:go="http://customooxmlschemas.google.com/" textRoundtripDataId="3"/>
                  </a:ext>
                </a:extLst>
              </a:rPr>
              <a:t>The SGP is calculated by comparison of an individual students prior year and current year CMAS scores to other students that participated in the same prior year test and had the same previous score history</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Let’s start by imagining a student with a prior year CMAS math score of 715 who scores 720 in the current year. How would we understand or contextualize their growth?  We see that the score increased by five points but what does that really mean?  The SGP helps to answer this question.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eb979454cb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eb979454cb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determine the SGP of this student that had a five point scale score increase we would want to compare the change they experienced relative to all the students in the state that had the same prior year scores.  This allows us to determine a percentile rank for the student’s growth relative to their ‘academic peers’.  The associated percentile in this case is 46 which means the students growth was greater than 46% of their academic peers.  This would likely lead us to recognize that while they had a slight increase in the absolute scale score points, </a:t>
            </a:r>
            <a:r>
              <a:rPr lang="en">
                <a:solidFill>
                  <a:schemeClr val="dk1"/>
                </a:solidFill>
                <a:extLst>
                  <a:ext uri="http://customooxmlschemas.google.com/">
                    <go:slidesCustomData xmlns:go="http://customooxmlschemas.google.com/" textRoundtripDataId="4"/>
                  </a:ext>
                </a:extLst>
              </a:rPr>
              <a:t>they still may be sliding behind their peers </a:t>
            </a:r>
            <a:r>
              <a:rPr lang="en">
                <a:solidFill>
                  <a:schemeClr val="dk1"/>
                </a:solidFill>
              </a:rPr>
              <a:t>given that more than half are growing at a faster rate. </a:t>
            </a:r>
            <a:r>
              <a:rPr lang="en"/>
              <a:t> Our second big idea is to recognize that the student growth percentile provides us with a normative measure of growth relative to an academic peer group over time.  This allows us to see how a student is progressing relative to their peers, which may not be evident based on achievement scores alone.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4.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6.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55.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33.png"/><Relationship Id="rId8"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 Id="rId3"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22.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66.png"/><Relationship Id="rId8" Type="http://schemas.openxmlformats.org/officeDocument/2006/relationships/image" Target="../media/image5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4.png"/><Relationship Id="rId4"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26.png"/><Relationship Id="rId4"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55.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33.png"/><Relationship Id="rId8" Type="http://schemas.openxmlformats.org/officeDocument/2006/relationships/image" Target="../media/image4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22.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66.png"/><Relationship Id="rId8" Type="http://schemas.openxmlformats.org/officeDocument/2006/relationships/image" Target="../media/image5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type="title">
  <p:cSld name="TITLE">
    <p:spTree>
      <p:nvGrpSpPr>
        <p:cNvPr id="11" name="Shape 11"/>
        <p:cNvGrpSpPr/>
        <p:nvPr/>
      </p:nvGrpSpPr>
      <p:grpSpPr>
        <a:xfrm>
          <a:off x="0" y="0"/>
          <a:ext cx="0" cy="0"/>
          <a:chOff x="0" y="0"/>
          <a:chExt cx="0" cy="0"/>
        </a:xfrm>
      </p:grpSpPr>
      <p:sp>
        <p:nvSpPr>
          <p:cNvPr id="12" name="Google Shape;12;p1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18"/>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14" name="Google Shape;14;p18"/>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15" name="Google Shape;15;p18"/>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lide">
  <p:cSld name="TITLE_AND_TWO_COLUMNS_2">
    <p:spTree>
      <p:nvGrpSpPr>
        <p:cNvPr id="75" name="Shape 75"/>
        <p:cNvGrpSpPr/>
        <p:nvPr/>
      </p:nvGrpSpPr>
      <p:grpSpPr>
        <a:xfrm>
          <a:off x="0" y="0"/>
          <a:ext cx="0" cy="0"/>
          <a:chOff x="0" y="0"/>
          <a:chExt cx="0" cy="0"/>
        </a:xfrm>
      </p:grpSpPr>
      <p:pic>
        <p:nvPicPr>
          <p:cNvPr id="76" name="Google Shape;76;p27"/>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77" name="Google Shape;77;p27"/>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78" name="Google Shape;78;p2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79" name="Google Shape;79;p2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80" name="Google Shape;80;p27"/>
          <p:cNvSpPr/>
          <p:nvPr/>
        </p:nvSpPr>
        <p:spPr>
          <a:xfrm>
            <a:off x="0" y="1189989"/>
            <a:ext cx="2214600" cy="669000"/>
          </a:xfrm>
          <a:prstGeom prst="homePlate">
            <a:avLst>
              <a:gd fmla="val 50000" name="adj"/>
            </a:avLst>
          </a:prstGeom>
          <a:solidFill>
            <a:srgbClr val="232C6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1" name="Google Shape;81;p27"/>
          <p:cNvSpPr/>
          <p:nvPr/>
        </p:nvSpPr>
        <p:spPr>
          <a:xfrm>
            <a:off x="1838325" y="1189775"/>
            <a:ext cx="2064000" cy="669000"/>
          </a:xfrm>
          <a:prstGeom prst="chevron">
            <a:avLst>
              <a:gd fmla="val 50000"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2" name="Google Shape;82;p27"/>
          <p:cNvSpPr/>
          <p:nvPr/>
        </p:nvSpPr>
        <p:spPr>
          <a:xfrm>
            <a:off x="3516750" y="1189775"/>
            <a:ext cx="2064000" cy="669000"/>
          </a:xfrm>
          <a:prstGeom prst="chevron">
            <a:avLst>
              <a:gd fmla="val 50000" name="adj"/>
            </a:avLst>
          </a:prstGeom>
          <a:solidFill>
            <a:srgbClr val="434A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3" name="Google Shape;83;p27"/>
          <p:cNvSpPr/>
          <p:nvPr/>
        </p:nvSpPr>
        <p:spPr>
          <a:xfrm>
            <a:off x="6874025" y="1189775"/>
            <a:ext cx="2064000" cy="669000"/>
          </a:xfrm>
          <a:prstGeom prst="chevron">
            <a:avLst>
              <a:gd fmla="val 50000" name="adj"/>
            </a:avLst>
          </a:prstGeom>
          <a:solidFill>
            <a:srgbClr val="999E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4" name="Google Shape;84;p27"/>
          <p:cNvSpPr/>
          <p:nvPr/>
        </p:nvSpPr>
        <p:spPr>
          <a:xfrm>
            <a:off x="5195350" y="1189775"/>
            <a:ext cx="2064000" cy="669000"/>
          </a:xfrm>
          <a:prstGeom prst="chevron">
            <a:avLst>
              <a:gd fmla="val 50000" name="adj"/>
            </a:avLst>
          </a:prstGeom>
          <a:solidFill>
            <a:srgbClr val="676E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5" name="Google Shape;85;p27"/>
          <p:cNvSpPr txBox="1"/>
          <p:nvPr>
            <p:ph idx="1" type="subTitle"/>
          </p:nvPr>
        </p:nvSpPr>
        <p:spPr>
          <a:xfrm>
            <a:off x="2140425" y="2029075"/>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6" name="Google Shape;86;p27"/>
          <p:cNvSpPr txBox="1"/>
          <p:nvPr>
            <p:ph idx="2" type="subTitle"/>
          </p:nvPr>
        </p:nvSpPr>
        <p:spPr>
          <a:xfrm>
            <a:off x="3818850" y="2029088"/>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7" name="Google Shape;87;p27"/>
          <p:cNvSpPr txBox="1"/>
          <p:nvPr>
            <p:ph idx="3" type="subTitle"/>
          </p:nvPr>
        </p:nvSpPr>
        <p:spPr>
          <a:xfrm>
            <a:off x="5497275" y="2029075"/>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8" name="Google Shape;88;p27"/>
          <p:cNvSpPr txBox="1"/>
          <p:nvPr>
            <p:ph idx="4" type="subTitle"/>
          </p:nvPr>
        </p:nvSpPr>
        <p:spPr>
          <a:xfrm>
            <a:off x="7175700" y="2029188"/>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9" name="Google Shape;89;p27"/>
          <p:cNvSpPr txBox="1"/>
          <p:nvPr>
            <p:ph idx="5" type="title"/>
          </p:nvPr>
        </p:nvSpPr>
        <p:spPr>
          <a:xfrm>
            <a:off x="333825" y="1340000"/>
            <a:ext cx="13836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800"/>
              <a:buNone/>
              <a:defRPr sz="1400">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0" name="Google Shape;90;p27"/>
          <p:cNvSpPr txBox="1"/>
          <p:nvPr>
            <p:ph idx="6" type="title"/>
          </p:nvPr>
        </p:nvSpPr>
        <p:spPr>
          <a:xfrm>
            <a:off x="2214600"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1" name="Google Shape;91;p27"/>
          <p:cNvSpPr txBox="1"/>
          <p:nvPr>
            <p:ph idx="7" type="title"/>
          </p:nvPr>
        </p:nvSpPr>
        <p:spPr>
          <a:xfrm>
            <a:off x="3846450" y="1340000"/>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2" name="Google Shape;92;p27"/>
          <p:cNvSpPr txBox="1"/>
          <p:nvPr>
            <p:ph idx="8" type="title"/>
          </p:nvPr>
        </p:nvSpPr>
        <p:spPr>
          <a:xfrm>
            <a:off x="5545325"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3" name="Google Shape;93;p27"/>
          <p:cNvSpPr txBox="1"/>
          <p:nvPr>
            <p:ph idx="9" type="title"/>
          </p:nvPr>
        </p:nvSpPr>
        <p:spPr>
          <a:xfrm>
            <a:off x="7259350" y="1339775"/>
            <a:ext cx="1459800" cy="36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94" name="Google Shape;94;p27"/>
          <p:cNvSpPr txBox="1"/>
          <p:nvPr>
            <p:ph idx="13" type="subTitle"/>
          </p:nvPr>
        </p:nvSpPr>
        <p:spPr>
          <a:xfrm>
            <a:off x="295725" y="2029200"/>
            <a:ext cx="1459800" cy="23622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95" name="Shape 95"/>
        <p:cNvGrpSpPr/>
        <p:nvPr/>
      </p:nvGrpSpPr>
      <p:grpSpPr>
        <a:xfrm>
          <a:off x="0" y="0"/>
          <a:ext cx="0" cy="0"/>
          <a:chOff x="0" y="0"/>
          <a:chExt cx="0" cy="0"/>
        </a:xfrm>
      </p:grpSpPr>
      <p:pic>
        <p:nvPicPr>
          <p:cNvPr id="96" name="Google Shape;96;p2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97" name="Google Shape;97;p28"/>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 name="Google Shape;98;p28"/>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99" name="Google Shape;99;p2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00" name="Google Shape;100;p2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101" name="Google Shape;101;p2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102" name="Google Shape;102;p28"/>
          <p:cNvSpPr txBox="1"/>
          <p:nvPr>
            <p:ph idx="1" type="subTitle"/>
          </p:nvPr>
        </p:nvSpPr>
        <p:spPr>
          <a:xfrm>
            <a:off x="3777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3" name="Google Shape;103;p28"/>
          <p:cNvSpPr/>
          <p:nvPr>
            <p:ph idx="2" type="pic"/>
          </p:nvPr>
        </p:nvSpPr>
        <p:spPr>
          <a:xfrm>
            <a:off x="1391575" y="1204932"/>
            <a:ext cx="393600" cy="353700"/>
          </a:xfrm>
          <a:prstGeom prst="roundRect">
            <a:avLst>
              <a:gd fmla="val 16667" name="adj"/>
            </a:avLst>
          </a:prstGeom>
          <a:noFill/>
          <a:ln>
            <a:noFill/>
          </a:ln>
        </p:spPr>
      </p:sp>
      <p:sp>
        <p:nvSpPr>
          <p:cNvPr id="104" name="Google Shape;104;p28"/>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8"/>
          <p:cNvSpPr txBox="1"/>
          <p:nvPr>
            <p:ph idx="3" type="subTitle"/>
          </p:nvPr>
        </p:nvSpPr>
        <p:spPr>
          <a:xfrm>
            <a:off x="32584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6" name="Google Shape;106;p28"/>
          <p:cNvSpPr/>
          <p:nvPr>
            <p:ph idx="4" type="pic"/>
          </p:nvPr>
        </p:nvSpPr>
        <p:spPr>
          <a:xfrm>
            <a:off x="4272275" y="1204932"/>
            <a:ext cx="393600" cy="353700"/>
          </a:xfrm>
          <a:prstGeom prst="roundRect">
            <a:avLst>
              <a:gd fmla="val 16667" name="adj"/>
            </a:avLst>
          </a:prstGeom>
          <a:noFill/>
          <a:ln>
            <a:noFill/>
          </a:ln>
        </p:spPr>
      </p:sp>
      <p:sp>
        <p:nvSpPr>
          <p:cNvPr id="107" name="Google Shape;107;p28"/>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8"/>
          <p:cNvSpPr txBox="1"/>
          <p:nvPr>
            <p:ph idx="5" type="subTitle"/>
          </p:nvPr>
        </p:nvSpPr>
        <p:spPr>
          <a:xfrm>
            <a:off x="6139125" y="1614818"/>
            <a:ext cx="2421300" cy="24861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p:txBody>
      </p:sp>
      <p:sp>
        <p:nvSpPr>
          <p:cNvPr id="109" name="Google Shape;109;p28"/>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yellow">
  <p:cSld name="ONE_COLUMN_TEXT_2">
    <p:spTree>
      <p:nvGrpSpPr>
        <p:cNvPr id="110" name="Shape 110"/>
        <p:cNvGrpSpPr/>
        <p:nvPr/>
      </p:nvGrpSpPr>
      <p:grpSpPr>
        <a:xfrm>
          <a:off x="0" y="0"/>
          <a:ext cx="0" cy="0"/>
          <a:chOff x="0" y="0"/>
          <a:chExt cx="0" cy="0"/>
        </a:xfrm>
      </p:grpSpPr>
      <p:pic>
        <p:nvPicPr>
          <p:cNvPr id="111" name="Google Shape;111;p2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2" name="Google Shape;112;p2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3" name="Google Shape;113;p2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114" name="Google Shape;114;p29"/>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115" name="Google Shape;115;p29"/>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116" name="Google Shape;116;p29"/>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yellow">
  <p:cSld name="TITLE_1">
    <p:spTree>
      <p:nvGrpSpPr>
        <p:cNvPr id="117" name="Shape 117"/>
        <p:cNvGrpSpPr/>
        <p:nvPr/>
      </p:nvGrpSpPr>
      <p:grpSpPr>
        <a:xfrm>
          <a:off x="0" y="0"/>
          <a:ext cx="0" cy="0"/>
          <a:chOff x="0" y="0"/>
          <a:chExt cx="0" cy="0"/>
        </a:xfrm>
      </p:grpSpPr>
      <p:pic>
        <p:nvPicPr>
          <p:cNvPr id="118" name="Google Shape;118;p3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9" name="Google Shape;119;p3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
        <p:nvSpPr>
          <p:cNvPr id="120" name="Google Shape;120;p3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yellow">
  <p:cSld name="SECTION_HEADER_1">
    <p:spTree>
      <p:nvGrpSpPr>
        <p:cNvPr id="121" name="Shape 121"/>
        <p:cNvGrpSpPr/>
        <p:nvPr/>
      </p:nvGrpSpPr>
      <p:grpSpPr>
        <a:xfrm>
          <a:off x="0" y="0"/>
          <a:ext cx="0" cy="0"/>
          <a:chOff x="0" y="0"/>
          <a:chExt cx="0" cy="0"/>
        </a:xfrm>
      </p:grpSpPr>
      <p:pic>
        <p:nvPicPr>
          <p:cNvPr id="122" name="Google Shape;122;p3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23" name="Google Shape;123;p3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24" name="Google Shape;124;p31"/>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125" name="Google Shape;125;p3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26" name="Google Shape;126;p31"/>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27" name="Google Shape;127;p31"/>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yellow">
  <p:cSld name="TITLE_AND_BODY_1">
    <p:spTree>
      <p:nvGrpSpPr>
        <p:cNvPr id="128" name="Shape 128"/>
        <p:cNvGrpSpPr/>
        <p:nvPr/>
      </p:nvGrpSpPr>
      <p:grpSpPr>
        <a:xfrm>
          <a:off x="0" y="0"/>
          <a:ext cx="0" cy="0"/>
          <a:chOff x="0" y="0"/>
          <a:chExt cx="0" cy="0"/>
        </a:xfrm>
      </p:grpSpPr>
      <p:pic>
        <p:nvPicPr>
          <p:cNvPr id="129" name="Google Shape;129;p32"/>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30" name="Google Shape;130;p3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31" name="Google Shape;131;p3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32" name="Google Shape;132;p32"/>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33" name="Google Shape;133;p32"/>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yellow">
  <p:cSld name="TITLE_AND_TWO_COLUMNS_1">
    <p:spTree>
      <p:nvGrpSpPr>
        <p:cNvPr id="134" name="Shape 134"/>
        <p:cNvGrpSpPr/>
        <p:nvPr/>
      </p:nvGrpSpPr>
      <p:grpSpPr>
        <a:xfrm>
          <a:off x="0" y="0"/>
          <a:ext cx="0" cy="0"/>
          <a:chOff x="0" y="0"/>
          <a:chExt cx="0" cy="0"/>
        </a:xfrm>
      </p:grpSpPr>
      <p:pic>
        <p:nvPicPr>
          <p:cNvPr id="135" name="Google Shape;135;p33"/>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136" name="Google Shape;136;p33"/>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37" name="Google Shape;137;p33"/>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yellow">
  <p:cSld name="TITLE_ONLY_1">
    <p:spTree>
      <p:nvGrpSpPr>
        <p:cNvPr id="138" name="Shape 138"/>
        <p:cNvGrpSpPr/>
        <p:nvPr/>
      </p:nvGrpSpPr>
      <p:grpSpPr>
        <a:xfrm>
          <a:off x="0" y="0"/>
          <a:ext cx="0" cy="0"/>
          <a:chOff x="0" y="0"/>
          <a:chExt cx="0" cy="0"/>
        </a:xfrm>
      </p:grpSpPr>
      <p:sp>
        <p:nvSpPr>
          <p:cNvPr id="139" name="Google Shape;139;p34"/>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p34"/>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41" name="Google Shape;141;p3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42" name="Google Shape;142;p34"/>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143" name="Google Shape;143;p34"/>
          <p:cNvCxnSpPr/>
          <p:nvPr/>
        </p:nvCxnSpPr>
        <p:spPr>
          <a:xfrm>
            <a:off x="0" y="4561600"/>
            <a:ext cx="5392200" cy="0"/>
          </a:xfrm>
          <a:prstGeom prst="straightConnector1">
            <a:avLst/>
          </a:prstGeom>
          <a:noFill/>
          <a:ln cap="flat" cmpd="sng" w="9525">
            <a:solidFill>
              <a:srgbClr val="F1C232"/>
            </a:solidFill>
            <a:prstDash val="solid"/>
            <a:round/>
            <a:headEnd len="sm" w="sm" type="none"/>
            <a:tailEnd len="sm" w="sm" type="none"/>
          </a:ln>
        </p:spPr>
      </p:cxnSp>
      <p:sp>
        <p:nvSpPr>
          <p:cNvPr id="144" name="Google Shape;144;p34"/>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145" name="Google Shape;145;p34"/>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46" name="Google Shape;146;p34"/>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p:cSld name="ONE_COLUMN_TEXT_1">
    <p:spTree>
      <p:nvGrpSpPr>
        <p:cNvPr id="147" name="Shape 147"/>
        <p:cNvGrpSpPr/>
        <p:nvPr/>
      </p:nvGrpSpPr>
      <p:grpSpPr>
        <a:xfrm>
          <a:off x="0" y="0"/>
          <a:ext cx="0" cy="0"/>
          <a:chOff x="0" y="0"/>
          <a:chExt cx="0" cy="0"/>
        </a:xfrm>
      </p:grpSpPr>
      <p:pic>
        <p:nvPicPr>
          <p:cNvPr id="148" name="Google Shape;148;p35"/>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49" name="Google Shape;149;p3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0" name="Google Shape;150;p35"/>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1" name="Google Shape;151;p35"/>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2" name="Google Shape;152;p3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53" name="Google Shape;153;p35"/>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154" name="Google Shape;154;p3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55" name="Google Shape;155;p35"/>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yellow">
  <p:cSld name="ONE_COLUMN_TEXT_1_2">
    <p:spTree>
      <p:nvGrpSpPr>
        <p:cNvPr id="156" name="Shape 156"/>
        <p:cNvGrpSpPr/>
        <p:nvPr/>
      </p:nvGrpSpPr>
      <p:grpSpPr>
        <a:xfrm>
          <a:off x="0" y="0"/>
          <a:ext cx="0" cy="0"/>
          <a:chOff x="0" y="0"/>
          <a:chExt cx="0" cy="0"/>
        </a:xfrm>
      </p:grpSpPr>
      <p:pic>
        <p:nvPicPr>
          <p:cNvPr id="157" name="Google Shape;157;p36"/>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158" name="Google Shape;158;p3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9" name="Google Shape;159;p36"/>
          <p:cNvSpPr txBox="1"/>
          <p:nvPr>
            <p:ph idx="1" type="body"/>
          </p:nvPr>
        </p:nvSpPr>
        <p:spPr>
          <a:xfrm>
            <a:off x="311700" y="1409350"/>
            <a:ext cx="3999900" cy="2922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60" name="Google Shape;160;p36"/>
          <p:cNvSpPr txBox="1"/>
          <p:nvPr>
            <p:ph idx="2" type="body"/>
          </p:nvPr>
        </p:nvSpPr>
        <p:spPr>
          <a:xfrm>
            <a:off x="4832400" y="1409275"/>
            <a:ext cx="3999900" cy="29220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61" name="Google Shape;161;p3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62" name="Google Shape;162;p36"/>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163" name="Google Shape;163;p3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64" name="Google Shape;164;p36"/>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165" name="Google Shape;165;p36"/>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166" name="Google Shape;166;p36"/>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17" name="Shape 17"/>
        <p:cNvGrpSpPr/>
        <p:nvPr/>
      </p:nvGrpSpPr>
      <p:grpSpPr>
        <a:xfrm>
          <a:off x="0" y="0"/>
          <a:ext cx="0" cy="0"/>
          <a:chOff x="0" y="0"/>
          <a:chExt cx="0" cy="0"/>
        </a:xfrm>
      </p:grpSpPr>
      <p:sp>
        <p:nvSpPr>
          <p:cNvPr id="18" name="Google Shape;18;p1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1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20" name="Google Shape;20;p1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21" name="Google Shape;21;p1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22" name="Google Shape;22;p19"/>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23" name="Google Shape;23;p1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24" name="Google Shape;24;p19"/>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5" name="Google Shape;25;p1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1">
  <p:cSld name="ONE_COLUMN_TEXT_1_1">
    <p:spTree>
      <p:nvGrpSpPr>
        <p:cNvPr id="167" name="Shape 167"/>
        <p:cNvGrpSpPr/>
        <p:nvPr/>
      </p:nvGrpSpPr>
      <p:grpSpPr>
        <a:xfrm>
          <a:off x="0" y="0"/>
          <a:ext cx="0" cy="0"/>
          <a:chOff x="0" y="0"/>
          <a:chExt cx="0" cy="0"/>
        </a:xfrm>
      </p:grpSpPr>
      <p:pic>
        <p:nvPicPr>
          <p:cNvPr id="168" name="Google Shape;168;p3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69" name="Google Shape;169;p37"/>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170" name="Google Shape;170;p37"/>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171" name="Google Shape;171;p37"/>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green">
  <p:cSld name="MAIN_POINT">
    <p:spTree>
      <p:nvGrpSpPr>
        <p:cNvPr id="172" name="Shape 172"/>
        <p:cNvGrpSpPr/>
        <p:nvPr/>
      </p:nvGrpSpPr>
      <p:grpSpPr>
        <a:xfrm>
          <a:off x="0" y="0"/>
          <a:ext cx="0" cy="0"/>
          <a:chOff x="0" y="0"/>
          <a:chExt cx="0" cy="0"/>
        </a:xfrm>
      </p:grpSpPr>
      <p:pic>
        <p:nvPicPr>
          <p:cNvPr id="173" name="Google Shape;173;p3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74" name="Google Shape;174;p38"/>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SECTION_TITLE_AND_DESCRIPTION">
    <p:spTree>
      <p:nvGrpSpPr>
        <p:cNvPr id="175" name="Shape 175"/>
        <p:cNvGrpSpPr/>
        <p:nvPr/>
      </p:nvGrpSpPr>
      <p:grpSpPr>
        <a:xfrm>
          <a:off x="0" y="0"/>
          <a:ext cx="0" cy="0"/>
          <a:chOff x="0" y="0"/>
          <a:chExt cx="0" cy="0"/>
        </a:xfrm>
      </p:grpSpPr>
      <p:pic>
        <p:nvPicPr>
          <p:cNvPr id="176" name="Google Shape;176;p3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pic>
        <p:nvPicPr>
          <p:cNvPr id="177" name="Google Shape;177;p39"/>
          <p:cNvPicPr preferRelativeResize="0"/>
          <p:nvPr/>
        </p:nvPicPr>
        <p:blipFill rotWithShape="1">
          <a:blip r:embed="rId3">
            <a:alphaModFix/>
          </a:blip>
          <a:srcRect b="0" l="0" r="0" t="0"/>
          <a:stretch/>
        </p:blipFill>
        <p:spPr>
          <a:xfrm>
            <a:off x="0" y="0"/>
            <a:ext cx="9144000" cy="914400"/>
          </a:xfrm>
          <a:prstGeom prst="rect">
            <a:avLst/>
          </a:prstGeom>
          <a:noFill/>
          <a:ln>
            <a:noFill/>
          </a:ln>
        </p:spPr>
      </p:pic>
      <p:sp>
        <p:nvSpPr>
          <p:cNvPr id="178" name="Google Shape;178;p3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179" name="Google Shape;179;p39"/>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180" name="Google Shape;180;p39"/>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81" name="Google Shape;181;p39"/>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CAPTION_ONLY">
    <p:spTree>
      <p:nvGrpSpPr>
        <p:cNvPr id="182" name="Shape 182"/>
        <p:cNvGrpSpPr/>
        <p:nvPr/>
      </p:nvGrpSpPr>
      <p:grpSpPr>
        <a:xfrm>
          <a:off x="0" y="0"/>
          <a:ext cx="0" cy="0"/>
          <a:chOff x="0" y="0"/>
          <a:chExt cx="0" cy="0"/>
        </a:xfrm>
      </p:grpSpPr>
      <p:pic>
        <p:nvPicPr>
          <p:cNvPr id="183" name="Google Shape;183;p4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184" name="Google Shape;184;p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85" name="Google Shape;185;p4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186" name="Google Shape;186;p40"/>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87" name="Google Shape;187;p40"/>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88" name="Google Shape;188;p4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p:cSld name="BIG_NUMBER">
    <p:spTree>
      <p:nvGrpSpPr>
        <p:cNvPr id="189" name="Shape 189"/>
        <p:cNvGrpSpPr/>
        <p:nvPr/>
      </p:nvGrpSpPr>
      <p:grpSpPr>
        <a:xfrm>
          <a:off x="0" y="0"/>
          <a:ext cx="0" cy="0"/>
          <a:chOff x="0" y="0"/>
          <a:chExt cx="0" cy="0"/>
        </a:xfrm>
      </p:grpSpPr>
      <p:sp>
        <p:nvSpPr>
          <p:cNvPr id="190" name="Google Shape;190;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91" name="Google Shape;191;p41"/>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192" name="Google Shape;192;p41"/>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193" name="Google Shape;193;p41"/>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green" type="blank">
  <p:cSld name="BLANK">
    <p:spTree>
      <p:nvGrpSpPr>
        <p:cNvPr id="194" name="Shape 194"/>
        <p:cNvGrpSpPr/>
        <p:nvPr/>
      </p:nvGrpSpPr>
      <p:grpSpPr>
        <a:xfrm>
          <a:off x="0" y="0"/>
          <a:ext cx="0" cy="0"/>
          <a:chOff x="0" y="0"/>
          <a:chExt cx="0" cy="0"/>
        </a:xfrm>
      </p:grpSpPr>
      <p:sp>
        <p:nvSpPr>
          <p:cNvPr id="195" name="Google Shape;195;p42"/>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p42"/>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197" name="Google Shape;197;p4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98" name="Google Shape;198;p4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199" name="Google Shape;199;p42"/>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200" name="Google Shape;200;p42"/>
          <p:cNvCxnSpPr/>
          <p:nvPr/>
        </p:nvCxnSpPr>
        <p:spPr>
          <a:xfrm>
            <a:off x="0" y="4561600"/>
            <a:ext cx="5392200" cy="0"/>
          </a:xfrm>
          <a:prstGeom prst="straightConnector1">
            <a:avLst/>
          </a:prstGeom>
          <a:noFill/>
          <a:ln cap="flat" cmpd="sng" w="9525">
            <a:solidFill>
              <a:srgbClr val="93C47D"/>
            </a:solidFill>
            <a:prstDash val="solid"/>
            <a:round/>
            <a:headEnd len="sm" w="sm" type="none"/>
            <a:tailEnd len="sm" w="sm" type="none"/>
          </a:ln>
        </p:spPr>
      </p:cxnSp>
      <p:sp>
        <p:nvSpPr>
          <p:cNvPr id="201" name="Google Shape;201;p42"/>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sp>
        <p:nvSpPr>
          <p:cNvPr id="202" name="Google Shape;202;p42"/>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green">
  <p:cSld name="BLANK_1">
    <p:spTree>
      <p:nvGrpSpPr>
        <p:cNvPr id="203" name="Shape 203"/>
        <p:cNvGrpSpPr/>
        <p:nvPr/>
      </p:nvGrpSpPr>
      <p:grpSpPr>
        <a:xfrm>
          <a:off x="0" y="0"/>
          <a:ext cx="0" cy="0"/>
          <a:chOff x="0" y="0"/>
          <a:chExt cx="0" cy="0"/>
        </a:xfrm>
      </p:grpSpPr>
      <p:pic>
        <p:nvPicPr>
          <p:cNvPr id="204" name="Google Shape;204;p43"/>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05" name="Google Shape;205;p4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06" name="Google Shape;206;p43"/>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207" name="Google Shape;207;p43"/>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08" name="Google Shape;208;p43"/>
          <p:cNvSpPr txBox="1"/>
          <p:nvPr>
            <p:ph idx="1" type="body"/>
          </p:nvPr>
        </p:nvSpPr>
        <p:spPr>
          <a:xfrm>
            <a:off x="311700" y="1396175"/>
            <a:ext cx="3999900" cy="2935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09" name="Google Shape;209;p43"/>
          <p:cNvSpPr txBox="1"/>
          <p:nvPr>
            <p:ph idx="2" type="body"/>
          </p:nvPr>
        </p:nvSpPr>
        <p:spPr>
          <a:xfrm>
            <a:off x="4832400" y="1396075"/>
            <a:ext cx="3999900" cy="2935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10" name="Google Shape;210;p4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11" name="Google Shape;211;p43"/>
          <p:cNvSpPr txBox="1"/>
          <p:nvPr>
            <p:ph idx="3"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212" name="Google Shape;212;p43"/>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BLANK_1_1">
    <p:spTree>
      <p:nvGrpSpPr>
        <p:cNvPr id="213" name="Shape 213"/>
        <p:cNvGrpSpPr/>
        <p:nvPr/>
      </p:nvGrpSpPr>
      <p:grpSpPr>
        <a:xfrm>
          <a:off x="0" y="0"/>
          <a:ext cx="0" cy="0"/>
          <a:chOff x="0" y="0"/>
          <a:chExt cx="0" cy="0"/>
        </a:xfrm>
      </p:grpSpPr>
      <p:pic>
        <p:nvPicPr>
          <p:cNvPr id="214" name="Google Shape;214;p44"/>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215" name="Google Shape;215;p44"/>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16" name="Google Shape;216;p44"/>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217" name="Google Shape;217;p44"/>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218" name="Google Shape;218;p44"/>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BLANK_1_1_1">
    <p:spTree>
      <p:nvGrpSpPr>
        <p:cNvPr id="219" name="Shape 219"/>
        <p:cNvGrpSpPr/>
        <p:nvPr/>
      </p:nvGrpSpPr>
      <p:grpSpPr>
        <a:xfrm>
          <a:off x="0" y="0"/>
          <a:ext cx="0" cy="0"/>
          <a:chOff x="0" y="0"/>
          <a:chExt cx="0" cy="0"/>
        </a:xfrm>
      </p:grpSpPr>
      <p:pic>
        <p:nvPicPr>
          <p:cNvPr id="220" name="Google Shape;220;p45"/>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221" name="Google Shape;221;p45"/>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222" name="Google Shape;222;p45"/>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orange">
  <p:cSld name="CUSTOM">
    <p:spTree>
      <p:nvGrpSpPr>
        <p:cNvPr id="223" name="Shape 223"/>
        <p:cNvGrpSpPr/>
        <p:nvPr/>
      </p:nvGrpSpPr>
      <p:grpSpPr>
        <a:xfrm>
          <a:off x="0" y="0"/>
          <a:ext cx="0" cy="0"/>
          <a:chOff x="0" y="0"/>
          <a:chExt cx="0" cy="0"/>
        </a:xfrm>
      </p:grpSpPr>
      <p:pic>
        <p:nvPicPr>
          <p:cNvPr id="224" name="Google Shape;224;p4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25" name="Google Shape;225;p4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226" name="Google Shape;226;p4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27" name="Google Shape;227;p46"/>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228" name="Google Shape;228;p46"/>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29" name="Google Shape;229;p46"/>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type="twoColTx">
  <p:cSld name="TITLE_AND_TWO_COLUMNS">
    <p:spTree>
      <p:nvGrpSpPr>
        <p:cNvPr id="26" name="Shape 26"/>
        <p:cNvGrpSpPr/>
        <p:nvPr/>
      </p:nvGrpSpPr>
      <p:grpSpPr>
        <a:xfrm>
          <a:off x="0" y="0"/>
          <a:ext cx="0" cy="0"/>
          <a:chOff x="0" y="0"/>
          <a:chExt cx="0" cy="0"/>
        </a:xfrm>
      </p:grpSpPr>
      <p:pic>
        <p:nvPicPr>
          <p:cNvPr id="27" name="Google Shape;27;p20"/>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28" name="Google Shape;28;p20"/>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29" name="Google Shape;29;p2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orange">
  <p:cSld name="CUSTOM_1">
    <p:spTree>
      <p:nvGrpSpPr>
        <p:cNvPr id="230" name="Shape 230"/>
        <p:cNvGrpSpPr/>
        <p:nvPr/>
      </p:nvGrpSpPr>
      <p:grpSpPr>
        <a:xfrm>
          <a:off x="0" y="0"/>
          <a:ext cx="0" cy="0"/>
          <a:chOff x="0" y="0"/>
          <a:chExt cx="0" cy="0"/>
        </a:xfrm>
      </p:grpSpPr>
      <p:pic>
        <p:nvPicPr>
          <p:cNvPr id="231" name="Google Shape;231;p47"/>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232" name="Google Shape;232;p47"/>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233" name="Google Shape;233;p4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cxnSp>
        <p:nvCxnSpPr>
          <p:cNvPr id="234" name="Google Shape;234;p47"/>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35" name="Google Shape;235;p47"/>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p:cSld name="CUSTOM_1_1">
    <p:spTree>
      <p:nvGrpSpPr>
        <p:cNvPr id="236" name="Shape 236"/>
        <p:cNvGrpSpPr/>
        <p:nvPr/>
      </p:nvGrpSpPr>
      <p:grpSpPr>
        <a:xfrm>
          <a:off x="0" y="0"/>
          <a:ext cx="0" cy="0"/>
          <a:chOff x="0" y="0"/>
          <a:chExt cx="0" cy="0"/>
        </a:xfrm>
      </p:grpSpPr>
      <p:pic>
        <p:nvPicPr>
          <p:cNvPr id="237" name="Google Shape;237;p4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238" name="Google Shape;238;p48"/>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39" name="Google Shape;239;p48"/>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orange">
  <p:cSld name="CUSTOM_1_1_1">
    <p:spTree>
      <p:nvGrpSpPr>
        <p:cNvPr id="240" name="Shape 240"/>
        <p:cNvGrpSpPr/>
        <p:nvPr/>
      </p:nvGrpSpPr>
      <p:grpSpPr>
        <a:xfrm>
          <a:off x="0" y="0"/>
          <a:ext cx="0" cy="0"/>
          <a:chOff x="0" y="0"/>
          <a:chExt cx="0" cy="0"/>
        </a:xfrm>
      </p:grpSpPr>
      <p:sp>
        <p:nvSpPr>
          <p:cNvPr id="241" name="Google Shape;241;p49"/>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2" name="Google Shape;242;p49"/>
          <p:cNvCxnSpPr/>
          <p:nvPr/>
        </p:nvCxnSpPr>
        <p:spPr>
          <a:xfrm>
            <a:off x="0" y="4561600"/>
            <a:ext cx="5392200" cy="0"/>
          </a:xfrm>
          <a:prstGeom prst="straightConnector1">
            <a:avLst/>
          </a:prstGeom>
          <a:noFill/>
          <a:ln cap="flat" cmpd="sng" w="9525">
            <a:solidFill>
              <a:srgbClr val="E69138"/>
            </a:solidFill>
            <a:prstDash val="solid"/>
            <a:round/>
            <a:headEnd len="sm" w="sm" type="none"/>
            <a:tailEnd len="sm" w="sm" type="none"/>
          </a:ln>
        </p:spPr>
      </p:cxnSp>
      <p:sp>
        <p:nvSpPr>
          <p:cNvPr id="243" name="Google Shape;243;p49"/>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0"/>
              </a:spcBef>
              <a:spcAft>
                <a:spcPts val="0"/>
              </a:spcAft>
              <a:buClr>
                <a:schemeClr val="dk1"/>
              </a:buClr>
              <a:buSzPts val="1600"/>
              <a:buChar char="○"/>
              <a:defRPr sz="1600">
                <a:solidFill>
                  <a:schemeClr val="dk1"/>
                </a:solidFill>
              </a:defRPr>
            </a:lvl2pPr>
            <a:lvl3pPr indent="-330200" lvl="2" marL="1371600" algn="l">
              <a:lnSpc>
                <a:spcPct val="115000"/>
              </a:lnSpc>
              <a:spcBef>
                <a:spcPts val="0"/>
              </a:spcBef>
              <a:spcAft>
                <a:spcPts val="0"/>
              </a:spcAft>
              <a:buClr>
                <a:schemeClr val="dk1"/>
              </a:buClr>
              <a:buSzPts val="1600"/>
              <a:buChar char="■"/>
              <a:defRPr sz="1600">
                <a:solidFill>
                  <a:schemeClr val="dk1"/>
                </a:solidFill>
              </a:defRPr>
            </a:lvl3pPr>
            <a:lvl4pPr indent="-330200" lvl="3" marL="1828800" algn="l">
              <a:lnSpc>
                <a:spcPct val="115000"/>
              </a:lnSpc>
              <a:spcBef>
                <a:spcPts val="0"/>
              </a:spcBef>
              <a:spcAft>
                <a:spcPts val="0"/>
              </a:spcAft>
              <a:buClr>
                <a:schemeClr val="dk1"/>
              </a:buClr>
              <a:buSzPts val="1600"/>
              <a:buChar char="●"/>
              <a:defRPr sz="1600">
                <a:solidFill>
                  <a:schemeClr val="dk1"/>
                </a:solidFill>
              </a:defRPr>
            </a:lvl4pPr>
            <a:lvl5pPr indent="-330200" lvl="4" marL="2286000" algn="l">
              <a:lnSpc>
                <a:spcPct val="115000"/>
              </a:lnSpc>
              <a:spcBef>
                <a:spcPts val="0"/>
              </a:spcBef>
              <a:spcAft>
                <a:spcPts val="0"/>
              </a:spcAft>
              <a:buClr>
                <a:schemeClr val="dk1"/>
              </a:buClr>
              <a:buSzPts val="1600"/>
              <a:buChar char="○"/>
              <a:defRPr sz="1600">
                <a:solidFill>
                  <a:schemeClr val="dk1"/>
                </a:solidFill>
              </a:defRPr>
            </a:lvl5pPr>
            <a:lvl6pPr indent="-330200" lvl="5" marL="2743200" algn="l">
              <a:lnSpc>
                <a:spcPct val="115000"/>
              </a:lnSpc>
              <a:spcBef>
                <a:spcPts val="0"/>
              </a:spcBef>
              <a:spcAft>
                <a:spcPts val="0"/>
              </a:spcAft>
              <a:buClr>
                <a:schemeClr val="dk1"/>
              </a:buClr>
              <a:buSzPts val="1600"/>
              <a:buChar char="■"/>
              <a:defRPr sz="1600">
                <a:solidFill>
                  <a:schemeClr val="dk1"/>
                </a:solidFill>
              </a:defRPr>
            </a:lvl6pPr>
            <a:lvl7pPr indent="-330200" lvl="6" marL="3200400" algn="l">
              <a:lnSpc>
                <a:spcPct val="115000"/>
              </a:lnSpc>
              <a:spcBef>
                <a:spcPts val="0"/>
              </a:spcBef>
              <a:spcAft>
                <a:spcPts val="0"/>
              </a:spcAft>
              <a:buClr>
                <a:schemeClr val="dk1"/>
              </a:buClr>
              <a:buSzPts val="1600"/>
              <a:buChar char="●"/>
              <a:defRPr sz="1600">
                <a:solidFill>
                  <a:schemeClr val="dk1"/>
                </a:solidFill>
              </a:defRPr>
            </a:lvl7pPr>
            <a:lvl8pPr indent="-330200" lvl="7" marL="3657600" algn="l">
              <a:lnSpc>
                <a:spcPct val="115000"/>
              </a:lnSpc>
              <a:spcBef>
                <a:spcPts val="0"/>
              </a:spcBef>
              <a:spcAft>
                <a:spcPts val="0"/>
              </a:spcAft>
              <a:buClr>
                <a:schemeClr val="dk1"/>
              </a:buClr>
              <a:buSzPts val="1600"/>
              <a:buChar char="○"/>
              <a:defRPr sz="1600">
                <a:solidFill>
                  <a:schemeClr val="dk1"/>
                </a:solidFill>
              </a:defRPr>
            </a:lvl8pPr>
            <a:lvl9pPr indent="-330200" lvl="8" marL="4114800" algn="l">
              <a:lnSpc>
                <a:spcPct val="115000"/>
              </a:lnSpc>
              <a:spcBef>
                <a:spcPts val="0"/>
              </a:spcBef>
              <a:spcAft>
                <a:spcPts val="0"/>
              </a:spcAft>
              <a:buClr>
                <a:schemeClr val="dk1"/>
              </a:buClr>
              <a:buSzPts val="1600"/>
              <a:buChar char="■"/>
              <a:defRPr sz="1600">
                <a:solidFill>
                  <a:schemeClr val="dk1"/>
                </a:solidFill>
              </a:defRPr>
            </a:lvl9pPr>
          </a:lstStyle>
          <a:p/>
        </p:txBody>
      </p:sp>
      <p:pic>
        <p:nvPicPr>
          <p:cNvPr id="244" name="Google Shape;244;p49"/>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45" name="Google Shape;245;p4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46" name="Google Shape;246;p4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47" name="Google Shape;247;p49"/>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sp>
        <p:nvSpPr>
          <p:cNvPr id="248" name="Google Shape;248;p49"/>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orange">
  <p:cSld name="CUSTOM_1_1_1_1">
    <p:spTree>
      <p:nvGrpSpPr>
        <p:cNvPr id="249" name="Shape 249"/>
        <p:cNvGrpSpPr/>
        <p:nvPr/>
      </p:nvGrpSpPr>
      <p:grpSpPr>
        <a:xfrm>
          <a:off x="0" y="0"/>
          <a:ext cx="0" cy="0"/>
          <a:chOff x="0" y="0"/>
          <a:chExt cx="0" cy="0"/>
        </a:xfrm>
      </p:grpSpPr>
      <p:pic>
        <p:nvPicPr>
          <p:cNvPr id="250" name="Google Shape;250;p5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51" name="Google Shape;251;p5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52" name="Google Shape;252;p50"/>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5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54" name="Google Shape;254;p50"/>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55" name="Google Shape;255;p50"/>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56" name="Google Shape;256;p50"/>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orange">
  <p:cSld name="CUSTOM_1_1_1_1_1">
    <p:spTree>
      <p:nvGrpSpPr>
        <p:cNvPr id="257" name="Shape 257"/>
        <p:cNvGrpSpPr/>
        <p:nvPr/>
      </p:nvGrpSpPr>
      <p:grpSpPr>
        <a:xfrm>
          <a:off x="0" y="0"/>
          <a:ext cx="0" cy="0"/>
          <a:chOff x="0" y="0"/>
          <a:chExt cx="0" cy="0"/>
        </a:xfrm>
      </p:grpSpPr>
      <p:pic>
        <p:nvPicPr>
          <p:cNvPr id="258" name="Google Shape;258;p51"/>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259" name="Google Shape;259;p5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260" name="Google Shape;260;p51"/>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261" name="Google Shape;261;p5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262" name="Google Shape;262;p51"/>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263" name="Google Shape;263;p51"/>
          <p:cNvSpPr txBox="1"/>
          <p:nvPr>
            <p:ph idx="1" type="body"/>
          </p:nvPr>
        </p:nvSpPr>
        <p:spPr>
          <a:xfrm>
            <a:off x="311700" y="1387200"/>
            <a:ext cx="3999900" cy="2944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64" name="Google Shape;264;p51"/>
          <p:cNvSpPr txBox="1"/>
          <p:nvPr>
            <p:ph idx="2" type="body"/>
          </p:nvPr>
        </p:nvSpPr>
        <p:spPr>
          <a:xfrm>
            <a:off x="4832400" y="1387075"/>
            <a:ext cx="3999900" cy="2944200"/>
          </a:xfrm>
          <a:prstGeom prst="rect">
            <a:avLst/>
          </a:prstGeom>
          <a:noFill/>
          <a:ln>
            <a:noFill/>
          </a:ln>
        </p:spPr>
        <p:txBody>
          <a:bodyPr anchorCtr="0" anchor="t" bIns="0" lIns="0" spcFirstLastPara="1" rIns="0" wrap="square" tIns="0">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265" name="Google Shape;265;p51"/>
          <p:cNvSpPr txBox="1"/>
          <p:nvPr>
            <p:ph idx="3" type="title"/>
          </p:nvPr>
        </p:nvSpPr>
        <p:spPr>
          <a:xfrm>
            <a:off x="329300" y="1047150"/>
            <a:ext cx="3982200" cy="369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266" name="Google Shape;266;p51"/>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7" name="Shape 267"/>
        <p:cNvGrpSpPr/>
        <p:nvPr/>
      </p:nvGrpSpPr>
      <p:grpSpPr>
        <a:xfrm>
          <a:off x="0" y="0"/>
          <a:ext cx="0" cy="0"/>
          <a:chOff x="0" y="0"/>
          <a:chExt cx="0" cy="0"/>
        </a:xfrm>
      </p:grpSpPr>
      <p:pic>
        <p:nvPicPr>
          <p:cNvPr id="268" name="Google Shape;268;p52"/>
          <p:cNvPicPr preferRelativeResize="0"/>
          <p:nvPr/>
        </p:nvPicPr>
        <p:blipFill rotWithShape="1">
          <a:blip r:embed="rId2">
            <a:alphaModFix/>
          </a:blip>
          <a:srcRect b="0" l="0" r="0" t="0"/>
          <a:stretch/>
        </p:blipFill>
        <p:spPr>
          <a:xfrm>
            <a:off x="2" y="0"/>
            <a:ext cx="9143995" cy="914399"/>
          </a:xfrm>
          <a:prstGeom prst="rect">
            <a:avLst/>
          </a:prstGeom>
          <a:noFill/>
          <a:ln>
            <a:noFill/>
          </a:ln>
        </p:spPr>
      </p:pic>
      <p:sp>
        <p:nvSpPr>
          <p:cNvPr id="269" name="Google Shape;269;p52"/>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0" name="Google Shape;270;p52"/>
          <p:cNvSpPr txBox="1"/>
          <p:nvPr>
            <p:ph idx="1" type="body"/>
          </p:nvPr>
        </p:nvSpPr>
        <p:spPr>
          <a:xfrm>
            <a:off x="628650" y="1165860"/>
            <a:ext cx="7886700" cy="32634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800"/>
              </a:spcBef>
              <a:spcAft>
                <a:spcPts val="0"/>
              </a:spcAft>
              <a:buClr>
                <a:schemeClr val="dk1"/>
              </a:buClr>
              <a:buSzPts val="1800"/>
              <a:buChar char="•"/>
              <a:defRPr sz="1800"/>
            </a:lvl1pPr>
            <a:lvl2pPr indent="-323850" lvl="1" marL="914400" algn="l">
              <a:lnSpc>
                <a:spcPct val="90000"/>
              </a:lnSpc>
              <a:spcBef>
                <a:spcPts val="400"/>
              </a:spcBef>
              <a:spcAft>
                <a:spcPts val="0"/>
              </a:spcAft>
              <a:buClr>
                <a:schemeClr val="dk1"/>
              </a:buClr>
              <a:buSzPts val="1500"/>
              <a:buChar char="•"/>
              <a:defRPr sz="1500"/>
            </a:lvl2pPr>
            <a:lvl3pPr indent="-317500" lvl="2" marL="1371600" algn="l">
              <a:lnSpc>
                <a:spcPct val="90000"/>
              </a:lnSpc>
              <a:spcBef>
                <a:spcPts val="400"/>
              </a:spcBef>
              <a:spcAft>
                <a:spcPts val="0"/>
              </a:spcAft>
              <a:buClr>
                <a:schemeClr val="dk1"/>
              </a:buClr>
              <a:buSzPts val="1400"/>
              <a:buChar char="•"/>
              <a:defRPr sz="1400"/>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71" name="Google Shape;271;p52"/>
          <p:cNvPicPr preferRelativeResize="0"/>
          <p:nvPr/>
        </p:nvPicPr>
        <p:blipFill rotWithShape="1">
          <a:blip r:embed="rId3">
            <a:alphaModFix/>
          </a:blip>
          <a:srcRect b="0" l="0" r="0" t="0"/>
          <a:stretch/>
        </p:blipFill>
        <p:spPr>
          <a:xfrm>
            <a:off x="8086704" y="4629151"/>
            <a:ext cx="857291" cy="364738"/>
          </a:xfrm>
          <a:prstGeom prst="rect">
            <a:avLst/>
          </a:prstGeom>
          <a:noFill/>
          <a:ln>
            <a:noFill/>
          </a:ln>
        </p:spPr>
      </p:pic>
      <p:sp>
        <p:nvSpPr>
          <p:cNvPr id="272" name="Google Shape;272;p52"/>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273" name="Shape 273"/>
        <p:cNvGrpSpPr/>
        <p:nvPr/>
      </p:nvGrpSpPr>
      <p:grpSpPr>
        <a:xfrm>
          <a:off x="0" y="0"/>
          <a:ext cx="0" cy="0"/>
          <a:chOff x="0" y="0"/>
          <a:chExt cx="0" cy="0"/>
        </a:xfrm>
      </p:grpSpPr>
      <p:sp>
        <p:nvSpPr>
          <p:cNvPr id="274" name="Google Shape;274;g2eb979454cb_0_2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descr="&quot;&quot;" id="275" name="Google Shape;275;g2eb979454cb_0_224"/>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g2eb979454cb_0_224"/>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quot;&quot;" id="277" name="Google Shape;277;g2eb979454cb_0_22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278" name="Google Shape;278;g2eb979454cb_0_224"/>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descr="Photo of high school student" id="279" name="Google Shape;279;g2eb979454cb_0_224"/>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280" name="Google Shape;280;g2eb979454cb_0_224"/>
          <p:cNvSpPr txBox="1"/>
          <p:nvPr>
            <p:ph type="title"/>
          </p:nvPr>
        </p:nvSpPr>
        <p:spPr>
          <a:xfrm>
            <a:off x="205525" y="2075700"/>
            <a:ext cx="5778300" cy="5313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81" name="Google Shape;281;g2eb979454cb_0_224"/>
          <p:cNvSpPr txBox="1"/>
          <p:nvPr>
            <p:ph idx="3" type="title"/>
          </p:nvPr>
        </p:nvSpPr>
        <p:spPr>
          <a:xfrm>
            <a:off x="205525" y="2960750"/>
            <a:ext cx="5778300" cy="1040100"/>
          </a:xfrm>
          <a:prstGeom prst="rect">
            <a:avLst/>
          </a:prstGeom>
        </p:spPr>
        <p:txBody>
          <a:bodyPr anchorCtr="0" anchor="t" bIns="0" lIns="0" spcFirstLastPara="1" rIns="0" wrap="square" tIns="0">
            <a:noAutofit/>
          </a:bodyPr>
          <a:lstStyle>
            <a:lvl1pPr lvl="0" rtl="0" algn="ctr">
              <a:spcBef>
                <a:spcPts val="0"/>
              </a:spcBef>
              <a:spcAft>
                <a:spcPts val="0"/>
              </a:spcAft>
              <a:buSzPts val="2200"/>
              <a:buFont typeface="Roboto"/>
              <a:buNone/>
              <a:defRPr sz="2200">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282" name="Shape 282"/>
        <p:cNvGrpSpPr/>
        <p:nvPr/>
      </p:nvGrpSpPr>
      <p:grpSpPr>
        <a:xfrm>
          <a:off x="0" y="0"/>
          <a:ext cx="0" cy="0"/>
          <a:chOff x="0" y="0"/>
          <a:chExt cx="0" cy="0"/>
        </a:xfrm>
      </p:grpSpPr>
      <p:pic>
        <p:nvPicPr>
          <p:cNvPr descr="&quot;&quot;" id="283" name="Google Shape;283;g2eb979454cb_0_233"/>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284" name="Google Shape;284;g2eb979454cb_0_233"/>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285" name="Google Shape;285;g2eb979454cb_0_233"/>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86" name="Google Shape;286;g2eb979454cb_0_233"/>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87" name="Google Shape;287;g2eb979454cb_0_233"/>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288" name="Google Shape;288;g2eb979454cb_0_233"/>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289" name="Google Shape;289;g2eb979454cb_0_233"/>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290" name="Google Shape;290;g2eb979454cb_0_233"/>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291" name="Shape 291"/>
        <p:cNvGrpSpPr/>
        <p:nvPr/>
      </p:nvGrpSpPr>
      <p:grpSpPr>
        <a:xfrm>
          <a:off x="0" y="0"/>
          <a:ext cx="0" cy="0"/>
          <a:chOff x="0" y="0"/>
          <a:chExt cx="0" cy="0"/>
        </a:xfrm>
      </p:grpSpPr>
      <p:pic>
        <p:nvPicPr>
          <p:cNvPr descr="&quot;&quot;" id="292" name="Google Shape;292;g2eb979454cb_0_242"/>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293" name="Google Shape;293;g2eb979454cb_0_242"/>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294" name="Google Shape;294;g2eb979454cb_0_242"/>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295" name="Google Shape;295;g2eb979454cb_0_242"/>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296" name="Google Shape;296;g2eb979454cb_0_242"/>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297" name="Google Shape;297;g2eb979454cb_0_24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298" name="Google Shape;298;g2eb979454cb_0_24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299" name="Shape 299"/>
        <p:cNvGrpSpPr/>
        <p:nvPr/>
      </p:nvGrpSpPr>
      <p:grpSpPr>
        <a:xfrm>
          <a:off x="0" y="0"/>
          <a:ext cx="0" cy="0"/>
          <a:chOff x="0" y="0"/>
          <a:chExt cx="0" cy="0"/>
        </a:xfrm>
      </p:grpSpPr>
      <p:pic>
        <p:nvPicPr>
          <p:cNvPr descr="Photo of middle school students" id="300" name="Google Shape;300;g2eb979454cb_0_25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01" name="Google Shape;301;g2eb979454cb_0_25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2" name="Google Shape;302;g2eb979454cb_0_25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03" name="Google Shape;303;g2eb979454cb_0_25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30" name="Shape 30"/>
        <p:cNvGrpSpPr/>
        <p:nvPr/>
      </p:nvGrpSpPr>
      <p:grpSpPr>
        <a:xfrm>
          <a:off x="0" y="0"/>
          <a:ext cx="0" cy="0"/>
          <a:chOff x="0" y="0"/>
          <a:chExt cx="0" cy="0"/>
        </a:xfrm>
      </p:grpSpPr>
      <p:pic>
        <p:nvPicPr>
          <p:cNvPr id="31" name="Google Shape;31;p2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2" name="Google Shape;32;p2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33" name="Google Shape;33;p2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4" name="Google Shape;34;p2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5" name="Google Shape;35;p2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6" name="Google Shape;36;p2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304" name="Shape 304"/>
        <p:cNvGrpSpPr/>
        <p:nvPr/>
      </p:nvGrpSpPr>
      <p:grpSpPr>
        <a:xfrm>
          <a:off x="0" y="0"/>
          <a:ext cx="0" cy="0"/>
          <a:chOff x="0" y="0"/>
          <a:chExt cx="0" cy="0"/>
        </a:xfrm>
      </p:grpSpPr>
      <p:pic>
        <p:nvPicPr>
          <p:cNvPr descr="Photo of high school students" id="305" name="Google Shape;305;g2eb979454cb_0_25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06" name="Google Shape;306;g2eb979454cb_0_25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g2eb979454cb_0_25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08" name="Google Shape;308;g2eb979454cb_0_25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309" name="Shape 309"/>
        <p:cNvGrpSpPr/>
        <p:nvPr/>
      </p:nvGrpSpPr>
      <p:grpSpPr>
        <a:xfrm>
          <a:off x="0" y="0"/>
          <a:ext cx="0" cy="0"/>
          <a:chOff x="0" y="0"/>
          <a:chExt cx="0" cy="0"/>
        </a:xfrm>
      </p:grpSpPr>
      <p:pic>
        <p:nvPicPr>
          <p:cNvPr descr="Photo of high school student" id="310" name="Google Shape;310;g2eb979454cb_0_26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11" name="Google Shape;311;g2eb979454cb_0_26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2" name="Google Shape;312;g2eb979454cb_0_26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13" name="Google Shape;313;g2eb979454cb_0_26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314" name="Shape 314"/>
        <p:cNvGrpSpPr/>
        <p:nvPr/>
      </p:nvGrpSpPr>
      <p:grpSpPr>
        <a:xfrm>
          <a:off x="0" y="0"/>
          <a:ext cx="0" cy="0"/>
          <a:chOff x="0" y="0"/>
          <a:chExt cx="0" cy="0"/>
        </a:xfrm>
      </p:grpSpPr>
      <p:pic>
        <p:nvPicPr>
          <p:cNvPr descr="Photo of high school student and family" id="315" name="Google Shape;315;g2eb979454cb_0_26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16" name="Google Shape;316;g2eb979454cb_0_26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7" name="Google Shape;317;g2eb979454cb_0_26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18" name="Google Shape;318;g2eb979454cb_0_26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319" name="Shape 319"/>
        <p:cNvGrpSpPr/>
        <p:nvPr/>
      </p:nvGrpSpPr>
      <p:grpSpPr>
        <a:xfrm>
          <a:off x="0" y="0"/>
          <a:ext cx="0" cy="0"/>
          <a:chOff x="0" y="0"/>
          <a:chExt cx="0" cy="0"/>
        </a:xfrm>
      </p:grpSpPr>
      <p:pic>
        <p:nvPicPr>
          <p:cNvPr descr="Photo of middle school student" id="320" name="Google Shape;320;g2eb979454cb_0_27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21" name="Google Shape;321;g2eb979454cb_0_27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2" name="Google Shape;322;g2eb979454cb_0_270"/>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descr="CDE logo" id="323" name="Google Shape;323;g2eb979454cb_0_27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324" name="Shape 324"/>
        <p:cNvGrpSpPr/>
        <p:nvPr/>
      </p:nvGrpSpPr>
      <p:grpSpPr>
        <a:xfrm>
          <a:off x="0" y="0"/>
          <a:ext cx="0" cy="0"/>
          <a:chOff x="0" y="0"/>
          <a:chExt cx="0" cy="0"/>
        </a:xfrm>
      </p:grpSpPr>
      <p:pic>
        <p:nvPicPr>
          <p:cNvPr descr="Photo of middle school student" id="325" name="Google Shape;325;g2eb979454cb_0_27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26" name="Google Shape;326;g2eb979454cb_0_27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g2eb979454cb_0_27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28" name="Google Shape;328;g2eb979454cb_0_27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329" name="Shape 329"/>
        <p:cNvGrpSpPr/>
        <p:nvPr/>
      </p:nvGrpSpPr>
      <p:grpSpPr>
        <a:xfrm>
          <a:off x="0" y="0"/>
          <a:ext cx="0" cy="0"/>
          <a:chOff x="0" y="0"/>
          <a:chExt cx="0" cy="0"/>
        </a:xfrm>
      </p:grpSpPr>
      <p:pic>
        <p:nvPicPr>
          <p:cNvPr descr="Photo of middle school students" id="330" name="Google Shape;330;g2eb979454cb_0_280"/>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31" name="Google Shape;331;g2eb979454cb_0_280"/>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2" name="Google Shape;332;g2eb979454cb_0_280"/>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333" name="Google Shape;333;g2eb979454cb_0_280"/>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334" name="Shape 334"/>
        <p:cNvGrpSpPr/>
        <p:nvPr/>
      </p:nvGrpSpPr>
      <p:grpSpPr>
        <a:xfrm>
          <a:off x="0" y="0"/>
          <a:ext cx="0" cy="0"/>
          <a:chOff x="0" y="0"/>
          <a:chExt cx="0" cy="0"/>
        </a:xfrm>
      </p:grpSpPr>
      <p:pic>
        <p:nvPicPr>
          <p:cNvPr descr="Photo of high school students" id="335" name="Google Shape;335;g2eb979454cb_0_285"/>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336" name="Google Shape;336;g2eb979454cb_0_285"/>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7" name="Google Shape;337;g2eb979454cb_0_28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338" name="Google Shape;338;g2eb979454cb_0_285"/>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339" name="Shape 339"/>
        <p:cNvGrpSpPr/>
        <p:nvPr/>
      </p:nvGrpSpPr>
      <p:grpSpPr>
        <a:xfrm>
          <a:off x="0" y="0"/>
          <a:ext cx="0" cy="0"/>
          <a:chOff x="0" y="0"/>
          <a:chExt cx="0" cy="0"/>
        </a:xfrm>
      </p:grpSpPr>
      <p:pic>
        <p:nvPicPr>
          <p:cNvPr descr="Photo of elementary students" id="340" name="Google Shape;340;g2eb979454cb_0_290"/>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341" name="Google Shape;341;g2eb979454cb_0_290"/>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342" name="Google Shape;342;g2eb979454cb_0_290"/>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343" name="Google Shape;343;g2eb979454cb_0_290"/>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344" name="Google Shape;344;g2eb979454cb_0_290"/>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345" name="Google Shape;345;g2eb979454cb_0_290"/>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346" name="Google Shape;346;g2eb979454cb_0_290"/>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347" name="Google Shape;347;g2eb979454cb_0_290"/>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_2">
    <p:spTree>
      <p:nvGrpSpPr>
        <p:cNvPr id="348" name="Shape 348"/>
        <p:cNvGrpSpPr/>
        <p:nvPr/>
      </p:nvGrpSpPr>
      <p:grpSpPr>
        <a:xfrm>
          <a:off x="0" y="0"/>
          <a:ext cx="0" cy="0"/>
          <a:chOff x="0" y="0"/>
          <a:chExt cx="0" cy="0"/>
        </a:xfrm>
      </p:grpSpPr>
      <p:pic>
        <p:nvPicPr>
          <p:cNvPr descr="Photo of elementary student" id="349" name="Google Shape;349;g2eb979454cb_0_299"/>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descr="Photo of elementary student" id="350" name="Google Shape;350;g2eb979454cb_0_299"/>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351" name="Google Shape;351;g2eb979454cb_0_299"/>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352" name="Google Shape;352;g2eb979454cb_0_299"/>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353" name="Google Shape;353;g2eb979454cb_0_299"/>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354" name="Google Shape;354;g2eb979454cb_0_299"/>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355" name="Google Shape;355;g2eb979454cb_0_299"/>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356" name="Google Shape;356;g2eb979454cb_0_299"/>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blue" type="title">
  <p:cSld name="TITLE">
    <p:spTree>
      <p:nvGrpSpPr>
        <p:cNvPr id="363" name="Shape 363"/>
        <p:cNvGrpSpPr/>
        <p:nvPr/>
      </p:nvGrpSpPr>
      <p:grpSpPr>
        <a:xfrm>
          <a:off x="0" y="0"/>
          <a:ext cx="0" cy="0"/>
          <a:chOff x="0" y="0"/>
          <a:chExt cx="0" cy="0"/>
        </a:xfrm>
      </p:grpSpPr>
      <p:sp>
        <p:nvSpPr>
          <p:cNvPr id="364" name="Google Shape;364;g2ebd320c584_0_814"/>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65" name="Google Shape;365;g2ebd320c584_0_814"/>
          <p:cNvPicPr preferRelativeResize="0"/>
          <p:nvPr/>
        </p:nvPicPr>
        <p:blipFill rotWithShape="1">
          <a:blip r:embed="rId2">
            <a:alphaModFix/>
          </a:blip>
          <a:srcRect b="0" l="0" r="0" t="0"/>
          <a:stretch/>
        </p:blipFill>
        <p:spPr>
          <a:xfrm>
            <a:off x="-12" y="-11537"/>
            <a:ext cx="9144024" cy="5166574"/>
          </a:xfrm>
          <a:prstGeom prst="rect">
            <a:avLst/>
          </a:prstGeom>
          <a:noFill/>
          <a:ln>
            <a:noFill/>
          </a:ln>
        </p:spPr>
      </p:pic>
      <p:cxnSp>
        <p:nvCxnSpPr>
          <p:cNvPr id="366" name="Google Shape;366;g2ebd320c584_0_814"/>
          <p:cNvCxnSpPr/>
          <p:nvPr/>
        </p:nvCxnSpPr>
        <p:spPr>
          <a:xfrm>
            <a:off x="301350" y="2758925"/>
            <a:ext cx="8541300" cy="0"/>
          </a:xfrm>
          <a:prstGeom prst="straightConnector1">
            <a:avLst/>
          </a:prstGeom>
          <a:noFill/>
          <a:ln cap="flat" cmpd="sng" w="9525">
            <a:solidFill>
              <a:schemeClr val="lt1"/>
            </a:solidFill>
            <a:prstDash val="solid"/>
            <a:round/>
            <a:headEnd len="sm" w="sm" type="none"/>
            <a:tailEnd len="sm" w="sm" type="none"/>
          </a:ln>
        </p:spPr>
      </p:cxnSp>
      <p:sp>
        <p:nvSpPr>
          <p:cNvPr id="367" name="Google Shape;367;g2ebd320c584_0_814"/>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300"/>
              <a:buNone/>
              <a:defRPr sz="23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8" name="Google Shape;368;g2ebd320c584_0_8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5200"/>
              <a:buChar char="○"/>
              <a:defRPr sz="5200"/>
            </a:lvl2pPr>
            <a:lvl3pPr lvl="2" rtl="0" algn="ctr">
              <a:lnSpc>
                <a:spcPct val="100000"/>
              </a:lnSpc>
              <a:spcBef>
                <a:spcPts val="0"/>
              </a:spcBef>
              <a:spcAft>
                <a:spcPts val="0"/>
              </a:spcAft>
              <a:buSzPts val="5200"/>
              <a:buChar char="■"/>
              <a:defRPr sz="5200"/>
            </a:lvl3pPr>
            <a:lvl4pPr lvl="3" rtl="0" algn="ctr">
              <a:lnSpc>
                <a:spcPct val="100000"/>
              </a:lnSpc>
              <a:spcBef>
                <a:spcPts val="0"/>
              </a:spcBef>
              <a:spcAft>
                <a:spcPts val="0"/>
              </a:spcAft>
              <a:buSzPts val="5200"/>
              <a:buChar char="●"/>
              <a:defRPr sz="5200"/>
            </a:lvl4pPr>
            <a:lvl5pPr lvl="4" rtl="0" algn="ctr">
              <a:lnSpc>
                <a:spcPct val="100000"/>
              </a:lnSpc>
              <a:spcBef>
                <a:spcPts val="0"/>
              </a:spcBef>
              <a:spcAft>
                <a:spcPts val="0"/>
              </a:spcAft>
              <a:buSzPts val="5200"/>
              <a:buChar char="○"/>
              <a:defRPr sz="5200"/>
            </a:lvl5pPr>
            <a:lvl6pPr lvl="5" rtl="0" algn="ctr">
              <a:lnSpc>
                <a:spcPct val="100000"/>
              </a:lnSpc>
              <a:spcBef>
                <a:spcPts val="0"/>
              </a:spcBef>
              <a:spcAft>
                <a:spcPts val="0"/>
              </a:spcAft>
              <a:buSzPts val="5200"/>
              <a:buChar char="■"/>
              <a:defRPr sz="5200"/>
            </a:lvl6pPr>
            <a:lvl7pPr lvl="6" rtl="0" algn="ctr">
              <a:lnSpc>
                <a:spcPct val="100000"/>
              </a:lnSpc>
              <a:spcBef>
                <a:spcPts val="0"/>
              </a:spcBef>
              <a:spcAft>
                <a:spcPts val="0"/>
              </a:spcAft>
              <a:buSzPts val="5200"/>
              <a:buChar char="●"/>
              <a:defRPr sz="5200"/>
            </a:lvl7pPr>
            <a:lvl8pPr lvl="7" rtl="0" algn="ctr">
              <a:lnSpc>
                <a:spcPct val="100000"/>
              </a:lnSpc>
              <a:spcBef>
                <a:spcPts val="0"/>
              </a:spcBef>
              <a:spcAft>
                <a:spcPts val="0"/>
              </a:spcAft>
              <a:buSzPts val="5200"/>
              <a:buChar char="○"/>
              <a:defRPr sz="5200"/>
            </a:lvl8pPr>
            <a:lvl9pPr lvl="8" rtl="0" algn="ctr">
              <a:lnSpc>
                <a:spcPct val="100000"/>
              </a:lnSpc>
              <a:spcBef>
                <a:spcPts val="0"/>
              </a:spcBef>
              <a:spcAft>
                <a:spcPts val="0"/>
              </a:spcAft>
              <a:buSzPts val="5200"/>
              <a:buChar char="■"/>
              <a:defRPr sz="5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37" name="Shape 37"/>
        <p:cNvGrpSpPr/>
        <p:nvPr/>
      </p:nvGrpSpPr>
      <p:grpSpPr>
        <a:xfrm>
          <a:off x="0" y="0"/>
          <a:ext cx="0" cy="0"/>
          <a:chOff x="0" y="0"/>
          <a:chExt cx="0" cy="0"/>
        </a:xfrm>
      </p:grpSpPr>
      <p:sp>
        <p:nvSpPr>
          <p:cNvPr id="38" name="Google Shape;38;p2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9" name="Google Shape;39;p21"/>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40" name="Google Shape;40;p21"/>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blue" type="titleOnly">
  <p:cSld name="TITLE_ONLY">
    <p:spTree>
      <p:nvGrpSpPr>
        <p:cNvPr id="369" name="Shape 369"/>
        <p:cNvGrpSpPr/>
        <p:nvPr/>
      </p:nvGrpSpPr>
      <p:grpSpPr>
        <a:xfrm>
          <a:off x="0" y="0"/>
          <a:ext cx="0" cy="0"/>
          <a:chOff x="0" y="0"/>
          <a:chExt cx="0" cy="0"/>
        </a:xfrm>
      </p:grpSpPr>
      <p:sp>
        <p:nvSpPr>
          <p:cNvPr id="370" name="Google Shape;370;g2ebd320c584_0_820"/>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1" name="Google Shape;371;g2ebd320c584_0_820"/>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72" name="Google Shape;372;g2ebd320c584_0_82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373" name="Google Shape;373;g2ebd320c584_0_820"/>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374" name="Google Shape;374;g2ebd320c584_0_820"/>
          <p:cNvCxnSpPr/>
          <p:nvPr/>
        </p:nvCxnSpPr>
        <p:spPr>
          <a:xfrm>
            <a:off x="0" y="4561600"/>
            <a:ext cx="5392200" cy="0"/>
          </a:xfrm>
          <a:prstGeom prst="straightConnector1">
            <a:avLst/>
          </a:prstGeom>
          <a:noFill/>
          <a:ln cap="flat" cmpd="sng" w="9525">
            <a:solidFill>
              <a:schemeClr val="accent1"/>
            </a:solidFill>
            <a:prstDash val="solid"/>
            <a:round/>
            <a:headEnd len="sm" w="sm" type="none"/>
            <a:tailEnd len="sm" w="sm" type="none"/>
          </a:ln>
        </p:spPr>
      </p:cxnSp>
      <p:sp>
        <p:nvSpPr>
          <p:cNvPr id="375" name="Google Shape;375;g2ebd320c584_0_820"/>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376" name="Google Shape;376;g2ebd320c584_0_820"/>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77" name="Google Shape;377;g2ebd320c584_0_820"/>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blank" type="twoColTx">
  <p:cSld name="TITLE_AND_TWO_COLUMNS">
    <p:spTree>
      <p:nvGrpSpPr>
        <p:cNvPr id="378" name="Shape 378"/>
        <p:cNvGrpSpPr/>
        <p:nvPr/>
      </p:nvGrpSpPr>
      <p:grpSpPr>
        <a:xfrm>
          <a:off x="0" y="0"/>
          <a:ext cx="0" cy="0"/>
          <a:chOff x="0" y="0"/>
          <a:chExt cx="0" cy="0"/>
        </a:xfrm>
      </p:grpSpPr>
      <p:pic>
        <p:nvPicPr>
          <p:cNvPr id="379" name="Google Shape;379;g2ebd320c584_0_82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380" name="Google Shape;380;g2ebd320c584_0_82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81" name="Google Shape;381;g2ebd320c584_0_829"/>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blue" type="secHead">
  <p:cSld name="SECTION_HEADER">
    <p:spTree>
      <p:nvGrpSpPr>
        <p:cNvPr id="382" name="Shape 382"/>
        <p:cNvGrpSpPr/>
        <p:nvPr/>
      </p:nvGrpSpPr>
      <p:grpSpPr>
        <a:xfrm>
          <a:off x="0" y="0"/>
          <a:ext cx="0" cy="0"/>
          <a:chOff x="0" y="0"/>
          <a:chExt cx="0" cy="0"/>
        </a:xfrm>
      </p:grpSpPr>
      <p:pic>
        <p:nvPicPr>
          <p:cNvPr id="383" name="Google Shape;383;g2ebd320c584_0_833"/>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384" name="Google Shape;384;g2ebd320c584_0_83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385" name="Google Shape;385;g2ebd320c584_0_833"/>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386" name="Google Shape;386;g2ebd320c584_0_83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387" name="Google Shape;387;g2ebd320c584_0_833"/>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388" name="Google Shape;388;g2ebd320c584_0_833"/>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blue">
  <p:cSld name="TITLE_2">
    <p:spTree>
      <p:nvGrpSpPr>
        <p:cNvPr id="389" name="Shape 389"/>
        <p:cNvGrpSpPr/>
        <p:nvPr/>
      </p:nvGrpSpPr>
      <p:grpSpPr>
        <a:xfrm>
          <a:off x="0" y="0"/>
          <a:ext cx="0" cy="0"/>
          <a:chOff x="0" y="0"/>
          <a:chExt cx="0" cy="0"/>
        </a:xfrm>
      </p:grpSpPr>
      <p:sp>
        <p:nvSpPr>
          <p:cNvPr id="390" name="Google Shape;390;g2ebd320c584_0_84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391" name="Google Shape;391;g2ebd320c584_0_840"/>
          <p:cNvPicPr preferRelativeResize="0"/>
          <p:nvPr/>
        </p:nvPicPr>
        <p:blipFill rotWithShape="1">
          <a:blip r:embed="rId2">
            <a:alphaModFix/>
          </a:blip>
          <a:srcRect b="0" l="0" r="0" t="0"/>
          <a:stretch/>
        </p:blipFill>
        <p:spPr>
          <a:xfrm>
            <a:off x="-12" y="-11537"/>
            <a:ext cx="9144024" cy="5166574"/>
          </a:xfrm>
          <a:prstGeom prst="rect">
            <a:avLst/>
          </a:prstGeom>
          <a:noFill/>
          <a:ln>
            <a:noFill/>
          </a:ln>
        </p:spPr>
      </p:pic>
      <p:sp>
        <p:nvSpPr>
          <p:cNvPr id="392" name="Google Shape;392;g2ebd320c584_0_84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93" name="Shape 393"/>
        <p:cNvGrpSpPr/>
        <p:nvPr/>
      </p:nvGrpSpPr>
      <p:grpSpPr>
        <a:xfrm>
          <a:off x="0" y="0"/>
          <a:ext cx="0" cy="0"/>
          <a:chOff x="0" y="0"/>
          <a:chExt cx="0" cy="0"/>
        </a:xfrm>
      </p:grpSpPr>
      <p:sp>
        <p:nvSpPr>
          <p:cNvPr id="394" name="Google Shape;394;g2ebd320c584_0_844"/>
          <p:cNvSpPr txBox="1"/>
          <p:nvPr>
            <p:ph idx="1" type="body"/>
          </p:nvPr>
        </p:nvSpPr>
        <p:spPr>
          <a:xfrm>
            <a:off x="628650" y="1165860"/>
            <a:ext cx="3886200" cy="32634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SzPts val="1800"/>
              <a:buChar char="●"/>
              <a:defRPr sz="1800"/>
            </a:lvl1pPr>
            <a:lvl2pPr indent="-317500" lvl="1" marL="914400" rtl="0" algn="l">
              <a:lnSpc>
                <a:spcPct val="115000"/>
              </a:lnSpc>
              <a:spcBef>
                <a:spcPts val="0"/>
              </a:spcBef>
              <a:spcAft>
                <a:spcPts val="0"/>
              </a:spcAft>
              <a:buSzPts val="1400"/>
              <a:buChar char="○"/>
              <a:defRPr sz="1500"/>
            </a:lvl2pPr>
            <a:lvl3pPr indent="-317500" lvl="2" marL="1371600" rtl="0" algn="l">
              <a:lnSpc>
                <a:spcPct val="115000"/>
              </a:lnSpc>
              <a:spcBef>
                <a:spcPts val="0"/>
              </a:spcBef>
              <a:spcAft>
                <a:spcPts val="0"/>
              </a:spcAft>
              <a:buSzPts val="1400"/>
              <a:buChar char="■"/>
              <a:defRPr sz="1350"/>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95" name="Google Shape;395;g2ebd320c584_0_844"/>
          <p:cNvSpPr txBox="1"/>
          <p:nvPr>
            <p:ph idx="2" type="body"/>
          </p:nvPr>
        </p:nvSpPr>
        <p:spPr>
          <a:xfrm>
            <a:off x="4629150" y="1165860"/>
            <a:ext cx="3886200" cy="32634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SzPts val="1800"/>
              <a:buChar char="●"/>
              <a:defRPr sz="1800"/>
            </a:lvl1pPr>
            <a:lvl2pPr indent="-317500" lvl="1" marL="914400" rtl="0" algn="l">
              <a:lnSpc>
                <a:spcPct val="115000"/>
              </a:lnSpc>
              <a:spcBef>
                <a:spcPts val="0"/>
              </a:spcBef>
              <a:spcAft>
                <a:spcPts val="0"/>
              </a:spcAft>
              <a:buSzPts val="1400"/>
              <a:buChar char="○"/>
              <a:defRPr sz="1500"/>
            </a:lvl2pPr>
            <a:lvl3pPr indent="-317500" lvl="2" marL="1371600" rtl="0" algn="l">
              <a:lnSpc>
                <a:spcPct val="115000"/>
              </a:lnSpc>
              <a:spcBef>
                <a:spcPts val="0"/>
              </a:spcBef>
              <a:spcAft>
                <a:spcPts val="0"/>
              </a:spcAft>
              <a:buSzPts val="1400"/>
              <a:buChar char="■"/>
              <a:defRPr sz="1350"/>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pic>
        <p:nvPicPr>
          <p:cNvPr id="396" name="Google Shape;396;g2ebd320c584_0_844"/>
          <p:cNvPicPr preferRelativeResize="0"/>
          <p:nvPr/>
        </p:nvPicPr>
        <p:blipFill rotWithShape="1">
          <a:blip r:embed="rId2">
            <a:alphaModFix/>
          </a:blip>
          <a:srcRect b="0" l="0" r="0" t="0"/>
          <a:stretch/>
        </p:blipFill>
        <p:spPr>
          <a:xfrm>
            <a:off x="8086705" y="4629151"/>
            <a:ext cx="857291" cy="364739"/>
          </a:xfrm>
          <a:prstGeom prst="rect">
            <a:avLst/>
          </a:prstGeom>
          <a:noFill/>
          <a:ln>
            <a:noFill/>
          </a:ln>
        </p:spPr>
      </p:pic>
      <p:sp>
        <p:nvSpPr>
          <p:cNvPr id="397" name="Google Shape;397;g2ebd320c584_0_844"/>
          <p:cNvSpPr txBox="1"/>
          <p:nvPr>
            <p:ph idx="12" type="sldNum"/>
          </p:nvPr>
        </p:nvSpPr>
        <p:spPr>
          <a:xfrm>
            <a:off x="249655" y="4767263"/>
            <a:ext cx="2057400" cy="273900"/>
          </a:xfrm>
          <a:prstGeom prst="rect">
            <a:avLst/>
          </a:prstGeom>
          <a:noFill/>
          <a:ln>
            <a:noFill/>
          </a:ln>
        </p:spPr>
        <p:txBody>
          <a:bodyPr anchorCtr="0" anchor="t" bIns="91425" lIns="91425" spcFirstLastPara="1" rIns="91425" wrap="square" tIns="91425">
            <a:noAutofit/>
          </a:bodyPr>
          <a:lstStyle>
            <a:lvl1pPr indent="0" lvl="0"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1pPr>
            <a:lvl2pPr indent="0" lvl="1"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2pPr>
            <a:lvl3pPr indent="0" lvl="2"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3pPr>
            <a:lvl4pPr indent="0" lvl="3"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4pPr>
            <a:lvl5pPr indent="0" lvl="4"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5pPr>
            <a:lvl6pPr indent="0" lvl="5"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6pPr>
            <a:lvl7pPr indent="0" lvl="6"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7pPr>
            <a:lvl8pPr indent="0" lvl="7"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8pPr>
            <a:lvl9pPr indent="0" lvl="8" marL="0" rt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398" name="Google Shape;398;g2ebd320c584_0_844"/>
          <p:cNvPicPr preferRelativeResize="0"/>
          <p:nvPr/>
        </p:nvPicPr>
        <p:blipFill rotWithShape="1">
          <a:blip r:embed="rId3">
            <a:alphaModFix/>
          </a:blip>
          <a:srcRect b="0" l="0" r="0" t="0"/>
          <a:stretch/>
        </p:blipFill>
        <p:spPr>
          <a:xfrm>
            <a:off x="6" y="1"/>
            <a:ext cx="9143990" cy="914399"/>
          </a:xfrm>
          <a:prstGeom prst="rect">
            <a:avLst/>
          </a:prstGeom>
          <a:noFill/>
          <a:ln>
            <a:noFill/>
          </a:ln>
        </p:spPr>
      </p:pic>
      <p:sp>
        <p:nvSpPr>
          <p:cNvPr id="399" name="Google Shape;399;g2ebd320c584_0_844"/>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1400"/>
              <a:buNone/>
              <a:defRPr sz="21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small image">
  <p:cSld name="SECTION_HEADER_3">
    <p:spTree>
      <p:nvGrpSpPr>
        <p:cNvPr id="400" name="Shape 400"/>
        <p:cNvGrpSpPr/>
        <p:nvPr/>
      </p:nvGrpSpPr>
      <p:grpSpPr>
        <a:xfrm>
          <a:off x="0" y="0"/>
          <a:ext cx="0" cy="0"/>
          <a:chOff x="0" y="0"/>
          <a:chExt cx="0" cy="0"/>
        </a:xfrm>
      </p:grpSpPr>
      <p:pic>
        <p:nvPicPr>
          <p:cNvPr id="401" name="Google Shape;401;g2ebd320c584_0_851"/>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02" name="Google Shape;402;g2ebd320c584_0_851"/>
          <p:cNvSpPr txBox="1"/>
          <p:nvPr>
            <p:ph type="title"/>
          </p:nvPr>
        </p:nvSpPr>
        <p:spPr>
          <a:xfrm>
            <a:off x="213075" y="228600"/>
            <a:ext cx="79335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03" name="Google Shape;403;g2ebd320c584_0_851"/>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04" name="Google Shape;404;g2ebd320c584_0_85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05" name="Google Shape;405;g2ebd320c584_0_851"/>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06" name="Google Shape;406;g2ebd320c584_0_851"/>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07" name="Google Shape;407;g2ebd320c584_0_851"/>
          <p:cNvSpPr/>
          <p:nvPr>
            <p:ph idx="2" type="pic"/>
          </p:nvPr>
        </p:nvSpPr>
        <p:spPr>
          <a:xfrm>
            <a:off x="8290775" y="71475"/>
            <a:ext cx="774300" cy="7743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mark - blue">
  <p:cSld name="SECTION_HEADER_2">
    <p:spTree>
      <p:nvGrpSpPr>
        <p:cNvPr id="408" name="Shape 408"/>
        <p:cNvGrpSpPr/>
        <p:nvPr/>
      </p:nvGrpSpPr>
      <p:grpSpPr>
        <a:xfrm>
          <a:off x="0" y="0"/>
          <a:ext cx="0" cy="0"/>
          <a:chOff x="0" y="0"/>
          <a:chExt cx="0" cy="0"/>
        </a:xfrm>
      </p:grpSpPr>
      <p:pic>
        <p:nvPicPr>
          <p:cNvPr id="409" name="Google Shape;409;g2ebd320c584_0_859"/>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10" name="Google Shape;410;g2ebd320c584_0_85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11" name="Google Shape;411;g2ebd320c584_0_85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12" name="Google Shape;412;g2ebd320c584_0_859"/>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13" name="Google Shape;413;g2ebd320c584_0_859"/>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g2ebd320c584_0_859"/>
          <p:cNvPicPr preferRelativeResize="0"/>
          <p:nvPr/>
        </p:nvPicPr>
        <p:blipFill rotWithShape="1">
          <a:blip r:embed="rId4">
            <a:alphaModFix/>
          </a:blip>
          <a:srcRect b="0" l="0" r="0" t="0"/>
          <a:stretch/>
        </p:blipFill>
        <p:spPr>
          <a:xfrm>
            <a:off x="461400" y="2561763"/>
            <a:ext cx="410276" cy="410276"/>
          </a:xfrm>
          <a:prstGeom prst="rect">
            <a:avLst/>
          </a:prstGeom>
          <a:noFill/>
          <a:ln>
            <a:noFill/>
          </a:ln>
        </p:spPr>
      </p:pic>
      <p:pic>
        <p:nvPicPr>
          <p:cNvPr id="415" name="Google Shape;415;g2ebd320c584_0_859"/>
          <p:cNvPicPr preferRelativeResize="0"/>
          <p:nvPr/>
        </p:nvPicPr>
        <p:blipFill rotWithShape="1">
          <a:blip r:embed="rId4">
            <a:alphaModFix/>
          </a:blip>
          <a:srcRect b="0" l="0" r="0" t="0"/>
          <a:stretch/>
        </p:blipFill>
        <p:spPr>
          <a:xfrm>
            <a:off x="461400" y="1996288"/>
            <a:ext cx="410276" cy="410276"/>
          </a:xfrm>
          <a:prstGeom prst="rect">
            <a:avLst/>
          </a:prstGeom>
          <a:noFill/>
          <a:ln>
            <a:noFill/>
          </a:ln>
        </p:spPr>
      </p:pic>
      <p:sp>
        <p:nvSpPr>
          <p:cNvPr id="416" name="Google Shape;416;g2ebd320c584_0_859"/>
          <p:cNvSpPr txBox="1"/>
          <p:nvPr>
            <p:ph idx="2" type="title"/>
          </p:nvPr>
        </p:nvSpPr>
        <p:spPr>
          <a:xfrm>
            <a:off x="461400" y="1143000"/>
            <a:ext cx="7685400" cy="32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17" name="Google Shape;417;g2ebd320c584_0_859"/>
          <p:cNvSpPr txBox="1"/>
          <p:nvPr>
            <p:ph idx="1" type="subTitle"/>
          </p:nvPr>
        </p:nvSpPr>
        <p:spPr>
          <a:xfrm>
            <a:off x="1005250" y="2040025"/>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18" name="Google Shape;418;g2ebd320c584_0_859"/>
          <p:cNvSpPr txBox="1"/>
          <p:nvPr>
            <p:ph idx="3" type="subTitle"/>
          </p:nvPr>
        </p:nvSpPr>
        <p:spPr>
          <a:xfrm>
            <a:off x="1005250" y="2605500"/>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pic>
        <p:nvPicPr>
          <p:cNvPr id="419" name="Google Shape;419;g2ebd320c584_0_859"/>
          <p:cNvPicPr preferRelativeResize="0"/>
          <p:nvPr/>
        </p:nvPicPr>
        <p:blipFill rotWithShape="1">
          <a:blip r:embed="rId4">
            <a:alphaModFix/>
          </a:blip>
          <a:srcRect b="0" l="0" r="0" t="0"/>
          <a:stretch/>
        </p:blipFill>
        <p:spPr>
          <a:xfrm>
            <a:off x="465600" y="3127238"/>
            <a:ext cx="410276" cy="410276"/>
          </a:xfrm>
          <a:prstGeom prst="rect">
            <a:avLst/>
          </a:prstGeom>
          <a:noFill/>
          <a:ln>
            <a:noFill/>
          </a:ln>
        </p:spPr>
      </p:pic>
      <p:sp>
        <p:nvSpPr>
          <p:cNvPr id="420" name="Google Shape;420;g2ebd320c584_0_859"/>
          <p:cNvSpPr txBox="1"/>
          <p:nvPr>
            <p:ph idx="4" type="subTitle"/>
          </p:nvPr>
        </p:nvSpPr>
        <p:spPr>
          <a:xfrm>
            <a:off x="1009450" y="3170975"/>
            <a:ext cx="5891400" cy="32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8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blue" type="tx">
  <p:cSld name="TITLE_AND_BODY">
    <p:spTree>
      <p:nvGrpSpPr>
        <p:cNvPr id="421" name="Shape 421"/>
        <p:cNvGrpSpPr/>
        <p:nvPr/>
      </p:nvGrpSpPr>
      <p:grpSpPr>
        <a:xfrm>
          <a:off x="0" y="0"/>
          <a:ext cx="0" cy="0"/>
          <a:chOff x="0" y="0"/>
          <a:chExt cx="0" cy="0"/>
        </a:xfrm>
      </p:grpSpPr>
      <p:pic>
        <p:nvPicPr>
          <p:cNvPr id="422" name="Google Shape;422;g2ebd320c584_0_872"/>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423" name="Google Shape;423;g2ebd320c584_0_87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24" name="Google Shape;424;g2ebd320c584_0_87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25" name="Google Shape;425;g2ebd320c584_0_872"/>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26" name="Google Shape;426;g2ebd320c584_0_872"/>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lide">
  <p:cSld name="TITLE_AND_TWO_COLUMNS_2">
    <p:spTree>
      <p:nvGrpSpPr>
        <p:cNvPr id="427" name="Shape 427"/>
        <p:cNvGrpSpPr/>
        <p:nvPr/>
      </p:nvGrpSpPr>
      <p:grpSpPr>
        <a:xfrm>
          <a:off x="0" y="0"/>
          <a:ext cx="0" cy="0"/>
          <a:chOff x="0" y="0"/>
          <a:chExt cx="0" cy="0"/>
        </a:xfrm>
      </p:grpSpPr>
      <p:pic>
        <p:nvPicPr>
          <p:cNvPr id="428" name="Google Shape;428;g2ebd320c584_0_87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429" name="Google Shape;429;g2ebd320c584_0_87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30" name="Google Shape;430;g2ebd320c584_0_87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31" name="Google Shape;431;g2ebd320c584_0_87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32" name="Google Shape;432;g2ebd320c584_0_878"/>
          <p:cNvSpPr/>
          <p:nvPr/>
        </p:nvSpPr>
        <p:spPr>
          <a:xfrm>
            <a:off x="0" y="1189989"/>
            <a:ext cx="2214600" cy="669000"/>
          </a:xfrm>
          <a:prstGeom prst="homePlate">
            <a:avLst>
              <a:gd fmla="val 50000" name="adj"/>
            </a:avLst>
          </a:prstGeom>
          <a:solidFill>
            <a:srgbClr val="232C6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33" name="Google Shape;433;g2ebd320c584_0_878"/>
          <p:cNvSpPr/>
          <p:nvPr/>
        </p:nvSpPr>
        <p:spPr>
          <a:xfrm>
            <a:off x="1838325" y="1189775"/>
            <a:ext cx="2064000" cy="669000"/>
          </a:xfrm>
          <a:prstGeom prst="chevron">
            <a:avLst>
              <a:gd fmla="val 50000" name="adj"/>
            </a:avLst>
          </a:prstGeom>
          <a:solidFill>
            <a:srgbClr val="3138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34" name="Google Shape;434;g2ebd320c584_0_878"/>
          <p:cNvSpPr/>
          <p:nvPr/>
        </p:nvSpPr>
        <p:spPr>
          <a:xfrm>
            <a:off x="3516750" y="1189775"/>
            <a:ext cx="2064000" cy="669000"/>
          </a:xfrm>
          <a:prstGeom prst="chevron">
            <a:avLst>
              <a:gd fmla="val 50000" name="adj"/>
            </a:avLst>
          </a:prstGeom>
          <a:solidFill>
            <a:srgbClr val="434A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35" name="Google Shape;435;g2ebd320c584_0_878"/>
          <p:cNvSpPr/>
          <p:nvPr/>
        </p:nvSpPr>
        <p:spPr>
          <a:xfrm>
            <a:off x="6874025" y="1189775"/>
            <a:ext cx="2064000" cy="669000"/>
          </a:xfrm>
          <a:prstGeom prst="chevron">
            <a:avLst>
              <a:gd fmla="val 50000" name="adj"/>
            </a:avLst>
          </a:prstGeom>
          <a:solidFill>
            <a:srgbClr val="999E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36" name="Google Shape;436;g2ebd320c584_0_878"/>
          <p:cNvSpPr/>
          <p:nvPr/>
        </p:nvSpPr>
        <p:spPr>
          <a:xfrm>
            <a:off x="5195350" y="1189775"/>
            <a:ext cx="2064000" cy="669000"/>
          </a:xfrm>
          <a:prstGeom prst="chevron">
            <a:avLst>
              <a:gd fmla="val 50000" name="adj"/>
            </a:avLst>
          </a:prstGeom>
          <a:solidFill>
            <a:srgbClr val="676E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437" name="Google Shape;437;g2ebd320c584_0_878"/>
          <p:cNvSpPr txBox="1"/>
          <p:nvPr>
            <p:ph idx="1" type="subTitle"/>
          </p:nvPr>
        </p:nvSpPr>
        <p:spPr>
          <a:xfrm>
            <a:off x="2140425" y="2029075"/>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38" name="Google Shape;438;g2ebd320c584_0_878"/>
          <p:cNvSpPr txBox="1"/>
          <p:nvPr>
            <p:ph idx="2" type="subTitle"/>
          </p:nvPr>
        </p:nvSpPr>
        <p:spPr>
          <a:xfrm>
            <a:off x="3818850" y="2029088"/>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39" name="Google Shape;439;g2ebd320c584_0_878"/>
          <p:cNvSpPr txBox="1"/>
          <p:nvPr>
            <p:ph idx="3" type="subTitle"/>
          </p:nvPr>
        </p:nvSpPr>
        <p:spPr>
          <a:xfrm>
            <a:off x="5497275" y="2029075"/>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40" name="Google Shape;440;g2ebd320c584_0_878"/>
          <p:cNvSpPr txBox="1"/>
          <p:nvPr>
            <p:ph idx="4" type="subTitle"/>
          </p:nvPr>
        </p:nvSpPr>
        <p:spPr>
          <a:xfrm>
            <a:off x="7175700" y="2029188"/>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
        <p:nvSpPr>
          <p:cNvPr id="441" name="Google Shape;441;g2ebd320c584_0_878"/>
          <p:cNvSpPr txBox="1"/>
          <p:nvPr>
            <p:ph idx="5" type="title"/>
          </p:nvPr>
        </p:nvSpPr>
        <p:spPr>
          <a:xfrm>
            <a:off x="333825" y="1340000"/>
            <a:ext cx="13836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800"/>
              <a:buNone/>
              <a:defRPr sz="1400">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42" name="Google Shape;442;g2ebd320c584_0_878"/>
          <p:cNvSpPr txBox="1"/>
          <p:nvPr>
            <p:ph idx="6" type="title"/>
          </p:nvPr>
        </p:nvSpPr>
        <p:spPr>
          <a:xfrm>
            <a:off x="2214600"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43" name="Google Shape;443;g2ebd320c584_0_878"/>
          <p:cNvSpPr txBox="1"/>
          <p:nvPr>
            <p:ph idx="7" type="title"/>
          </p:nvPr>
        </p:nvSpPr>
        <p:spPr>
          <a:xfrm>
            <a:off x="3846450" y="1340000"/>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44" name="Google Shape;444;g2ebd320c584_0_878"/>
          <p:cNvSpPr txBox="1"/>
          <p:nvPr>
            <p:ph idx="8" type="title"/>
          </p:nvPr>
        </p:nvSpPr>
        <p:spPr>
          <a:xfrm>
            <a:off x="5545325"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45" name="Google Shape;445;g2ebd320c584_0_878"/>
          <p:cNvSpPr txBox="1"/>
          <p:nvPr>
            <p:ph idx="9" type="title"/>
          </p:nvPr>
        </p:nvSpPr>
        <p:spPr>
          <a:xfrm>
            <a:off x="7259350" y="1339775"/>
            <a:ext cx="1459800" cy="369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lgn="l">
              <a:lnSpc>
                <a:spcPct val="100000"/>
              </a:lnSpc>
              <a:spcBef>
                <a:spcPts val="0"/>
              </a:spcBef>
              <a:spcAft>
                <a:spcPts val="0"/>
              </a:spcAft>
              <a:buSzPts val="1400"/>
              <a:buNone/>
              <a:defRPr>
                <a:latin typeface="Calibri"/>
                <a:ea typeface="Calibri"/>
                <a:cs typeface="Calibri"/>
                <a:sym typeface="Calibri"/>
              </a:defRPr>
            </a:lvl2pPr>
            <a:lvl3pPr lvl="2" rtl="0" algn="l">
              <a:lnSpc>
                <a:spcPct val="100000"/>
              </a:lnSpc>
              <a:spcBef>
                <a:spcPts val="0"/>
              </a:spcBef>
              <a:spcAft>
                <a:spcPts val="0"/>
              </a:spcAft>
              <a:buSzPts val="1400"/>
              <a:buNone/>
              <a:defRPr>
                <a:latin typeface="Calibri"/>
                <a:ea typeface="Calibri"/>
                <a:cs typeface="Calibri"/>
                <a:sym typeface="Calibri"/>
              </a:defRPr>
            </a:lvl3pPr>
            <a:lvl4pPr lvl="3" rtl="0" algn="l">
              <a:lnSpc>
                <a:spcPct val="100000"/>
              </a:lnSpc>
              <a:spcBef>
                <a:spcPts val="0"/>
              </a:spcBef>
              <a:spcAft>
                <a:spcPts val="0"/>
              </a:spcAft>
              <a:buSzPts val="1400"/>
              <a:buNone/>
              <a:defRPr>
                <a:latin typeface="Calibri"/>
                <a:ea typeface="Calibri"/>
                <a:cs typeface="Calibri"/>
                <a:sym typeface="Calibri"/>
              </a:defRPr>
            </a:lvl4pPr>
            <a:lvl5pPr lvl="4" rtl="0" algn="l">
              <a:lnSpc>
                <a:spcPct val="100000"/>
              </a:lnSpc>
              <a:spcBef>
                <a:spcPts val="0"/>
              </a:spcBef>
              <a:spcAft>
                <a:spcPts val="0"/>
              </a:spcAft>
              <a:buSzPts val="1400"/>
              <a:buNone/>
              <a:defRPr>
                <a:latin typeface="Calibri"/>
                <a:ea typeface="Calibri"/>
                <a:cs typeface="Calibri"/>
                <a:sym typeface="Calibri"/>
              </a:defRPr>
            </a:lvl5pPr>
            <a:lvl6pPr lvl="5" rtl="0" algn="l">
              <a:lnSpc>
                <a:spcPct val="100000"/>
              </a:lnSpc>
              <a:spcBef>
                <a:spcPts val="0"/>
              </a:spcBef>
              <a:spcAft>
                <a:spcPts val="0"/>
              </a:spcAft>
              <a:buSzPts val="1400"/>
              <a:buNone/>
              <a:defRPr>
                <a:latin typeface="Calibri"/>
                <a:ea typeface="Calibri"/>
                <a:cs typeface="Calibri"/>
                <a:sym typeface="Calibri"/>
              </a:defRPr>
            </a:lvl6pPr>
            <a:lvl7pPr lvl="6" rtl="0" algn="l">
              <a:lnSpc>
                <a:spcPct val="100000"/>
              </a:lnSpc>
              <a:spcBef>
                <a:spcPts val="0"/>
              </a:spcBef>
              <a:spcAft>
                <a:spcPts val="0"/>
              </a:spcAft>
              <a:buSzPts val="1400"/>
              <a:buNone/>
              <a:defRPr>
                <a:latin typeface="Calibri"/>
                <a:ea typeface="Calibri"/>
                <a:cs typeface="Calibri"/>
                <a:sym typeface="Calibri"/>
              </a:defRPr>
            </a:lvl7pPr>
            <a:lvl8pPr lvl="7" rtl="0" algn="l">
              <a:lnSpc>
                <a:spcPct val="100000"/>
              </a:lnSpc>
              <a:spcBef>
                <a:spcPts val="0"/>
              </a:spcBef>
              <a:spcAft>
                <a:spcPts val="0"/>
              </a:spcAft>
              <a:buSzPts val="1400"/>
              <a:buNone/>
              <a:defRPr>
                <a:latin typeface="Calibri"/>
                <a:ea typeface="Calibri"/>
                <a:cs typeface="Calibri"/>
                <a:sym typeface="Calibri"/>
              </a:defRPr>
            </a:lvl8pPr>
            <a:lvl9pPr lvl="8" rtl="0" algn="l">
              <a:lnSpc>
                <a:spcPct val="100000"/>
              </a:lnSpc>
              <a:spcBef>
                <a:spcPts val="0"/>
              </a:spcBef>
              <a:spcAft>
                <a:spcPts val="0"/>
              </a:spcAft>
              <a:buSzPts val="1400"/>
              <a:buNone/>
              <a:defRPr>
                <a:latin typeface="Calibri"/>
                <a:ea typeface="Calibri"/>
                <a:cs typeface="Calibri"/>
                <a:sym typeface="Calibri"/>
              </a:defRPr>
            </a:lvl9pPr>
          </a:lstStyle>
          <a:p/>
        </p:txBody>
      </p:sp>
      <p:sp>
        <p:nvSpPr>
          <p:cNvPr id="446" name="Google Shape;446;g2ebd320c584_0_878"/>
          <p:cNvSpPr txBox="1"/>
          <p:nvPr>
            <p:ph idx="13" type="subTitle"/>
          </p:nvPr>
        </p:nvSpPr>
        <p:spPr>
          <a:xfrm>
            <a:off x="295725" y="2029200"/>
            <a:ext cx="1459800" cy="23622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chemeClr val="dk1"/>
              </a:buClr>
              <a:buSzPts val="1200"/>
              <a:buNone/>
              <a:defRPr sz="1200">
                <a:solidFill>
                  <a:schemeClr val="dk1"/>
                </a:solidFill>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400"/>
              <a:buNone/>
              <a:defRPr/>
            </a:lvl3pPr>
            <a:lvl4pPr lvl="3" rtl="0" algn="l">
              <a:lnSpc>
                <a:spcPct val="115000"/>
              </a:lnSpc>
              <a:spcBef>
                <a:spcPts val="0"/>
              </a:spcBef>
              <a:spcAft>
                <a:spcPts val="0"/>
              </a:spcAft>
              <a:buSzPts val="1400"/>
              <a:buNone/>
              <a:defRPr/>
            </a:lvl4pPr>
            <a:lvl5pPr lvl="4" rtl="0" algn="l">
              <a:lnSpc>
                <a:spcPct val="115000"/>
              </a:lnSpc>
              <a:spcBef>
                <a:spcPts val="0"/>
              </a:spcBef>
              <a:spcAft>
                <a:spcPts val="0"/>
              </a:spcAft>
              <a:buSzPts val="1400"/>
              <a:buNone/>
              <a:defRPr/>
            </a:lvl5pPr>
            <a:lvl6pPr lvl="5" rtl="0" algn="l">
              <a:lnSpc>
                <a:spcPct val="115000"/>
              </a:lnSpc>
              <a:spcBef>
                <a:spcPts val="0"/>
              </a:spcBef>
              <a:spcAft>
                <a:spcPts val="0"/>
              </a:spcAft>
              <a:buSzPts val="1400"/>
              <a:buNone/>
              <a:defRPr/>
            </a:lvl6pPr>
            <a:lvl7pPr lvl="6" rtl="0" algn="l">
              <a:lnSpc>
                <a:spcPct val="115000"/>
              </a:lnSpc>
              <a:spcBef>
                <a:spcPts val="0"/>
              </a:spcBef>
              <a:spcAft>
                <a:spcPts val="0"/>
              </a:spcAft>
              <a:buSzPts val="1400"/>
              <a:buNone/>
              <a:defRPr/>
            </a:lvl7pPr>
            <a:lvl8pPr lvl="7" rtl="0" algn="l">
              <a:lnSpc>
                <a:spcPct val="115000"/>
              </a:lnSpc>
              <a:spcBef>
                <a:spcPts val="0"/>
              </a:spcBef>
              <a:spcAft>
                <a:spcPts val="0"/>
              </a:spcAft>
              <a:buSzPts val="1400"/>
              <a:buNone/>
              <a:defRPr/>
            </a:lvl8pPr>
            <a:lvl9pPr lvl="8" rtl="0" algn="l">
              <a:lnSpc>
                <a:spcPct val="115000"/>
              </a:lnSpc>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mparisons with icons">
  <p:cSld name="ONE_COLUMN_TEXT_4">
    <p:spTree>
      <p:nvGrpSpPr>
        <p:cNvPr id="447" name="Shape 447"/>
        <p:cNvGrpSpPr/>
        <p:nvPr/>
      </p:nvGrpSpPr>
      <p:grpSpPr>
        <a:xfrm>
          <a:off x="0" y="0"/>
          <a:ext cx="0" cy="0"/>
          <a:chOff x="0" y="0"/>
          <a:chExt cx="0" cy="0"/>
        </a:xfrm>
      </p:grpSpPr>
      <p:pic>
        <p:nvPicPr>
          <p:cNvPr id="448" name="Google Shape;448;g2ebd320c584_0_89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sp>
        <p:nvSpPr>
          <p:cNvPr id="449" name="Google Shape;449;g2ebd320c584_0_898"/>
          <p:cNvSpPr/>
          <p:nvPr/>
        </p:nvSpPr>
        <p:spPr>
          <a:xfrm>
            <a:off x="2963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0" name="Google Shape;450;g2ebd320c584_0_898"/>
          <p:cNvPicPr preferRelativeResize="0"/>
          <p:nvPr/>
        </p:nvPicPr>
        <p:blipFill rotWithShape="1">
          <a:blip r:embed="rId3">
            <a:alphaModFix/>
          </a:blip>
          <a:srcRect b="0" l="0" r="0" t="0"/>
          <a:stretch/>
        </p:blipFill>
        <p:spPr>
          <a:xfrm>
            <a:off x="-6900" y="0"/>
            <a:ext cx="9172498" cy="917250"/>
          </a:xfrm>
          <a:prstGeom prst="rect">
            <a:avLst/>
          </a:prstGeom>
          <a:noFill/>
          <a:ln>
            <a:noFill/>
          </a:ln>
        </p:spPr>
      </p:pic>
      <p:sp>
        <p:nvSpPr>
          <p:cNvPr id="451" name="Google Shape;451;g2ebd320c584_0_89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52" name="Google Shape;452;g2ebd320c584_0_89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cxnSp>
        <p:nvCxnSpPr>
          <p:cNvPr id="453" name="Google Shape;453;g2ebd320c584_0_898"/>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454" name="Google Shape;454;g2ebd320c584_0_898"/>
          <p:cNvSpPr txBox="1"/>
          <p:nvPr>
            <p:ph idx="1" type="subTitle"/>
          </p:nvPr>
        </p:nvSpPr>
        <p:spPr>
          <a:xfrm>
            <a:off x="3777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55" name="Google Shape;455;g2ebd320c584_0_898"/>
          <p:cNvSpPr/>
          <p:nvPr>
            <p:ph idx="2" type="pic"/>
          </p:nvPr>
        </p:nvSpPr>
        <p:spPr>
          <a:xfrm>
            <a:off x="1391575" y="1204932"/>
            <a:ext cx="393600" cy="353700"/>
          </a:xfrm>
          <a:prstGeom prst="roundRect">
            <a:avLst>
              <a:gd fmla="val 16667" name="adj"/>
            </a:avLst>
          </a:prstGeom>
          <a:noFill/>
          <a:ln>
            <a:noFill/>
          </a:ln>
        </p:spPr>
      </p:sp>
      <p:sp>
        <p:nvSpPr>
          <p:cNvPr id="456" name="Google Shape;456;g2ebd320c584_0_898"/>
          <p:cNvSpPr/>
          <p:nvPr/>
        </p:nvSpPr>
        <p:spPr>
          <a:xfrm>
            <a:off x="31770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2ebd320c584_0_898"/>
          <p:cNvSpPr txBox="1"/>
          <p:nvPr>
            <p:ph idx="3" type="subTitle"/>
          </p:nvPr>
        </p:nvSpPr>
        <p:spPr>
          <a:xfrm>
            <a:off x="32584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58" name="Google Shape;458;g2ebd320c584_0_898"/>
          <p:cNvSpPr/>
          <p:nvPr>
            <p:ph idx="4" type="pic"/>
          </p:nvPr>
        </p:nvSpPr>
        <p:spPr>
          <a:xfrm>
            <a:off x="4272275" y="1204932"/>
            <a:ext cx="393600" cy="353700"/>
          </a:xfrm>
          <a:prstGeom prst="roundRect">
            <a:avLst>
              <a:gd fmla="val 16667" name="adj"/>
            </a:avLst>
          </a:prstGeom>
          <a:noFill/>
          <a:ln>
            <a:noFill/>
          </a:ln>
        </p:spPr>
      </p:sp>
      <p:sp>
        <p:nvSpPr>
          <p:cNvPr id="459" name="Google Shape;459;g2ebd320c584_0_898"/>
          <p:cNvSpPr/>
          <p:nvPr/>
        </p:nvSpPr>
        <p:spPr>
          <a:xfrm>
            <a:off x="6057775" y="1159025"/>
            <a:ext cx="2592600" cy="3160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ebd320c584_0_898"/>
          <p:cNvSpPr txBox="1"/>
          <p:nvPr>
            <p:ph idx="5" type="subTitle"/>
          </p:nvPr>
        </p:nvSpPr>
        <p:spPr>
          <a:xfrm>
            <a:off x="6139125" y="1614818"/>
            <a:ext cx="2421300" cy="24861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Clr>
                <a:schemeClr val="lt1"/>
              </a:buClr>
              <a:buSzPts val="1400"/>
              <a:buNone/>
              <a:defRPr sz="1400">
                <a:solidFill>
                  <a:schemeClr val="lt1"/>
                </a:solidFill>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61" name="Google Shape;461;g2ebd320c584_0_898"/>
          <p:cNvSpPr/>
          <p:nvPr>
            <p:ph idx="6" type="pic"/>
          </p:nvPr>
        </p:nvSpPr>
        <p:spPr>
          <a:xfrm>
            <a:off x="7152975" y="1204932"/>
            <a:ext cx="393600" cy="353700"/>
          </a:xfrm>
          <a:prstGeom prst="roundRect">
            <a:avLst>
              <a:gd fmla="val 16667" name="adj"/>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64"/>
          <p:cNvSpPr txBox="1"/>
          <p:nvPr>
            <p:ph idx="1" type="body"/>
          </p:nvPr>
        </p:nvSpPr>
        <p:spPr>
          <a:xfrm>
            <a:off x="628650" y="1165860"/>
            <a:ext cx="3886200" cy="3263504"/>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SzPts val="1800"/>
              <a:buChar char="●"/>
              <a:defRPr sz="1800"/>
            </a:lvl1pPr>
            <a:lvl2pPr indent="-317500" lvl="1" marL="914400" algn="l">
              <a:lnSpc>
                <a:spcPct val="115000"/>
              </a:lnSpc>
              <a:spcBef>
                <a:spcPts val="0"/>
              </a:spcBef>
              <a:spcAft>
                <a:spcPts val="0"/>
              </a:spcAft>
              <a:buSzPts val="1400"/>
              <a:buChar char="○"/>
              <a:defRPr sz="1500"/>
            </a:lvl2pPr>
            <a:lvl3pPr indent="-317500" lvl="2" marL="1371600" algn="l">
              <a:lnSpc>
                <a:spcPct val="115000"/>
              </a:lnSpc>
              <a:spcBef>
                <a:spcPts val="0"/>
              </a:spcBef>
              <a:spcAft>
                <a:spcPts val="0"/>
              </a:spcAft>
              <a:buSzPts val="1400"/>
              <a:buChar char="■"/>
              <a:defRPr sz="1350"/>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 name="Google Shape;43;p64"/>
          <p:cNvSpPr txBox="1"/>
          <p:nvPr>
            <p:ph idx="2" type="body"/>
          </p:nvPr>
        </p:nvSpPr>
        <p:spPr>
          <a:xfrm>
            <a:off x="4629150" y="1165860"/>
            <a:ext cx="3886200" cy="3263504"/>
          </a:xfrm>
          <a:prstGeom prst="rect">
            <a:avLst/>
          </a:prstGeom>
          <a:noFill/>
          <a:ln>
            <a:noFill/>
          </a:ln>
        </p:spPr>
        <p:txBody>
          <a:bodyPr anchorCtr="0" anchor="t" bIns="0" lIns="0" spcFirstLastPara="1" rIns="0" wrap="square" tIns="0">
            <a:normAutofit/>
          </a:bodyPr>
          <a:lstStyle>
            <a:lvl1pPr indent="-342900" lvl="0" marL="457200" algn="l">
              <a:lnSpc>
                <a:spcPct val="115000"/>
              </a:lnSpc>
              <a:spcBef>
                <a:spcPts val="0"/>
              </a:spcBef>
              <a:spcAft>
                <a:spcPts val="0"/>
              </a:spcAft>
              <a:buSzPts val="1800"/>
              <a:buChar char="●"/>
              <a:defRPr sz="1800"/>
            </a:lvl1pPr>
            <a:lvl2pPr indent="-317500" lvl="1" marL="914400" algn="l">
              <a:lnSpc>
                <a:spcPct val="115000"/>
              </a:lnSpc>
              <a:spcBef>
                <a:spcPts val="0"/>
              </a:spcBef>
              <a:spcAft>
                <a:spcPts val="0"/>
              </a:spcAft>
              <a:buSzPts val="1400"/>
              <a:buChar char="○"/>
              <a:defRPr sz="1500"/>
            </a:lvl2pPr>
            <a:lvl3pPr indent="-317500" lvl="2" marL="1371600" algn="l">
              <a:lnSpc>
                <a:spcPct val="115000"/>
              </a:lnSpc>
              <a:spcBef>
                <a:spcPts val="0"/>
              </a:spcBef>
              <a:spcAft>
                <a:spcPts val="0"/>
              </a:spcAft>
              <a:buSzPts val="1400"/>
              <a:buChar char="■"/>
              <a:defRPr sz="1350"/>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44" name="Google Shape;44;p64"/>
          <p:cNvPicPr preferRelativeResize="0"/>
          <p:nvPr/>
        </p:nvPicPr>
        <p:blipFill rotWithShape="1">
          <a:blip r:embed="rId2">
            <a:alphaModFix/>
          </a:blip>
          <a:srcRect b="0" l="0" r="0" t="0"/>
          <a:stretch/>
        </p:blipFill>
        <p:spPr>
          <a:xfrm>
            <a:off x="8086705" y="4629151"/>
            <a:ext cx="857291" cy="364739"/>
          </a:xfrm>
          <a:prstGeom prst="rect">
            <a:avLst/>
          </a:prstGeom>
          <a:noFill/>
          <a:ln>
            <a:noFill/>
          </a:ln>
        </p:spPr>
      </p:pic>
      <p:sp>
        <p:nvSpPr>
          <p:cNvPr id="45" name="Google Shape;45;p64"/>
          <p:cNvSpPr txBox="1"/>
          <p:nvPr>
            <p:ph idx="12" type="sldNum"/>
          </p:nvPr>
        </p:nvSpPr>
        <p:spPr>
          <a:xfrm>
            <a:off x="249655" y="4767263"/>
            <a:ext cx="2057400" cy="273844"/>
          </a:xfrm>
          <a:prstGeom prst="rect">
            <a:avLst/>
          </a:prstGeom>
          <a:noFill/>
          <a:ln>
            <a:noFill/>
          </a:ln>
        </p:spPr>
        <p:txBody>
          <a:bodyPr anchorCtr="0" anchor="t" bIns="91425" lIns="91425" spcFirstLastPara="1" rIns="91425" wrap="square" tIns="91425">
            <a:noAutofit/>
          </a:bodyPr>
          <a:lstStyle>
            <a:lvl1pPr indent="0" lvl="0"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1pPr>
            <a:lvl2pPr indent="0" lvl="1"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2pPr>
            <a:lvl3pPr indent="0" lvl="2"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3pPr>
            <a:lvl4pPr indent="0" lvl="3"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4pPr>
            <a:lvl5pPr indent="0" lvl="4"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5pPr>
            <a:lvl6pPr indent="0" lvl="5"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6pPr>
            <a:lvl7pPr indent="0" lvl="6"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7pPr>
            <a:lvl8pPr indent="0" lvl="7"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8pPr>
            <a:lvl9pPr indent="0" lvl="8" marL="0" algn="l">
              <a:lnSpc>
                <a:spcPct val="100000"/>
              </a:lnSpc>
              <a:spcBef>
                <a:spcPts val="0"/>
              </a:spcBef>
              <a:spcAft>
                <a:spcPts val="0"/>
              </a:spcAft>
              <a:buSzPts val="1300"/>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46" name="Google Shape;46;p64"/>
          <p:cNvPicPr preferRelativeResize="0"/>
          <p:nvPr/>
        </p:nvPicPr>
        <p:blipFill rotWithShape="1">
          <a:blip r:embed="rId3">
            <a:alphaModFix/>
          </a:blip>
          <a:srcRect b="0" l="0" r="0" t="0"/>
          <a:stretch/>
        </p:blipFill>
        <p:spPr>
          <a:xfrm>
            <a:off x="6" y="1"/>
            <a:ext cx="9143990" cy="914399"/>
          </a:xfrm>
          <a:prstGeom prst="rect">
            <a:avLst/>
          </a:prstGeom>
          <a:noFill/>
          <a:ln>
            <a:noFill/>
          </a:ln>
        </p:spPr>
      </p:pic>
      <p:sp>
        <p:nvSpPr>
          <p:cNvPr id="47" name="Google Shape;47;p64"/>
          <p:cNvSpPr txBox="1"/>
          <p:nvPr>
            <p:ph type="title"/>
          </p:nvPr>
        </p:nvSpPr>
        <p:spPr>
          <a:xfrm>
            <a:off x="332674" y="153882"/>
            <a:ext cx="6048876" cy="673893"/>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400"/>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yellow">
  <p:cSld name="ONE_COLUMN_TEXT_2">
    <p:spTree>
      <p:nvGrpSpPr>
        <p:cNvPr id="462" name="Shape 462"/>
        <p:cNvGrpSpPr/>
        <p:nvPr/>
      </p:nvGrpSpPr>
      <p:grpSpPr>
        <a:xfrm>
          <a:off x="0" y="0"/>
          <a:ext cx="0" cy="0"/>
          <a:chOff x="0" y="0"/>
          <a:chExt cx="0" cy="0"/>
        </a:xfrm>
      </p:grpSpPr>
      <p:pic>
        <p:nvPicPr>
          <p:cNvPr id="463" name="Google Shape;463;g2ebd320c584_0_9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64" name="Google Shape;464;g2ebd320c584_0_91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465" name="Google Shape;465;g2ebd320c584_0_91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466" name="Google Shape;466;g2ebd320c584_0_913"/>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467" name="Google Shape;467;g2ebd320c584_0_913"/>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468" name="Google Shape;468;g2ebd320c584_0_913"/>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yellow">
  <p:cSld name="TITLE_1">
    <p:spTree>
      <p:nvGrpSpPr>
        <p:cNvPr id="469" name="Shape 469"/>
        <p:cNvGrpSpPr/>
        <p:nvPr/>
      </p:nvGrpSpPr>
      <p:grpSpPr>
        <a:xfrm>
          <a:off x="0" y="0"/>
          <a:ext cx="0" cy="0"/>
          <a:chOff x="0" y="0"/>
          <a:chExt cx="0" cy="0"/>
        </a:xfrm>
      </p:grpSpPr>
      <p:pic>
        <p:nvPicPr>
          <p:cNvPr id="470" name="Google Shape;470;g2ebd320c584_0_92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71" name="Google Shape;471;g2ebd320c584_0_920"/>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
        <p:nvSpPr>
          <p:cNvPr id="472" name="Google Shape;472;g2ebd320c584_0_92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yellow">
  <p:cSld name="SECTION_HEADER_1">
    <p:spTree>
      <p:nvGrpSpPr>
        <p:cNvPr id="473" name="Shape 473"/>
        <p:cNvGrpSpPr/>
        <p:nvPr/>
      </p:nvGrpSpPr>
      <p:grpSpPr>
        <a:xfrm>
          <a:off x="0" y="0"/>
          <a:ext cx="0" cy="0"/>
          <a:chOff x="0" y="0"/>
          <a:chExt cx="0" cy="0"/>
        </a:xfrm>
      </p:grpSpPr>
      <p:pic>
        <p:nvPicPr>
          <p:cNvPr id="474" name="Google Shape;474;g2ebd320c584_0_924"/>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475" name="Google Shape;475;g2ebd320c584_0_924"/>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476" name="Google Shape;476;g2ebd320c584_0_92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477" name="Google Shape;477;g2ebd320c584_0_92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78" name="Google Shape;478;g2ebd320c584_0_924"/>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479" name="Google Shape;479;g2ebd320c584_0_92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yellow">
  <p:cSld name="TITLE_AND_BODY_1">
    <p:spTree>
      <p:nvGrpSpPr>
        <p:cNvPr id="480" name="Shape 480"/>
        <p:cNvGrpSpPr/>
        <p:nvPr/>
      </p:nvGrpSpPr>
      <p:grpSpPr>
        <a:xfrm>
          <a:off x="0" y="0"/>
          <a:ext cx="0" cy="0"/>
          <a:chOff x="0" y="0"/>
          <a:chExt cx="0" cy="0"/>
        </a:xfrm>
      </p:grpSpPr>
      <p:pic>
        <p:nvPicPr>
          <p:cNvPr id="481" name="Google Shape;481;g2ebd320c584_0_93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482" name="Google Shape;482;g2ebd320c584_0_93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83" name="Google Shape;483;g2ebd320c584_0_931"/>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484" name="Google Shape;484;g2ebd320c584_0_931"/>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485" name="Google Shape;485;g2ebd320c584_0_931"/>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yellow">
  <p:cSld name="TITLE_AND_TWO_COLUMNS_1">
    <p:spTree>
      <p:nvGrpSpPr>
        <p:cNvPr id="486" name="Shape 486"/>
        <p:cNvGrpSpPr/>
        <p:nvPr/>
      </p:nvGrpSpPr>
      <p:grpSpPr>
        <a:xfrm>
          <a:off x="0" y="0"/>
          <a:ext cx="0" cy="0"/>
          <a:chOff x="0" y="0"/>
          <a:chExt cx="0" cy="0"/>
        </a:xfrm>
      </p:grpSpPr>
      <p:pic>
        <p:nvPicPr>
          <p:cNvPr id="487" name="Google Shape;487;g2ebd320c584_0_937"/>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488" name="Google Shape;488;g2ebd320c584_0_937"/>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489" name="Google Shape;489;g2ebd320c584_0_937"/>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yellow">
  <p:cSld name="TITLE_ONLY_1">
    <p:spTree>
      <p:nvGrpSpPr>
        <p:cNvPr id="490" name="Shape 490"/>
        <p:cNvGrpSpPr/>
        <p:nvPr/>
      </p:nvGrpSpPr>
      <p:grpSpPr>
        <a:xfrm>
          <a:off x="0" y="0"/>
          <a:ext cx="0" cy="0"/>
          <a:chOff x="0" y="0"/>
          <a:chExt cx="0" cy="0"/>
        </a:xfrm>
      </p:grpSpPr>
      <p:sp>
        <p:nvSpPr>
          <p:cNvPr id="491" name="Google Shape;491;g2ebd320c584_0_941"/>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2" name="Google Shape;492;g2ebd320c584_0_941"/>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493" name="Google Shape;493;g2ebd320c584_0_941"/>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494" name="Google Shape;494;g2ebd320c584_0_941"/>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495" name="Google Shape;495;g2ebd320c584_0_941"/>
          <p:cNvCxnSpPr/>
          <p:nvPr/>
        </p:nvCxnSpPr>
        <p:spPr>
          <a:xfrm>
            <a:off x="0" y="4561600"/>
            <a:ext cx="5392200" cy="0"/>
          </a:xfrm>
          <a:prstGeom prst="straightConnector1">
            <a:avLst/>
          </a:prstGeom>
          <a:noFill/>
          <a:ln cap="flat" cmpd="sng" w="9525">
            <a:solidFill>
              <a:srgbClr val="F1C232"/>
            </a:solidFill>
            <a:prstDash val="solid"/>
            <a:round/>
            <a:headEnd len="sm" w="sm" type="none"/>
            <a:tailEnd len="sm" w="sm" type="none"/>
          </a:ln>
        </p:spPr>
      </p:cxnSp>
      <p:sp>
        <p:nvSpPr>
          <p:cNvPr id="496" name="Google Shape;496;g2ebd320c584_0_941"/>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497" name="Google Shape;497;g2ebd320c584_0_941"/>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498" name="Google Shape;498;g2ebd320c584_0_941"/>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p:cSld name="ONE_COLUMN_TEXT_1">
    <p:spTree>
      <p:nvGrpSpPr>
        <p:cNvPr id="499" name="Shape 499"/>
        <p:cNvGrpSpPr/>
        <p:nvPr/>
      </p:nvGrpSpPr>
      <p:grpSpPr>
        <a:xfrm>
          <a:off x="0" y="0"/>
          <a:ext cx="0" cy="0"/>
          <a:chOff x="0" y="0"/>
          <a:chExt cx="0" cy="0"/>
        </a:xfrm>
      </p:grpSpPr>
      <p:pic>
        <p:nvPicPr>
          <p:cNvPr id="500" name="Google Shape;500;g2ebd320c584_0_950"/>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501" name="Google Shape;501;g2ebd320c584_0_95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02" name="Google Shape;502;g2ebd320c584_0_950"/>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03" name="Google Shape;503;g2ebd320c584_0_950"/>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04" name="Google Shape;504;g2ebd320c584_0_95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05" name="Google Shape;505;g2ebd320c584_0_950"/>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506" name="Google Shape;506;g2ebd320c584_0_95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07" name="Google Shape;507;g2ebd320c584_0_950"/>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 yellow">
  <p:cSld name="ONE_COLUMN_TEXT_1_2">
    <p:spTree>
      <p:nvGrpSpPr>
        <p:cNvPr id="508" name="Shape 508"/>
        <p:cNvGrpSpPr/>
        <p:nvPr/>
      </p:nvGrpSpPr>
      <p:grpSpPr>
        <a:xfrm>
          <a:off x="0" y="0"/>
          <a:ext cx="0" cy="0"/>
          <a:chOff x="0" y="0"/>
          <a:chExt cx="0" cy="0"/>
        </a:xfrm>
      </p:grpSpPr>
      <p:pic>
        <p:nvPicPr>
          <p:cNvPr id="509" name="Google Shape;509;g2ebd320c584_0_959"/>
          <p:cNvPicPr preferRelativeResize="0"/>
          <p:nvPr/>
        </p:nvPicPr>
        <p:blipFill rotWithShape="1">
          <a:blip r:embed="rId2">
            <a:alphaModFix/>
          </a:blip>
          <a:srcRect b="0" l="0" r="0" t="0"/>
          <a:stretch/>
        </p:blipFill>
        <p:spPr>
          <a:xfrm>
            <a:off x="0" y="0"/>
            <a:ext cx="9144003" cy="910828"/>
          </a:xfrm>
          <a:prstGeom prst="rect">
            <a:avLst/>
          </a:prstGeom>
          <a:noFill/>
          <a:ln>
            <a:noFill/>
          </a:ln>
        </p:spPr>
      </p:pic>
      <p:sp>
        <p:nvSpPr>
          <p:cNvPr id="510" name="Google Shape;510;g2ebd320c584_0_95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11" name="Google Shape;511;g2ebd320c584_0_959"/>
          <p:cNvSpPr txBox="1"/>
          <p:nvPr>
            <p:ph idx="1" type="body"/>
          </p:nvPr>
        </p:nvSpPr>
        <p:spPr>
          <a:xfrm>
            <a:off x="311700" y="1409350"/>
            <a:ext cx="3999900" cy="29220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12" name="Google Shape;512;g2ebd320c584_0_959"/>
          <p:cNvSpPr txBox="1"/>
          <p:nvPr>
            <p:ph idx="2" type="body"/>
          </p:nvPr>
        </p:nvSpPr>
        <p:spPr>
          <a:xfrm>
            <a:off x="4832400" y="1409275"/>
            <a:ext cx="3999900" cy="29220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13" name="Google Shape;513;g2ebd320c584_0_959"/>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14" name="Google Shape;514;g2ebd320c584_0_959"/>
          <p:cNvSpPr txBox="1"/>
          <p:nvPr>
            <p:ph idx="3"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515" name="Google Shape;515;g2ebd320c584_0_959"/>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16" name="Google Shape;516;g2ebd320c584_0_959"/>
          <p:cNvCxnSpPr/>
          <p:nvPr/>
        </p:nvCxnSpPr>
        <p:spPr>
          <a:xfrm>
            <a:off x="0" y="4561600"/>
            <a:ext cx="9152700" cy="0"/>
          </a:xfrm>
          <a:prstGeom prst="straightConnector1">
            <a:avLst/>
          </a:prstGeom>
          <a:noFill/>
          <a:ln cap="flat" cmpd="sng" w="9525">
            <a:solidFill>
              <a:srgbClr val="F1C232"/>
            </a:solidFill>
            <a:prstDash val="solid"/>
            <a:round/>
            <a:headEnd len="sm" w="sm" type="none"/>
            <a:tailEnd len="sm" w="sm" type="none"/>
          </a:ln>
        </p:spPr>
      </p:cxnSp>
      <p:sp>
        <p:nvSpPr>
          <p:cNvPr id="517" name="Google Shape;517;g2ebd320c584_0_959"/>
          <p:cNvSpPr txBox="1"/>
          <p:nvPr>
            <p:ph idx="4"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518" name="Google Shape;518;g2ebd320c584_0_959"/>
          <p:cNvSpPr txBox="1"/>
          <p:nvPr>
            <p:ph idx="5"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yellow 1">
  <p:cSld name="ONE_COLUMN_TEXT_1_1">
    <p:spTree>
      <p:nvGrpSpPr>
        <p:cNvPr id="519" name="Shape 519"/>
        <p:cNvGrpSpPr/>
        <p:nvPr/>
      </p:nvGrpSpPr>
      <p:grpSpPr>
        <a:xfrm>
          <a:off x="0" y="0"/>
          <a:ext cx="0" cy="0"/>
          <a:chOff x="0" y="0"/>
          <a:chExt cx="0" cy="0"/>
        </a:xfrm>
      </p:grpSpPr>
      <p:pic>
        <p:nvPicPr>
          <p:cNvPr id="520" name="Google Shape;520;g2ebd320c584_0_97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21" name="Google Shape;521;g2ebd320c584_0_970"/>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522" name="Google Shape;522;g2ebd320c584_0_970"/>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523" name="Google Shape;523;g2ebd320c584_0_970"/>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green">
  <p:cSld name="MAIN_POINT">
    <p:spTree>
      <p:nvGrpSpPr>
        <p:cNvPr id="524" name="Shape 524"/>
        <p:cNvGrpSpPr/>
        <p:nvPr/>
      </p:nvGrpSpPr>
      <p:grpSpPr>
        <a:xfrm>
          <a:off x="0" y="0"/>
          <a:ext cx="0" cy="0"/>
          <a:chOff x="0" y="0"/>
          <a:chExt cx="0" cy="0"/>
        </a:xfrm>
      </p:grpSpPr>
      <p:pic>
        <p:nvPicPr>
          <p:cNvPr id="525" name="Google Shape;525;g2ebd320c584_0_97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26" name="Google Shape;526;g2ebd320c584_0_975"/>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small image">
  <p:cSld name="SECTION_HEADER_3">
    <p:spTree>
      <p:nvGrpSpPr>
        <p:cNvPr id="48" name="Shape 48"/>
        <p:cNvGrpSpPr/>
        <p:nvPr/>
      </p:nvGrpSpPr>
      <p:grpSpPr>
        <a:xfrm>
          <a:off x="0" y="0"/>
          <a:ext cx="0" cy="0"/>
          <a:chOff x="0" y="0"/>
          <a:chExt cx="0" cy="0"/>
        </a:xfrm>
      </p:grpSpPr>
      <p:pic>
        <p:nvPicPr>
          <p:cNvPr id="49" name="Google Shape;49;p24"/>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50" name="Google Shape;50;p24"/>
          <p:cNvSpPr txBox="1"/>
          <p:nvPr>
            <p:ph type="title"/>
          </p:nvPr>
        </p:nvSpPr>
        <p:spPr>
          <a:xfrm>
            <a:off x="213075" y="228600"/>
            <a:ext cx="79335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1" name="Google Shape;51;p24"/>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algn="l">
              <a:lnSpc>
                <a:spcPct val="115000"/>
              </a:lnSpc>
              <a:spcBef>
                <a:spcPts val="0"/>
              </a:spcBef>
              <a:spcAft>
                <a:spcPts val="0"/>
              </a:spcAft>
              <a:buClr>
                <a:schemeClr val="dk1"/>
              </a:buClr>
              <a:buSzPts val="1600"/>
              <a:buChar char="●"/>
              <a:defRPr>
                <a:solidFill>
                  <a:schemeClr val="dk1"/>
                </a:solidFill>
              </a:defRPr>
            </a:lvl1pPr>
            <a:lvl2pPr indent="-292100" lvl="1" marL="914400" algn="l">
              <a:lnSpc>
                <a:spcPct val="115000"/>
              </a:lnSpc>
              <a:spcBef>
                <a:spcPts val="0"/>
              </a:spcBef>
              <a:spcAft>
                <a:spcPts val="0"/>
              </a:spcAft>
              <a:buClr>
                <a:schemeClr val="dk1"/>
              </a:buClr>
              <a:buSzPts val="1000"/>
              <a:buChar char="○"/>
              <a:defRPr sz="1600">
                <a:solidFill>
                  <a:schemeClr val="dk1"/>
                </a:solidFill>
              </a:defRPr>
            </a:lvl2pPr>
            <a:lvl3pPr indent="-292100" lvl="2" marL="1371600" algn="l">
              <a:lnSpc>
                <a:spcPct val="115000"/>
              </a:lnSpc>
              <a:spcBef>
                <a:spcPts val="0"/>
              </a:spcBef>
              <a:spcAft>
                <a:spcPts val="0"/>
              </a:spcAft>
              <a:buClr>
                <a:schemeClr val="dk1"/>
              </a:buClr>
              <a:buSzPts val="1000"/>
              <a:buChar char="■"/>
              <a:defRPr sz="1600">
                <a:solidFill>
                  <a:schemeClr val="dk1"/>
                </a:solidFill>
              </a:defRPr>
            </a:lvl3pPr>
            <a:lvl4pPr indent="-292100" lvl="3" marL="1828800" algn="l">
              <a:lnSpc>
                <a:spcPct val="115000"/>
              </a:lnSpc>
              <a:spcBef>
                <a:spcPts val="0"/>
              </a:spcBef>
              <a:spcAft>
                <a:spcPts val="0"/>
              </a:spcAft>
              <a:buClr>
                <a:schemeClr val="dk1"/>
              </a:buClr>
              <a:buSzPts val="1000"/>
              <a:buChar char="●"/>
              <a:defRPr sz="1600">
                <a:solidFill>
                  <a:schemeClr val="dk1"/>
                </a:solidFill>
              </a:defRPr>
            </a:lvl4pPr>
            <a:lvl5pPr indent="-292100" lvl="4" marL="2286000" algn="l">
              <a:lnSpc>
                <a:spcPct val="115000"/>
              </a:lnSpc>
              <a:spcBef>
                <a:spcPts val="0"/>
              </a:spcBef>
              <a:spcAft>
                <a:spcPts val="0"/>
              </a:spcAft>
              <a:buClr>
                <a:schemeClr val="dk1"/>
              </a:buClr>
              <a:buSzPts val="1000"/>
              <a:buChar char="○"/>
              <a:defRPr sz="1600">
                <a:solidFill>
                  <a:schemeClr val="dk1"/>
                </a:solidFill>
              </a:defRPr>
            </a:lvl5pPr>
            <a:lvl6pPr indent="-292100" lvl="5" marL="2743200" algn="l">
              <a:lnSpc>
                <a:spcPct val="115000"/>
              </a:lnSpc>
              <a:spcBef>
                <a:spcPts val="0"/>
              </a:spcBef>
              <a:spcAft>
                <a:spcPts val="0"/>
              </a:spcAft>
              <a:buClr>
                <a:schemeClr val="dk1"/>
              </a:buClr>
              <a:buSzPts val="1000"/>
              <a:buChar char="■"/>
              <a:defRPr sz="1600">
                <a:solidFill>
                  <a:schemeClr val="dk1"/>
                </a:solidFill>
              </a:defRPr>
            </a:lvl6pPr>
            <a:lvl7pPr indent="-292100" lvl="6" marL="3200400" algn="l">
              <a:lnSpc>
                <a:spcPct val="115000"/>
              </a:lnSpc>
              <a:spcBef>
                <a:spcPts val="0"/>
              </a:spcBef>
              <a:spcAft>
                <a:spcPts val="0"/>
              </a:spcAft>
              <a:buClr>
                <a:schemeClr val="dk1"/>
              </a:buClr>
              <a:buSzPts val="1000"/>
              <a:buChar char="●"/>
              <a:defRPr sz="1600">
                <a:solidFill>
                  <a:schemeClr val="dk1"/>
                </a:solidFill>
              </a:defRPr>
            </a:lvl7pPr>
            <a:lvl8pPr indent="-292100" lvl="7" marL="3657600" algn="l">
              <a:lnSpc>
                <a:spcPct val="115000"/>
              </a:lnSpc>
              <a:spcBef>
                <a:spcPts val="0"/>
              </a:spcBef>
              <a:spcAft>
                <a:spcPts val="0"/>
              </a:spcAft>
              <a:buClr>
                <a:schemeClr val="dk1"/>
              </a:buClr>
              <a:buSzPts val="1000"/>
              <a:buChar char="○"/>
              <a:defRPr sz="1600">
                <a:solidFill>
                  <a:schemeClr val="dk1"/>
                </a:solidFill>
              </a:defRPr>
            </a:lvl8pPr>
            <a:lvl9pPr indent="-292100" lvl="8" marL="4114800" algn="l">
              <a:lnSpc>
                <a:spcPct val="115000"/>
              </a:lnSpc>
              <a:spcBef>
                <a:spcPts val="0"/>
              </a:spcBef>
              <a:spcAft>
                <a:spcPts val="0"/>
              </a:spcAft>
              <a:buClr>
                <a:schemeClr val="dk1"/>
              </a:buClr>
              <a:buSzPts val="1000"/>
              <a:buChar char="■"/>
              <a:defRPr sz="1600">
                <a:solidFill>
                  <a:schemeClr val="dk1"/>
                </a:solidFill>
              </a:defRPr>
            </a:lvl9pPr>
          </a:lstStyle>
          <a:p/>
        </p:txBody>
      </p:sp>
      <p:pic>
        <p:nvPicPr>
          <p:cNvPr id="52" name="Google Shape;52;p24"/>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3" name="Google Shape;53;p24"/>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54" name="Google Shape;54;p24"/>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5" name="Google Shape;55;p24"/>
          <p:cNvSpPr/>
          <p:nvPr>
            <p:ph idx="2" type="pic"/>
          </p:nvPr>
        </p:nvSpPr>
        <p:spPr>
          <a:xfrm>
            <a:off x="8290775" y="71475"/>
            <a:ext cx="774300" cy="774300"/>
          </a:xfrm>
          <a:prstGeom prst="rect">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SECTION_TITLE_AND_DESCRIPTION">
    <p:spTree>
      <p:nvGrpSpPr>
        <p:cNvPr id="527" name="Shape 527"/>
        <p:cNvGrpSpPr/>
        <p:nvPr/>
      </p:nvGrpSpPr>
      <p:grpSpPr>
        <a:xfrm>
          <a:off x="0" y="0"/>
          <a:ext cx="0" cy="0"/>
          <a:chOff x="0" y="0"/>
          <a:chExt cx="0" cy="0"/>
        </a:xfrm>
      </p:grpSpPr>
      <p:pic>
        <p:nvPicPr>
          <p:cNvPr id="528" name="Google Shape;528;g2ebd320c584_0_978"/>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pic>
        <p:nvPicPr>
          <p:cNvPr id="529" name="Google Shape;529;g2ebd320c584_0_978"/>
          <p:cNvPicPr preferRelativeResize="0"/>
          <p:nvPr/>
        </p:nvPicPr>
        <p:blipFill rotWithShape="1">
          <a:blip r:embed="rId3">
            <a:alphaModFix/>
          </a:blip>
          <a:srcRect b="0" l="0" r="0" t="0"/>
          <a:stretch/>
        </p:blipFill>
        <p:spPr>
          <a:xfrm>
            <a:off x="0" y="0"/>
            <a:ext cx="9144000" cy="914400"/>
          </a:xfrm>
          <a:prstGeom prst="rect">
            <a:avLst/>
          </a:prstGeom>
          <a:noFill/>
          <a:ln>
            <a:noFill/>
          </a:ln>
        </p:spPr>
      </p:pic>
      <p:sp>
        <p:nvSpPr>
          <p:cNvPr id="530" name="Google Shape;530;g2ebd320c584_0_97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31" name="Google Shape;531;g2ebd320c584_0_978"/>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532" name="Google Shape;532;g2ebd320c584_0_978"/>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33" name="Google Shape;533;g2ebd320c584_0_978"/>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green">
  <p:cSld name="CAPTION_ONLY">
    <p:spTree>
      <p:nvGrpSpPr>
        <p:cNvPr id="534" name="Shape 534"/>
        <p:cNvGrpSpPr/>
        <p:nvPr/>
      </p:nvGrpSpPr>
      <p:grpSpPr>
        <a:xfrm>
          <a:off x="0" y="0"/>
          <a:ext cx="0" cy="0"/>
          <a:chOff x="0" y="0"/>
          <a:chExt cx="0" cy="0"/>
        </a:xfrm>
      </p:grpSpPr>
      <p:pic>
        <p:nvPicPr>
          <p:cNvPr id="535" name="Google Shape;535;g2ebd320c584_0_985"/>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536" name="Google Shape;536;g2ebd320c584_0_9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537" name="Google Shape;537;g2ebd320c584_0_98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38" name="Google Shape;538;g2ebd320c584_0_985"/>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39" name="Google Shape;539;g2ebd320c584_0_985"/>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g2ebd320c584_0_98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p:cSld name="BIG_NUMBER">
    <p:spTree>
      <p:nvGrpSpPr>
        <p:cNvPr id="541" name="Shape 541"/>
        <p:cNvGrpSpPr/>
        <p:nvPr/>
      </p:nvGrpSpPr>
      <p:grpSpPr>
        <a:xfrm>
          <a:off x="0" y="0"/>
          <a:ext cx="0" cy="0"/>
          <a:chOff x="0" y="0"/>
          <a:chExt cx="0" cy="0"/>
        </a:xfrm>
      </p:grpSpPr>
      <p:sp>
        <p:nvSpPr>
          <p:cNvPr id="542" name="Google Shape;542;g2ebd320c584_0_99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543" name="Google Shape;543;g2ebd320c584_0_992"/>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544" name="Google Shape;544;g2ebd320c584_0_992"/>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45" name="Google Shape;545;g2ebd320c584_0_992"/>
          <p:cNvSpPr txBox="1"/>
          <p:nvPr>
            <p:ph idx="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green" type="blank">
  <p:cSld name="BLANK">
    <p:spTree>
      <p:nvGrpSpPr>
        <p:cNvPr id="546" name="Shape 546"/>
        <p:cNvGrpSpPr/>
        <p:nvPr/>
      </p:nvGrpSpPr>
      <p:grpSpPr>
        <a:xfrm>
          <a:off x="0" y="0"/>
          <a:ext cx="0" cy="0"/>
          <a:chOff x="0" y="0"/>
          <a:chExt cx="0" cy="0"/>
        </a:xfrm>
      </p:grpSpPr>
      <p:sp>
        <p:nvSpPr>
          <p:cNvPr id="547" name="Google Shape;547;g2ebd320c584_0_997"/>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8" name="Google Shape;548;g2ebd320c584_0_997"/>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549" name="Google Shape;549;g2ebd320c584_0_997"/>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50" name="Google Shape;550;g2ebd320c584_0_99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551" name="Google Shape;551;g2ebd320c584_0_997"/>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cxnSp>
        <p:nvCxnSpPr>
          <p:cNvPr id="552" name="Google Shape;552;g2ebd320c584_0_997"/>
          <p:cNvCxnSpPr/>
          <p:nvPr/>
        </p:nvCxnSpPr>
        <p:spPr>
          <a:xfrm>
            <a:off x="0" y="4561600"/>
            <a:ext cx="5392200" cy="0"/>
          </a:xfrm>
          <a:prstGeom prst="straightConnector1">
            <a:avLst/>
          </a:prstGeom>
          <a:noFill/>
          <a:ln cap="flat" cmpd="sng" w="9525">
            <a:solidFill>
              <a:srgbClr val="93C47D"/>
            </a:solidFill>
            <a:prstDash val="solid"/>
            <a:round/>
            <a:headEnd len="sm" w="sm" type="none"/>
            <a:tailEnd len="sm" w="sm" type="none"/>
          </a:ln>
        </p:spPr>
      </p:cxnSp>
      <p:sp>
        <p:nvSpPr>
          <p:cNvPr id="553" name="Google Shape;553;g2ebd320c584_0_997"/>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sp>
        <p:nvSpPr>
          <p:cNvPr id="554" name="Google Shape;554;g2ebd320c584_0_997"/>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green">
  <p:cSld name="BLANK_1">
    <p:spTree>
      <p:nvGrpSpPr>
        <p:cNvPr id="555" name="Shape 555"/>
        <p:cNvGrpSpPr/>
        <p:nvPr/>
      </p:nvGrpSpPr>
      <p:grpSpPr>
        <a:xfrm>
          <a:off x="0" y="0"/>
          <a:ext cx="0" cy="0"/>
          <a:chOff x="0" y="0"/>
          <a:chExt cx="0" cy="0"/>
        </a:xfrm>
      </p:grpSpPr>
      <p:pic>
        <p:nvPicPr>
          <p:cNvPr id="556" name="Google Shape;556;g2ebd320c584_0_100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557" name="Google Shape;557;g2ebd320c584_0_100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558" name="Google Shape;558;g2ebd320c584_0_1006"/>
          <p:cNvCxnSpPr/>
          <p:nvPr/>
        </p:nvCxnSpPr>
        <p:spPr>
          <a:xfrm>
            <a:off x="0" y="4561600"/>
            <a:ext cx="9152700" cy="0"/>
          </a:xfrm>
          <a:prstGeom prst="straightConnector1">
            <a:avLst/>
          </a:prstGeom>
          <a:noFill/>
          <a:ln cap="flat" cmpd="sng" w="9525">
            <a:solidFill>
              <a:srgbClr val="6AA84F"/>
            </a:solidFill>
            <a:prstDash val="solid"/>
            <a:round/>
            <a:headEnd len="sm" w="sm" type="none"/>
            <a:tailEnd len="sm" w="sm" type="none"/>
          </a:ln>
        </p:spPr>
      </p:cxnSp>
      <p:sp>
        <p:nvSpPr>
          <p:cNvPr id="559" name="Google Shape;559;g2ebd320c584_0_1006"/>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60" name="Google Shape;560;g2ebd320c584_0_1006"/>
          <p:cNvSpPr txBox="1"/>
          <p:nvPr>
            <p:ph idx="1" type="body"/>
          </p:nvPr>
        </p:nvSpPr>
        <p:spPr>
          <a:xfrm>
            <a:off x="311700" y="1396175"/>
            <a:ext cx="3999900" cy="2935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61" name="Google Shape;561;g2ebd320c584_0_1006"/>
          <p:cNvSpPr txBox="1"/>
          <p:nvPr>
            <p:ph idx="2" type="body"/>
          </p:nvPr>
        </p:nvSpPr>
        <p:spPr>
          <a:xfrm>
            <a:off x="4832400" y="1396075"/>
            <a:ext cx="3999900" cy="2935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562" name="Google Shape;562;g2ebd320c584_0_100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63" name="Google Shape;563;g2ebd320c584_0_1006"/>
          <p:cNvSpPr txBox="1"/>
          <p:nvPr>
            <p:ph idx="3" type="title"/>
          </p:nvPr>
        </p:nvSpPr>
        <p:spPr>
          <a:xfrm>
            <a:off x="32930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564" name="Google Shape;564;g2ebd320c584_0_1006"/>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BLANK_1_1">
    <p:spTree>
      <p:nvGrpSpPr>
        <p:cNvPr id="565" name="Shape 565"/>
        <p:cNvGrpSpPr/>
        <p:nvPr/>
      </p:nvGrpSpPr>
      <p:grpSpPr>
        <a:xfrm>
          <a:off x="0" y="0"/>
          <a:ext cx="0" cy="0"/>
          <a:chOff x="0" y="0"/>
          <a:chExt cx="0" cy="0"/>
        </a:xfrm>
      </p:grpSpPr>
      <p:pic>
        <p:nvPicPr>
          <p:cNvPr id="566" name="Google Shape;566;g2ebd320c584_0_1016"/>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567" name="Google Shape;567;g2ebd320c584_0_1016"/>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68" name="Google Shape;568;g2ebd320c584_0_1016"/>
          <p:cNvSpPr txBox="1"/>
          <p:nvPr>
            <p:ph type="ctrTitle"/>
          </p:nvPr>
        </p:nvSpPr>
        <p:spPr>
          <a:xfrm>
            <a:off x="311700" y="744575"/>
            <a:ext cx="8520600" cy="1827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p:txBody>
      </p:sp>
      <p:sp>
        <p:nvSpPr>
          <p:cNvPr id="569" name="Google Shape;569;g2ebd320c584_0_1016"/>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rtl="0"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rtl="0"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rtl="0"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rtl="0"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rtl="0"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rtl="0"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rtl="0"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rtl="0"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p:txBody>
      </p:sp>
      <p:cxnSp>
        <p:nvCxnSpPr>
          <p:cNvPr id="570" name="Google Shape;570;g2ebd320c584_0_1016"/>
          <p:cNvCxnSpPr/>
          <p:nvPr/>
        </p:nvCxnSpPr>
        <p:spPr>
          <a:xfrm>
            <a:off x="295875" y="2758925"/>
            <a:ext cx="85413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BLANK_1_1_1">
    <p:spTree>
      <p:nvGrpSpPr>
        <p:cNvPr id="571" name="Shape 571"/>
        <p:cNvGrpSpPr/>
        <p:nvPr/>
      </p:nvGrpSpPr>
      <p:grpSpPr>
        <a:xfrm>
          <a:off x="0" y="0"/>
          <a:ext cx="0" cy="0"/>
          <a:chOff x="0" y="0"/>
          <a:chExt cx="0" cy="0"/>
        </a:xfrm>
      </p:grpSpPr>
      <p:pic>
        <p:nvPicPr>
          <p:cNvPr id="572" name="Google Shape;572;g2ebd320c584_0_1022"/>
          <p:cNvPicPr preferRelativeResize="0"/>
          <p:nvPr/>
        </p:nvPicPr>
        <p:blipFill rotWithShape="1">
          <a:blip r:embed="rId2">
            <a:alphaModFix/>
          </a:blip>
          <a:srcRect b="0" l="0" r="0" t="0"/>
          <a:stretch/>
        </p:blipFill>
        <p:spPr>
          <a:xfrm>
            <a:off x="0" y="0"/>
            <a:ext cx="9143990" cy="5143500"/>
          </a:xfrm>
          <a:prstGeom prst="rect">
            <a:avLst/>
          </a:prstGeom>
          <a:noFill/>
          <a:ln>
            <a:noFill/>
          </a:ln>
        </p:spPr>
      </p:pic>
      <p:sp>
        <p:nvSpPr>
          <p:cNvPr id="573" name="Google Shape;573;g2ebd320c584_0_1022"/>
          <p:cNvSpPr txBox="1"/>
          <p:nvPr>
            <p:ph idx="12" type="sldNum"/>
          </p:nvPr>
        </p:nvSpPr>
        <p:spPr>
          <a:xfrm>
            <a:off x="114300" y="4732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574" name="Google Shape;574;g2ebd320c584_0_1022"/>
          <p:cNvSpPr txBox="1"/>
          <p:nvPr>
            <p:ph type="ctrTitle"/>
          </p:nvPr>
        </p:nvSpPr>
        <p:spPr>
          <a:xfrm>
            <a:off x="311700" y="1840075"/>
            <a:ext cx="8520600" cy="1531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rtl="0"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orange">
  <p:cSld name="CUSTOM">
    <p:spTree>
      <p:nvGrpSpPr>
        <p:cNvPr id="575" name="Shape 575"/>
        <p:cNvGrpSpPr/>
        <p:nvPr/>
      </p:nvGrpSpPr>
      <p:grpSpPr>
        <a:xfrm>
          <a:off x="0" y="0"/>
          <a:ext cx="0" cy="0"/>
          <a:chOff x="0" y="0"/>
          <a:chExt cx="0" cy="0"/>
        </a:xfrm>
      </p:grpSpPr>
      <p:pic>
        <p:nvPicPr>
          <p:cNvPr id="576" name="Google Shape;576;g2ebd320c584_0_1026"/>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577" name="Google Shape;577;g2ebd320c584_0_102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578" name="Google Shape;578;g2ebd320c584_0_102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79" name="Google Shape;579;g2ebd320c584_0_1026"/>
          <p:cNvSpPr txBox="1"/>
          <p:nvPr>
            <p:ph idx="1" type="body"/>
          </p:nvPr>
        </p:nvSpPr>
        <p:spPr>
          <a:xfrm>
            <a:off x="457200" y="1143000"/>
            <a:ext cx="8520600" cy="3191700"/>
          </a:xfrm>
          <a:prstGeom prst="rect">
            <a:avLst/>
          </a:prstGeom>
          <a:noFill/>
          <a:ln>
            <a:noFill/>
          </a:ln>
        </p:spPr>
        <p:txBody>
          <a:bodyPr anchorCtr="0" anchor="t" bIns="0" lIns="0" spcFirstLastPara="1" rIns="0" wrap="square" tIns="0">
            <a:normAutofit/>
          </a:bodyPr>
          <a:lstStyle>
            <a:lvl1pPr indent="-330200" lvl="0" marL="457200" rtl="0" algn="l">
              <a:lnSpc>
                <a:spcPct val="115000"/>
              </a:lnSpc>
              <a:spcBef>
                <a:spcPts val="0"/>
              </a:spcBef>
              <a:spcAft>
                <a:spcPts val="0"/>
              </a:spcAft>
              <a:buClr>
                <a:schemeClr val="dk1"/>
              </a:buClr>
              <a:buSzPts val="1600"/>
              <a:buChar char="●"/>
              <a:defRPr>
                <a:solidFill>
                  <a:schemeClr val="dk1"/>
                </a:solidFill>
              </a:defRPr>
            </a:lvl1pPr>
            <a:lvl2pPr indent="-292100" lvl="1" marL="914400" rtl="0" algn="l">
              <a:lnSpc>
                <a:spcPct val="115000"/>
              </a:lnSpc>
              <a:spcBef>
                <a:spcPts val="0"/>
              </a:spcBef>
              <a:spcAft>
                <a:spcPts val="0"/>
              </a:spcAft>
              <a:buClr>
                <a:schemeClr val="dk1"/>
              </a:buClr>
              <a:buSzPts val="1000"/>
              <a:buChar char="○"/>
              <a:defRPr sz="1600">
                <a:solidFill>
                  <a:schemeClr val="dk1"/>
                </a:solidFill>
              </a:defRPr>
            </a:lvl2pPr>
            <a:lvl3pPr indent="-292100" lvl="2" marL="1371600" rtl="0" algn="l">
              <a:lnSpc>
                <a:spcPct val="115000"/>
              </a:lnSpc>
              <a:spcBef>
                <a:spcPts val="0"/>
              </a:spcBef>
              <a:spcAft>
                <a:spcPts val="0"/>
              </a:spcAft>
              <a:buClr>
                <a:schemeClr val="dk1"/>
              </a:buClr>
              <a:buSzPts val="1000"/>
              <a:buChar char="■"/>
              <a:defRPr sz="1600">
                <a:solidFill>
                  <a:schemeClr val="dk1"/>
                </a:solidFill>
              </a:defRPr>
            </a:lvl3pPr>
            <a:lvl4pPr indent="-292100" lvl="3" marL="1828800" rtl="0" algn="l">
              <a:lnSpc>
                <a:spcPct val="115000"/>
              </a:lnSpc>
              <a:spcBef>
                <a:spcPts val="0"/>
              </a:spcBef>
              <a:spcAft>
                <a:spcPts val="0"/>
              </a:spcAft>
              <a:buClr>
                <a:schemeClr val="dk1"/>
              </a:buClr>
              <a:buSzPts val="1000"/>
              <a:buChar char="●"/>
              <a:defRPr sz="1600">
                <a:solidFill>
                  <a:schemeClr val="dk1"/>
                </a:solidFill>
              </a:defRPr>
            </a:lvl4pPr>
            <a:lvl5pPr indent="-292100" lvl="4" marL="2286000" rtl="0" algn="l">
              <a:lnSpc>
                <a:spcPct val="115000"/>
              </a:lnSpc>
              <a:spcBef>
                <a:spcPts val="0"/>
              </a:spcBef>
              <a:spcAft>
                <a:spcPts val="0"/>
              </a:spcAft>
              <a:buClr>
                <a:schemeClr val="dk1"/>
              </a:buClr>
              <a:buSzPts val="1000"/>
              <a:buChar char="○"/>
              <a:defRPr sz="1600">
                <a:solidFill>
                  <a:schemeClr val="dk1"/>
                </a:solidFill>
              </a:defRPr>
            </a:lvl5pPr>
            <a:lvl6pPr indent="-292100" lvl="5" marL="2743200" rtl="0" algn="l">
              <a:lnSpc>
                <a:spcPct val="115000"/>
              </a:lnSpc>
              <a:spcBef>
                <a:spcPts val="0"/>
              </a:spcBef>
              <a:spcAft>
                <a:spcPts val="0"/>
              </a:spcAft>
              <a:buClr>
                <a:schemeClr val="dk1"/>
              </a:buClr>
              <a:buSzPts val="1000"/>
              <a:buChar char="■"/>
              <a:defRPr sz="1600">
                <a:solidFill>
                  <a:schemeClr val="dk1"/>
                </a:solidFill>
              </a:defRPr>
            </a:lvl6pPr>
            <a:lvl7pPr indent="-292100" lvl="6" marL="3200400" rtl="0" algn="l">
              <a:lnSpc>
                <a:spcPct val="115000"/>
              </a:lnSpc>
              <a:spcBef>
                <a:spcPts val="0"/>
              </a:spcBef>
              <a:spcAft>
                <a:spcPts val="0"/>
              </a:spcAft>
              <a:buClr>
                <a:schemeClr val="dk1"/>
              </a:buClr>
              <a:buSzPts val="1000"/>
              <a:buChar char="●"/>
              <a:defRPr sz="1600">
                <a:solidFill>
                  <a:schemeClr val="dk1"/>
                </a:solidFill>
              </a:defRPr>
            </a:lvl7pPr>
            <a:lvl8pPr indent="-292100" lvl="7" marL="3657600" rtl="0" algn="l">
              <a:lnSpc>
                <a:spcPct val="115000"/>
              </a:lnSpc>
              <a:spcBef>
                <a:spcPts val="0"/>
              </a:spcBef>
              <a:spcAft>
                <a:spcPts val="0"/>
              </a:spcAft>
              <a:buClr>
                <a:schemeClr val="dk1"/>
              </a:buClr>
              <a:buSzPts val="1000"/>
              <a:buChar char="○"/>
              <a:defRPr sz="1600">
                <a:solidFill>
                  <a:schemeClr val="dk1"/>
                </a:solidFill>
              </a:defRPr>
            </a:lvl8pPr>
            <a:lvl9pPr indent="-292100" lvl="8" marL="4114800" rtl="0" algn="l">
              <a:lnSpc>
                <a:spcPct val="115000"/>
              </a:lnSpc>
              <a:spcBef>
                <a:spcPts val="0"/>
              </a:spcBef>
              <a:spcAft>
                <a:spcPts val="0"/>
              </a:spcAft>
              <a:buClr>
                <a:schemeClr val="dk1"/>
              </a:buClr>
              <a:buSzPts val="1000"/>
              <a:buChar char="■"/>
              <a:defRPr sz="1600">
                <a:solidFill>
                  <a:schemeClr val="dk1"/>
                </a:solidFill>
              </a:defRPr>
            </a:lvl9pPr>
          </a:lstStyle>
          <a:p/>
        </p:txBody>
      </p:sp>
      <p:cxnSp>
        <p:nvCxnSpPr>
          <p:cNvPr id="580" name="Google Shape;580;g2ebd320c584_0_1026"/>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581" name="Google Shape;581;g2ebd320c584_0_1026"/>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orange">
  <p:cSld name="CUSTOM_1">
    <p:spTree>
      <p:nvGrpSpPr>
        <p:cNvPr id="582" name="Shape 582"/>
        <p:cNvGrpSpPr/>
        <p:nvPr/>
      </p:nvGrpSpPr>
      <p:grpSpPr>
        <a:xfrm>
          <a:off x="0" y="0"/>
          <a:ext cx="0" cy="0"/>
          <a:chOff x="0" y="0"/>
          <a:chExt cx="0" cy="0"/>
        </a:xfrm>
      </p:grpSpPr>
      <p:pic>
        <p:nvPicPr>
          <p:cNvPr id="583" name="Google Shape;583;g2ebd320c584_0_1033"/>
          <p:cNvPicPr preferRelativeResize="0"/>
          <p:nvPr/>
        </p:nvPicPr>
        <p:blipFill rotWithShape="1">
          <a:blip r:embed="rId2">
            <a:alphaModFix/>
          </a:blip>
          <a:srcRect b="0" l="0" r="0" t="0"/>
          <a:stretch/>
        </p:blipFill>
        <p:spPr>
          <a:xfrm>
            <a:off x="0" y="0"/>
            <a:ext cx="9144000" cy="914400"/>
          </a:xfrm>
          <a:prstGeom prst="rect">
            <a:avLst/>
          </a:prstGeom>
          <a:noFill/>
          <a:ln>
            <a:noFill/>
          </a:ln>
        </p:spPr>
      </p:pic>
      <p:pic>
        <p:nvPicPr>
          <p:cNvPr id="584" name="Google Shape;584;g2ebd320c584_0_1033"/>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sp>
        <p:nvSpPr>
          <p:cNvPr id="585" name="Google Shape;585;g2ebd320c584_0_103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cxnSp>
        <p:nvCxnSpPr>
          <p:cNvPr id="586" name="Google Shape;586;g2ebd320c584_0_1033"/>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587" name="Google Shape;587;g2ebd320c584_0_1033"/>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p:cSld name="CUSTOM_1_1">
    <p:spTree>
      <p:nvGrpSpPr>
        <p:cNvPr id="588" name="Shape 588"/>
        <p:cNvGrpSpPr/>
        <p:nvPr/>
      </p:nvGrpSpPr>
      <p:grpSpPr>
        <a:xfrm>
          <a:off x="0" y="0"/>
          <a:ext cx="0" cy="0"/>
          <a:chOff x="0" y="0"/>
          <a:chExt cx="0" cy="0"/>
        </a:xfrm>
      </p:grpSpPr>
      <p:pic>
        <p:nvPicPr>
          <p:cNvPr id="589" name="Google Shape;589;g2ebd320c584_0_1039"/>
          <p:cNvPicPr preferRelativeResize="0"/>
          <p:nvPr/>
        </p:nvPicPr>
        <p:blipFill rotWithShape="1">
          <a:blip r:embed="rId2">
            <a:alphaModFix/>
          </a:blip>
          <a:srcRect b="0" l="0" r="0" t="0"/>
          <a:stretch/>
        </p:blipFill>
        <p:spPr>
          <a:xfrm>
            <a:off x="8146725" y="4676400"/>
            <a:ext cx="867951" cy="369000"/>
          </a:xfrm>
          <a:prstGeom prst="rect">
            <a:avLst/>
          </a:prstGeom>
          <a:noFill/>
          <a:ln>
            <a:noFill/>
          </a:ln>
        </p:spPr>
      </p:pic>
      <p:cxnSp>
        <p:nvCxnSpPr>
          <p:cNvPr id="590" name="Google Shape;590;g2ebd320c584_0_1039"/>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591" name="Google Shape;591;g2ebd320c584_0_1039"/>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eckmark - blue">
  <p:cSld name="SECTION_HEADER_2">
    <p:spTree>
      <p:nvGrpSpPr>
        <p:cNvPr id="56" name="Shape 56"/>
        <p:cNvGrpSpPr/>
        <p:nvPr/>
      </p:nvGrpSpPr>
      <p:grpSpPr>
        <a:xfrm>
          <a:off x="0" y="0"/>
          <a:ext cx="0" cy="0"/>
          <a:chOff x="0" y="0"/>
          <a:chExt cx="0" cy="0"/>
        </a:xfrm>
      </p:grpSpPr>
      <p:pic>
        <p:nvPicPr>
          <p:cNvPr id="57" name="Google Shape;57;p25"/>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58" name="Google Shape;58;p25"/>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59" name="Google Shape;59;p25"/>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0" name="Google Shape;60;p25"/>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61" name="Google Shape;61;p25"/>
          <p:cNvSpPr txBox="1"/>
          <p:nvPr>
            <p:ph idx="1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2" name="Google Shape;62;p25"/>
          <p:cNvPicPr preferRelativeResize="0"/>
          <p:nvPr/>
        </p:nvPicPr>
        <p:blipFill rotWithShape="1">
          <a:blip r:embed="rId4">
            <a:alphaModFix/>
          </a:blip>
          <a:srcRect b="0" l="0" r="0" t="0"/>
          <a:stretch/>
        </p:blipFill>
        <p:spPr>
          <a:xfrm>
            <a:off x="461400" y="2561763"/>
            <a:ext cx="410276" cy="410276"/>
          </a:xfrm>
          <a:prstGeom prst="rect">
            <a:avLst/>
          </a:prstGeom>
          <a:noFill/>
          <a:ln>
            <a:noFill/>
          </a:ln>
        </p:spPr>
      </p:pic>
      <p:pic>
        <p:nvPicPr>
          <p:cNvPr id="63" name="Google Shape;63;p25"/>
          <p:cNvPicPr preferRelativeResize="0"/>
          <p:nvPr/>
        </p:nvPicPr>
        <p:blipFill rotWithShape="1">
          <a:blip r:embed="rId4">
            <a:alphaModFix/>
          </a:blip>
          <a:srcRect b="0" l="0" r="0" t="0"/>
          <a:stretch/>
        </p:blipFill>
        <p:spPr>
          <a:xfrm>
            <a:off x="461400" y="1996288"/>
            <a:ext cx="410276" cy="410276"/>
          </a:xfrm>
          <a:prstGeom prst="rect">
            <a:avLst/>
          </a:prstGeom>
          <a:noFill/>
          <a:ln>
            <a:noFill/>
          </a:ln>
        </p:spPr>
      </p:pic>
      <p:sp>
        <p:nvSpPr>
          <p:cNvPr id="64" name="Google Shape;64;p25"/>
          <p:cNvSpPr txBox="1"/>
          <p:nvPr>
            <p:ph idx="2" type="title"/>
          </p:nvPr>
        </p:nvSpPr>
        <p:spPr>
          <a:xfrm>
            <a:off x="461400" y="1143000"/>
            <a:ext cx="7685400" cy="322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p:txBody>
      </p:sp>
      <p:sp>
        <p:nvSpPr>
          <p:cNvPr id="65" name="Google Shape;65;p25"/>
          <p:cNvSpPr txBox="1"/>
          <p:nvPr>
            <p:ph idx="1" type="subTitle"/>
          </p:nvPr>
        </p:nvSpPr>
        <p:spPr>
          <a:xfrm>
            <a:off x="1005250" y="2040025"/>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6" name="Google Shape;66;p25"/>
          <p:cNvSpPr txBox="1"/>
          <p:nvPr>
            <p:ph idx="3" type="subTitle"/>
          </p:nvPr>
        </p:nvSpPr>
        <p:spPr>
          <a:xfrm>
            <a:off x="1005250" y="2605500"/>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67" name="Google Shape;67;p25"/>
          <p:cNvPicPr preferRelativeResize="0"/>
          <p:nvPr/>
        </p:nvPicPr>
        <p:blipFill rotWithShape="1">
          <a:blip r:embed="rId4">
            <a:alphaModFix/>
          </a:blip>
          <a:srcRect b="0" l="0" r="0" t="0"/>
          <a:stretch/>
        </p:blipFill>
        <p:spPr>
          <a:xfrm>
            <a:off x="465600" y="3127238"/>
            <a:ext cx="410276" cy="410275"/>
          </a:xfrm>
          <a:prstGeom prst="rect">
            <a:avLst/>
          </a:prstGeom>
          <a:noFill/>
          <a:ln>
            <a:noFill/>
          </a:ln>
        </p:spPr>
      </p:pic>
      <p:sp>
        <p:nvSpPr>
          <p:cNvPr id="68" name="Google Shape;68;p25"/>
          <p:cNvSpPr txBox="1"/>
          <p:nvPr>
            <p:ph idx="4" type="subTitle"/>
          </p:nvPr>
        </p:nvSpPr>
        <p:spPr>
          <a:xfrm>
            <a:off x="1009450" y="3170975"/>
            <a:ext cx="5891400" cy="322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image space - orange">
  <p:cSld name="CUSTOM_1_1_1">
    <p:spTree>
      <p:nvGrpSpPr>
        <p:cNvPr id="592" name="Shape 592"/>
        <p:cNvGrpSpPr/>
        <p:nvPr/>
      </p:nvGrpSpPr>
      <p:grpSpPr>
        <a:xfrm>
          <a:off x="0" y="0"/>
          <a:ext cx="0" cy="0"/>
          <a:chOff x="0" y="0"/>
          <a:chExt cx="0" cy="0"/>
        </a:xfrm>
      </p:grpSpPr>
      <p:sp>
        <p:nvSpPr>
          <p:cNvPr id="593" name="Google Shape;593;g2ebd320c584_0_1043"/>
          <p:cNvSpPr/>
          <p:nvPr/>
        </p:nvSpPr>
        <p:spPr>
          <a:xfrm>
            <a:off x="5486400" y="917250"/>
            <a:ext cx="3657600" cy="4226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4" name="Google Shape;594;g2ebd320c584_0_1043"/>
          <p:cNvCxnSpPr/>
          <p:nvPr/>
        </p:nvCxnSpPr>
        <p:spPr>
          <a:xfrm>
            <a:off x="0" y="4561600"/>
            <a:ext cx="5392200" cy="0"/>
          </a:xfrm>
          <a:prstGeom prst="straightConnector1">
            <a:avLst/>
          </a:prstGeom>
          <a:noFill/>
          <a:ln cap="flat" cmpd="sng" w="9525">
            <a:solidFill>
              <a:srgbClr val="E69138"/>
            </a:solidFill>
            <a:prstDash val="solid"/>
            <a:round/>
            <a:headEnd len="sm" w="sm" type="none"/>
            <a:tailEnd len="sm" w="sm" type="none"/>
          </a:ln>
        </p:spPr>
      </p:cxnSp>
      <p:sp>
        <p:nvSpPr>
          <p:cNvPr id="595" name="Google Shape;595;g2ebd320c584_0_1043"/>
          <p:cNvSpPr txBox="1"/>
          <p:nvPr>
            <p:ph idx="1" type="body"/>
          </p:nvPr>
        </p:nvSpPr>
        <p:spPr>
          <a:xfrm>
            <a:off x="457200" y="1143000"/>
            <a:ext cx="3776400" cy="3191700"/>
          </a:xfrm>
          <a:prstGeom prst="rect">
            <a:avLst/>
          </a:prstGeom>
          <a:noFill/>
          <a:ln>
            <a:noFill/>
          </a:ln>
        </p:spPr>
        <p:txBody>
          <a:bodyPr anchorCtr="0" anchor="t" bIns="0" lIns="0" spcFirstLastPara="1" rIns="0" wrap="square" tIns="0">
            <a:normAutofit/>
          </a:bodyPr>
          <a:lstStyle>
            <a:lvl1pPr indent="-342900" lvl="0" marL="457200" rtl="0" algn="l">
              <a:lnSpc>
                <a:spcPct val="115000"/>
              </a:lnSpc>
              <a:spcBef>
                <a:spcPts val="0"/>
              </a:spcBef>
              <a:spcAft>
                <a:spcPts val="0"/>
              </a:spcAft>
              <a:buClr>
                <a:schemeClr val="dk1"/>
              </a:buClr>
              <a:buSzPts val="1800"/>
              <a:buChar char="●"/>
              <a:defRPr>
                <a:solidFill>
                  <a:schemeClr val="dk1"/>
                </a:solidFill>
              </a:defRPr>
            </a:lvl1pPr>
            <a:lvl2pPr indent="-330200" lvl="1" marL="914400" rtl="0" algn="l">
              <a:lnSpc>
                <a:spcPct val="115000"/>
              </a:lnSpc>
              <a:spcBef>
                <a:spcPts val="0"/>
              </a:spcBef>
              <a:spcAft>
                <a:spcPts val="0"/>
              </a:spcAft>
              <a:buClr>
                <a:schemeClr val="dk1"/>
              </a:buClr>
              <a:buSzPts val="1600"/>
              <a:buChar char="○"/>
              <a:defRPr sz="1600">
                <a:solidFill>
                  <a:schemeClr val="dk1"/>
                </a:solidFill>
              </a:defRPr>
            </a:lvl2pPr>
            <a:lvl3pPr indent="-330200" lvl="2" marL="1371600" rtl="0" algn="l">
              <a:lnSpc>
                <a:spcPct val="115000"/>
              </a:lnSpc>
              <a:spcBef>
                <a:spcPts val="0"/>
              </a:spcBef>
              <a:spcAft>
                <a:spcPts val="0"/>
              </a:spcAft>
              <a:buClr>
                <a:schemeClr val="dk1"/>
              </a:buClr>
              <a:buSzPts val="1600"/>
              <a:buChar char="■"/>
              <a:defRPr sz="1600">
                <a:solidFill>
                  <a:schemeClr val="dk1"/>
                </a:solidFill>
              </a:defRPr>
            </a:lvl3pPr>
            <a:lvl4pPr indent="-330200" lvl="3" marL="1828800" rtl="0" algn="l">
              <a:lnSpc>
                <a:spcPct val="115000"/>
              </a:lnSpc>
              <a:spcBef>
                <a:spcPts val="0"/>
              </a:spcBef>
              <a:spcAft>
                <a:spcPts val="0"/>
              </a:spcAft>
              <a:buClr>
                <a:schemeClr val="dk1"/>
              </a:buClr>
              <a:buSzPts val="1600"/>
              <a:buChar char="●"/>
              <a:defRPr sz="1600">
                <a:solidFill>
                  <a:schemeClr val="dk1"/>
                </a:solidFill>
              </a:defRPr>
            </a:lvl4pPr>
            <a:lvl5pPr indent="-330200" lvl="4" marL="2286000" rtl="0" algn="l">
              <a:lnSpc>
                <a:spcPct val="115000"/>
              </a:lnSpc>
              <a:spcBef>
                <a:spcPts val="0"/>
              </a:spcBef>
              <a:spcAft>
                <a:spcPts val="0"/>
              </a:spcAft>
              <a:buClr>
                <a:schemeClr val="dk1"/>
              </a:buClr>
              <a:buSzPts val="1600"/>
              <a:buChar char="○"/>
              <a:defRPr sz="1600">
                <a:solidFill>
                  <a:schemeClr val="dk1"/>
                </a:solidFill>
              </a:defRPr>
            </a:lvl5pPr>
            <a:lvl6pPr indent="-330200" lvl="5" marL="2743200" rtl="0" algn="l">
              <a:lnSpc>
                <a:spcPct val="115000"/>
              </a:lnSpc>
              <a:spcBef>
                <a:spcPts val="0"/>
              </a:spcBef>
              <a:spcAft>
                <a:spcPts val="0"/>
              </a:spcAft>
              <a:buClr>
                <a:schemeClr val="dk1"/>
              </a:buClr>
              <a:buSzPts val="1600"/>
              <a:buChar char="■"/>
              <a:defRPr sz="1600">
                <a:solidFill>
                  <a:schemeClr val="dk1"/>
                </a:solidFill>
              </a:defRPr>
            </a:lvl6pPr>
            <a:lvl7pPr indent="-330200" lvl="6" marL="3200400" rtl="0" algn="l">
              <a:lnSpc>
                <a:spcPct val="115000"/>
              </a:lnSpc>
              <a:spcBef>
                <a:spcPts val="0"/>
              </a:spcBef>
              <a:spcAft>
                <a:spcPts val="0"/>
              </a:spcAft>
              <a:buClr>
                <a:schemeClr val="dk1"/>
              </a:buClr>
              <a:buSzPts val="1600"/>
              <a:buChar char="●"/>
              <a:defRPr sz="1600">
                <a:solidFill>
                  <a:schemeClr val="dk1"/>
                </a:solidFill>
              </a:defRPr>
            </a:lvl7pPr>
            <a:lvl8pPr indent="-330200" lvl="7" marL="3657600" rtl="0" algn="l">
              <a:lnSpc>
                <a:spcPct val="115000"/>
              </a:lnSpc>
              <a:spcBef>
                <a:spcPts val="0"/>
              </a:spcBef>
              <a:spcAft>
                <a:spcPts val="0"/>
              </a:spcAft>
              <a:buClr>
                <a:schemeClr val="dk1"/>
              </a:buClr>
              <a:buSzPts val="1600"/>
              <a:buChar char="○"/>
              <a:defRPr sz="1600">
                <a:solidFill>
                  <a:schemeClr val="dk1"/>
                </a:solidFill>
              </a:defRPr>
            </a:lvl8pPr>
            <a:lvl9pPr indent="-330200" lvl="8" marL="4114800" rtl="0" algn="l">
              <a:lnSpc>
                <a:spcPct val="115000"/>
              </a:lnSpc>
              <a:spcBef>
                <a:spcPts val="0"/>
              </a:spcBef>
              <a:spcAft>
                <a:spcPts val="0"/>
              </a:spcAft>
              <a:buClr>
                <a:schemeClr val="dk1"/>
              </a:buClr>
              <a:buSzPts val="1600"/>
              <a:buChar char="■"/>
              <a:defRPr sz="1600">
                <a:solidFill>
                  <a:schemeClr val="dk1"/>
                </a:solidFill>
              </a:defRPr>
            </a:lvl9pPr>
          </a:lstStyle>
          <a:p/>
        </p:txBody>
      </p:sp>
      <p:pic>
        <p:nvPicPr>
          <p:cNvPr id="596" name="Google Shape;596;g2ebd320c584_0_1043"/>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597" name="Google Shape;597;g2ebd320c584_0_1043"/>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598" name="Google Shape;598;g2ebd320c584_0_1043"/>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599" name="Google Shape;599;g2ebd320c584_0_1043"/>
          <p:cNvPicPr preferRelativeResize="0"/>
          <p:nvPr/>
        </p:nvPicPr>
        <p:blipFill rotWithShape="1">
          <a:blip r:embed="rId3">
            <a:alphaModFix/>
          </a:blip>
          <a:srcRect b="0" l="0" r="0" t="0"/>
          <a:stretch/>
        </p:blipFill>
        <p:spPr>
          <a:xfrm>
            <a:off x="4524250" y="4676400"/>
            <a:ext cx="867951" cy="369000"/>
          </a:xfrm>
          <a:prstGeom prst="rect">
            <a:avLst/>
          </a:prstGeom>
          <a:noFill/>
          <a:ln>
            <a:noFill/>
          </a:ln>
        </p:spPr>
      </p:pic>
      <p:sp>
        <p:nvSpPr>
          <p:cNvPr id="600" name="Google Shape;600;g2ebd320c584_0_1043"/>
          <p:cNvSpPr/>
          <p:nvPr>
            <p:ph idx="2" type="pic"/>
          </p:nvPr>
        </p:nvSpPr>
        <p:spPr>
          <a:xfrm>
            <a:off x="5556750" y="989400"/>
            <a:ext cx="3516900" cy="40821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 orange">
  <p:cSld name="CUSTOM_1_1_1_1">
    <p:spTree>
      <p:nvGrpSpPr>
        <p:cNvPr id="601" name="Shape 601"/>
        <p:cNvGrpSpPr/>
        <p:nvPr/>
      </p:nvGrpSpPr>
      <p:grpSpPr>
        <a:xfrm>
          <a:off x="0" y="0"/>
          <a:ext cx="0" cy="0"/>
          <a:chOff x="0" y="0"/>
          <a:chExt cx="0" cy="0"/>
        </a:xfrm>
      </p:grpSpPr>
      <p:pic>
        <p:nvPicPr>
          <p:cNvPr id="602" name="Google Shape;602;g2ebd320c584_0_1052"/>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603" name="Google Shape;603;g2ebd320c584_0_1052"/>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04" name="Google Shape;604;g2ebd320c584_0_1052"/>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05" name="Google Shape;605;g2ebd320c584_0_1052"/>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06" name="Google Shape;606;g2ebd320c584_0_1052"/>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607" name="Google Shape;607;g2ebd320c584_0_1052"/>
          <p:cNvSpPr txBox="1"/>
          <p:nvPr>
            <p:ph idx="1" type="body"/>
          </p:nvPr>
        </p:nvSpPr>
        <p:spPr>
          <a:xfrm>
            <a:off x="3117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608" name="Google Shape;608;g2ebd320c584_0_1052"/>
          <p:cNvSpPr txBox="1"/>
          <p:nvPr>
            <p:ph idx="2" type="body"/>
          </p:nvPr>
        </p:nvSpPr>
        <p:spPr>
          <a:xfrm>
            <a:off x="4832400" y="1152475"/>
            <a:ext cx="3999900" cy="31788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2 column with header- orange">
  <p:cSld name="CUSTOM_1_1_1_1_1">
    <p:spTree>
      <p:nvGrpSpPr>
        <p:cNvPr id="609" name="Shape 609"/>
        <p:cNvGrpSpPr/>
        <p:nvPr/>
      </p:nvGrpSpPr>
      <p:grpSpPr>
        <a:xfrm>
          <a:off x="0" y="0"/>
          <a:ext cx="0" cy="0"/>
          <a:chOff x="0" y="0"/>
          <a:chExt cx="0" cy="0"/>
        </a:xfrm>
      </p:grpSpPr>
      <p:pic>
        <p:nvPicPr>
          <p:cNvPr id="610" name="Google Shape;610;g2ebd320c584_0_1060"/>
          <p:cNvPicPr preferRelativeResize="0"/>
          <p:nvPr/>
        </p:nvPicPr>
        <p:blipFill rotWithShape="1">
          <a:blip r:embed="rId2">
            <a:alphaModFix/>
          </a:blip>
          <a:srcRect b="0" l="0" r="0" t="0"/>
          <a:stretch/>
        </p:blipFill>
        <p:spPr>
          <a:xfrm>
            <a:off x="0" y="0"/>
            <a:ext cx="9144000" cy="914400"/>
          </a:xfrm>
          <a:prstGeom prst="rect">
            <a:avLst/>
          </a:prstGeom>
          <a:noFill/>
          <a:ln>
            <a:noFill/>
          </a:ln>
        </p:spPr>
      </p:pic>
      <p:sp>
        <p:nvSpPr>
          <p:cNvPr id="611" name="Google Shape;611;g2ebd320c584_0_1060"/>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rt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sp>
        <p:nvSpPr>
          <p:cNvPr id="612" name="Google Shape;612;g2ebd320c584_0_1060"/>
          <p:cNvSpPr txBox="1"/>
          <p:nvPr>
            <p:ph idx="12" type="sldNum"/>
          </p:nvPr>
        </p:nvSpPr>
        <p:spPr>
          <a:xfrm>
            <a:off x="114300" y="4788500"/>
            <a:ext cx="347100" cy="281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pic>
        <p:nvPicPr>
          <p:cNvPr id="613" name="Google Shape;613;g2ebd320c584_0_1060"/>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614" name="Google Shape;614;g2ebd320c584_0_1060"/>
          <p:cNvCxnSpPr/>
          <p:nvPr/>
        </p:nvCxnSpPr>
        <p:spPr>
          <a:xfrm>
            <a:off x="0" y="4561600"/>
            <a:ext cx="9152700" cy="0"/>
          </a:xfrm>
          <a:prstGeom prst="straightConnector1">
            <a:avLst/>
          </a:prstGeom>
          <a:noFill/>
          <a:ln cap="flat" cmpd="sng" w="9525">
            <a:solidFill>
              <a:srgbClr val="E69138"/>
            </a:solidFill>
            <a:prstDash val="solid"/>
            <a:round/>
            <a:headEnd len="sm" w="sm" type="none"/>
            <a:tailEnd len="sm" w="sm" type="none"/>
          </a:ln>
        </p:spPr>
      </p:cxnSp>
      <p:sp>
        <p:nvSpPr>
          <p:cNvPr id="615" name="Google Shape;615;g2ebd320c584_0_1060"/>
          <p:cNvSpPr txBox="1"/>
          <p:nvPr>
            <p:ph idx="1" type="body"/>
          </p:nvPr>
        </p:nvSpPr>
        <p:spPr>
          <a:xfrm>
            <a:off x="311700" y="1387200"/>
            <a:ext cx="3999900" cy="2944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616" name="Google Shape;616;g2ebd320c584_0_1060"/>
          <p:cNvSpPr txBox="1"/>
          <p:nvPr>
            <p:ph idx="2" type="body"/>
          </p:nvPr>
        </p:nvSpPr>
        <p:spPr>
          <a:xfrm>
            <a:off x="4832400" y="1387075"/>
            <a:ext cx="3999900" cy="29442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chemeClr val="dk1"/>
              </a:buClr>
              <a:buSzPts val="1400"/>
              <a:buChar char="●"/>
              <a:defRPr sz="1400">
                <a:solidFill>
                  <a:schemeClr val="dk1"/>
                </a:solidFill>
              </a:defRPr>
            </a:lvl1pPr>
            <a:lvl2pPr indent="-304800" lvl="1" marL="914400" rtl="0" algn="l">
              <a:lnSpc>
                <a:spcPct val="115000"/>
              </a:lnSpc>
              <a:spcBef>
                <a:spcPts val="0"/>
              </a:spcBef>
              <a:spcAft>
                <a:spcPts val="0"/>
              </a:spcAft>
              <a:buClr>
                <a:schemeClr val="dk1"/>
              </a:buClr>
              <a:buSzPts val="1200"/>
              <a:buChar char="○"/>
              <a:defRPr sz="1200">
                <a:solidFill>
                  <a:schemeClr val="dk1"/>
                </a:solidFill>
              </a:defRPr>
            </a:lvl2pPr>
            <a:lvl3pPr indent="-304800" lvl="2" marL="1371600" rtl="0" algn="l">
              <a:lnSpc>
                <a:spcPct val="115000"/>
              </a:lnSpc>
              <a:spcBef>
                <a:spcPts val="0"/>
              </a:spcBef>
              <a:spcAft>
                <a:spcPts val="0"/>
              </a:spcAft>
              <a:buClr>
                <a:schemeClr val="dk1"/>
              </a:buClr>
              <a:buSzPts val="1200"/>
              <a:buChar char="■"/>
              <a:defRPr sz="1200">
                <a:solidFill>
                  <a:schemeClr val="dk1"/>
                </a:solidFill>
              </a:defRPr>
            </a:lvl3pPr>
            <a:lvl4pPr indent="-304800" lvl="3" marL="1828800" rtl="0" algn="l">
              <a:lnSpc>
                <a:spcPct val="115000"/>
              </a:lnSpc>
              <a:spcBef>
                <a:spcPts val="0"/>
              </a:spcBef>
              <a:spcAft>
                <a:spcPts val="0"/>
              </a:spcAft>
              <a:buClr>
                <a:schemeClr val="dk1"/>
              </a:buClr>
              <a:buSzPts val="1200"/>
              <a:buChar char="●"/>
              <a:defRPr sz="1200">
                <a:solidFill>
                  <a:schemeClr val="dk1"/>
                </a:solidFill>
              </a:defRPr>
            </a:lvl4pPr>
            <a:lvl5pPr indent="-304800" lvl="4" marL="2286000" rtl="0" algn="l">
              <a:lnSpc>
                <a:spcPct val="115000"/>
              </a:lnSpc>
              <a:spcBef>
                <a:spcPts val="0"/>
              </a:spcBef>
              <a:spcAft>
                <a:spcPts val="0"/>
              </a:spcAft>
              <a:buClr>
                <a:schemeClr val="dk1"/>
              </a:buClr>
              <a:buSzPts val="1200"/>
              <a:buChar char="○"/>
              <a:defRPr sz="1200">
                <a:solidFill>
                  <a:schemeClr val="dk1"/>
                </a:solidFill>
              </a:defRPr>
            </a:lvl5pPr>
            <a:lvl6pPr indent="-304800" lvl="5" marL="2743200" rtl="0" algn="l">
              <a:lnSpc>
                <a:spcPct val="115000"/>
              </a:lnSpc>
              <a:spcBef>
                <a:spcPts val="0"/>
              </a:spcBef>
              <a:spcAft>
                <a:spcPts val="0"/>
              </a:spcAft>
              <a:buClr>
                <a:schemeClr val="dk1"/>
              </a:buClr>
              <a:buSzPts val="1200"/>
              <a:buChar char="■"/>
              <a:defRPr sz="1200">
                <a:solidFill>
                  <a:schemeClr val="dk1"/>
                </a:solidFill>
              </a:defRPr>
            </a:lvl6pPr>
            <a:lvl7pPr indent="-304800" lvl="6" marL="3200400" rtl="0" algn="l">
              <a:lnSpc>
                <a:spcPct val="115000"/>
              </a:lnSpc>
              <a:spcBef>
                <a:spcPts val="0"/>
              </a:spcBef>
              <a:spcAft>
                <a:spcPts val="0"/>
              </a:spcAft>
              <a:buClr>
                <a:schemeClr val="dk1"/>
              </a:buClr>
              <a:buSzPts val="1200"/>
              <a:buChar char="●"/>
              <a:defRPr sz="1200">
                <a:solidFill>
                  <a:schemeClr val="dk1"/>
                </a:solidFill>
              </a:defRPr>
            </a:lvl7pPr>
            <a:lvl8pPr indent="-304800" lvl="7" marL="3657600" rtl="0" algn="l">
              <a:lnSpc>
                <a:spcPct val="115000"/>
              </a:lnSpc>
              <a:spcBef>
                <a:spcPts val="0"/>
              </a:spcBef>
              <a:spcAft>
                <a:spcPts val="0"/>
              </a:spcAft>
              <a:buClr>
                <a:schemeClr val="dk1"/>
              </a:buClr>
              <a:buSzPts val="1200"/>
              <a:buChar char="○"/>
              <a:defRPr sz="1200">
                <a:solidFill>
                  <a:schemeClr val="dk1"/>
                </a:solidFill>
              </a:defRPr>
            </a:lvl8pPr>
            <a:lvl9pPr indent="-304800" lvl="8" marL="4114800" rtl="0" algn="l">
              <a:lnSpc>
                <a:spcPct val="115000"/>
              </a:lnSpc>
              <a:spcBef>
                <a:spcPts val="0"/>
              </a:spcBef>
              <a:spcAft>
                <a:spcPts val="0"/>
              </a:spcAft>
              <a:buClr>
                <a:schemeClr val="dk1"/>
              </a:buClr>
              <a:buSzPts val="1200"/>
              <a:buChar char="■"/>
              <a:defRPr sz="1200">
                <a:solidFill>
                  <a:schemeClr val="dk1"/>
                </a:solidFill>
              </a:defRPr>
            </a:lvl9pPr>
          </a:lstStyle>
          <a:p/>
        </p:txBody>
      </p:sp>
      <p:sp>
        <p:nvSpPr>
          <p:cNvPr id="617" name="Google Shape;617;g2ebd320c584_0_1060"/>
          <p:cNvSpPr txBox="1"/>
          <p:nvPr>
            <p:ph idx="3" type="title"/>
          </p:nvPr>
        </p:nvSpPr>
        <p:spPr>
          <a:xfrm>
            <a:off x="329300" y="1047150"/>
            <a:ext cx="3982200" cy="3690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p:txBody>
      </p:sp>
      <p:sp>
        <p:nvSpPr>
          <p:cNvPr id="618" name="Google Shape;618;g2ebd320c584_0_1060"/>
          <p:cNvSpPr txBox="1"/>
          <p:nvPr>
            <p:ph idx="4" type="title"/>
          </p:nvPr>
        </p:nvSpPr>
        <p:spPr>
          <a:xfrm>
            <a:off x="4841250" y="1047150"/>
            <a:ext cx="3982200" cy="369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1pPr>
            <a:lvl2pPr lvl="1"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2pPr>
            <a:lvl3pPr lvl="2"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3pPr>
            <a:lvl4pPr lvl="3"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4pPr>
            <a:lvl5pPr lvl="4"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5pPr>
            <a:lvl6pPr lvl="5"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6pPr>
            <a:lvl7pPr lvl="6"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7pPr>
            <a:lvl8pPr lvl="7"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8pPr>
            <a:lvl9pPr lvl="8" rtl="0" algn="l">
              <a:lnSpc>
                <a:spcPct val="100000"/>
              </a:lnSpc>
              <a:spcBef>
                <a:spcPts val="0"/>
              </a:spcBef>
              <a:spcAft>
                <a:spcPts val="0"/>
              </a:spcAft>
              <a:buClr>
                <a:schemeClr val="accent2"/>
              </a:buClr>
              <a:buSzPts val="800"/>
              <a:buNone/>
              <a:defRPr b="1" sz="1400">
                <a:solidFill>
                  <a:schemeClr val="accent2"/>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9" name="Shape 619"/>
        <p:cNvGrpSpPr/>
        <p:nvPr/>
      </p:nvGrpSpPr>
      <p:grpSpPr>
        <a:xfrm>
          <a:off x="0" y="0"/>
          <a:ext cx="0" cy="0"/>
          <a:chOff x="0" y="0"/>
          <a:chExt cx="0" cy="0"/>
        </a:xfrm>
      </p:grpSpPr>
      <p:pic>
        <p:nvPicPr>
          <p:cNvPr id="620" name="Google Shape;620;g2ebd320c584_0_1070"/>
          <p:cNvPicPr preferRelativeResize="0"/>
          <p:nvPr/>
        </p:nvPicPr>
        <p:blipFill rotWithShape="1">
          <a:blip r:embed="rId2">
            <a:alphaModFix/>
          </a:blip>
          <a:srcRect b="0" l="0" r="0" t="0"/>
          <a:stretch/>
        </p:blipFill>
        <p:spPr>
          <a:xfrm>
            <a:off x="2" y="0"/>
            <a:ext cx="9143995" cy="914399"/>
          </a:xfrm>
          <a:prstGeom prst="rect">
            <a:avLst/>
          </a:prstGeom>
          <a:noFill/>
          <a:ln>
            <a:noFill/>
          </a:ln>
        </p:spPr>
      </p:pic>
      <p:sp>
        <p:nvSpPr>
          <p:cNvPr id="621" name="Google Shape;621;g2ebd320c584_0_1070"/>
          <p:cNvSpPr txBox="1"/>
          <p:nvPr>
            <p:ph type="title"/>
          </p:nvPr>
        </p:nvSpPr>
        <p:spPr>
          <a:xfrm>
            <a:off x="332674" y="153882"/>
            <a:ext cx="6048900" cy="673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2" name="Google Shape;622;g2ebd320c584_0_1070"/>
          <p:cNvSpPr txBox="1"/>
          <p:nvPr>
            <p:ph idx="1" type="body"/>
          </p:nvPr>
        </p:nvSpPr>
        <p:spPr>
          <a:xfrm>
            <a:off x="628650" y="1165860"/>
            <a:ext cx="7886700" cy="3263400"/>
          </a:xfrm>
          <a:prstGeom prst="rect">
            <a:avLst/>
          </a:prstGeom>
          <a:noFill/>
          <a:ln>
            <a:noFill/>
          </a:ln>
        </p:spPr>
        <p:txBody>
          <a:bodyPr anchorCtr="0" anchor="t" bIns="0" lIns="0" spcFirstLastPara="1" rIns="0" wrap="square" tIns="0">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Char char="•"/>
              <a:defRPr sz="1500"/>
            </a:lvl2pPr>
            <a:lvl3pPr indent="-317500" lvl="2" marL="1371600" rtl="0" algn="l">
              <a:lnSpc>
                <a:spcPct val="90000"/>
              </a:lnSpc>
              <a:spcBef>
                <a:spcPts val="400"/>
              </a:spcBef>
              <a:spcAft>
                <a:spcPts val="0"/>
              </a:spcAft>
              <a:buClr>
                <a:schemeClr val="dk1"/>
              </a:buClr>
              <a:buSzPts val="1400"/>
              <a:buChar char="•"/>
              <a:defRPr sz="1400"/>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623" name="Google Shape;623;g2ebd320c584_0_1070"/>
          <p:cNvPicPr preferRelativeResize="0"/>
          <p:nvPr/>
        </p:nvPicPr>
        <p:blipFill rotWithShape="1">
          <a:blip r:embed="rId3">
            <a:alphaModFix/>
          </a:blip>
          <a:srcRect b="0" l="0" r="0" t="0"/>
          <a:stretch/>
        </p:blipFill>
        <p:spPr>
          <a:xfrm>
            <a:off x="8086704" y="4629151"/>
            <a:ext cx="857291" cy="364738"/>
          </a:xfrm>
          <a:prstGeom prst="rect">
            <a:avLst/>
          </a:prstGeom>
          <a:noFill/>
          <a:ln>
            <a:noFill/>
          </a:ln>
        </p:spPr>
      </p:pic>
      <p:sp>
        <p:nvSpPr>
          <p:cNvPr id="624" name="Google Shape;624;g2ebd320c584_0_1070"/>
          <p:cNvSpPr txBox="1"/>
          <p:nvPr>
            <p:ph idx="12" type="sldNum"/>
          </p:nvPr>
        </p:nvSpPr>
        <p:spPr>
          <a:xfrm>
            <a:off x="249655"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7F7F7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Blue">
  <p:cSld name="TITLE_AND_BODY_1_1_1_1_1_1_1_1">
    <p:spTree>
      <p:nvGrpSpPr>
        <p:cNvPr id="625" name="Shape 625"/>
        <p:cNvGrpSpPr/>
        <p:nvPr/>
      </p:nvGrpSpPr>
      <p:grpSpPr>
        <a:xfrm>
          <a:off x="0" y="0"/>
          <a:ext cx="0" cy="0"/>
          <a:chOff x="0" y="0"/>
          <a:chExt cx="0" cy="0"/>
        </a:xfrm>
      </p:grpSpPr>
      <p:sp>
        <p:nvSpPr>
          <p:cNvPr id="626" name="Google Shape;626;g2ebd320c584_0_107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descr="&quot;&quot;" id="627" name="Google Shape;627;g2ebd320c584_0_1076"/>
          <p:cNvSpPr/>
          <p:nvPr/>
        </p:nvSpPr>
        <p:spPr>
          <a:xfrm>
            <a:off x="1125" y="0"/>
            <a:ext cx="9144000" cy="2743200"/>
          </a:xfrm>
          <a:prstGeom prst="rect">
            <a:avLst/>
          </a:prstGeom>
          <a:solidFill>
            <a:srgbClr val="488B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8" name="Google Shape;628;g2ebd320c584_0_1076"/>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quot;&quot;" id="629" name="Google Shape;629;g2ebd320c584_0_1076"/>
          <p:cNvPicPr preferRelativeResize="0"/>
          <p:nvPr/>
        </p:nvPicPr>
        <p:blipFill rotWithShape="1">
          <a:blip r:embed="rId2">
            <a:alphaModFix/>
          </a:blip>
          <a:srcRect b="0" l="0" r="0" t="0"/>
          <a:stretch/>
        </p:blipFill>
        <p:spPr>
          <a:xfrm>
            <a:off x="0" y="4320695"/>
            <a:ext cx="9144003" cy="830461"/>
          </a:xfrm>
          <a:prstGeom prst="rect">
            <a:avLst/>
          </a:prstGeom>
          <a:noFill/>
          <a:ln>
            <a:noFill/>
          </a:ln>
        </p:spPr>
      </p:pic>
      <p:pic>
        <p:nvPicPr>
          <p:cNvPr descr="CDE logo" id="630" name="Google Shape;630;g2ebd320c584_0_107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descr="Photo of high school student" id="631" name="Google Shape;631;g2ebd320c584_0_1076"/>
          <p:cNvPicPr preferRelativeResize="0"/>
          <p:nvPr/>
        </p:nvPicPr>
        <p:blipFill rotWithShape="1">
          <a:blip r:embed="rId4">
            <a:alphaModFix/>
          </a:blip>
          <a:srcRect b="0" l="0" r="0" t="0"/>
          <a:stretch/>
        </p:blipFill>
        <p:spPr>
          <a:xfrm>
            <a:off x="6124275" y="0"/>
            <a:ext cx="3019725" cy="4483625"/>
          </a:xfrm>
          <a:prstGeom prst="rect">
            <a:avLst/>
          </a:prstGeom>
          <a:noFill/>
          <a:ln>
            <a:noFill/>
          </a:ln>
        </p:spPr>
      </p:pic>
      <p:sp>
        <p:nvSpPr>
          <p:cNvPr id="632" name="Google Shape;632;g2ebd320c584_0_1076"/>
          <p:cNvSpPr txBox="1"/>
          <p:nvPr>
            <p:ph type="title"/>
          </p:nvPr>
        </p:nvSpPr>
        <p:spPr>
          <a:xfrm>
            <a:off x="205525" y="2075700"/>
            <a:ext cx="5778300" cy="5313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33" name="Google Shape;633;g2ebd320c584_0_1076"/>
          <p:cNvSpPr txBox="1"/>
          <p:nvPr>
            <p:ph idx="3" type="title"/>
          </p:nvPr>
        </p:nvSpPr>
        <p:spPr>
          <a:xfrm>
            <a:off x="205525" y="2960750"/>
            <a:ext cx="5778300" cy="1040100"/>
          </a:xfrm>
          <a:prstGeom prst="rect">
            <a:avLst/>
          </a:prstGeom>
        </p:spPr>
        <p:txBody>
          <a:bodyPr anchorCtr="0" anchor="t" bIns="0" lIns="0" spcFirstLastPara="1" rIns="0" wrap="square" tIns="0">
            <a:noAutofit/>
          </a:bodyPr>
          <a:lstStyle>
            <a:lvl1pPr lvl="0" rtl="0" algn="ctr">
              <a:spcBef>
                <a:spcPts val="0"/>
              </a:spcBef>
              <a:spcAft>
                <a:spcPts val="0"/>
              </a:spcAft>
              <a:buSzPts val="2200"/>
              <a:buFont typeface="Roboto"/>
              <a:buNone/>
              <a:defRPr sz="2200">
                <a:latin typeface="Roboto"/>
                <a:ea typeface="Roboto"/>
                <a:cs typeface="Roboto"/>
                <a:sym typeface="Roboto"/>
              </a:defRPr>
            </a:lvl1pPr>
            <a:lvl2pPr lvl="1"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image - Blue">
  <p:cSld name="TITLE_AND_BODY_1_1_1_1_1_1_1_1_1">
    <p:spTree>
      <p:nvGrpSpPr>
        <p:cNvPr id="634" name="Shape 634"/>
        <p:cNvGrpSpPr/>
        <p:nvPr/>
      </p:nvGrpSpPr>
      <p:grpSpPr>
        <a:xfrm>
          <a:off x="0" y="0"/>
          <a:ext cx="0" cy="0"/>
          <a:chOff x="0" y="0"/>
          <a:chExt cx="0" cy="0"/>
        </a:xfrm>
      </p:grpSpPr>
      <p:pic>
        <p:nvPicPr>
          <p:cNvPr descr="&quot;&quot;" id="635" name="Google Shape;635;g2ebd320c584_0_1085"/>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636" name="Google Shape;636;g2ebd320c584_0_1085"/>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637" name="Google Shape;637;g2ebd320c584_0_1085"/>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38" name="Google Shape;638;g2ebd320c584_0_1085"/>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639" name="Google Shape;639;g2ebd320c584_0_1085"/>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pic>
        <p:nvPicPr>
          <p:cNvPr descr="Photo of high school student" id="640" name="Google Shape;640;g2ebd320c584_0_1085"/>
          <p:cNvPicPr preferRelativeResize="0"/>
          <p:nvPr/>
        </p:nvPicPr>
        <p:blipFill rotWithShape="1">
          <a:blip r:embed="rId3">
            <a:alphaModFix/>
          </a:blip>
          <a:srcRect b="0" l="0" r="0" t="0"/>
          <a:stretch/>
        </p:blipFill>
        <p:spPr>
          <a:xfrm>
            <a:off x="6109200" y="616825"/>
            <a:ext cx="3034799" cy="3034799"/>
          </a:xfrm>
          <a:prstGeom prst="rect">
            <a:avLst/>
          </a:prstGeom>
          <a:noFill/>
          <a:ln>
            <a:noFill/>
          </a:ln>
        </p:spPr>
      </p:pic>
      <p:sp>
        <p:nvSpPr>
          <p:cNvPr id="641" name="Google Shape;641;g2ebd320c584_0_1085"/>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42" name="Google Shape;642;g2ebd320c584_0_1085"/>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out image - Blue">
  <p:cSld name="TITLE_AND_BODY_1_1_1_1_1_1_1_1_1_1">
    <p:spTree>
      <p:nvGrpSpPr>
        <p:cNvPr id="643" name="Shape 643"/>
        <p:cNvGrpSpPr/>
        <p:nvPr/>
      </p:nvGrpSpPr>
      <p:grpSpPr>
        <a:xfrm>
          <a:off x="0" y="0"/>
          <a:ext cx="0" cy="0"/>
          <a:chOff x="0" y="0"/>
          <a:chExt cx="0" cy="0"/>
        </a:xfrm>
      </p:grpSpPr>
      <p:pic>
        <p:nvPicPr>
          <p:cNvPr descr="&quot;&quot;" id="644" name="Google Shape;644;g2ebd320c584_0_1094"/>
          <p:cNvPicPr preferRelativeResize="0"/>
          <p:nvPr/>
        </p:nvPicPr>
        <p:blipFill rotWithShape="1">
          <a:blip r:embed="rId2">
            <a:alphaModFix/>
          </a:blip>
          <a:srcRect b="0" l="0" r="0" t="0"/>
          <a:stretch/>
        </p:blipFill>
        <p:spPr>
          <a:xfrm>
            <a:off x="0" y="4320695"/>
            <a:ext cx="9144003" cy="830461"/>
          </a:xfrm>
          <a:prstGeom prst="rect">
            <a:avLst/>
          </a:prstGeom>
          <a:noFill/>
          <a:ln>
            <a:noFill/>
          </a:ln>
        </p:spPr>
      </p:pic>
      <p:cxnSp>
        <p:nvCxnSpPr>
          <p:cNvPr descr="&quot;&quot;" id="645" name="Google Shape;645;g2ebd320c584_0_1094"/>
          <p:cNvCxnSpPr/>
          <p:nvPr/>
        </p:nvCxnSpPr>
        <p:spPr>
          <a:xfrm>
            <a:off x="0" y="918350"/>
            <a:ext cx="7479600" cy="0"/>
          </a:xfrm>
          <a:prstGeom prst="straightConnector1">
            <a:avLst/>
          </a:prstGeom>
          <a:noFill/>
          <a:ln cap="flat" cmpd="sng" w="19050">
            <a:solidFill>
              <a:srgbClr val="488BC9"/>
            </a:solidFill>
            <a:prstDash val="solid"/>
            <a:round/>
            <a:headEnd len="med" w="med" type="none"/>
            <a:tailEnd len="med" w="med" type="none"/>
          </a:ln>
        </p:spPr>
      </p:cxnSp>
      <p:sp>
        <p:nvSpPr>
          <p:cNvPr id="646" name="Google Shape;646;g2ebd320c584_0_1094"/>
          <p:cNvSpPr txBox="1"/>
          <p:nvPr>
            <p:ph type="title"/>
          </p:nvPr>
        </p:nvSpPr>
        <p:spPr>
          <a:xfrm>
            <a:off x="311700" y="105100"/>
            <a:ext cx="7167900" cy="7413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p:txBody>
      </p:sp>
      <p:sp>
        <p:nvSpPr>
          <p:cNvPr id="647" name="Google Shape;647;g2ebd320c584_0_1094"/>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lvl1pPr indent="-330200" lvl="0" marL="457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indent="-317500" lvl="1" marL="914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648" name="Google Shape;648;g2ebd320c584_0_1094"/>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p:txBody>
      </p:sp>
      <p:sp>
        <p:nvSpPr>
          <p:cNvPr id="649" name="Google Shape;649;g2ebd320c584_0_1094"/>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50" name="Google Shape;650;g2ebd320c584_0_1094"/>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1">
  <p:cSld name="TITLE_AND_BODY_1_1_1_1_1_1_1_1_1_1_1_1">
    <p:spTree>
      <p:nvGrpSpPr>
        <p:cNvPr id="651" name="Shape 651"/>
        <p:cNvGrpSpPr/>
        <p:nvPr/>
      </p:nvGrpSpPr>
      <p:grpSpPr>
        <a:xfrm>
          <a:off x="0" y="0"/>
          <a:ext cx="0" cy="0"/>
          <a:chOff x="0" y="0"/>
          <a:chExt cx="0" cy="0"/>
        </a:xfrm>
      </p:grpSpPr>
      <p:pic>
        <p:nvPicPr>
          <p:cNvPr descr="Photo of middle school students" id="652" name="Google Shape;652;g2ebd320c584_0_110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53" name="Google Shape;653;g2ebd320c584_0_110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54" name="Google Shape;654;g2ebd320c584_0_110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655" name="Google Shape;655;g2ebd320c584_0_110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2">
  <p:cSld name="TITLE_AND_BODY_1_1_1_1_1_1_1_1_1_1_1_1_1">
    <p:spTree>
      <p:nvGrpSpPr>
        <p:cNvPr id="656" name="Shape 656"/>
        <p:cNvGrpSpPr/>
        <p:nvPr/>
      </p:nvGrpSpPr>
      <p:grpSpPr>
        <a:xfrm>
          <a:off x="0" y="0"/>
          <a:ext cx="0" cy="0"/>
          <a:chOff x="0" y="0"/>
          <a:chExt cx="0" cy="0"/>
        </a:xfrm>
      </p:grpSpPr>
      <p:pic>
        <p:nvPicPr>
          <p:cNvPr descr="Photo of high school students" id="657" name="Google Shape;657;g2ebd320c584_0_110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58" name="Google Shape;658;g2ebd320c584_0_110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59" name="Google Shape;659;g2ebd320c584_0_110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60" name="Google Shape;660;g2ebd320c584_0_110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3">
  <p:cSld name="TITLE_AND_BODY_1_1_1_1_1_1_1_1_1_1_1_1_1_1">
    <p:spTree>
      <p:nvGrpSpPr>
        <p:cNvPr id="661" name="Shape 661"/>
        <p:cNvGrpSpPr/>
        <p:nvPr/>
      </p:nvGrpSpPr>
      <p:grpSpPr>
        <a:xfrm>
          <a:off x="0" y="0"/>
          <a:ext cx="0" cy="0"/>
          <a:chOff x="0" y="0"/>
          <a:chExt cx="0" cy="0"/>
        </a:xfrm>
      </p:grpSpPr>
      <p:pic>
        <p:nvPicPr>
          <p:cNvPr descr="Photo of high school student" id="662" name="Google Shape;662;g2ebd320c584_0_111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63" name="Google Shape;663;g2ebd320c584_0_111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4" name="Google Shape;664;g2ebd320c584_0_111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665" name="Google Shape;665;g2ebd320c584_0_111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ith header/logo - no text - blue" type="tx">
  <p:cSld name="TITLE_AND_BODY">
    <p:spTree>
      <p:nvGrpSpPr>
        <p:cNvPr id="69" name="Shape 69"/>
        <p:cNvGrpSpPr/>
        <p:nvPr/>
      </p:nvGrpSpPr>
      <p:grpSpPr>
        <a:xfrm>
          <a:off x="0" y="0"/>
          <a:ext cx="0" cy="0"/>
          <a:chOff x="0" y="0"/>
          <a:chExt cx="0" cy="0"/>
        </a:xfrm>
      </p:grpSpPr>
      <p:pic>
        <p:nvPicPr>
          <p:cNvPr id="70" name="Google Shape;70;p26"/>
          <p:cNvPicPr preferRelativeResize="0"/>
          <p:nvPr/>
        </p:nvPicPr>
        <p:blipFill rotWithShape="1">
          <a:blip r:embed="rId2">
            <a:alphaModFix/>
          </a:blip>
          <a:srcRect b="0" l="0" r="0" t="0"/>
          <a:stretch/>
        </p:blipFill>
        <p:spPr>
          <a:xfrm>
            <a:off x="-6900" y="0"/>
            <a:ext cx="9172498" cy="917250"/>
          </a:xfrm>
          <a:prstGeom prst="rect">
            <a:avLst/>
          </a:prstGeom>
          <a:noFill/>
          <a:ln>
            <a:noFill/>
          </a:ln>
        </p:spPr>
      </p:pic>
      <p:sp>
        <p:nvSpPr>
          <p:cNvPr id="71" name="Google Shape;71;p26"/>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p:txBody>
      </p:sp>
      <p:pic>
        <p:nvPicPr>
          <p:cNvPr id="72" name="Google Shape;72;p26"/>
          <p:cNvPicPr preferRelativeResize="0"/>
          <p:nvPr/>
        </p:nvPicPr>
        <p:blipFill rotWithShape="1">
          <a:blip r:embed="rId3">
            <a:alphaModFix/>
          </a:blip>
          <a:srcRect b="0" l="0" r="0" t="0"/>
          <a:stretch/>
        </p:blipFill>
        <p:spPr>
          <a:xfrm>
            <a:off x="8146725" y="4676400"/>
            <a:ext cx="867951" cy="369000"/>
          </a:xfrm>
          <a:prstGeom prst="rect">
            <a:avLst/>
          </a:prstGeom>
          <a:noFill/>
          <a:ln>
            <a:noFill/>
          </a:ln>
        </p:spPr>
      </p:pic>
      <p:cxnSp>
        <p:nvCxnSpPr>
          <p:cNvPr id="73" name="Google Shape;73;p26"/>
          <p:cNvCxnSpPr/>
          <p:nvPr/>
        </p:nvCxnSpPr>
        <p:spPr>
          <a:xfrm>
            <a:off x="0" y="4561600"/>
            <a:ext cx="9152700" cy="0"/>
          </a:xfrm>
          <a:prstGeom prst="straightConnector1">
            <a:avLst/>
          </a:prstGeom>
          <a:noFill/>
          <a:ln cap="flat" cmpd="sng" w="9525">
            <a:solidFill>
              <a:schemeClr val="accent1"/>
            </a:solidFill>
            <a:prstDash val="solid"/>
            <a:round/>
            <a:headEnd len="sm" w="sm" type="none"/>
            <a:tailEnd len="sm" w="sm" type="none"/>
          </a:ln>
        </p:spPr>
      </p:cxnSp>
      <p:sp>
        <p:nvSpPr>
          <p:cNvPr id="74" name="Google Shape;74;p26"/>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4">
  <p:cSld name="TITLE_AND_BODY_1_1_1_1_1_1_1_1_1_1_1_1_1_1_1">
    <p:spTree>
      <p:nvGrpSpPr>
        <p:cNvPr id="666" name="Shape 666"/>
        <p:cNvGrpSpPr/>
        <p:nvPr/>
      </p:nvGrpSpPr>
      <p:grpSpPr>
        <a:xfrm>
          <a:off x="0" y="0"/>
          <a:ext cx="0" cy="0"/>
          <a:chOff x="0" y="0"/>
          <a:chExt cx="0" cy="0"/>
        </a:xfrm>
      </p:grpSpPr>
      <p:pic>
        <p:nvPicPr>
          <p:cNvPr descr="Photo of high school student and family" id="667" name="Google Shape;667;g2ebd320c584_0_111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68" name="Google Shape;668;g2ebd320c584_0_111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9" name="Google Shape;669;g2ebd320c584_0_111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70" name="Google Shape;670;g2ebd320c584_0_111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8">
  <p:cSld name="TITLE_AND_BODY_1_1_1_1_1_1_1_1_1_1_1_1_1_1_1_1">
    <p:spTree>
      <p:nvGrpSpPr>
        <p:cNvPr id="671" name="Shape 671"/>
        <p:cNvGrpSpPr/>
        <p:nvPr/>
      </p:nvGrpSpPr>
      <p:grpSpPr>
        <a:xfrm>
          <a:off x="0" y="0"/>
          <a:ext cx="0" cy="0"/>
          <a:chOff x="0" y="0"/>
          <a:chExt cx="0" cy="0"/>
        </a:xfrm>
      </p:grpSpPr>
      <p:pic>
        <p:nvPicPr>
          <p:cNvPr descr="Photo of middle school student" id="672" name="Google Shape;672;g2ebd320c584_0_112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73" name="Google Shape;673;g2ebd320c584_0_112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74" name="Google Shape;674;g2ebd320c584_0_1122"/>
          <p:cNvSpPr txBox="1"/>
          <p:nvPr/>
        </p:nvSpPr>
        <p:spPr>
          <a:xfrm>
            <a:off x="123875" y="4568875"/>
            <a:ext cx="517500" cy="4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descr="CDE logo" id="675" name="Google Shape;675;g2ebd320c584_0_112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7">
  <p:cSld name="TITLE_AND_BODY_1_1_1_1_1_1_1_1_1_1_1_1_1_1_2">
    <p:spTree>
      <p:nvGrpSpPr>
        <p:cNvPr id="676" name="Shape 676"/>
        <p:cNvGrpSpPr/>
        <p:nvPr/>
      </p:nvGrpSpPr>
      <p:grpSpPr>
        <a:xfrm>
          <a:off x="0" y="0"/>
          <a:ext cx="0" cy="0"/>
          <a:chOff x="0" y="0"/>
          <a:chExt cx="0" cy="0"/>
        </a:xfrm>
      </p:grpSpPr>
      <p:pic>
        <p:nvPicPr>
          <p:cNvPr descr="Photo of middle school student" id="677" name="Google Shape;677;g2ebd320c584_0_112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78" name="Google Shape;678;g2ebd320c584_0_112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79" name="Google Shape;679;g2ebd320c584_0_112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80" name="Google Shape;680;g2ebd320c584_0_112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6">
  <p:cSld name="TITLE_AND_BODY_1_1_1_1_1_1_1_1_1_1_1_1_1_2">
    <p:spTree>
      <p:nvGrpSpPr>
        <p:cNvPr id="681" name="Shape 681"/>
        <p:cNvGrpSpPr/>
        <p:nvPr/>
      </p:nvGrpSpPr>
      <p:grpSpPr>
        <a:xfrm>
          <a:off x="0" y="0"/>
          <a:ext cx="0" cy="0"/>
          <a:chOff x="0" y="0"/>
          <a:chExt cx="0" cy="0"/>
        </a:xfrm>
      </p:grpSpPr>
      <p:pic>
        <p:nvPicPr>
          <p:cNvPr descr="Photo of middle school students" id="682" name="Google Shape;682;g2ebd320c584_0_1132"/>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83" name="Google Shape;683;g2ebd320c584_0_1132"/>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4" name="Google Shape;684;g2ebd320c584_0_1132"/>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descr="CDE logo" id="685" name="Google Shape;685;g2ebd320c584_0_1132"/>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 05">
  <p:cSld name="TITLE_AND_BODY_1_1_1_1_1_1_1_1_1_1_1_1_2">
    <p:spTree>
      <p:nvGrpSpPr>
        <p:cNvPr id="686" name="Shape 686"/>
        <p:cNvGrpSpPr/>
        <p:nvPr/>
      </p:nvGrpSpPr>
      <p:grpSpPr>
        <a:xfrm>
          <a:off x="0" y="0"/>
          <a:ext cx="0" cy="0"/>
          <a:chOff x="0" y="0"/>
          <a:chExt cx="0" cy="0"/>
        </a:xfrm>
      </p:grpSpPr>
      <p:pic>
        <p:nvPicPr>
          <p:cNvPr descr="Photo of high school students" id="687" name="Google Shape;687;g2ebd320c584_0_1137"/>
          <p:cNvPicPr preferRelativeResize="0"/>
          <p:nvPr/>
        </p:nvPicPr>
        <p:blipFill rotWithShape="1">
          <a:blip r:embed="rId2">
            <a:alphaModFix/>
          </a:blip>
          <a:srcRect b="0" l="0" r="0" t="0"/>
          <a:stretch/>
        </p:blipFill>
        <p:spPr>
          <a:xfrm>
            <a:off x="0" y="0"/>
            <a:ext cx="9144008" cy="5143501"/>
          </a:xfrm>
          <a:prstGeom prst="rect">
            <a:avLst/>
          </a:prstGeom>
          <a:noFill/>
          <a:ln>
            <a:noFill/>
          </a:ln>
        </p:spPr>
      </p:pic>
      <p:sp>
        <p:nvSpPr>
          <p:cNvPr id="688" name="Google Shape;688;g2ebd320c584_0_1137"/>
          <p:cNvSpPr txBox="1"/>
          <p:nvPr>
            <p:ph type="title"/>
          </p:nvPr>
        </p:nvSpPr>
        <p:spPr>
          <a:xfrm>
            <a:off x="0" y="3361600"/>
            <a:ext cx="9144000" cy="666600"/>
          </a:xfrm>
          <a:prstGeom prst="rect">
            <a:avLst/>
          </a:prstGeom>
          <a:solidFill>
            <a:srgbClr val="488BC9"/>
          </a:solidFill>
        </p:spPr>
        <p:txBody>
          <a:bodyPr anchorCtr="0" anchor="ctr" bIns="0" lIns="0" spcFirstLastPara="1" rIns="0" wrap="square" tIns="0">
            <a:noAutofit/>
          </a:bodyPr>
          <a:lstStyle>
            <a:lvl1pPr lvl="0" rtl="0" algn="ctr">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9" name="Google Shape;689;g2ebd320c584_0_1137"/>
          <p:cNvSpPr txBox="1"/>
          <p:nvPr/>
        </p:nvSpPr>
        <p:spPr>
          <a:xfrm>
            <a:off x="123875" y="4635425"/>
            <a:ext cx="517500" cy="32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descr="CDE logo" id="690" name="Google Shape;690;g2ebd320c584_0_1137"/>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2">
  <p:cSld name="TITLE_AND_BODY_1_1_1_1_1_1_1_1_1_1_1_1_1_1_1_1_1_1">
    <p:spTree>
      <p:nvGrpSpPr>
        <p:cNvPr id="691" name="Shape 691"/>
        <p:cNvGrpSpPr/>
        <p:nvPr/>
      </p:nvGrpSpPr>
      <p:grpSpPr>
        <a:xfrm>
          <a:off x="0" y="0"/>
          <a:ext cx="0" cy="0"/>
          <a:chOff x="0" y="0"/>
          <a:chExt cx="0" cy="0"/>
        </a:xfrm>
      </p:grpSpPr>
      <p:pic>
        <p:nvPicPr>
          <p:cNvPr descr="Photo of elementary students" id="692" name="Google Shape;692;g2ebd320c584_0_1142"/>
          <p:cNvPicPr preferRelativeResize="0"/>
          <p:nvPr/>
        </p:nvPicPr>
        <p:blipFill rotWithShape="1">
          <a:blip r:embed="rId2">
            <a:alphaModFix/>
          </a:blip>
          <a:srcRect b="0" l="0" r="0" t="0"/>
          <a:stretch/>
        </p:blipFill>
        <p:spPr>
          <a:xfrm>
            <a:off x="152400" y="152400"/>
            <a:ext cx="1828800" cy="1828800"/>
          </a:xfrm>
          <a:prstGeom prst="rect">
            <a:avLst/>
          </a:prstGeom>
          <a:noFill/>
          <a:ln>
            <a:noFill/>
          </a:ln>
        </p:spPr>
      </p:pic>
      <p:pic>
        <p:nvPicPr>
          <p:cNvPr descr="Photo of elementary students" id="693" name="Google Shape;693;g2ebd320c584_0_1142"/>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high school student" id="694" name="Google Shape;694;g2ebd320c584_0_1142"/>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high school students" id="695" name="Google Shape;695;g2ebd320c584_0_1142"/>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high school students" id="696" name="Google Shape;696;g2ebd320c584_0_1142"/>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high school student" id="697" name="Google Shape;697;g2ebd320c584_0_1142"/>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high school students" id="698" name="Google Shape;698;g2ebd320c584_0_1142"/>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high school student" id="699" name="Google Shape;699;g2ebd320c584_0_1142"/>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can be copy/pasted to other slides - 01">
  <p:cSld name="TITLE_AND_BODY_1_1_1_1_1_1_1_1_1_1_1_1_1_1_1_1_1_2">
    <p:spTree>
      <p:nvGrpSpPr>
        <p:cNvPr id="700" name="Shape 700"/>
        <p:cNvGrpSpPr/>
        <p:nvPr/>
      </p:nvGrpSpPr>
      <p:grpSpPr>
        <a:xfrm>
          <a:off x="0" y="0"/>
          <a:ext cx="0" cy="0"/>
          <a:chOff x="0" y="0"/>
          <a:chExt cx="0" cy="0"/>
        </a:xfrm>
      </p:grpSpPr>
      <p:pic>
        <p:nvPicPr>
          <p:cNvPr descr="Photo of elementary student" id="701" name="Google Shape;701;g2ebd320c584_0_1151"/>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descr="Photo of elementary student" id="702" name="Google Shape;702;g2ebd320c584_0_1151"/>
          <p:cNvPicPr preferRelativeResize="0"/>
          <p:nvPr/>
        </p:nvPicPr>
        <p:blipFill rotWithShape="1">
          <a:blip r:embed="rId3">
            <a:alphaModFix/>
          </a:blip>
          <a:srcRect b="0" l="0" r="0" t="0"/>
          <a:stretch/>
        </p:blipFill>
        <p:spPr>
          <a:xfrm>
            <a:off x="2441933" y="152400"/>
            <a:ext cx="1828800" cy="1828800"/>
          </a:xfrm>
          <a:prstGeom prst="rect">
            <a:avLst/>
          </a:prstGeom>
          <a:noFill/>
          <a:ln>
            <a:noFill/>
          </a:ln>
        </p:spPr>
      </p:pic>
      <p:pic>
        <p:nvPicPr>
          <p:cNvPr descr="Photo of elementary students and teacher" id="703" name="Google Shape;703;g2ebd320c584_0_1151"/>
          <p:cNvPicPr preferRelativeResize="0"/>
          <p:nvPr/>
        </p:nvPicPr>
        <p:blipFill rotWithShape="1">
          <a:blip r:embed="rId4">
            <a:alphaModFix/>
          </a:blip>
          <a:srcRect b="0" l="0" r="0" t="0"/>
          <a:stretch/>
        </p:blipFill>
        <p:spPr>
          <a:xfrm>
            <a:off x="4731467" y="152400"/>
            <a:ext cx="1828800" cy="1828800"/>
          </a:xfrm>
          <a:prstGeom prst="rect">
            <a:avLst/>
          </a:prstGeom>
          <a:noFill/>
          <a:ln>
            <a:noFill/>
          </a:ln>
        </p:spPr>
      </p:pic>
      <p:pic>
        <p:nvPicPr>
          <p:cNvPr descr="Photo of elementary student" id="704" name="Google Shape;704;g2ebd320c584_0_1151"/>
          <p:cNvPicPr preferRelativeResize="0"/>
          <p:nvPr/>
        </p:nvPicPr>
        <p:blipFill rotWithShape="1">
          <a:blip r:embed="rId5">
            <a:alphaModFix/>
          </a:blip>
          <a:srcRect b="0" l="0" r="0" t="0"/>
          <a:stretch/>
        </p:blipFill>
        <p:spPr>
          <a:xfrm>
            <a:off x="7021000" y="152400"/>
            <a:ext cx="1828800" cy="1828800"/>
          </a:xfrm>
          <a:prstGeom prst="rect">
            <a:avLst/>
          </a:prstGeom>
          <a:noFill/>
          <a:ln>
            <a:noFill/>
          </a:ln>
        </p:spPr>
      </p:pic>
      <p:pic>
        <p:nvPicPr>
          <p:cNvPr descr="Photo of elementary student" id="705" name="Google Shape;705;g2ebd320c584_0_1151"/>
          <p:cNvPicPr preferRelativeResize="0"/>
          <p:nvPr/>
        </p:nvPicPr>
        <p:blipFill rotWithShape="1">
          <a:blip r:embed="rId6">
            <a:alphaModFix/>
          </a:blip>
          <a:srcRect b="0" l="0" r="0" t="0"/>
          <a:stretch/>
        </p:blipFill>
        <p:spPr>
          <a:xfrm>
            <a:off x="152400" y="2205550"/>
            <a:ext cx="1828800" cy="1828800"/>
          </a:xfrm>
          <a:prstGeom prst="rect">
            <a:avLst/>
          </a:prstGeom>
          <a:noFill/>
          <a:ln>
            <a:noFill/>
          </a:ln>
        </p:spPr>
      </p:pic>
      <p:pic>
        <p:nvPicPr>
          <p:cNvPr descr="Photo of elementary student" id="706" name="Google Shape;706;g2ebd320c584_0_1151"/>
          <p:cNvPicPr preferRelativeResize="0"/>
          <p:nvPr/>
        </p:nvPicPr>
        <p:blipFill rotWithShape="1">
          <a:blip r:embed="rId7">
            <a:alphaModFix/>
          </a:blip>
          <a:srcRect b="0" l="0" r="0" t="0"/>
          <a:stretch/>
        </p:blipFill>
        <p:spPr>
          <a:xfrm>
            <a:off x="2441933" y="2205550"/>
            <a:ext cx="1828800" cy="1828800"/>
          </a:xfrm>
          <a:prstGeom prst="rect">
            <a:avLst/>
          </a:prstGeom>
          <a:noFill/>
          <a:ln>
            <a:noFill/>
          </a:ln>
        </p:spPr>
      </p:pic>
      <p:pic>
        <p:nvPicPr>
          <p:cNvPr descr="Photo of elementary student" id="707" name="Google Shape;707;g2ebd320c584_0_1151"/>
          <p:cNvPicPr preferRelativeResize="0"/>
          <p:nvPr/>
        </p:nvPicPr>
        <p:blipFill rotWithShape="1">
          <a:blip r:embed="rId8">
            <a:alphaModFix/>
          </a:blip>
          <a:srcRect b="0" l="0" r="0" t="0"/>
          <a:stretch/>
        </p:blipFill>
        <p:spPr>
          <a:xfrm>
            <a:off x="4731467" y="2205550"/>
            <a:ext cx="1828800" cy="1828800"/>
          </a:xfrm>
          <a:prstGeom prst="rect">
            <a:avLst/>
          </a:prstGeom>
          <a:noFill/>
          <a:ln>
            <a:noFill/>
          </a:ln>
        </p:spPr>
      </p:pic>
      <p:pic>
        <p:nvPicPr>
          <p:cNvPr descr="Photo of elementary students" id="708" name="Google Shape;708;g2ebd320c584_0_1151"/>
          <p:cNvPicPr preferRelativeResize="0"/>
          <p:nvPr/>
        </p:nvPicPr>
        <p:blipFill rotWithShape="1">
          <a:blip r:embed="rId9">
            <a:alphaModFix/>
          </a:blip>
          <a:srcRect b="0" l="0" r="0" t="0"/>
          <a:stretch/>
        </p:blipFill>
        <p:spPr>
          <a:xfrm>
            <a:off x="7021000" y="2205550"/>
            <a:ext cx="1828800" cy="1828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8.xml"/><Relationship Id="rId42" Type="http://schemas.openxmlformats.org/officeDocument/2006/relationships/slideLayout" Target="../slideLayouts/slideLayout90.xml"/><Relationship Id="rId41" Type="http://schemas.openxmlformats.org/officeDocument/2006/relationships/slideLayout" Target="../slideLayouts/slideLayout89.xml"/><Relationship Id="rId44" Type="http://schemas.openxmlformats.org/officeDocument/2006/relationships/slideLayout" Target="../slideLayouts/slideLayout92.xml"/><Relationship Id="rId43" Type="http://schemas.openxmlformats.org/officeDocument/2006/relationships/slideLayout" Target="../slideLayouts/slideLayout91.xml"/><Relationship Id="rId46" Type="http://schemas.openxmlformats.org/officeDocument/2006/relationships/slideLayout" Target="../slideLayouts/slideLayout94.xml"/><Relationship Id="rId45" Type="http://schemas.openxmlformats.org/officeDocument/2006/relationships/slideLayout" Target="../slideLayouts/slideLayout93.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48" Type="http://schemas.openxmlformats.org/officeDocument/2006/relationships/slideLayout" Target="../slideLayouts/slideLayout96.xml"/><Relationship Id="rId47" Type="http://schemas.openxmlformats.org/officeDocument/2006/relationships/slideLayout" Target="../slideLayouts/slideLayout95.xml"/><Relationship Id="rId49" Type="http://schemas.openxmlformats.org/officeDocument/2006/relationships/theme" Target="../theme/theme3.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3" Type="http://schemas.openxmlformats.org/officeDocument/2006/relationships/slideLayout" Target="../slideLayouts/slideLayout81.xml"/><Relationship Id="rId32" Type="http://schemas.openxmlformats.org/officeDocument/2006/relationships/slideLayout" Target="../slideLayouts/slideLayout80.xml"/><Relationship Id="rId35" Type="http://schemas.openxmlformats.org/officeDocument/2006/relationships/slideLayout" Target="../slideLayouts/slideLayout83.xml"/><Relationship Id="rId34" Type="http://schemas.openxmlformats.org/officeDocument/2006/relationships/slideLayout" Target="../slideLayouts/slideLayout82.xml"/><Relationship Id="rId37" Type="http://schemas.openxmlformats.org/officeDocument/2006/relationships/slideLayout" Target="../slideLayouts/slideLayout85.xml"/><Relationship Id="rId36" Type="http://schemas.openxmlformats.org/officeDocument/2006/relationships/slideLayout" Target="../slideLayouts/slideLayout84.xml"/><Relationship Id="rId39" Type="http://schemas.openxmlformats.org/officeDocument/2006/relationships/slideLayout" Target="../slideLayouts/slideLayout87.xml"/><Relationship Id="rId38" Type="http://schemas.openxmlformats.org/officeDocument/2006/relationships/slideLayout" Target="../slideLayouts/slideLayout86.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7" name="Google Shape;7;p17"/>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9pPr>
          </a:lstStyle>
          <a:p/>
        </p:txBody>
      </p:sp>
      <p:sp>
        <p:nvSpPr>
          <p:cNvPr id="8" name="Google Shape;8;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7"/>
          <p:cNvSpPr txBox="1"/>
          <p:nvPr>
            <p:ph idx="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10" name="Google Shape;10;p17"/>
          <p:cNvSpPr txBox="1"/>
          <p:nvPr/>
        </p:nvSpPr>
        <p:spPr>
          <a:xfrm>
            <a:off x="511200" y="4837325"/>
            <a:ext cx="29523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999999"/>
                </a:solidFill>
                <a:latin typeface="Calibri"/>
                <a:ea typeface="Calibri"/>
                <a:cs typeface="Calibri"/>
                <a:sym typeface="Calibri"/>
              </a:rPr>
              <a:t>Colorado Department of Education</a:t>
            </a:r>
            <a:endParaRPr b="0" i="0" sz="8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7" name="Shape 357"/>
        <p:cNvGrpSpPr/>
        <p:nvPr/>
      </p:nvGrpSpPr>
      <p:grpSpPr>
        <a:xfrm>
          <a:off x="0" y="0"/>
          <a:ext cx="0" cy="0"/>
          <a:chOff x="0" y="0"/>
          <a:chExt cx="0" cy="0"/>
        </a:xfrm>
      </p:grpSpPr>
      <p:sp>
        <p:nvSpPr>
          <p:cNvPr id="358" name="Google Shape;358;g2ebd320c584_0_808"/>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359" name="Google Shape;359;g2ebd320c584_0_808"/>
          <p:cNvSpPr txBox="1"/>
          <p:nvPr>
            <p:ph type="title"/>
          </p:nvPr>
        </p:nvSpPr>
        <p:spPr>
          <a:xfrm>
            <a:off x="213075" y="228600"/>
            <a:ext cx="8520600" cy="5727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2000" u="none" cap="none" strike="noStrike">
                <a:solidFill>
                  <a:srgbClr val="FFFFFF"/>
                </a:solidFill>
                <a:latin typeface="Rockwell"/>
                <a:ea typeface="Rockwell"/>
                <a:cs typeface="Rockwell"/>
                <a:sym typeface="Rockwell"/>
              </a:defRPr>
            </a:lvl9pPr>
          </a:lstStyle>
          <a:p/>
        </p:txBody>
      </p:sp>
      <p:sp>
        <p:nvSpPr>
          <p:cNvPr id="360" name="Google Shape;360;g2ebd320c584_0_80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61" name="Google Shape;361;g2ebd320c584_0_808"/>
          <p:cNvSpPr txBox="1"/>
          <p:nvPr>
            <p:ph idx="2" type="sldNum"/>
          </p:nvPr>
        </p:nvSpPr>
        <p:spPr>
          <a:xfrm>
            <a:off x="114300" y="4732500"/>
            <a:ext cx="347100" cy="2814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999999"/>
                </a:solidFill>
                <a:latin typeface="Rockwell"/>
                <a:ea typeface="Rockwell"/>
                <a:cs typeface="Rockwell"/>
                <a:sym typeface="Rockwell"/>
              </a:defRPr>
            </a:lvl9pPr>
          </a:lstStyle>
          <a:p>
            <a:pPr indent="0" lvl="0" marL="0" rtl="0" algn="l">
              <a:spcBef>
                <a:spcPts val="0"/>
              </a:spcBef>
              <a:spcAft>
                <a:spcPts val="0"/>
              </a:spcAft>
              <a:buNone/>
            </a:pPr>
            <a:fld id="{00000000-1234-1234-1234-123412341234}" type="slidenum">
              <a:rPr lang="en"/>
              <a:t>‹#›</a:t>
            </a:fld>
            <a:endParaRPr/>
          </a:p>
        </p:txBody>
      </p:sp>
      <p:sp>
        <p:nvSpPr>
          <p:cNvPr id="362" name="Google Shape;362;g2ebd320c584_0_808"/>
          <p:cNvSpPr txBox="1"/>
          <p:nvPr/>
        </p:nvSpPr>
        <p:spPr>
          <a:xfrm>
            <a:off x="511200" y="4837325"/>
            <a:ext cx="29523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999999"/>
                </a:solidFill>
                <a:latin typeface="Calibri"/>
                <a:ea typeface="Calibri"/>
                <a:cs typeface="Calibri"/>
                <a:sym typeface="Calibri"/>
              </a:rPr>
              <a:t>Colorado Department of Education</a:t>
            </a:r>
            <a:endParaRPr b="0" i="0" sz="800" u="none" cap="none" strike="noStrike">
              <a:solidFill>
                <a:srgbClr val="999999"/>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9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9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hyperlink" Target="mailto:uiphelp@cde.state.co.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 Id="rId3" Type="http://schemas.openxmlformats.org/officeDocument/2006/relationships/image" Target="../media/image94.png"/><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93.jp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99.png"/><Relationship Id="rId4"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
          <p:cNvSpPr txBox="1"/>
          <p:nvPr>
            <p:ph idx="4294967295" type="ctrTitle"/>
          </p:nvPr>
        </p:nvSpPr>
        <p:spPr>
          <a:xfrm>
            <a:off x="489600" y="2148050"/>
            <a:ext cx="5016300" cy="576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000"/>
              <a:buNone/>
            </a:pPr>
            <a:r>
              <a:rPr lang="en">
                <a:latin typeface="Roboto"/>
                <a:ea typeface="Roboto"/>
                <a:cs typeface="Roboto"/>
                <a:sym typeface="Roboto"/>
              </a:rPr>
              <a:t>The Colorado Growth Model</a:t>
            </a:r>
            <a:endParaRPr sz="4000">
              <a:solidFill>
                <a:schemeClr val="lt1"/>
              </a:solidFill>
              <a:latin typeface="Roboto"/>
              <a:ea typeface="Roboto"/>
              <a:cs typeface="Roboto"/>
              <a:sym typeface="Roboto"/>
            </a:endParaRPr>
          </a:p>
        </p:txBody>
      </p:sp>
      <p:sp>
        <p:nvSpPr>
          <p:cNvPr id="714" name="Google Shape;714;p1"/>
          <p:cNvSpPr txBox="1"/>
          <p:nvPr>
            <p:ph idx="4294967295" type="subTitle"/>
          </p:nvPr>
        </p:nvSpPr>
        <p:spPr>
          <a:xfrm>
            <a:off x="683700" y="2947325"/>
            <a:ext cx="4822200" cy="792600"/>
          </a:xfrm>
          <a:prstGeom prst="rect">
            <a:avLst/>
          </a:prstGeom>
          <a:noFill/>
          <a:ln>
            <a:noFill/>
          </a:ln>
        </p:spPr>
        <p:txBody>
          <a:bodyPr anchorCtr="0" anchor="t" bIns="0" lIns="0" spcFirstLastPara="1" rIns="0" wrap="square" tIns="0">
            <a:normAutofit/>
          </a:bodyPr>
          <a:lstStyle/>
          <a:p>
            <a:pPr indent="0" lvl="0" marL="0" rtl="0" algn="ctr">
              <a:lnSpc>
                <a:spcPct val="100000"/>
              </a:lnSpc>
              <a:spcBef>
                <a:spcPts val="0"/>
              </a:spcBef>
              <a:spcAft>
                <a:spcPts val="0"/>
              </a:spcAft>
              <a:buSzPts val="2300"/>
              <a:buNone/>
            </a:pPr>
            <a:r>
              <a:rPr i="1" lang="en" sz="2200">
                <a:latin typeface="Roboto"/>
                <a:ea typeface="Roboto"/>
                <a:cs typeface="Roboto"/>
                <a:sym typeface="Roboto"/>
              </a:rPr>
              <a:t>On Track Growth</a:t>
            </a:r>
            <a:endParaRPr i="1" sz="2200">
              <a:latin typeface="Roboto"/>
              <a:ea typeface="Roboto"/>
              <a:cs typeface="Roboto"/>
              <a:sym typeface="Roboto"/>
            </a:endParaRPr>
          </a:p>
          <a:p>
            <a:pPr indent="0" lvl="0" marL="0" rtl="0" algn="ctr">
              <a:lnSpc>
                <a:spcPct val="100000"/>
              </a:lnSpc>
              <a:spcBef>
                <a:spcPts val="0"/>
              </a:spcBef>
              <a:spcAft>
                <a:spcPts val="0"/>
              </a:spcAft>
              <a:buSzPts val="2300"/>
              <a:buNone/>
            </a:pPr>
            <a:r>
              <a:rPr i="1" lang="en" sz="2200">
                <a:latin typeface="Roboto"/>
                <a:ea typeface="Roboto"/>
                <a:cs typeface="Roboto"/>
                <a:sym typeface="Roboto"/>
              </a:rPr>
              <a:t>Webinar Series, Module 2</a:t>
            </a:r>
            <a:endParaRPr sz="1400">
              <a:latin typeface="Roboto"/>
              <a:ea typeface="Roboto"/>
              <a:cs typeface="Roboto"/>
              <a:sym typeface="Roboto"/>
            </a:endParaRPr>
          </a:p>
        </p:txBody>
      </p:sp>
      <p:sp>
        <p:nvSpPr>
          <p:cNvPr id="715" name="Google Shape;715;p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6" name="Google Shape;716;p1"/>
          <p:cNvSpPr txBox="1"/>
          <p:nvPr>
            <p:ph idx="2" type="sldNum"/>
          </p:nvPr>
        </p:nvSpPr>
        <p:spPr>
          <a:xfrm>
            <a:off x="8472458" y="4663217"/>
            <a:ext cx="548700" cy="39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2783ac6f947_0_1"/>
          <p:cNvSpPr txBox="1"/>
          <p:nvPr>
            <p:ph type="title"/>
          </p:nvPr>
        </p:nvSpPr>
        <p:spPr>
          <a:xfrm>
            <a:off x="311700" y="152400"/>
            <a:ext cx="7167900" cy="74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t>The Colorado Growth Model: Percentiles</a:t>
            </a:r>
            <a:endParaRPr b="1"/>
          </a:p>
        </p:txBody>
      </p:sp>
      <p:sp>
        <p:nvSpPr>
          <p:cNvPr id="807" name="Google Shape;807;g2783ac6f947_0_1"/>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p>
            <a:pPr indent="-330200" lvl="0" marL="457200" rtl="0" algn="l">
              <a:spcBef>
                <a:spcPts val="0"/>
              </a:spcBef>
              <a:spcAft>
                <a:spcPts val="0"/>
              </a:spcAft>
              <a:buSzPts val="1600"/>
              <a:buChar char="●"/>
            </a:pPr>
            <a:r>
              <a:rPr lang="en"/>
              <a:t>A </a:t>
            </a:r>
            <a:r>
              <a:rPr lang="en" sz="1200">
                <a:solidFill>
                  <a:srgbClr val="4D5156"/>
                </a:solidFill>
                <a:highlight>
                  <a:srgbClr val="FFFFFF"/>
                </a:highlight>
              </a:rPr>
              <a:t> </a:t>
            </a:r>
            <a:r>
              <a:rPr b="1" lang="en" sz="1200">
                <a:solidFill>
                  <a:srgbClr val="4D5156"/>
                </a:solidFill>
                <a:highlight>
                  <a:srgbClr val="FFFFFF"/>
                </a:highlight>
              </a:rPr>
              <a:t>percentile</a:t>
            </a:r>
            <a:r>
              <a:rPr lang="en" sz="1200">
                <a:solidFill>
                  <a:srgbClr val="4D5156"/>
                </a:solidFill>
                <a:highlight>
                  <a:srgbClr val="FFFFFF"/>
                </a:highlight>
              </a:rPr>
              <a:t> may be described as </a:t>
            </a:r>
            <a:r>
              <a:rPr lang="en" sz="1200">
                <a:solidFill>
                  <a:srgbClr val="040C28"/>
                </a:solidFill>
                <a:highlight>
                  <a:srgbClr val="D3E3FD"/>
                </a:highlight>
              </a:rPr>
              <a:t>the comparison score between an individual score and the scores earned by the rest of a group</a:t>
            </a:r>
            <a:r>
              <a:rPr lang="en" sz="1200">
                <a:solidFill>
                  <a:srgbClr val="4D5156"/>
                </a:solidFill>
                <a:highlight>
                  <a:srgbClr val="FFFFFF"/>
                </a:highlight>
              </a:rPr>
              <a:t>. It reveals the percentage of scores that a given score surpassed.</a:t>
            </a:r>
            <a:endParaRPr sz="1200">
              <a:solidFill>
                <a:srgbClr val="4D5156"/>
              </a:solidFill>
              <a:highlight>
                <a:srgbClr val="FFFFFF"/>
              </a:highlight>
            </a:endParaRPr>
          </a:p>
          <a:p>
            <a:pPr indent="0" lvl="0" marL="457200" rtl="0" algn="l">
              <a:spcBef>
                <a:spcPts val="0"/>
              </a:spcBef>
              <a:spcAft>
                <a:spcPts val="0"/>
              </a:spcAft>
              <a:buNone/>
            </a:pPr>
            <a:r>
              <a:t/>
            </a:r>
            <a:endParaRPr sz="1200">
              <a:solidFill>
                <a:srgbClr val="4D5156"/>
              </a:solidFill>
              <a:highlight>
                <a:srgbClr val="FFFFFF"/>
              </a:highlight>
            </a:endParaRPr>
          </a:p>
          <a:p>
            <a:pPr indent="-304800" lvl="0" marL="457200" rtl="0" algn="l">
              <a:spcBef>
                <a:spcPts val="0"/>
              </a:spcBef>
              <a:spcAft>
                <a:spcPts val="0"/>
              </a:spcAft>
              <a:buClr>
                <a:srgbClr val="4D5156"/>
              </a:buClr>
              <a:buSzPts val="1200"/>
              <a:buChar char="●"/>
            </a:pPr>
            <a:r>
              <a:rPr lang="en" sz="1200">
                <a:solidFill>
                  <a:srgbClr val="4D5156"/>
                </a:solidFill>
                <a:highlight>
                  <a:srgbClr val="FFFFFF"/>
                </a:highlight>
              </a:rPr>
              <a:t>So, a </a:t>
            </a:r>
            <a:r>
              <a:rPr b="1" lang="en" sz="1200">
                <a:solidFill>
                  <a:srgbClr val="4D5156"/>
                </a:solidFill>
                <a:highlight>
                  <a:srgbClr val="FFFFFF"/>
                </a:highlight>
              </a:rPr>
              <a:t>Student Growth Percentile</a:t>
            </a:r>
            <a:r>
              <a:rPr lang="en" sz="1200">
                <a:solidFill>
                  <a:srgbClr val="4D5156"/>
                </a:solidFill>
                <a:highlight>
                  <a:srgbClr val="FFFFFF"/>
                </a:highlight>
              </a:rPr>
              <a:t> represents the </a:t>
            </a:r>
            <a:r>
              <a:rPr lang="en" sz="1200">
                <a:solidFill>
                  <a:srgbClr val="4D5156"/>
                </a:solidFill>
                <a:highlight>
                  <a:srgbClr val="FFFFFF"/>
                </a:highlight>
              </a:rPr>
              <a:t>percentage</a:t>
            </a:r>
            <a:r>
              <a:rPr lang="en" sz="1200">
                <a:solidFill>
                  <a:srgbClr val="4D5156"/>
                </a:solidFill>
                <a:highlight>
                  <a:srgbClr val="FFFFFF"/>
                </a:highlight>
              </a:rPr>
              <a:t> of all students within the same academic peer group that had a student growth percentile lower than the student of interest.</a:t>
            </a:r>
            <a:endParaRPr sz="1200">
              <a:solidFill>
                <a:srgbClr val="4D5156"/>
              </a:solidFill>
              <a:highlight>
                <a:srgbClr val="FFFFFF"/>
              </a:highlight>
            </a:endParaRPr>
          </a:p>
          <a:p>
            <a:pPr indent="0" lvl="0" marL="0" rtl="0" algn="l">
              <a:spcBef>
                <a:spcPts val="0"/>
              </a:spcBef>
              <a:spcAft>
                <a:spcPts val="0"/>
              </a:spcAft>
              <a:buNone/>
            </a:pPr>
            <a:r>
              <a:t/>
            </a:r>
            <a:endParaRPr sz="1200">
              <a:solidFill>
                <a:srgbClr val="4D5156"/>
              </a:solidFill>
              <a:highlight>
                <a:srgbClr val="FFFFFF"/>
              </a:highlight>
            </a:endParaRPr>
          </a:p>
          <a:p>
            <a:pPr indent="-304800" lvl="0" marL="457200" rtl="0" algn="l">
              <a:spcBef>
                <a:spcPts val="0"/>
              </a:spcBef>
              <a:spcAft>
                <a:spcPts val="0"/>
              </a:spcAft>
              <a:buClr>
                <a:srgbClr val="4D5156"/>
              </a:buClr>
              <a:buSzPts val="1200"/>
              <a:buChar char="●"/>
            </a:pPr>
            <a:r>
              <a:rPr lang="en" sz="1200">
                <a:solidFill>
                  <a:srgbClr val="4D5156"/>
                </a:solidFill>
                <a:highlight>
                  <a:srgbClr val="FFFFFF"/>
                </a:highlight>
              </a:rPr>
              <a:t>Percentiles can also be calculated for larger groups of </a:t>
            </a:r>
            <a:r>
              <a:rPr lang="en" sz="1200">
                <a:solidFill>
                  <a:srgbClr val="4D5156"/>
                </a:solidFill>
                <a:highlight>
                  <a:srgbClr val="FFFFFF"/>
                </a:highlight>
              </a:rPr>
              <a:t>students to describe their overall performance.</a:t>
            </a:r>
            <a:endParaRPr sz="1200">
              <a:solidFill>
                <a:srgbClr val="4D5156"/>
              </a:solidFill>
              <a:highlight>
                <a:srgbClr val="FFFFFF"/>
              </a:highlight>
            </a:endParaRPr>
          </a:p>
        </p:txBody>
      </p:sp>
      <p:sp>
        <p:nvSpPr>
          <p:cNvPr id="808" name="Google Shape;808;g2783ac6f947_0_1"/>
          <p:cNvSpPr txBox="1"/>
          <p:nvPr>
            <p:ph idx="2" type="title"/>
          </p:nvPr>
        </p:nvSpPr>
        <p:spPr>
          <a:xfrm>
            <a:off x="123875" y="4347400"/>
            <a:ext cx="7267200" cy="156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pic>
        <p:nvPicPr>
          <p:cNvPr id="809" name="Google Shape;809;g2783ac6f947_0_1" title="Student | A college student, learning in the library with a … | Flickr"/>
          <p:cNvPicPr preferRelativeResize="0"/>
          <p:nvPr/>
        </p:nvPicPr>
        <p:blipFill>
          <a:blip r:embed="rId3">
            <a:alphaModFix/>
          </a:blip>
          <a:stretch>
            <a:fillRect/>
          </a:stretch>
        </p:blipFill>
        <p:spPr>
          <a:xfrm>
            <a:off x="5742000" y="893700"/>
            <a:ext cx="3249600" cy="21674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2eb979454cb_0_953"/>
          <p:cNvSpPr txBox="1"/>
          <p:nvPr>
            <p:ph type="title"/>
          </p:nvPr>
        </p:nvSpPr>
        <p:spPr>
          <a:xfrm>
            <a:off x="311700" y="105100"/>
            <a:ext cx="7161600" cy="741300"/>
          </a:xfrm>
          <a:prstGeom prst="rect">
            <a:avLst/>
          </a:prstGeom>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000"/>
              <a:buFont typeface="Arial"/>
              <a:buNone/>
            </a:pPr>
            <a:r>
              <a:rPr b="1" lang="en"/>
              <a:t>From Student to Median Growth Percentiles</a:t>
            </a:r>
            <a:endParaRPr b="1"/>
          </a:p>
        </p:txBody>
      </p:sp>
      <p:sp>
        <p:nvSpPr>
          <p:cNvPr id="815" name="Google Shape;815;g2eb979454cb_0_953"/>
          <p:cNvSpPr txBox="1"/>
          <p:nvPr>
            <p:ph idx="1" type="body"/>
          </p:nvPr>
        </p:nvSpPr>
        <p:spPr>
          <a:xfrm>
            <a:off x="311700" y="1152475"/>
            <a:ext cx="5277900" cy="3034800"/>
          </a:xfrm>
          <a:prstGeom prst="rect">
            <a:avLst/>
          </a:prstGeom>
        </p:spPr>
        <p:txBody>
          <a:bodyPr anchorCtr="0" anchor="t" bIns="0" lIns="0" spcFirstLastPara="1" rIns="0" wrap="square" tIns="0">
            <a:noAutofit/>
          </a:bodyPr>
          <a:lstStyle/>
          <a:p>
            <a:pPr indent="-317500" lvl="0" marL="457200" rtl="0" algn="l">
              <a:lnSpc>
                <a:spcPct val="115000"/>
              </a:lnSpc>
              <a:spcBef>
                <a:spcPts val="750"/>
              </a:spcBef>
              <a:spcAft>
                <a:spcPts val="0"/>
              </a:spcAft>
              <a:buClr>
                <a:schemeClr val="dk2"/>
              </a:buClr>
              <a:buSzPts val="1400"/>
              <a:buFont typeface="Arial"/>
              <a:buChar char="●"/>
            </a:pPr>
            <a:r>
              <a:rPr lang="en" sz="1400">
                <a:solidFill>
                  <a:schemeClr val="dk2"/>
                </a:solidFill>
              </a:rPr>
              <a:t>The </a:t>
            </a:r>
            <a:r>
              <a:rPr b="1" lang="en" sz="1400">
                <a:solidFill>
                  <a:schemeClr val="dk2"/>
                </a:solidFill>
              </a:rPr>
              <a:t>Median Growth Percentile (MGP) </a:t>
            </a:r>
            <a:r>
              <a:rPr lang="en" sz="1400">
                <a:solidFill>
                  <a:schemeClr val="dk2"/>
                </a:solidFill>
              </a:rPr>
              <a:t>tells us how much a group of students is growing in comparison with other groups. </a:t>
            </a:r>
            <a:endParaRPr sz="1400">
              <a:solidFill>
                <a:schemeClr val="dk2"/>
              </a:solidFill>
            </a:endParaRPr>
          </a:p>
          <a:p>
            <a:pPr indent="-317500" lvl="0" marL="457200" rtl="0" algn="l">
              <a:lnSpc>
                <a:spcPct val="115000"/>
              </a:lnSpc>
              <a:spcBef>
                <a:spcPts val="750"/>
              </a:spcBef>
              <a:spcAft>
                <a:spcPts val="0"/>
              </a:spcAft>
              <a:buClr>
                <a:schemeClr val="dk2"/>
              </a:buClr>
              <a:buSzPts val="1400"/>
              <a:buFont typeface="Roboto"/>
              <a:buChar char="●"/>
            </a:pPr>
            <a:r>
              <a:rPr lang="en" sz="1400">
                <a:solidFill>
                  <a:schemeClr val="dk2"/>
                </a:solidFill>
              </a:rPr>
              <a:t>MGPs represent the summary of student growth percentiles for a given disaggregated group. (The median is used instead of the mean because it is less sensitive to extreme scores). </a:t>
            </a:r>
            <a:endParaRPr sz="1400">
              <a:solidFill>
                <a:schemeClr val="dk2"/>
              </a:solidFill>
            </a:endParaRPr>
          </a:p>
          <a:p>
            <a:pPr indent="-317500" lvl="0" marL="457200" rtl="0" algn="l">
              <a:lnSpc>
                <a:spcPct val="115000"/>
              </a:lnSpc>
              <a:spcBef>
                <a:spcPts val="750"/>
              </a:spcBef>
              <a:spcAft>
                <a:spcPts val="0"/>
              </a:spcAft>
              <a:buClr>
                <a:schemeClr val="dk2"/>
              </a:buClr>
              <a:buSzPts val="1400"/>
              <a:buFont typeface="Roboto"/>
              <a:buChar char="●"/>
            </a:pPr>
            <a:r>
              <a:rPr lang="en" sz="1400">
                <a:solidFill>
                  <a:schemeClr val="dk2"/>
                </a:solidFill>
              </a:rPr>
              <a:t>MGPs are calculated by CDE for the following groups:</a:t>
            </a:r>
            <a:endParaRPr sz="1400">
              <a:solidFill>
                <a:schemeClr val="dk2"/>
              </a:solidFill>
            </a:endParaRPr>
          </a:p>
          <a:p>
            <a:pPr indent="-304800" lvl="1" marL="685800" rtl="0" algn="l">
              <a:lnSpc>
                <a:spcPct val="115000"/>
              </a:lnSpc>
              <a:spcBef>
                <a:spcPts val="375"/>
              </a:spcBef>
              <a:spcAft>
                <a:spcPts val="0"/>
              </a:spcAft>
              <a:buClr>
                <a:schemeClr val="dk2"/>
              </a:buClr>
              <a:buSzPts val="1200"/>
              <a:buFont typeface="Roboto"/>
              <a:buChar char="○"/>
            </a:pPr>
            <a:r>
              <a:rPr lang="en" sz="1200">
                <a:solidFill>
                  <a:schemeClr val="dk2"/>
                </a:solidFill>
              </a:rPr>
              <a:t>State, districts, and schools (overall and by grade)</a:t>
            </a:r>
            <a:endParaRPr sz="1200">
              <a:solidFill>
                <a:schemeClr val="dk2"/>
              </a:solidFill>
            </a:endParaRPr>
          </a:p>
          <a:p>
            <a:pPr indent="-304800" lvl="1" marL="685800" rtl="0" algn="l">
              <a:lnSpc>
                <a:spcPct val="115000"/>
              </a:lnSpc>
              <a:spcBef>
                <a:spcPts val="375"/>
              </a:spcBef>
              <a:spcAft>
                <a:spcPts val="0"/>
              </a:spcAft>
              <a:buClr>
                <a:schemeClr val="dk2"/>
              </a:buClr>
              <a:buSzPts val="1200"/>
              <a:buFont typeface="Roboto"/>
              <a:buChar char="○"/>
            </a:pPr>
            <a:r>
              <a:rPr lang="en" sz="1200">
                <a:solidFill>
                  <a:schemeClr val="dk2"/>
                </a:solidFill>
              </a:rPr>
              <a:t>Minority, migrant, gifted, FRL, IEP, multilingual learners, gender, and performance level. </a:t>
            </a:r>
            <a:endParaRPr sz="1200">
              <a:solidFill>
                <a:schemeClr val="dk2"/>
              </a:solidFill>
            </a:endParaRPr>
          </a:p>
          <a:p>
            <a:pPr indent="-304800" lvl="1" marL="685800" rtl="0" algn="l">
              <a:lnSpc>
                <a:spcPct val="115000"/>
              </a:lnSpc>
              <a:spcBef>
                <a:spcPts val="375"/>
              </a:spcBef>
              <a:spcAft>
                <a:spcPts val="0"/>
              </a:spcAft>
              <a:buClr>
                <a:schemeClr val="dk2"/>
              </a:buClr>
              <a:buSzPts val="1200"/>
              <a:buFont typeface="Roboto"/>
              <a:buChar char="○"/>
            </a:pPr>
            <a:r>
              <a:rPr lang="en" sz="1200">
                <a:solidFill>
                  <a:schemeClr val="dk2"/>
                </a:solidFill>
              </a:rPr>
              <a:t>The state-level cohort MGP will always be about 50. </a:t>
            </a:r>
            <a:endParaRPr sz="1200">
              <a:solidFill>
                <a:schemeClr val="dk2"/>
              </a:solidFill>
            </a:endParaRPr>
          </a:p>
        </p:txBody>
      </p:sp>
      <p:pic>
        <p:nvPicPr>
          <p:cNvPr id="816" name="Google Shape;816;g2eb979454cb_0_953"/>
          <p:cNvPicPr preferRelativeResize="0"/>
          <p:nvPr/>
        </p:nvPicPr>
        <p:blipFill>
          <a:blip r:embed="rId3">
            <a:alphaModFix/>
          </a:blip>
          <a:stretch>
            <a:fillRect/>
          </a:stretch>
        </p:blipFill>
        <p:spPr>
          <a:xfrm>
            <a:off x="5742000" y="998800"/>
            <a:ext cx="3249600" cy="2952545"/>
          </a:xfrm>
          <a:prstGeom prst="rect">
            <a:avLst/>
          </a:prstGeom>
          <a:noFill/>
          <a:ln>
            <a:noFill/>
          </a:ln>
        </p:spPr>
      </p:pic>
      <p:sp>
        <p:nvSpPr>
          <p:cNvPr id="817" name="Google Shape;817;g2eb979454cb_0_953"/>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2eb979454cb_0_331"/>
          <p:cNvSpPr txBox="1"/>
          <p:nvPr>
            <p:ph type="title"/>
          </p:nvPr>
        </p:nvSpPr>
        <p:spPr>
          <a:xfrm>
            <a:off x="311700" y="105100"/>
            <a:ext cx="7161600" cy="7413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400"/>
              <a:buFont typeface="Arial"/>
              <a:buNone/>
            </a:pPr>
            <a:r>
              <a:rPr b="1" lang="en"/>
              <a:t>Summary of Key Points</a:t>
            </a:r>
            <a:endParaRPr b="1"/>
          </a:p>
        </p:txBody>
      </p:sp>
      <p:sp>
        <p:nvSpPr>
          <p:cNvPr id="823" name="Google Shape;823;g2eb979454cb_0_331"/>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p>
            <a:pPr indent="-323850" lvl="0" marL="457200" rtl="0" algn="l">
              <a:spcBef>
                <a:spcPts val="0"/>
              </a:spcBef>
              <a:spcAft>
                <a:spcPts val="0"/>
              </a:spcAft>
              <a:buClr>
                <a:schemeClr val="dk2"/>
              </a:buClr>
              <a:buSzPts val="1500"/>
              <a:buFont typeface="Roboto"/>
              <a:buChar char="●"/>
            </a:pPr>
            <a:r>
              <a:rPr lang="en" sz="1500">
                <a:solidFill>
                  <a:schemeClr val="dk2"/>
                </a:solidFill>
              </a:rPr>
              <a:t>Growth helps us to answer questions that can’t be answered with achievement scores alone.</a:t>
            </a:r>
            <a:endParaRPr sz="1500">
              <a:solidFill>
                <a:schemeClr val="dk2"/>
              </a:solidFill>
            </a:endParaRPr>
          </a:p>
          <a:p>
            <a:pPr indent="-323850" lvl="0" marL="457200" rtl="0" algn="l">
              <a:spcBef>
                <a:spcPts val="0"/>
              </a:spcBef>
              <a:spcAft>
                <a:spcPts val="0"/>
              </a:spcAft>
              <a:buClr>
                <a:schemeClr val="dk2"/>
              </a:buClr>
              <a:buSzPts val="1500"/>
              <a:buFont typeface="Roboto"/>
              <a:buChar char="●"/>
            </a:pPr>
            <a:r>
              <a:rPr lang="en" sz="1500">
                <a:solidFill>
                  <a:schemeClr val="dk2"/>
                </a:solidFill>
              </a:rPr>
              <a:t>The student growth percentile (SGP) provides us with a normative measure of growth relative to an academic peer group.</a:t>
            </a:r>
            <a:endParaRPr sz="1500">
              <a:solidFill>
                <a:schemeClr val="dk2"/>
              </a:solidFill>
            </a:endParaRPr>
          </a:p>
          <a:p>
            <a:pPr indent="-323850" lvl="0" marL="457200" rtl="0" algn="l">
              <a:spcBef>
                <a:spcPts val="0"/>
              </a:spcBef>
              <a:spcAft>
                <a:spcPts val="0"/>
              </a:spcAft>
              <a:buClr>
                <a:schemeClr val="dk2"/>
              </a:buClr>
              <a:buSzPts val="1500"/>
              <a:buFont typeface="Roboto"/>
              <a:buChar char="●"/>
            </a:pPr>
            <a:r>
              <a:rPr lang="en" sz="1500">
                <a:solidFill>
                  <a:schemeClr val="dk2"/>
                </a:solidFill>
              </a:rPr>
              <a:t>The median growth percentile (MGP) allows us to compare the normative growth of groups of students, which can then be used for improvement planning and/or accountability purposes.</a:t>
            </a:r>
            <a:endParaRPr sz="1500"/>
          </a:p>
        </p:txBody>
      </p:sp>
      <p:pic>
        <p:nvPicPr>
          <p:cNvPr id="824" name="Google Shape;824;g2eb979454cb_0_331"/>
          <p:cNvPicPr preferRelativeResize="0"/>
          <p:nvPr/>
        </p:nvPicPr>
        <p:blipFill>
          <a:blip r:embed="rId3">
            <a:alphaModFix/>
          </a:blip>
          <a:stretch>
            <a:fillRect/>
          </a:stretch>
        </p:blipFill>
        <p:spPr>
          <a:xfrm>
            <a:off x="6130175" y="1152475"/>
            <a:ext cx="2312925" cy="2394700"/>
          </a:xfrm>
          <a:prstGeom prst="rect">
            <a:avLst/>
          </a:prstGeom>
          <a:noFill/>
          <a:ln>
            <a:noFill/>
          </a:ln>
        </p:spPr>
      </p:pic>
      <p:sp>
        <p:nvSpPr>
          <p:cNvPr id="825" name="Google Shape;825;g2eb979454cb_0_331"/>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4"/>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Coming Next</a:t>
            </a:r>
            <a:endParaRPr b="1"/>
          </a:p>
        </p:txBody>
      </p:sp>
      <p:sp>
        <p:nvSpPr>
          <p:cNvPr id="831" name="Google Shape;831;p14"/>
          <p:cNvSpPr txBox="1"/>
          <p:nvPr>
            <p:ph idx="4294967295" type="body"/>
          </p:nvPr>
        </p:nvSpPr>
        <p:spPr>
          <a:xfrm>
            <a:off x="457200" y="1451300"/>
            <a:ext cx="5517600" cy="2883300"/>
          </a:xfrm>
          <a:prstGeom prst="rect">
            <a:avLst/>
          </a:prstGeom>
          <a:noFill/>
          <a:ln>
            <a:noFill/>
          </a:ln>
        </p:spPr>
        <p:txBody>
          <a:bodyPr anchorCtr="0" anchor="t" bIns="0" lIns="0" spcFirstLastPara="1" rIns="0" wrap="square" tIns="0">
            <a:normAutofit/>
          </a:bodyPr>
          <a:lstStyle/>
          <a:p>
            <a:pPr indent="-323850" lvl="0" marL="457200" rtl="0" algn="l">
              <a:lnSpc>
                <a:spcPct val="115000"/>
              </a:lnSpc>
              <a:spcBef>
                <a:spcPts val="0"/>
              </a:spcBef>
              <a:spcAft>
                <a:spcPts val="0"/>
              </a:spcAft>
              <a:buSzPts val="1500"/>
              <a:buFont typeface="Roboto"/>
              <a:buChar char="●"/>
            </a:pPr>
            <a:r>
              <a:rPr lang="en" sz="1500">
                <a:latin typeface="Roboto"/>
                <a:ea typeface="Roboto"/>
                <a:cs typeface="Roboto"/>
                <a:sym typeface="Roboto"/>
              </a:rPr>
              <a:t>The third webinar module will focus on the following topics:</a:t>
            </a:r>
            <a:endParaRPr sz="1500">
              <a:latin typeface="Roboto"/>
              <a:ea typeface="Roboto"/>
              <a:cs typeface="Roboto"/>
              <a:sym typeface="Roboto"/>
            </a:endParaRPr>
          </a:p>
          <a:p>
            <a:pPr indent="-323850" lvl="1" marL="914400" rtl="0" algn="l">
              <a:lnSpc>
                <a:spcPct val="115000"/>
              </a:lnSpc>
              <a:spcBef>
                <a:spcPts val="0"/>
              </a:spcBef>
              <a:spcAft>
                <a:spcPts val="0"/>
              </a:spcAft>
              <a:buSzPts val="1500"/>
              <a:buFont typeface="Roboto"/>
              <a:buChar char="○"/>
            </a:pPr>
            <a:r>
              <a:rPr lang="en" sz="1500">
                <a:latin typeface="Roboto"/>
                <a:ea typeface="Roboto"/>
                <a:cs typeface="Roboto"/>
                <a:sym typeface="Roboto"/>
              </a:rPr>
              <a:t>A conceptual overview of the on track growth measure </a:t>
            </a:r>
            <a:endParaRPr sz="1500">
              <a:latin typeface="Roboto"/>
              <a:ea typeface="Roboto"/>
              <a:cs typeface="Roboto"/>
              <a:sym typeface="Roboto"/>
            </a:endParaRPr>
          </a:p>
          <a:p>
            <a:pPr indent="0" lvl="0" marL="914400" rtl="0" algn="l">
              <a:lnSpc>
                <a:spcPct val="115000"/>
              </a:lnSpc>
              <a:spcBef>
                <a:spcPts val="0"/>
              </a:spcBef>
              <a:spcAft>
                <a:spcPts val="0"/>
              </a:spcAft>
              <a:buNone/>
            </a:pPr>
            <a:r>
              <a:rPr lang="en" sz="1500">
                <a:latin typeface="Roboto"/>
                <a:ea typeface="Roboto"/>
                <a:cs typeface="Roboto"/>
                <a:sym typeface="Roboto"/>
              </a:rPr>
              <a:t>including its relationship to achievement, how it’s calculated, and related metrics.</a:t>
            </a:r>
            <a:endParaRPr sz="1500">
              <a:latin typeface="Roboto"/>
              <a:ea typeface="Roboto"/>
              <a:cs typeface="Roboto"/>
              <a:sym typeface="Roboto"/>
            </a:endParaRPr>
          </a:p>
        </p:txBody>
      </p:sp>
      <p:sp>
        <p:nvSpPr>
          <p:cNvPr id="832" name="Google Shape;832;p14"/>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6"/>
          <p:cNvSpPr txBox="1"/>
          <p:nvPr>
            <p:ph type="title"/>
          </p:nvPr>
        </p:nvSpPr>
        <p:spPr>
          <a:xfrm>
            <a:off x="0" y="3361600"/>
            <a:ext cx="9144000" cy="10185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500"/>
              <a:t>Thank you for attending this webinar!</a:t>
            </a:r>
            <a:endParaRPr sz="2500"/>
          </a:p>
          <a:p>
            <a:pPr indent="0" lvl="0" marL="0" rtl="0" algn="ctr">
              <a:lnSpc>
                <a:spcPct val="100000"/>
              </a:lnSpc>
              <a:spcBef>
                <a:spcPts val="0"/>
              </a:spcBef>
              <a:spcAft>
                <a:spcPts val="0"/>
              </a:spcAft>
              <a:buSzPts val="1400"/>
              <a:buNone/>
            </a:pPr>
            <a:r>
              <a:rPr lang="en" sz="2500"/>
              <a:t>Email any questions to </a:t>
            </a:r>
            <a:r>
              <a:rPr lang="en" sz="2500" u="sng">
                <a:hlinkClick r:id="rId3"/>
              </a:rPr>
              <a:t>uiphelp@cde.state.co.us</a:t>
            </a:r>
            <a:r>
              <a:rPr lang="en" sz="3400"/>
              <a:t> </a:t>
            </a:r>
            <a:endParaRPr sz="3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0" name="Shape 720"/>
        <p:cNvGrpSpPr/>
        <p:nvPr/>
      </p:nvGrpSpPr>
      <p:grpSpPr>
        <a:xfrm>
          <a:off x="0" y="0"/>
          <a:ext cx="0" cy="0"/>
          <a:chOff x="0" y="0"/>
          <a:chExt cx="0" cy="0"/>
        </a:xfrm>
      </p:grpSpPr>
      <p:sp>
        <p:nvSpPr>
          <p:cNvPr id="721" name="Google Shape;721;g2ebd320c584_0_778"/>
          <p:cNvSpPr/>
          <p:nvPr/>
        </p:nvSpPr>
        <p:spPr>
          <a:xfrm>
            <a:off x="-21738" y="1479602"/>
            <a:ext cx="9009900" cy="796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2ebd320c584_0_778"/>
          <p:cNvSpPr txBox="1"/>
          <p:nvPr>
            <p:ph idx="4294967295" type="title"/>
          </p:nvPr>
        </p:nvSpPr>
        <p:spPr>
          <a:xfrm>
            <a:off x="222850" y="184558"/>
            <a:ext cx="8520600" cy="50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Roboto"/>
                <a:ea typeface="Roboto"/>
                <a:cs typeface="Roboto"/>
                <a:sym typeface="Roboto"/>
              </a:rPr>
              <a:t>On Track Growth Webinar Series: Webinar Topics</a:t>
            </a:r>
            <a:endParaRPr b="1" i="0" sz="2000" u="none" cap="none" strike="noStrike">
              <a:solidFill>
                <a:srgbClr val="000000"/>
              </a:solidFill>
              <a:latin typeface="Roboto"/>
              <a:ea typeface="Roboto"/>
              <a:cs typeface="Roboto"/>
              <a:sym typeface="Roboto"/>
            </a:endParaRPr>
          </a:p>
        </p:txBody>
      </p:sp>
      <p:sp>
        <p:nvSpPr>
          <p:cNvPr id="723" name="Google Shape;723;g2ebd320c584_0_778"/>
          <p:cNvSpPr txBox="1"/>
          <p:nvPr>
            <p:ph idx="12" type="sldNum"/>
          </p:nvPr>
        </p:nvSpPr>
        <p:spPr>
          <a:xfrm>
            <a:off x="88683" y="4676392"/>
            <a:ext cx="548700" cy="39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en">
                <a:latin typeface="Roboto"/>
                <a:ea typeface="Roboto"/>
                <a:cs typeface="Roboto"/>
                <a:sym typeface="Roboto"/>
              </a:rPr>
              <a:t>‹#›</a:t>
            </a:fld>
            <a:endParaRPr>
              <a:latin typeface="Roboto"/>
              <a:ea typeface="Roboto"/>
              <a:cs typeface="Roboto"/>
              <a:sym typeface="Roboto"/>
            </a:endParaRPr>
          </a:p>
        </p:txBody>
      </p:sp>
      <p:grpSp>
        <p:nvGrpSpPr>
          <p:cNvPr id="724" name="Google Shape;724;g2ebd320c584_0_778"/>
          <p:cNvGrpSpPr/>
          <p:nvPr/>
        </p:nvGrpSpPr>
        <p:grpSpPr>
          <a:xfrm>
            <a:off x="293618" y="826081"/>
            <a:ext cx="8850144" cy="648506"/>
            <a:chOff x="484800" y="438789"/>
            <a:chExt cx="7526913" cy="731700"/>
          </a:xfrm>
        </p:grpSpPr>
        <p:sp>
          <p:nvSpPr>
            <p:cNvPr id="725" name="Google Shape;725;g2ebd320c584_0_778"/>
            <p:cNvSpPr txBox="1"/>
            <p:nvPr/>
          </p:nvSpPr>
          <p:spPr>
            <a:xfrm>
              <a:off x="484800" y="488975"/>
              <a:ext cx="2155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Overview</a:t>
              </a:r>
              <a:endParaRPr b="0" i="0" sz="2400" u="none" cap="none" strike="noStrike">
                <a:solidFill>
                  <a:schemeClr val="accent3"/>
                </a:solidFill>
                <a:latin typeface="Roboto Medium"/>
                <a:ea typeface="Roboto Medium"/>
                <a:cs typeface="Roboto Medium"/>
                <a:sym typeface="Roboto Medium"/>
              </a:endParaRPr>
            </a:p>
          </p:txBody>
        </p:sp>
        <p:sp>
          <p:nvSpPr>
            <p:cNvPr id="726" name="Google Shape;726;g2ebd320c584_0_778"/>
            <p:cNvSpPr/>
            <p:nvPr/>
          </p:nvSpPr>
          <p:spPr>
            <a:xfrm>
              <a:off x="2644413" y="438789"/>
              <a:ext cx="53673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g2ebd320c584_0_778"/>
            <p:cNvSpPr txBox="1"/>
            <p:nvPr/>
          </p:nvSpPr>
          <p:spPr>
            <a:xfrm>
              <a:off x="2757716" y="523493"/>
              <a:ext cx="5097300" cy="5754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The first webinar provides a brief overview of the on track webinar series along with key content. </a:t>
              </a:r>
              <a:endParaRPr b="0" i="0" sz="1100" u="none" cap="none" strike="noStrike">
                <a:solidFill>
                  <a:srgbClr val="FFFFFF"/>
                </a:solidFill>
                <a:latin typeface="Roboto"/>
                <a:ea typeface="Roboto"/>
                <a:cs typeface="Roboto"/>
                <a:sym typeface="Roboto"/>
              </a:endParaRPr>
            </a:p>
          </p:txBody>
        </p:sp>
      </p:grpSp>
      <p:grpSp>
        <p:nvGrpSpPr>
          <p:cNvPr id="728" name="Google Shape;728;g2ebd320c584_0_778"/>
          <p:cNvGrpSpPr/>
          <p:nvPr/>
        </p:nvGrpSpPr>
        <p:grpSpPr>
          <a:xfrm>
            <a:off x="-385910" y="1544332"/>
            <a:ext cx="9530279" cy="648506"/>
            <a:chOff x="-569709" y="1323150"/>
            <a:chExt cx="9150532" cy="731700"/>
          </a:xfrm>
        </p:grpSpPr>
        <p:sp>
          <p:nvSpPr>
            <p:cNvPr id="729" name="Google Shape;729;g2ebd320c584_0_778"/>
            <p:cNvSpPr txBox="1"/>
            <p:nvPr/>
          </p:nvSpPr>
          <p:spPr>
            <a:xfrm>
              <a:off x="-569709" y="1373350"/>
              <a:ext cx="30852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800"/>
                <a:buFont typeface="Arial"/>
                <a:buNone/>
              </a:pPr>
              <a:r>
                <a:rPr b="1" i="0" lang="en" sz="2800" u="none" cap="none" strike="noStrike">
                  <a:solidFill>
                    <a:srgbClr val="4285F4"/>
                  </a:solidFill>
                  <a:latin typeface="Roboto Medium"/>
                  <a:ea typeface="Roboto Medium"/>
                  <a:cs typeface="Roboto Medium"/>
                  <a:sym typeface="Roboto Medium"/>
                </a:rPr>
                <a:t>G</a:t>
              </a:r>
              <a:r>
                <a:rPr b="1" lang="en" sz="2800">
                  <a:solidFill>
                    <a:srgbClr val="4285F4"/>
                  </a:solidFill>
                  <a:latin typeface="Roboto Medium"/>
                  <a:ea typeface="Roboto Medium"/>
                  <a:cs typeface="Roboto Medium"/>
                  <a:sym typeface="Roboto Medium"/>
                </a:rPr>
                <a:t>rowth Model</a:t>
              </a:r>
              <a:endParaRPr b="1" sz="2800">
                <a:solidFill>
                  <a:srgbClr val="4285F4"/>
                </a:solidFill>
                <a:latin typeface="Roboto Medium"/>
                <a:ea typeface="Roboto Medium"/>
                <a:cs typeface="Roboto Medium"/>
                <a:sym typeface="Roboto Medium"/>
              </a:endParaRPr>
            </a:p>
          </p:txBody>
        </p:sp>
        <p:sp>
          <p:nvSpPr>
            <p:cNvPr id="730" name="Google Shape;730;g2ebd320c584_0_778"/>
            <p:cNvSpPr/>
            <p:nvPr/>
          </p:nvSpPr>
          <p:spPr>
            <a:xfrm>
              <a:off x="2521123" y="1323150"/>
              <a:ext cx="6059700" cy="731700"/>
            </a:xfrm>
            <a:prstGeom prst="rect">
              <a:avLst/>
            </a:prstGeom>
            <a:solidFill>
              <a:srgbClr val="4285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g2ebd320c584_0_778"/>
            <p:cNvSpPr txBox="1"/>
            <p:nvPr/>
          </p:nvSpPr>
          <p:spPr>
            <a:xfrm>
              <a:off x="2654842" y="1482254"/>
              <a:ext cx="5796900" cy="4353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FFFFF"/>
                  </a:solidFill>
                  <a:latin typeface="Roboto"/>
                  <a:ea typeface="Roboto"/>
                  <a:cs typeface="Roboto"/>
                  <a:sym typeface="Roboto"/>
                </a:rPr>
                <a:t>The second webinar provides a conceptual overview of the Colorado Growth Model and its relationship to the on track growth measure.</a:t>
              </a:r>
              <a:endParaRPr b="1" i="0" sz="1200" u="none" cap="none" strike="noStrike">
                <a:solidFill>
                  <a:srgbClr val="FFFFFF"/>
                </a:solidFill>
                <a:latin typeface="Roboto"/>
                <a:ea typeface="Roboto"/>
                <a:cs typeface="Roboto"/>
                <a:sym typeface="Roboto"/>
              </a:endParaRPr>
            </a:p>
          </p:txBody>
        </p:sp>
      </p:grpSp>
      <p:grpSp>
        <p:nvGrpSpPr>
          <p:cNvPr id="732" name="Google Shape;732;g2ebd320c584_0_778"/>
          <p:cNvGrpSpPr/>
          <p:nvPr/>
        </p:nvGrpSpPr>
        <p:grpSpPr>
          <a:xfrm>
            <a:off x="0" y="3672345"/>
            <a:ext cx="9144052" cy="648506"/>
            <a:chOff x="-36071" y="2204250"/>
            <a:chExt cx="7323444" cy="731700"/>
          </a:xfrm>
        </p:grpSpPr>
        <p:sp>
          <p:nvSpPr>
            <p:cNvPr id="733" name="Google Shape;733;g2ebd320c584_0_778"/>
            <p:cNvSpPr txBox="1"/>
            <p:nvPr/>
          </p:nvSpPr>
          <p:spPr>
            <a:xfrm>
              <a:off x="-36071" y="2254436"/>
              <a:ext cx="2264700" cy="62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lang="en" sz="2400">
                  <a:solidFill>
                    <a:schemeClr val="accent3"/>
                  </a:solidFill>
                  <a:latin typeface="Roboto Medium"/>
                  <a:ea typeface="Roboto Medium"/>
                  <a:cs typeface="Roboto Medium"/>
                  <a:sym typeface="Roboto Medium"/>
                </a:rPr>
                <a:t>On Track Reporting</a:t>
              </a:r>
              <a:endParaRPr b="0" i="0" sz="2400" u="none" cap="none" strike="noStrike">
                <a:solidFill>
                  <a:schemeClr val="accent3"/>
                </a:solidFill>
                <a:latin typeface="Roboto Medium"/>
                <a:ea typeface="Roboto Medium"/>
                <a:cs typeface="Roboto Medium"/>
                <a:sym typeface="Roboto Medium"/>
              </a:endParaRPr>
            </a:p>
          </p:txBody>
        </p:sp>
        <p:sp>
          <p:nvSpPr>
            <p:cNvPr id="734" name="Google Shape;734;g2ebd320c584_0_778"/>
            <p:cNvSpPr/>
            <p:nvPr/>
          </p:nvSpPr>
          <p:spPr>
            <a:xfrm>
              <a:off x="2232973" y="2204250"/>
              <a:ext cx="50544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g2ebd320c584_0_778"/>
            <p:cNvSpPr txBox="1"/>
            <p:nvPr/>
          </p:nvSpPr>
          <p:spPr>
            <a:xfrm>
              <a:off x="2379581" y="2386382"/>
              <a:ext cx="4836900" cy="334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fifth webinar provides a brief overview of data files, tools and reports that are available related to on track growth. </a:t>
              </a:r>
              <a:endParaRPr b="0" i="0" sz="1100" u="none" cap="none" strike="noStrike">
                <a:solidFill>
                  <a:srgbClr val="FFFFFF"/>
                </a:solidFill>
                <a:latin typeface="Roboto"/>
                <a:ea typeface="Roboto"/>
                <a:cs typeface="Roboto"/>
                <a:sym typeface="Roboto"/>
              </a:endParaRPr>
            </a:p>
          </p:txBody>
        </p:sp>
      </p:grpSp>
      <p:grpSp>
        <p:nvGrpSpPr>
          <p:cNvPr id="736" name="Google Shape;736;g2ebd320c584_0_778"/>
          <p:cNvGrpSpPr/>
          <p:nvPr/>
        </p:nvGrpSpPr>
        <p:grpSpPr>
          <a:xfrm>
            <a:off x="-16773" y="2968414"/>
            <a:ext cx="9161117" cy="648506"/>
            <a:chOff x="188415" y="3088626"/>
            <a:chExt cx="6737602" cy="731700"/>
          </a:xfrm>
        </p:grpSpPr>
        <p:sp>
          <p:nvSpPr>
            <p:cNvPr id="737" name="Google Shape;737;g2ebd320c584_0_778"/>
            <p:cNvSpPr txBox="1"/>
            <p:nvPr/>
          </p:nvSpPr>
          <p:spPr>
            <a:xfrm>
              <a:off x="188415" y="3138825"/>
              <a:ext cx="20919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Accountability</a:t>
              </a:r>
              <a:endParaRPr b="0" i="0" sz="2400" u="none" cap="none" strike="noStrike">
                <a:solidFill>
                  <a:schemeClr val="accent3"/>
                </a:solidFill>
                <a:latin typeface="Roboto Medium"/>
                <a:ea typeface="Roboto Medium"/>
                <a:cs typeface="Roboto Medium"/>
                <a:sym typeface="Roboto Medium"/>
              </a:endParaRPr>
            </a:p>
          </p:txBody>
        </p:sp>
        <p:sp>
          <p:nvSpPr>
            <p:cNvPr id="738" name="Google Shape;738;g2ebd320c584_0_778"/>
            <p:cNvSpPr/>
            <p:nvPr/>
          </p:nvSpPr>
          <p:spPr>
            <a:xfrm>
              <a:off x="2284417" y="3088626"/>
              <a:ext cx="46416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g2ebd320c584_0_778"/>
            <p:cNvSpPr txBox="1"/>
            <p:nvPr/>
          </p:nvSpPr>
          <p:spPr>
            <a:xfrm>
              <a:off x="2423778" y="3266783"/>
              <a:ext cx="4437000" cy="3762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b="0" i="0" sz="1100" u="none" cap="none" strike="noStrike">
                <a:solidFill>
                  <a:srgbClr val="FFFFFF"/>
                </a:solidFill>
                <a:latin typeface="Roboto"/>
                <a:ea typeface="Roboto"/>
                <a:cs typeface="Roboto"/>
                <a:sym typeface="Roboto"/>
              </a:endParaRPr>
            </a:p>
          </p:txBody>
        </p:sp>
      </p:grpSp>
      <p:grpSp>
        <p:nvGrpSpPr>
          <p:cNvPr id="740" name="Google Shape;740;g2ebd320c584_0_778"/>
          <p:cNvGrpSpPr/>
          <p:nvPr/>
        </p:nvGrpSpPr>
        <p:grpSpPr>
          <a:xfrm>
            <a:off x="251640" y="4396317"/>
            <a:ext cx="8891947" cy="648506"/>
            <a:chOff x="607011" y="3973006"/>
            <a:chExt cx="6484319" cy="731700"/>
          </a:xfrm>
        </p:grpSpPr>
        <p:sp>
          <p:nvSpPr>
            <p:cNvPr id="741" name="Google Shape;741;g2ebd320c584_0_778"/>
            <p:cNvSpPr txBox="1"/>
            <p:nvPr/>
          </p:nvSpPr>
          <p:spPr>
            <a:xfrm>
              <a:off x="607011" y="4023200"/>
              <a:ext cx="18780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Improvement</a:t>
              </a:r>
              <a:endParaRPr b="0" i="0" sz="2400" u="none" cap="none" strike="noStrike">
                <a:solidFill>
                  <a:schemeClr val="accent3"/>
                </a:solidFill>
                <a:latin typeface="Roboto Medium"/>
                <a:ea typeface="Roboto Medium"/>
                <a:cs typeface="Roboto Medium"/>
                <a:sym typeface="Roboto Medium"/>
              </a:endParaRPr>
            </a:p>
          </p:txBody>
        </p:sp>
        <p:sp>
          <p:nvSpPr>
            <p:cNvPr id="742" name="Google Shape;742;g2ebd320c584_0_778"/>
            <p:cNvSpPr/>
            <p:nvPr/>
          </p:nvSpPr>
          <p:spPr>
            <a:xfrm>
              <a:off x="2489330" y="3973006"/>
              <a:ext cx="46020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g2ebd320c584_0_778"/>
            <p:cNvSpPr txBox="1"/>
            <p:nvPr/>
          </p:nvSpPr>
          <p:spPr>
            <a:xfrm>
              <a:off x="2621052" y="4164642"/>
              <a:ext cx="4305300" cy="334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The final webinar will focus on the use of the on track growth measure within district and school improvement efforts. </a:t>
              </a:r>
              <a:endParaRPr b="0" i="0" sz="1100" u="none" cap="none" strike="noStrike">
                <a:solidFill>
                  <a:srgbClr val="FFFFFF"/>
                </a:solidFill>
                <a:latin typeface="Roboto"/>
                <a:ea typeface="Roboto"/>
                <a:cs typeface="Roboto"/>
                <a:sym typeface="Roboto"/>
              </a:endParaRPr>
            </a:p>
          </p:txBody>
        </p:sp>
      </p:grpSp>
      <p:grpSp>
        <p:nvGrpSpPr>
          <p:cNvPr id="744" name="Google Shape;744;g2ebd320c584_0_778"/>
          <p:cNvGrpSpPr/>
          <p:nvPr/>
        </p:nvGrpSpPr>
        <p:grpSpPr>
          <a:xfrm>
            <a:off x="160657" y="2258999"/>
            <a:ext cx="8983278" cy="648506"/>
            <a:chOff x="-239433" y="1323150"/>
            <a:chExt cx="8820106" cy="731700"/>
          </a:xfrm>
        </p:grpSpPr>
        <p:sp>
          <p:nvSpPr>
            <p:cNvPr id="745" name="Google Shape;745;g2ebd320c584_0_778"/>
            <p:cNvSpPr txBox="1"/>
            <p:nvPr/>
          </p:nvSpPr>
          <p:spPr>
            <a:xfrm>
              <a:off x="-239433" y="1373350"/>
              <a:ext cx="2619900" cy="62970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2400"/>
                <a:buFont typeface="Arial"/>
                <a:buNone/>
              </a:pPr>
              <a:r>
                <a:rPr b="0" i="0" lang="en" sz="2400" u="none" cap="none" strike="noStrike">
                  <a:solidFill>
                    <a:schemeClr val="accent3"/>
                  </a:solidFill>
                  <a:latin typeface="Roboto Medium"/>
                  <a:ea typeface="Roboto Medium"/>
                  <a:cs typeface="Roboto Medium"/>
                  <a:sym typeface="Roboto Medium"/>
                </a:rPr>
                <a:t>On Track Growth</a:t>
              </a:r>
              <a:endParaRPr b="0" i="0" sz="2400" u="none" cap="none" strike="noStrike">
                <a:solidFill>
                  <a:schemeClr val="accent3"/>
                </a:solidFill>
                <a:latin typeface="Roboto Medium"/>
                <a:ea typeface="Roboto Medium"/>
                <a:cs typeface="Roboto Medium"/>
                <a:sym typeface="Roboto Medium"/>
              </a:endParaRPr>
            </a:p>
          </p:txBody>
        </p:sp>
        <p:sp>
          <p:nvSpPr>
            <p:cNvPr id="746" name="Google Shape;746;g2ebd320c584_0_778"/>
            <p:cNvSpPr/>
            <p:nvPr/>
          </p:nvSpPr>
          <p:spPr>
            <a:xfrm>
              <a:off x="2384473" y="1323150"/>
              <a:ext cx="6196200" cy="731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g2ebd320c584_0_778"/>
            <p:cNvSpPr txBox="1"/>
            <p:nvPr/>
          </p:nvSpPr>
          <p:spPr>
            <a:xfrm>
              <a:off x="2570517" y="1539272"/>
              <a:ext cx="5680800" cy="3729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FFFFFF"/>
                  </a:solidFill>
                  <a:latin typeface="Roboto"/>
                  <a:ea typeface="Roboto"/>
                  <a:cs typeface="Roboto"/>
                  <a:sym typeface="Roboto"/>
                </a:rPr>
                <a:t>The third webinar provides a conceptual overview of the on track growth measure.</a:t>
              </a:r>
              <a:endParaRPr b="0" i="0" sz="1100" u="none" cap="none" strike="noStrike">
                <a:solidFill>
                  <a:srgbClr val="FFFFFF"/>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2"/>
          <p:cNvSpPr txBox="1"/>
          <p:nvPr>
            <p:ph idx="4294967295" type="body"/>
          </p:nvPr>
        </p:nvSpPr>
        <p:spPr>
          <a:xfrm>
            <a:off x="457200" y="1375250"/>
            <a:ext cx="3776400" cy="29595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1946"/>
              <a:buNone/>
            </a:pPr>
            <a:r>
              <a:rPr lang="en" sz="1500">
                <a:latin typeface="Roboto"/>
                <a:ea typeface="Roboto"/>
                <a:cs typeface="Roboto"/>
                <a:sym typeface="Roboto"/>
              </a:rPr>
              <a:t>This video will focus on the following topics:</a:t>
            </a:r>
            <a:endParaRPr sz="1500">
              <a:latin typeface="Roboto"/>
              <a:ea typeface="Roboto"/>
              <a:cs typeface="Roboto"/>
              <a:sym typeface="Roboto"/>
            </a:endParaRPr>
          </a:p>
          <a:p>
            <a:pPr indent="-333117" lvl="0" marL="457200" rtl="0" algn="l">
              <a:lnSpc>
                <a:spcPct val="115000"/>
              </a:lnSpc>
              <a:spcBef>
                <a:spcPts val="1200"/>
              </a:spcBef>
              <a:spcAft>
                <a:spcPts val="0"/>
              </a:spcAft>
              <a:buSzPts val="1646"/>
              <a:buFont typeface="Roboto"/>
              <a:buChar char="➔"/>
            </a:pPr>
            <a:r>
              <a:rPr lang="en" sz="1500">
                <a:latin typeface="Roboto"/>
                <a:ea typeface="Roboto"/>
                <a:cs typeface="Roboto"/>
                <a:sym typeface="Roboto"/>
              </a:rPr>
              <a:t>Provide background information related to the Colorado Growth Model (CGM) and its methodology.</a:t>
            </a:r>
            <a:endParaRPr sz="1500">
              <a:latin typeface="Roboto"/>
              <a:ea typeface="Roboto"/>
              <a:cs typeface="Roboto"/>
              <a:sym typeface="Roboto"/>
            </a:endParaRPr>
          </a:p>
          <a:p>
            <a:pPr indent="-333117" lvl="0" marL="457200" rtl="0" algn="l">
              <a:lnSpc>
                <a:spcPct val="115000"/>
              </a:lnSpc>
              <a:spcBef>
                <a:spcPts val="1200"/>
              </a:spcBef>
              <a:spcAft>
                <a:spcPts val="0"/>
              </a:spcAft>
              <a:buSzPts val="1646"/>
              <a:buFont typeface="Roboto"/>
              <a:buChar char="➔"/>
            </a:pPr>
            <a:r>
              <a:rPr lang="en" sz="1500">
                <a:latin typeface="Roboto"/>
                <a:ea typeface="Roboto"/>
                <a:cs typeface="Roboto"/>
                <a:sym typeface="Roboto"/>
              </a:rPr>
              <a:t>Provide an overview of metrics produced by the CGM, including Student Growth Percentiles (SGPs) and Median Growth Percentiles (MGPs).</a:t>
            </a:r>
            <a:endParaRPr sz="1500">
              <a:latin typeface="Roboto"/>
              <a:ea typeface="Roboto"/>
              <a:cs typeface="Roboto"/>
              <a:sym typeface="Roboto"/>
            </a:endParaRPr>
          </a:p>
        </p:txBody>
      </p:sp>
      <p:sp>
        <p:nvSpPr>
          <p:cNvPr id="753" name="Google Shape;753;p2"/>
          <p:cNvSpPr txBox="1"/>
          <p:nvPr>
            <p:ph type="title"/>
          </p:nvPr>
        </p:nvSpPr>
        <p:spPr>
          <a:xfrm>
            <a:off x="311700" y="105100"/>
            <a:ext cx="7167900" cy="741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b="1" lang="en"/>
              <a:t>Session Outcomes</a:t>
            </a:r>
            <a:endParaRPr b="1"/>
          </a:p>
        </p:txBody>
      </p:sp>
      <p:sp>
        <p:nvSpPr>
          <p:cNvPr id="754" name="Google Shape;754;p2"/>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a:t>
            </a:r>
            <a:r>
              <a:rPr lang="en" sz="800">
                <a:latin typeface="Roboto"/>
                <a:ea typeface="Roboto"/>
                <a:cs typeface="Roboto"/>
                <a:sym typeface="Roboto"/>
              </a:rPr>
              <a:t>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
          <p:cNvSpPr txBox="1"/>
          <p:nvPr>
            <p:ph type="title"/>
          </p:nvPr>
        </p:nvSpPr>
        <p:spPr>
          <a:xfrm>
            <a:off x="0" y="3733625"/>
            <a:ext cx="9144000" cy="6666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800"/>
              <a:t>Colorado Growth Model : Overview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4"/>
          <p:cNvSpPr txBox="1"/>
          <p:nvPr>
            <p:ph idx="1" type="body"/>
          </p:nvPr>
        </p:nvSpPr>
        <p:spPr>
          <a:xfrm>
            <a:off x="311700" y="1501075"/>
            <a:ext cx="5277900" cy="2686200"/>
          </a:xfrm>
          <a:prstGeom prst="rect">
            <a:avLst/>
          </a:prstGeom>
          <a:noFill/>
          <a:ln>
            <a:noFill/>
          </a:ln>
        </p:spPr>
        <p:txBody>
          <a:bodyPr anchorCtr="0" anchor="t" bIns="0" lIns="0" spcFirstLastPara="1" rIns="0" wrap="square" tIns="0">
            <a:normAutofit/>
          </a:bodyPr>
          <a:lstStyle/>
          <a:p>
            <a:pPr indent="-323850" lvl="0" marL="342900" rtl="0" algn="l">
              <a:lnSpc>
                <a:spcPct val="115000"/>
              </a:lnSpc>
              <a:spcBef>
                <a:spcPts val="0"/>
              </a:spcBef>
              <a:spcAft>
                <a:spcPts val="0"/>
              </a:spcAft>
              <a:buClr>
                <a:schemeClr val="dk2"/>
              </a:buClr>
              <a:buSzPts val="1500"/>
              <a:buFont typeface="Arial"/>
              <a:buAutoNum type="arabicPeriod"/>
            </a:pPr>
            <a:r>
              <a:rPr lang="en" sz="1500">
                <a:solidFill>
                  <a:schemeClr val="dk2"/>
                </a:solidFill>
              </a:rPr>
              <a:t>Growth helps us answer different questions than achievement alone. In addition, growth can be achieved by all students and is not strongly influenced by demographics like achievement scores alone. </a:t>
            </a:r>
            <a:endParaRPr sz="1500">
              <a:solidFill>
                <a:schemeClr val="dk2"/>
              </a:solidFill>
            </a:endParaRPr>
          </a:p>
          <a:p>
            <a:pPr indent="0" lvl="0" marL="457200" rtl="0" algn="l">
              <a:lnSpc>
                <a:spcPct val="115000"/>
              </a:lnSpc>
              <a:spcBef>
                <a:spcPts val="0"/>
              </a:spcBef>
              <a:spcAft>
                <a:spcPts val="0"/>
              </a:spcAft>
              <a:buNone/>
            </a:pPr>
            <a:r>
              <a:t/>
            </a:r>
            <a:endParaRPr sz="1500">
              <a:solidFill>
                <a:schemeClr val="dk2"/>
              </a:solidFill>
            </a:endParaRPr>
          </a:p>
          <a:p>
            <a:pPr indent="-323850" lvl="0" marL="342900" rtl="0" algn="l">
              <a:lnSpc>
                <a:spcPct val="115000"/>
              </a:lnSpc>
              <a:spcBef>
                <a:spcPts val="0"/>
              </a:spcBef>
              <a:spcAft>
                <a:spcPts val="0"/>
              </a:spcAft>
              <a:buClr>
                <a:schemeClr val="dk2"/>
              </a:buClr>
              <a:buSzPts val="1500"/>
              <a:buFont typeface="Arial"/>
              <a:buAutoNum type="arabicPeriod"/>
            </a:pPr>
            <a:r>
              <a:rPr lang="en" sz="1500">
                <a:solidFill>
                  <a:schemeClr val="dk2"/>
                </a:solidFill>
              </a:rPr>
              <a:t>Growth is required by statute to be the most heavily weighted of accountability indicators.</a:t>
            </a:r>
            <a:endParaRPr sz="1500">
              <a:solidFill>
                <a:schemeClr val="dk2"/>
              </a:solidFill>
            </a:endParaRPr>
          </a:p>
        </p:txBody>
      </p:sp>
      <p:sp>
        <p:nvSpPr>
          <p:cNvPr id="765" name="Google Shape;765;p54"/>
          <p:cNvSpPr txBox="1"/>
          <p:nvPr>
            <p:ph type="title"/>
          </p:nvPr>
        </p:nvSpPr>
        <p:spPr>
          <a:xfrm>
            <a:off x="311700" y="352675"/>
            <a:ext cx="7167900" cy="493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1400"/>
              <a:buNone/>
            </a:pPr>
            <a:r>
              <a:rPr b="1" lang="en"/>
              <a:t>Why is Growth Important?</a:t>
            </a:r>
            <a:endParaRPr b="1"/>
          </a:p>
        </p:txBody>
      </p:sp>
      <p:pic>
        <p:nvPicPr>
          <p:cNvPr id="766" name="Google Shape;766;p54"/>
          <p:cNvPicPr preferRelativeResize="0"/>
          <p:nvPr/>
        </p:nvPicPr>
        <p:blipFill>
          <a:blip r:embed="rId3">
            <a:alphaModFix/>
          </a:blip>
          <a:stretch>
            <a:fillRect/>
          </a:stretch>
        </p:blipFill>
        <p:spPr>
          <a:xfrm>
            <a:off x="6146375" y="1399625"/>
            <a:ext cx="2319000" cy="2394625"/>
          </a:xfrm>
          <a:prstGeom prst="rect">
            <a:avLst/>
          </a:prstGeom>
          <a:noFill/>
          <a:ln>
            <a:noFill/>
          </a:ln>
        </p:spPr>
      </p:pic>
      <p:sp>
        <p:nvSpPr>
          <p:cNvPr id="767" name="Google Shape;767;p54"/>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
        <p:nvSpPr>
          <p:cNvPr id="768" name="Google Shape;768;p54"/>
          <p:cNvSpPr/>
          <p:nvPr/>
        </p:nvSpPr>
        <p:spPr>
          <a:xfrm>
            <a:off x="0" y="3880425"/>
            <a:ext cx="9144000" cy="12630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800" u="none" cap="none" strike="noStrike">
                <a:solidFill>
                  <a:srgbClr val="FFFFFF"/>
                </a:solidFill>
                <a:latin typeface="Roboto"/>
                <a:ea typeface="Roboto"/>
                <a:cs typeface="Roboto"/>
                <a:sym typeface="Roboto"/>
              </a:rPr>
              <a:t>Big Idea #1: </a:t>
            </a:r>
            <a:r>
              <a:rPr b="1" lang="en" sz="1800">
                <a:solidFill>
                  <a:srgbClr val="FFFFFF"/>
                </a:solidFill>
                <a:latin typeface="Roboto"/>
                <a:ea typeface="Roboto"/>
                <a:cs typeface="Roboto"/>
                <a:sym typeface="Roboto"/>
              </a:rPr>
              <a:t>Growth data helps us answer different questions than achievement data.</a:t>
            </a:r>
            <a:endParaRPr b="1" i="0" sz="1600" u="none" cap="none" strike="noStrike">
              <a:solidFill>
                <a:srgbClr val="FFFFFF"/>
              </a:solidFill>
              <a:latin typeface="Roboto"/>
              <a:ea typeface="Roboto"/>
              <a:cs typeface="Roboto"/>
              <a:sym typeface="Roboto"/>
            </a:endParaRPr>
          </a:p>
          <a:p>
            <a:pPr indent="0" lvl="0" marL="914400" marR="0" rtl="0" algn="l">
              <a:lnSpc>
                <a:spcPct val="100000"/>
              </a:lnSpc>
              <a:spcBef>
                <a:spcPts val="0"/>
              </a:spcBef>
              <a:spcAft>
                <a:spcPts val="0"/>
              </a:spcAft>
              <a:buClr>
                <a:srgbClr val="000000"/>
              </a:buClr>
              <a:buSzPts val="1500"/>
              <a:buFont typeface="Arial"/>
              <a:buNone/>
            </a:pPr>
            <a:r>
              <a:rPr i="0" lang="en" u="none" cap="none" strike="noStrike">
                <a:solidFill>
                  <a:srgbClr val="FFFFFF"/>
                </a:solidFill>
                <a:latin typeface="Roboto"/>
                <a:ea typeface="Roboto"/>
                <a:cs typeface="Roboto"/>
                <a:sym typeface="Roboto"/>
              </a:rPr>
              <a:t>The </a:t>
            </a:r>
            <a:r>
              <a:rPr lang="en">
                <a:solidFill>
                  <a:srgbClr val="FFFFFF"/>
                </a:solidFill>
                <a:latin typeface="Roboto"/>
                <a:ea typeface="Roboto"/>
                <a:cs typeface="Roboto"/>
                <a:sym typeface="Roboto"/>
              </a:rPr>
              <a:t>growth data </a:t>
            </a:r>
            <a:r>
              <a:rPr i="0" lang="en" u="none" cap="none" strike="noStrike">
                <a:solidFill>
                  <a:srgbClr val="FFFFFF"/>
                </a:solidFill>
                <a:latin typeface="Roboto"/>
                <a:ea typeface="Roboto"/>
                <a:cs typeface="Roboto"/>
                <a:sym typeface="Roboto"/>
              </a:rPr>
              <a:t>from the Colorado Growth model provides a measure of normative performance relative to other similar scoring students (on pr</a:t>
            </a:r>
            <a:r>
              <a:rPr lang="en">
                <a:solidFill>
                  <a:srgbClr val="FFFFFF"/>
                </a:solidFill>
                <a:latin typeface="Roboto"/>
                <a:ea typeface="Roboto"/>
                <a:cs typeface="Roboto"/>
                <a:sym typeface="Roboto"/>
              </a:rPr>
              <a:t>ior year  </a:t>
            </a:r>
            <a:r>
              <a:rPr i="0" lang="en" u="none" cap="none" strike="noStrike">
                <a:solidFill>
                  <a:srgbClr val="FFFFFF"/>
                </a:solidFill>
                <a:latin typeface="Roboto"/>
                <a:ea typeface="Roboto"/>
                <a:cs typeface="Roboto"/>
                <a:sym typeface="Roboto"/>
              </a:rPr>
              <a:t>assessments).  </a:t>
            </a:r>
            <a:r>
              <a:rPr lang="en">
                <a:solidFill>
                  <a:srgbClr val="FFFFFF"/>
                </a:solidFill>
                <a:latin typeface="Roboto"/>
                <a:ea typeface="Roboto"/>
                <a:cs typeface="Roboto"/>
                <a:sym typeface="Roboto"/>
              </a:rPr>
              <a:t>Growth data accounts for student demographics and allows us to see relative change in performance across time. </a:t>
            </a:r>
            <a:endParaRPr i="0" u="none" cap="none" strike="noStrike">
              <a:solidFill>
                <a:srgbClr val="FFFFFF"/>
              </a:solidFill>
              <a:latin typeface="Roboto"/>
              <a:ea typeface="Roboto"/>
              <a:cs typeface="Roboto"/>
              <a:sym typeface="Roboto"/>
            </a:endParaRPr>
          </a:p>
        </p:txBody>
      </p:sp>
      <p:pic>
        <p:nvPicPr>
          <p:cNvPr descr="Light bulb on yellow background with sketched light beams and cord" id="769" name="Google Shape;769;p54"/>
          <p:cNvPicPr preferRelativeResize="0"/>
          <p:nvPr/>
        </p:nvPicPr>
        <p:blipFill rotWithShape="1">
          <a:blip r:embed="rId4">
            <a:alphaModFix/>
          </a:blip>
          <a:srcRect b="0" l="43055" r="8344" t="0"/>
          <a:stretch/>
        </p:blipFill>
        <p:spPr>
          <a:xfrm>
            <a:off x="209725" y="4347396"/>
            <a:ext cx="640082" cy="696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g2eb979454cb_0_12"/>
          <p:cNvSpPr txBox="1"/>
          <p:nvPr>
            <p:ph type="title"/>
          </p:nvPr>
        </p:nvSpPr>
        <p:spPr>
          <a:xfrm>
            <a:off x="311700" y="105100"/>
            <a:ext cx="7161600" cy="741300"/>
          </a:xfrm>
          <a:prstGeom prst="rect">
            <a:avLst/>
          </a:prstGeom>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100"/>
              <a:buFont typeface="Arial"/>
              <a:buNone/>
            </a:pPr>
            <a:r>
              <a:rPr b="1" lang="en"/>
              <a:t>Status &amp; Growth Measures Answer Different Questions</a:t>
            </a:r>
            <a:endParaRPr b="1"/>
          </a:p>
        </p:txBody>
      </p:sp>
      <p:graphicFrame>
        <p:nvGraphicFramePr>
          <p:cNvPr id="775" name="Google Shape;775;g2eb979454cb_0_12"/>
          <p:cNvGraphicFramePr/>
          <p:nvPr/>
        </p:nvGraphicFramePr>
        <p:xfrm>
          <a:off x="332674" y="1066357"/>
          <a:ext cx="3000000" cy="3000000"/>
        </p:xfrm>
        <a:graphic>
          <a:graphicData uri="http://schemas.openxmlformats.org/drawingml/2006/table">
            <a:tbl>
              <a:tblPr bandRow="1" firstRow="1">
                <a:noFill/>
                <a:tableStyleId>{D993A5BF-62C2-47AA-82EA-28EFE715109C}</a:tableStyleId>
              </a:tblPr>
              <a:tblGrid>
                <a:gridCol w="4011225"/>
              </a:tblGrid>
              <a:tr h="222875">
                <a:tc>
                  <a:txBody>
                    <a:bodyPr/>
                    <a:lstStyle/>
                    <a:p>
                      <a:pPr indent="0" lvl="0" marL="0" marR="0" rtl="0" algn="ctr">
                        <a:spcBef>
                          <a:spcPts val="0"/>
                        </a:spcBef>
                        <a:spcAft>
                          <a:spcPts val="0"/>
                        </a:spcAft>
                        <a:buNone/>
                      </a:pPr>
                      <a:r>
                        <a:rPr lang="en" u="none" cap="none" strike="noStrike">
                          <a:latin typeface="Roboto"/>
                          <a:ea typeface="Roboto"/>
                          <a:cs typeface="Roboto"/>
                          <a:sym typeface="Roboto"/>
                        </a:rPr>
                        <a:t>Status (Achievement)</a:t>
                      </a:r>
                      <a:endParaRPr>
                        <a:latin typeface="Roboto"/>
                        <a:ea typeface="Roboto"/>
                        <a:cs typeface="Roboto"/>
                        <a:sym typeface="Roboto"/>
                      </a:endParaRPr>
                    </a:p>
                  </a:txBody>
                  <a:tcPr marT="34300" marB="34300" marR="68575" marL="68575">
                    <a:solidFill>
                      <a:srgbClr val="488BC9"/>
                    </a:solidFill>
                  </a:tcPr>
                </a:tc>
              </a:tr>
              <a:tr h="1613925">
                <a:tc>
                  <a:txBody>
                    <a:bodyPr/>
                    <a:lstStyle/>
                    <a:p>
                      <a:pPr indent="-311150" lvl="0" marL="285750" marR="0" rtl="0" algn="l">
                        <a:spcBef>
                          <a:spcPts val="0"/>
                        </a:spcBef>
                        <a:spcAft>
                          <a:spcPts val="0"/>
                        </a:spcAft>
                        <a:buClr>
                          <a:schemeClr val="dk2"/>
                        </a:buClr>
                        <a:buSzPts val="1400"/>
                        <a:buFont typeface="Noto Sans Symbols"/>
                        <a:buChar char="✔"/>
                      </a:pPr>
                      <a:r>
                        <a:rPr lang="en" u="none" cap="none" strike="noStrike">
                          <a:solidFill>
                            <a:schemeClr val="dk2"/>
                          </a:solidFill>
                          <a:latin typeface="Roboto"/>
                          <a:ea typeface="Roboto"/>
                          <a:cs typeface="Roboto"/>
                          <a:sym typeface="Roboto"/>
                        </a:rPr>
                        <a:t>Serves as a good benchmark for </a:t>
                      </a:r>
                      <a:r>
                        <a:rPr b="1" lang="en" u="none" cap="none" strike="noStrike">
                          <a:solidFill>
                            <a:schemeClr val="dk2"/>
                          </a:solidFill>
                          <a:latin typeface="Roboto"/>
                          <a:ea typeface="Roboto"/>
                          <a:cs typeface="Roboto"/>
                          <a:sym typeface="Roboto"/>
                        </a:rPr>
                        <a:t>setting academic goals</a:t>
                      </a:r>
                      <a:r>
                        <a:rPr lang="en" u="none" cap="none" strike="noStrike">
                          <a:solidFill>
                            <a:schemeClr val="dk2"/>
                          </a:solidFill>
                          <a:latin typeface="Roboto"/>
                          <a:ea typeface="Roboto"/>
                          <a:cs typeface="Roboto"/>
                          <a:sym typeface="Roboto"/>
                        </a:rPr>
                        <a:t> and </a:t>
                      </a:r>
                      <a:r>
                        <a:rPr b="1" lang="en" u="none" cap="none" strike="noStrike">
                          <a:solidFill>
                            <a:schemeClr val="dk2"/>
                          </a:solidFill>
                          <a:latin typeface="Roboto"/>
                          <a:ea typeface="Roboto"/>
                          <a:cs typeface="Roboto"/>
                          <a:sym typeface="Roboto"/>
                        </a:rPr>
                        <a:t>understanding student performance</a:t>
                      </a:r>
                      <a:r>
                        <a:rPr lang="en" u="none" cap="none" strike="noStrike">
                          <a:solidFill>
                            <a:schemeClr val="dk2"/>
                          </a:solidFill>
                          <a:latin typeface="Roboto"/>
                          <a:ea typeface="Roboto"/>
                          <a:cs typeface="Roboto"/>
                          <a:sym typeface="Roboto"/>
                        </a:rPr>
                        <a:t> relative to those goals.</a:t>
                      </a:r>
                      <a:endParaRPr sz="1800">
                        <a:solidFill>
                          <a:schemeClr val="dk2"/>
                        </a:solidFill>
                        <a:latin typeface="Roboto"/>
                        <a:ea typeface="Roboto"/>
                        <a:cs typeface="Roboto"/>
                        <a:sym typeface="Roboto"/>
                      </a:endParaRPr>
                    </a:p>
                    <a:p>
                      <a:pPr indent="-222250" lvl="0" marL="285750" marR="0" rtl="0" algn="l">
                        <a:spcBef>
                          <a:spcPts val="0"/>
                        </a:spcBef>
                        <a:spcAft>
                          <a:spcPts val="0"/>
                        </a:spcAft>
                        <a:buClr>
                          <a:schemeClr val="dk1"/>
                        </a:buClr>
                        <a:buSzPts val="1000"/>
                        <a:buFont typeface="Noto Sans Symbols"/>
                        <a:buNone/>
                      </a:pPr>
                      <a:r>
                        <a:t/>
                      </a:r>
                      <a:endParaRPr u="none" cap="none" strike="noStrike">
                        <a:solidFill>
                          <a:schemeClr val="dk2"/>
                        </a:solidFill>
                        <a:latin typeface="Roboto"/>
                        <a:ea typeface="Roboto"/>
                        <a:cs typeface="Roboto"/>
                        <a:sym typeface="Roboto"/>
                      </a:endParaRPr>
                    </a:p>
                    <a:p>
                      <a:pPr indent="-311150" lvl="0" marL="285750" marR="0" rtl="0" algn="l">
                        <a:spcBef>
                          <a:spcPts val="0"/>
                        </a:spcBef>
                        <a:spcAft>
                          <a:spcPts val="0"/>
                        </a:spcAft>
                        <a:buClr>
                          <a:schemeClr val="dk2"/>
                        </a:buClr>
                        <a:buSzPts val="1400"/>
                        <a:buFont typeface="Roboto"/>
                        <a:buChar char="✔"/>
                      </a:pPr>
                      <a:r>
                        <a:rPr lang="en" u="none" cap="none" strike="noStrike">
                          <a:solidFill>
                            <a:schemeClr val="dk2"/>
                          </a:solidFill>
                          <a:latin typeface="Roboto"/>
                          <a:ea typeface="Roboto"/>
                          <a:cs typeface="Roboto"/>
                          <a:sym typeface="Roboto"/>
                        </a:rPr>
                        <a:t>Focused on a single point in time; less useful for determining </a:t>
                      </a:r>
                      <a:r>
                        <a:rPr i="1" lang="en" u="none" cap="none" strike="noStrike">
                          <a:solidFill>
                            <a:schemeClr val="dk2"/>
                          </a:solidFill>
                          <a:latin typeface="Roboto"/>
                          <a:ea typeface="Roboto"/>
                          <a:cs typeface="Roboto"/>
                          <a:sym typeface="Roboto"/>
                        </a:rPr>
                        <a:t>how close </a:t>
                      </a:r>
                      <a:r>
                        <a:rPr lang="en" u="none" cap="none" strike="noStrike">
                          <a:solidFill>
                            <a:schemeClr val="dk2"/>
                          </a:solidFill>
                          <a:latin typeface="Roboto"/>
                          <a:ea typeface="Roboto"/>
                          <a:cs typeface="Roboto"/>
                          <a:sym typeface="Roboto"/>
                        </a:rPr>
                        <a:t>a student is to reaching the next proficiency level.</a:t>
                      </a:r>
                      <a:endParaRPr sz="1800">
                        <a:solidFill>
                          <a:schemeClr val="dk2"/>
                        </a:solidFill>
                        <a:latin typeface="Roboto"/>
                        <a:ea typeface="Roboto"/>
                        <a:cs typeface="Roboto"/>
                        <a:sym typeface="Roboto"/>
                      </a:endParaRPr>
                    </a:p>
                  </a:txBody>
                  <a:tcPr marT="34300" marB="34300" marR="68575" marL="68575"/>
                </a:tc>
              </a:tr>
            </a:tbl>
          </a:graphicData>
        </a:graphic>
      </p:graphicFrame>
      <p:graphicFrame>
        <p:nvGraphicFramePr>
          <p:cNvPr id="776" name="Google Shape;776;g2eb979454cb_0_12"/>
          <p:cNvGraphicFramePr/>
          <p:nvPr/>
        </p:nvGraphicFramePr>
        <p:xfrm>
          <a:off x="4846947" y="1066070"/>
          <a:ext cx="3000000" cy="3000000"/>
        </p:xfrm>
        <a:graphic>
          <a:graphicData uri="http://schemas.openxmlformats.org/drawingml/2006/table">
            <a:tbl>
              <a:tblPr bandRow="1" firstRow="1">
                <a:noFill/>
                <a:tableStyleId>{F57C73AB-81B2-4B34-BBBD-8809C545C15F}</a:tableStyleId>
              </a:tblPr>
              <a:tblGrid>
                <a:gridCol w="4011225"/>
              </a:tblGrid>
              <a:tr h="222875">
                <a:tc>
                  <a:txBody>
                    <a:bodyPr/>
                    <a:lstStyle/>
                    <a:p>
                      <a:pPr indent="0" lvl="0" marL="0" marR="0" rtl="0" algn="ctr">
                        <a:spcBef>
                          <a:spcPts val="0"/>
                        </a:spcBef>
                        <a:spcAft>
                          <a:spcPts val="0"/>
                        </a:spcAft>
                        <a:buNone/>
                      </a:pPr>
                      <a:r>
                        <a:rPr b="1" lang="en" u="none" cap="none" strike="noStrike">
                          <a:solidFill>
                            <a:schemeClr val="dk2"/>
                          </a:solidFill>
                        </a:rPr>
                        <a:t>Growth</a:t>
                      </a:r>
                      <a:endParaRPr b="1">
                        <a:solidFill>
                          <a:schemeClr val="dk2"/>
                        </a:solidFill>
                      </a:endParaRPr>
                    </a:p>
                  </a:txBody>
                  <a:tcPr marT="34300" marB="34300" marR="68575" marL="68575"/>
                </a:tc>
              </a:tr>
              <a:tr h="1613925">
                <a:tc>
                  <a:txBody>
                    <a:bodyPr/>
                    <a:lstStyle/>
                    <a:p>
                      <a:pPr indent="-285750" lvl="0" marL="285750" marR="0" rtl="0" algn="l">
                        <a:spcBef>
                          <a:spcPts val="0"/>
                        </a:spcBef>
                        <a:spcAft>
                          <a:spcPts val="0"/>
                        </a:spcAft>
                        <a:buClr>
                          <a:schemeClr val="dk2"/>
                        </a:buClr>
                        <a:buSzPts val="1400"/>
                        <a:buFont typeface="Noto Sans Symbols"/>
                        <a:buChar char="✔"/>
                      </a:pPr>
                      <a:r>
                        <a:rPr lang="en" u="none" cap="none" strike="noStrike">
                          <a:solidFill>
                            <a:schemeClr val="dk2"/>
                          </a:solidFill>
                          <a:latin typeface="Roboto"/>
                          <a:ea typeface="Roboto"/>
                          <a:cs typeface="Roboto"/>
                          <a:sym typeface="Roboto"/>
                        </a:rPr>
                        <a:t>Helps us understand </a:t>
                      </a:r>
                      <a:r>
                        <a:rPr b="1" lang="en" u="none" cap="none" strike="noStrike">
                          <a:solidFill>
                            <a:schemeClr val="dk2"/>
                          </a:solidFill>
                          <a:latin typeface="Roboto"/>
                          <a:ea typeface="Roboto"/>
                          <a:cs typeface="Roboto"/>
                          <a:sym typeface="Roboto"/>
                        </a:rPr>
                        <a:t>how much progress</a:t>
                      </a:r>
                      <a:r>
                        <a:rPr lang="en" u="none" cap="none" strike="noStrike">
                          <a:solidFill>
                            <a:schemeClr val="dk2"/>
                          </a:solidFill>
                          <a:latin typeface="Roboto"/>
                          <a:ea typeface="Roboto"/>
                          <a:cs typeface="Roboto"/>
                          <a:sym typeface="Roboto"/>
                        </a:rPr>
                        <a:t> students are making in comparison to their academic peers.</a:t>
                      </a:r>
                      <a:endParaRPr>
                        <a:solidFill>
                          <a:schemeClr val="dk2"/>
                        </a:solidFill>
                        <a:latin typeface="Roboto"/>
                        <a:ea typeface="Roboto"/>
                        <a:cs typeface="Roboto"/>
                        <a:sym typeface="Roboto"/>
                      </a:endParaRPr>
                    </a:p>
                    <a:p>
                      <a:pPr indent="-196850" lvl="0" marL="285750" marR="0" rtl="0" algn="l">
                        <a:spcBef>
                          <a:spcPts val="0"/>
                        </a:spcBef>
                        <a:spcAft>
                          <a:spcPts val="0"/>
                        </a:spcAft>
                        <a:buClr>
                          <a:schemeClr val="dk1"/>
                        </a:buClr>
                        <a:buSzPts val="1400"/>
                        <a:buFont typeface="Noto Sans Symbols"/>
                        <a:buNone/>
                      </a:pPr>
                      <a:r>
                        <a:t/>
                      </a:r>
                      <a:endParaRPr u="none" cap="none" strike="noStrike">
                        <a:solidFill>
                          <a:schemeClr val="dk2"/>
                        </a:solidFill>
                        <a:latin typeface="Roboto"/>
                        <a:ea typeface="Roboto"/>
                        <a:cs typeface="Roboto"/>
                        <a:sym typeface="Roboto"/>
                      </a:endParaRPr>
                    </a:p>
                    <a:p>
                      <a:pPr indent="-285750" lvl="0" marL="285750" marR="0" rtl="0" algn="l">
                        <a:spcBef>
                          <a:spcPts val="0"/>
                        </a:spcBef>
                        <a:spcAft>
                          <a:spcPts val="0"/>
                        </a:spcAft>
                        <a:buClr>
                          <a:schemeClr val="dk2"/>
                        </a:buClr>
                        <a:buSzPts val="1400"/>
                        <a:buFont typeface="Noto Sans Symbols"/>
                        <a:buChar char="✔"/>
                      </a:pPr>
                      <a:r>
                        <a:rPr lang="en" u="none" cap="none" strike="noStrike">
                          <a:solidFill>
                            <a:schemeClr val="dk2"/>
                          </a:solidFill>
                          <a:latin typeface="Roboto"/>
                          <a:ea typeface="Roboto"/>
                          <a:cs typeface="Roboto"/>
                          <a:sym typeface="Roboto"/>
                        </a:rPr>
                        <a:t>Useful for assessing school/district </a:t>
                      </a:r>
                      <a:r>
                        <a:rPr b="1" lang="en" u="none" cap="none" strike="noStrike">
                          <a:solidFill>
                            <a:schemeClr val="dk2"/>
                          </a:solidFill>
                          <a:latin typeface="Roboto"/>
                          <a:ea typeface="Roboto"/>
                          <a:cs typeface="Roboto"/>
                          <a:sym typeface="Roboto"/>
                        </a:rPr>
                        <a:t>effectiveness (impact on outcomes) </a:t>
                      </a:r>
                      <a:r>
                        <a:rPr lang="en" u="none" cap="none" strike="noStrike">
                          <a:solidFill>
                            <a:schemeClr val="dk2"/>
                          </a:solidFill>
                          <a:latin typeface="Roboto"/>
                          <a:ea typeface="Roboto"/>
                          <a:cs typeface="Roboto"/>
                          <a:sym typeface="Roboto"/>
                        </a:rPr>
                        <a:t>and interpreting the </a:t>
                      </a:r>
                      <a:r>
                        <a:rPr b="1" lang="en" u="none" cap="none" strike="noStrike">
                          <a:solidFill>
                            <a:schemeClr val="dk2"/>
                          </a:solidFill>
                          <a:latin typeface="Roboto"/>
                          <a:ea typeface="Roboto"/>
                          <a:cs typeface="Roboto"/>
                          <a:sym typeface="Roboto"/>
                        </a:rPr>
                        <a:t>progress of one school/program/group relative to another</a:t>
                      </a:r>
                      <a:r>
                        <a:rPr lang="en" u="none" cap="none" strike="noStrike">
                          <a:solidFill>
                            <a:schemeClr val="dk2"/>
                          </a:solidFill>
                          <a:latin typeface="Roboto"/>
                          <a:ea typeface="Roboto"/>
                          <a:cs typeface="Roboto"/>
                          <a:sym typeface="Roboto"/>
                        </a:rPr>
                        <a:t>.</a:t>
                      </a:r>
                      <a:endParaRPr u="none" cap="none" strike="noStrike">
                        <a:solidFill>
                          <a:schemeClr val="dk2"/>
                        </a:solidFill>
                        <a:latin typeface="Roboto"/>
                        <a:ea typeface="Roboto"/>
                        <a:cs typeface="Roboto"/>
                        <a:sym typeface="Roboto"/>
                      </a:endParaRPr>
                    </a:p>
                  </a:txBody>
                  <a:tcPr marT="34300" marB="34300" marR="68575" marL="68575"/>
                </a:tc>
              </a:tr>
            </a:tbl>
          </a:graphicData>
        </a:graphic>
      </p:graphicFrame>
      <p:pic>
        <p:nvPicPr>
          <p:cNvPr descr="Value rotation signals a rebound in global economic growth, not a  recession, analysts say - MarketWatch" id="777" name="Google Shape;777;g2eb979454cb_0_12"/>
          <p:cNvPicPr preferRelativeResize="0"/>
          <p:nvPr/>
        </p:nvPicPr>
        <p:blipFill rotWithShape="1">
          <a:blip r:embed="rId3">
            <a:alphaModFix/>
          </a:blip>
          <a:srcRect b="5834" l="8300" r="483" t="11874"/>
          <a:stretch/>
        </p:blipFill>
        <p:spPr>
          <a:xfrm>
            <a:off x="5125111" y="3149068"/>
            <a:ext cx="3814471" cy="1913539"/>
          </a:xfrm>
          <a:prstGeom prst="rect">
            <a:avLst/>
          </a:prstGeom>
          <a:noFill/>
          <a:ln>
            <a:noFill/>
          </a:ln>
        </p:spPr>
      </p:pic>
      <p:pic>
        <p:nvPicPr>
          <p:cNvPr id="778" name="Google Shape;778;g2eb979454cb_0_12"/>
          <p:cNvPicPr preferRelativeResize="0"/>
          <p:nvPr/>
        </p:nvPicPr>
        <p:blipFill>
          <a:blip r:embed="rId4">
            <a:alphaModFix/>
          </a:blip>
          <a:stretch>
            <a:fillRect/>
          </a:stretch>
        </p:blipFill>
        <p:spPr>
          <a:xfrm>
            <a:off x="788925" y="3064432"/>
            <a:ext cx="3098730" cy="19355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57"/>
          <p:cNvSpPr txBox="1"/>
          <p:nvPr>
            <p:ph type="title"/>
          </p:nvPr>
        </p:nvSpPr>
        <p:spPr>
          <a:xfrm>
            <a:off x="0" y="3361600"/>
            <a:ext cx="9144000" cy="1002300"/>
          </a:xfrm>
          <a:prstGeom prst="rect">
            <a:avLst/>
          </a:prstGeom>
          <a:solidFill>
            <a:srgbClr val="488BC9"/>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 sz="2800"/>
              <a:t>Colorado Growth Model : </a:t>
            </a:r>
            <a:br>
              <a:rPr lang="en" sz="2800"/>
            </a:br>
            <a:r>
              <a:rPr lang="en" sz="2800"/>
              <a:t>Methodology and Measures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2eb979454cb_0_319"/>
          <p:cNvSpPr txBox="1"/>
          <p:nvPr>
            <p:ph type="title"/>
          </p:nvPr>
        </p:nvSpPr>
        <p:spPr>
          <a:xfrm>
            <a:off x="311700" y="105100"/>
            <a:ext cx="7161600" cy="741300"/>
          </a:xfrm>
          <a:prstGeom prst="rect">
            <a:avLst/>
          </a:prstGeom>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100"/>
              <a:buFont typeface="Arial"/>
              <a:buNone/>
            </a:pPr>
            <a:r>
              <a:rPr b="1" lang="en"/>
              <a:t>The Colorado Growth Model</a:t>
            </a:r>
            <a:endParaRPr b="1"/>
          </a:p>
        </p:txBody>
      </p:sp>
      <p:sp>
        <p:nvSpPr>
          <p:cNvPr id="789" name="Google Shape;789;g2eb979454cb_0_319"/>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p>
            <a:pPr indent="-323850" lvl="0" marL="457200" rtl="0" algn="l">
              <a:lnSpc>
                <a:spcPct val="115000"/>
              </a:lnSpc>
              <a:spcBef>
                <a:spcPts val="0"/>
              </a:spcBef>
              <a:spcAft>
                <a:spcPts val="0"/>
              </a:spcAft>
              <a:buClr>
                <a:schemeClr val="dk2"/>
              </a:buClr>
              <a:buSzPts val="1500"/>
              <a:buFont typeface="Arial"/>
              <a:buChar char="●"/>
            </a:pPr>
            <a:r>
              <a:rPr lang="en" sz="1500">
                <a:solidFill>
                  <a:schemeClr val="dk2"/>
                </a:solidFill>
              </a:rPr>
              <a:t>The primary metric produced by the Colorado Growth Model is the </a:t>
            </a:r>
            <a:r>
              <a:rPr b="1" lang="en" sz="1500">
                <a:solidFill>
                  <a:schemeClr val="dk2"/>
                </a:solidFill>
              </a:rPr>
              <a:t>Student Growth Percentile</a:t>
            </a:r>
            <a:r>
              <a:rPr lang="en" sz="1500">
                <a:solidFill>
                  <a:schemeClr val="dk2"/>
                </a:solidFill>
              </a:rPr>
              <a:t> (SGP).SGP is calculated by comparing each student against an academic peer group with the same score history. </a:t>
            </a:r>
            <a:endParaRPr sz="1500">
              <a:solidFill>
                <a:schemeClr val="dk2"/>
              </a:solidFill>
            </a:endParaRPr>
          </a:p>
          <a:p>
            <a:pPr indent="-323850" lvl="0" marL="457200" rtl="0" algn="l">
              <a:lnSpc>
                <a:spcPct val="115000"/>
              </a:lnSpc>
              <a:spcBef>
                <a:spcPts val="750"/>
              </a:spcBef>
              <a:spcAft>
                <a:spcPts val="0"/>
              </a:spcAft>
              <a:buClr>
                <a:schemeClr val="dk2"/>
              </a:buClr>
              <a:buSzPts val="1500"/>
              <a:buFont typeface="Roboto"/>
              <a:buChar char="●"/>
            </a:pPr>
            <a:r>
              <a:rPr lang="en" sz="1500">
                <a:solidFill>
                  <a:schemeClr val="dk2"/>
                </a:solidFill>
              </a:rPr>
              <a:t>Imagine a student with a prior year CMAS scale score of 715 who scores 720 in the current year. </a:t>
            </a:r>
            <a:endParaRPr sz="1500">
              <a:solidFill>
                <a:schemeClr val="dk2"/>
              </a:solidFill>
            </a:endParaRPr>
          </a:p>
          <a:p>
            <a:pPr indent="-323850" lvl="0" marL="457200" rtl="0" algn="l">
              <a:lnSpc>
                <a:spcPct val="115000"/>
              </a:lnSpc>
              <a:spcBef>
                <a:spcPts val="750"/>
              </a:spcBef>
              <a:spcAft>
                <a:spcPts val="0"/>
              </a:spcAft>
              <a:buClr>
                <a:schemeClr val="dk2"/>
              </a:buClr>
              <a:buSzPts val="1500"/>
              <a:buFont typeface="Roboto"/>
              <a:buChar char="●"/>
            </a:pPr>
            <a:r>
              <a:rPr lang="en" sz="1500">
                <a:solidFill>
                  <a:schemeClr val="dk2"/>
                </a:solidFill>
              </a:rPr>
              <a:t>How do we understand or contextualize their growth? (What does a difference of 5 points really mean?) </a:t>
            </a:r>
            <a:endParaRPr sz="1500">
              <a:solidFill>
                <a:schemeClr val="dk2"/>
              </a:solidFill>
            </a:endParaRPr>
          </a:p>
          <a:p>
            <a:pPr indent="-317500" lvl="1" marL="685800" rtl="0" algn="l">
              <a:lnSpc>
                <a:spcPct val="115000"/>
              </a:lnSpc>
              <a:spcBef>
                <a:spcPts val="375"/>
              </a:spcBef>
              <a:spcAft>
                <a:spcPts val="0"/>
              </a:spcAft>
              <a:buClr>
                <a:schemeClr val="dk2"/>
              </a:buClr>
              <a:buSzPts val="1400"/>
              <a:buFont typeface="Roboto"/>
              <a:buChar char="○"/>
            </a:pPr>
            <a:r>
              <a:rPr b="1" lang="en">
                <a:solidFill>
                  <a:schemeClr val="dk2"/>
                </a:solidFill>
              </a:rPr>
              <a:t>The SGP can help answer this question!</a:t>
            </a:r>
            <a:endParaRPr>
              <a:solidFill>
                <a:schemeClr val="dk2"/>
              </a:solidFill>
            </a:endParaRPr>
          </a:p>
        </p:txBody>
      </p:sp>
      <p:pic>
        <p:nvPicPr>
          <p:cNvPr id="790" name="Google Shape;790;g2eb979454cb_0_319"/>
          <p:cNvPicPr preferRelativeResize="0"/>
          <p:nvPr/>
        </p:nvPicPr>
        <p:blipFill>
          <a:blip r:embed="rId3">
            <a:alphaModFix/>
          </a:blip>
          <a:stretch>
            <a:fillRect/>
          </a:stretch>
        </p:blipFill>
        <p:spPr>
          <a:xfrm>
            <a:off x="5742000" y="998800"/>
            <a:ext cx="2501045" cy="3196200"/>
          </a:xfrm>
          <a:prstGeom prst="rect">
            <a:avLst/>
          </a:prstGeom>
          <a:noFill/>
          <a:ln>
            <a:noFill/>
          </a:ln>
        </p:spPr>
      </p:pic>
      <p:sp>
        <p:nvSpPr>
          <p:cNvPr id="791" name="Google Shape;791;g2eb979454cb_0_319"/>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2eb979454cb_0_325"/>
          <p:cNvSpPr txBox="1"/>
          <p:nvPr>
            <p:ph type="title"/>
          </p:nvPr>
        </p:nvSpPr>
        <p:spPr>
          <a:xfrm>
            <a:off x="311700" y="105100"/>
            <a:ext cx="7161600" cy="741300"/>
          </a:xfrm>
          <a:prstGeom prst="rect">
            <a:avLst/>
          </a:prstGeom>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2100"/>
              <a:buFont typeface="Arial"/>
              <a:buNone/>
            </a:pPr>
            <a:r>
              <a:rPr b="1" lang="en"/>
              <a:t>The Colorado Growth Model</a:t>
            </a:r>
            <a:endParaRPr b="1"/>
          </a:p>
        </p:txBody>
      </p:sp>
      <p:sp>
        <p:nvSpPr>
          <p:cNvPr id="797" name="Google Shape;797;g2eb979454cb_0_325"/>
          <p:cNvSpPr txBox="1"/>
          <p:nvPr>
            <p:ph idx="1" type="body"/>
          </p:nvPr>
        </p:nvSpPr>
        <p:spPr>
          <a:xfrm>
            <a:off x="311700" y="1152475"/>
            <a:ext cx="5277900" cy="3034800"/>
          </a:xfrm>
          <a:prstGeom prst="rect">
            <a:avLst/>
          </a:prstGeom>
        </p:spPr>
        <p:txBody>
          <a:bodyPr anchorCtr="0" anchor="t" bIns="0" lIns="0" spcFirstLastPara="1" rIns="0" wrap="square" tIns="0">
            <a:normAutofit/>
          </a:bodyPr>
          <a:lstStyle/>
          <a:p>
            <a:pPr indent="-323850" lvl="0" marL="457200" rtl="0" algn="l">
              <a:lnSpc>
                <a:spcPct val="115000"/>
              </a:lnSpc>
              <a:spcBef>
                <a:spcPts val="0"/>
              </a:spcBef>
              <a:spcAft>
                <a:spcPts val="0"/>
              </a:spcAft>
              <a:buClr>
                <a:schemeClr val="dk2"/>
              </a:buClr>
              <a:buSzPts val="1500"/>
              <a:buFont typeface="Arial"/>
              <a:buChar char="●"/>
            </a:pPr>
            <a:r>
              <a:rPr lang="en" sz="1500">
                <a:solidFill>
                  <a:schemeClr val="dk2"/>
                </a:solidFill>
              </a:rPr>
              <a:t>To determine the </a:t>
            </a:r>
            <a:r>
              <a:rPr b="1" lang="en" sz="1500">
                <a:solidFill>
                  <a:schemeClr val="dk2"/>
                </a:solidFill>
              </a:rPr>
              <a:t>SGP</a:t>
            </a:r>
            <a:r>
              <a:rPr lang="en" sz="1500">
                <a:solidFill>
                  <a:schemeClr val="dk2"/>
                </a:solidFill>
              </a:rPr>
              <a:t> of this example 4</a:t>
            </a:r>
            <a:r>
              <a:rPr baseline="30000" lang="en" sz="1500">
                <a:solidFill>
                  <a:schemeClr val="dk2"/>
                </a:solidFill>
              </a:rPr>
              <a:t>th</a:t>
            </a:r>
            <a:r>
              <a:rPr lang="en" sz="1500">
                <a:solidFill>
                  <a:schemeClr val="dk2"/>
                </a:solidFill>
              </a:rPr>
              <a:t> grader, we compare the score trajectories of </a:t>
            </a:r>
            <a:r>
              <a:rPr b="1" lang="en" sz="1500">
                <a:solidFill>
                  <a:schemeClr val="dk2"/>
                </a:solidFill>
              </a:rPr>
              <a:t>all students who had the same prior year (3</a:t>
            </a:r>
            <a:r>
              <a:rPr b="1" baseline="30000" lang="en" sz="1500">
                <a:solidFill>
                  <a:schemeClr val="dk2"/>
                </a:solidFill>
              </a:rPr>
              <a:t>rd</a:t>
            </a:r>
            <a:r>
              <a:rPr b="1" lang="en" sz="1500">
                <a:solidFill>
                  <a:schemeClr val="dk2"/>
                </a:solidFill>
              </a:rPr>
              <a:t> grade) score</a:t>
            </a:r>
            <a:r>
              <a:rPr lang="en" sz="1500">
                <a:solidFill>
                  <a:schemeClr val="dk2"/>
                </a:solidFill>
              </a:rPr>
              <a:t>.</a:t>
            </a:r>
            <a:endParaRPr sz="1500">
              <a:solidFill>
                <a:schemeClr val="dk2"/>
              </a:solidFill>
            </a:endParaRPr>
          </a:p>
          <a:p>
            <a:pPr indent="-323850" lvl="0" marL="457200" rtl="0" algn="l">
              <a:lnSpc>
                <a:spcPct val="115000"/>
              </a:lnSpc>
              <a:spcBef>
                <a:spcPts val="750"/>
              </a:spcBef>
              <a:spcAft>
                <a:spcPts val="0"/>
              </a:spcAft>
              <a:buClr>
                <a:schemeClr val="dk2"/>
              </a:buClr>
              <a:buSzPts val="1500"/>
              <a:buFont typeface="Roboto"/>
              <a:buChar char="●"/>
            </a:pPr>
            <a:r>
              <a:rPr lang="en" sz="1500">
                <a:solidFill>
                  <a:schemeClr val="dk2"/>
                </a:solidFill>
              </a:rPr>
              <a:t>This allows us to determine a percentile rank for this student’s growth relative to their “academic peers.” </a:t>
            </a:r>
            <a:endParaRPr sz="1500">
              <a:solidFill>
                <a:schemeClr val="dk2"/>
              </a:solidFill>
            </a:endParaRPr>
          </a:p>
          <a:p>
            <a:pPr indent="-323850" lvl="0" marL="457200" rtl="0" algn="l">
              <a:lnSpc>
                <a:spcPct val="115000"/>
              </a:lnSpc>
              <a:spcBef>
                <a:spcPts val="750"/>
              </a:spcBef>
              <a:spcAft>
                <a:spcPts val="0"/>
              </a:spcAft>
              <a:buClr>
                <a:schemeClr val="dk2"/>
              </a:buClr>
              <a:buSzPts val="1500"/>
              <a:buFont typeface="Roboto"/>
              <a:buChar char="●"/>
            </a:pPr>
            <a:r>
              <a:rPr lang="en" sz="1500">
                <a:solidFill>
                  <a:schemeClr val="dk2"/>
                </a:solidFill>
              </a:rPr>
              <a:t>An SGP of 46 indicates that the student’s growth is greater than 46% of their academic peers.</a:t>
            </a:r>
            <a:endParaRPr>
              <a:solidFill>
                <a:schemeClr val="dk2"/>
              </a:solidFill>
            </a:endParaRPr>
          </a:p>
        </p:txBody>
      </p:sp>
      <p:pic>
        <p:nvPicPr>
          <p:cNvPr id="798" name="Google Shape;798;g2eb979454cb_0_325"/>
          <p:cNvPicPr preferRelativeResize="0"/>
          <p:nvPr/>
        </p:nvPicPr>
        <p:blipFill>
          <a:blip r:embed="rId3">
            <a:alphaModFix/>
          </a:blip>
          <a:stretch>
            <a:fillRect/>
          </a:stretch>
        </p:blipFill>
        <p:spPr>
          <a:xfrm>
            <a:off x="5718425" y="720400"/>
            <a:ext cx="3151808" cy="3196200"/>
          </a:xfrm>
          <a:prstGeom prst="rect">
            <a:avLst/>
          </a:prstGeom>
          <a:noFill/>
          <a:ln>
            <a:noFill/>
          </a:ln>
        </p:spPr>
      </p:pic>
      <p:sp>
        <p:nvSpPr>
          <p:cNvPr id="799" name="Google Shape;799;g2eb979454cb_0_325"/>
          <p:cNvSpPr txBox="1"/>
          <p:nvPr/>
        </p:nvSpPr>
        <p:spPr>
          <a:xfrm>
            <a:off x="123875" y="4347400"/>
            <a:ext cx="7267200" cy="156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000000"/>
                </a:solidFill>
                <a:latin typeface="Roboto"/>
                <a:ea typeface="Roboto"/>
                <a:cs typeface="Roboto"/>
                <a:sym typeface="Roboto"/>
              </a:rPr>
              <a:t>On Track Growth Webinar Series, Module </a:t>
            </a:r>
            <a:r>
              <a:rPr lang="en" sz="800">
                <a:latin typeface="Roboto"/>
                <a:ea typeface="Roboto"/>
                <a:cs typeface="Roboto"/>
                <a:sym typeface="Roboto"/>
              </a:rPr>
              <a:t>2 </a:t>
            </a:r>
            <a:r>
              <a:rPr lang="en" sz="800">
                <a:solidFill>
                  <a:srgbClr val="000000"/>
                </a:solidFill>
                <a:latin typeface="Roboto"/>
                <a:ea typeface="Roboto"/>
                <a:cs typeface="Roboto"/>
                <a:sym typeface="Roboto"/>
              </a:rPr>
              <a:t>– </a:t>
            </a:r>
            <a:r>
              <a:rPr lang="en" sz="800">
                <a:latin typeface="Roboto"/>
                <a:ea typeface="Roboto"/>
                <a:cs typeface="Roboto"/>
                <a:sym typeface="Roboto"/>
              </a:rPr>
              <a:t>Growth Model</a:t>
            </a:r>
            <a:endParaRPr sz="800">
              <a:solidFill>
                <a:srgbClr val="000000"/>
              </a:solidFill>
              <a:latin typeface="Roboto"/>
              <a:ea typeface="Roboto"/>
              <a:cs typeface="Roboto"/>
              <a:sym typeface="Roboto"/>
            </a:endParaRPr>
          </a:p>
        </p:txBody>
      </p:sp>
      <p:sp>
        <p:nvSpPr>
          <p:cNvPr id="800" name="Google Shape;800;g2eb979454cb_0_325"/>
          <p:cNvSpPr/>
          <p:nvPr/>
        </p:nvSpPr>
        <p:spPr>
          <a:xfrm>
            <a:off x="0" y="3680675"/>
            <a:ext cx="9144000" cy="1462500"/>
          </a:xfrm>
          <a:prstGeom prst="rect">
            <a:avLst/>
          </a:prstGeom>
          <a:solidFill>
            <a:srgbClr val="4285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800" u="none" cap="none" strike="noStrike">
                <a:solidFill>
                  <a:srgbClr val="FFFFFF"/>
                </a:solidFill>
                <a:latin typeface="Roboto"/>
                <a:ea typeface="Roboto"/>
                <a:cs typeface="Roboto"/>
                <a:sym typeface="Roboto"/>
              </a:rPr>
              <a:t>Big Idea #</a:t>
            </a:r>
            <a:r>
              <a:rPr b="1" lang="en" sz="1800">
                <a:solidFill>
                  <a:srgbClr val="FFFFFF"/>
                </a:solidFill>
                <a:latin typeface="Roboto"/>
                <a:ea typeface="Roboto"/>
                <a:cs typeface="Roboto"/>
                <a:sym typeface="Roboto"/>
              </a:rPr>
              <a:t>2</a:t>
            </a:r>
            <a:r>
              <a:rPr b="1" i="0" lang="en" sz="1800" u="none" cap="none" strike="noStrike">
                <a:solidFill>
                  <a:srgbClr val="FFFFFF"/>
                </a:solidFill>
                <a:latin typeface="Roboto"/>
                <a:ea typeface="Roboto"/>
                <a:cs typeface="Roboto"/>
                <a:sym typeface="Roboto"/>
              </a:rPr>
              <a:t>: </a:t>
            </a:r>
            <a:r>
              <a:rPr b="1" lang="en" sz="1800">
                <a:solidFill>
                  <a:srgbClr val="FFFFFF"/>
                </a:solidFill>
                <a:latin typeface="Roboto"/>
                <a:ea typeface="Roboto"/>
                <a:cs typeface="Roboto"/>
                <a:sym typeface="Roboto"/>
              </a:rPr>
              <a:t>The Student Growth Percentile provides us with a normative measure of growth relative to an academic peer group over time.</a:t>
            </a: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914400" marR="0" rtl="0" algn="l">
              <a:lnSpc>
                <a:spcPct val="100000"/>
              </a:lnSpc>
              <a:spcBef>
                <a:spcPts val="0"/>
              </a:spcBef>
              <a:spcAft>
                <a:spcPts val="0"/>
              </a:spcAft>
              <a:buClr>
                <a:srgbClr val="000000"/>
              </a:buClr>
              <a:buSzPts val="1900"/>
              <a:buFont typeface="Arial"/>
              <a:buNone/>
            </a:pPr>
            <a:r>
              <a:rPr lang="en">
                <a:solidFill>
                  <a:srgbClr val="FFFFFF"/>
                </a:solidFill>
                <a:latin typeface="Roboto"/>
                <a:ea typeface="Roboto"/>
                <a:cs typeface="Roboto"/>
                <a:sym typeface="Roboto"/>
              </a:rPr>
              <a:t>This allows us to see how a student is progressing relative to their peers which may not be evident based on achievement scores alone. </a:t>
            </a:r>
            <a:endParaRPr i="0" u="none" cap="none" strike="noStrike">
              <a:solidFill>
                <a:srgbClr val="FFFFFF"/>
              </a:solidFill>
              <a:latin typeface="Roboto"/>
              <a:ea typeface="Roboto"/>
              <a:cs typeface="Roboto"/>
              <a:sym typeface="Roboto"/>
            </a:endParaRPr>
          </a:p>
        </p:txBody>
      </p:sp>
      <p:pic>
        <p:nvPicPr>
          <p:cNvPr descr="Light bulb on yellow background with sketched light beams and cord" id="801" name="Google Shape;801;g2eb979454cb_0_325"/>
          <p:cNvPicPr preferRelativeResize="0"/>
          <p:nvPr/>
        </p:nvPicPr>
        <p:blipFill rotWithShape="1">
          <a:blip r:embed="rId4">
            <a:alphaModFix/>
          </a:blip>
          <a:srcRect b="0" l="43055" r="8344" t="0"/>
          <a:stretch/>
        </p:blipFill>
        <p:spPr>
          <a:xfrm>
            <a:off x="233050" y="4493350"/>
            <a:ext cx="577024" cy="627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Mangan, Daniel</dc:creator>
</cp:coreProperties>
</file>