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6858000" type="screen4x3"/>
  <p:notesSz cx="6858000" cy="9144000"/>
  <p:embeddedFontLst>
    <p:embeddedFont>
      <p:font typeface="Poiret One"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8" d="100"/>
          <a:sy n="68" d="100"/>
        </p:scale>
        <p:origin x="-53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77239321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Thank you for creating Awareness posters. And Thx. for posting them to Twitter and on your Blog.  Global Audience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Go in the hall and retell what happens in the dorito commercial.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docs.google.com/presentation/d/15eliFrjz-E516SBN2HYcrsLZLVRTyWuSg8-AnE9SvDE/edit?ts=57e42ab3#slide=id.g17e7bf0997_1_2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soundcloud.com/leslie-davison-1/lets-read-mandari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http://reflecciones-kj.blogspot.com/2016/09/soy-yo-for-spanish-1.html" TargetMode="External"/><Relationship Id="rId3" Type="http://schemas.openxmlformats.org/officeDocument/2006/relationships/image" Target="../media/image16.jpg"/><Relationship Id="rId7"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youtube.com/v/bxWxXncl53U" TargetMode="External"/><Relationship Id="rId5" Type="http://schemas.openxmlformats.org/officeDocument/2006/relationships/image" Target="../media/image17.jpg"/><Relationship Id="rId4" Type="http://schemas.openxmlformats.org/officeDocument/2006/relationships/hyperlink" Target="http://youtube.com/v/kQGhtnKH9I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ohmirevista.com/buzz/parece-una-publicidad-de-patatas-pero-el-final-os-dejara-atonitos_art2306.html"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youtube.com/v/rH9WbLYOgb0"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3088874" y="0"/>
            <a:ext cx="5846724" cy="3060250"/>
          </a:xfrm>
          <a:prstGeom prst="rect">
            <a:avLst/>
          </a:prstGeom>
          <a:noFill/>
          <a:ln>
            <a:noFill/>
          </a:ln>
        </p:spPr>
      </p:pic>
      <p:sp>
        <p:nvSpPr>
          <p:cNvPr id="55" name="Shape 55"/>
          <p:cNvSpPr txBox="1"/>
          <p:nvPr/>
        </p:nvSpPr>
        <p:spPr>
          <a:xfrm>
            <a:off x="-833600" y="2934750"/>
            <a:ext cx="6939600" cy="2543400"/>
          </a:xfrm>
          <a:prstGeom prst="rect">
            <a:avLst/>
          </a:prstGeom>
          <a:noFill/>
          <a:ln>
            <a:noFill/>
          </a:ln>
        </p:spPr>
        <p:txBody>
          <a:bodyPr lIns="91425" tIns="91425" rIns="91425" bIns="91425" anchor="t" anchorCtr="0">
            <a:noAutofit/>
          </a:bodyPr>
          <a:lstStyle/>
          <a:p>
            <a:pPr lvl="0" algn="ctr">
              <a:spcBef>
                <a:spcPts val="0"/>
              </a:spcBef>
              <a:buNone/>
            </a:pPr>
            <a:r>
              <a:rPr lang="en" sz="13000">
                <a:solidFill>
                  <a:srgbClr val="38761D"/>
                </a:solidFill>
                <a:latin typeface="Poiret One"/>
                <a:ea typeface="Poiret One"/>
                <a:cs typeface="Poiret One"/>
                <a:sym typeface="Poiret One"/>
              </a:rPr>
              <a:t>Model Lesson</a:t>
            </a:r>
          </a:p>
          <a:p>
            <a:pPr lvl="0">
              <a:spcBef>
                <a:spcPts val="0"/>
              </a:spcBef>
              <a:buNone/>
            </a:pPr>
            <a:endParaRPr/>
          </a:p>
          <a:p>
            <a:pPr lvl="0">
              <a:spcBef>
                <a:spcPts val="0"/>
              </a:spcBef>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Shape 111"/>
          <p:cNvPicPr preferRelativeResize="0"/>
          <p:nvPr/>
        </p:nvPicPr>
        <p:blipFill>
          <a:blip r:embed="rId3">
            <a:alphaModFix/>
          </a:blip>
          <a:stretch>
            <a:fillRect/>
          </a:stretch>
        </p:blipFill>
        <p:spPr>
          <a:xfrm>
            <a:off x="3409723" y="81762"/>
            <a:ext cx="5020875" cy="6694474"/>
          </a:xfrm>
          <a:prstGeom prst="rect">
            <a:avLst/>
          </a:prstGeom>
          <a:noFill/>
          <a:ln>
            <a:noFill/>
          </a:ln>
        </p:spPr>
      </p:pic>
      <p:sp>
        <p:nvSpPr>
          <p:cNvPr id="112" name="Shape 112"/>
          <p:cNvSpPr/>
          <p:nvPr/>
        </p:nvSpPr>
        <p:spPr>
          <a:xfrm>
            <a:off x="613275" y="2689100"/>
            <a:ext cx="2342100" cy="9480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4800">
                <a:latin typeface="Poiret One"/>
                <a:ea typeface="Poiret One"/>
                <a:cs typeface="Poiret One"/>
                <a:sym typeface="Poiret One"/>
              </a:rPr>
              <a:t>Hace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p:cNvPicPr preferRelativeResize="0"/>
          <p:nvPr/>
        </p:nvPicPr>
        <p:blipFill>
          <a:blip r:embed="rId3">
            <a:alphaModFix/>
          </a:blip>
          <a:stretch>
            <a:fillRect/>
          </a:stretch>
        </p:blipFill>
        <p:spPr>
          <a:xfrm>
            <a:off x="-76749" y="6997"/>
            <a:ext cx="9143999" cy="7282069"/>
          </a:xfrm>
          <a:prstGeom prst="rect">
            <a:avLst/>
          </a:prstGeom>
          <a:noFill/>
          <a:ln>
            <a:noFill/>
          </a:ln>
        </p:spPr>
      </p:pic>
      <p:pic>
        <p:nvPicPr>
          <p:cNvPr id="118" name="Shape 118"/>
          <p:cNvPicPr preferRelativeResize="0"/>
          <p:nvPr/>
        </p:nvPicPr>
        <p:blipFill rotWithShape="1">
          <a:blip r:embed="rId4">
            <a:alphaModFix/>
          </a:blip>
          <a:srcRect r="8466" b="18106"/>
          <a:stretch/>
        </p:blipFill>
        <p:spPr>
          <a:xfrm>
            <a:off x="7318500" y="4"/>
            <a:ext cx="1181100" cy="1878900"/>
          </a:xfrm>
          <a:prstGeom prst="ellipse">
            <a:avLst/>
          </a:prstGeom>
          <a:noFill/>
          <a:ln>
            <a:noFill/>
          </a:ln>
        </p:spPr>
      </p:pic>
      <p:pic>
        <p:nvPicPr>
          <p:cNvPr id="119" name="Shape 119"/>
          <p:cNvPicPr preferRelativeResize="0"/>
          <p:nvPr/>
        </p:nvPicPr>
        <p:blipFill>
          <a:blip r:embed="rId5">
            <a:alphaModFix/>
          </a:blip>
          <a:stretch>
            <a:fillRect/>
          </a:stretch>
        </p:blipFill>
        <p:spPr>
          <a:xfrm>
            <a:off x="524350" y="-292750"/>
            <a:ext cx="1181100" cy="19941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p:nvPr/>
        </p:nvSpPr>
        <p:spPr>
          <a:xfrm>
            <a:off x="236550" y="1880525"/>
            <a:ext cx="8670900" cy="9660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4800">
                <a:latin typeface="Poiret One"/>
                <a:ea typeface="Poiret One"/>
                <a:cs typeface="Poiret One"/>
                <a:sym typeface="Poiret One"/>
              </a:rPr>
              <a:t>Yo quiero que me haga tortillas.</a:t>
            </a:r>
          </a:p>
        </p:txBody>
      </p:sp>
      <p:sp>
        <p:nvSpPr>
          <p:cNvPr id="125" name="Shape 125"/>
          <p:cNvSpPr/>
          <p:nvPr/>
        </p:nvSpPr>
        <p:spPr>
          <a:xfrm>
            <a:off x="236550" y="435400"/>
            <a:ext cx="8670900" cy="9660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4800">
                <a:latin typeface="Poiret One"/>
                <a:ea typeface="Poiret One"/>
                <a:cs typeface="Poiret One"/>
                <a:sym typeface="Poiret One"/>
              </a:rPr>
              <a:t>Lulu quiere que le haga tortillas.</a:t>
            </a:r>
          </a:p>
        </p:txBody>
      </p:sp>
      <p:sp>
        <p:nvSpPr>
          <p:cNvPr id="126" name="Shape 126"/>
          <p:cNvSpPr/>
          <p:nvPr/>
        </p:nvSpPr>
        <p:spPr>
          <a:xfrm>
            <a:off x="236550" y="3325650"/>
            <a:ext cx="8767800" cy="9660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4800">
                <a:latin typeface="Poiret One"/>
                <a:ea typeface="Poiret One"/>
                <a:cs typeface="Poiret One"/>
                <a:sym typeface="Poiret One"/>
              </a:rPr>
              <a:t>Doris quiere que le haga tortillas.</a:t>
            </a:r>
          </a:p>
        </p:txBody>
      </p:sp>
      <p:sp>
        <p:nvSpPr>
          <p:cNvPr id="127" name="Shape 127"/>
          <p:cNvSpPr/>
          <p:nvPr/>
        </p:nvSpPr>
        <p:spPr>
          <a:xfrm>
            <a:off x="236550" y="4770775"/>
            <a:ext cx="8670900" cy="14361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4800">
                <a:latin typeface="Poiret One"/>
                <a:ea typeface="Poiret One"/>
                <a:cs typeface="Poiret One"/>
                <a:sym typeface="Poiret One"/>
              </a:rPr>
              <a:t>Arnaud </a:t>
            </a:r>
            <a:r>
              <a:rPr lang="en" sz="4800">
                <a:solidFill>
                  <a:srgbClr val="FF0000"/>
                </a:solidFill>
                <a:latin typeface="Poiret One"/>
                <a:ea typeface="Poiret One"/>
                <a:cs typeface="Poiret One"/>
                <a:sym typeface="Poiret One"/>
              </a:rPr>
              <a:t>no</a:t>
            </a:r>
            <a:r>
              <a:rPr lang="en" sz="4800">
                <a:latin typeface="Poiret One"/>
                <a:ea typeface="Poiret One"/>
                <a:cs typeface="Poiret One"/>
                <a:sym typeface="Poiret One"/>
              </a:rPr>
              <a:t> quiere que le haga tortillas.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a:blip r:embed="rId3">
            <a:alphaModFix/>
          </a:blip>
          <a:stretch>
            <a:fillRect/>
          </a:stretch>
        </p:blipFill>
        <p:spPr>
          <a:xfrm>
            <a:off x="3713202" y="533699"/>
            <a:ext cx="4620598" cy="6160775"/>
          </a:xfrm>
          <a:prstGeom prst="rect">
            <a:avLst/>
          </a:prstGeom>
          <a:noFill/>
          <a:ln>
            <a:noFill/>
          </a:ln>
        </p:spPr>
      </p:pic>
      <p:sp>
        <p:nvSpPr>
          <p:cNvPr id="133" name="Shape 133"/>
          <p:cNvSpPr/>
          <p:nvPr/>
        </p:nvSpPr>
        <p:spPr>
          <a:xfrm>
            <a:off x="1120075" y="4058950"/>
            <a:ext cx="1706100" cy="9660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4800">
                <a:latin typeface="Poiret One"/>
                <a:ea typeface="Poiret One"/>
                <a:cs typeface="Poiret One"/>
                <a:sym typeface="Poiret One"/>
              </a:rPr>
              <a:t>Hace</a:t>
            </a:r>
          </a:p>
        </p:txBody>
      </p:sp>
      <p:pic>
        <p:nvPicPr>
          <p:cNvPr id="134" name="Shape 134"/>
          <p:cNvPicPr preferRelativeResize="0"/>
          <p:nvPr/>
        </p:nvPicPr>
        <p:blipFill rotWithShape="1">
          <a:blip r:embed="rId4">
            <a:alphaModFix/>
          </a:blip>
          <a:srcRect r="8466" b="18106"/>
          <a:stretch/>
        </p:blipFill>
        <p:spPr>
          <a:xfrm>
            <a:off x="589600" y="419550"/>
            <a:ext cx="1992300" cy="25533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spcBef>
                <a:spcPts val="0"/>
              </a:spcBef>
              <a:buNone/>
            </a:pPr>
            <a:endParaRPr/>
          </a:p>
        </p:txBody>
      </p:sp>
      <p:sp>
        <p:nvSpPr>
          <p:cNvPr id="140" name="Shape 140"/>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a:spcBef>
                <a:spcPts val="0"/>
              </a:spcBef>
              <a:buNone/>
            </a:pPr>
            <a:endParaRPr/>
          </a:p>
        </p:txBody>
      </p:sp>
      <p:pic>
        <p:nvPicPr>
          <p:cNvPr id="141" name="Shape 141"/>
          <p:cNvPicPr preferRelativeResize="0"/>
          <p:nvPr/>
        </p:nvPicPr>
        <p:blipFill>
          <a:blip r:embed="rId3">
            <a:alphaModFix/>
          </a:blip>
          <a:stretch>
            <a:fillRect/>
          </a:stretch>
        </p:blipFill>
        <p:spPr>
          <a:xfrm>
            <a:off x="0" y="0"/>
            <a:ext cx="10450852" cy="6857999"/>
          </a:xfrm>
          <a:prstGeom prst="rect">
            <a:avLst/>
          </a:prstGeom>
          <a:noFill/>
          <a:ln>
            <a:noFill/>
          </a:ln>
        </p:spPr>
      </p:pic>
      <p:sp>
        <p:nvSpPr>
          <p:cNvPr id="142" name="Shape 142"/>
          <p:cNvSpPr/>
          <p:nvPr/>
        </p:nvSpPr>
        <p:spPr>
          <a:xfrm>
            <a:off x="6019000" y="432000"/>
            <a:ext cx="4195500" cy="1579200"/>
          </a:xfrm>
          <a:prstGeom prst="roundRect">
            <a:avLst>
              <a:gd name="adj" fmla="val 16667"/>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3600">
                <a:latin typeface="Poiret One"/>
                <a:ea typeface="Poiret One"/>
                <a:cs typeface="Poiret One"/>
                <a:sym typeface="Poiret One"/>
              </a:rPr>
              <a:t>Quiere que vaya a Madrid.</a:t>
            </a:r>
          </a:p>
        </p:txBody>
      </p:sp>
      <p:sp>
        <p:nvSpPr>
          <p:cNvPr id="143" name="Shape 143"/>
          <p:cNvSpPr txBox="1"/>
          <p:nvPr/>
        </p:nvSpPr>
        <p:spPr>
          <a:xfrm>
            <a:off x="0" y="3183925"/>
            <a:ext cx="3000000" cy="3000000"/>
          </a:xfrm>
          <a:prstGeom prst="rect">
            <a:avLst/>
          </a:prstGeom>
          <a:noFill/>
          <a:ln>
            <a:noFill/>
          </a:ln>
        </p:spPr>
        <p:txBody>
          <a:bodyPr lIns="91425" tIns="91425" rIns="91425" bIns="91425" anchor="ctr" anchorCtr="0">
            <a:noAutofit/>
          </a:bodyPr>
          <a:lstStyle/>
          <a:p>
            <a:pPr lvl="0" rtl="0">
              <a:spcBef>
                <a:spcPts val="0"/>
              </a:spcBef>
              <a:buNone/>
            </a:pPr>
            <a:r>
              <a:rPr lang="en">
                <a:solidFill>
                  <a:srgbClr val="D9D9D9"/>
                </a:solidFill>
              </a:rPr>
              <a:t>http://www.dgcs.unam.mx/boletin/bdboletin/multimedia/WAV131211/739.jpg</a:t>
            </a:r>
          </a:p>
        </p:txBody>
      </p:sp>
      <p:sp>
        <p:nvSpPr>
          <p:cNvPr id="144" name="Shape 144"/>
          <p:cNvSpPr/>
          <p:nvPr/>
        </p:nvSpPr>
        <p:spPr>
          <a:xfrm>
            <a:off x="0" y="432000"/>
            <a:ext cx="3517500" cy="1579200"/>
          </a:xfrm>
          <a:prstGeom prst="wedgeEllipseCallout">
            <a:avLst>
              <a:gd name="adj1" fmla="val 87679"/>
              <a:gd name="adj2" fmla="val 193596"/>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a:t>Quiero que vayas a Madrid para estudiar español.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rtl="0">
              <a:spcBef>
                <a:spcPts val="0"/>
              </a:spcBef>
              <a:buNone/>
            </a:pPr>
            <a:endParaRPr/>
          </a:p>
        </p:txBody>
      </p:sp>
      <p:sp>
        <p:nvSpPr>
          <p:cNvPr id="150" name="Shape 150"/>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rtl="0">
              <a:spcBef>
                <a:spcPts val="0"/>
              </a:spcBef>
              <a:buNone/>
            </a:pPr>
            <a:endParaRPr/>
          </a:p>
        </p:txBody>
      </p:sp>
      <p:pic>
        <p:nvPicPr>
          <p:cNvPr id="151" name="Shape 151"/>
          <p:cNvPicPr preferRelativeResize="0"/>
          <p:nvPr/>
        </p:nvPicPr>
        <p:blipFill>
          <a:blip r:embed="rId3">
            <a:alphaModFix/>
          </a:blip>
          <a:stretch>
            <a:fillRect/>
          </a:stretch>
        </p:blipFill>
        <p:spPr>
          <a:xfrm>
            <a:off x="0" y="0"/>
            <a:ext cx="10450852" cy="6857999"/>
          </a:xfrm>
          <a:prstGeom prst="rect">
            <a:avLst/>
          </a:prstGeom>
          <a:noFill/>
          <a:ln>
            <a:noFill/>
          </a:ln>
        </p:spPr>
      </p:pic>
      <p:sp>
        <p:nvSpPr>
          <p:cNvPr id="152" name="Shape 152"/>
          <p:cNvSpPr/>
          <p:nvPr/>
        </p:nvSpPr>
        <p:spPr>
          <a:xfrm>
            <a:off x="6019000" y="593375"/>
            <a:ext cx="4195500" cy="1579200"/>
          </a:xfrm>
          <a:prstGeom prst="roundRect">
            <a:avLst>
              <a:gd name="adj" fmla="val 16667"/>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3600">
                <a:latin typeface="Poiret One"/>
                <a:ea typeface="Poiret One"/>
                <a:cs typeface="Poiret One"/>
                <a:sym typeface="Poiret One"/>
              </a:rPr>
              <a:t>Quiere que vaya a Paris.</a:t>
            </a:r>
          </a:p>
        </p:txBody>
      </p:sp>
      <p:sp>
        <p:nvSpPr>
          <p:cNvPr id="153" name="Shape 153"/>
          <p:cNvSpPr txBox="1"/>
          <p:nvPr/>
        </p:nvSpPr>
        <p:spPr>
          <a:xfrm>
            <a:off x="0" y="3183925"/>
            <a:ext cx="3000000" cy="3000000"/>
          </a:xfrm>
          <a:prstGeom prst="rect">
            <a:avLst/>
          </a:prstGeom>
          <a:noFill/>
          <a:ln>
            <a:noFill/>
          </a:ln>
        </p:spPr>
        <p:txBody>
          <a:bodyPr lIns="91425" tIns="91425" rIns="91425" bIns="91425" anchor="ctr" anchorCtr="0">
            <a:noAutofit/>
          </a:bodyPr>
          <a:lstStyle/>
          <a:p>
            <a:pPr lvl="0" rtl="0">
              <a:spcBef>
                <a:spcPts val="0"/>
              </a:spcBef>
              <a:buNone/>
            </a:pPr>
            <a:r>
              <a:rPr lang="en">
                <a:solidFill>
                  <a:srgbClr val="D9D9D9"/>
                </a:solidFill>
              </a:rPr>
              <a:t>http://www.dgcs.unam.mx/boletin/bdboletin/multimedia/WAV131211/739.jpg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rtl="0">
              <a:spcBef>
                <a:spcPts val="0"/>
              </a:spcBef>
              <a:buNone/>
            </a:pPr>
            <a:endParaRPr/>
          </a:p>
        </p:txBody>
      </p:sp>
      <p:sp>
        <p:nvSpPr>
          <p:cNvPr id="159" name="Shape 159"/>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rtl="0">
              <a:spcBef>
                <a:spcPts val="0"/>
              </a:spcBef>
              <a:buNone/>
            </a:pPr>
            <a:endParaRPr/>
          </a:p>
        </p:txBody>
      </p:sp>
      <p:pic>
        <p:nvPicPr>
          <p:cNvPr id="160" name="Shape 160"/>
          <p:cNvPicPr preferRelativeResize="0"/>
          <p:nvPr/>
        </p:nvPicPr>
        <p:blipFill>
          <a:blip r:embed="rId3">
            <a:alphaModFix/>
          </a:blip>
          <a:stretch>
            <a:fillRect/>
          </a:stretch>
        </p:blipFill>
        <p:spPr>
          <a:xfrm>
            <a:off x="0" y="0"/>
            <a:ext cx="10450852" cy="6857999"/>
          </a:xfrm>
          <a:prstGeom prst="rect">
            <a:avLst/>
          </a:prstGeom>
          <a:noFill/>
          <a:ln>
            <a:noFill/>
          </a:ln>
        </p:spPr>
      </p:pic>
      <p:sp>
        <p:nvSpPr>
          <p:cNvPr id="161" name="Shape 161"/>
          <p:cNvSpPr/>
          <p:nvPr/>
        </p:nvSpPr>
        <p:spPr>
          <a:xfrm>
            <a:off x="6019000" y="593375"/>
            <a:ext cx="4195500" cy="1579200"/>
          </a:xfrm>
          <a:prstGeom prst="roundRect">
            <a:avLst>
              <a:gd name="adj" fmla="val 16667"/>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3600">
                <a:latin typeface="Poiret One"/>
                <a:ea typeface="Poiret One"/>
                <a:cs typeface="Poiret One"/>
                <a:sym typeface="Poiret One"/>
              </a:rPr>
              <a:t>Quiere que vaya a Madrid.</a:t>
            </a:r>
          </a:p>
        </p:txBody>
      </p:sp>
      <p:sp>
        <p:nvSpPr>
          <p:cNvPr id="162" name="Shape 162"/>
          <p:cNvSpPr txBox="1"/>
          <p:nvPr/>
        </p:nvSpPr>
        <p:spPr>
          <a:xfrm>
            <a:off x="0" y="3183925"/>
            <a:ext cx="3000000" cy="3000000"/>
          </a:xfrm>
          <a:prstGeom prst="rect">
            <a:avLst/>
          </a:prstGeom>
          <a:noFill/>
          <a:ln>
            <a:noFill/>
          </a:ln>
        </p:spPr>
        <p:txBody>
          <a:bodyPr lIns="91425" tIns="91425" rIns="91425" bIns="91425" anchor="ctr" anchorCtr="0">
            <a:noAutofit/>
          </a:bodyPr>
          <a:lstStyle/>
          <a:p>
            <a:pPr lvl="0" rtl="0">
              <a:spcBef>
                <a:spcPts val="0"/>
              </a:spcBef>
              <a:buNone/>
            </a:pPr>
            <a:r>
              <a:rPr lang="en">
                <a:solidFill>
                  <a:srgbClr val="D9D9D9"/>
                </a:solidFill>
              </a:rPr>
              <a:t>http://www.dgcs.unam.mx/boletin/bdboletin/multimedia/WAV131211/739.jpg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0" y="0"/>
            <a:ext cx="9730376" cy="6749700"/>
          </a:xfrm>
          <a:prstGeom prst="rect">
            <a:avLst/>
          </a:prstGeom>
          <a:noFill/>
          <a:ln>
            <a:noFill/>
          </a:ln>
        </p:spPr>
      </p:pic>
      <p:sp>
        <p:nvSpPr>
          <p:cNvPr id="168" name="Shape 168"/>
          <p:cNvSpPr/>
          <p:nvPr/>
        </p:nvSpPr>
        <p:spPr>
          <a:xfrm>
            <a:off x="500325" y="204075"/>
            <a:ext cx="4599000" cy="984300"/>
          </a:xfrm>
          <a:prstGeom prst="roundRect">
            <a:avLst>
              <a:gd name="adj" fmla="val 16667"/>
            </a:avLst>
          </a:prstGeom>
          <a:solidFill>
            <a:srgbClr val="A4C2F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4800">
                <a:latin typeface="Poiret One"/>
                <a:ea typeface="Poiret One"/>
                <a:cs typeface="Poiret One"/>
                <a:sym typeface="Poiret One"/>
              </a:rPr>
              <a:t>Va a Madrid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p:nvPr/>
        </p:nvSpPr>
        <p:spPr>
          <a:xfrm>
            <a:off x="468050" y="559075"/>
            <a:ext cx="2872200" cy="20880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4800">
                <a:latin typeface="Poiret One"/>
                <a:ea typeface="Poiret One"/>
                <a:cs typeface="Poiret One"/>
                <a:sym typeface="Poiret One"/>
              </a:rPr>
              <a:t>Pide</a:t>
            </a:r>
          </a:p>
        </p:txBody>
      </p:sp>
      <p:sp>
        <p:nvSpPr>
          <p:cNvPr id="174" name="Shape 174"/>
          <p:cNvSpPr/>
          <p:nvPr/>
        </p:nvSpPr>
        <p:spPr>
          <a:xfrm>
            <a:off x="4018075" y="599425"/>
            <a:ext cx="4421400" cy="20073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4800">
                <a:latin typeface="Poiret One"/>
                <a:ea typeface="Poiret One"/>
                <a:cs typeface="Poiret One"/>
                <a:sym typeface="Poiret One"/>
              </a:rPr>
              <a:t>una tortilla </a:t>
            </a:r>
          </a:p>
        </p:txBody>
      </p:sp>
      <p:pic>
        <p:nvPicPr>
          <p:cNvPr id="175" name="Shape 175"/>
          <p:cNvPicPr preferRelativeResize="0"/>
          <p:nvPr/>
        </p:nvPicPr>
        <p:blipFill>
          <a:blip r:embed="rId3">
            <a:alphaModFix/>
          </a:blip>
          <a:stretch>
            <a:fillRect/>
          </a:stretch>
        </p:blipFill>
        <p:spPr>
          <a:xfrm>
            <a:off x="1091100" y="2963425"/>
            <a:ext cx="6238299" cy="3318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rotWithShape="1">
          <a:blip r:embed="rId3">
            <a:alphaModFix/>
          </a:blip>
          <a:srcRect t="-15070" b="-2121"/>
          <a:stretch/>
        </p:blipFill>
        <p:spPr>
          <a:xfrm>
            <a:off x="468050" y="0"/>
            <a:ext cx="8025000" cy="66642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3">
            <a:alphaModFix/>
          </a:blip>
          <a:srcRect b="31609"/>
          <a:stretch/>
        </p:blipFill>
        <p:spPr>
          <a:xfrm>
            <a:off x="0" y="0"/>
            <a:ext cx="9144003" cy="7060527"/>
          </a:xfrm>
          <a:prstGeom prst="rect">
            <a:avLst/>
          </a:prstGeom>
          <a:noFill/>
          <a:ln>
            <a:noFill/>
          </a:ln>
        </p:spPr>
      </p:pic>
      <p:sp>
        <p:nvSpPr>
          <p:cNvPr id="61" name="Shape 61"/>
          <p:cNvSpPr txBox="1">
            <a:spLocks noGrp="1"/>
          </p:cNvSpPr>
          <p:nvPr>
            <p:ph type="title"/>
          </p:nvPr>
        </p:nvSpPr>
        <p:spPr>
          <a:xfrm>
            <a:off x="311700" y="-66025"/>
            <a:ext cx="8520600" cy="763500"/>
          </a:xfrm>
          <a:prstGeom prst="rect">
            <a:avLst/>
          </a:prstGeom>
        </p:spPr>
        <p:txBody>
          <a:bodyPr lIns="91425" tIns="91425" rIns="91425" bIns="91425" anchor="t" anchorCtr="0">
            <a:noAutofit/>
          </a:bodyPr>
          <a:lstStyle/>
          <a:p>
            <a:pPr lvl="0" algn="ctr" rtl="0">
              <a:spcBef>
                <a:spcPts val="0"/>
              </a:spcBef>
              <a:buNone/>
            </a:pPr>
            <a:r>
              <a:rPr lang="en" sz="6000" b="1">
                <a:solidFill>
                  <a:srgbClr val="F3F3F3"/>
                </a:solidFill>
                <a:latin typeface="Poiret One"/>
                <a:ea typeface="Poiret One"/>
                <a:cs typeface="Poiret One"/>
                <a:sym typeface="Poiret One"/>
              </a:rPr>
              <a:t>23 de septiembre (</a:t>
            </a:r>
            <a:r>
              <a:rPr lang="en" sz="4800" b="1">
                <a:solidFill>
                  <a:srgbClr val="F3F3F3"/>
                </a:solidFill>
                <a:latin typeface="Poiret One"/>
                <a:ea typeface="Poiret One"/>
                <a:cs typeface="Poiret One"/>
                <a:sym typeface="Poiret One"/>
              </a:rPr>
              <a:t>otoño</a:t>
            </a:r>
            <a:r>
              <a:rPr lang="en" sz="6000" b="1">
                <a:solidFill>
                  <a:srgbClr val="F3F3F3"/>
                </a:solidFill>
                <a:latin typeface="Poiret One"/>
                <a:ea typeface="Poiret One"/>
                <a:cs typeface="Poiret One"/>
                <a:sym typeface="Poiret One"/>
              </a:rPr>
              <a:t>)</a:t>
            </a:r>
          </a:p>
        </p:txBody>
      </p:sp>
      <p:sp>
        <p:nvSpPr>
          <p:cNvPr id="62" name="Shape 62"/>
          <p:cNvSpPr txBox="1">
            <a:spLocks noGrp="1"/>
          </p:cNvSpPr>
          <p:nvPr>
            <p:ph type="body" idx="1"/>
          </p:nvPr>
        </p:nvSpPr>
        <p:spPr>
          <a:xfrm>
            <a:off x="311700" y="1252662"/>
            <a:ext cx="8520600" cy="4555200"/>
          </a:xfrm>
          <a:prstGeom prst="rect">
            <a:avLst/>
          </a:prstGeom>
        </p:spPr>
        <p:txBody>
          <a:bodyPr lIns="91425" tIns="91425" rIns="91425" bIns="91425" anchor="t" anchorCtr="0">
            <a:noAutofit/>
          </a:bodyPr>
          <a:lstStyle/>
          <a:p>
            <a:pPr lvl="0">
              <a:lnSpc>
                <a:spcPct val="100000"/>
              </a:lnSpc>
              <a:spcBef>
                <a:spcPts val="0"/>
              </a:spcBef>
              <a:buNone/>
            </a:pPr>
            <a:r>
              <a:rPr lang="en" sz="3600" b="1">
                <a:solidFill>
                  <a:srgbClr val="000000"/>
                </a:solidFill>
                <a:latin typeface="Poiret One"/>
                <a:ea typeface="Poiret One"/>
                <a:cs typeface="Poiret One"/>
                <a:sym typeface="Poiret One"/>
              </a:rPr>
              <a:t>1000 Palabras nuevas</a:t>
            </a:r>
          </a:p>
          <a:p>
            <a:pPr lvl="0">
              <a:lnSpc>
                <a:spcPct val="100000"/>
              </a:lnSpc>
              <a:spcBef>
                <a:spcPts val="0"/>
              </a:spcBef>
              <a:buNone/>
            </a:pPr>
            <a:r>
              <a:rPr lang="en" sz="3600" b="1">
                <a:solidFill>
                  <a:srgbClr val="000000"/>
                </a:solidFill>
                <a:latin typeface="Poiret One"/>
                <a:ea typeface="Poiret One"/>
                <a:cs typeface="Poiret One"/>
                <a:sym typeface="Poiret One"/>
              </a:rPr>
              <a:t>2000 Un cuento nuevo</a:t>
            </a:r>
          </a:p>
          <a:p>
            <a:pPr lvl="0">
              <a:lnSpc>
                <a:spcPct val="100000"/>
              </a:lnSpc>
              <a:spcBef>
                <a:spcPts val="0"/>
              </a:spcBef>
              <a:buNone/>
            </a:pPr>
            <a:r>
              <a:rPr lang="en" sz="3600" b="1">
                <a:solidFill>
                  <a:srgbClr val="000000"/>
                </a:solidFill>
                <a:latin typeface="Poiret One"/>
                <a:ea typeface="Poiret One"/>
                <a:cs typeface="Poiret One"/>
                <a:sym typeface="Poiret One"/>
              </a:rPr>
              <a:t>3000 Vamos a leer</a:t>
            </a:r>
          </a:p>
          <a:p>
            <a:pPr lvl="0">
              <a:lnSpc>
                <a:spcPct val="100000"/>
              </a:lnSpc>
              <a:spcBef>
                <a:spcPts val="0"/>
              </a:spcBef>
              <a:buNone/>
            </a:pPr>
            <a:r>
              <a:rPr lang="en" sz="3600" b="1">
                <a:solidFill>
                  <a:srgbClr val="000000"/>
                </a:solidFill>
                <a:latin typeface="Poiret One"/>
                <a:ea typeface="Poiret One"/>
                <a:cs typeface="Poiret One"/>
                <a:sym typeface="Poiret One"/>
              </a:rPr>
              <a:t>4000 Una amenaza</a:t>
            </a:r>
          </a:p>
          <a:p>
            <a:pPr lvl="0" rtl="0">
              <a:lnSpc>
                <a:spcPct val="100000"/>
              </a:lnSpc>
              <a:spcBef>
                <a:spcPts val="0"/>
              </a:spcBef>
              <a:buNone/>
            </a:pPr>
            <a:r>
              <a:rPr lang="en" sz="3600" b="1">
                <a:solidFill>
                  <a:srgbClr val="000000"/>
                </a:solidFill>
                <a:latin typeface="Poiret One"/>
                <a:ea typeface="Poiret One"/>
                <a:cs typeface="Poiret One"/>
                <a:sym typeface="Poiret One"/>
              </a:rPr>
              <a:t>5000 Un problema </a:t>
            </a:r>
          </a:p>
          <a:p>
            <a:pPr lvl="0">
              <a:spcBef>
                <a:spcPts val="0"/>
              </a:spcBef>
              <a:buNone/>
            </a:pPr>
            <a:endParaRPr>
              <a:latin typeface="Poiret One"/>
              <a:ea typeface="Poiret One"/>
              <a:cs typeface="Poiret One"/>
              <a:sym typeface="Poiret One"/>
            </a:endParaRPr>
          </a:p>
          <a:p>
            <a:pPr lvl="0" rtl="0">
              <a:spcBef>
                <a:spcPts val="0"/>
              </a:spcBef>
              <a:buNone/>
            </a:pPr>
            <a:r>
              <a:rPr lang="en">
                <a:solidFill>
                  <a:srgbClr val="38761D"/>
                </a:solidFill>
                <a:latin typeface="Poiret One"/>
                <a:ea typeface="Poiret One"/>
                <a:cs typeface="Poiret One"/>
                <a:sym typeface="Poiret One"/>
              </a:rPr>
              <a:t>Tarea  #20time</a:t>
            </a: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Shape 185"/>
          <p:cNvPicPr preferRelativeResize="0"/>
          <p:nvPr/>
        </p:nvPicPr>
        <p:blipFill>
          <a:blip r:embed="rId3">
            <a:alphaModFix/>
          </a:blip>
          <a:stretch>
            <a:fillRect/>
          </a:stretch>
        </p:blipFill>
        <p:spPr>
          <a:xfrm>
            <a:off x="449952" y="268750"/>
            <a:ext cx="6469099" cy="6320500"/>
          </a:xfrm>
          <a:prstGeom prst="rect">
            <a:avLst/>
          </a:prstGeom>
          <a:noFill/>
          <a:ln>
            <a:noFill/>
          </a:ln>
        </p:spPr>
      </p:pic>
      <p:sp>
        <p:nvSpPr>
          <p:cNvPr id="186" name="Shape 186"/>
          <p:cNvSpPr/>
          <p:nvPr/>
        </p:nvSpPr>
        <p:spPr>
          <a:xfrm>
            <a:off x="4728075" y="413875"/>
            <a:ext cx="4179300" cy="1758900"/>
          </a:xfrm>
          <a:prstGeom prst="roundRect">
            <a:avLst>
              <a:gd name="adj" fmla="val 16667"/>
            </a:avLst>
          </a:prstGeom>
          <a:solidFill>
            <a:srgbClr val="BABABA">
              <a:alpha val="9139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4800">
                <a:latin typeface="Poiret One"/>
                <a:ea typeface="Poiret One"/>
                <a:cs typeface="Poiret One"/>
                <a:sym typeface="Poiret One"/>
              </a:rPr>
              <a:t>¡Es una tortilla de patata!</a:t>
            </a:r>
          </a:p>
        </p:txBody>
      </p:sp>
      <p:sp>
        <p:nvSpPr>
          <p:cNvPr id="187" name="Shape 187"/>
          <p:cNvSpPr txBox="1"/>
          <p:nvPr/>
        </p:nvSpPr>
        <p:spPr>
          <a:xfrm>
            <a:off x="7280625" y="3284925"/>
            <a:ext cx="1626900" cy="13830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88" name="Shape 188"/>
          <p:cNvSpPr txBox="1"/>
          <p:nvPr/>
        </p:nvSpPr>
        <p:spPr>
          <a:xfrm>
            <a:off x="7095075" y="5572925"/>
            <a:ext cx="1998000" cy="576300"/>
          </a:xfrm>
          <a:prstGeom prst="rect">
            <a:avLst/>
          </a:prstGeom>
          <a:noFill/>
          <a:ln>
            <a:noFill/>
          </a:ln>
        </p:spPr>
        <p:txBody>
          <a:bodyPr lIns="91425" tIns="91425" rIns="91425" bIns="91425" anchor="t" anchorCtr="0">
            <a:noAutofit/>
          </a:bodyPr>
          <a:lstStyle/>
          <a:p>
            <a:pPr lvl="0">
              <a:spcBef>
                <a:spcPts val="0"/>
              </a:spcBef>
              <a:buNone/>
            </a:pPr>
            <a:r>
              <a:rPr lang="en" sz="1800" u="sng">
                <a:solidFill>
                  <a:schemeClr val="hlink"/>
                </a:solidFill>
                <a:hlinkClick r:id="rId4"/>
              </a:rPr>
              <a:t>Su </a:t>
            </a:r>
            <a:r>
              <a:rPr lang="en" sz="1800" u="sng">
                <a:solidFill>
                  <a:schemeClr val="hlink"/>
                </a:solidFill>
                <a:hlinkClick r:id="rId4"/>
              </a:rPr>
              <a:t>propia</a:t>
            </a:r>
            <a:r>
              <a:rPr lang="en" sz="1800" u="sng">
                <a:solidFill>
                  <a:schemeClr val="hlink"/>
                </a:solidFill>
                <a:hlinkClick r:id="rId4"/>
              </a:rPr>
              <a:t> aventura</a:t>
            </a:r>
          </a:p>
        </p:txBody>
      </p:sp>
      <p:sp>
        <p:nvSpPr>
          <p:cNvPr id="189" name="Shape 189"/>
          <p:cNvSpPr txBox="1"/>
          <p:nvPr/>
        </p:nvSpPr>
        <p:spPr>
          <a:xfrm>
            <a:off x="7095075" y="4996625"/>
            <a:ext cx="1626900" cy="576300"/>
          </a:xfrm>
          <a:prstGeom prst="rect">
            <a:avLst/>
          </a:prstGeom>
          <a:noFill/>
          <a:ln>
            <a:noFill/>
          </a:ln>
        </p:spPr>
        <p:txBody>
          <a:bodyPr lIns="91425" tIns="91425" rIns="91425" bIns="91425" anchor="t" anchorCtr="0">
            <a:noAutofit/>
          </a:bodyPr>
          <a:lstStyle/>
          <a:p>
            <a:pPr lvl="0">
              <a:spcBef>
                <a:spcPts val="0"/>
              </a:spcBef>
              <a:buNone/>
            </a:pPr>
            <a:r>
              <a:rPr lang="en" sz="1800"/>
              <a:t>Equipos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Shape 194"/>
          <p:cNvPicPr preferRelativeResize="0"/>
          <p:nvPr/>
        </p:nvPicPr>
        <p:blipFill>
          <a:blip r:embed="rId3">
            <a:alphaModFix/>
          </a:blip>
          <a:stretch>
            <a:fillRect/>
          </a:stretch>
        </p:blipFill>
        <p:spPr>
          <a:xfrm>
            <a:off x="0" y="0"/>
            <a:ext cx="9143999" cy="6857999"/>
          </a:xfrm>
          <a:prstGeom prst="rect">
            <a:avLst/>
          </a:prstGeom>
          <a:noFill/>
          <a:ln>
            <a:noFill/>
          </a:ln>
        </p:spPr>
      </p:pic>
      <p:sp>
        <p:nvSpPr>
          <p:cNvPr id="195" name="Shape 195"/>
          <p:cNvSpPr txBox="1"/>
          <p:nvPr/>
        </p:nvSpPr>
        <p:spPr>
          <a:xfrm>
            <a:off x="2931250" y="5699733"/>
            <a:ext cx="5967600" cy="1444500"/>
          </a:xfrm>
          <a:prstGeom prst="rect">
            <a:avLst/>
          </a:prstGeom>
          <a:noFill/>
          <a:ln>
            <a:noFill/>
          </a:ln>
        </p:spPr>
        <p:txBody>
          <a:bodyPr lIns="91425" tIns="91425" rIns="91425" bIns="91425" anchor="ctr" anchorCtr="0">
            <a:noAutofit/>
          </a:bodyPr>
          <a:lstStyle/>
          <a:p>
            <a:pPr lvl="0" rtl="0">
              <a:spcBef>
                <a:spcPts val="0"/>
              </a:spcBef>
              <a:buNone/>
            </a:pPr>
            <a:r>
              <a:rPr lang="en"/>
              <a:t>http://images2.wikia.nocookie.net/__cb20100822165006/spongebob/images/thumb/e/ea/15_minutes_later.jpg/544px-15_minutes_later.jpg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Shape 200"/>
          <p:cNvPicPr preferRelativeResize="0"/>
          <p:nvPr/>
        </p:nvPicPr>
        <p:blipFill rotWithShape="1">
          <a:blip r:embed="rId3">
            <a:alphaModFix/>
          </a:blip>
          <a:srcRect b="31609"/>
          <a:stretch/>
        </p:blipFill>
        <p:spPr>
          <a:xfrm>
            <a:off x="0" y="0"/>
            <a:ext cx="9144003" cy="7060527"/>
          </a:xfrm>
          <a:prstGeom prst="rect">
            <a:avLst/>
          </a:prstGeom>
          <a:noFill/>
          <a:ln>
            <a:noFill/>
          </a:ln>
        </p:spPr>
      </p:pic>
      <p:sp>
        <p:nvSpPr>
          <p:cNvPr id="201" name="Shape 201"/>
          <p:cNvSpPr txBox="1">
            <a:spLocks noGrp="1"/>
          </p:cNvSpPr>
          <p:nvPr>
            <p:ph type="title"/>
          </p:nvPr>
        </p:nvSpPr>
        <p:spPr>
          <a:xfrm>
            <a:off x="311700" y="-66025"/>
            <a:ext cx="8520600" cy="763500"/>
          </a:xfrm>
          <a:prstGeom prst="rect">
            <a:avLst/>
          </a:prstGeom>
        </p:spPr>
        <p:txBody>
          <a:bodyPr lIns="91425" tIns="91425" rIns="91425" bIns="91425" anchor="t" anchorCtr="0">
            <a:noAutofit/>
          </a:bodyPr>
          <a:lstStyle/>
          <a:p>
            <a:pPr lvl="0" algn="ctr" rtl="0">
              <a:spcBef>
                <a:spcPts val="0"/>
              </a:spcBef>
              <a:buNone/>
            </a:pPr>
            <a:r>
              <a:rPr lang="en" sz="6000" b="1">
                <a:solidFill>
                  <a:srgbClr val="F3F3F3"/>
                </a:solidFill>
                <a:latin typeface="Poiret One"/>
                <a:ea typeface="Poiret One"/>
                <a:cs typeface="Poiret One"/>
                <a:sym typeface="Poiret One"/>
              </a:rPr>
              <a:t>23 de septiembre (</a:t>
            </a:r>
            <a:r>
              <a:rPr lang="en" sz="4800" b="1">
                <a:solidFill>
                  <a:srgbClr val="F3F3F3"/>
                </a:solidFill>
                <a:latin typeface="Poiret One"/>
                <a:ea typeface="Poiret One"/>
                <a:cs typeface="Poiret One"/>
                <a:sym typeface="Poiret One"/>
              </a:rPr>
              <a:t>otoño</a:t>
            </a:r>
            <a:r>
              <a:rPr lang="en" sz="6000" b="1">
                <a:solidFill>
                  <a:srgbClr val="F3F3F3"/>
                </a:solidFill>
                <a:latin typeface="Poiret One"/>
                <a:ea typeface="Poiret One"/>
                <a:cs typeface="Poiret One"/>
                <a:sym typeface="Poiret One"/>
              </a:rPr>
              <a:t>)</a:t>
            </a:r>
          </a:p>
        </p:txBody>
      </p:sp>
      <p:sp>
        <p:nvSpPr>
          <p:cNvPr id="202" name="Shape 202"/>
          <p:cNvSpPr txBox="1">
            <a:spLocks noGrp="1"/>
          </p:cNvSpPr>
          <p:nvPr>
            <p:ph type="body" idx="1"/>
          </p:nvPr>
        </p:nvSpPr>
        <p:spPr>
          <a:xfrm>
            <a:off x="311700" y="1252662"/>
            <a:ext cx="8520600" cy="4555200"/>
          </a:xfrm>
          <a:prstGeom prst="rect">
            <a:avLst/>
          </a:prstGeom>
        </p:spPr>
        <p:txBody>
          <a:bodyPr lIns="91425" tIns="91425" rIns="91425" bIns="91425" anchor="t" anchorCtr="0">
            <a:noAutofit/>
          </a:bodyPr>
          <a:lstStyle/>
          <a:p>
            <a:pPr lvl="0" rtl="0">
              <a:lnSpc>
                <a:spcPct val="100000"/>
              </a:lnSpc>
              <a:spcBef>
                <a:spcPts val="0"/>
              </a:spcBef>
              <a:buNone/>
            </a:pPr>
            <a:r>
              <a:rPr lang="en" sz="3600" b="1">
                <a:solidFill>
                  <a:srgbClr val="000000"/>
                </a:solidFill>
                <a:latin typeface="Poiret One"/>
                <a:ea typeface="Poiret One"/>
                <a:cs typeface="Poiret One"/>
                <a:sym typeface="Poiret One"/>
              </a:rPr>
              <a:t>1000 Palabras nuevas</a:t>
            </a:r>
          </a:p>
          <a:p>
            <a:pPr lvl="0" rtl="0">
              <a:lnSpc>
                <a:spcPct val="100000"/>
              </a:lnSpc>
              <a:spcBef>
                <a:spcPts val="0"/>
              </a:spcBef>
              <a:buNone/>
            </a:pPr>
            <a:r>
              <a:rPr lang="en" sz="3600" b="1">
                <a:solidFill>
                  <a:srgbClr val="000000"/>
                </a:solidFill>
                <a:latin typeface="Poiret One"/>
                <a:ea typeface="Poiret One"/>
                <a:cs typeface="Poiret One"/>
                <a:sym typeface="Poiret One"/>
              </a:rPr>
              <a:t>2000 Un cuento nuevo</a:t>
            </a:r>
          </a:p>
          <a:p>
            <a:pPr lvl="0" rtl="0">
              <a:lnSpc>
                <a:spcPct val="100000"/>
              </a:lnSpc>
              <a:spcBef>
                <a:spcPts val="0"/>
              </a:spcBef>
              <a:buNone/>
            </a:pPr>
            <a:r>
              <a:rPr lang="en" sz="3600" b="1">
                <a:solidFill>
                  <a:srgbClr val="000000"/>
                </a:solidFill>
                <a:latin typeface="Poiret One"/>
                <a:ea typeface="Poiret One"/>
                <a:cs typeface="Poiret One"/>
                <a:sym typeface="Poiret One"/>
              </a:rPr>
              <a:t>3000 Vamos a leer</a:t>
            </a:r>
          </a:p>
          <a:p>
            <a:pPr lvl="0" rtl="0">
              <a:lnSpc>
                <a:spcPct val="100000"/>
              </a:lnSpc>
              <a:spcBef>
                <a:spcPts val="0"/>
              </a:spcBef>
              <a:buNone/>
            </a:pPr>
            <a:r>
              <a:rPr lang="en" sz="3600" b="1">
                <a:solidFill>
                  <a:srgbClr val="000000"/>
                </a:solidFill>
                <a:latin typeface="Poiret One"/>
                <a:ea typeface="Poiret One"/>
                <a:cs typeface="Poiret One"/>
                <a:sym typeface="Poiret One"/>
              </a:rPr>
              <a:t>4000 Una amenaza</a:t>
            </a:r>
          </a:p>
          <a:p>
            <a:pPr lvl="0" rtl="0">
              <a:lnSpc>
                <a:spcPct val="100000"/>
              </a:lnSpc>
              <a:spcBef>
                <a:spcPts val="0"/>
              </a:spcBef>
              <a:buNone/>
            </a:pPr>
            <a:r>
              <a:rPr lang="en" sz="3600" b="1">
                <a:solidFill>
                  <a:srgbClr val="000000"/>
                </a:solidFill>
                <a:latin typeface="Poiret One"/>
                <a:ea typeface="Poiret One"/>
                <a:cs typeface="Poiret One"/>
                <a:sym typeface="Poiret One"/>
              </a:rPr>
              <a:t>5000 Un problema</a:t>
            </a:r>
          </a:p>
          <a:p>
            <a:pPr lvl="0" rtl="0">
              <a:spcBef>
                <a:spcPts val="0"/>
              </a:spcBef>
              <a:buNone/>
            </a:pPr>
            <a:endParaRPr>
              <a:latin typeface="Poiret One"/>
              <a:ea typeface="Poiret One"/>
              <a:cs typeface="Poiret One"/>
              <a:sym typeface="Poiret One"/>
            </a:endParaRPr>
          </a:p>
          <a:p>
            <a:pPr lvl="0" rtl="0">
              <a:spcBef>
                <a:spcPts val="0"/>
              </a:spcBef>
              <a:buNone/>
            </a:pPr>
            <a:r>
              <a:rPr lang="en">
                <a:solidFill>
                  <a:srgbClr val="38761D"/>
                </a:solidFill>
                <a:latin typeface="Poiret One"/>
                <a:ea typeface="Poiret One"/>
                <a:cs typeface="Poiret One"/>
                <a:sym typeface="Poiret One"/>
              </a:rPr>
              <a:t>Tarea  #20time</a:t>
            </a: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Shape 207"/>
          <p:cNvPicPr preferRelativeResize="0"/>
          <p:nvPr/>
        </p:nvPicPr>
        <p:blipFill>
          <a:blip r:embed="rId3">
            <a:alphaModFix/>
          </a:blip>
          <a:stretch>
            <a:fillRect/>
          </a:stretch>
        </p:blipFill>
        <p:spPr>
          <a:xfrm>
            <a:off x="0" y="1449"/>
            <a:ext cx="9143999" cy="6855103"/>
          </a:xfrm>
          <a:prstGeom prst="rect">
            <a:avLst/>
          </a:prstGeom>
          <a:noFill/>
          <a:ln>
            <a:noFill/>
          </a:ln>
        </p:spPr>
      </p:pic>
      <p:sp>
        <p:nvSpPr>
          <p:cNvPr id="208" name="Shape 208">
            <a:hlinkClick r:id="rId4"/>
          </p:cNvPr>
          <p:cNvSpPr/>
          <p:nvPr/>
        </p:nvSpPr>
        <p:spPr>
          <a:xfrm>
            <a:off x="1686050" y="161575"/>
            <a:ext cx="3058200" cy="2027400"/>
          </a:xfrm>
          <a:prstGeom prst="wedgeEllipseCallout">
            <a:avLst>
              <a:gd name="adj1" fmla="val -26510"/>
              <a:gd name="adj2" fmla="val 119240"/>
            </a:avLst>
          </a:prstGeom>
          <a:solidFill>
            <a:srgbClr val="FFE599">
              <a:alpha val="5263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3000"/>
              <a:t>Libros, Revistas, periódicos..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a:blip r:embed="rId3">
            <a:alphaModFix/>
          </a:blip>
          <a:stretch>
            <a:fillRect/>
          </a:stretch>
        </p:blipFill>
        <p:spPr>
          <a:xfrm>
            <a:off x="0" y="0"/>
            <a:ext cx="9143999" cy="6857999"/>
          </a:xfrm>
          <a:prstGeom prst="rect">
            <a:avLst/>
          </a:prstGeom>
          <a:noFill/>
          <a:ln>
            <a:noFill/>
          </a:ln>
        </p:spPr>
      </p:pic>
      <p:sp>
        <p:nvSpPr>
          <p:cNvPr id="214" name="Shape 214"/>
          <p:cNvSpPr txBox="1"/>
          <p:nvPr/>
        </p:nvSpPr>
        <p:spPr>
          <a:xfrm>
            <a:off x="2931250" y="5699733"/>
            <a:ext cx="5967600" cy="1444500"/>
          </a:xfrm>
          <a:prstGeom prst="rect">
            <a:avLst/>
          </a:prstGeom>
          <a:noFill/>
          <a:ln>
            <a:noFill/>
          </a:ln>
        </p:spPr>
        <p:txBody>
          <a:bodyPr lIns="91425" tIns="91425" rIns="91425" bIns="91425" anchor="ctr" anchorCtr="0">
            <a:noAutofit/>
          </a:bodyPr>
          <a:lstStyle/>
          <a:p>
            <a:pPr lvl="0" rtl="0">
              <a:spcBef>
                <a:spcPts val="0"/>
              </a:spcBef>
              <a:buNone/>
            </a:pPr>
            <a:r>
              <a:rPr lang="en"/>
              <a:t>http://images2.wikia.nocookie.net/__cb20100822165006/spongebob/images/thumb/e/ea/15_minutes_later.jpg/544px-15_minutes_later.jpg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Shape 219"/>
          <p:cNvPicPr preferRelativeResize="0"/>
          <p:nvPr/>
        </p:nvPicPr>
        <p:blipFill>
          <a:blip r:embed="rId3">
            <a:alphaModFix/>
          </a:blip>
          <a:stretch>
            <a:fillRect/>
          </a:stretch>
        </p:blipFill>
        <p:spPr>
          <a:xfrm>
            <a:off x="244925" y="1017400"/>
            <a:ext cx="4793726" cy="4823200"/>
          </a:xfrm>
          <a:prstGeom prst="rect">
            <a:avLst/>
          </a:prstGeom>
          <a:noFill/>
          <a:ln>
            <a:noFill/>
          </a:ln>
        </p:spPr>
      </p:pic>
      <p:sp>
        <p:nvSpPr>
          <p:cNvPr id="220" name="Shape 220" descr="#YoSoyGuatemorfosis - La esperanza nos acompaña, con ella nada nos puede detener. Conoce más en http://guatemorfosis.com/" title="Gaby Moreno - Video Clip Oficial Guatemorfosis">
            <a:hlinkClick r:id="rId4"/>
          </p:cNvPr>
          <p:cNvSpPr/>
          <p:nvPr/>
        </p:nvSpPr>
        <p:spPr>
          <a:xfrm>
            <a:off x="5248150" y="496237"/>
            <a:ext cx="3631075" cy="2723288"/>
          </a:xfrm>
          <a:prstGeom prst="rect">
            <a:avLst/>
          </a:prstGeom>
          <a:blipFill>
            <a:blip r:embed="rId5">
              <a:alphaModFix/>
            </a:blip>
            <a:stretch>
              <a:fillRect/>
            </a:stretch>
          </a:blipFill>
          <a:ln>
            <a:noFill/>
          </a:ln>
        </p:spPr>
      </p:sp>
      <p:sp>
        <p:nvSpPr>
          <p:cNvPr id="221" name="Shape 221" descr="Bomba Estéreo - &quot;Soy Yo&quot; (Official Music Video) Bomba Estereo's album &quot;Amanecer&quot; is available on these digital platforms: iTunes: http://smarturl.it/Amanecer Spotify: http://smarturl.it/AmanecerSP Google Play: http://smarturl.it/AmanecerGP Amazon: http://smarturl.it/AmanecerAM  Follow Bomba Estéreo! Official site: http://www.bombaestereo.com Facebook: http://www.facebook.com/bombaestereo Twitter: http://www.twitter.com/bombaestereo Instagram: http://www.instagram.com/bombaestereo Tumblr: http://www.bombaestereo.tumblr.com Official music video by Bomba Estéreo performing &quot;Soy Yo.&quot; (C) 2016 Sony Music Entertainment US Latin LLC" title="Bomba Estéreo - Soy Yo (Official Video)">
            <a:hlinkClick r:id="rId6"/>
          </p:cNvPr>
          <p:cNvSpPr/>
          <p:nvPr/>
        </p:nvSpPr>
        <p:spPr>
          <a:xfrm>
            <a:off x="5248149" y="3859987"/>
            <a:ext cx="3631075" cy="2723312"/>
          </a:xfrm>
          <a:prstGeom prst="rect">
            <a:avLst/>
          </a:prstGeom>
          <a:blipFill>
            <a:blip r:embed="rId7">
              <a:alphaModFix/>
            </a:blip>
            <a:stretch>
              <a:fillRect/>
            </a:stretch>
          </a:blipFill>
          <a:ln>
            <a:noFill/>
          </a:ln>
        </p:spPr>
      </p:sp>
      <p:sp>
        <p:nvSpPr>
          <p:cNvPr id="222" name="Shape 222"/>
          <p:cNvSpPr txBox="1"/>
          <p:nvPr/>
        </p:nvSpPr>
        <p:spPr>
          <a:xfrm>
            <a:off x="7530375" y="6448850"/>
            <a:ext cx="921900" cy="409200"/>
          </a:xfrm>
          <a:prstGeom prst="rect">
            <a:avLst/>
          </a:prstGeom>
          <a:noFill/>
          <a:ln>
            <a:noFill/>
          </a:ln>
        </p:spPr>
        <p:txBody>
          <a:bodyPr lIns="91425" tIns="91425" rIns="91425" bIns="91425" anchor="t" anchorCtr="0">
            <a:noAutofit/>
          </a:bodyPr>
          <a:lstStyle/>
          <a:p>
            <a:pPr lvl="0">
              <a:spcBef>
                <a:spcPts val="0"/>
              </a:spcBef>
              <a:buNone/>
            </a:pPr>
            <a:r>
              <a:rPr lang="en" sz="1800" u="sng">
                <a:solidFill>
                  <a:schemeClr val="hlink"/>
                </a:solidFill>
                <a:hlinkClick r:id="rId8"/>
              </a:rPr>
              <a:t>más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Shape 227"/>
          <p:cNvPicPr preferRelativeResize="0"/>
          <p:nvPr/>
        </p:nvPicPr>
        <p:blipFill>
          <a:blip r:embed="rId3">
            <a:alphaModFix/>
          </a:blip>
          <a:stretch>
            <a:fillRect/>
          </a:stretch>
        </p:blipFill>
        <p:spPr>
          <a:xfrm>
            <a:off x="0" y="0"/>
            <a:ext cx="9144000" cy="6858000"/>
          </a:xfrm>
          <a:prstGeom prst="rect">
            <a:avLst/>
          </a:prstGeom>
          <a:noFill/>
          <a:ln>
            <a:noFill/>
          </a:ln>
        </p:spPr>
      </p:pic>
      <p:sp>
        <p:nvSpPr>
          <p:cNvPr id="228" name="Shape 228"/>
          <p:cNvSpPr txBox="1"/>
          <p:nvPr/>
        </p:nvSpPr>
        <p:spPr>
          <a:xfrm>
            <a:off x="5501475" y="6047850"/>
            <a:ext cx="3146400" cy="320400"/>
          </a:xfrm>
          <a:prstGeom prst="rect">
            <a:avLst/>
          </a:prstGeom>
          <a:noFill/>
          <a:ln>
            <a:noFill/>
          </a:ln>
        </p:spPr>
        <p:txBody>
          <a:bodyPr lIns="91425" tIns="91425" rIns="91425" bIns="91425" anchor="t" anchorCtr="0">
            <a:noAutofit/>
          </a:bodyPr>
          <a:lstStyle/>
          <a:p>
            <a:pPr lvl="0">
              <a:spcBef>
                <a:spcPts val="0"/>
              </a:spcBef>
              <a:buNone/>
            </a:pPr>
            <a:r>
              <a:rPr lang="en" sz="1800">
                <a:solidFill>
                  <a:schemeClr val="dk1"/>
                </a:solidFill>
                <a:latin typeface="Poiret One"/>
                <a:ea typeface="Poiret One"/>
                <a:cs typeface="Poiret One"/>
                <a:sym typeface="Poiret One"/>
              </a:rPr>
              <a:t>https://i.ytimg.com/vi/lcnZsUWF4DQ/hqdefault.jpg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rotWithShape="1">
          <a:blip r:embed="rId3">
            <a:alphaModFix/>
          </a:blip>
          <a:srcRect b="31609"/>
          <a:stretch/>
        </p:blipFill>
        <p:spPr>
          <a:xfrm>
            <a:off x="0" y="0"/>
            <a:ext cx="9144003" cy="7060527"/>
          </a:xfrm>
          <a:prstGeom prst="rect">
            <a:avLst/>
          </a:prstGeom>
          <a:noFill/>
          <a:ln>
            <a:noFill/>
          </a:ln>
        </p:spPr>
      </p:pic>
      <p:sp>
        <p:nvSpPr>
          <p:cNvPr id="234" name="Shape 234"/>
          <p:cNvSpPr txBox="1">
            <a:spLocks noGrp="1"/>
          </p:cNvSpPr>
          <p:nvPr>
            <p:ph type="title"/>
          </p:nvPr>
        </p:nvSpPr>
        <p:spPr>
          <a:xfrm>
            <a:off x="311700" y="-66025"/>
            <a:ext cx="8520600" cy="763500"/>
          </a:xfrm>
          <a:prstGeom prst="rect">
            <a:avLst/>
          </a:prstGeom>
        </p:spPr>
        <p:txBody>
          <a:bodyPr lIns="91425" tIns="91425" rIns="91425" bIns="91425" anchor="t" anchorCtr="0">
            <a:noAutofit/>
          </a:bodyPr>
          <a:lstStyle/>
          <a:p>
            <a:pPr lvl="0" algn="ctr" rtl="0">
              <a:spcBef>
                <a:spcPts val="0"/>
              </a:spcBef>
              <a:buNone/>
            </a:pPr>
            <a:r>
              <a:rPr lang="en" sz="6000" b="1">
                <a:solidFill>
                  <a:srgbClr val="F3F3F3"/>
                </a:solidFill>
                <a:latin typeface="Poiret One"/>
                <a:ea typeface="Poiret One"/>
                <a:cs typeface="Poiret One"/>
                <a:sym typeface="Poiret One"/>
              </a:rPr>
              <a:t>23 de septiembre (</a:t>
            </a:r>
            <a:r>
              <a:rPr lang="en" sz="4800" b="1">
                <a:solidFill>
                  <a:srgbClr val="F3F3F3"/>
                </a:solidFill>
                <a:latin typeface="Poiret One"/>
                <a:ea typeface="Poiret One"/>
                <a:cs typeface="Poiret One"/>
                <a:sym typeface="Poiret One"/>
              </a:rPr>
              <a:t>otoño</a:t>
            </a:r>
            <a:r>
              <a:rPr lang="en" sz="6000" b="1">
                <a:solidFill>
                  <a:srgbClr val="F3F3F3"/>
                </a:solidFill>
                <a:latin typeface="Poiret One"/>
                <a:ea typeface="Poiret One"/>
                <a:cs typeface="Poiret One"/>
                <a:sym typeface="Poiret One"/>
              </a:rPr>
              <a:t>)</a:t>
            </a:r>
          </a:p>
        </p:txBody>
      </p:sp>
      <p:sp>
        <p:nvSpPr>
          <p:cNvPr id="235" name="Shape 235"/>
          <p:cNvSpPr txBox="1">
            <a:spLocks noGrp="1"/>
          </p:cNvSpPr>
          <p:nvPr>
            <p:ph type="body" idx="1"/>
          </p:nvPr>
        </p:nvSpPr>
        <p:spPr>
          <a:xfrm>
            <a:off x="311700" y="1252662"/>
            <a:ext cx="8520600" cy="4555200"/>
          </a:xfrm>
          <a:prstGeom prst="rect">
            <a:avLst/>
          </a:prstGeom>
        </p:spPr>
        <p:txBody>
          <a:bodyPr lIns="91425" tIns="91425" rIns="91425" bIns="91425" anchor="t" anchorCtr="0">
            <a:noAutofit/>
          </a:bodyPr>
          <a:lstStyle/>
          <a:p>
            <a:pPr lvl="0" rtl="0">
              <a:lnSpc>
                <a:spcPct val="100000"/>
              </a:lnSpc>
              <a:spcBef>
                <a:spcPts val="0"/>
              </a:spcBef>
              <a:buNone/>
            </a:pPr>
            <a:r>
              <a:rPr lang="en" sz="3600" b="1">
                <a:solidFill>
                  <a:srgbClr val="000000"/>
                </a:solidFill>
                <a:latin typeface="Poiret One"/>
                <a:ea typeface="Poiret One"/>
                <a:cs typeface="Poiret One"/>
                <a:sym typeface="Poiret One"/>
              </a:rPr>
              <a:t>1000 Palabras nuevas</a:t>
            </a:r>
          </a:p>
          <a:p>
            <a:pPr lvl="0" rtl="0">
              <a:lnSpc>
                <a:spcPct val="100000"/>
              </a:lnSpc>
              <a:spcBef>
                <a:spcPts val="0"/>
              </a:spcBef>
              <a:buNone/>
            </a:pPr>
            <a:r>
              <a:rPr lang="en" sz="3600" b="1">
                <a:solidFill>
                  <a:srgbClr val="000000"/>
                </a:solidFill>
                <a:latin typeface="Poiret One"/>
                <a:ea typeface="Poiret One"/>
                <a:cs typeface="Poiret One"/>
                <a:sym typeface="Poiret One"/>
              </a:rPr>
              <a:t>2000 Un cuento nuevo</a:t>
            </a:r>
          </a:p>
          <a:p>
            <a:pPr lvl="0" rtl="0">
              <a:lnSpc>
                <a:spcPct val="100000"/>
              </a:lnSpc>
              <a:spcBef>
                <a:spcPts val="0"/>
              </a:spcBef>
              <a:buNone/>
            </a:pPr>
            <a:r>
              <a:rPr lang="en" sz="3600" b="1">
                <a:solidFill>
                  <a:srgbClr val="000000"/>
                </a:solidFill>
                <a:latin typeface="Poiret One"/>
                <a:ea typeface="Poiret One"/>
                <a:cs typeface="Poiret One"/>
                <a:sym typeface="Poiret One"/>
              </a:rPr>
              <a:t>3000 Vamos a leer</a:t>
            </a:r>
          </a:p>
          <a:p>
            <a:pPr lvl="0" rtl="0">
              <a:lnSpc>
                <a:spcPct val="100000"/>
              </a:lnSpc>
              <a:spcBef>
                <a:spcPts val="0"/>
              </a:spcBef>
              <a:buNone/>
            </a:pPr>
            <a:r>
              <a:rPr lang="en" sz="3600" b="1">
                <a:solidFill>
                  <a:srgbClr val="000000"/>
                </a:solidFill>
                <a:latin typeface="Poiret One"/>
                <a:ea typeface="Poiret One"/>
                <a:cs typeface="Poiret One"/>
                <a:sym typeface="Poiret One"/>
              </a:rPr>
              <a:t>4000 Una amenaza</a:t>
            </a:r>
          </a:p>
          <a:p>
            <a:pPr lvl="0" rtl="0">
              <a:lnSpc>
                <a:spcPct val="100000"/>
              </a:lnSpc>
              <a:spcBef>
                <a:spcPts val="0"/>
              </a:spcBef>
              <a:buNone/>
            </a:pPr>
            <a:r>
              <a:rPr lang="en" sz="3600" b="1">
                <a:solidFill>
                  <a:srgbClr val="000000"/>
                </a:solidFill>
                <a:latin typeface="Poiret One"/>
                <a:ea typeface="Poiret One"/>
                <a:cs typeface="Poiret One"/>
                <a:sym typeface="Poiret One"/>
              </a:rPr>
              <a:t>5000 Un problema</a:t>
            </a:r>
          </a:p>
          <a:p>
            <a:pPr lvl="0" rtl="0">
              <a:spcBef>
                <a:spcPts val="0"/>
              </a:spcBef>
              <a:buNone/>
            </a:pPr>
            <a:endParaRPr>
              <a:latin typeface="Poiret One"/>
              <a:ea typeface="Poiret One"/>
              <a:cs typeface="Poiret One"/>
              <a:sym typeface="Poiret One"/>
            </a:endParaRPr>
          </a:p>
          <a:p>
            <a:pPr lvl="0" rtl="0">
              <a:spcBef>
                <a:spcPts val="0"/>
              </a:spcBef>
              <a:buNone/>
            </a:pPr>
            <a:r>
              <a:rPr lang="en">
                <a:solidFill>
                  <a:srgbClr val="38761D"/>
                </a:solidFill>
                <a:latin typeface="Poiret One"/>
                <a:ea typeface="Poiret One"/>
                <a:cs typeface="Poiret One"/>
                <a:sym typeface="Poiret One"/>
              </a:rPr>
              <a:t>Tarea  #20time</a:t>
            </a: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Shape 240"/>
          <p:cNvPicPr preferRelativeResize="0"/>
          <p:nvPr/>
        </p:nvPicPr>
        <p:blipFill>
          <a:blip r:embed="rId3">
            <a:alphaModFix/>
          </a:blip>
          <a:stretch>
            <a:fillRect/>
          </a:stretch>
        </p:blipFill>
        <p:spPr>
          <a:xfrm>
            <a:off x="-243224" y="-94724"/>
            <a:ext cx="9501025" cy="6952724"/>
          </a:xfrm>
          <a:prstGeom prst="rect">
            <a:avLst/>
          </a:prstGeom>
          <a:noFill/>
          <a:ln>
            <a:noFill/>
          </a:ln>
        </p:spPr>
      </p:pic>
      <p:sp>
        <p:nvSpPr>
          <p:cNvPr id="241" name="Shape 241"/>
          <p:cNvSpPr txBox="1">
            <a:spLocks noGrp="1"/>
          </p:cNvSpPr>
          <p:nvPr>
            <p:ph type="title"/>
          </p:nvPr>
        </p:nvSpPr>
        <p:spPr>
          <a:xfrm>
            <a:off x="311700" y="1529541"/>
            <a:ext cx="8520600" cy="763500"/>
          </a:xfrm>
          <a:prstGeom prst="rect">
            <a:avLst/>
          </a:prstGeom>
        </p:spPr>
        <p:txBody>
          <a:bodyPr lIns="91425" tIns="91425" rIns="91425" bIns="91425" anchor="t" anchorCtr="0">
            <a:noAutofit/>
          </a:bodyPr>
          <a:lstStyle/>
          <a:p>
            <a:pPr lvl="0" rtl="0">
              <a:spcBef>
                <a:spcPts val="0"/>
              </a:spcBef>
              <a:buNone/>
            </a:pPr>
            <a:r>
              <a:rPr lang="en" sz="12000">
                <a:solidFill>
                  <a:srgbClr val="CC0000"/>
                </a:solidFill>
                <a:latin typeface="Poiret One"/>
                <a:ea typeface="Poiret One"/>
                <a:cs typeface="Poiret One"/>
                <a:sym typeface="Poiret One"/>
              </a:rPr>
              <a:t>La amenaza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Shape 246"/>
          <p:cNvPicPr preferRelativeResize="0"/>
          <p:nvPr/>
        </p:nvPicPr>
        <p:blipFill>
          <a:blip r:embed="rId3">
            <a:alphaModFix/>
          </a:blip>
          <a:stretch>
            <a:fillRect/>
          </a:stretch>
        </p:blipFill>
        <p:spPr>
          <a:xfrm>
            <a:off x="-243225" y="-168550"/>
            <a:ext cx="9601925" cy="7026550"/>
          </a:xfrm>
          <a:prstGeom prst="rect">
            <a:avLst/>
          </a:prstGeom>
          <a:noFill/>
          <a:ln>
            <a:noFill/>
          </a:ln>
        </p:spPr>
      </p:pic>
      <p:sp>
        <p:nvSpPr>
          <p:cNvPr id="247" name="Shape 247"/>
          <p:cNvSpPr txBox="1">
            <a:spLocks noGrp="1"/>
          </p:cNvSpPr>
          <p:nvPr>
            <p:ph type="title"/>
          </p:nvPr>
        </p:nvSpPr>
        <p:spPr>
          <a:xfrm>
            <a:off x="311700" y="1529541"/>
            <a:ext cx="8520600" cy="763500"/>
          </a:xfrm>
          <a:prstGeom prst="rect">
            <a:avLst/>
          </a:prstGeom>
        </p:spPr>
        <p:txBody>
          <a:bodyPr lIns="91425" tIns="91425" rIns="91425" bIns="91425" anchor="t" anchorCtr="0">
            <a:noAutofit/>
          </a:bodyPr>
          <a:lstStyle/>
          <a:p>
            <a:pPr lvl="0" rtl="0">
              <a:spcBef>
                <a:spcPts val="0"/>
              </a:spcBef>
              <a:buNone/>
            </a:pPr>
            <a:r>
              <a:rPr lang="en" sz="12000">
                <a:solidFill>
                  <a:srgbClr val="CC0000"/>
                </a:solidFill>
                <a:latin typeface="Poiret One"/>
                <a:ea typeface="Poiret One"/>
                <a:cs typeface="Poiret One"/>
                <a:sym typeface="Poiret One"/>
              </a:rPr>
              <a:t>La amenaza   </a:t>
            </a:r>
          </a:p>
        </p:txBody>
      </p:sp>
      <p:sp>
        <p:nvSpPr>
          <p:cNvPr id="248" name="Shape 248"/>
          <p:cNvSpPr txBox="1">
            <a:spLocks noGrp="1"/>
          </p:cNvSpPr>
          <p:nvPr>
            <p:ph type="body" idx="1"/>
          </p:nvPr>
        </p:nvSpPr>
        <p:spPr>
          <a:xfrm>
            <a:off x="5754575" y="3321900"/>
            <a:ext cx="3977400" cy="1111800"/>
          </a:xfrm>
          <a:prstGeom prst="rect">
            <a:avLst/>
          </a:prstGeom>
        </p:spPr>
        <p:txBody>
          <a:bodyPr lIns="91425" tIns="91425" rIns="91425" bIns="91425" anchor="t" anchorCtr="0">
            <a:noAutofit/>
          </a:bodyPr>
          <a:lstStyle/>
          <a:p>
            <a:pPr lvl="0" rtl="0">
              <a:spcBef>
                <a:spcPts val="0"/>
              </a:spcBef>
              <a:buNone/>
            </a:pPr>
            <a:r>
              <a:rPr lang="en" sz="2400">
                <a:solidFill>
                  <a:srgbClr val="FFD966"/>
                </a:solidFill>
              </a:rPr>
              <a:t>The threat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11700" y="441816"/>
            <a:ext cx="8520600" cy="763500"/>
          </a:xfrm>
          <a:prstGeom prst="rect">
            <a:avLst/>
          </a:prstGeom>
        </p:spPr>
        <p:txBody>
          <a:bodyPr lIns="91425" tIns="91425" rIns="91425" bIns="91425" anchor="t" anchorCtr="0">
            <a:noAutofit/>
          </a:bodyPr>
          <a:lstStyle/>
          <a:p>
            <a:pPr lvl="0">
              <a:spcBef>
                <a:spcPts val="0"/>
              </a:spcBef>
              <a:buNone/>
            </a:pPr>
            <a:r>
              <a:rPr lang="en" sz="6000" b="1">
                <a:solidFill>
                  <a:srgbClr val="38761D"/>
                </a:solidFill>
                <a:latin typeface="Poiret One"/>
                <a:ea typeface="Poiret One"/>
                <a:cs typeface="Poiret One"/>
                <a:sym typeface="Poiret One"/>
              </a:rPr>
              <a:t>Palabras Nuevas</a:t>
            </a:r>
          </a:p>
        </p:txBody>
      </p:sp>
      <p:sp>
        <p:nvSpPr>
          <p:cNvPr id="68" name="Shape 68"/>
          <p:cNvSpPr txBox="1">
            <a:spLocks noGrp="1"/>
          </p:cNvSpPr>
          <p:nvPr>
            <p:ph type="body" idx="1"/>
          </p:nvPr>
        </p:nvSpPr>
        <p:spPr>
          <a:xfrm>
            <a:off x="311700" y="1536625"/>
            <a:ext cx="8520600" cy="2991300"/>
          </a:xfrm>
          <a:prstGeom prst="rect">
            <a:avLst/>
          </a:prstGeom>
        </p:spPr>
        <p:txBody>
          <a:bodyPr lIns="91425" tIns="91425" rIns="91425" bIns="91425" anchor="t" anchorCtr="0">
            <a:noAutofit/>
          </a:bodyPr>
          <a:lstStyle/>
          <a:p>
            <a:pPr lvl="0">
              <a:spcBef>
                <a:spcPts val="0"/>
              </a:spcBef>
              <a:buNone/>
            </a:pPr>
            <a:r>
              <a:rPr lang="en" sz="4800">
                <a:latin typeface="Poiret One"/>
                <a:ea typeface="Poiret One"/>
                <a:cs typeface="Poiret One"/>
                <a:sym typeface="Poiret One"/>
              </a:rPr>
              <a:t>Hace</a:t>
            </a:r>
          </a:p>
          <a:p>
            <a:pPr lvl="0">
              <a:spcBef>
                <a:spcPts val="0"/>
              </a:spcBef>
              <a:buClr>
                <a:schemeClr val="dk1"/>
              </a:buClr>
              <a:buSzPct val="25000"/>
              <a:buFont typeface="Arial"/>
              <a:buNone/>
            </a:pPr>
            <a:r>
              <a:rPr lang="en" sz="4800">
                <a:latin typeface="Poiret One"/>
                <a:ea typeface="Poiret One"/>
                <a:cs typeface="Poiret One"/>
                <a:sym typeface="Poiret One"/>
              </a:rPr>
              <a:t>Quiere que (ella) haga</a:t>
            </a:r>
          </a:p>
          <a:p>
            <a:pPr lvl="0">
              <a:spcBef>
                <a:spcPts val="0"/>
              </a:spcBef>
              <a:buNone/>
            </a:pPr>
            <a:r>
              <a:rPr lang="en" sz="4800">
                <a:latin typeface="Poiret One"/>
                <a:ea typeface="Poiret One"/>
                <a:cs typeface="Poiret One"/>
                <a:sym typeface="Poiret One"/>
              </a:rPr>
              <a:t>Quiere que (ella) vaya</a:t>
            </a:r>
          </a:p>
          <a:p>
            <a:pPr lvl="0">
              <a:spcBef>
                <a:spcPts val="0"/>
              </a:spcBef>
              <a:buNone/>
            </a:pPr>
            <a:r>
              <a:rPr lang="en" sz="4800">
                <a:latin typeface="Poiret One"/>
                <a:ea typeface="Poiret One"/>
                <a:cs typeface="Poiret One"/>
                <a:sym typeface="Poiret One"/>
              </a:rPr>
              <a:t>Pide </a:t>
            </a:r>
          </a:p>
          <a:p>
            <a:pPr lvl="0">
              <a:spcBef>
                <a:spcPts val="0"/>
              </a:spcBef>
              <a:buNone/>
            </a:pPr>
            <a:endParaRPr sz="4800">
              <a:latin typeface="Poiret One"/>
              <a:ea typeface="Poiret One"/>
              <a:cs typeface="Poiret One"/>
              <a:sym typeface="Poiret One"/>
            </a:endParaRPr>
          </a:p>
          <a:p>
            <a:pPr lvl="0">
              <a:spcBef>
                <a:spcPts val="0"/>
              </a:spcBef>
              <a:buNone/>
            </a:pPr>
            <a:endParaRPr/>
          </a:p>
          <a:p>
            <a:pPr lvl="0">
              <a:spcBef>
                <a:spcPts val="0"/>
              </a:spcBef>
              <a:buNone/>
            </a:pPr>
            <a:endParaRPr/>
          </a:p>
          <a:p>
            <a:pPr lvl="0">
              <a:spcBef>
                <a:spcPts val="0"/>
              </a:spcBef>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Shape 253"/>
          <p:cNvPicPr preferRelativeResize="0"/>
          <p:nvPr/>
        </p:nvPicPr>
        <p:blipFill>
          <a:blip r:embed="rId3">
            <a:alphaModFix/>
          </a:blip>
          <a:stretch>
            <a:fillRect/>
          </a:stretch>
        </p:blipFill>
        <p:spPr>
          <a:xfrm>
            <a:off x="-113787" y="0"/>
            <a:ext cx="9371575" cy="6857999"/>
          </a:xfrm>
          <a:prstGeom prst="rect">
            <a:avLst/>
          </a:prstGeom>
          <a:noFill/>
          <a:ln>
            <a:noFill/>
          </a:ln>
        </p:spPr>
      </p:pic>
      <p:sp>
        <p:nvSpPr>
          <p:cNvPr id="254" name="Shape 254"/>
          <p:cNvSpPr txBox="1">
            <a:spLocks noGrp="1"/>
          </p:cNvSpPr>
          <p:nvPr>
            <p:ph type="title"/>
          </p:nvPr>
        </p:nvSpPr>
        <p:spPr>
          <a:xfrm>
            <a:off x="311700" y="1529541"/>
            <a:ext cx="8520600" cy="763500"/>
          </a:xfrm>
          <a:prstGeom prst="rect">
            <a:avLst/>
          </a:prstGeom>
        </p:spPr>
        <p:txBody>
          <a:bodyPr lIns="91425" tIns="91425" rIns="91425" bIns="91425" anchor="t" anchorCtr="0">
            <a:noAutofit/>
          </a:bodyPr>
          <a:lstStyle/>
          <a:p>
            <a:pPr lvl="0" rtl="0">
              <a:spcBef>
                <a:spcPts val="0"/>
              </a:spcBef>
              <a:buNone/>
            </a:pPr>
            <a:r>
              <a:rPr lang="en" sz="12000">
                <a:solidFill>
                  <a:srgbClr val="CC0000"/>
                </a:solidFill>
                <a:latin typeface="Poiret One"/>
                <a:ea typeface="Poiret One"/>
                <a:cs typeface="Poiret One"/>
                <a:sym typeface="Poiret One"/>
              </a:rPr>
              <a:t>La amenaza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311700" y="-113033"/>
            <a:ext cx="8520600" cy="763500"/>
          </a:xfrm>
          <a:prstGeom prst="rect">
            <a:avLst/>
          </a:prstGeom>
        </p:spPr>
        <p:txBody>
          <a:bodyPr lIns="91425" tIns="91425" rIns="91425" bIns="91425" anchor="t" anchorCtr="0">
            <a:noAutofit/>
          </a:bodyPr>
          <a:lstStyle/>
          <a:p>
            <a:pPr lvl="0" rtl="0">
              <a:spcBef>
                <a:spcPts val="0"/>
              </a:spcBef>
              <a:buNone/>
            </a:pPr>
            <a:r>
              <a:rPr lang="en" sz="10000">
                <a:solidFill>
                  <a:srgbClr val="CC0000"/>
                </a:solidFill>
                <a:latin typeface="Poiret One"/>
                <a:ea typeface="Poiret One"/>
                <a:cs typeface="Poiret One"/>
                <a:sym typeface="Poiret One"/>
              </a:rPr>
              <a:t>La amenaza   </a:t>
            </a:r>
          </a:p>
        </p:txBody>
      </p:sp>
      <p:pic>
        <p:nvPicPr>
          <p:cNvPr id="260" name="Shape 260">
            <a:hlinkClick r:id="rId3"/>
          </p:cNvPr>
          <p:cNvPicPr preferRelativeResize="0"/>
          <p:nvPr/>
        </p:nvPicPr>
        <p:blipFill>
          <a:blip r:embed="rId4">
            <a:alphaModFix/>
          </a:blip>
          <a:stretch>
            <a:fillRect/>
          </a:stretch>
        </p:blipFill>
        <p:spPr>
          <a:xfrm>
            <a:off x="1866450" y="1695674"/>
            <a:ext cx="6965850" cy="4856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462425" y="613433"/>
            <a:ext cx="8520600" cy="4555200"/>
          </a:xfrm>
          <a:prstGeom prst="rect">
            <a:avLst/>
          </a:prstGeom>
        </p:spPr>
        <p:txBody>
          <a:bodyPr lIns="91425" tIns="91425" rIns="91425" bIns="91425" anchor="t" anchorCtr="0">
            <a:noAutofit/>
          </a:bodyPr>
          <a:lstStyle/>
          <a:p>
            <a:pPr marL="457200" lvl="0" indent="-609600" rtl="0">
              <a:spcBef>
                <a:spcPts val="0"/>
              </a:spcBef>
              <a:buSzPct val="100000"/>
              <a:buFont typeface="Poiret One"/>
              <a:buAutoNum type="arabicPeriod"/>
            </a:pPr>
            <a:r>
              <a:rPr lang="en" sz="6000">
                <a:latin typeface="Poiret One"/>
                <a:ea typeface="Poiret One"/>
                <a:cs typeface="Poiret One"/>
                <a:sym typeface="Poiret One"/>
              </a:rPr>
              <a:t>Escuchar otra vez</a:t>
            </a:r>
          </a:p>
          <a:p>
            <a:pPr marL="457200" lvl="0" indent="-609600" rtl="0">
              <a:spcBef>
                <a:spcPts val="0"/>
              </a:spcBef>
              <a:buSzPct val="100000"/>
              <a:buFont typeface="Poiret One"/>
              <a:buAutoNum type="arabicPeriod"/>
            </a:pPr>
            <a:r>
              <a:rPr lang="en" sz="6000">
                <a:latin typeface="Poiret One"/>
                <a:ea typeface="Poiret One"/>
                <a:cs typeface="Poiret One"/>
                <a:sym typeface="Poiret One"/>
              </a:rPr>
              <a:t>Leer otra vez</a:t>
            </a:r>
          </a:p>
          <a:p>
            <a:pPr marL="457200" lvl="0" indent="-609600" rtl="0">
              <a:spcBef>
                <a:spcPts val="0"/>
              </a:spcBef>
              <a:buSzPct val="100000"/>
              <a:buFont typeface="Poiret One"/>
              <a:buAutoNum type="arabicPeriod"/>
            </a:pPr>
            <a:r>
              <a:rPr lang="en" sz="6000">
                <a:latin typeface="Poiret One"/>
                <a:ea typeface="Poiret One"/>
                <a:cs typeface="Poiret One"/>
                <a:sym typeface="Poiret One"/>
              </a:rPr>
              <a:t>Hablar (entre amigos)</a:t>
            </a:r>
          </a:p>
          <a:p>
            <a:pPr marL="457200" lvl="0" indent="-609600" rtl="0">
              <a:spcBef>
                <a:spcPts val="0"/>
              </a:spcBef>
              <a:buSzPct val="100000"/>
              <a:buFont typeface="Poiret One"/>
              <a:buAutoNum type="arabicPeriod"/>
            </a:pPr>
            <a:r>
              <a:rPr lang="en" sz="6000">
                <a:latin typeface="Poiret One"/>
                <a:ea typeface="Poiret One"/>
                <a:cs typeface="Poiret One"/>
                <a:sym typeface="Poiret One"/>
              </a:rPr>
              <a:t>Escribir</a:t>
            </a:r>
          </a:p>
          <a:p>
            <a:pPr marL="457200" lvl="0" indent="-609600" rtl="0">
              <a:spcBef>
                <a:spcPts val="0"/>
              </a:spcBef>
              <a:buSzPct val="100000"/>
              <a:buFont typeface="Poiret One"/>
              <a:buAutoNum type="arabicPeriod"/>
            </a:pPr>
            <a:r>
              <a:rPr lang="en" sz="6000">
                <a:latin typeface="Poiret One"/>
                <a:ea typeface="Poiret One"/>
                <a:cs typeface="Poiret One"/>
                <a:sym typeface="Poiret One"/>
              </a:rPr>
              <a:t>Gracias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p:cNvPicPr preferRelativeResize="0"/>
          <p:nvPr/>
        </p:nvPicPr>
        <p:blipFill>
          <a:blip r:embed="rId3">
            <a:alphaModFix/>
          </a:blip>
          <a:stretch>
            <a:fillRect/>
          </a:stretch>
        </p:blipFill>
        <p:spPr>
          <a:xfrm>
            <a:off x="0" y="0"/>
            <a:ext cx="9143999" cy="6857999"/>
          </a:xfrm>
          <a:prstGeom prst="rect">
            <a:avLst/>
          </a:prstGeom>
          <a:noFill/>
          <a:ln>
            <a:noFill/>
          </a:ln>
        </p:spPr>
      </p:pic>
      <p:sp>
        <p:nvSpPr>
          <p:cNvPr id="271" name="Shape 271"/>
          <p:cNvSpPr txBox="1"/>
          <p:nvPr/>
        </p:nvSpPr>
        <p:spPr>
          <a:xfrm>
            <a:off x="2931250" y="5699733"/>
            <a:ext cx="5967600" cy="1444500"/>
          </a:xfrm>
          <a:prstGeom prst="rect">
            <a:avLst/>
          </a:prstGeom>
          <a:noFill/>
          <a:ln>
            <a:noFill/>
          </a:ln>
        </p:spPr>
        <p:txBody>
          <a:bodyPr lIns="91425" tIns="91425" rIns="91425" bIns="91425" anchor="ctr" anchorCtr="0">
            <a:noAutofit/>
          </a:bodyPr>
          <a:lstStyle/>
          <a:p>
            <a:pPr lvl="0" rtl="0">
              <a:spcBef>
                <a:spcPts val="0"/>
              </a:spcBef>
              <a:buNone/>
            </a:pPr>
            <a:r>
              <a:rPr lang="en"/>
              <a:t>http://images2.wikia.nocookie.net/__cb20100822165006/spongebob/images/thumb/e/ea/15_minutes_later.jpg/544px-15_minutes_later.jpg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Shape 276"/>
          <p:cNvPicPr preferRelativeResize="0"/>
          <p:nvPr/>
        </p:nvPicPr>
        <p:blipFill rotWithShape="1">
          <a:blip r:embed="rId3">
            <a:alphaModFix/>
          </a:blip>
          <a:srcRect b="31609"/>
          <a:stretch/>
        </p:blipFill>
        <p:spPr>
          <a:xfrm>
            <a:off x="0" y="0"/>
            <a:ext cx="9144003" cy="7060527"/>
          </a:xfrm>
          <a:prstGeom prst="rect">
            <a:avLst/>
          </a:prstGeom>
          <a:noFill/>
          <a:ln>
            <a:noFill/>
          </a:ln>
        </p:spPr>
      </p:pic>
      <p:sp>
        <p:nvSpPr>
          <p:cNvPr id="277" name="Shape 277"/>
          <p:cNvSpPr txBox="1">
            <a:spLocks noGrp="1"/>
          </p:cNvSpPr>
          <p:nvPr>
            <p:ph type="title"/>
          </p:nvPr>
        </p:nvSpPr>
        <p:spPr>
          <a:xfrm>
            <a:off x="311700" y="-66025"/>
            <a:ext cx="8520600" cy="763500"/>
          </a:xfrm>
          <a:prstGeom prst="rect">
            <a:avLst/>
          </a:prstGeom>
        </p:spPr>
        <p:txBody>
          <a:bodyPr lIns="91425" tIns="91425" rIns="91425" bIns="91425" anchor="t" anchorCtr="0">
            <a:noAutofit/>
          </a:bodyPr>
          <a:lstStyle/>
          <a:p>
            <a:pPr lvl="0" algn="ctr" rtl="0">
              <a:spcBef>
                <a:spcPts val="0"/>
              </a:spcBef>
              <a:buNone/>
            </a:pPr>
            <a:r>
              <a:rPr lang="en" sz="6000" b="1">
                <a:solidFill>
                  <a:srgbClr val="F3F3F3"/>
                </a:solidFill>
                <a:latin typeface="Poiret One"/>
                <a:ea typeface="Poiret One"/>
                <a:cs typeface="Poiret One"/>
                <a:sym typeface="Poiret One"/>
              </a:rPr>
              <a:t>23 de septiembre (</a:t>
            </a:r>
            <a:r>
              <a:rPr lang="en" sz="4800" b="1">
                <a:solidFill>
                  <a:srgbClr val="F3F3F3"/>
                </a:solidFill>
                <a:latin typeface="Poiret One"/>
                <a:ea typeface="Poiret One"/>
                <a:cs typeface="Poiret One"/>
                <a:sym typeface="Poiret One"/>
              </a:rPr>
              <a:t>otoño</a:t>
            </a:r>
            <a:r>
              <a:rPr lang="en" sz="6000" b="1">
                <a:solidFill>
                  <a:srgbClr val="F3F3F3"/>
                </a:solidFill>
                <a:latin typeface="Poiret One"/>
                <a:ea typeface="Poiret One"/>
                <a:cs typeface="Poiret One"/>
                <a:sym typeface="Poiret One"/>
              </a:rPr>
              <a:t>)</a:t>
            </a:r>
          </a:p>
        </p:txBody>
      </p:sp>
      <p:sp>
        <p:nvSpPr>
          <p:cNvPr id="278" name="Shape 278"/>
          <p:cNvSpPr txBox="1">
            <a:spLocks noGrp="1"/>
          </p:cNvSpPr>
          <p:nvPr>
            <p:ph type="body" idx="1"/>
          </p:nvPr>
        </p:nvSpPr>
        <p:spPr>
          <a:xfrm>
            <a:off x="311700" y="1252662"/>
            <a:ext cx="8520600" cy="4555200"/>
          </a:xfrm>
          <a:prstGeom prst="rect">
            <a:avLst/>
          </a:prstGeom>
        </p:spPr>
        <p:txBody>
          <a:bodyPr lIns="91425" tIns="91425" rIns="91425" bIns="91425" anchor="t" anchorCtr="0">
            <a:noAutofit/>
          </a:bodyPr>
          <a:lstStyle/>
          <a:p>
            <a:pPr lvl="0" rtl="0">
              <a:lnSpc>
                <a:spcPct val="100000"/>
              </a:lnSpc>
              <a:spcBef>
                <a:spcPts val="0"/>
              </a:spcBef>
              <a:buNone/>
            </a:pPr>
            <a:r>
              <a:rPr lang="en" sz="3600" b="1">
                <a:solidFill>
                  <a:srgbClr val="000000"/>
                </a:solidFill>
                <a:latin typeface="Poiret One"/>
                <a:ea typeface="Poiret One"/>
                <a:cs typeface="Poiret One"/>
                <a:sym typeface="Poiret One"/>
              </a:rPr>
              <a:t>1000 Palabras nuevas</a:t>
            </a:r>
          </a:p>
          <a:p>
            <a:pPr lvl="0" rtl="0">
              <a:lnSpc>
                <a:spcPct val="100000"/>
              </a:lnSpc>
              <a:spcBef>
                <a:spcPts val="0"/>
              </a:spcBef>
              <a:buNone/>
            </a:pPr>
            <a:r>
              <a:rPr lang="en" sz="3600" b="1">
                <a:solidFill>
                  <a:srgbClr val="000000"/>
                </a:solidFill>
                <a:latin typeface="Poiret One"/>
                <a:ea typeface="Poiret One"/>
                <a:cs typeface="Poiret One"/>
                <a:sym typeface="Poiret One"/>
              </a:rPr>
              <a:t>2000 Un cuento nuevo</a:t>
            </a:r>
          </a:p>
          <a:p>
            <a:pPr lvl="0" rtl="0">
              <a:lnSpc>
                <a:spcPct val="100000"/>
              </a:lnSpc>
              <a:spcBef>
                <a:spcPts val="0"/>
              </a:spcBef>
              <a:buNone/>
            </a:pPr>
            <a:r>
              <a:rPr lang="en" sz="3600" b="1">
                <a:solidFill>
                  <a:srgbClr val="000000"/>
                </a:solidFill>
                <a:latin typeface="Poiret One"/>
                <a:ea typeface="Poiret One"/>
                <a:cs typeface="Poiret One"/>
                <a:sym typeface="Poiret One"/>
              </a:rPr>
              <a:t>3000 Vamos a leer</a:t>
            </a:r>
          </a:p>
          <a:p>
            <a:pPr lvl="0" rtl="0">
              <a:lnSpc>
                <a:spcPct val="100000"/>
              </a:lnSpc>
              <a:spcBef>
                <a:spcPts val="0"/>
              </a:spcBef>
              <a:buNone/>
            </a:pPr>
            <a:r>
              <a:rPr lang="en" sz="3600" b="1">
                <a:solidFill>
                  <a:srgbClr val="000000"/>
                </a:solidFill>
                <a:latin typeface="Poiret One"/>
                <a:ea typeface="Poiret One"/>
                <a:cs typeface="Poiret One"/>
                <a:sym typeface="Poiret One"/>
              </a:rPr>
              <a:t>4000 Una amenaza</a:t>
            </a:r>
          </a:p>
          <a:p>
            <a:pPr lvl="0" rtl="0">
              <a:lnSpc>
                <a:spcPct val="100000"/>
              </a:lnSpc>
              <a:spcBef>
                <a:spcPts val="0"/>
              </a:spcBef>
              <a:buNone/>
            </a:pPr>
            <a:r>
              <a:rPr lang="en" sz="3600" b="1">
                <a:solidFill>
                  <a:srgbClr val="000000"/>
                </a:solidFill>
                <a:latin typeface="Poiret One"/>
                <a:ea typeface="Poiret One"/>
                <a:cs typeface="Poiret One"/>
                <a:sym typeface="Poiret One"/>
              </a:rPr>
              <a:t>5000 Un problema </a:t>
            </a:r>
            <a:r>
              <a:rPr lang="en" sz="4800" b="1">
                <a:solidFill>
                  <a:srgbClr val="A61C00"/>
                </a:solidFill>
                <a:latin typeface="Poiret One"/>
                <a:ea typeface="Poiret One"/>
                <a:cs typeface="Poiret One"/>
                <a:sym typeface="Poiret One"/>
              </a:rPr>
              <a:t>GRAVE</a:t>
            </a:r>
          </a:p>
          <a:p>
            <a:pPr lvl="0" rtl="0">
              <a:spcBef>
                <a:spcPts val="0"/>
              </a:spcBef>
              <a:buNone/>
            </a:pPr>
            <a:endParaRPr>
              <a:latin typeface="Poiret One"/>
              <a:ea typeface="Poiret One"/>
              <a:cs typeface="Poiret One"/>
              <a:sym typeface="Poiret One"/>
            </a:endParaRPr>
          </a:p>
          <a:p>
            <a:pPr lvl="0" rtl="0">
              <a:spcBef>
                <a:spcPts val="0"/>
              </a:spcBef>
              <a:buNone/>
            </a:pPr>
            <a:r>
              <a:rPr lang="en">
                <a:solidFill>
                  <a:srgbClr val="38761D"/>
                </a:solidFill>
                <a:latin typeface="Poiret One"/>
                <a:ea typeface="Poiret One"/>
                <a:cs typeface="Poiret One"/>
                <a:sym typeface="Poiret One"/>
              </a:rPr>
              <a:t>Tarea  #20time</a:t>
            </a: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a:p>
            <a:pPr lvl="0" rtl="0">
              <a:spcBef>
                <a:spcPts val="0"/>
              </a:spcBef>
              <a:buNone/>
            </a:pPr>
            <a:endParaRPr>
              <a:latin typeface="Poiret One"/>
              <a:ea typeface="Poiret One"/>
              <a:cs typeface="Poiret One"/>
              <a:sym typeface="Poiret On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227325" y="593400"/>
            <a:ext cx="8733600" cy="3025200"/>
          </a:xfrm>
          <a:prstGeom prst="rect">
            <a:avLst/>
          </a:prstGeom>
        </p:spPr>
        <p:txBody>
          <a:bodyPr lIns="91425" tIns="91425" rIns="91425" bIns="91425" anchor="t" anchorCtr="0">
            <a:noAutofit/>
          </a:bodyPr>
          <a:lstStyle/>
          <a:p>
            <a:pPr lvl="0" algn="just" rtl="0">
              <a:spcBef>
                <a:spcPts val="0"/>
              </a:spcBef>
              <a:buNone/>
            </a:pPr>
            <a:r>
              <a:rPr lang="en" sz="4800">
                <a:solidFill>
                  <a:srgbClr val="38761D"/>
                </a:solidFill>
                <a:latin typeface="Poiret One"/>
                <a:ea typeface="Poiret One"/>
                <a:cs typeface="Poiret One"/>
                <a:sym typeface="Poiret One"/>
              </a:rPr>
              <a:t>Toni has been kidnapped on her way to Madrid. You must learn more about Spain and Guatemala in order to trick her kidnapper into letting her go. Work as team. Solve the clues and you will save Toni. </a:t>
            </a:r>
          </a:p>
          <a:p>
            <a:pPr lvl="0" algn="just">
              <a:spcBef>
                <a:spcPts val="0"/>
              </a:spcBef>
              <a:buNone/>
            </a:pPr>
            <a:r>
              <a:rPr lang="en" sz="4800">
                <a:solidFill>
                  <a:srgbClr val="38761D"/>
                </a:solidFill>
                <a:latin typeface="Poiret One"/>
                <a:ea typeface="Poiret One"/>
                <a:cs typeface="Poiret One"/>
                <a:sym typeface="Poiret One"/>
              </a:rPr>
              <a:t>Good luck!       </a:t>
            </a:r>
            <a:r>
              <a:rPr lang="en" sz="3000">
                <a:solidFill>
                  <a:srgbClr val="38761D"/>
                </a:solidFill>
                <a:latin typeface="Poiret One"/>
                <a:ea typeface="Poiret One"/>
                <a:cs typeface="Poiret One"/>
                <a:sym typeface="Poiret One"/>
              </a:rPr>
              <a:t>#breakoutedu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title="Breakout EDU Timer">
            <a:hlinkClick r:id="rId3"/>
          </p:cNvPr>
          <p:cNvSpPr/>
          <p:nvPr/>
        </p:nvSpPr>
        <p:spPr>
          <a:xfrm>
            <a:off x="0" y="0"/>
            <a:ext cx="9144000" cy="6857993"/>
          </a:xfrm>
          <a:prstGeom prst="rect">
            <a:avLst/>
          </a:prstGeom>
          <a:blipFill>
            <a:blip r:embed="rId4">
              <a:alphaModFix/>
            </a:blip>
            <a:stretch>
              <a:fillRect/>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Shape 293"/>
          <p:cNvPicPr preferRelativeResize="0"/>
          <p:nvPr/>
        </p:nvPicPr>
        <p:blipFill>
          <a:blip r:embed="rId3">
            <a:alphaModFix/>
          </a:blip>
          <a:stretch>
            <a:fillRect/>
          </a:stretch>
        </p:blipFill>
        <p:spPr>
          <a:xfrm>
            <a:off x="0" y="1624340"/>
            <a:ext cx="9144000" cy="242315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Shape 298"/>
          <p:cNvPicPr preferRelativeResize="0"/>
          <p:nvPr/>
        </p:nvPicPr>
        <p:blipFill rotWithShape="1">
          <a:blip r:embed="rId3">
            <a:alphaModFix/>
          </a:blip>
          <a:srcRect l="20923" t="14191" b="20044"/>
          <a:stretch/>
        </p:blipFill>
        <p:spPr>
          <a:xfrm>
            <a:off x="-1014839" y="0"/>
            <a:ext cx="11000014" cy="6857999"/>
          </a:xfrm>
          <a:prstGeom prst="rect">
            <a:avLst/>
          </a:prstGeom>
          <a:noFill/>
          <a:ln>
            <a:noFill/>
          </a:ln>
        </p:spPr>
      </p:pic>
      <p:sp>
        <p:nvSpPr>
          <p:cNvPr id="299" name="Shape 299"/>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spcBef>
                <a:spcPts val="0"/>
              </a:spcBef>
              <a:buNone/>
            </a:pPr>
            <a:endParaRPr/>
          </a:p>
        </p:txBody>
      </p:sp>
      <p:sp>
        <p:nvSpPr>
          <p:cNvPr id="300" name="Shape 300"/>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a:spcBef>
                <a:spcPts val="0"/>
              </a:spcBef>
              <a:buNone/>
            </a:pPr>
            <a:endParaRPr/>
          </a:p>
        </p:txBody>
      </p:sp>
      <p:pic>
        <p:nvPicPr>
          <p:cNvPr id="301" name="Shape 301"/>
          <p:cNvPicPr preferRelativeResize="0"/>
          <p:nvPr/>
        </p:nvPicPr>
        <p:blipFill>
          <a:blip r:embed="rId4">
            <a:alphaModFix/>
          </a:blip>
          <a:stretch>
            <a:fillRect/>
          </a:stretch>
        </p:blipFill>
        <p:spPr>
          <a:xfrm>
            <a:off x="254650" y="221900"/>
            <a:ext cx="4446995" cy="3335247"/>
          </a:xfrm>
          <a:prstGeom prst="rect">
            <a:avLst/>
          </a:prstGeom>
          <a:noFill/>
          <a:ln w="38100" cap="flat" cmpd="sng">
            <a:solidFill>
              <a:srgbClr val="38761D"/>
            </a:solidFill>
            <a:prstDash val="solid"/>
            <a:round/>
            <a:headEnd type="none" w="med" len="med"/>
            <a:tailEnd type="none" w="med" len="med"/>
          </a:ln>
        </p:spPr>
      </p:pic>
      <p:pic>
        <p:nvPicPr>
          <p:cNvPr id="302" name="Shape 302"/>
          <p:cNvPicPr preferRelativeResize="0"/>
          <p:nvPr/>
        </p:nvPicPr>
        <p:blipFill rotWithShape="1">
          <a:blip r:embed="rId5">
            <a:alphaModFix/>
          </a:blip>
          <a:srcRect l="42742" b="5917"/>
          <a:stretch/>
        </p:blipFill>
        <p:spPr>
          <a:xfrm>
            <a:off x="5438574" y="480425"/>
            <a:ext cx="3237450" cy="4850600"/>
          </a:xfrm>
          <a:prstGeom prst="rect">
            <a:avLst/>
          </a:prstGeom>
          <a:noFill/>
          <a:ln w="38100" cap="flat" cmpd="sng">
            <a:solidFill>
              <a:srgbClr val="38761D"/>
            </a:solidFill>
            <a:prstDash val="solid"/>
            <a:round/>
            <a:headEnd type="none" w="med" len="med"/>
            <a:tailEnd type="none" w="med" len="med"/>
          </a:ln>
        </p:spPr>
      </p:pic>
      <p:pic>
        <p:nvPicPr>
          <p:cNvPr id="303" name="Shape 303"/>
          <p:cNvPicPr preferRelativeResize="0"/>
          <p:nvPr/>
        </p:nvPicPr>
        <p:blipFill>
          <a:blip r:embed="rId6">
            <a:alphaModFix/>
          </a:blip>
          <a:stretch>
            <a:fillRect/>
          </a:stretch>
        </p:blipFill>
        <p:spPr>
          <a:xfrm>
            <a:off x="4" y="5145025"/>
            <a:ext cx="4956300" cy="12790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Shape 308"/>
          <p:cNvPicPr preferRelativeResize="0"/>
          <p:nvPr/>
        </p:nvPicPr>
        <p:blipFill>
          <a:blip r:embed="rId3">
            <a:alphaModFix/>
          </a:blip>
          <a:stretch>
            <a:fillRect/>
          </a:stretch>
        </p:blipFill>
        <p:spPr>
          <a:xfrm>
            <a:off x="190600" y="2161412"/>
            <a:ext cx="3857849" cy="2535175"/>
          </a:xfrm>
          <a:prstGeom prst="rect">
            <a:avLst/>
          </a:prstGeom>
          <a:noFill/>
          <a:ln>
            <a:noFill/>
          </a:ln>
        </p:spPr>
      </p:pic>
      <p:pic>
        <p:nvPicPr>
          <p:cNvPr id="309" name="Shape 309"/>
          <p:cNvPicPr preferRelativeResize="0"/>
          <p:nvPr/>
        </p:nvPicPr>
        <p:blipFill rotWithShape="1">
          <a:blip r:embed="rId4">
            <a:alphaModFix/>
          </a:blip>
          <a:srcRect t="38593"/>
          <a:stretch/>
        </p:blipFill>
        <p:spPr>
          <a:xfrm>
            <a:off x="4315112" y="3335549"/>
            <a:ext cx="4500149" cy="1041950"/>
          </a:xfrm>
          <a:prstGeom prst="rect">
            <a:avLst/>
          </a:prstGeom>
          <a:noFill/>
          <a:ln>
            <a:noFill/>
          </a:ln>
        </p:spPr>
      </p:pic>
      <p:pic>
        <p:nvPicPr>
          <p:cNvPr id="310" name="Shape 310"/>
          <p:cNvPicPr preferRelativeResize="0"/>
          <p:nvPr/>
        </p:nvPicPr>
        <p:blipFill>
          <a:blip r:embed="rId5">
            <a:alphaModFix/>
          </a:blip>
          <a:stretch>
            <a:fillRect/>
          </a:stretch>
        </p:blipFill>
        <p:spPr>
          <a:xfrm>
            <a:off x="4261799" y="865274"/>
            <a:ext cx="4606775" cy="2222725"/>
          </a:xfrm>
          <a:prstGeom prst="rect">
            <a:avLst/>
          </a:prstGeom>
          <a:noFill/>
          <a:ln>
            <a:noFill/>
          </a:ln>
        </p:spPr>
      </p:pic>
      <p:sp>
        <p:nvSpPr>
          <p:cNvPr id="311" name="Shape 311"/>
          <p:cNvSpPr txBox="1"/>
          <p:nvPr/>
        </p:nvSpPr>
        <p:spPr>
          <a:xfrm>
            <a:off x="4489775" y="4909375"/>
            <a:ext cx="4378800" cy="852600"/>
          </a:xfrm>
          <a:prstGeom prst="rect">
            <a:avLst/>
          </a:prstGeom>
          <a:noFill/>
          <a:ln>
            <a:noFill/>
          </a:ln>
        </p:spPr>
        <p:txBody>
          <a:bodyPr lIns="91425" tIns="91425" rIns="91425" bIns="91425" anchor="t" anchorCtr="0">
            <a:noAutofit/>
          </a:bodyPr>
          <a:lstStyle/>
          <a:p>
            <a:pPr lvl="0">
              <a:spcBef>
                <a:spcPts val="0"/>
              </a:spcBef>
              <a:buNone/>
            </a:pPr>
            <a:r>
              <a:rPr lang="en" sz="3000">
                <a:solidFill>
                  <a:srgbClr val="38761D"/>
                </a:solidFill>
                <a:latin typeface="Poiret One"/>
                <a:ea typeface="Poiret One"/>
                <a:cs typeface="Poiret One"/>
                <a:sym typeface="Poiret One"/>
              </a:rPr>
              <a:t>Aprendí que…</a:t>
            </a:r>
          </a:p>
          <a:p>
            <a:pPr lvl="0">
              <a:spcBef>
                <a:spcPts val="0"/>
              </a:spcBef>
              <a:buNone/>
            </a:pPr>
            <a:r>
              <a:rPr lang="en" sz="3000">
                <a:solidFill>
                  <a:srgbClr val="38761D"/>
                </a:solidFill>
                <a:latin typeface="Poiret One"/>
                <a:ea typeface="Poiret One"/>
                <a:cs typeface="Poiret One"/>
                <a:sym typeface="Poiret One"/>
              </a:rPr>
              <a:t>Puedo...</a:t>
            </a:r>
          </a:p>
          <a:p>
            <a:pPr lvl="0">
              <a:spcBef>
                <a:spcPts val="0"/>
              </a:spcBef>
              <a:buNone/>
            </a:pPr>
            <a:r>
              <a:rPr lang="en" sz="3000">
                <a:solidFill>
                  <a:srgbClr val="38761D"/>
                </a:solidFill>
                <a:latin typeface="Poiret One"/>
                <a:ea typeface="Poiret One"/>
                <a:cs typeface="Poiret One"/>
                <a:sym typeface="Poiret One"/>
              </a:rPr>
              <a:t>Necesito más de…</a:t>
            </a:r>
          </a:p>
          <a:p>
            <a:pPr lvl="0">
              <a:spcBef>
                <a:spcPts val="0"/>
              </a:spcBef>
              <a:buNone/>
            </a:pPr>
            <a:r>
              <a:rPr lang="en" sz="3000">
                <a:solidFill>
                  <a:srgbClr val="38761D"/>
                </a:solidFill>
                <a:latin typeface="Poiret One"/>
                <a:ea typeface="Poiret One"/>
                <a:cs typeface="Poiret One"/>
                <a:sym typeface="Poiret One"/>
              </a:rPr>
              <a:t>Quiero saber más de..</a:t>
            </a:r>
            <a:r>
              <a:rPr lang="en" sz="3000">
                <a:solidFill>
                  <a:srgbClr val="38761D"/>
                </a:solidFill>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11700" y="441816"/>
            <a:ext cx="8520600" cy="763500"/>
          </a:xfrm>
          <a:prstGeom prst="rect">
            <a:avLst/>
          </a:prstGeom>
        </p:spPr>
        <p:txBody>
          <a:bodyPr lIns="91425" tIns="91425" rIns="91425" bIns="91425" anchor="t" anchorCtr="0">
            <a:noAutofit/>
          </a:bodyPr>
          <a:lstStyle/>
          <a:p>
            <a:pPr lvl="0" rtl="0">
              <a:spcBef>
                <a:spcPts val="0"/>
              </a:spcBef>
              <a:buNone/>
            </a:pPr>
            <a:r>
              <a:rPr lang="en" sz="6000" b="1">
                <a:solidFill>
                  <a:srgbClr val="38761D"/>
                </a:solidFill>
                <a:latin typeface="Poiret One"/>
                <a:ea typeface="Poiret One"/>
                <a:cs typeface="Poiret One"/>
                <a:sym typeface="Poiret One"/>
              </a:rPr>
              <a:t>Palabras Nuevas</a:t>
            </a:r>
          </a:p>
        </p:txBody>
      </p:sp>
      <p:sp>
        <p:nvSpPr>
          <p:cNvPr id="74" name="Shape 74"/>
          <p:cNvSpPr txBox="1">
            <a:spLocks noGrp="1"/>
          </p:cNvSpPr>
          <p:nvPr>
            <p:ph type="body" idx="1"/>
          </p:nvPr>
        </p:nvSpPr>
        <p:spPr>
          <a:xfrm>
            <a:off x="311700" y="1536625"/>
            <a:ext cx="8520600" cy="2991300"/>
          </a:xfrm>
          <a:prstGeom prst="rect">
            <a:avLst/>
          </a:prstGeom>
        </p:spPr>
        <p:txBody>
          <a:bodyPr lIns="91425" tIns="91425" rIns="91425" bIns="91425" anchor="t" anchorCtr="0">
            <a:noAutofit/>
          </a:bodyPr>
          <a:lstStyle/>
          <a:p>
            <a:pPr lvl="0" rtl="0">
              <a:spcBef>
                <a:spcPts val="0"/>
              </a:spcBef>
              <a:buNone/>
            </a:pPr>
            <a:r>
              <a:rPr lang="en" sz="4800">
                <a:latin typeface="Poiret One"/>
                <a:ea typeface="Poiret One"/>
                <a:cs typeface="Poiret One"/>
                <a:sym typeface="Poiret One"/>
              </a:rPr>
              <a:t>Hace </a:t>
            </a:r>
            <a:r>
              <a:rPr lang="en" sz="2500">
                <a:latin typeface="Poiret One"/>
                <a:ea typeface="Poiret One"/>
                <a:cs typeface="Poiret One"/>
                <a:sym typeface="Poiret One"/>
              </a:rPr>
              <a:t>makes or does</a:t>
            </a:r>
          </a:p>
          <a:p>
            <a:pPr lvl="0">
              <a:spcBef>
                <a:spcPts val="0"/>
              </a:spcBef>
              <a:buClr>
                <a:schemeClr val="dk1"/>
              </a:buClr>
              <a:buSzPct val="25000"/>
              <a:buFont typeface="Arial"/>
              <a:buNone/>
            </a:pPr>
            <a:r>
              <a:rPr lang="en" sz="4800">
                <a:latin typeface="Poiret One"/>
                <a:ea typeface="Poiret One"/>
                <a:cs typeface="Poiret One"/>
                <a:sym typeface="Poiret One"/>
              </a:rPr>
              <a:t>Quiere que (ella) haga </a:t>
            </a:r>
          </a:p>
          <a:p>
            <a:pPr lvl="0" rtl="0">
              <a:spcBef>
                <a:spcPts val="0"/>
              </a:spcBef>
              <a:buClr>
                <a:schemeClr val="dk1"/>
              </a:buClr>
              <a:buSzPct val="45833"/>
              <a:buFont typeface="Arial"/>
              <a:buNone/>
            </a:pPr>
            <a:r>
              <a:rPr lang="en" sz="2400">
                <a:latin typeface="Poiret One"/>
                <a:ea typeface="Poiret One"/>
                <a:cs typeface="Poiret One"/>
                <a:sym typeface="Poiret One"/>
              </a:rPr>
              <a:t>wants someone to make or do</a:t>
            </a:r>
          </a:p>
          <a:p>
            <a:pPr lvl="0">
              <a:spcBef>
                <a:spcPts val="0"/>
              </a:spcBef>
              <a:buNone/>
            </a:pPr>
            <a:r>
              <a:rPr lang="en" sz="4800">
                <a:latin typeface="Poiret One"/>
                <a:ea typeface="Poiret One"/>
                <a:cs typeface="Poiret One"/>
                <a:sym typeface="Poiret One"/>
              </a:rPr>
              <a:t>Quiere que (ella) vaya</a:t>
            </a:r>
          </a:p>
          <a:p>
            <a:pPr lvl="0" rtl="0">
              <a:spcBef>
                <a:spcPts val="0"/>
              </a:spcBef>
              <a:buClr>
                <a:schemeClr val="dk1"/>
              </a:buClr>
              <a:buSzPct val="45833"/>
              <a:buFont typeface="Arial"/>
              <a:buNone/>
            </a:pPr>
            <a:r>
              <a:rPr lang="en" sz="2400">
                <a:latin typeface="Poiret One"/>
                <a:ea typeface="Poiret One"/>
                <a:cs typeface="Poiret One"/>
                <a:sym typeface="Poiret One"/>
              </a:rPr>
              <a:t>wants someone to go</a:t>
            </a:r>
          </a:p>
          <a:p>
            <a:pPr lvl="0" rtl="0">
              <a:spcBef>
                <a:spcPts val="0"/>
              </a:spcBef>
              <a:buNone/>
            </a:pPr>
            <a:r>
              <a:rPr lang="en" sz="4800">
                <a:latin typeface="Poiret One"/>
                <a:ea typeface="Poiret One"/>
                <a:cs typeface="Poiret One"/>
                <a:sym typeface="Poiret One"/>
              </a:rPr>
              <a:t>Pide </a:t>
            </a:r>
            <a:r>
              <a:rPr lang="en" sz="2400">
                <a:latin typeface="Poiret One"/>
                <a:ea typeface="Poiret One"/>
                <a:cs typeface="Poiret One"/>
                <a:sym typeface="Poiret One"/>
              </a:rPr>
              <a:t>orders</a:t>
            </a:r>
          </a:p>
          <a:p>
            <a:pPr lvl="0" rtl="0">
              <a:spcBef>
                <a:spcPts val="0"/>
              </a:spcBef>
              <a:buNone/>
            </a:pPr>
            <a:endParaRPr sz="4800">
              <a:latin typeface="Poiret One"/>
              <a:ea typeface="Poiret One"/>
              <a:cs typeface="Poiret One"/>
              <a:sym typeface="Poiret One"/>
            </a:endParaRPr>
          </a:p>
          <a:p>
            <a:pPr lvl="0" rtl="0">
              <a:spcBef>
                <a:spcPts val="0"/>
              </a:spcBef>
              <a:buNone/>
            </a:pPr>
            <a:endParaRPr/>
          </a:p>
          <a:p>
            <a:pPr lvl="0" rtl="0">
              <a:spcBef>
                <a:spcPts val="0"/>
              </a:spcBef>
              <a:buNone/>
            </a:pPr>
            <a:endParaRPr/>
          </a:p>
          <a:p>
            <a:pPr lvl="0" rtl="0">
              <a:spcBef>
                <a:spcPts val="0"/>
              </a:spcBef>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28866"/>
            <a:ext cx="8520600" cy="763500"/>
          </a:xfrm>
          <a:prstGeom prst="rect">
            <a:avLst/>
          </a:prstGeom>
        </p:spPr>
        <p:txBody>
          <a:bodyPr lIns="91425" tIns="91425" rIns="91425" bIns="91425" anchor="t" anchorCtr="0">
            <a:noAutofit/>
          </a:bodyPr>
          <a:lstStyle/>
          <a:p>
            <a:pPr lvl="0" rtl="0">
              <a:spcBef>
                <a:spcPts val="0"/>
              </a:spcBef>
              <a:buNone/>
            </a:pPr>
            <a:r>
              <a:rPr lang="en" sz="6000" b="1">
                <a:solidFill>
                  <a:srgbClr val="38761D"/>
                </a:solidFill>
                <a:latin typeface="Poiret One"/>
                <a:ea typeface="Poiret One"/>
                <a:cs typeface="Poiret One"/>
                <a:sym typeface="Poiret One"/>
              </a:rPr>
              <a:t>Palabras Nuevas</a:t>
            </a:r>
          </a:p>
        </p:txBody>
      </p:sp>
      <p:sp>
        <p:nvSpPr>
          <p:cNvPr id="80" name="Shape 80"/>
          <p:cNvSpPr txBox="1">
            <a:spLocks noGrp="1"/>
          </p:cNvSpPr>
          <p:nvPr>
            <p:ph type="body" idx="1"/>
          </p:nvPr>
        </p:nvSpPr>
        <p:spPr>
          <a:xfrm>
            <a:off x="311700" y="1536625"/>
            <a:ext cx="8520600" cy="2991300"/>
          </a:xfrm>
          <a:prstGeom prst="rect">
            <a:avLst/>
          </a:prstGeom>
        </p:spPr>
        <p:txBody>
          <a:bodyPr lIns="91425" tIns="91425" rIns="91425" bIns="91425" anchor="t" anchorCtr="0">
            <a:noAutofit/>
          </a:bodyPr>
          <a:lstStyle/>
          <a:p>
            <a:pPr lvl="0" rtl="0">
              <a:spcBef>
                <a:spcPts val="0"/>
              </a:spcBef>
              <a:buNone/>
            </a:pPr>
            <a:r>
              <a:rPr lang="en" sz="6000">
                <a:latin typeface="Poiret One"/>
                <a:ea typeface="Poiret One"/>
                <a:cs typeface="Poiret One"/>
                <a:sym typeface="Poiret One"/>
              </a:rPr>
              <a:t>Hace</a:t>
            </a:r>
          </a:p>
          <a:p>
            <a:pPr lvl="0" rtl="0">
              <a:spcBef>
                <a:spcPts val="0"/>
              </a:spcBef>
              <a:buClr>
                <a:schemeClr val="dk1"/>
              </a:buClr>
              <a:buSzPct val="25000"/>
              <a:buFont typeface="Arial"/>
              <a:buNone/>
            </a:pPr>
            <a:r>
              <a:rPr lang="en" sz="6000">
                <a:latin typeface="Poiret One"/>
                <a:ea typeface="Poiret One"/>
                <a:cs typeface="Poiret One"/>
                <a:sym typeface="Poiret One"/>
              </a:rPr>
              <a:t>Quiere que (ella) haga</a:t>
            </a:r>
          </a:p>
          <a:p>
            <a:pPr lvl="0" rtl="0">
              <a:spcBef>
                <a:spcPts val="0"/>
              </a:spcBef>
              <a:buNone/>
            </a:pPr>
            <a:r>
              <a:rPr lang="en" sz="6000">
                <a:latin typeface="Poiret One"/>
                <a:ea typeface="Poiret One"/>
                <a:cs typeface="Poiret One"/>
                <a:sym typeface="Poiret One"/>
              </a:rPr>
              <a:t>Quiere que (ella) vaya</a:t>
            </a:r>
          </a:p>
          <a:p>
            <a:pPr lvl="0" rtl="0">
              <a:spcBef>
                <a:spcPts val="0"/>
              </a:spcBef>
              <a:buNone/>
            </a:pPr>
            <a:r>
              <a:rPr lang="en" sz="6000">
                <a:latin typeface="Poiret One"/>
                <a:ea typeface="Poiret One"/>
                <a:cs typeface="Poiret One"/>
                <a:sym typeface="Poiret One"/>
              </a:rPr>
              <a:t>Pide </a:t>
            </a:r>
          </a:p>
          <a:p>
            <a:pPr lvl="0" rtl="0">
              <a:spcBef>
                <a:spcPts val="0"/>
              </a:spcBef>
              <a:buNone/>
            </a:pPr>
            <a:endParaRPr sz="4800">
              <a:latin typeface="Poiret One"/>
              <a:ea typeface="Poiret One"/>
              <a:cs typeface="Poiret One"/>
              <a:sym typeface="Poiret One"/>
            </a:endParaRPr>
          </a:p>
          <a:p>
            <a:pPr lvl="0" rtl="0">
              <a:spcBef>
                <a:spcPts val="0"/>
              </a:spcBef>
              <a:buNone/>
            </a:pPr>
            <a:endParaRPr/>
          </a:p>
          <a:p>
            <a:pPr lvl="0" rtl="0">
              <a:spcBef>
                <a:spcPts val="0"/>
              </a:spcBef>
              <a:buNone/>
            </a:pPr>
            <a:endParaRPr/>
          </a:p>
          <a:p>
            <a:pPr lvl="0" rtl="0">
              <a:spcBef>
                <a:spcPts val="0"/>
              </a:spcBef>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alphaModFix/>
          </a:blip>
          <a:stretch>
            <a:fillRect/>
          </a:stretch>
        </p:blipFill>
        <p:spPr>
          <a:xfrm>
            <a:off x="4711175" y="549400"/>
            <a:ext cx="4319400" cy="5759201"/>
          </a:xfrm>
          <a:prstGeom prst="rect">
            <a:avLst/>
          </a:prstGeom>
          <a:noFill/>
          <a:ln>
            <a:noFill/>
          </a:ln>
        </p:spPr>
      </p:pic>
      <p:sp>
        <p:nvSpPr>
          <p:cNvPr id="86" name="Shape 86"/>
          <p:cNvSpPr/>
          <p:nvPr/>
        </p:nvSpPr>
        <p:spPr>
          <a:xfrm>
            <a:off x="1240475" y="3641175"/>
            <a:ext cx="2236200" cy="15093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4800">
                <a:latin typeface="Poiret One"/>
                <a:ea typeface="Poiret One"/>
                <a:cs typeface="Poiret One"/>
                <a:sym typeface="Poiret One"/>
              </a:rPr>
              <a:t>Hace</a:t>
            </a:r>
          </a:p>
        </p:txBody>
      </p:sp>
      <p:sp>
        <p:nvSpPr>
          <p:cNvPr id="87" name="Shape 87"/>
          <p:cNvSpPr txBox="1">
            <a:spLocks noGrp="1"/>
          </p:cNvSpPr>
          <p:nvPr>
            <p:ph type="title"/>
          </p:nvPr>
        </p:nvSpPr>
        <p:spPr>
          <a:xfrm>
            <a:off x="586025" y="264325"/>
            <a:ext cx="3545100" cy="763500"/>
          </a:xfrm>
          <a:prstGeom prst="rect">
            <a:avLst/>
          </a:prstGeom>
        </p:spPr>
        <p:txBody>
          <a:bodyPr lIns="91425" tIns="91425" rIns="91425" bIns="91425" anchor="t" anchorCtr="0">
            <a:noAutofit/>
          </a:bodyPr>
          <a:lstStyle/>
          <a:p>
            <a:pPr lvl="0" rtl="0">
              <a:spcBef>
                <a:spcPts val="0"/>
              </a:spcBef>
              <a:buNone/>
            </a:pPr>
            <a:r>
              <a:rPr lang="en" sz="6000" b="1">
                <a:solidFill>
                  <a:srgbClr val="38761D"/>
                </a:solidFill>
                <a:latin typeface="Poiret One"/>
                <a:ea typeface="Poiret One"/>
                <a:cs typeface="Poiret One"/>
                <a:sym typeface="Poiret One"/>
              </a:rPr>
              <a:t>Un cuento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Shape 92"/>
          <p:cNvPicPr preferRelativeResize="0"/>
          <p:nvPr/>
        </p:nvPicPr>
        <p:blipFill>
          <a:blip r:embed="rId3">
            <a:alphaModFix/>
          </a:blip>
          <a:stretch>
            <a:fillRect/>
          </a:stretch>
        </p:blipFill>
        <p:spPr>
          <a:xfrm>
            <a:off x="3713202" y="533699"/>
            <a:ext cx="4620598" cy="6160775"/>
          </a:xfrm>
          <a:prstGeom prst="rect">
            <a:avLst/>
          </a:prstGeom>
          <a:noFill/>
          <a:ln>
            <a:noFill/>
          </a:ln>
        </p:spPr>
      </p:pic>
      <p:sp>
        <p:nvSpPr>
          <p:cNvPr id="93" name="Shape 93"/>
          <p:cNvSpPr/>
          <p:nvPr/>
        </p:nvSpPr>
        <p:spPr>
          <a:xfrm>
            <a:off x="1120075" y="4058950"/>
            <a:ext cx="1706100" cy="9660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4800">
                <a:latin typeface="Poiret One"/>
                <a:ea typeface="Poiret One"/>
                <a:cs typeface="Poiret One"/>
                <a:sym typeface="Poiret One"/>
              </a:rPr>
              <a:t>Hace</a:t>
            </a:r>
          </a:p>
        </p:txBody>
      </p:sp>
      <p:pic>
        <p:nvPicPr>
          <p:cNvPr id="94" name="Shape 94"/>
          <p:cNvPicPr preferRelativeResize="0"/>
          <p:nvPr/>
        </p:nvPicPr>
        <p:blipFill rotWithShape="1">
          <a:blip r:embed="rId4">
            <a:alphaModFix/>
          </a:blip>
          <a:srcRect r="8466" b="18106"/>
          <a:stretch/>
        </p:blipFill>
        <p:spPr>
          <a:xfrm>
            <a:off x="613275" y="435700"/>
            <a:ext cx="2547300" cy="32466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p:nvPr/>
        </p:nvSpPr>
        <p:spPr>
          <a:xfrm>
            <a:off x="73475" y="1717400"/>
            <a:ext cx="1792800" cy="21357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4800">
                <a:latin typeface="Poiret One"/>
                <a:ea typeface="Poiret One"/>
                <a:cs typeface="Poiret One"/>
                <a:sym typeface="Poiret One"/>
              </a:rPr>
              <a:t>No Hace</a:t>
            </a:r>
          </a:p>
        </p:txBody>
      </p:sp>
      <p:pic>
        <p:nvPicPr>
          <p:cNvPr id="100" name="Shape 100"/>
          <p:cNvPicPr preferRelativeResize="0"/>
          <p:nvPr/>
        </p:nvPicPr>
        <p:blipFill>
          <a:blip r:embed="rId3">
            <a:alphaModFix/>
          </a:blip>
          <a:stretch>
            <a:fillRect/>
          </a:stretch>
        </p:blipFill>
        <p:spPr>
          <a:xfrm>
            <a:off x="2283089" y="857250"/>
            <a:ext cx="6860920"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p:nvPr/>
        </p:nvPicPr>
        <p:blipFill>
          <a:blip r:embed="rId3">
            <a:alphaModFix/>
          </a:blip>
          <a:stretch>
            <a:fillRect/>
          </a:stretch>
        </p:blipFill>
        <p:spPr>
          <a:xfrm>
            <a:off x="0" y="-69149"/>
            <a:ext cx="9143999" cy="6855079"/>
          </a:xfrm>
          <a:prstGeom prst="rect">
            <a:avLst/>
          </a:prstGeom>
          <a:noFill/>
          <a:ln>
            <a:noFill/>
          </a:ln>
        </p:spPr>
      </p:pic>
      <p:sp>
        <p:nvSpPr>
          <p:cNvPr id="106" name="Shape 106"/>
          <p:cNvSpPr/>
          <p:nvPr/>
        </p:nvSpPr>
        <p:spPr>
          <a:xfrm>
            <a:off x="227350" y="4527800"/>
            <a:ext cx="4205700" cy="1269300"/>
          </a:xfrm>
          <a:prstGeom prst="roundRect">
            <a:avLst>
              <a:gd name="adj" fmla="val 16667"/>
            </a:avLst>
          </a:prstGeom>
          <a:solidFill>
            <a:srgbClr val="EEEEEE">
              <a:alpha val="6154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4800">
                <a:latin typeface="Poiret One"/>
                <a:ea typeface="Poiret One"/>
                <a:cs typeface="Poiret One"/>
                <a:sym typeface="Poiret One"/>
              </a:rPr>
              <a:t>No Hace</a:t>
            </a: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405</Words>
  <Application>Microsoft Office PowerPoint</Application>
  <PresentationFormat>On-screen Show (4:3)</PresentationFormat>
  <Paragraphs>120</Paragraphs>
  <Slides>39</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Poiret One</vt:lpstr>
      <vt:lpstr>simple-light-2</vt:lpstr>
      <vt:lpstr>PowerPoint Presentation</vt:lpstr>
      <vt:lpstr>23 de septiembre (otoño)</vt:lpstr>
      <vt:lpstr>Palabras Nuevas</vt:lpstr>
      <vt:lpstr>Palabras Nuevas</vt:lpstr>
      <vt:lpstr>Palabras Nuevas</vt:lpstr>
      <vt:lpstr>Un cuento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23 de septiembre (otoño)</vt:lpstr>
      <vt:lpstr>PowerPoint Presentation</vt:lpstr>
      <vt:lpstr>PowerPoint Presentation</vt:lpstr>
      <vt:lpstr>PowerPoint Presentation</vt:lpstr>
      <vt:lpstr>PowerPoint Presentation</vt:lpstr>
      <vt:lpstr>23 de septiembre (otoño)</vt:lpstr>
      <vt:lpstr>La amenaza   </vt:lpstr>
      <vt:lpstr>La amenaza   </vt:lpstr>
      <vt:lpstr>La amenaza   </vt:lpstr>
      <vt:lpstr>La amenaza   </vt:lpstr>
      <vt:lpstr>PowerPoint Presentation</vt:lpstr>
      <vt:lpstr>PowerPoint Presentation</vt:lpstr>
      <vt:lpstr>23 de septiembre (otoño)</vt:lpstr>
      <vt:lpstr>Toni has been kidnapped on her way to Madrid. You must learn more about Spain and Guatemala in order to trick her kidnapper into letting her go. Work as team. Solve the clues and you will save Toni.  Good luck!       #breakoutedu</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 Lourdes (Lulu)</dc:creator>
  <cp:lastModifiedBy>Buck, Lourdes</cp:lastModifiedBy>
  <cp:revision>1</cp:revision>
  <dcterms:modified xsi:type="dcterms:W3CDTF">2016-10-04T15:10:44Z</dcterms:modified>
</cp:coreProperties>
</file>