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62" r:id="rId6"/>
    <p:sldId id="271" r:id="rId7"/>
    <p:sldId id="257" r:id="rId8"/>
    <p:sldId id="274" r:id="rId9"/>
    <p:sldId id="266" r:id="rId10"/>
    <p:sldId id="270" r:id="rId11"/>
    <p:sldId id="279" r:id="rId12"/>
    <p:sldId id="273" r:id="rId13"/>
    <p:sldId id="275" r:id="rId14"/>
    <p:sldId id="277" r:id="rId15"/>
    <p:sldId id="27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E8AC436-1786-4C98-84A2-FEEEAD0E4D6F}" name="Ryan, Erica" initials="RE" userId="S::ryan_e@cde.state.co.us::2cbcda9b-16dc-40f4-b0ba-82e204f6e4ca" providerId="AD"/>
  <p188:author id="{41FE8BA2-63EC-F62C-E2F4-AEB64B330448}" name="Tucker, Andy" initials="TA" userId="S::tucker_a@cde.state.co.us::66dc69dd-0d4a-47b3-b58f-3bed11753f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BC9"/>
    <a:srgbClr val="EF7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5C2613-CB85-4201-8086-3BFA35C7A95E}" v="4" dt="2022-03-07T22:06:07.076"/>
    <p1510:client id="{2D78E847-268F-4B30-838C-6B094E001332}" v="4" dt="2022-03-07T22:40:01.776"/>
    <p1510:client id="{34716122-A24F-4918-9B94-88F614C8315C}" v="44" dt="2022-03-08T14:50:20.477"/>
    <p1510:client id="{4FCC7EA5-5061-46B9-9261-C92E4973AC35}" v="3" dt="2022-03-08T14:32:51.971"/>
    <p1510:client id="{893B3FEB-0212-4DC9-A648-059470EAC380}" v="7" dt="2022-03-08T17:23:15.442"/>
    <p1510:client id="{9939639E-3A1E-4550-8D7F-203AEB2AD3DE}" v="4" dt="2022-03-08T16:43:18.299"/>
    <p1510:client id="{B6A361EB-C458-4B41-AFFB-D98185DA66CC}" v="23" dt="2022-03-08T13:21:51.996"/>
    <p1510:client id="{C9879AD0-030C-4CF8-AFAC-E946785E57B1}" v="5" dt="2022-03-07T23:04:39.957"/>
    <p1510:client id="{E41985FD-0778-46F8-8F91-2D27C9689FF9}" v="11" dt="2022-03-07T22:41:43.286"/>
    <p1510:client id="{E5A284D3-9856-424F-8A61-778F289D2CD9}" v="4" dt="2022-03-08T16:05:23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, Erica" userId="S::ryan_e@cde.state.co.us::2cbcda9b-16dc-40f4-b0ba-82e204f6e4ca" providerId="AD" clId="Web-{893B3FEB-0212-4DC9-A648-059470EAC380}"/>
    <pc:docChg chg="modSld">
      <pc:chgData name="Ryan, Erica" userId="S::ryan_e@cde.state.co.us::2cbcda9b-16dc-40f4-b0ba-82e204f6e4ca" providerId="AD" clId="Web-{893B3FEB-0212-4DC9-A648-059470EAC380}" dt="2022-03-08T17:23:15.442" v="6" actId="20577"/>
      <pc:docMkLst>
        <pc:docMk/>
      </pc:docMkLst>
      <pc:sldChg chg="modSp">
        <pc:chgData name="Ryan, Erica" userId="S::ryan_e@cde.state.co.us::2cbcda9b-16dc-40f4-b0ba-82e204f6e4ca" providerId="AD" clId="Web-{893B3FEB-0212-4DC9-A648-059470EAC380}" dt="2022-03-08T17:23:15.442" v="6" actId="20577"/>
        <pc:sldMkLst>
          <pc:docMk/>
          <pc:sldMk cId="3717982931" sldId="276"/>
        </pc:sldMkLst>
        <pc:spChg chg="mod">
          <ac:chgData name="Ryan, Erica" userId="S::ryan_e@cde.state.co.us::2cbcda9b-16dc-40f4-b0ba-82e204f6e4ca" providerId="AD" clId="Web-{893B3FEB-0212-4DC9-A648-059470EAC380}" dt="2022-03-08T17:23:15.442" v="6" actId="20577"/>
          <ac:spMkLst>
            <pc:docMk/>
            <pc:sldMk cId="3717982931" sldId="276"/>
            <ac:spMk id="3" creationId="{3B235524-7887-418F-B5B3-E95CA2755E01}"/>
          </ac:spMkLst>
        </pc:spChg>
      </pc:sldChg>
    </pc:docChg>
  </pc:docChgLst>
  <pc:docChgLst>
    <pc:chgData name="Tucker, Andy" userId="S::tucker_a@cde.state.co.us::66dc69dd-0d4a-47b3-b58f-3bed11753f91" providerId="AD" clId="Web-{34716122-A24F-4918-9B94-88F614C8315C}"/>
    <pc:docChg chg="addSld modSld">
      <pc:chgData name="Tucker, Andy" userId="S::tucker_a@cde.state.co.us::66dc69dd-0d4a-47b3-b58f-3bed11753f91" providerId="AD" clId="Web-{34716122-A24F-4918-9B94-88F614C8315C}" dt="2022-03-08T14:50:20.477" v="42"/>
      <pc:docMkLst>
        <pc:docMk/>
      </pc:docMkLst>
      <pc:sldChg chg="modCm">
        <pc:chgData name="Tucker, Andy" userId="S::tucker_a@cde.state.co.us::66dc69dd-0d4a-47b3-b58f-3bed11753f91" providerId="AD" clId="Web-{34716122-A24F-4918-9B94-88F614C8315C}" dt="2022-03-08T14:50:20.477" v="42"/>
        <pc:sldMkLst>
          <pc:docMk/>
          <pc:sldMk cId="792433865" sldId="266"/>
        </pc:sldMkLst>
      </pc:sldChg>
      <pc:sldChg chg="addSp delSp modSp">
        <pc:chgData name="Tucker, Andy" userId="S::tucker_a@cde.state.co.us::66dc69dd-0d4a-47b3-b58f-3bed11753f91" providerId="AD" clId="Web-{34716122-A24F-4918-9B94-88F614C8315C}" dt="2022-03-08T14:47:01.304" v="27" actId="20577"/>
        <pc:sldMkLst>
          <pc:docMk/>
          <pc:sldMk cId="2130280289" sldId="275"/>
        </pc:sldMkLst>
        <pc:spChg chg="mod">
          <ac:chgData name="Tucker, Andy" userId="S::tucker_a@cde.state.co.us::66dc69dd-0d4a-47b3-b58f-3bed11753f91" providerId="AD" clId="Web-{34716122-A24F-4918-9B94-88F614C8315C}" dt="2022-03-08T14:47:01.304" v="27" actId="20577"/>
          <ac:spMkLst>
            <pc:docMk/>
            <pc:sldMk cId="2130280289" sldId="275"/>
            <ac:spMk id="2" creationId="{00000000-0000-0000-0000-000000000000}"/>
          </ac:spMkLst>
        </pc:spChg>
        <pc:spChg chg="mod">
          <ac:chgData name="Tucker, Andy" userId="S::tucker_a@cde.state.co.us::66dc69dd-0d4a-47b3-b58f-3bed11753f91" providerId="AD" clId="Web-{34716122-A24F-4918-9B94-88F614C8315C}" dt="2022-03-08T14:45:44.897" v="0" actId="20577"/>
          <ac:spMkLst>
            <pc:docMk/>
            <pc:sldMk cId="2130280289" sldId="275"/>
            <ac:spMk id="3" creationId="{00000000-0000-0000-0000-000000000000}"/>
          </ac:spMkLst>
        </pc:spChg>
        <pc:picChg chg="add mod">
          <ac:chgData name="Tucker, Andy" userId="S::tucker_a@cde.state.co.us::66dc69dd-0d4a-47b3-b58f-3bed11753f91" providerId="AD" clId="Web-{34716122-A24F-4918-9B94-88F614C8315C}" dt="2022-03-08T14:46:48.554" v="21" actId="1076"/>
          <ac:picMkLst>
            <pc:docMk/>
            <pc:sldMk cId="2130280289" sldId="275"/>
            <ac:picMk id="6" creationId="{8DE99D39-7189-410A-9E9D-E771C8903E62}"/>
          </ac:picMkLst>
        </pc:picChg>
        <pc:picChg chg="del">
          <ac:chgData name="Tucker, Andy" userId="S::tucker_a@cde.state.co.us::66dc69dd-0d4a-47b3-b58f-3bed11753f91" providerId="AD" clId="Web-{34716122-A24F-4918-9B94-88F614C8315C}" dt="2022-03-08T14:45:54.334" v="4"/>
          <ac:picMkLst>
            <pc:docMk/>
            <pc:sldMk cId="2130280289" sldId="275"/>
            <ac:picMk id="7" creationId="{757C655D-97CB-43B5-97BD-8A09FD4CC03A}"/>
          </ac:picMkLst>
        </pc:picChg>
      </pc:sldChg>
      <pc:sldChg chg="addSp modSp new">
        <pc:chgData name="Tucker, Andy" userId="S::tucker_a@cde.state.co.us::66dc69dd-0d4a-47b3-b58f-3bed11753f91" providerId="AD" clId="Web-{34716122-A24F-4918-9B94-88F614C8315C}" dt="2022-03-08T14:46:18.522" v="17" actId="20577"/>
        <pc:sldMkLst>
          <pc:docMk/>
          <pc:sldMk cId="3717982931" sldId="276"/>
        </pc:sldMkLst>
        <pc:spChg chg="mod">
          <ac:chgData name="Tucker, Andy" userId="S::tucker_a@cde.state.co.us::66dc69dd-0d4a-47b3-b58f-3bed11753f91" providerId="AD" clId="Web-{34716122-A24F-4918-9B94-88F614C8315C}" dt="2022-03-08T14:46:18.522" v="17" actId="20577"/>
          <ac:spMkLst>
            <pc:docMk/>
            <pc:sldMk cId="3717982931" sldId="276"/>
            <ac:spMk id="2" creationId="{D2B72B26-B88B-44F6-867E-229E82A14F50}"/>
          </ac:spMkLst>
        </pc:spChg>
        <pc:spChg chg="mod">
          <ac:chgData name="Tucker, Andy" userId="S::tucker_a@cde.state.co.us::66dc69dd-0d4a-47b3-b58f-3bed11753f91" providerId="AD" clId="Web-{34716122-A24F-4918-9B94-88F614C8315C}" dt="2022-03-08T14:45:52.694" v="3" actId="20577"/>
          <ac:spMkLst>
            <pc:docMk/>
            <pc:sldMk cId="3717982931" sldId="276"/>
            <ac:spMk id="3" creationId="{3B235524-7887-418F-B5B3-E95CA2755E01}"/>
          </ac:spMkLst>
        </pc:spChg>
        <pc:picChg chg="add mod">
          <ac:chgData name="Tucker, Andy" userId="S::tucker_a@cde.state.co.us::66dc69dd-0d4a-47b3-b58f-3bed11753f91" providerId="AD" clId="Web-{34716122-A24F-4918-9B94-88F614C8315C}" dt="2022-03-08T14:46:07.959" v="6" actId="1076"/>
          <ac:picMkLst>
            <pc:docMk/>
            <pc:sldMk cId="3717982931" sldId="276"/>
            <ac:picMk id="5" creationId="{06B81829-44DA-463F-BA1B-96C47373207C}"/>
          </ac:picMkLst>
        </pc:picChg>
      </pc:sldChg>
      <pc:sldChg chg="addSp delSp modSp add replId">
        <pc:chgData name="Tucker, Andy" userId="S::tucker_a@cde.state.co.us::66dc69dd-0d4a-47b3-b58f-3bed11753f91" providerId="AD" clId="Web-{34716122-A24F-4918-9B94-88F614C8315C}" dt="2022-03-08T14:50:00.790" v="41" actId="14100"/>
        <pc:sldMkLst>
          <pc:docMk/>
          <pc:sldMk cId="617459241" sldId="277"/>
        </pc:sldMkLst>
        <pc:spChg chg="mod">
          <ac:chgData name="Tucker, Andy" userId="S::tucker_a@cde.state.co.us::66dc69dd-0d4a-47b3-b58f-3bed11753f91" providerId="AD" clId="Web-{34716122-A24F-4918-9B94-88F614C8315C}" dt="2022-03-08T14:47:15.569" v="31" actId="20577"/>
          <ac:spMkLst>
            <pc:docMk/>
            <pc:sldMk cId="617459241" sldId="277"/>
            <ac:spMk id="3" creationId="{00000000-0000-0000-0000-000000000000}"/>
          </ac:spMkLst>
        </pc:spChg>
        <pc:picChg chg="del">
          <ac:chgData name="Tucker, Andy" userId="S::tucker_a@cde.state.co.us::66dc69dd-0d4a-47b3-b58f-3bed11753f91" providerId="AD" clId="Web-{34716122-A24F-4918-9B94-88F614C8315C}" dt="2022-03-08T14:47:10.132" v="29"/>
          <ac:picMkLst>
            <pc:docMk/>
            <pc:sldMk cId="617459241" sldId="277"/>
            <ac:picMk id="6" creationId="{8DE99D39-7189-410A-9E9D-E771C8903E62}"/>
          </ac:picMkLst>
        </pc:picChg>
        <pc:picChg chg="add del mod">
          <ac:chgData name="Tucker, Andy" userId="S::tucker_a@cde.state.co.us::66dc69dd-0d4a-47b3-b58f-3bed11753f91" providerId="AD" clId="Web-{34716122-A24F-4918-9B94-88F614C8315C}" dt="2022-03-08T14:49:46.650" v="38"/>
          <ac:picMkLst>
            <pc:docMk/>
            <pc:sldMk cId="617459241" sldId="277"/>
            <ac:picMk id="7" creationId="{B6F0A331-817B-4795-B4A3-28D16B18F8B1}"/>
          </ac:picMkLst>
        </pc:picChg>
        <pc:picChg chg="add mod">
          <ac:chgData name="Tucker, Andy" userId="S::tucker_a@cde.state.co.us::66dc69dd-0d4a-47b3-b58f-3bed11753f91" providerId="AD" clId="Web-{34716122-A24F-4918-9B94-88F614C8315C}" dt="2022-03-08T14:48:54.398" v="37" actId="14100"/>
          <ac:picMkLst>
            <pc:docMk/>
            <pc:sldMk cId="617459241" sldId="277"/>
            <ac:picMk id="8" creationId="{D5AB44AF-45B3-4B02-848F-172818932BD7}"/>
          </ac:picMkLst>
        </pc:picChg>
        <pc:picChg chg="add mod">
          <ac:chgData name="Tucker, Andy" userId="S::tucker_a@cde.state.co.us::66dc69dd-0d4a-47b3-b58f-3bed11753f91" providerId="AD" clId="Web-{34716122-A24F-4918-9B94-88F614C8315C}" dt="2022-03-08T14:50:00.790" v="41" actId="14100"/>
          <ac:picMkLst>
            <pc:docMk/>
            <pc:sldMk cId="617459241" sldId="277"/>
            <ac:picMk id="9" creationId="{4DAF780F-A965-4727-AE72-EE619F3233E0}"/>
          </ac:picMkLst>
        </pc:picChg>
      </pc:sldChg>
    </pc:docChg>
  </pc:docChgLst>
  <pc:docChgLst>
    <pc:chgData name="Ryan, Erica" userId="S::ryan_e@cde.state.co.us::2cbcda9b-16dc-40f4-b0ba-82e204f6e4ca" providerId="AD" clId="Web-{C9879AD0-030C-4CF8-AFAC-E946785E57B1}"/>
    <pc:docChg chg="addSld delSld modSld">
      <pc:chgData name="Ryan, Erica" userId="S::ryan_e@cde.state.co.us::2cbcda9b-16dc-40f4-b0ba-82e204f6e4ca" providerId="AD" clId="Web-{C9879AD0-030C-4CF8-AFAC-E946785E57B1}" dt="2022-03-07T23:04:39.957" v="71"/>
      <pc:docMkLst>
        <pc:docMk/>
      </pc:docMkLst>
      <pc:sldChg chg="del">
        <pc:chgData name="Ryan, Erica" userId="S::ryan_e@cde.state.co.us::2cbcda9b-16dc-40f4-b0ba-82e204f6e4ca" providerId="AD" clId="Web-{C9879AD0-030C-4CF8-AFAC-E946785E57B1}" dt="2022-03-07T23:04:39.957" v="71"/>
        <pc:sldMkLst>
          <pc:docMk/>
          <pc:sldMk cId="1540298492" sldId="259"/>
        </pc:sldMkLst>
      </pc:sldChg>
      <pc:sldChg chg="modSp modCm">
        <pc:chgData name="Ryan, Erica" userId="S::ryan_e@cde.state.co.us::2cbcda9b-16dc-40f4-b0ba-82e204f6e4ca" providerId="AD" clId="Web-{C9879AD0-030C-4CF8-AFAC-E946785E57B1}" dt="2022-03-07T23:03:30.394" v="67" actId="20577"/>
        <pc:sldMkLst>
          <pc:docMk/>
          <pc:sldMk cId="2941031042" sldId="270"/>
        </pc:sldMkLst>
        <pc:spChg chg="mod">
          <ac:chgData name="Ryan, Erica" userId="S::ryan_e@cde.state.co.us::2cbcda9b-16dc-40f4-b0ba-82e204f6e4ca" providerId="AD" clId="Web-{C9879AD0-030C-4CF8-AFAC-E946785E57B1}" dt="2022-03-07T23:03:30.394" v="67" actId="20577"/>
          <ac:spMkLst>
            <pc:docMk/>
            <pc:sldMk cId="2941031042" sldId="270"/>
            <ac:spMk id="3" creationId="{00000000-0000-0000-0000-000000000000}"/>
          </ac:spMkLst>
        </pc:spChg>
      </pc:sldChg>
      <pc:sldChg chg="modSp add replId">
        <pc:chgData name="Ryan, Erica" userId="S::ryan_e@cde.state.co.us::2cbcda9b-16dc-40f4-b0ba-82e204f6e4ca" providerId="AD" clId="Web-{C9879AD0-030C-4CF8-AFAC-E946785E57B1}" dt="2022-03-07T23:04:33.348" v="70" actId="20577"/>
        <pc:sldMkLst>
          <pc:docMk/>
          <pc:sldMk cId="2130280289" sldId="275"/>
        </pc:sldMkLst>
        <pc:spChg chg="mod">
          <ac:chgData name="Ryan, Erica" userId="S::ryan_e@cde.state.co.us::2cbcda9b-16dc-40f4-b0ba-82e204f6e4ca" providerId="AD" clId="Web-{C9879AD0-030C-4CF8-AFAC-E946785E57B1}" dt="2022-03-07T23:04:33.348" v="70" actId="20577"/>
          <ac:spMkLst>
            <pc:docMk/>
            <pc:sldMk cId="2130280289" sldId="275"/>
            <ac:spMk id="3" creationId="{00000000-0000-0000-0000-000000000000}"/>
          </ac:spMkLst>
        </pc:spChg>
      </pc:sldChg>
    </pc:docChg>
  </pc:docChgLst>
  <pc:docChgLst>
    <pc:chgData name="Tucker, Andy" userId="S::tucker_a@cde.state.co.us::66dc69dd-0d4a-47b3-b58f-3bed11753f91" providerId="AD" clId="Web-{105C2613-CB85-4201-8086-3BFA35C7A95E}"/>
    <pc:docChg chg="mod modSld">
      <pc:chgData name="Tucker, Andy" userId="S::tucker_a@cde.state.co.us::66dc69dd-0d4a-47b3-b58f-3bed11753f91" providerId="AD" clId="Web-{105C2613-CB85-4201-8086-3BFA35C7A95E}" dt="2022-03-07T22:06:07.076" v="3"/>
      <pc:docMkLst>
        <pc:docMk/>
      </pc:docMkLst>
      <pc:sldChg chg="modSp addCm">
        <pc:chgData name="Tucker, Andy" userId="S::tucker_a@cde.state.co.us::66dc69dd-0d4a-47b3-b58f-3bed11753f91" providerId="AD" clId="Web-{105C2613-CB85-4201-8086-3BFA35C7A95E}" dt="2022-03-07T22:06:07.076" v="3"/>
        <pc:sldMkLst>
          <pc:docMk/>
          <pc:sldMk cId="575792901" sldId="273"/>
        </pc:sldMkLst>
        <pc:spChg chg="mod">
          <ac:chgData name="Tucker, Andy" userId="S::tucker_a@cde.state.co.us::66dc69dd-0d4a-47b3-b58f-3bed11753f91" providerId="AD" clId="Web-{105C2613-CB85-4201-8086-3BFA35C7A95E}" dt="2022-03-07T22:05:24.404" v="1" actId="20577"/>
          <ac:spMkLst>
            <pc:docMk/>
            <pc:sldMk cId="575792901" sldId="273"/>
            <ac:spMk id="3" creationId="{00000000-0000-0000-0000-000000000000}"/>
          </ac:spMkLst>
        </pc:spChg>
      </pc:sldChg>
    </pc:docChg>
  </pc:docChgLst>
  <pc:docChgLst>
    <pc:chgData name="Ryan, Erica" userId="2cbcda9b-16dc-40f4-b0ba-82e204f6e4ca" providerId="ADAL" clId="{65548218-C58D-45F1-85B4-AC7F6FDD11D4}"/>
    <pc:docChg chg="modSld">
      <pc:chgData name="Ryan, Erica" userId="2cbcda9b-16dc-40f4-b0ba-82e204f6e4ca" providerId="ADAL" clId="{65548218-C58D-45F1-85B4-AC7F6FDD11D4}" dt="2022-03-07T21:54:30.464" v="0" actId="14100"/>
      <pc:docMkLst>
        <pc:docMk/>
      </pc:docMkLst>
      <pc:sldChg chg="modSp mod">
        <pc:chgData name="Ryan, Erica" userId="2cbcda9b-16dc-40f4-b0ba-82e204f6e4ca" providerId="ADAL" clId="{65548218-C58D-45F1-85B4-AC7F6FDD11D4}" dt="2022-03-07T21:54:30.464" v="0" actId="14100"/>
        <pc:sldMkLst>
          <pc:docMk/>
          <pc:sldMk cId="2617571720" sldId="272"/>
        </pc:sldMkLst>
        <pc:picChg chg="mod">
          <ac:chgData name="Ryan, Erica" userId="2cbcda9b-16dc-40f4-b0ba-82e204f6e4ca" providerId="ADAL" clId="{65548218-C58D-45F1-85B4-AC7F6FDD11D4}" dt="2022-03-07T21:54:30.464" v="0" actId="14100"/>
          <ac:picMkLst>
            <pc:docMk/>
            <pc:sldMk cId="2617571720" sldId="272"/>
            <ac:picMk id="10" creationId="{186909FE-7AD0-492B-8E57-ED37D02F934F}"/>
          </ac:picMkLst>
        </pc:picChg>
      </pc:sldChg>
    </pc:docChg>
  </pc:docChgLst>
  <pc:docChgLst>
    <pc:chgData name="Ryan, Erica" userId="S::ryan_e@cde.state.co.us::2cbcda9b-16dc-40f4-b0ba-82e204f6e4ca" providerId="AD" clId="Web-{B6A361EB-C458-4B41-AFFB-D98185DA66CC}"/>
    <pc:docChg chg="modSld">
      <pc:chgData name="Ryan, Erica" userId="S::ryan_e@cde.state.co.us::2cbcda9b-16dc-40f4-b0ba-82e204f6e4ca" providerId="AD" clId="Web-{B6A361EB-C458-4B41-AFFB-D98185DA66CC}" dt="2022-03-08T13:21:51.996" v="20" actId="14100"/>
      <pc:docMkLst>
        <pc:docMk/>
      </pc:docMkLst>
      <pc:sldChg chg="modSp modCm">
        <pc:chgData name="Ryan, Erica" userId="S::ryan_e@cde.state.co.us::2cbcda9b-16dc-40f4-b0ba-82e204f6e4ca" providerId="AD" clId="Web-{B6A361EB-C458-4B41-AFFB-D98185DA66CC}" dt="2022-03-08T13:16:34.445" v="6"/>
        <pc:sldMkLst>
          <pc:docMk/>
          <pc:sldMk cId="575792901" sldId="273"/>
        </pc:sldMkLst>
        <pc:spChg chg="mod">
          <ac:chgData name="Ryan, Erica" userId="S::ryan_e@cde.state.co.us::2cbcda9b-16dc-40f4-b0ba-82e204f6e4ca" providerId="AD" clId="Web-{B6A361EB-C458-4B41-AFFB-D98185DA66CC}" dt="2022-03-08T13:16:01.319" v="3" actId="20577"/>
          <ac:spMkLst>
            <pc:docMk/>
            <pc:sldMk cId="575792901" sldId="273"/>
            <ac:spMk id="3" creationId="{00000000-0000-0000-0000-000000000000}"/>
          </ac:spMkLst>
        </pc:spChg>
      </pc:sldChg>
      <pc:sldChg chg="addSp delSp modSp">
        <pc:chgData name="Ryan, Erica" userId="S::ryan_e@cde.state.co.us::2cbcda9b-16dc-40f4-b0ba-82e204f6e4ca" providerId="AD" clId="Web-{B6A361EB-C458-4B41-AFFB-D98185DA66CC}" dt="2022-03-08T13:21:51.996" v="20" actId="14100"/>
        <pc:sldMkLst>
          <pc:docMk/>
          <pc:sldMk cId="2130280289" sldId="275"/>
        </pc:sldMkLst>
        <pc:spChg chg="mod">
          <ac:chgData name="Ryan, Erica" userId="S::ryan_e@cde.state.co.us::2cbcda9b-16dc-40f4-b0ba-82e204f6e4ca" providerId="AD" clId="Web-{B6A361EB-C458-4B41-AFFB-D98185DA66CC}" dt="2022-03-08T13:16:13.866" v="5" actId="20577"/>
          <ac:spMkLst>
            <pc:docMk/>
            <pc:sldMk cId="2130280289" sldId="275"/>
            <ac:spMk id="3" creationId="{00000000-0000-0000-0000-000000000000}"/>
          </ac:spMkLst>
        </pc:spChg>
        <pc:spChg chg="add mod">
          <ac:chgData name="Ryan, Erica" userId="S::ryan_e@cde.state.co.us::2cbcda9b-16dc-40f4-b0ba-82e204f6e4ca" providerId="AD" clId="Web-{B6A361EB-C458-4B41-AFFB-D98185DA66CC}" dt="2022-03-08T13:16:53.539" v="7" actId="20577"/>
          <ac:spMkLst>
            <pc:docMk/>
            <pc:sldMk cId="2130280289" sldId="275"/>
            <ac:spMk id="5" creationId="{43388B06-A2AF-45C5-86D9-6B1301CC6CA5}"/>
          </ac:spMkLst>
        </pc:spChg>
        <pc:picChg chg="add del mod">
          <ac:chgData name="Ryan, Erica" userId="S::ryan_e@cde.state.co.us::2cbcda9b-16dc-40f4-b0ba-82e204f6e4ca" providerId="AD" clId="Web-{B6A361EB-C458-4B41-AFFB-D98185DA66CC}" dt="2022-03-08T13:21:32.637" v="13"/>
          <ac:picMkLst>
            <pc:docMk/>
            <pc:sldMk cId="2130280289" sldId="275"/>
            <ac:picMk id="6" creationId="{CD08C135-CA2A-4CF6-BECF-750728ABC646}"/>
          </ac:picMkLst>
        </pc:picChg>
        <pc:picChg chg="add mod">
          <ac:chgData name="Ryan, Erica" userId="S::ryan_e@cde.state.co.us::2cbcda9b-16dc-40f4-b0ba-82e204f6e4ca" providerId="AD" clId="Web-{B6A361EB-C458-4B41-AFFB-D98185DA66CC}" dt="2022-03-08T13:21:51.996" v="20" actId="14100"/>
          <ac:picMkLst>
            <pc:docMk/>
            <pc:sldMk cId="2130280289" sldId="275"/>
            <ac:picMk id="7" creationId="{757C655D-97CB-43B5-97BD-8A09FD4CC03A}"/>
          </ac:picMkLst>
        </pc:picChg>
      </pc:sldChg>
    </pc:docChg>
  </pc:docChgLst>
  <pc:docChgLst>
    <pc:chgData name="Ryan, Erica" userId="S::ryan_e@cde.state.co.us::2cbcda9b-16dc-40f4-b0ba-82e204f6e4ca" providerId="AD" clId="Web-{2D78E847-268F-4B30-838C-6B094E001332}"/>
    <pc:docChg chg="mod modSld">
      <pc:chgData name="Ryan, Erica" userId="S::ryan_e@cde.state.co.us::2cbcda9b-16dc-40f4-b0ba-82e204f6e4ca" providerId="AD" clId="Web-{2D78E847-268F-4B30-838C-6B094E001332}" dt="2022-03-07T22:40:01.776" v="4"/>
      <pc:docMkLst>
        <pc:docMk/>
      </pc:docMkLst>
      <pc:sldChg chg="modSp modCm">
        <pc:chgData name="Ryan, Erica" userId="S::ryan_e@cde.state.co.us::2cbcda9b-16dc-40f4-b0ba-82e204f6e4ca" providerId="AD" clId="Web-{2D78E847-268F-4B30-838C-6B094E001332}" dt="2022-03-07T22:40:01.776" v="4"/>
        <pc:sldMkLst>
          <pc:docMk/>
          <pc:sldMk cId="575792901" sldId="273"/>
        </pc:sldMkLst>
        <pc:spChg chg="mod">
          <ac:chgData name="Ryan, Erica" userId="S::ryan_e@cde.state.co.us::2cbcda9b-16dc-40f4-b0ba-82e204f6e4ca" providerId="AD" clId="Web-{2D78E847-268F-4B30-838C-6B094E001332}" dt="2022-03-07T22:39:56.026" v="3" actId="20577"/>
          <ac:spMkLst>
            <pc:docMk/>
            <pc:sldMk cId="575792901" sldId="273"/>
            <ac:spMk id="3" creationId="{00000000-0000-0000-0000-000000000000}"/>
          </ac:spMkLst>
        </pc:spChg>
      </pc:sldChg>
    </pc:docChg>
  </pc:docChgLst>
  <pc:docChgLst>
    <pc:chgData name="Tucker, Andy" userId="S::tucker_a@cde.state.co.us::66dc69dd-0d4a-47b3-b58f-3bed11753f91" providerId="AD" clId="Web-{E41985FD-0778-46F8-8F91-2D27C9689FF9}"/>
    <pc:docChg chg="modSld">
      <pc:chgData name="Tucker, Andy" userId="S::tucker_a@cde.state.co.us::66dc69dd-0d4a-47b3-b58f-3bed11753f91" providerId="AD" clId="Web-{E41985FD-0778-46F8-8F91-2D27C9689FF9}" dt="2022-03-07T22:41:43.286" v="10"/>
      <pc:docMkLst>
        <pc:docMk/>
      </pc:docMkLst>
      <pc:sldChg chg="modSp addCm delCm">
        <pc:chgData name="Tucker, Andy" userId="S::tucker_a@cde.state.co.us::66dc69dd-0d4a-47b3-b58f-3bed11753f91" providerId="AD" clId="Web-{E41985FD-0778-46F8-8F91-2D27C9689FF9}" dt="2022-03-07T22:41:02.364" v="9"/>
        <pc:sldMkLst>
          <pc:docMk/>
          <pc:sldMk cId="792433865" sldId="266"/>
        </pc:sldMkLst>
        <pc:spChg chg="mod">
          <ac:chgData name="Tucker, Andy" userId="S::tucker_a@cde.state.co.us::66dc69dd-0d4a-47b3-b58f-3bed11753f91" providerId="AD" clId="Web-{E41985FD-0778-46F8-8F91-2D27C9689FF9}" dt="2022-03-07T22:39:39.410" v="6" actId="20577"/>
          <ac:spMkLst>
            <pc:docMk/>
            <pc:sldMk cId="792433865" sldId="266"/>
            <ac:spMk id="3" creationId="{00000000-0000-0000-0000-000000000000}"/>
          </ac:spMkLst>
        </pc:spChg>
      </pc:sldChg>
      <pc:sldChg chg="addCm modCm">
        <pc:chgData name="Tucker, Andy" userId="S::tucker_a@cde.state.co.us::66dc69dd-0d4a-47b3-b58f-3bed11753f91" providerId="AD" clId="Web-{E41985FD-0778-46F8-8F91-2D27C9689FF9}" dt="2022-03-07T22:38:19.956" v="3"/>
        <pc:sldMkLst>
          <pc:docMk/>
          <pc:sldMk cId="2941031042" sldId="270"/>
        </pc:sldMkLst>
      </pc:sldChg>
      <pc:sldChg chg="modCm">
        <pc:chgData name="Tucker, Andy" userId="S::tucker_a@cde.state.co.us::66dc69dd-0d4a-47b3-b58f-3bed11753f91" providerId="AD" clId="Web-{E41985FD-0778-46F8-8F91-2D27C9689FF9}" dt="2022-03-07T22:41:43.286" v="10"/>
        <pc:sldMkLst>
          <pc:docMk/>
          <pc:sldMk cId="575792901" sldId="273"/>
        </pc:sldMkLst>
      </pc:sldChg>
    </pc:docChg>
  </pc:docChgLst>
  <pc:docChgLst>
    <pc:chgData name="Ryan, Erica" userId="S::ryan_e@cde.state.co.us::2cbcda9b-16dc-40f4-b0ba-82e204f6e4ca" providerId="AD" clId="Web-{9939639E-3A1E-4550-8D7F-203AEB2AD3DE}"/>
    <pc:docChg chg="modSld">
      <pc:chgData name="Ryan, Erica" userId="S::ryan_e@cde.state.co.us::2cbcda9b-16dc-40f4-b0ba-82e204f6e4ca" providerId="AD" clId="Web-{9939639E-3A1E-4550-8D7F-203AEB2AD3DE}" dt="2022-03-08T16:43:17.940" v="62" actId="20577"/>
      <pc:docMkLst>
        <pc:docMk/>
      </pc:docMkLst>
      <pc:sldChg chg="modSp modCm">
        <pc:chgData name="Ryan, Erica" userId="S::ryan_e@cde.state.co.us::2cbcda9b-16dc-40f4-b0ba-82e204f6e4ca" providerId="AD" clId="Web-{9939639E-3A1E-4550-8D7F-203AEB2AD3DE}" dt="2022-03-08T16:42:37.314" v="59" actId="20577"/>
        <pc:sldMkLst>
          <pc:docMk/>
          <pc:sldMk cId="792433865" sldId="266"/>
        </pc:sldMkLst>
        <pc:spChg chg="mod">
          <ac:chgData name="Ryan, Erica" userId="S::ryan_e@cde.state.co.us::2cbcda9b-16dc-40f4-b0ba-82e204f6e4ca" providerId="AD" clId="Web-{9939639E-3A1E-4550-8D7F-203AEB2AD3DE}" dt="2022-03-08T16:42:37.314" v="59" actId="20577"/>
          <ac:spMkLst>
            <pc:docMk/>
            <pc:sldMk cId="792433865" sldId="266"/>
            <ac:spMk id="3" creationId="{00000000-0000-0000-0000-000000000000}"/>
          </ac:spMkLst>
        </pc:spChg>
      </pc:sldChg>
      <pc:sldChg chg="modSp modCm">
        <pc:chgData name="Ryan, Erica" userId="S::ryan_e@cde.state.co.us::2cbcda9b-16dc-40f4-b0ba-82e204f6e4ca" providerId="AD" clId="Web-{9939639E-3A1E-4550-8D7F-203AEB2AD3DE}" dt="2022-03-08T16:43:17.940" v="62" actId="20577"/>
        <pc:sldMkLst>
          <pc:docMk/>
          <pc:sldMk cId="575792901" sldId="273"/>
        </pc:sldMkLst>
        <pc:spChg chg="mod">
          <ac:chgData name="Ryan, Erica" userId="S::ryan_e@cde.state.co.us::2cbcda9b-16dc-40f4-b0ba-82e204f6e4ca" providerId="AD" clId="Web-{9939639E-3A1E-4550-8D7F-203AEB2AD3DE}" dt="2022-03-08T16:43:17.940" v="62" actId="20577"/>
          <ac:spMkLst>
            <pc:docMk/>
            <pc:sldMk cId="575792901" sldId="273"/>
            <ac:spMk id="3" creationId="{00000000-0000-0000-0000-000000000000}"/>
          </ac:spMkLst>
        </pc:spChg>
      </pc:sldChg>
    </pc:docChg>
  </pc:docChgLst>
  <pc:docChgLst>
    <pc:chgData name="Tucker, Andy" userId="S::tucker_a@cde.state.co.us::66dc69dd-0d4a-47b3-b58f-3bed11753f91" providerId="AD" clId="Web-{4FCC7EA5-5061-46B9-9261-C92E4973AC35}"/>
    <pc:docChg chg="modSld">
      <pc:chgData name="Tucker, Andy" userId="S::tucker_a@cde.state.co.us::66dc69dd-0d4a-47b3-b58f-3bed11753f91" providerId="AD" clId="Web-{4FCC7EA5-5061-46B9-9261-C92E4973AC35}" dt="2022-03-08T14:32:51.971" v="2" actId="20577"/>
      <pc:docMkLst>
        <pc:docMk/>
      </pc:docMkLst>
      <pc:sldChg chg="modSp modCm">
        <pc:chgData name="Tucker, Andy" userId="S::tucker_a@cde.state.co.us::66dc69dd-0d4a-47b3-b58f-3bed11753f91" providerId="AD" clId="Web-{4FCC7EA5-5061-46B9-9261-C92E4973AC35}" dt="2022-03-08T14:32:51.971" v="2" actId="20577"/>
        <pc:sldMkLst>
          <pc:docMk/>
          <pc:sldMk cId="2941031042" sldId="270"/>
        </pc:sldMkLst>
        <pc:spChg chg="mod">
          <ac:chgData name="Tucker, Andy" userId="S::tucker_a@cde.state.co.us::66dc69dd-0d4a-47b3-b58f-3bed11753f91" providerId="AD" clId="Web-{4FCC7EA5-5061-46B9-9261-C92E4973AC35}" dt="2022-03-08T14:32:51.971" v="2" actId="20577"/>
          <ac:spMkLst>
            <pc:docMk/>
            <pc:sldMk cId="2941031042" sldId="270"/>
            <ac:spMk id="3" creationId="{00000000-0000-0000-0000-000000000000}"/>
          </ac:spMkLst>
        </pc:spChg>
      </pc:sldChg>
    </pc:docChg>
  </pc:docChgLst>
  <pc:docChgLst>
    <pc:chgData name="Ryan, Erica" userId="S::ryan_e@cde.state.co.us::2cbcda9b-16dc-40f4-b0ba-82e204f6e4ca" providerId="AD" clId="Web-{D9A21674-F6BE-446B-9D8B-65F71BFEE840}"/>
    <pc:docChg chg="modSld">
      <pc:chgData name="Ryan, Erica" userId="S::ryan_e@cde.state.co.us::2cbcda9b-16dc-40f4-b0ba-82e204f6e4ca" providerId="AD" clId="Web-{D9A21674-F6BE-446B-9D8B-65F71BFEE840}" dt="2022-03-07T22:29:12.410" v="12" actId="20577"/>
      <pc:docMkLst>
        <pc:docMk/>
      </pc:docMkLst>
      <pc:sldChg chg="modSp modCm">
        <pc:chgData name="Ryan, Erica" userId="S::ryan_e@cde.state.co.us::2cbcda9b-16dc-40f4-b0ba-82e204f6e4ca" providerId="AD" clId="Web-{D9A21674-F6BE-446B-9D8B-65F71BFEE840}" dt="2022-03-07T22:29:12.410" v="12" actId="20577"/>
        <pc:sldMkLst>
          <pc:docMk/>
          <pc:sldMk cId="575792901" sldId="273"/>
        </pc:sldMkLst>
        <pc:spChg chg="mod">
          <ac:chgData name="Ryan, Erica" userId="S::ryan_e@cde.state.co.us::2cbcda9b-16dc-40f4-b0ba-82e204f6e4ca" providerId="AD" clId="Web-{D9A21674-F6BE-446B-9D8B-65F71BFEE840}" dt="2022-03-07T22:29:12.410" v="12" actId="20577"/>
          <ac:spMkLst>
            <pc:docMk/>
            <pc:sldMk cId="575792901" sldId="273"/>
            <ac:spMk id="3" creationId="{00000000-0000-0000-0000-000000000000}"/>
          </ac:spMkLst>
        </pc:spChg>
      </pc:sldChg>
    </pc:docChg>
  </pc:docChgLst>
  <pc:docChgLst>
    <pc:chgData name="Ryan, Erica" userId="S::ryan_e@cde.state.co.us::2cbcda9b-16dc-40f4-b0ba-82e204f6e4ca" providerId="AD" clId="Web-{E5A284D3-9856-424F-8A61-778F289D2CD9}"/>
    <pc:docChg chg="addSld delSld">
      <pc:chgData name="Ryan, Erica" userId="S::ryan_e@cde.state.co.us::2cbcda9b-16dc-40f4-b0ba-82e204f6e4ca" providerId="AD" clId="Web-{E5A284D3-9856-424F-8A61-778F289D2CD9}" dt="2022-03-08T16:05:23.082" v="3"/>
      <pc:docMkLst>
        <pc:docMk/>
      </pc:docMkLst>
      <pc:sldChg chg="del">
        <pc:chgData name="Ryan, Erica" userId="S::ryan_e@cde.state.co.us::2cbcda9b-16dc-40f4-b0ba-82e204f6e4ca" providerId="AD" clId="Web-{E5A284D3-9856-424F-8A61-778F289D2CD9}" dt="2022-03-08T16:05:23.082" v="3"/>
        <pc:sldMkLst>
          <pc:docMk/>
          <pc:sldMk cId="2617571720" sldId="272"/>
        </pc:sldMkLst>
      </pc:sldChg>
      <pc:sldChg chg="new del">
        <pc:chgData name="Ryan, Erica" userId="S::ryan_e@cde.state.co.us::2cbcda9b-16dc-40f4-b0ba-82e204f6e4ca" providerId="AD" clId="Web-{E5A284D3-9856-424F-8A61-778F289D2CD9}" dt="2022-03-08T16:05:15.442" v="2"/>
        <pc:sldMkLst>
          <pc:docMk/>
          <pc:sldMk cId="69517816" sldId="278"/>
        </pc:sldMkLst>
      </pc:sldChg>
      <pc:sldChg chg="add">
        <pc:chgData name="Ryan, Erica" userId="S::ryan_e@cde.state.co.us::2cbcda9b-16dc-40f4-b0ba-82e204f6e4ca" providerId="AD" clId="Web-{E5A284D3-9856-424F-8A61-778F289D2CD9}" dt="2022-03-08T16:05:09.832" v="1"/>
        <pc:sldMkLst>
          <pc:docMk/>
          <pc:sldMk cId="676628097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2E894-E0CE-40CF-8CA0-23F05C6E40C6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3E97E-4890-4915-A7C2-F3D207C52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8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675238"/>
            <a:ext cx="9144000" cy="2182761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488BC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239"/>
            <a:ext cx="7772400" cy="1216589"/>
          </a:xfrm>
        </p:spPr>
        <p:txBody>
          <a:bodyPr anchor="t" anchorCtr="0">
            <a:normAutofit/>
          </a:bodyPr>
          <a:lstStyle>
            <a:lvl1pPr algn="ctr">
              <a:defRPr sz="3600"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73444"/>
            <a:ext cx="7772400" cy="106592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37" y="632706"/>
            <a:ext cx="2821173" cy="176273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2772696"/>
            <a:ext cx="7801897" cy="0"/>
          </a:xfrm>
          <a:prstGeom prst="line">
            <a:avLst/>
          </a:prstGeom>
          <a:ln w="19050">
            <a:solidFill>
              <a:srgbClr val="48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4718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0389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97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595716"/>
            <a:ext cx="7772400" cy="2337620"/>
          </a:xfr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1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3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3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4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420328"/>
            <a:ext cx="5158247" cy="590603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4640674"/>
          </a:xfrm>
        </p:spPr>
        <p:txBody>
          <a:bodyPr lIns="0" tIns="0" rIns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9" y="41458"/>
            <a:ext cx="934373" cy="10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62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463040"/>
            <a:ext cx="3886200" cy="45837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193" y="254514"/>
            <a:ext cx="6081865" cy="756418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Museo Slab 500" panose="02000000000000000000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6172200"/>
            <a:ext cx="1143000" cy="48591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3071" y="6427018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2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5193" y="6360652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479D5F6-EDCB-402A-AC08-4943A1820E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64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yan_e@cde.state.co.u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urvey.alchemer.com/s3/6750585/TREP-Intent-to-Participate-2022-23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Teacher Recruitment Education and Preparation (TREP)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March 8, 2022</a:t>
            </a:r>
          </a:p>
          <a:p>
            <a:r>
              <a:rPr lang="en-US"/>
              <a:t>Office of Postsecondary and Workforce Readiness (OPWR)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15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seo Slab 500"/>
              </a:rPr>
              <a:t>Syncplicity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Following the submission of an ITP, a folder will be created and shared in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Syncplicity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to collect student level data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via Excel spreadsheet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. </a:t>
            </a:r>
            <a:endParaRPr lang="en-US" dirty="0"/>
          </a:p>
          <a:p>
            <a:pPr marL="0" indent="0" algn="l" rtl="0" fontAlgn="base">
              <a:buNone/>
            </a:pPr>
            <a:endParaRPr lang="en-US" sz="24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88B06-A2AF-45C5-86D9-6B1301CC6CA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6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E99D39-7189-410A-9E9D-E771C890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99" y="2477090"/>
            <a:ext cx="6856417" cy="39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0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seo Slab 500"/>
              </a:rPr>
              <a:t>Syncplicity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pPr marL="0" indent="0" algn="l" rtl="0" fontAlgn="base">
              <a:buNone/>
            </a:pPr>
            <a:endParaRPr lang="en-US">
              <a:cs typeface="Calibri" panose="020F0502020204030204"/>
            </a:endParaRPr>
          </a:p>
          <a:p>
            <a:pPr marL="0" indent="0" algn="l" rtl="0" fontAlgn="base">
              <a:buNone/>
            </a:pPr>
            <a:endParaRPr lang="en-US" sz="2400" b="0" i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388B06-A2AF-45C5-86D9-6B1301CC6CA5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dirty="0">
              <a:cs typeface="Calibri"/>
            </a:endParaRPr>
          </a:p>
        </p:txBody>
      </p:sp>
      <p:pic>
        <p:nvPicPr>
          <p:cNvPr id="8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5AB44AF-45B3-4B02-848F-17281893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39" y="3873145"/>
            <a:ext cx="5313961" cy="1824851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DAF780F-A965-4727-AE72-EE619F323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9" y="1550957"/>
            <a:ext cx="5313961" cy="209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59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72B26-B88B-44F6-867E-229E82A14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useo Slab 500"/>
              </a:rPr>
              <a:t>Excel spreadsheet for student info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35524-7887-418F-B5B3-E95CA275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r>
              <a:rPr lang="en-US" dirty="0">
                <a:cs typeface="Calibri"/>
              </a:rPr>
              <a:t>Student level data will include SASID, full time/part time status, and courses taken in the educator pathway 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D877D-16A8-4A2B-95DE-7BC3D72CF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Table, Excel&#10;&#10;Description automatically generated">
            <a:extLst>
              <a:ext uri="{FF2B5EF4-FFF2-40B4-BE49-F238E27FC236}">
                <a16:creationId xmlns:a16="http://schemas.microsoft.com/office/drawing/2014/main" id="{06B81829-44DA-463F-BA1B-96C473732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37" y="2483477"/>
            <a:ext cx="6681848" cy="32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82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Wooden blocks with question marks">
            <a:extLst>
              <a:ext uri="{FF2B5EF4-FFF2-40B4-BE49-F238E27FC236}">
                <a16:creationId xmlns:a16="http://schemas.microsoft.com/office/drawing/2014/main" id="{0FBBFAE4-FA30-4FC1-B0F0-C42F37D26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" y="1162051"/>
            <a:ext cx="9106807" cy="49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7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76425"/>
            <a:ext cx="7772400" cy="3056911"/>
          </a:xfrm>
        </p:spPr>
        <p:txBody>
          <a:bodyPr>
            <a:normAutofit/>
          </a:bodyPr>
          <a:lstStyle/>
          <a:p>
            <a:r>
              <a:rPr lang="en-US"/>
              <a:t>Erica Ryan</a:t>
            </a:r>
            <a:br>
              <a:rPr lang="en-US"/>
            </a:br>
            <a:r>
              <a:rPr lang="en-US"/>
              <a:t>Postsecondary and Workforce Readiness Specialist</a:t>
            </a:r>
            <a:br>
              <a:rPr lang="en-US"/>
            </a:br>
            <a:r>
              <a:rPr lang="en-US">
                <a:hlinkClick r:id="rId2"/>
              </a:rPr>
              <a:t>ryan_e@cde.state.co.us</a:t>
            </a:r>
            <a:br>
              <a:rPr lang="en-US"/>
            </a:br>
            <a:r>
              <a:rPr lang="en-US"/>
              <a:t>720-576-4288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84843" y="6427018"/>
            <a:ext cx="2057400" cy="365125"/>
          </a:xfrm>
        </p:spPr>
        <p:txBody>
          <a:bodyPr/>
          <a:lstStyle/>
          <a:p>
            <a:fld id="{C479D5F6-EDCB-402A-AC08-4943A1820E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CCA38-8F2E-47BA-A4F1-B17E3AD94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E214-7066-4910-8E74-986CAFD324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/>
              <a:t>This meeting will be recorded and posted on the TREP webpage.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C6A9-693C-4717-BBB1-4217C6A9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4F85120-EA03-4FB2-AA60-65C4C48C4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688" y="2606243"/>
            <a:ext cx="3914758" cy="260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26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PWR Updates</a:t>
            </a:r>
          </a:p>
          <a:p>
            <a:r>
              <a:rPr lang="en-US"/>
              <a:t>What is TREP?</a:t>
            </a:r>
          </a:p>
          <a:p>
            <a:r>
              <a:rPr lang="en-US"/>
              <a:t>Who can participate in TREP?</a:t>
            </a:r>
          </a:p>
          <a:p>
            <a:r>
              <a:rPr lang="en-US"/>
              <a:t>TREP Pathway (Draft)</a:t>
            </a:r>
          </a:p>
          <a:p>
            <a:r>
              <a:rPr lang="en-US"/>
              <a:t>Intent to Participate (ITP Process)</a:t>
            </a:r>
          </a:p>
          <a:p>
            <a:r>
              <a:rPr lang="en-US"/>
              <a:t>Questions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PWR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/>
              <a:t>CE/ASCENT Google Group will become CE/ASCENT/TREP Google Group</a:t>
            </a:r>
          </a:p>
          <a:p>
            <a:endParaRPr lang="en-US" sz="3200"/>
          </a:p>
          <a:p>
            <a:r>
              <a:rPr lang="en-US" sz="3200"/>
              <a:t>Beginning in April, registrations for PWR events will close 2 weeks before the event to allow time provide requested accommodations.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9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357405"/>
            <a:ext cx="6279739" cy="782331"/>
          </a:xfrm>
        </p:spPr>
        <p:txBody>
          <a:bodyPr>
            <a:normAutofit/>
          </a:bodyPr>
          <a:lstStyle/>
          <a:p>
            <a:r>
              <a:rPr lang="en-US"/>
              <a:t>Teacher Recruitment Education and Preparation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 fontScale="92500" lnSpcReduction="10000"/>
          </a:bodyPr>
          <a:lstStyle/>
          <a:p>
            <a:r>
              <a:rPr lang="en-US" dirty="0"/>
              <a:t>Created by SB 21-185</a:t>
            </a:r>
            <a:endParaRPr lang="en-US" dirty="0">
              <a:cs typeface="Calibri"/>
            </a:endParaRPr>
          </a:p>
          <a:p>
            <a:r>
              <a:rPr lang="en-US" dirty="0"/>
              <a:t>First cohort starts in Fall 2022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Intent of the law is to increase and diversify teacher pipeline </a:t>
            </a:r>
            <a:r>
              <a:rPr lang="en-US">
                <a:solidFill>
                  <a:srgbClr val="000000"/>
                </a:solidFill>
                <a:latin typeface="Calibri"/>
                <a:cs typeface="Calibri"/>
              </a:rPr>
              <a:t>in Colorado</a:t>
            </a:r>
            <a:endParaRPr lang="en-US" dirty="0">
              <a:cs typeface="Calibri"/>
            </a:endParaRP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Prioritizes participation for low-income students and/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or students from 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traditionally underserved populations in order to create a more diverse educator workforce to reflect the ethnic diversity of the state.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Intent of the law is to increase and diversify teacher pipeline in Colorado</a:t>
            </a:r>
          </a:p>
          <a:p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Allows for students in an educator pathway to be retained for a 5</a:t>
            </a:r>
            <a:r>
              <a:rPr lang="en-US" baseline="3000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/6</a:t>
            </a:r>
            <a:r>
              <a:rPr lang="en-US" baseline="30000" dirty="0">
                <a:solidFill>
                  <a:srgbClr val="000000"/>
                </a:solidFill>
                <a:latin typeface="Calibri"/>
                <a:cs typeface="Calibri"/>
              </a:rPr>
              <a:t>th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 year by their LEP</a:t>
            </a:r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Students in TREP can receive </a:t>
            </a:r>
            <a:r>
              <a:rPr lang="en-US" sz="2400" b="1" i="1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up to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two years of free college tuition</a:t>
            </a:r>
          </a:p>
          <a:p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sz="24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3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811" y="357405"/>
            <a:ext cx="6279739" cy="782331"/>
          </a:xfrm>
        </p:spPr>
        <p:txBody>
          <a:bodyPr>
            <a:normAutofit/>
          </a:bodyPr>
          <a:lstStyle/>
          <a:p>
            <a:r>
              <a:rPr lang="en-US"/>
              <a:t>Who can participate?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TREP students:</a:t>
            </a:r>
          </a:p>
          <a:p>
            <a:r>
              <a:rPr lang="en-US" dirty="0">
                <a:cs typeface="Calibri"/>
              </a:rPr>
              <a:t>Are enrolled in coursework in the TREP pathway during their 12th grade year.</a:t>
            </a:r>
            <a:endParaRPr lang="en-US" dirty="0"/>
          </a:p>
          <a:p>
            <a:r>
              <a:rPr lang="en-US" dirty="0"/>
              <a:t>Are college ready and not in need of developmental education</a:t>
            </a:r>
            <a:endParaRPr lang="en-US" dirty="0">
              <a:cs typeface="Calibri"/>
            </a:endParaRPr>
          </a:p>
          <a:p>
            <a:r>
              <a:rPr lang="en-US" dirty="0"/>
              <a:t>Complete Individual Career and Academic Plan (ICAP) and declare intent to participate in TREP (educator pathway)</a:t>
            </a:r>
            <a:endParaRPr lang="en-US" dirty="0">
              <a:cs typeface="Calibri"/>
            </a:endParaRPr>
          </a:p>
          <a:p>
            <a:pPr>
              <a:spcAft>
                <a:spcPts val="500"/>
              </a:spcAft>
            </a:pPr>
            <a:r>
              <a:rPr lang="en-US" dirty="0"/>
              <a:t>Enter the TREP Program following their 4</a:t>
            </a:r>
            <a:r>
              <a:rPr lang="en-US" baseline="30000" dirty="0"/>
              <a:t>th</a:t>
            </a:r>
            <a:r>
              <a:rPr lang="en-US" dirty="0"/>
              <a:t> year of high school</a:t>
            </a:r>
            <a:endParaRPr lang="en-US" dirty="0">
              <a:cs typeface="Calibri"/>
            </a:endParaRPr>
          </a:p>
          <a:p>
            <a:pPr rtl="0" fontAlgn="base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Are enrolled in a postsecondary program to continue on an approved educator pathway at a qualified Colorado institution of higher education.</a:t>
            </a:r>
          </a:p>
          <a:p>
            <a:pPr rtl="0" fontAlgn="base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Maintain a 2.0 GPA in postsecondary coursework</a:t>
            </a:r>
          </a:p>
          <a:p>
            <a:pPr rtl="0" fontAlgn="base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Cannot be a TREP participant for more than 2 years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0" i="0" u="none" strike="noStrike">
              <a:solidFill>
                <a:srgbClr val="000000"/>
              </a:solidFill>
              <a:effectLst/>
              <a:latin typeface="Noto Sans Symbol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03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236" y="282924"/>
            <a:ext cx="6279739" cy="391165"/>
          </a:xfrm>
        </p:spPr>
        <p:txBody>
          <a:bodyPr>
            <a:normAutofit/>
          </a:bodyPr>
          <a:lstStyle/>
          <a:p>
            <a:r>
              <a:rPr lang="en-US" dirty="0"/>
              <a:t>TREP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6909FE-7AD0-492B-8E57-ED37D02F93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r="5058"/>
          <a:stretch/>
        </p:blipFill>
        <p:spPr bwMode="auto">
          <a:xfrm>
            <a:off x="1039753" y="737949"/>
            <a:ext cx="7234813" cy="47091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1B7A7F-6F59-4821-A9F4-0826B342B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605" y="5510970"/>
            <a:ext cx="7641143" cy="868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b="0" i="0" dirty="0">
                <a:solidFill>
                  <a:srgbClr val="5C6670"/>
                </a:solidFill>
                <a:effectLst/>
                <a:latin typeface="Segoe UI" panose="020B0502040204020203" pitchFamily="34" charset="0"/>
              </a:rPr>
              <a:t>*The image above shows the full slate of courses that TREP program candidates would complete.  The suggested progression for candidates is to complete the courses in red during the 12</a:t>
            </a:r>
            <a:r>
              <a:rPr lang="en-US" sz="1100" b="0" i="0" baseline="30000" dirty="0">
                <a:solidFill>
                  <a:srgbClr val="5C6670"/>
                </a:solidFill>
                <a:effectLst/>
                <a:latin typeface="Segoe UI" panose="020B0502040204020203" pitchFamily="34" charset="0"/>
              </a:rPr>
              <a:t>th</a:t>
            </a:r>
            <a:r>
              <a:rPr lang="en-US" sz="1100" b="0" i="0" dirty="0">
                <a:solidFill>
                  <a:srgbClr val="5C6670"/>
                </a:solidFill>
                <a:effectLst/>
                <a:latin typeface="Segoe UI" panose="020B0502040204020203" pitchFamily="34" charset="0"/>
              </a:rPr>
              <a:t> grade year to gain experience in education coursework, then continue with all remaining courses in subsequent years before transferring to an educator preparation program at a four-year institution.  However, all pathway courses are available to candidates to complete as best fits their situation and course availability through a CCCS partner.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76628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Intent to Participate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0" rIns="0" bIns="45720" rtlCol="0" anchor="t"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Districts will submit an Intent to Participate Form (ITP).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The Intent to Participate is an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  <a:hlinkClick r:id="rId2"/>
              </a:rPr>
              <a:t>Alchemer Survey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 (similar to ASCENT ITP) </a:t>
            </a:r>
          </a:p>
          <a:p>
            <a:pPr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Opens March 8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, closes April 11</a:t>
            </a:r>
            <a:r>
              <a:rPr lang="en-US" sz="2400" b="0" i="0" baseline="3000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th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/>
            </a:endParaRPr>
          </a:p>
          <a:p>
            <a:pPr fontAlgn="base"/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TREP allocation results will go out to districts by April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30th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/>
                <a:cs typeface="Calibri"/>
              </a:rPr>
              <a:t> 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 </a:t>
            </a:r>
            <a:endParaRPr lang="en-US" sz="2400" b="0" i="0" dirty="0">
              <a:solidFill>
                <a:srgbClr val="000000"/>
              </a:solidFill>
              <a:effectLst/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9D5F6-EDCB-402A-AC08-4943A1820E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92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41645ACF207C40A9AC68552812CF56" ma:contentTypeVersion="4" ma:contentTypeDescription="Create a new document." ma:contentTypeScope="" ma:versionID="6a5363462b50d87d720470fd629f2340">
  <xsd:schema xmlns:xsd="http://www.w3.org/2001/XMLSchema" xmlns:xs="http://www.w3.org/2001/XMLSchema" xmlns:p="http://schemas.microsoft.com/office/2006/metadata/properties" xmlns:ns2="00f509a9-c32d-4da3-8aae-24aafb2d4278" targetNamespace="http://schemas.microsoft.com/office/2006/metadata/properties" ma:root="true" ma:fieldsID="c2b121b77424168887cc2ac802487f50" ns2:_="">
    <xsd:import namespace="00f509a9-c32d-4da3-8aae-24aafb2d42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f509a9-c32d-4da3-8aae-24aafb2d42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D79B0C-AEF7-455A-B239-5385FB3A6E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6D7201-E807-47FC-B2AC-28DFEA3FBE3F}">
  <ds:schemaRefs>
    <ds:schemaRef ds:uri="00f509a9-c32d-4da3-8aae-24aafb2d42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149669B-3E22-4680-A329-CD399BA371B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526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Museo Slab 500</vt:lpstr>
      <vt:lpstr>Noto Sans Symbols</vt:lpstr>
      <vt:lpstr>Segoe UI</vt:lpstr>
      <vt:lpstr>Office Theme</vt:lpstr>
      <vt:lpstr>Teacher Recruitment Education and Preparation (TREP) Program</vt:lpstr>
      <vt:lpstr>Erica Ryan Postsecondary and Workforce Readiness Specialist ryan_e@cde.state.co.us 720-576-4288</vt:lpstr>
      <vt:lpstr>PowerPoint Presentation</vt:lpstr>
      <vt:lpstr>Agenda</vt:lpstr>
      <vt:lpstr>PWR Updates</vt:lpstr>
      <vt:lpstr>Teacher Recruitment Education and Preparation Program </vt:lpstr>
      <vt:lpstr>Who can participate?</vt:lpstr>
      <vt:lpstr>TREP Pathway</vt:lpstr>
      <vt:lpstr>Intent to Participate</vt:lpstr>
      <vt:lpstr>Syncplicity</vt:lpstr>
      <vt:lpstr>Syncplicity</vt:lpstr>
      <vt:lpstr>Excel spreadsheet for student info</vt:lpstr>
      <vt:lpstr>PowerPoint Presentation</vt:lpstr>
    </vt:vector>
  </TitlesOfParts>
  <Company>Colorado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Madorin, Acacia</dc:creator>
  <cp:lastModifiedBy>Ryan, Erica</cp:lastModifiedBy>
  <cp:revision>71</cp:revision>
  <dcterms:created xsi:type="dcterms:W3CDTF">2019-06-25T17:30:52Z</dcterms:created>
  <dcterms:modified xsi:type="dcterms:W3CDTF">2022-03-08T20:58:49Z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0x0101004441645ACF207C40A9AC68552812CF56</vt:lpwstr>
  </property>
</Properties>
</file>