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56" r:id="rId5"/>
    <p:sldId id="287" r:id="rId6"/>
    <p:sldId id="303" r:id="rId7"/>
    <p:sldId id="298" r:id="rId8"/>
    <p:sldId id="304" r:id="rId9"/>
    <p:sldId id="299" r:id="rId10"/>
    <p:sldId id="305" r:id="rId11"/>
    <p:sldId id="301" r:id="rId12"/>
    <p:sldId id="306"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7CCA"/>
    <a:srgbClr val="C32032"/>
    <a:srgbClr val="6CC049"/>
    <a:srgbClr val="6D3A5D"/>
    <a:srgbClr val="232C67"/>
    <a:srgbClr val="EF7521"/>
    <a:srgbClr val="FFD200"/>
    <a:srgbClr val="235F39"/>
    <a:srgbClr val="5D676F"/>
    <a:srgbClr val="009A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5" autoAdjust="0"/>
    <p:restoredTop sz="86469" autoAdjust="0"/>
  </p:normalViewPr>
  <p:slideViewPr>
    <p:cSldViewPr snapToGrid="0" snapToObjects="1">
      <p:cViewPr varScale="1">
        <p:scale>
          <a:sx n="61" d="100"/>
          <a:sy n="61" d="100"/>
        </p:scale>
        <p:origin x="48" y="221"/>
      </p:cViewPr>
      <p:guideLst/>
    </p:cSldViewPr>
  </p:slideViewPr>
  <p:outlineViewPr>
    <p:cViewPr>
      <p:scale>
        <a:sx n="33" d="100"/>
        <a:sy n="33" d="100"/>
      </p:scale>
      <p:origin x="0" y="-3523"/>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04" d="100"/>
          <a:sy n="104" d="100"/>
        </p:scale>
        <p:origin x="4456"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383449-E15D-44BA-83D8-AAB4292CEF4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29B653F-8B99-45E0-8934-F2215A7E4919}">
      <dgm:prSet phldrT="[Text]"/>
      <dgm:spPr/>
      <dgm:t>
        <a:bodyPr/>
        <a:lstStyle/>
        <a:p>
          <a:r>
            <a:rPr lang="en-US" dirty="0">
              <a:solidFill>
                <a:srgbClr val="FF0000"/>
              </a:solidFill>
            </a:rPr>
            <a:t>MUST</a:t>
          </a:r>
          <a:r>
            <a:rPr lang="en-US" dirty="0"/>
            <a:t> connect districts, local district colleges, community colleges, &amp; 4-year institutions</a:t>
          </a:r>
        </a:p>
      </dgm:t>
    </dgm:pt>
    <dgm:pt modelId="{E9D2AB82-A0B8-43FA-83B0-A95F6A7FE925}" type="parTrans" cxnId="{B2768B12-0A71-4544-8BDF-098920873B8A}">
      <dgm:prSet/>
      <dgm:spPr/>
      <dgm:t>
        <a:bodyPr/>
        <a:lstStyle/>
        <a:p>
          <a:endParaRPr lang="en-US"/>
        </a:p>
      </dgm:t>
    </dgm:pt>
    <dgm:pt modelId="{0C7A3D2D-304A-49F5-82B9-3C5BBCC6D8F5}" type="sibTrans" cxnId="{B2768B12-0A71-4544-8BDF-098920873B8A}">
      <dgm:prSet/>
      <dgm:spPr/>
      <dgm:t>
        <a:bodyPr/>
        <a:lstStyle/>
        <a:p>
          <a:endParaRPr lang="en-US"/>
        </a:p>
      </dgm:t>
    </dgm:pt>
    <dgm:pt modelId="{CD7B0E2D-B0CD-4A66-9049-48599AA2ED62}">
      <dgm:prSet phldrT="[Text]"/>
      <dgm:spPr/>
      <dgm:t>
        <a:bodyPr/>
        <a:lstStyle/>
        <a:p>
          <a:r>
            <a:rPr lang="en-US" dirty="0">
              <a:solidFill>
                <a:srgbClr val="FF0000"/>
              </a:solidFill>
            </a:rPr>
            <a:t>MAY</a:t>
          </a:r>
          <a:r>
            <a:rPr lang="en-US" dirty="0"/>
            <a:t> allow students to earn income along the way</a:t>
          </a:r>
        </a:p>
      </dgm:t>
    </dgm:pt>
    <dgm:pt modelId="{B3439E66-52FB-42B2-BB2C-3A68D89E3987}" type="parTrans" cxnId="{309DCEC0-3352-4903-909A-C0B8BA9B70CC}">
      <dgm:prSet/>
      <dgm:spPr/>
      <dgm:t>
        <a:bodyPr/>
        <a:lstStyle/>
        <a:p>
          <a:endParaRPr lang="en-US"/>
        </a:p>
      </dgm:t>
    </dgm:pt>
    <dgm:pt modelId="{1BABBD67-2819-46D8-9F43-A3DD5CB80730}" type="sibTrans" cxnId="{309DCEC0-3352-4903-909A-C0B8BA9B70CC}">
      <dgm:prSet/>
      <dgm:spPr/>
      <dgm:t>
        <a:bodyPr/>
        <a:lstStyle/>
        <a:p>
          <a:endParaRPr lang="en-US"/>
        </a:p>
      </dgm:t>
    </dgm:pt>
    <dgm:pt modelId="{17612779-32C5-4E7A-828C-5EC02C24F490}">
      <dgm:prSet phldrT="[Text]"/>
      <dgm:spPr/>
      <dgm:t>
        <a:bodyPr/>
        <a:lstStyle/>
        <a:p>
          <a:r>
            <a:rPr lang="en-US" dirty="0">
              <a:solidFill>
                <a:srgbClr val="FF0000"/>
              </a:solidFill>
            </a:rPr>
            <a:t>MUST</a:t>
          </a:r>
          <a:r>
            <a:rPr lang="en-US" dirty="0"/>
            <a:t> be aligned with the performance-based teacher licensing standards</a:t>
          </a:r>
        </a:p>
      </dgm:t>
    </dgm:pt>
    <dgm:pt modelId="{453BB63C-651D-4FEE-B290-4E47D2CC5A3C}" type="parTrans" cxnId="{846B89BC-7282-4AFF-8FE5-D99A766108CA}">
      <dgm:prSet/>
      <dgm:spPr/>
      <dgm:t>
        <a:bodyPr/>
        <a:lstStyle/>
        <a:p>
          <a:endParaRPr lang="en-US"/>
        </a:p>
      </dgm:t>
    </dgm:pt>
    <dgm:pt modelId="{C284C8D8-64B0-4E95-8E94-E2AD6C8A86AB}" type="sibTrans" cxnId="{846B89BC-7282-4AFF-8FE5-D99A766108CA}">
      <dgm:prSet/>
      <dgm:spPr/>
      <dgm:t>
        <a:bodyPr/>
        <a:lstStyle/>
        <a:p>
          <a:endParaRPr lang="en-US"/>
        </a:p>
      </dgm:t>
    </dgm:pt>
    <dgm:pt modelId="{6CB7AD3E-BFB5-4501-AADF-E11BFD3510C3}">
      <dgm:prSet phldrT="[Text]"/>
      <dgm:spPr/>
      <dgm:t>
        <a:bodyPr/>
        <a:lstStyle/>
        <a:p>
          <a:r>
            <a:rPr lang="en-US" dirty="0">
              <a:solidFill>
                <a:srgbClr val="FF0000"/>
              </a:solidFill>
            </a:rPr>
            <a:t>MUST</a:t>
          </a:r>
          <a:r>
            <a:rPr lang="en-US" dirty="0"/>
            <a:t> include secondary, adult ed., &amp; postsecondary education options with a clearly articulated course progression, with opportunities to earn postsecondary credits, maximize credit for prior learning, and secure educator licensure</a:t>
          </a:r>
        </a:p>
      </dgm:t>
    </dgm:pt>
    <dgm:pt modelId="{82128EF2-01C4-44BD-AE48-E7084FAA2925}" type="parTrans" cxnId="{434C42F7-26B5-4938-BD4D-9346B3178A9F}">
      <dgm:prSet/>
      <dgm:spPr/>
      <dgm:t>
        <a:bodyPr/>
        <a:lstStyle/>
        <a:p>
          <a:endParaRPr lang="en-US"/>
        </a:p>
      </dgm:t>
    </dgm:pt>
    <dgm:pt modelId="{620617E7-9B4A-452B-A4B6-83DFE523C371}" type="sibTrans" cxnId="{434C42F7-26B5-4938-BD4D-9346B3178A9F}">
      <dgm:prSet/>
      <dgm:spPr/>
      <dgm:t>
        <a:bodyPr/>
        <a:lstStyle/>
        <a:p>
          <a:endParaRPr lang="en-US"/>
        </a:p>
      </dgm:t>
    </dgm:pt>
    <dgm:pt modelId="{B9F0C192-AFCD-4044-8B3F-AC0CCDD7DC98}">
      <dgm:prSet phldrT="[Text]"/>
      <dgm:spPr/>
      <dgm:t>
        <a:bodyPr/>
        <a:lstStyle/>
        <a:p>
          <a:r>
            <a:rPr lang="en-US" dirty="0">
              <a:solidFill>
                <a:srgbClr val="FF0000"/>
              </a:solidFill>
            </a:rPr>
            <a:t>MUST</a:t>
          </a:r>
          <a:r>
            <a:rPr lang="en-US" dirty="0"/>
            <a:t> include academic &amp; career counseling resources, best practices in wraparound support services at pathway transition points, &amp; support and development of individual career &amp; academic plans</a:t>
          </a:r>
        </a:p>
      </dgm:t>
    </dgm:pt>
    <dgm:pt modelId="{616C9B8D-E4F0-4B1D-A4EA-E900F1BC04E4}" type="parTrans" cxnId="{5B36FDF6-4249-4D10-9368-E7013CEEE923}">
      <dgm:prSet/>
      <dgm:spPr/>
      <dgm:t>
        <a:bodyPr/>
        <a:lstStyle/>
        <a:p>
          <a:endParaRPr lang="en-US"/>
        </a:p>
      </dgm:t>
    </dgm:pt>
    <dgm:pt modelId="{65E8AEE8-5922-4D91-B6F3-5D55399C7729}" type="sibTrans" cxnId="{5B36FDF6-4249-4D10-9368-E7013CEEE923}">
      <dgm:prSet/>
      <dgm:spPr/>
      <dgm:t>
        <a:bodyPr/>
        <a:lstStyle/>
        <a:p>
          <a:endParaRPr lang="en-US"/>
        </a:p>
      </dgm:t>
    </dgm:pt>
    <dgm:pt modelId="{57CDEE65-700E-4823-A51C-5F8492BCB197}">
      <dgm:prSet phldrT="[Text]"/>
      <dgm:spPr/>
      <dgm:t>
        <a:bodyPr/>
        <a:lstStyle/>
        <a:p>
          <a:r>
            <a:rPr lang="en-US" dirty="0">
              <a:solidFill>
                <a:srgbClr val="FF0000"/>
              </a:solidFill>
            </a:rPr>
            <a:t>MUST</a:t>
          </a:r>
          <a:r>
            <a:rPr lang="en-US" dirty="0"/>
            <a:t> include curriculum &amp; instructional strategies that are appropriate for adult students and that embed learning and skill building in a work-related context</a:t>
          </a:r>
        </a:p>
      </dgm:t>
    </dgm:pt>
    <dgm:pt modelId="{B44E9781-4449-4BBD-805F-97F24A2AE834}" type="parTrans" cxnId="{446796FC-6E9A-4CBA-B9FE-EFAB10215650}">
      <dgm:prSet/>
      <dgm:spPr/>
      <dgm:t>
        <a:bodyPr/>
        <a:lstStyle/>
        <a:p>
          <a:endParaRPr lang="en-US"/>
        </a:p>
      </dgm:t>
    </dgm:pt>
    <dgm:pt modelId="{4B23E22D-F692-485B-82C1-FDE18828C11E}" type="sibTrans" cxnId="{446796FC-6E9A-4CBA-B9FE-EFAB10215650}">
      <dgm:prSet/>
      <dgm:spPr/>
      <dgm:t>
        <a:bodyPr/>
        <a:lstStyle/>
        <a:p>
          <a:endParaRPr lang="en-US"/>
        </a:p>
      </dgm:t>
    </dgm:pt>
    <dgm:pt modelId="{5E63CEC4-7EFC-4237-A348-ABD73D459E57}" type="pres">
      <dgm:prSet presAssocID="{55383449-E15D-44BA-83D8-AAB4292CEF4D}" presName="Name0" presStyleCnt="0">
        <dgm:presLayoutVars>
          <dgm:chMax val="7"/>
          <dgm:chPref val="7"/>
          <dgm:dir/>
        </dgm:presLayoutVars>
      </dgm:prSet>
      <dgm:spPr/>
    </dgm:pt>
    <dgm:pt modelId="{C58F3EE0-A366-42F8-B9E8-0419E6CAF9DE}" type="pres">
      <dgm:prSet presAssocID="{55383449-E15D-44BA-83D8-AAB4292CEF4D}" presName="Name1" presStyleCnt="0"/>
      <dgm:spPr/>
    </dgm:pt>
    <dgm:pt modelId="{1454F595-0C5C-4757-BCD7-00976F994009}" type="pres">
      <dgm:prSet presAssocID="{55383449-E15D-44BA-83D8-AAB4292CEF4D}" presName="cycle" presStyleCnt="0"/>
      <dgm:spPr/>
    </dgm:pt>
    <dgm:pt modelId="{DA9D7525-7C91-41C3-91E4-548BA7A3DD4D}" type="pres">
      <dgm:prSet presAssocID="{55383449-E15D-44BA-83D8-AAB4292CEF4D}" presName="srcNode" presStyleLbl="node1" presStyleIdx="0" presStyleCnt="6"/>
      <dgm:spPr/>
    </dgm:pt>
    <dgm:pt modelId="{2EE3993B-A35E-4F4B-A3CA-720B76ED1F97}" type="pres">
      <dgm:prSet presAssocID="{55383449-E15D-44BA-83D8-AAB4292CEF4D}" presName="conn" presStyleLbl="parChTrans1D2" presStyleIdx="0" presStyleCnt="1"/>
      <dgm:spPr/>
    </dgm:pt>
    <dgm:pt modelId="{1DCFF734-0B21-4EC5-AB2D-0695B5A1EA1B}" type="pres">
      <dgm:prSet presAssocID="{55383449-E15D-44BA-83D8-AAB4292CEF4D}" presName="extraNode" presStyleLbl="node1" presStyleIdx="0" presStyleCnt="6"/>
      <dgm:spPr/>
    </dgm:pt>
    <dgm:pt modelId="{589D334C-26DC-498F-81D3-67DE22812E70}" type="pres">
      <dgm:prSet presAssocID="{55383449-E15D-44BA-83D8-AAB4292CEF4D}" presName="dstNode" presStyleLbl="node1" presStyleIdx="0" presStyleCnt="6"/>
      <dgm:spPr/>
    </dgm:pt>
    <dgm:pt modelId="{A35EA03A-E261-41C0-88C3-159AA36451D0}" type="pres">
      <dgm:prSet presAssocID="{129B653F-8B99-45E0-8934-F2215A7E4919}" presName="text_1" presStyleLbl="node1" presStyleIdx="0" presStyleCnt="6">
        <dgm:presLayoutVars>
          <dgm:bulletEnabled val="1"/>
        </dgm:presLayoutVars>
      </dgm:prSet>
      <dgm:spPr/>
    </dgm:pt>
    <dgm:pt modelId="{53E6B09C-AB38-4B79-AEFC-3BFB0240E190}" type="pres">
      <dgm:prSet presAssocID="{129B653F-8B99-45E0-8934-F2215A7E4919}" presName="accent_1" presStyleCnt="0"/>
      <dgm:spPr/>
    </dgm:pt>
    <dgm:pt modelId="{0A14CE59-2FCB-4DE4-999C-814ADD430AF6}" type="pres">
      <dgm:prSet presAssocID="{129B653F-8B99-45E0-8934-F2215A7E4919}" presName="accentRepeatNode" presStyleLbl="solidFgAcc1" presStyleIdx="0" presStyleCnt="6"/>
      <dgm:spPr/>
    </dgm:pt>
    <dgm:pt modelId="{EDCDDF02-0D91-4A4F-BC67-EC109E568609}" type="pres">
      <dgm:prSet presAssocID="{CD7B0E2D-B0CD-4A66-9049-48599AA2ED62}" presName="text_2" presStyleLbl="node1" presStyleIdx="1" presStyleCnt="6" custLinFactNeighborY="18857">
        <dgm:presLayoutVars>
          <dgm:bulletEnabled val="1"/>
        </dgm:presLayoutVars>
      </dgm:prSet>
      <dgm:spPr/>
    </dgm:pt>
    <dgm:pt modelId="{8C971B67-6C73-43AB-A510-053CA9136C73}" type="pres">
      <dgm:prSet presAssocID="{CD7B0E2D-B0CD-4A66-9049-48599AA2ED62}" presName="accent_2" presStyleCnt="0"/>
      <dgm:spPr/>
    </dgm:pt>
    <dgm:pt modelId="{177A5AB8-8CE7-47D1-A469-78CECCF2BBAF}" type="pres">
      <dgm:prSet presAssocID="{CD7B0E2D-B0CD-4A66-9049-48599AA2ED62}" presName="accentRepeatNode" presStyleLbl="solidFgAcc1" presStyleIdx="1" presStyleCnt="6"/>
      <dgm:spPr/>
    </dgm:pt>
    <dgm:pt modelId="{EE6937E1-8597-4844-8B42-56808C633FD7}" type="pres">
      <dgm:prSet presAssocID="{17612779-32C5-4E7A-828C-5EC02C24F490}" presName="text_3" presStyleLbl="node1" presStyleIdx="2" presStyleCnt="6">
        <dgm:presLayoutVars>
          <dgm:bulletEnabled val="1"/>
        </dgm:presLayoutVars>
      </dgm:prSet>
      <dgm:spPr/>
    </dgm:pt>
    <dgm:pt modelId="{7DCF0568-81A9-4AB0-AF3A-ABAAA8DDE0CA}" type="pres">
      <dgm:prSet presAssocID="{17612779-32C5-4E7A-828C-5EC02C24F490}" presName="accent_3" presStyleCnt="0"/>
      <dgm:spPr/>
    </dgm:pt>
    <dgm:pt modelId="{A0C4A7C9-BABB-4E12-B851-3A450094444D}" type="pres">
      <dgm:prSet presAssocID="{17612779-32C5-4E7A-828C-5EC02C24F490}" presName="accentRepeatNode" presStyleLbl="solidFgAcc1" presStyleIdx="2" presStyleCnt="6"/>
      <dgm:spPr/>
    </dgm:pt>
    <dgm:pt modelId="{74142D9D-306E-4D76-A437-813BBB942C25}" type="pres">
      <dgm:prSet presAssocID="{6CB7AD3E-BFB5-4501-AADF-E11BFD3510C3}" presName="text_4" presStyleLbl="node1" presStyleIdx="3" presStyleCnt="6">
        <dgm:presLayoutVars>
          <dgm:bulletEnabled val="1"/>
        </dgm:presLayoutVars>
      </dgm:prSet>
      <dgm:spPr/>
    </dgm:pt>
    <dgm:pt modelId="{B249D907-68F0-472C-88DC-F0FD0E1D1648}" type="pres">
      <dgm:prSet presAssocID="{6CB7AD3E-BFB5-4501-AADF-E11BFD3510C3}" presName="accent_4" presStyleCnt="0"/>
      <dgm:spPr/>
    </dgm:pt>
    <dgm:pt modelId="{1801DADB-7C36-4CCC-A658-75F59C451784}" type="pres">
      <dgm:prSet presAssocID="{6CB7AD3E-BFB5-4501-AADF-E11BFD3510C3}" presName="accentRepeatNode" presStyleLbl="solidFgAcc1" presStyleIdx="3" presStyleCnt="6"/>
      <dgm:spPr/>
    </dgm:pt>
    <dgm:pt modelId="{646B1666-26ED-4462-9E63-D5FC4995A926}" type="pres">
      <dgm:prSet presAssocID="{B9F0C192-AFCD-4044-8B3F-AC0CCDD7DC98}" presName="text_5" presStyleLbl="node1" presStyleIdx="4" presStyleCnt="6">
        <dgm:presLayoutVars>
          <dgm:bulletEnabled val="1"/>
        </dgm:presLayoutVars>
      </dgm:prSet>
      <dgm:spPr/>
    </dgm:pt>
    <dgm:pt modelId="{D34FB31B-7259-4F99-9A72-820FE76E6213}" type="pres">
      <dgm:prSet presAssocID="{B9F0C192-AFCD-4044-8B3F-AC0CCDD7DC98}" presName="accent_5" presStyleCnt="0"/>
      <dgm:spPr/>
    </dgm:pt>
    <dgm:pt modelId="{E25F4074-047A-407F-AA88-3E8348E64B3E}" type="pres">
      <dgm:prSet presAssocID="{B9F0C192-AFCD-4044-8B3F-AC0CCDD7DC98}" presName="accentRepeatNode" presStyleLbl="solidFgAcc1" presStyleIdx="4" presStyleCnt="6"/>
      <dgm:spPr/>
    </dgm:pt>
    <dgm:pt modelId="{8B2C7C65-39A4-462C-9790-B07EAD3031BF}" type="pres">
      <dgm:prSet presAssocID="{57CDEE65-700E-4823-A51C-5F8492BCB197}" presName="text_6" presStyleLbl="node1" presStyleIdx="5" presStyleCnt="6">
        <dgm:presLayoutVars>
          <dgm:bulletEnabled val="1"/>
        </dgm:presLayoutVars>
      </dgm:prSet>
      <dgm:spPr/>
    </dgm:pt>
    <dgm:pt modelId="{0BB7108E-F785-46E1-A287-88C0B8CFE11E}" type="pres">
      <dgm:prSet presAssocID="{57CDEE65-700E-4823-A51C-5F8492BCB197}" presName="accent_6" presStyleCnt="0"/>
      <dgm:spPr/>
    </dgm:pt>
    <dgm:pt modelId="{A5B63449-C7E8-424B-8D4E-277C9FE2081A}" type="pres">
      <dgm:prSet presAssocID="{57CDEE65-700E-4823-A51C-5F8492BCB197}" presName="accentRepeatNode" presStyleLbl="solidFgAcc1" presStyleIdx="5" presStyleCnt="6"/>
      <dgm:spPr/>
    </dgm:pt>
  </dgm:ptLst>
  <dgm:cxnLst>
    <dgm:cxn modelId="{36516712-1166-4A66-86B9-927ABEB6BCFA}" type="presOf" srcId="{55383449-E15D-44BA-83D8-AAB4292CEF4D}" destId="{5E63CEC4-7EFC-4237-A348-ABD73D459E57}" srcOrd="0" destOrd="0" presId="urn:microsoft.com/office/officeart/2008/layout/VerticalCurvedList"/>
    <dgm:cxn modelId="{B2768B12-0A71-4544-8BDF-098920873B8A}" srcId="{55383449-E15D-44BA-83D8-AAB4292CEF4D}" destId="{129B653F-8B99-45E0-8934-F2215A7E4919}" srcOrd="0" destOrd="0" parTransId="{E9D2AB82-A0B8-43FA-83B0-A95F6A7FE925}" sibTransId="{0C7A3D2D-304A-49F5-82B9-3C5BBCC6D8F5}"/>
    <dgm:cxn modelId="{CC09CA42-6F88-4843-9213-05E60580CBC9}" type="presOf" srcId="{6CB7AD3E-BFB5-4501-AADF-E11BFD3510C3}" destId="{74142D9D-306E-4D76-A437-813BBB942C25}" srcOrd="0" destOrd="0" presId="urn:microsoft.com/office/officeart/2008/layout/VerticalCurvedList"/>
    <dgm:cxn modelId="{5E2FB773-C752-4E1A-AC34-9634255DDD0A}" type="presOf" srcId="{57CDEE65-700E-4823-A51C-5F8492BCB197}" destId="{8B2C7C65-39A4-462C-9790-B07EAD3031BF}" srcOrd="0" destOrd="0" presId="urn:microsoft.com/office/officeart/2008/layout/VerticalCurvedList"/>
    <dgm:cxn modelId="{1F1904A7-D3A6-4537-BBF2-E5D697749CE1}" type="presOf" srcId="{17612779-32C5-4E7A-828C-5EC02C24F490}" destId="{EE6937E1-8597-4844-8B42-56808C633FD7}" srcOrd="0" destOrd="0" presId="urn:microsoft.com/office/officeart/2008/layout/VerticalCurvedList"/>
    <dgm:cxn modelId="{D0DB48AB-E064-485D-A118-818FEEBE788B}" type="presOf" srcId="{B9F0C192-AFCD-4044-8B3F-AC0CCDD7DC98}" destId="{646B1666-26ED-4462-9E63-D5FC4995A926}" srcOrd="0" destOrd="0" presId="urn:microsoft.com/office/officeart/2008/layout/VerticalCurvedList"/>
    <dgm:cxn modelId="{846B89BC-7282-4AFF-8FE5-D99A766108CA}" srcId="{55383449-E15D-44BA-83D8-AAB4292CEF4D}" destId="{17612779-32C5-4E7A-828C-5EC02C24F490}" srcOrd="2" destOrd="0" parTransId="{453BB63C-651D-4FEE-B290-4E47D2CC5A3C}" sibTransId="{C284C8D8-64B0-4E95-8E94-E2AD6C8A86AB}"/>
    <dgm:cxn modelId="{309DCEC0-3352-4903-909A-C0B8BA9B70CC}" srcId="{55383449-E15D-44BA-83D8-AAB4292CEF4D}" destId="{CD7B0E2D-B0CD-4A66-9049-48599AA2ED62}" srcOrd="1" destOrd="0" parTransId="{B3439E66-52FB-42B2-BB2C-3A68D89E3987}" sibTransId="{1BABBD67-2819-46D8-9F43-A3DD5CB80730}"/>
    <dgm:cxn modelId="{8151C4CE-564F-470F-BCB0-D1A332D20C2C}" type="presOf" srcId="{0C7A3D2D-304A-49F5-82B9-3C5BBCC6D8F5}" destId="{2EE3993B-A35E-4F4B-A3CA-720B76ED1F97}" srcOrd="0" destOrd="0" presId="urn:microsoft.com/office/officeart/2008/layout/VerticalCurvedList"/>
    <dgm:cxn modelId="{EF60C0D5-0845-4EB0-A6ED-AC81913436DE}" type="presOf" srcId="{129B653F-8B99-45E0-8934-F2215A7E4919}" destId="{A35EA03A-E261-41C0-88C3-159AA36451D0}" srcOrd="0" destOrd="0" presId="urn:microsoft.com/office/officeart/2008/layout/VerticalCurvedList"/>
    <dgm:cxn modelId="{2A8BEBE0-1A80-40D4-95FA-C818F0BC6C8D}" type="presOf" srcId="{CD7B0E2D-B0CD-4A66-9049-48599AA2ED62}" destId="{EDCDDF02-0D91-4A4F-BC67-EC109E568609}" srcOrd="0" destOrd="0" presId="urn:microsoft.com/office/officeart/2008/layout/VerticalCurvedList"/>
    <dgm:cxn modelId="{5B36FDF6-4249-4D10-9368-E7013CEEE923}" srcId="{55383449-E15D-44BA-83D8-AAB4292CEF4D}" destId="{B9F0C192-AFCD-4044-8B3F-AC0CCDD7DC98}" srcOrd="4" destOrd="0" parTransId="{616C9B8D-E4F0-4B1D-A4EA-E900F1BC04E4}" sibTransId="{65E8AEE8-5922-4D91-B6F3-5D55399C7729}"/>
    <dgm:cxn modelId="{434C42F7-26B5-4938-BD4D-9346B3178A9F}" srcId="{55383449-E15D-44BA-83D8-AAB4292CEF4D}" destId="{6CB7AD3E-BFB5-4501-AADF-E11BFD3510C3}" srcOrd="3" destOrd="0" parTransId="{82128EF2-01C4-44BD-AE48-E7084FAA2925}" sibTransId="{620617E7-9B4A-452B-A4B6-83DFE523C371}"/>
    <dgm:cxn modelId="{446796FC-6E9A-4CBA-B9FE-EFAB10215650}" srcId="{55383449-E15D-44BA-83D8-AAB4292CEF4D}" destId="{57CDEE65-700E-4823-A51C-5F8492BCB197}" srcOrd="5" destOrd="0" parTransId="{B44E9781-4449-4BBD-805F-97F24A2AE834}" sibTransId="{4B23E22D-F692-485B-82C1-FDE18828C11E}"/>
    <dgm:cxn modelId="{383A55C8-E6B6-484E-BB3E-D2F499E5AAE9}" type="presParOf" srcId="{5E63CEC4-7EFC-4237-A348-ABD73D459E57}" destId="{C58F3EE0-A366-42F8-B9E8-0419E6CAF9DE}" srcOrd="0" destOrd="0" presId="urn:microsoft.com/office/officeart/2008/layout/VerticalCurvedList"/>
    <dgm:cxn modelId="{97AAC159-1440-427B-AEFE-31DF2F939AD7}" type="presParOf" srcId="{C58F3EE0-A366-42F8-B9E8-0419E6CAF9DE}" destId="{1454F595-0C5C-4757-BCD7-00976F994009}" srcOrd="0" destOrd="0" presId="urn:microsoft.com/office/officeart/2008/layout/VerticalCurvedList"/>
    <dgm:cxn modelId="{26615366-6048-4BFF-A9F6-23C9463A9872}" type="presParOf" srcId="{1454F595-0C5C-4757-BCD7-00976F994009}" destId="{DA9D7525-7C91-41C3-91E4-548BA7A3DD4D}" srcOrd="0" destOrd="0" presId="urn:microsoft.com/office/officeart/2008/layout/VerticalCurvedList"/>
    <dgm:cxn modelId="{AB8A8614-ACC3-4AFC-A068-7A1E9BE39F4A}" type="presParOf" srcId="{1454F595-0C5C-4757-BCD7-00976F994009}" destId="{2EE3993B-A35E-4F4B-A3CA-720B76ED1F97}" srcOrd="1" destOrd="0" presId="urn:microsoft.com/office/officeart/2008/layout/VerticalCurvedList"/>
    <dgm:cxn modelId="{821FB229-4BE8-4E33-BA65-F409CB6486B5}" type="presParOf" srcId="{1454F595-0C5C-4757-BCD7-00976F994009}" destId="{1DCFF734-0B21-4EC5-AB2D-0695B5A1EA1B}" srcOrd="2" destOrd="0" presId="urn:microsoft.com/office/officeart/2008/layout/VerticalCurvedList"/>
    <dgm:cxn modelId="{AF287F80-4B6B-475D-9392-E196050618B6}" type="presParOf" srcId="{1454F595-0C5C-4757-BCD7-00976F994009}" destId="{589D334C-26DC-498F-81D3-67DE22812E70}" srcOrd="3" destOrd="0" presId="urn:microsoft.com/office/officeart/2008/layout/VerticalCurvedList"/>
    <dgm:cxn modelId="{4F08839F-A137-40E9-9A93-9D4C28FE079A}" type="presParOf" srcId="{C58F3EE0-A366-42F8-B9E8-0419E6CAF9DE}" destId="{A35EA03A-E261-41C0-88C3-159AA36451D0}" srcOrd="1" destOrd="0" presId="urn:microsoft.com/office/officeart/2008/layout/VerticalCurvedList"/>
    <dgm:cxn modelId="{BA34A826-1F7E-45FB-A9AB-7765554589F0}" type="presParOf" srcId="{C58F3EE0-A366-42F8-B9E8-0419E6CAF9DE}" destId="{53E6B09C-AB38-4B79-AEFC-3BFB0240E190}" srcOrd="2" destOrd="0" presId="urn:microsoft.com/office/officeart/2008/layout/VerticalCurvedList"/>
    <dgm:cxn modelId="{100D480B-C525-4D57-92DE-2AE37B120F8B}" type="presParOf" srcId="{53E6B09C-AB38-4B79-AEFC-3BFB0240E190}" destId="{0A14CE59-2FCB-4DE4-999C-814ADD430AF6}" srcOrd="0" destOrd="0" presId="urn:microsoft.com/office/officeart/2008/layout/VerticalCurvedList"/>
    <dgm:cxn modelId="{A4A8D560-85D1-4C50-9D5C-25C168D7D625}" type="presParOf" srcId="{C58F3EE0-A366-42F8-B9E8-0419E6CAF9DE}" destId="{EDCDDF02-0D91-4A4F-BC67-EC109E568609}" srcOrd="3" destOrd="0" presId="urn:microsoft.com/office/officeart/2008/layout/VerticalCurvedList"/>
    <dgm:cxn modelId="{CAF0984C-B610-4580-8275-F78457001BC0}" type="presParOf" srcId="{C58F3EE0-A366-42F8-B9E8-0419E6CAF9DE}" destId="{8C971B67-6C73-43AB-A510-053CA9136C73}" srcOrd="4" destOrd="0" presId="urn:microsoft.com/office/officeart/2008/layout/VerticalCurvedList"/>
    <dgm:cxn modelId="{07394335-0305-4CCB-8454-5DADB346706D}" type="presParOf" srcId="{8C971B67-6C73-43AB-A510-053CA9136C73}" destId="{177A5AB8-8CE7-47D1-A469-78CECCF2BBAF}" srcOrd="0" destOrd="0" presId="urn:microsoft.com/office/officeart/2008/layout/VerticalCurvedList"/>
    <dgm:cxn modelId="{7D596FCE-6A5A-4EB1-A0D6-98A334D6E128}" type="presParOf" srcId="{C58F3EE0-A366-42F8-B9E8-0419E6CAF9DE}" destId="{EE6937E1-8597-4844-8B42-56808C633FD7}" srcOrd="5" destOrd="0" presId="urn:microsoft.com/office/officeart/2008/layout/VerticalCurvedList"/>
    <dgm:cxn modelId="{D991CA1F-8258-42FC-8A76-A542D388AE9D}" type="presParOf" srcId="{C58F3EE0-A366-42F8-B9E8-0419E6CAF9DE}" destId="{7DCF0568-81A9-4AB0-AF3A-ABAAA8DDE0CA}" srcOrd="6" destOrd="0" presId="urn:microsoft.com/office/officeart/2008/layout/VerticalCurvedList"/>
    <dgm:cxn modelId="{F72A3351-CE1D-4940-A705-C6B171D298CF}" type="presParOf" srcId="{7DCF0568-81A9-4AB0-AF3A-ABAAA8DDE0CA}" destId="{A0C4A7C9-BABB-4E12-B851-3A450094444D}" srcOrd="0" destOrd="0" presId="urn:microsoft.com/office/officeart/2008/layout/VerticalCurvedList"/>
    <dgm:cxn modelId="{34D38174-8B62-496B-AAC5-956649A27EE0}" type="presParOf" srcId="{C58F3EE0-A366-42F8-B9E8-0419E6CAF9DE}" destId="{74142D9D-306E-4D76-A437-813BBB942C25}" srcOrd="7" destOrd="0" presId="urn:microsoft.com/office/officeart/2008/layout/VerticalCurvedList"/>
    <dgm:cxn modelId="{44CF8306-1E03-434C-99F6-FCF5FF22C1D2}" type="presParOf" srcId="{C58F3EE0-A366-42F8-B9E8-0419E6CAF9DE}" destId="{B249D907-68F0-472C-88DC-F0FD0E1D1648}" srcOrd="8" destOrd="0" presId="urn:microsoft.com/office/officeart/2008/layout/VerticalCurvedList"/>
    <dgm:cxn modelId="{A429C07A-DB03-4558-A7A3-2DB338CAB713}" type="presParOf" srcId="{B249D907-68F0-472C-88DC-F0FD0E1D1648}" destId="{1801DADB-7C36-4CCC-A658-75F59C451784}" srcOrd="0" destOrd="0" presId="urn:microsoft.com/office/officeart/2008/layout/VerticalCurvedList"/>
    <dgm:cxn modelId="{23EB47AF-4631-4913-A7CF-5CE31F203210}" type="presParOf" srcId="{C58F3EE0-A366-42F8-B9E8-0419E6CAF9DE}" destId="{646B1666-26ED-4462-9E63-D5FC4995A926}" srcOrd="9" destOrd="0" presId="urn:microsoft.com/office/officeart/2008/layout/VerticalCurvedList"/>
    <dgm:cxn modelId="{23202D2A-40A7-4616-8364-E6E332F27461}" type="presParOf" srcId="{C58F3EE0-A366-42F8-B9E8-0419E6CAF9DE}" destId="{D34FB31B-7259-4F99-9A72-820FE76E6213}" srcOrd="10" destOrd="0" presId="urn:microsoft.com/office/officeart/2008/layout/VerticalCurvedList"/>
    <dgm:cxn modelId="{593F0302-321C-46AE-B802-9A0FAD36593B}" type="presParOf" srcId="{D34FB31B-7259-4F99-9A72-820FE76E6213}" destId="{E25F4074-047A-407F-AA88-3E8348E64B3E}" srcOrd="0" destOrd="0" presId="urn:microsoft.com/office/officeart/2008/layout/VerticalCurvedList"/>
    <dgm:cxn modelId="{E1C82FAF-7C1B-412B-97C0-8D0334F086EC}" type="presParOf" srcId="{C58F3EE0-A366-42F8-B9E8-0419E6CAF9DE}" destId="{8B2C7C65-39A4-462C-9790-B07EAD3031BF}" srcOrd="11" destOrd="0" presId="urn:microsoft.com/office/officeart/2008/layout/VerticalCurvedList"/>
    <dgm:cxn modelId="{1BD58982-99B7-4715-A4A1-5D842F4ACEF5}" type="presParOf" srcId="{C58F3EE0-A366-42F8-B9E8-0419E6CAF9DE}" destId="{0BB7108E-F785-46E1-A287-88C0B8CFE11E}" srcOrd="12" destOrd="0" presId="urn:microsoft.com/office/officeart/2008/layout/VerticalCurvedList"/>
    <dgm:cxn modelId="{AD63553D-DB08-4C88-A6E2-27A9C6972107}" type="presParOf" srcId="{0BB7108E-F785-46E1-A287-88C0B8CFE11E}" destId="{A5B63449-C7E8-424B-8D4E-277C9FE2081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68228E-BEB3-4C13-ACF3-1AC50E2DC85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80AB5E2-7112-49E1-BEC7-BD0F311096A4}">
      <dgm:prSet phldrT="[Text]"/>
      <dgm:spPr/>
      <dgm:t>
        <a:bodyPr/>
        <a:lstStyle/>
        <a:p>
          <a:r>
            <a:rPr lang="en-US" dirty="0"/>
            <a:t>University Partners</a:t>
          </a:r>
        </a:p>
      </dgm:t>
    </dgm:pt>
    <dgm:pt modelId="{1906FB74-6669-47E3-B53B-2915DA049717}" type="parTrans" cxnId="{A40A742C-381E-414A-8E00-64D6FF27E395}">
      <dgm:prSet/>
      <dgm:spPr/>
      <dgm:t>
        <a:bodyPr/>
        <a:lstStyle/>
        <a:p>
          <a:endParaRPr lang="en-US"/>
        </a:p>
      </dgm:t>
    </dgm:pt>
    <dgm:pt modelId="{829D940D-DB51-40C5-8E26-889B6BE18F6A}" type="sibTrans" cxnId="{A40A742C-381E-414A-8E00-64D6FF27E395}">
      <dgm:prSet/>
      <dgm:spPr/>
      <dgm:t>
        <a:bodyPr/>
        <a:lstStyle/>
        <a:p>
          <a:endParaRPr lang="en-US"/>
        </a:p>
      </dgm:t>
    </dgm:pt>
    <dgm:pt modelId="{A1B7F2F5-B9B5-45DB-AC12-4D51DA8B0BAC}">
      <dgm:prSet phldrT="[Text]"/>
      <dgm:spPr/>
      <dgm:t>
        <a:bodyPr/>
        <a:lstStyle/>
        <a:p>
          <a:r>
            <a:rPr lang="en-US" dirty="0"/>
            <a:t>Colorado Community College System</a:t>
          </a:r>
        </a:p>
      </dgm:t>
    </dgm:pt>
    <dgm:pt modelId="{C5E38CD2-1FE8-41B4-B119-E8753B4AEAA6}" type="parTrans" cxnId="{7019FFA4-9D65-4E5A-8BFB-36FCC89A07DD}">
      <dgm:prSet/>
      <dgm:spPr/>
      <dgm:t>
        <a:bodyPr/>
        <a:lstStyle/>
        <a:p>
          <a:endParaRPr lang="en-US"/>
        </a:p>
      </dgm:t>
    </dgm:pt>
    <dgm:pt modelId="{D92C4127-6256-4103-8061-F04022A08206}" type="sibTrans" cxnId="{7019FFA4-9D65-4E5A-8BFB-36FCC89A07DD}">
      <dgm:prSet/>
      <dgm:spPr/>
      <dgm:t>
        <a:bodyPr/>
        <a:lstStyle/>
        <a:p>
          <a:endParaRPr lang="en-US"/>
        </a:p>
      </dgm:t>
    </dgm:pt>
    <dgm:pt modelId="{7F683879-20FC-48E7-AAE1-452A7B45A390}">
      <dgm:prSet phldrT="[Text]"/>
      <dgm:spPr/>
      <dgm:t>
        <a:bodyPr/>
        <a:lstStyle/>
        <a:p>
          <a:r>
            <a:rPr lang="en-US" dirty="0"/>
            <a:t>District Representatives</a:t>
          </a:r>
        </a:p>
      </dgm:t>
    </dgm:pt>
    <dgm:pt modelId="{606B62F4-1CAD-4A26-86AA-4320115C5639}" type="parTrans" cxnId="{C89059EC-22CC-4E72-95A8-09222F61E7E6}">
      <dgm:prSet/>
      <dgm:spPr/>
      <dgm:t>
        <a:bodyPr/>
        <a:lstStyle/>
        <a:p>
          <a:endParaRPr lang="en-US"/>
        </a:p>
      </dgm:t>
    </dgm:pt>
    <dgm:pt modelId="{F8A473FB-CC2F-49E9-A79F-F81C0599F396}" type="sibTrans" cxnId="{C89059EC-22CC-4E72-95A8-09222F61E7E6}">
      <dgm:prSet/>
      <dgm:spPr/>
      <dgm:t>
        <a:bodyPr/>
        <a:lstStyle/>
        <a:p>
          <a:endParaRPr lang="en-US"/>
        </a:p>
      </dgm:t>
    </dgm:pt>
    <dgm:pt modelId="{4FD3031D-551E-4FF4-931C-86CBB72F158B}">
      <dgm:prSet phldrT="[Text]"/>
      <dgm:spPr/>
      <dgm:t>
        <a:bodyPr/>
        <a:lstStyle/>
        <a:p>
          <a:r>
            <a:rPr lang="en-US" dirty="0"/>
            <a:t>State Agencies</a:t>
          </a:r>
        </a:p>
      </dgm:t>
    </dgm:pt>
    <dgm:pt modelId="{A97DB8C3-4443-4659-BCA6-69F9702C4435}" type="parTrans" cxnId="{E4E8CE08-FFA7-4DF1-9EB5-90DCA5677404}">
      <dgm:prSet/>
      <dgm:spPr/>
      <dgm:t>
        <a:bodyPr/>
        <a:lstStyle/>
        <a:p>
          <a:endParaRPr lang="en-US"/>
        </a:p>
      </dgm:t>
    </dgm:pt>
    <dgm:pt modelId="{EDE4ECB9-8DF8-4931-9B6A-F40376F2AA71}" type="sibTrans" cxnId="{E4E8CE08-FFA7-4DF1-9EB5-90DCA5677404}">
      <dgm:prSet/>
      <dgm:spPr/>
      <dgm:t>
        <a:bodyPr/>
        <a:lstStyle/>
        <a:p>
          <a:endParaRPr lang="en-US"/>
        </a:p>
      </dgm:t>
    </dgm:pt>
    <dgm:pt modelId="{4963A070-FC54-45F3-AA38-9E7F74669235}">
      <dgm:prSet phldrT="[Text]"/>
      <dgm:spPr/>
      <dgm:t>
        <a:bodyPr/>
        <a:lstStyle/>
        <a:p>
          <a:r>
            <a:rPr lang="en-US" dirty="0"/>
            <a:t>Advocacy Partners</a:t>
          </a:r>
        </a:p>
      </dgm:t>
    </dgm:pt>
    <dgm:pt modelId="{2DD39328-4A0B-47E3-B20C-512156F0F9B0}" type="parTrans" cxnId="{271BA455-FD14-40CF-ACFA-DD5F620D326D}">
      <dgm:prSet/>
      <dgm:spPr/>
      <dgm:t>
        <a:bodyPr/>
        <a:lstStyle/>
        <a:p>
          <a:endParaRPr lang="en-US"/>
        </a:p>
      </dgm:t>
    </dgm:pt>
    <dgm:pt modelId="{1BD23C88-51B4-4E78-BE7F-DBDE33F4D4D6}" type="sibTrans" cxnId="{271BA455-FD14-40CF-ACFA-DD5F620D326D}">
      <dgm:prSet/>
      <dgm:spPr/>
      <dgm:t>
        <a:bodyPr/>
        <a:lstStyle/>
        <a:p>
          <a:endParaRPr lang="en-US"/>
        </a:p>
      </dgm:t>
    </dgm:pt>
    <dgm:pt modelId="{ABEDB179-6B79-4050-954E-AB493D6FA797}">
      <dgm:prSet/>
      <dgm:spPr/>
      <dgm:t>
        <a:bodyPr/>
        <a:lstStyle/>
        <a:p>
          <a:r>
            <a:rPr lang="en-US" dirty="0"/>
            <a:t>Classroom Teachers</a:t>
          </a:r>
        </a:p>
      </dgm:t>
    </dgm:pt>
    <dgm:pt modelId="{1BDE69B5-08C8-4216-9A17-AC4F3E6D21A8}" type="parTrans" cxnId="{71A924CD-EE78-4FE1-A773-7DCD1E020B65}">
      <dgm:prSet/>
      <dgm:spPr/>
      <dgm:t>
        <a:bodyPr/>
        <a:lstStyle/>
        <a:p>
          <a:endParaRPr lang="en-US"/>
        </a:p>
      </dgm:t>
    </dgm:pt>
    <dgm:pt modelId="{F7344E77-44DA-45EC-83DF-982D1CCBE3FA}" type="sibTrans" cxnId="{71A924CD-EE78-4FE1-A773-7DCD1E020B65}">
      <dgm:prSet/>
      <dgm:spPr/>
      <dgm:t>
        <a:bodyPr/>
        <a:lstStyle/>
        <a:p>
          <a:endParaRPr lang="en-US"/>
        </a:p>
      </dgm:t>
    </dgm:pt>
    <dgm:pt modelId="{1B8FF202-9358-4254-8E98-8989AA53A7CF}" type="pres">
      <dgm:prSet presAssocID="{F168228E-BEB3-4C13-ACF3-1AC50E2DC85B}" presName="diagram" presStyleCnt="0">
        <dgm:presLayoutVars>
          <dgm:dir/>
          <dgm:resizeHandles val="exact"/>
        </dgm:presLayoutVars>
      </dgm:prSet>
      <dgm:spPr/>
    </dgm:pt>
    <dgm:pt modelId="{4DC19058-B6BD-4E1B-9715-FB2690CC91FB}" type="pres">
      <dgm:prSet presAssocID="{080AB5E2-7112-49E1-BEC7-BD0F311096A4}" presName="node" presStyleLbl="node1" presStyleIdx="0" presStyleCnt="6">
        <dgm:presLayoutVars>
          <dgm:bulletEnabled val="1"/>
        </dgm:presLayoutVars>
      </dgm:prSet>
      <dgm:spPr/>
    </dgm:pt>
    <dgm:pt modelId="{7E6E957B-5DCB-43D2-8C2D-5BD8B8BB5456}" type="pres">
      <dgm:prSet presAssocID="{829D940D-DB51-40C5-8E26-889B6BE18F6A}" presName="sibTrans" presStyleCnt="0"/>
      <dgm:spPr/>
    </dgm:pt>
    <dgm:pt modelId="{42DCBE8B-6225-4800-A9D2-1F45F0795323}" type="pres">
      <dgm:prSet presAssocID="{A1B7F2F5-B9B5-45DB-AC12-4D51DA8B0BAC}" presName="node" presStyleLbl="node1" presStyleIdx="1" presStyleCnt="6">
        <dgm:presLayoutVars>
          <dgm:bulletEnabled val="1"/>
        </dgm:presLayoutVars>
      </dgm:prSet>
      <dgm:spPr/>
    </dgm:pt>
    <dgm:pt modelId="{A481BE43-CD09-4000-A307-CDAB703F5DD3}" type="pres">
      <dgm:prSet presAssocID="{D92C4127-6256-4103-8061-F04022A08206}" presName="sibTrans" presStyleCnt="0"/>
      <dgm:spPr/>
    </dgm:pt>
    <dgm:pt modelId="{F0DD24AE-C33E-4EBE-A35C-03338DBD1895}" type="pres">
      <dgm:prSet presAssocID="{7F683879-20FC-48E7-AAE1-452A7B45A390}" presName="node" presStyleLbl="node1" presStyleIdx="2" presStyleCnt="6">
        <dgm:presLayoutVars>
          <dgm:bulletEnabled val="1"/>
        </dgm:presLayoutVars>
      </dgm:prSet>
      <dgm:spPr/>
    </dgm:pt>
    <dgm:pt modelId="{53497FF8-A920-41B5-B80F-A81E552754D7}" type="pres">
      <dgm:prSet presAssocID="{F8A473FB-CC2F-49E9-A79F-F81C0599F396}" presName="sibTrans" presStyleCnt="0"/>
      <dgm:spPr/>
    </dgm:pt>
    <dgm:pt modelId="{5B9EE69F-990C-48CB-8C43-1D0EF4FD30C1}" type="pres">
      <dgm:prSet presAssocID="{4FD3031D-551E-4FF4-931C-86CBB72F158B}" presName="node" presStyleLbl="node1" presStyleIdx="3" presStyleCnt="6">
        <dgm:presLayoutVars>
          <dgm:bulletEnabled val="1"/>
        </dgm:presLayoutVars>
      </dgm:prSet>
      <dgm:spPr/>
    </dgm:pt>
    <dgm:pt modelId="{001B7E04-714E-4CB3-9BEA-CF1AB8B0EBC7}" type="pres">
      <dgm:prSet presAssocID="{EDE4ECB9-8DF8-4931-9B6A-F40376F2AA71}" presName="sibTrans" presStyleCnt="0"/>
      <dgm:spPr/>
    </dgm:pt>
    <dgm:pt modelId="{05EA5A18-0A00-4071-BCB3-D6F54C8B28D4}" type="pres">
      <dgm:prSet presAssocID="{4963A070-FC54-45F3-AA38-9E7F74669235}" presName="node" presStyleLbl="node1" presStyleIdx="4" presStyleCnt="6">
        <dgm:presLayoutVars>
          <dgm:bulletEnabled val="1"/>
        </dgm:presLayoutVars>
      </dgm:prSet>
      <dgm:spPr/>
    </dgm:pt>
    <dgm:pt modelId="{06C62A7F-D54B-49EF-A121-3009C9D178F2}" type="pres">
      <dgm:prSet presAssocID="{1BD23C88-51B4-4E78-BE7F-DBDE33F4D4D6}" presName="sibTrans" presStyleCnt="0"/>
      <dgm:spPr/>
    </dgm:pt>
    <dgm:pt modelId="{450CE24D-F512-4713-8467-D24C7CDAB360}" type="pres">
      <dgm:prSet presAssocID="{ABEDB179-6B79-4050-954E-AB493D6FA797}" presName="node" presStyleLbl="node1" presStyleIdx="5" presStyleCnt="6">
        <dgm:presLayoutVars>
          <dgm:bulletEnabled val="1"/>
        </dgm:presLayoutVars>
      </dgm:prSet>
      <dgm:spPr/>
    </dgm:pt>
  </dgm:ptLst>
  <dgm:cxnLst>
    <dgm:cxn modelId="{E4E8CE08-FFA7-4DF1-9EB5-90DCA5677404}" srcId="{F168228E-BEB3-4C13-ACF3-1AC50E2DC85B}" destId="{4FD3031D-551E-4FF4-931C-86CBB72F158B}" srcOrd="3" destOrd="0" parTransId="{A97DB8C3-4443-4659-BCA6-69F9702C4435}" sibTransId="{EDE4ECB9-8DF8-4931-9B6A-F40376F2AA71}"/>
    <dgm:cxn modelId="{5988031C-9E3B-4651-A0C2-E66BB97EF3AE}" type="presOf" srcId="{ABEDB179-6B79-4050-954E-AB493D6FA797}" destId="{450CE24D-F512-4713-8467-D24C7CDAB360}" srcOrd="0" destOrd="0" presId="urn:microsoft.com/office/officeart/2005/8/layout/default"/>
    <dgm:cxn modelId="{A40A742C-381E-414A-8E00-64D6FF27E395}" srcId="{F168228E-BEB3-4C13-ACF3-1AC50E2DC85B}" destId="{080AB5E2-7112-49E1-BEC7-BD0F311096A4}" srcOrd="0" destOrd="0" parTransId="{1906FB74-6669-47E3-B53B-2915DA049717}" sibTransId="{829D940D-DB51-40C5-8E26-889B6BE18F6A}"/>
    <dgm:cxn modelId="{C755BF51-C77B-43AD-9AD7-DCA66DE786EA}" type="presOf" srcId="{080AB5E2-7112-49E1-BEC7-BD0F311096A4}" destId="{4DC19058-B6BD-4E1B-9715-FB2690CC91FB}" srcOrd="0" destOrd="0" presId="urn:microsoft.com/office/officeart/2005/8/layout/default"/>
    <dgm:cxn modelId="{271BA455-FD14-40CF-ACFA-DD5F620D326D}" srcId="{F168228E-BEB3-4C13-ACF3-1AC50E2DC85B}" destId="{4963A070-FC54-45F3-AA38-9E7F74669235}" srcOrd="4" destOrd="0" parTransId="{2DD39328-4A0B-47E3-B20C-512156F0F9B0}" sibTransId="{1BD23C88-51B4-4E78-BE7F-DBDE33F4D4D6}"/>
    <dgm:cxn modelId="{AE13AD96-1A61-4E64-B54C-CEAD155DEF5B}" type="presOf" srcId="{4963A070-FC54-45F3-AA38-9E7F74669235}" destId="{05EA5A18-0A00-4071-BCB3-D6F54C8B28D4}" srcOrd="0" destOrd="0" presId="urn:microsoft.com/office/officeart/2005/8/layout/default"/>
    <dgm:cxn modelId="{7019FFA4-9D65-4E5A-8BFB-36FCC89A07DD}" srcId="{F168228E-BEB3-4C13-ACF3-1AC50E2DC85B}" destId="{A1B7F2F5-B9B5-45DB-AC12-4D51DA8B0BAC}" srcOrd="1" destOrd="0" parTransId="{C5E38CD2-1FE8-41B4-B119-E8753B4AEAA6}" sibTransId="{D92C4127-6256-4103-8061-F04022A08206}"/>
    <dgm:cxn modelId="{F75C95BC-319C-41C5-AE9D-4464516ADD9F}" type="presOf" srcId="{A1B7F2F5-B9B5-45DB-AC12-4D51DA8B0BAC}" destId="{42DCBE8B-6225-4800-A9D2-1F45F0795323}" srcOrd="0" destOrd="0" presId="urn:microsoft.com/office/officeart/2005/8/layout/default"/>
    <dgm:cxn modelId="{71A924CD-EE78-4FE1-A773-7DCD1E020B65}" srcId="{F168228E-BEB3-4C13-ACF3-1AC50E2DC85B}" destId="{ABEDB179-6B79-4050-954E-AB493D6FA797}" srcOrd="5" destOrd="0" parTransId="{1BDE69B5-08C8-4216-9A17-AC4F3E6D21A8}" sibTransId="{F7344E77-44DA-45EC-83DF-982D1CCBE3FA}"/>
    <dgm:cxn modelId="{D5F21ECF-B915-4521-B42A-C2920EA1DF18}" type="presOf" srcId="{F168228E-BEB3-4C13-ACF3-1AC50E2DC85B}" destId="{1B8FF202-9358-4254-8E98-8989AA53A7CF}" srcOrd="0" destOrd="0" presId="urn:microsoft.com/office/officeart/2005/8/layout/default"/>
    <dgm:cxn modelId="{C89059EC-22CC-4E72-95A8-09222F61E7E6}" srcId="{F168228E-BEB3-4C13-ACF3-1AC50E2DC85B}" destId="{7F683879-20FC-48E7-AAE1-452A7B45A390}" srcOrd="2" destOrd="0" parTransId="{606B62F4-1CAD-4A26-86AA-4320115C5639}" sibTransId="{F8A473FB-CC2F-49E9-A79F-F81C0599F396}"/>
    <dgm:cxn modelId="{BFF685FA-D059-45F7-AA7F-4D015D79EA7D}" type="presOf" srcId="{7F683879-20FC-48E7-AAE1-452A7B45A390}" destId="{F0DD24AE-C33E-4EBE-A35C-03338DBD1895}" srcOrd="0" destOrd="0" presId="urn:microsoft.com/office/officeart/2005/8/layout/default"/>
    <dgm:cxn modelId="{CB252EFD-3E6B-4285-BDE2-B0A6E8501298}" type="presOf" srcId="{4FD3031D-551E-4FF4-931C-86CBB72F158B}" destId="{5B9EE69F-990C-48CB-8C43-1D0EF4FD30C1}" srcOrd="0" destOrd="0" presId="urn:microsoft.com/office/officeart/2005/8/layout/default"/>
    <dgm:cxn modelId="{1D27DF35-9C28-4701-9691-EB7B94F4BD50}" type="presParOf" srcId="{1B8FF202-9358-4254-8E98-8989AA53A7CF}" destId="{4DC19058-B6BD-4E1B-9715-FB2690CC91FB}" srcOrd="0" destOrd="0" presId="urn:microsoft.com/office/officeart/2005/8/layout/default"/>
    <dgm:cxn modelId="{14E0A00F-C5AE-47DF-91D9-88D123FB0E95}" type="presParOf" srcId="{1B8FF202-9358-4254-8E98-8989AA53A7CF}" destId="{7E6E957B-5DCB-43D2-8C2D-5BD8B8BB5456}" srcOrd="1" destOrd="0" presId="urn:microsoft.com/office/officeart/2005/8/layout/default"/>
    <dgm:cxn modelId="{8022097A-A00A-4B52-862F-388AF09B7AE4}" type="presParOf" srcId="{1B8FF202-9358-4254-8E98-8989AA53A7CF}" destId="{42DCBE8B-6225-4800-A9D2-1F45F0795323}" srcOrd="2" destOrd="0" presId="urn:microsoft.com/office/officeart/2005/8/layout/default"/>
    <dgm:cxn modelId="{1B2C34A4-E64C-4F8F-ACE9-47DFF55C6E01}" type="presParOf" srcId="{1B8FF202-9358-4254-8E98-8989AA53A7CF}" destId="{A481BE43-CD09-4000-A307-CDAB703F5DD3}" srcOrd="3" destOrd="0" presId="urn:microsoft.com/office/officeart/2005/8/layout/default"/>
    <dgm:cxn modelId="{771DD5BA-C190-465B-AF9D-332BDB0447CF}" type="presParOf" srcId="{1B8FF202-9358-4254-8E98-8989AA53A7CF}" destId="{F0DD24AE-C33E-4EBE-A35C-03338DBD1895}" srcOrd="4" destOrd="0" presId="urn:microsoft.com/office/officeart/2005/8/layout/default"/>
    <dgm:cxn modelId="{C04BF88C-A149-4382-B3E3-50F56EF84E28}" type="presParOf" srcId="{1B8FF202-9358-4254-8E98-8989AA53A7CF}" destId="{53497FF8-A920-41B5-B80F-A81E552754D7}" srcOrd="5" destOrd="0" presId="urn:microsoft.com/office/officeart/2005/8/layout/default"/>
    <dgm:cxn modelId="{AF6912FC-EFDA-4471-AF76-EC447BDBF9BB}" type="presParOf" srcId="{1B8FF202-9358-4254-8E98-8989AA53A7CF}" destId="{5B9EE69F-990C-48CB-8C43-1D0EF4FD30C1}" srcOrd="6" destOrd="0" presId="urn:microsoft.com/office/officeart/2005/8/layout/default"/>
    <dgm:cxn modelId="{129A1091-217D-4DE1-B8CD-03C67FB52B69}" type="presParOf" srcId="{1B8FF202-9358-4254-8E98-8989AA53A7CF}" destId="{001B7E04-714E-4CB3-9BEA-CF1AB8B0EBC7}" srcOrd="7" destOrd="0" presId="urn:microsoft.com/office/officeart/2005/8/layout/default"/>
    <dgm:cxn modelId="{59CEEF11-6B1B-46C3-A769-38E63AC60AF3}" type="presParOf" srcId="{1B8FF202-9358-4254-8E98-8989AA53A7CF}" destId="{05EA5A18-0A00-4071-BCB3-D6F54C8B28D4}" srcOrd="8" destOrd="0" presId="urn:microsoft.com/office/officeart/2005/8/layout/default"/>
    <dgm:cxn modelId="{667B4461-3255-443F-B45C-2654D82E9EC5}" type="presParOf" srcId="{1B8FF202-9358-4254-8E98-8989AA53A7CF}" destId="{06C62A7F-D54B-49EF-A121-3009C9D178F2}" srcOrd="9" destOrd="0" presId="urn:microsoft.com/office/officeart/2005/8/layout/default"/>
    <dgm:cxn modelId="{D2AF8B1C-5A68-4C13-9975-D352442FFAE4}" type="presParOf" srcId="{1B8FF202-9358-4254-8E98-8989AA53A7CF}" destId="{450CE24D-F512-4713-8467-D24C7CDAB360}"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E3993B-A35E-4F4B-A3CA-720B76ED1F97}">
      <dsp:nvSpPr>
        <dsp:cNvPr id="0" name=""/>
        <dsp:cNvSpPr/>
      </dsp:nvSpPr>
      <dsp:spPr>
        <a:xfrm>
          <a:off x="-6591716" y="-1008062"/>
          <a:ext cx="7845560" cy="7845560"/>
        </a:xfrm>
        <a:prstGeom prst="blockArc">
          <a:avLst>
            <a:gd name="adj1" fmla="val 18900000"/>
            <a:gd name="adj2" fmla="val 2700000"/>
            <a:gd name="adj3" fmla="val 275"/>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5EA03A-E261-41C0-88C3-159AA36451D0}">
      <dsp:nvSpPr>
        <dsp:cNvPr id="0" name=""/>
        <dsp:cNvSpPr/>
      </dsp:nvSpPr>
      <dsp:spPr>
        <a:xfrm>
          <a:off x="466646" y="306978"/>
          <a:ext cx="8288886" cy="6137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7143" tIns="33020" rIns="33020" bIns="33020" numCol="1" spcCol="1270" anchor="ctr" anchorCtr="0">
          <a:noAutofit/>
        </a:bodyPr>
        <a:lstStyle/>
        <a:p>
          <a:pPr marL="0" lvl="0" indent="0" algn="l" defTabSz="577850">
            <a:lnSpc>
              <a:spcPct val="90000"/>
            </a:lnSpc>
            <a:spcBef>
              <a:spcPct val="0"/>
            </a:spcBef>
            <a:spcAft>
              <a:spcPct val="35000"/>
            </a:spcAft>
            <a:buNone/>
          </a:pPr>
          <a:r>
            <a:rPr lang="en-US" sz="1300" kern="1200" dirty="0">
              <a:solidFill>
                <a:srgbClr val="FF0000"/>
              </a:solidFill>
            </a:rPr>
            <a:t>MUST</a:t>
          </a:r>
          <a:r>
            <a:rPr lang="en-US" sz="1300" kern="1200" dirty="0"/>
            <a:t> connect districts, local district colleges, community colleges, &amp; 4-year institutions</a:t>
          </a:r>
        </a:p>
      </dsp:txBody>
      <dsp:txXfrm>
        <a:off x="466646" y="306978"/>
        <a:ext cx="8288886" cy="613722"/>
      </dsp:txXfrm>
    </dsp:sp>
    <dsp:sp modelId="{0A14CE59-2FCB-4DE4-999C-814ADD430AF6}">
      <dsp:nvSpPr>
        <dsp:cNvPr id="0" name=""/>
        <dsp:cNvSpPr/>
      </dsp:nvSpPr>
      <dsp:spPr>
        <a:xfrm>
          <a:off x="83069" y="230262"/>
          <a:ext cx="767153" cy="76715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DCDDF02-0D91-4A4F-BC67-EC109E568609}">
      <dsp:nvSpPr>
        <dsp:cNvPr id="0" name=""/>
        <dsp:cNvSpPr/>
      </dsp:nvSpPr>
      <dsp:spPr>
        <a:xfrm>
          <a:off x="971475" y="1343175"/>
          <a:ext cx="7784057" cy="6137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7143" tIns="33020" rIns="33020" bIns="33020" numCol="1" spcCol="1270" anchor="ctr" anchorCtr="0">
          <a:noAutofit/>
        </a:bodyPr>
        <a:lstStyle/>
        <a:p>
          <a:pPr marL="0" lvl="0" indent="0" algn="l" defTabSz="577850">
            <a:lnSpc>
              <a:spcPct val="90000"/>
            </a:lnSpc>
            <a:spcBef>
              <a:spcPct val="0"/>
            </a:spcBef>
            <a:spcAft>
              <a:spcPct val="35000"/>
            </a:spcAft>
            <a:buNone/>
          </a:pPr>
          <a:r>
            <a:rPr lang="en-US" sz="1300" kern="1200" dirty="0">
              <a:solidFill>
                <a:srgbClr val="FF0000"/>
              </a:solidFill>
            </a:rPr>
            <a:t>MAY</a:t>
          </a:r>
          <a:r>
            <a:rPr lang="en-US" sz="1300" kern="1200" dirty="0"/>
            <a:t> allow students to earn income along the way</a:t>
          </a:r>
        </a:p>
      </dsp:txBody>
      <dsp:txXfrm>
        <a:off x="971475" y="1343175"/>
        <a:ext cx="7784057" cy="613722"/>
      </dsp:txXfrm>
    </dsp:sp>
    <dsp:sp modelId="{177A5AB8-8CE7-47D1-A469-78CECCF2BBAF}">
      <dsp:nvSpPr>
        <dsp:cNvPr id="0" name=""/>
        <dsp:cNvSpPr/>
      </dsp:nvSpPr>
      <dsp:spPr>
        <a:xfrm>
          <a:off x="587898" y="1150730"/>
          <a:ext cx="767153" cy="76715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6937E1-8597-4844-8B42-56808C633FD7}">
      <dsp:nvSpPr>
        <dsp:cNvPr id="0" name=""/>
        <dsp:cNvSpPr/>
      </dsp:nvSpPr>
      <dsp:spPr>
        <a:xfrm>
          <a:off x="1202320" y="2147913"/>
          <a:ext cx="7553211" cy="6137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7143" tIns="33020" rIns="33020" bIns="33020" numCol="1" spcCol="1270" anchor="ctr" anchorCtr="0">
          <a:noAutofit/>
        </a:bodyPr>
        <a:lstStyle/>
        <a:p>
          <a:pPr marL="0" lvl="0" indent="0" algn="l" defTabSz="577850">
            <a:lnSpc>
              <a:spcPct val="90000"/>
            </a:lnSpc>
            <a:spcBef>
              <a:spcPct val="0"/>
            </a:spcBef>
            <a:spcAft>
              <a:spcPct val="35000"/>
            </a:spcAft>
            <a:buNone/>
          </a:pPr>
          <a:r>
            <a:rPr lang="en-US" sz="1300" kern="1200" dirty="0">
              <a:solidFill>
                <a:srgbClr val="FF0000"/>
              </a:solidFill>
            </a:rPr>
            <a:t>MUST</a:t>
          </a:r>
          <a:r>
            <a:rPr lang="en-US" sz="1300" kern="1200" dirty="0"/>
            <a:t> be aligned with the performance-based teacher licensing standards</a:t>
          </a:r>
        </a:p>
      </dsp:txBody>
      <dsp:txXfrm>
        <a:off x="1202320" y="2147913"/>
        <a:ext cx="7553211" cy="613722"/>
      </dsp:txXfrm>
    </dsp:sp>
    <dsp:sp modelId="{A0C4A7C9-BABB-4E12-B851-3A450094444D}">
      <dsp:nvSpPr>
        <dsp:cNvPr id="0" name=""/>
        <dsp:cNvSpPr/>
      </dsp:nvSpPr>
      <dsp:spPr>
        <a:xfrm>
          <a:off x="818744" y="2071198"/>
          <a:ext cx="767153" cy="76715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4142D9D-306E-4D76-A437-813BBB942C25}">
      <dsp:nvSpPr>
        <dsp:cNvPr id="0" name=""/>
        <dsp:cNvSpPr/>
      </dsp:nvSpPr>
      <dsp:spPr>
        <a:xfrm>
          <a:off x="1202320" y="3067798"/>
          <a:ext cx="7553211" cy="6137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7143" tIns="33020" rIns="33020" bIns="33020" numCol="1" spcCol="1270" anchor="ctr" anchorCtr="0">
          <a:noAutofit/>
        </a:bodyPr>
        <a:lstStyle/>
        <a:p>
          <a:pPr marL="0" lvl="0" indent="0" algn="l" defTabSz="577850">
            <a:lnSpc>
              <a:spcPct val="90000"/>
            </a:lnSpc>
            <a:spcBef>
              <a:spcPct val="0"/>
            </a:spcBef>
            <a:spcAft>
              <a:spcPct val="35000"/>
            </a:spcAft>
            <a:buNone/>
          </a:pPr>
          <a:r>
            <a:rPr lang="en-US" sz="1300" kern="1200" dirty="0">
              <a:solidFill>
                <a:srgbClr val="FF0000"/>
              </a:solidFill>
            </a:rPr>
            <a:t>MUST</a:t>
          </a:r>
          <a:r>
            <a:rPr lang="en-US" sz="1300" kern="1200" dirty="0"/>
            <a:t> include secondary, adult ed., &amp; postsecondary education options with a clearly articulated course progression, with opportunities to earn postsecondary credits, maximize credit for prior learning, and secure educator licensure</a:t>
          </a:r>
        </a:p>
      </dsp:txBody>
      <dsp:txXfrm>
        <a:off x="1202320" y="3067798"/>
        <a:ext cx="7553211" cy="613722"/>
      </dsp:txXfrm>
    </dsp:sp>
    <dsp:sp modelId="{1801DADB-7C36-4CCC-A658-75F59C451784}">
      <dsp:nvSpPr>
        <dsp:cNvPr id="0" name=""/>
        <dsp:cNvSpPr/>
      </dsp:nvSpPr>
      <dsp:spPr>
        <a:xfrm>
          <a:off x="818744" y="2991083"/>
          <a:ext cx="767153" cy="76715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6B1666-26ED-4462-9E63-D5FC4995A926}">
      <dsp:nvSpPr>
        <dsp:cNvPr id="0" name=""/>
        <dsp:cNvSpPr/>
      </dsp:nvSpPr>
      <dsp:spPr>
        <a:xfrm>
          <a:off x="971475" y="3988266"/>
          <a:ext cx="7784057" cy="6137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7143" tIns="33020" rIns="33020" bIns="33020" numCol="1" spcCol="1270" anchor="ctr" anchorCtr="0">
          <a:noAutofit/>
        </a:bodyPr>
        <a:lstStyle/>
        <a:p>
          <a:pPr marL="0" lvl="0" indent="0" algn="l" defTabSz="577850">
            <a:lnSpc>
              <a:spcPct val="90000"/>
            </a:lnSpc>
            <a:spcBef>
              <a:spcPct val="0"/>
            </a:spcBef>
            <a:spcAft>
              <a:spcPct val="35000"/>
            </a:spcAft>
            <a:buNone/>
          </a:pPr>
          <a:r>
            <a:rPr lang="en-US" sz="1300" kern="1200" dirty="0">
              <a:solidFill>
                <a:srgbClr val="FF0000"/>
              </a:solidFill>
            </a:rPr>
            <a:t>MUST</a:t>
          </a:r>
          <a:r>
            <a:rPr lang="en-US" sz="1300" kern="1200" dirty="0"/>
            <a:t> include academic &amp; career counseling resources, best practices in wraparound support services at pathway transition points, &amp; support and development of individual career &amp; academic plans</a:t>
          </a:r>
        </a:p>
      </dsp:txBody>
      <dsp:txXfrm>
        <a:off x="971475" y="3988266"/>
        <a:ext cx="7784057" cy="613722"/>
      </dsp:txXfrm>
    </dsp:sp>
    <dsp:sp modelId="{E25F4074-047A-407F-AA88-3E8348E64B3E}">
      <dsp:nvSpPr>
        <dsp:cNvPr id="0" name=""/>
        <dsp:cNvSpPr/>
      </dsp:nvSpPr>
      <dsp:spPr>
        <a:xfrm>
          <a:off x="587898" y="3911550"/>
          <a:ext cx="767153" cy="76715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B2C7C65-39A4-462C-9790-B07EAD3031BF}">
      <dsp:nvSpPr>
        <dsp:cNvPr id="0" name=""/>
        <dsp:cNvSpPr/>
      </dsp:nvSpPr>
      <dsp:spPr>
        <a:xfrm>
          <a:off x="466646" y="4908734"/>
          <a:ext cx="8288886" cy="6137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7143" tIns="33020" rIns="33020" bIns="33020" numCol="1" spcCol="1270" anchor="ctr" anchorCtr="0">
          <a:noAutofit/>
        </a:bodyPr>
        <a:lstStyle/>
        <a:p>
          <a:pPr marL="0" lvl="0" indent="0" algn="l" defTabSz="577850">
            <a:lnSpc>
              <a:spcPct val="90000"/>
            </a:lnSpc>
            <a:spcBef>
              <a:spcPct val="0"/>
            </a:spcBef>
            <a:spcAft>
              <a:spcPct val="35000"/>
            </a:spcAft>
            <a:buNone/>
          </a:pPr>
          <a:r>
            <a:rPr lang="en-US" sz="1300" kern="1200" dirty="0">
              <a:solidFill>
                <a:srgbClr val="FF0000"/>
              </a:solidFill>
            </a:rPr>
            <a:t>MUST</a:t>
          </a:r>
          <a:r>
            <a:rPr lang="en-US" sz="1300" kern="1200" dirty="0"/>
            <a:t> include curriculum &amp; instructional strategies that are appropriate for adult students and that embed learning and skill building in a work-related context</a:t>
          </a:r>
        </a:p>
      </dsp:txBody>
      <dsp:txXfrm>
        <a:off x="466646" y="4908734"/>
        <a:ext cx="8288886" cy="613722"/>
      </dsp:txXfrm>
    </dsp:sp>
    <dsp:sp modelId="{A5B63449-C7E8-424B-8D4E-277C9FE2081A}">
      <dsp:nvSpPr>
        <dsp:cNvPr id="0" name=""/>
        <dsp:cNvSpPr/>
      </dsp:nvSpPr>
      <dsp:spPr>
        <a:xfrm>
          <a:off x="83069" y="4832018"/>
          <a:ext cx="767153" cy="76715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C19058-B6BD-4E1B-9715-FB2690CC91FB}">
      <dsp:nvSpPr>
        <dsp:cNvPr id="0" name=""/>
        <dsp:cNvSpPr/>
      </dsp:nvSpPr>
      <dsp:spPr>
        <a:xfrm>
          <a:off x="1221978" y="2645"/>
          <a:ext cx="2706687" cy="16240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University Partners</a:t>
          </a:r>
        </a:p>
      </dsp:txBody>
      <dsp:txXfrm>
        <a:off x="1221978" y="2645"/>
        <a:ext cx="2706687" cy="1624012"/>
      </dsp:txXfrm>
    </dsp:sp>
    <dsp:sp modelId="{42DCBE8B-6225-4800-A9D2-1F45F0795323}">
      <dsp:nvSpPr>
        <dsp:cNvPr id="0" name=""/>
        <dsp:cNvSpPr/>
      </dsp:nvSpPr>
      <dsp:spPr>
        <a:xfrm>
          <a:off x="4199334" y="2645"/>
          <a:ext cx="2706687" cy="16240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Colorado Community College System</a:t>
          </a:r>
        </a:p>
      </dsp:txBody>
      <dsp:txXfrm>
        <a:off x="4199334" y="2645"/>
        <a:ext cx="2706687" cy="1624012"/>
      </dsp:txXfrm>
    </dsp:sp>
    <dsp:sp modelId="{F0DD24AE-C33E-4EBE-A35C-03338DBD1895}">
      <dsp:nvSpPr>
        <dsp:cNvPr id="0" name=""/>
        <dsp:cNvSpPr/>
      </dsp:nvSpPr>
      <dsp:spPr>
        <a:xfrm>
          <a:off x="1221978" y="1897327"/>
          <a:ext cx="2706687" cy="16240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District Representatives</a:t>
          </a:r>
        </a:p>
      </dsp:txBody>
      <dsp:txXfrm>
        <a:off x="1221978" y="1897327"/>
        <a:ext cx="2706687" cy="1624012"/>
      </dsp:txXfrm>
    </dsp:sp>
    <dsp:sp modelId="{5B9EE69F-990C-48CB-8C43-1D0EF4FD30C1}">
      <dsp:nvSpPr>
        <dsp:cNvPr id="0" name=""/>
        <dsp:cNvSpPr/>
      </dsp:nvSpPr>
      <dsp:spPr>
        <a:xfrm>
          <a:off x="4199334" y="1897327"/>
          <a:ext cx="2706687" cy="16240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State Agencies</a:t>
          </a:r>
        </a:p>
      </dsp:txBody>
      <dsp:txXfrm>
        <a:off x="4199334" y="1897327"/>
        <a:ext cx="2706687" cy="1624012"/>
      </dsp:txXfrm>
    </dsp:sp>
    <dsp:sp modelId="{05EA5A18-0A00-4071-BCB3-D6F54C8B28D4}">
      <dsp:nvSpPr>
        <dsp:cNvPr id="0" name=""/>
        <dsp:cNvSpPr/>
      </dsp:nvSpPr>
      <dsp:spPr>
        <a:xfrm>
          <a:off x="1221978" y="3792008"/>
          <a:ext cx="2706687" cy="16240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Advocacy Partners</a:t>
          </a:r>
        </a:p>
      </dsp:txBody>
      <dsp:txXfrm>
        <a:off x="1221978" y="3792008"/>
        <a:ext cx="2706687" cy="1624012"/>
      </dsp:txXfrm>
    </dsp:sp>
    <dsp:sp modelId="{450CE24D-F512-4713-8467-D24C7CDAB360}">
      <dsp:nvSpPr>
        <dsp:cNvPr id="0" name=""/>
        <dsp:cNvSpPr/>
      </dsp:nvSpPr>
      <dsp:spPr>
        <a:xfrm>
          <a:off x="4199334" y="3792008"/>
          <a:ext cx="2706687" cy="16240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Classroom Teachers</a:t>
          </a:r>
        </a:p>
      </dsp:txBody>
      <dsp:txXfrm>
        <a:off x="4199334" y="3792008"/>
        <a:ext cx="2706687" cy="1624012"/>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060507-F52F-8F43-B030-5E93CCB5DA4B}" type="datetimeFigureOut">
              <a:rPr lang="en-US" smtClean="0"/>
              <a:t>6/29/2022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C9EDD8-768D-EC4B-B6B0-09EE5ACB7557}" type="slidenum">
              <a:rPr lang="en-US" smtClean="0"/>
              <a:t>‹#›</a:t>
            </a:fld>
            <a:endParaRPr lang="en-US"/>
          </a:p>
        </p:txBody>
      </p:sp>
    </p:spTree>
    <p:extLst>
      <p:ext uri="{BB962C8B-B14F-4D97-AF65-F5344CB8AC3E}">
        <p14:creationId xmlns:p14="http://schemas.microsoft.com/office/powerpoint/2010/main" val="625269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oloradoeducatorsupport.co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coloradoeducatorsupport.co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B4C9EDD8-768D-EC4B-B6B0-09EE5ACB7557}" type="slidenum">
              <a:rPr lang="en-US" smtClean="0"/>
              <a:t>1</a:t>
            </a:fld>
            <a:endParaRPr lang="en-US"/>
          </a:p>
        </p:txBody>
      </p:sp>
    </p:spTree>
    <p:extLst>
      <p:ext uri="{BB962C8B-B14F-4D97-AF65-F5344CB8AC3E}">
        <p14:creationId xmlns:p14="http://schemas.microsoft.com/office/powerpoint/2010/main" val="2530687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These are the guidelines set forth in SB 21-185 for this new pathway. </a:t>
            </a:r>
          </a:p>
        </p:txBody>
      </p:sp>
      <p:sp>
        <p:nvSpPr>
          <p:cNvPr id="4" name="Slide Number Placeholder 3"/>
          <p:cNvSpPr>
            <a:spLocks noGrp="1"/>
          </p:cNvSpPr>
          <p:nvPr>
            <p:ph type="sldNum" sz="quarter" idx="5"/>
          </p:nvPr>
        </p:nvSpPr>
        <p:spPr/>
        <p:txBody>
          <a:bodyPr/>
          <a:lstStyle/>
          <a:p>
            <a:fld id="{B4C9EDD8-768D-EC4B-B6B0-09EE5ACB7557}" type="slidenum">
              <a:rPr lang="en-US" smtClean="0"/>
              <a:t>2</a:t>
            </a:fld>
            <a:endParaRPr lang="en-US"/>
          </a:p>
        </p:txBody>
      </p:sp>
    </p:spTree>
    <p:extLst>
      <p:ext uri="{BB962C8B-B14F-4D97-AF65-F5344CB8AC3E}">
        <p14:creationId xmlns:p14="http://schemas.microsoft.com/office/powerpoint/2010/main" val="4082885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These are the guidelines set forth in SB 21-185 for this new pathway. </a:t>
            </a:r>
          </a:p>
        </p:txBody>
      </p:sp>
      <p:sp>
        <p:nvSpPr>
          <p:cNvPr id="4" name="Slide Number Placeholder 3"/>
          <p:cNvSpPr>
            <a:spLocks noGrp="1"/>
          </p:cNvSpPr>
          <p:nvPr>
            <p:ph type="sldNum" sz="quarter" idx="5"/>
          </p:nvPr>
        </p:nvSpPr>
        <p:spPr/>
        <p:txBody>
          <a:bodyPr/>
          <a:lstStyle/>
          <a:p>
            <a:fld id="{B4C9EDD8-768D-EC4B-B6B0-09EE5ACB7557}" type="slidenum">
              <a:rPr lang="en-US" smtClean="0"/>
              <a:t>3</a:t>
            </a:fld>
            <a:endParaRPr lang="en-US"/>
          </a:p>
        </p:txBody>
      </p:sp>
    </p:spTree>
    <p:extLst>
      <p:ext uri="{BB962C8B-B14F-4D97-AF65-F5344CB8AC3E}">
        <p14:creationId xmlns:p14="http://schemas.microsoft.com/office/powerpoint/2010/main" val="4016509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coursework itself will be built much like the pathways in the state articulation agreements, but with a keen eye for giving candidates the foundational knowledge and real-world experiences they need to be an effective educator in Colorado.  They will begin in the 12</a:t>
            </a:r>
            <a:r>
              <a:rPr lang="en-US" baseline="30000" dirty="0"/>
              <a:t>th</a:t>
            </a:r>
            <a:r>
              <a:rPr lang="en-US" dirty="0"/>
              <a:t> grade year (or before) with a set of education courses (Introduction to Education/Early Childhood Education, Human Growth &amp; Development, Multicultural Education, and field experiences), and then move into the 5</a:t>
            </a:r>
            <a:r>
              <a:rPr lang="en-US" baseline="30000" dirty="0"/>
              <a:t>th</a:t>
            </a:r>
            <a:r>
              <a:rPr lang="en-US" dirty="0"/>
              <a:t> and 6</a:t>
            </a:r>
            <a:r>
              <a:rPr lang="en-US" baseline="30000" dirty="0"/>
              <a:t>th</a:t>
            </a:r>
            <a:r>
              <a:rPr lang="en-US" dirty="0"/>
              <a:t> years of the TREP program by taking math, science, and other general education courses that will fulfill general education requirements for their full preparation program.  Those will vary based on the pathway choices that candidates make and could be wide-ranging like those for ECE and Elementary candidates, or they could be more content-focused for those who are looking to become secondary teachers.  </a:t>
            </a:r>
          </a:p>
        </p:txBody>
      </p:sp>
      <p:sp>
        <p:nvSpPr>
          <p:cNvPr id="4" name="Slide Number Placeholder 3"/>
          <p:cNvSpPr>
            <a:spLocks noGrp="1"/>
          </p:cNvSpPr>
          <p:nvPr>
            <p:ph type="sldNum" sz="quarter" idx="5"/>
          </p:nvPr>
        </p:nvSpPr>
        <p:spPr/>
        <p:txBody>
          <a:bodyPr/>
          <a:lstStyle/>
          <a:p>
            <a:fld id="{B4C9EDD8-768D-EC4B-B6B0-09EE5ACB7557}" type="slidenum">
              <a:rPr lang="en-US" smtClean="0"/>
              <a:t>4</a:t>
            </a:fld>
            <a:endParaRPr lang="en-US"/>
          </a:p>
        </p:txBody>
      </p:sp>
    </p:spTree>
    <p:extLst>
      <p:ext uri="{BB962C8B-B14F-4D97-AF65-F5344CB8AC3E}">
        <p14:creationId xmlns:p14="http://schemas.microsoft.com/office/powerpoint/2010/main" val="3082843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CDHE recently launched an initiative called Advisors LEAD, a free, online professional development course for academic advisors at Colorado’s colleges and universities. The course includes comprehensive training on equity in advising, prepares advisors to operate effectively in a virtual environment, and provides guidance on how to help students find the right math course and discover broader curricula to support their career goals. </a:t>
            </a:r>
          </a:p>
          <a:p>
            <a:r>
              <a:rPr lang="en-US" dirty="0"/>
              <a:t>Student-Ready Strategies, an organization focused on success for historically marginalized students, curated the content for the course in consultation with subject-matter experts from the academic advising community. </a:t>
            </a:r>
            <a:endParaRPr lang="en-US" dirty="0">
              <a:cs typeface="Calibri"/>
            </a:endParaRPr>
          </a:p>
          <a:p>
            <a:r>
              <a:rPr lang="en-US" dirty="0"/>
              <a:t>To date, 169 advisors have earned certification with hopes for many more becoming certified out of an initial group of 337 invitees.  Advisors are in positions at Aims Community College, Colorado Mountain College, all Colorado Community College System institutions, Adams State University, Colorado Mesa University, and Western Colorado University.  Another round of invitations has since gone out to professional academic advisors at our other public four-year institutions and there are plans for expansion of the training modules to high school counselors in 2022.   </a:t>
            </a:r>
            <a:endParaRPr lang="en-US" dirty="0">
              <a:cs typeface="Calibri"/>
            </a:endParaRPr>
          </a:p>
          <a:p>
            <a:endParaRPr lang="en-US" dirty="0">
              <a:cs typeface="Calibri"/>
            </a:endParaRPr>
          </a:p>
          <a:p>
            <a:r>
              <a:rPr lang="en-US" dirty="0"/>
              <a:t>In addition to a new educator pathway and the TREP program, SB 21-185 also establishes an educator mental health and well-being program through the University of Colorado Health Sciences Center “to provide support services for educators serving students in Colorado’s public elementary and secondary schools.  The </a:t>
            </a:r>
            <a:r>
              <a:rPr lang="en-US" u="sng" dirty="0">
                <a:hlinkClick r:id="rId3"/>
              </a:rPr>
              <a:t>program</a:t>
            </a:r>
            <a:r>
              <a:rPr lang="en-US" dirty="0"/>
              <a:t> includes a hotline service, staffed support groups, and training and support programs on coping with stress and building resilience during the pandemic and the recovery from it.  It is in our best interest to create awareness of this mental health program in candidates and encourage them to take part in those services as needed. </a:t>
            </a:r>
            <a:br>
              <a:rPr lang="en-US" dirty="0">
                <a:cs typeface="+mn-lt"/>
              </a:rPr>
            </a:br>
            <a:endParaRPr lang="en-US" dirty="0"/>
          </a:p>
        </p:txBody>
      </p:sp>
      <p:sp>
        <p:nvSpPr>
          <p:cNvPr id="4" name="Slide Number Placeholder 3"/>
          <p:cNvSpPr>
            <a:spLocks noGrp="1"/>
          </p:cNvSpPr>
          <p:nvPr>
            <p:ph type="sldNum" sz="quarter" idx="5"/>
          </p:nvPr>
        </p:nvSpPr>
        <p:spPr/>
        <p:txBody>
          <a:bodyPr/>
          <a:lstStyle/>
          <a:p>
            <a:fld id="{B4C9EDD8-768D-EC4B-B6B0-09EE5ACB7557}" type="slidenum">
              <a:rPr lang="en-US" smtClean="0"/>
              <a:t>6</a:t>
            </a:fld>
            <a:endParaRPr lang="en-US"/>
          </a:p>
        </p:txBody>
      </p:sp>
    </p:spTree>
    <p:extLst>
      <p:ext uri="{BB962C8B-B14F-4D97-AF65-F5344CB8AC3E}">
        <p14:creationId xmlns:p14="http://schemas.microsoft.com/office/powerpoint/2010/main" val="4132180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CDHE recently launched an initiative called Advisors LEAD, a free, online professional development course for academic advisors at Colorado’s colleges and universities. The course includes comprehensive training on equity in advising, prepares advisors to operate effectively in a virtual environment, and provides guidance on how to help students find the right math course and discover broader curricula to support their career goals. </a:t>
            </a:r>
          </a:p>
          <a:p>
            <a:r>
              <a:rPr lang="en-US" dirty="0"/>
              <a:t>Student-Ready Strategies, an organization focused on success for historically marginalized students, curated the content for the course in consultation with subject-matter experts from the academic advising community. </a:t>
            </a:r>
            <a:endParaRPr lang="en-US" dirty="0">
              <a:cs typeface="Calibri"/>
            </a:endParaRPr>
          </a:p>
          <a:p>
            <a:r>
              <a:rPr lang="en-US" dirty="0"/>
              <a:t>To date, 169 advisors have earned certification with hopes for many more becoming certified out of an initial group of 337 invitees.  Advisors are in positions at Aims Community College, Colorado Mountain College, all Colorado Community College System institutions, Adams State University, Colorado Mesa University, and Western Colorado University.  Another round of invitations has since gone out to professional academic advisors at our other public four-year institutions and there are plans for expansion of the training modules to high school counselors in 2022.   </a:t>
            </a:r>
            <a:endParaRPr lang="en-US" dirty="0">
              <a:cs typeface="Calibri"/>
            </a:endParaRPr>
          </a:p>
          <a:p>
            <a:endParaRPr lang="en-US" dirty="0">
              <a:cs typeface="Calibri"/>
            </a:endParaRPr>
          </a:p>
          <a:p>
            <a:r>
              <a:rPr lang="en-US" dirty="0"/>
              <a:t>In addition to a new educator pathway and the TREP program, SB 21-185 also establishes an educator mental health and well-being program through the University of Colorado Health Sciences Center “to provide support services for educators serving students in Colorado’s public elementary and secondary schools.  The </a:t>
            </a:r>
            <a:r>
              <a:rPr lang="en-US" u="sng" dirty="0">
                <a:hlinkClick r:id="rId3"/>
              </a:rPr>
              <a:t>program</a:t>
            </a:r>
            <a:r>
              <a:rPr lang="en-US" dirty="0"/>
              <a:t> includes a hotline service, staffed support groups, and training and support programs on coping with stress and building resilience during the pandemic and the recovery from it.  It is in our best interest to create awareness of this mental health program in candidates and encourage them to take part in those services as needed. </a:t>
            </a:r>
            <a:br>
              <a:rPr lang="en-US" dirty="0">
                <a:cs typeface="+mn-lt"/>
              </a:rPr>
            </a:br>
            <a:endParaRPr lang="en-US" dirty="0"/>
          </a:p>
        </p:txBody>
      </p:sp>
      <p:sp>
        <p:nvSpPr>
          <p:cNvPr id="4" name="Slide Number Placeholder 3"/>
          <p:cNvSpPr>
            <a:spLocks noGrp="1"/>
          </p:cNvSpPr>
          <p:nvPr>
            <p:ph type="sldNum" sz="quarter" idx="5"/>
          </p:nvPr>
        </p:nvSpPr>
        <p:spPr/>
        <p:txBody>
          <a:bodyPr/>
          <a:lstStyle/>
          <a:p>
            <a:fld id="{B4C9EDD8-768D-EC4B-B6B0-09EE5ACB7557}" type="slidenum">
              <a:rPr lang="en-US" smtClean="0"/>
              <a:t>7</a:t>
            </a:fld>
            <a:endParaRPr lang="en-US"/>
          </a:p>
        </p:txBody>
      </p:sp>
    </p:spTree>
    <p:extLst>
      <p:ext uri="{BB962C8B-B14F-4D97-AF65-F5344CB8AC3E}">
        <p14:creationId xmlns:p14="http://schemas.microsoft.com/office/powerpoint/2010/main" val="21192962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ight Blue">
    <p:bg>
      <p:bgPr>
        <a:solidFill>
          <a:srgbClr val="407CCA"/>
        </a:solidFill>
        <a:effectLst/>
      </p:bgPr>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rcRect/>
          <a:stretch/>
        </p:blipFill>
        <p:spPr>
          <a:xfrm>
            <a:off x="8615681" y="6054001"/>
            <a:ext cx="2523944" cy="499390"/>
          </a:xfrm>
          <a:prstGeom prst="rect">
            <a:avLst/>
          </a:prstGeom>
        </p:spPr>
      </p:pic>
      <p:sp>
        <p:nvSpPr>
          <p:cNvPr id="4" name="Text Placeholder 3"/>
          <p:cNvSpPr>
            <a:spLocks noGrp="1"/>
          </p:cNvSpPr>
          <p:nvPr>
            <p:ph type="body" sz="quarter" idx="13" hasCustomPrompt="1"/>
          </p:nvPr>
        </p:nvSpPr>
        <p:spPr>
          <a:xfrm>
            <a:off x="1001713" y="6224270"/>
            <a:ext cx="3330575" cy="365125"/>
          </a:xfrm>
        </p:spPr>
        <p:txBody>
          <a:bodyPr anchor="ctr">
            <a:normAutofit/>
          </a:bodyPr>
          <a:lstStyle>
            <a:lvl1pPr>
              <a:defRPr sz="1200" baseline="0">
                <a:solidFill>
                  <a:schemeClr val="bg1"/>
                </a:solidFill>
              </a:defRPr>
            </a:lvl1pPr>
          </a:lstStyle>
          <a:p>
            <a:pPr lvl="0"/>
            <a:r>
              <a:rPr lang="en-US" dirty="0"/>
              <a:t>Insert Date</a:t>
            </a:r>
          </a:p>
        </p:txBody>
      </p:sp>
      <p:sp>
        <p:nvSpPr>
          <p:cNvPr id="2" name="Title 1"/>
          <p:cNvSpPr>
            <a:spLocks noGrp="1"/>
          </p:cNvSpPr>
          <p:nvPr>
            <p:ph type="title"/>
          </p:nvPr>
        </p:nvSpPr>
        <p:spPr>
          <a:xfrm>
            <a:off x="914401" y="814705"/>
            <a:ext cx="10363200" cy="3124198"/>
          </a:xfrm>
        </p:spPr>
        <p:txBody>
          <a:bodyPr>
            <a:noAutofit/>
          </a:bodyPr>
          <a:lstStyle>
            <a:lvl1pPr>
              <a:defRPr sz="8800" b="0" i="0">
                <a:solidFill>
                  <a:schemeClr val="bg1"/>
                </a:solidFill>
                <a:effectLst>
                  <a:outerShdw blurRad="50800" dist="38100" dir="8100000" algn="tr" rotWithShape="0">
                    <a:prstClr val="black">
                      <a:alpha val="40000"/>
                    </a:prstClr>
                  </a:outerShdw>
                </a:effectLst>
                <a:latin typeface="Museo Slab 500" charset="0"/>
                <a:ea typeface="Museo Slab 500" charset="0"/>
                <a:cs typeface="Museo Slab 500" charset="0"/>
              </a:defRPr>
            </a:lvl1pPr>
          </a:lstStyle>
          <a:p>
            <a:r>
              <a:rPr lang="en-US" dirty="0"/>
              <a:t>Click to edit Master title</a:t>
            </a:r>
          </a:p>
        </p:txBody>
      </p:sp>
      <p:sp>
        <p:nvSpPr>
          <p:cNvPr id="11" name="Text Placeholder 10"/>
          <p:cNvSpPr>
            <a:spLocks noGrp="1"/>
          </p:cNvSpPr>
          <p:nvPr>
            <p:ph type="body" sz="quarter" idx="12" hasCustomPrompt="1"/>
          </p:nvPr>
        </p:nvSpPr>
        <p:spPr>
          <a:xfrm>
            <a:off x="914401" y="4184875"/>
            <a:ext cx="10363200" cy="490311"/>
          </a:xfrm>
        </p:spPr>
        <p:txBody>
          <a:bodyPr/>
          <a:lstStyle>
            <a:lvl1pPr marL="0" indent="0">
              <a:buNone/>
              <a:defRPr b="0" i="0">
                <a:solidFill>
                  <a:schemeClr val="bg1"/>
                </a:solidFill>
                <a:latin typeface="+mn-lt"/>
                <a:ea typeface="Trebuchet MS" charset="0"/>
                <a:cs typeface="Trebuchet MS" charset="0"/>
              </a:defRPr>
            </a:lvl1pPr>
          </a:lstStyle>
          <a:p>
            <a:pPr lvl="0"/>
            <a:r>
              <a:rPr lang="en-US" dirty="0"/>
              <a:t>Click to edit Master subtitle</a:t>
            </a:r>
          </a:p>
        </p:txBody>
      </p:sp>
      <p:sp>
        <p:nvSpPr>
          <p:cNvPr id="6" name="Rectangle 5">
            <a:extLst>
              <a:ext uri="{FF2B5EF4-FFF2-40B4-BE49-F238E27FC236}">
                <a16:creationId xmlns:a16="http://schemas.microsoft.com/office/drawing/2014/main" id="{02E63247-FA9C-AE42-8D08-A5930846C60E}"/>
              </a:ext>
            </a:extLst>
          </p:cNvPr>
          <p:cNvSpPr/>
          <p:nvPr userDrawn="1"/>
        </p:nvSpPr>
        <p:spPr>
          <a:xfrm>
            <a:off x="-15240" y="3472608"/>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95529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Alternate Title Slide">
    <p:bg>
      <p:bgPr>
        <a:solidFill>
          <a:schemeClr val="accent5"/>
        </a:solidFill>
        <a:effectLst/>
      </p:bgPr>
    </p:bg>
    <p:spTree>
      <p:nvGrpSpPr>
        <p:cNvPr id="1" name=""/>
        <p:cNvGrpSpPr/>
        <p:nvPr/>
      </p:nvGrpSpPr>
      <p:grpSpPr>
        <a:xfrm>
          <a:off x="0" y="0"/>
          <a:ext cx="0" cy="0"/>
          <a:chOff x="0" y="0"/>
          <a:chExt cx="0" cy="0"/>
        </a:xfrm>
      </p:grpSpPr>
      <p:sp>
        <p:nvSpPr>
          <p:cNvPr id="3" name="Rounded Rectangle 2"/>
          <p:cNvSpPr/>
          <p:nvPr userDrawn="1"/>
        </p:nvSpPr>
        <p:spPr>
          <a:xfrm>
            <a:off x="152400" y="163286"/>
            <a:ext cx="11887200" cy="6531428"/>
          </a:xfrm>
          <a:prstGeom prst="roundRect">
            <a:avLst>
              <a:gd name="adj" fmla="val 0"/>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hasCustomPrompt="1"/>
          </p:nvPr>
        </p:nvSpPr>
        <p:spPr>
          <a:xfrm>
            <a:off x="912223" y="1097278"/>
            <a:ext cx="10365377" cy="1524000"/>
          </a:xfrm>
        </p:spPr>
        <p:txBody>
          <a:bodyPr>
            <a:noAutofit/>
          </a:bodyPr>
          <a:lstStyle>
            <a:lvl1pPr algn="l">
              <a:defRPr sz="6000" b="0" i="0" baseline="0">
                <a:solidFill>
                  <a:srgbClr val="232C67"/>
                </a:solidFill>
                <a:latin typeface="Museo Slab 500" charset="0"/>
                <a:ea typeface="Museo Slab 500" charset="0"/>
                <a:cs typeface="Museo Slab 500" charset="0"/>
              </a:defRPr>
            </a:lvl1pPr>
          </a:lstStyle>
          <a:p>
            <a:r>
              <a:rPr lang="en-US" dirty="0"/>
              <a:t>Click to edit section title</a:t>
            </a:r>
          </a:p>
        </p:txBody>
      </p:sp>
      <p:sp>
        <p:nvSpPr>
          <p:cNvPr id="5" name="Text Placeholder 10"/>
          <p:cNvSpPr>
            <a:spLocks noGrp="1"/>
          </p:cNvSpPr>
          <p:nvPr>
            <p:ph type="body" sz="quarter" idx="12" hasCustomPrompt="1"/>
          </p:nvPr>
        </p:nvSpPr>
        <p:spPr>
          <a:xfrm>
            <a:off x="912223" y="2839454"/>
            <a:ext cx="10365377" cy="3287024"/>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subtitle</a:t>
            </a:r>
          </a:p>
        </p:txBody>
      </p:sp>
    </p:spTree>
    <p:extLst>
      <p:ext uri="{BB962C8B-B14F-4D97-AF65-F5344CB8AC3E}">
        <p14:creationId xmlns:p14="http://schemas.microsoft.com/office/powerpoint/2010/main" val="3896331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mple Data Slide">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729342" y="2259876"/>
            <a:ext cx="3755572" cy="3132900"/>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3" name="Round Single Corner Rectangle 2"/>
          <p:cNvSpPr/>
          <p:nvPr userDrawn="1"/>
        </p:nvSpPr>
        <p:spPr>
          <a:xfrm rot="10800000">
            <a:off x="5214256" y="-2"/>
            <a:ext cx="6977741" cy="6858001"/>
          </a:xfrm>
          <a:prstGeom prst="round1Rect">
            <a:avLst>
              <a:gd name="adj" fmla="val 0"/>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943600" y="731519"/>
            <a:ext cx="5519055" cy="4661257"/>
          </a:xfrm>
        </p:spPr>
        <p:txBody>
          <a:bodyPr anchor="ctr" anchorCtr="0">
            <a:noAutofit/>
          </a:bodyPr>
          <a:lstStyle>
            <a:lvl1pPr algn="ctr">
              <a:defRPr sz="12500" b="0" i="0">
                <a:solidFill>
                  <a:schemeClr val="bg1"/>
                </a:solidFill>
                <a:latin typeface="Museo Slab 500" charset="0"/>
                <a:ea typeface="Museo Slab 500" charset="0"/>
                <a:cs typeface="Museo Slab 500" charset="0"/>
              </a:defRPr>
            </a:lvl1pPr>
          </a:lstStyle>
          <a:p>
            <a:r>
              <a:rPr lang="en-US" dirty="0"/>
              <a:t>00.0%</a:t>
            </a:r>
          </a:p>
        </p:txBody>
      </p:sp>
      <p:sp>
        <p:nvSpPr>
          <p:cNvPr id="6" name="Text Placeholder 10"/>
          <p:cNvSpPr>
            <a:spLocks noGrp="1"/>
          </p:cNvSpPr>
          <p:nvPr>
            <p:ph type="body" sz="quarter" idx="13" hasCustomPrompt="1"/>
          </p:nvPr>
        </p:nvSpPr>
        <p:spPr>
          <a:xfrm>
            <a:off x="729343" y="731519"/>
            <a:ext cx="3755572" cy="1290321"/>
          </a:xfrm>
        </p:spPr>
        <p:txBody>
          <a:bodyPr>
            <a:noAutofit/>
          </a:bodyPr>
          <a:lstStyle>
            <a:lvl1pPr marL="0" indent="0" algn="l">
              <a:buNone/>
              <a:defRPr sz="36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7" name="Rectangle 6">
            <a:extLst>
              <a:ext uri="{FF2B5EF4-FFF2-40B4-BE49-F238E27FC236}">
                <a16:creationId xmlns:a16="http://schemas.microsoft.com/office/drawing/2014/main" id="{21EA2C93-A884-8747-B8D7-B6B9AEEB0315}"/>
              </a:ext>
            </a:extLst>
          </p:cNvPr>
          <p:cNvSpPr/>
          <p:nvPr userDrawn="1"/>
        </p:nvSpPr>
        <p:spPr>
          <a:xfrm>
            <a:off x="5214256" y="-2"/>
            <a:ext cx="6977744" cy="14224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imple Data Slide">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729342" y="2259876"/>
            <a:ext cx="3755572" cy="3132900"/>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3" name="Round Single Corner Rectangle 2"/>
          <p:cNvSpPr/>
          <p:nvPr userDrawn="1"/>
        </p:nvSpPr>
        <p:spPr>
          <a:xfrm rot="10800000">
            <a:off x="5214256" y="-2"/>
            <a:ext cx="6977741" cy="6858001"/>
          </a:xfrm>
          <a:prstGeom prst="round1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943600" y="731519"/>
            <a:ext cx="5519055" cy="4661257"/>
          </a:xfrm>
        </p:spPr>
        <p:txBody>
          <a:bodyPr anchor="ctr" anchorCtr="0">
            <a:noAutofit/>
          </a:bodyPr>
          <a:lstStyle>
            <a:lvl1pPr algn="ctr">
              <a:defRPr sz="12500" b="0" i="0">
                <a:solidFill>
                  <a:schemeClr val="bg1"/>
                </a:solidFill>
                <a:latin typeface="Museo Slab 500" charset="0"/>
                <a:ea typeface="Museo Slab 500" charset="0"/>
                <a:cs typeface="Museo Slab 500" charset="0"/>
              </a:defRPr>
            </a:lvl1pPr>
          </a:lstStyle>
          <a:p>
            <a:r>
              <a:rPr lang="en-US" dirty="0"/>
              <a:t>00.0%</a:t>
            </a:r>
          </a:p>
        </p:txBody>
      </p:sp>
      <p:sp>
        <p:nvSpPr>
          <p:cNvPr id="6" name="Text Placeholder 10"/>
          <p:cNvSpPr>
            <a:spLocks noGrp="1"/>
          </p:cNvSpPr>
          <p:nvPr>
            <p:ph type="body" sz="quarter" idx="13" hasCustomPrompt="1"/>
          </p:nvPr>
        </p:nvSpPr>
        <p:spPr>
          <a:xfrm>
            <a:off x="729343" y="731519"/>
            <a:ext cx="3755572" cy="1290321"/>
          </a:xfrm>
        </p:spPr>
        <p:txBody>
          <a:bodyPr>
            <a:noAutofit/>
          </a:bodyPr>
          <a:lstStyle>
            <a:lvl1pPr marL="0" indent="0" algn="l">
              <a:buNone/>
              <a:defRPr sz="36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7" name="Rectangle 6">
            <a:extLst>
              <a:ext uri="{FF2B5EF4-FFF2-40B4-BE49-F238E27FC236}">
                <a16:creationId xmlns:a16="http://schemas.microsoft.com/office/drawing/2014/main" id="{21EA2C93-A884-8747-B8D7-B6B9AEEB0315}"/>
              </a:ext>
            </a:extLst>
          </p:cNvPr>
          <p:cNvSpPr/>
          <p:nvPr userDrawn="1"/>
        </p:nvSpPr>
        <p:spPr>
          <a:xfrm>
            <a:off x="5214256" y="-2"/>
            <a:ext cx="6977744" cy="14224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588201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Simple Data Slide">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729342" y="2259876"/>
            <a:ext cx="3755572" cy="3132900"/>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3" name="Round Single Corner Rectangle 2"/>
          <p:cNvSpPr/>
          <p:nvPr userDrawn="1"/>
        </p:nvSpPr>
        <p:spPr>
          <a:xfrm rot="10800000">
            <a:off x="5214256" y="-2"/>
            <a:ext cx="6977741" cy="6858001"/>
          </a:xfrm>
          <a:prstGeom prst="round1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943600" y="731519"/>
            <a:ext cx="5519055" cy="4661257"/>
          </a:xfrm>
        </p:spPr>
        <p:txBody>
          <a:bodyPr anchor="ctr" anchorCtr="0">
            <a:noAutofit/>
          </a:bodyPr>
          <a:lstStyle>
            <a:lvl1pPr algn="ctr">
              <a:defRPr sz="12500" b="0" i="0">
                <a:solidFill>
                  <a:schemeClr val="bg1"/>
                </a:solidFill>
                <a:latin typeface="Museo Slab 500" charset="0"/>
                <a:ea typeface="Museo Slab 500" charset="0"/>
                <a:cs typeface="Museo Slab 500" charset="0"/>
              </a:defRPr>
            </a:lvl1pPr>
          </a:lstStyle>
          <a:p>
            <a:r>
              <a:rPr lang="en-US" dirty="0"/>
              <a:t>00.0%</a:t>
            </a:r>
          </a:p>
        </p:txBody>
      </p:sp>
      <p:sp>
        <p:nvSpPr>
          <p:cNvPr id="6" name="Text Placeholder 10"/>
          <p:cNvSpPr>
            <a:spLocks noGrp="1"/>
          </p:cNvSpPr>
          <p:nvPr>
            <p:ph type="body" sz="quarter" idx="13" hasCustomPrompt="1"/>
          </p:nvPr>
        </p:nvSpPr>
        <p:spPr>
          <a:xfrm>
            <a:off x="729343" y="731519"/>
            <a:ext cx="3755572" cy="1290321"/>
          </a:xfrm>
        </p:spPr>
        <p:txBody>
          <a:bodyPr>
            <a:noAutofit/>
          </a:bodyPr>
          <a:lstStyle>
            <a:lvl1pPr marL="0" indent="0" algn="l">
              <a:buNone/>
              <a:defRPr sz="36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7" name="Rectangle 6">
            <a:extLst>
              <a:ext uri="{FF2B5EF4-FFF2-40B4-BE49-F238E27FC236}">
                <a16:creationId xmlns:a16="http://schemas.microsoft.com/office/drawing/2014/main" id="{21EA2C93-A884-8747-B8D7-B6B9AEEB0315}"/>
              </a:ext>
            </a:extLst>
          </p:cNvPr>
          <p:cNvSpPr/>
          <p:nvPr userDrawn="1"/>
        </p:nvSpPr>
        <p:spPr>
          <a:xfrm>
            <a:off x="5214256" y="-2"/>
            <a:ext cx="6977744" cy="142242"/>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3613662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Simple Data Slide">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729342" y="2259876"/>
            <a:ext cx="3755572" cy="3132900"/>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3" name="Round Single Corner Rectangle 2"/>
          <p:cNvSpPr/>
          <p:nvPr userDrawn="1"/>
        </p:nvSpPr>
        <p:spPr>
          <a:xfrm rot="10800000">
            <a:off x="5214256" y="-2"/>
            <a:ext cx="6977741" cy="6858001"/>
          </a:xfrm>
          <a:prstGeom prst="round1Rect">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943600" y="731519"/>
            <a:ext cx="5519055" cy="4661257"/>
          </a:xfrm>
        </p:spPr>
        <p:txBody>
          <a:bodyPr anchor="ctr" anchorCtr="0">
            <a:noAutofit/>
          </a:bodyPr>
          <a:lstStyle>
            <a:lvl1pPr algn="ctr">
              <a:defRPr sz="12500" b="0" i="0">
                <a:solidFill>
                  <a:schemeClr val="bg1"/>
                </a:solidFill>
                <a:latin typeface="Museo Slab 500" charset="0"/>
                <a:ea typeface="Museo Slab 500" charset="0"/>
                <a:cs typeface="Museo Slab 500" charset="0"/>
              </a:defRPr>
            </a:lvl1pPr>
          </a:lstStyle>
          <a:p>
            <a:r>
              <a:rPr lang="en-US" dirty="0"/>
              <a:t>00.0%</a:t>
            </a:r>
          </a:p>
        </p:txBody>
      </p:sp>
      <p:sp>
        <p:nvSpPr>
          <p:cNvPr id="6" name="Text Placeholder 10"/>
          <p:cNvSpPr>
            <a:spLocks noGrp="1"/>
          </p:cNvSpPr>
          <p:nvPr>
            <p:ph type="body" sz="quarter" idx="13" hasCustomPrompt="1"/>
          </p:nvPr>
        </p:nvSpPr>
        <p:spPr>
          <a:xfrm>
            <a:off x="729343" y="731519"/>
            <a:ext cx="3755572" cy="1290321"/>
          </a:xfrm>
        </p:spPr>
        <p:txBody>
          <a:bodyPr>
            <a:noAutofit/>
          </a:bodyPr>
          <a:lstStyle>
            <a:lvl1pPr marL="0" indent="0" algn="l">
              <a:buNone/>
              <a:defRPr sz="36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7" name="Rectangle 6">
            <a:extLst>
              <a:ext uri="{FF2B5EF4-FFF2-40B4-BE49-F238E27FC236}">
                <a16:creationId xmlns:a16="http://schemas.microsoft.com/office/drawing/2014/main" id="{21EA2C93-A884-8747-B8D7-B6B9AEEB0315}"/>
              </a:ext>
            </a:extLst>
          </p:cNvPr>
          <p:cNvSpPr/>
          <p:nvPr userDrawn="1"/>
        </p:nvSpPr>
        <p:spPr>
          <a:xfrm>
            <a:off x="5214256" y="-2"/>
            <a:ext cx="6977744" cy="142242"/>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2794116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amp; Text Slide">
    <p:spTree>
      <p:nvGrpSpPr>
        <p:cNvPr id="1" name=""/>
        <p:cNvGrpSpPr/>
        <p:nvPr/>
      </p:nvGrpSpPr>
      <p:grpSpPr>
        <a:xfrm>
          <a:off x="0" y="0"/>
          <a:ext cx="0" cy="0"/>
          <a:chOff x="0" y="0"/>
          <a:chExt cx="0" cy="0"/>
        </a:xfrm>
      </p:grpSpPr>
      <p:sp>
        <p:nvSpPr>
          <p:cNvPr id="11" name="Text Placeholder 10"/>
          <p:cNvSpPr>
            <a:spLocks noGrp="1"/>
          </p:cNvSpPr>
          <p:nvPr>
            <p:ph type="body" sz="quarter" idx="12"/>
          </p:nvPr>
        </p:nvSpPr>
        <p:spPr>
          <a:xfrm>
            <a:off x="6283778" y="3714751"/>
            <a:ext cx="5377541" cy="2379064"/>
          </a:xfrm>
        </p:spPr>
        <p:txBody>
          <a:bodyPr>
            <a:normAutofit/>
          </a:bodyPr>
          <a:lstStyle>
            <a:lvl1pPr marL="0" indent="0" algn="l">
              <a:buNone/>
              <a:defRPr sz="2000" b="0" i="0">
                <a:solidFill>
                  <a:schemeClr val="accent3">
                    <a:lumMod val="10000"/>
                  </a:schemeClr>
                </a:solidFill>
                <a:latin typeface="+mn-lt"/>
                <a:ea typeface="Trebuchet MS" charset="0"/>
                <a:cs typeface="Trebuchet MS" charset="0"/>
              </a:defRPr>
            </a:lvl1pPr>
          </a:lstStyle>
          <a:p>
            <a:pPr lvl="0"/>
            <a:endParaRPr lang="en-US" dirty="0"/>
          </a:p>
        </p:txBody>
      </p:sp>
      <p:sp>
        <p:nvSpPr>
          <p:cNvPr id="12" name="Picture Placeholder 7"/>
          <p:cNvSpPr>
            <a:spLocks noGrp="1"/>
          </p:cNvSpPr>
          <p:nvPr>
            <p:ph type="pic" sz="quarter" idx="13"/>
          </p:nvPr>
        </p:nvSpPr>
        <p:spPr>
          <a:xfrm>
            <a:off x="557893" y="696676"/>
            <a:ext cx="5377542" cy="5397138"/>
          </a:xfrm>
          <a:prstGeom prst="roundRect">
            <a:avLst>
              <a:gd name="adj" fmla="val 0"/>
            </a:avLst>
          </a:prstGeom>
        </p:spPr>
        <p:txBody>
          <a:bodyPr/>
          <a:lstStyle/>
          <a:p>
            <a:endParaRPr lang="en-US"/>
          </a:p>
        </p:txBody>
      </p:sp>
      <p:sp>
        <p:nvSpPr>
          <p:cNvPr id="5" name="Picture Placeholder 7">
            <a:extLst>
              <a:ext uri="{FF2B5EF4-FFF2-40B4-BE49-F238E27FC236}">
                <a16:creationId xmlns:a16="http://schemas.microsoft.com/office/drawing/2014/main" id="{BE9EA3EC-09C6-934B-A9DA-895C76565CAE}"/>
              </a:ext>
            </a:extLst>
          </p:cNvPr>
          <p:cNvSpPr>
            <a:spLocks noGrp="1"/>
          </p:cNvSpPr>
          <p:nvPr>
            <p:ph type="pic" sz="quarter" idx="14"/>
          </p:nvPr>
        </p:nvSpPr>
        <p:spPr>
          <a:xfrm>
            <a:off x="6283779" y="696676"/>
            <a:ext cx="5377542" cy="2732324"/>
          </a:xfrm>
          <a:prstGeom prst="roundRect">
            <a:avLst>
              <a:gd name="adj" fmla="val 0"/>
            </a:avLst>
          </a:prstGeom>
        </p:spPr>
        <p:txBody>
          <a:body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aded Picture Text Slide">
    <p:bg>
      <p:bgPr>
        <a:solidFill>
          <a:schemeClr val="bg1"/>
        </a:solidFill>
        <a:effectLst/>
      </p:bgPr>
    </p:bg>
    <p:spTree>
      <p:nvGrpSpPr>
        <p:cNvPr id="1" name=""/>
        <p:cNvGrpSpPr/>
        <p:nvPr/>
      </p:nvGrpSpPr>
      <p:grpSpPr>
        <a:xfrm>
          <a:off x="0" y="0"/>
          <a:ext cx="0" cy="0"/>
          <a:chOff x="0" y="0"/>
          <a:chExt cx="0" cy="0"/>
        </a:xfrm>
      </p:grpSpPr>
      <p:sp>
        <p:nvSpPr>
          <p:cNvPr id="10" name="Picture Placeholder 4"/>
          <p:cNvSpPr>
            <a:spLocks noGrp="1"/>
          </p:cNvSpPr>
          <p:nvPr>
            <p:ph type="pic" sz="quarter" idx="13" hasCustomPrompt="1"/>
          </p:nvPr>
        </p:nvSpPr>
        <p:spPr>
          <a:xfrm>
            <a:off x="0" y="0"/>
            <a:ext cx="12192000" cy="6858000"/>
          </a:xfrm>
          <a:prstGeom prst="roundRect">
            <a:avLst>
              <a:gd name="adj" fmla="val 0"/>
            </a:avLst>
          </a:prstGeom>
          <a:noFill/>
          <a:ln>
            <a:noFill/>
          </a:ln>
        </p:spPr>
        <p:txBody>
          <a:bodyPr/>
          <a:lstStyle>
            <a:lvl1pPr marL="0" indent="0" algn="ctr">
              <a:buNone/>
              <a:defRPr/>
            </a:lvl1pPr>
          </a:lstStyle>
          <a:p>
            <a:r>
              <a:rPr lang="en-US" dirty="0"/>
              <a:t>Add picture then adjust transparency to between 75% and 85%</a:t>
            </a:r>
          </a:p>
        </p:txBody>
      </p:sp>
      <p:sp>
        <p:nvSpPr>
          <p:cNvPr id="12" name="Text Placeholder 11"/>
          <p:cNvSpPr>
            <a:spLocks noGrp="1"/>
          </p:cNvSpPr>
          <p:nvPr>
            <p:ph type="body" sz="quarter" idx="14" hasCustomPrompt="1"/>
          </p:nvPr>
        </p:nvSpPr>
        <p:spPr>
          <a:xfrm>
            <a:off x="1665287" y="1540669"/>
            <a:ext cx="8861425" cy="3776662"/>
          </a:xfrm>
        </p:spPr>
        <p:txBody>
          <a:bodyPr anchor="ctr" anchorCtr="0">
            <a:normAutofit/>
          </a:bodyPr>
          <a:lstStyle>
            <a:lvl1pPr marL="0" indent="0" algn="ctr">
              <a:buNone/>
              <a:defRPr sz="6000" b="0" i="0">
                <a:solidFill>
                  <a:schemeClr val="accent3">
                    <a:lumMod val="10000"/>
                  </a:schemeClr>
                </a:solidFill>
                <a:effectLst>
                  <a:outerShdw blurRad="50800" dist="38100" dir="8100000" algn="tr" rotWithShape="0">
                    <a:prstClr val="black">
                      <a:alpha val="40000"/>
                    </a:prstClr>
                  </a:outerShdw>
                </a:effectLst>
                <a:latin typeface="Museo Slab 500" panose="02000000000000000000" pitchFamily="2" charset="77"/>
                <a:ea typeface="Museo Slab 500" panose="02000000000000000000" pitchFamily="2" charset="77"/>
                <a:cs typeface="Museo Slab 500" panose="02000000000000000000" pitchFamily="2" charset="77"/>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ark Picture Text Slide">
    <p:bg>
      <p:bgPr>
        <a:solidFill>
          <a:schemeClr val="bg1"/>
        </a:solidFill>
        <a:effectLst/>
      </p:bgPr>
    </p:bg>
    <p:spTree>
      <p:nvGrpSpPr>
        <p:cNvPr id="1" name=""/>
        <p:cNvGrpSpPr/>
        <p:nvPr/>
      </p:nvGrpSpPr>
      <p:grpSpPr>
        <a:xfrm>
          <a:off x="0" y="0"/>
          <a:ext cx="0" cy="0"/>
          <a:chOff x="0" y="0"/>
          <a:chExt cx="0" cy="0"/>
        </a:xfrm>
      </p:grpSpPr>
      <p:sp>
        <p:nvSpPr>
          <p:cNvPr id="9" name="Picture Placeholder 4"/>
          <p:cNvSpPr>
            <a:spLocks noGrp="1"/>
          </p:cNvSpPr>
          <p:nvPr>
            <p:ph type="pic" sz="quarter" idx="13" hasCustomPrompt="1"/>
          </p:nvPr>
        </p:nvSpPr>
        <p:spPr>
          <a:xfrm>
            <a:off x="0" y="0"/>
            <a:ext cx="12192000" cy="6857999"/>
          </a:xfrm>
          <a:prstGeom prst="roundRect">
            <a:avLst>
              <a:gd name="adj" fmla="val 0"/>
            </a:avLst>
          </a:prstGeom>
          <a:noFill/>
          <a:ln>
            <a:noFill/>
          </a:ln>
        </p:spPr>
        <p:txBody>
          <a:bodyPr/>
          <a:lstStyle>
            <a:lvl1pPr marL="0" indent="0" algn="ctr">
              <a:buNone/>
              <a:defRPr/>
            </a:lvl1pPr>
          </a:lstStyle>
          <a:p>
            <a:r>
              <a:rPr lang="en-US" dirty="0"/>
              <a:t>Click icon to add image. Select a dark photo.</a:t>
            </a:r>
          </a:p>
        </p:txBody>
      </p:sp>
      <p:sp>
        <p:nvSpPr>
          <p:cNvPr id="5" name="Title 1"/>
          <p:cNvSpPr>
            <a:spLocks noGrp="1"/>
          </p:cNvSpPr>
          <p:nvPr>
            <p:ph type="title" hasCustomPrompt="1"/>
          </p:nvPr>
        </p:nvSpPr>
        <p:spPr>
          <a:xfrm>
            <a:off x="1603466" y="2400662"/>
            <a:ext cx="8985068" cy="1513120"/>
          </a:xfrm>
        </p:spPr>
        <p:txBody>
          <a:bodyPr>
            <a:noAutofit/>
          </a:bodyPr>
          <a:lstStyle>
            <a:lvl1pPr algn="ctr">
              <a:defRPr sz="4500" b="0" i="0">
                <a:solidFill>
                  <a:schemeClr val="bg1"/>
                </a:solidFill>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Click to edit text</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ight Picture Text Slide">
    <p:bg>
      <p:bgPr>
        <a:solidFill>
          <a:schemeClr val="bg1"/>
        </a:solidFill>
        <a:effectLst/>
      </p:bgPr>
    </p:bg>
    <p:spTree>
      <p:nvGrpSpPr>
        <p:cNvPr id="1" name=""/>
        <p:cNvGrpSpPr/>
        <p:nvPr/>
      </p:nvGrpSpPr>
      <p:grpSpPr>
        <a:xfrm>
          <a:off x="0" y="0"/>
          <a:ext cx="0" cy="0"/>
          <a:chOff x="0" y="0"/>
          <a:chExt cx="0" cy="0"/>
        </a:xfrm>
      </p:grpSpPr>
      <p:sp>
        <p:nvSpPr>
          <p:cNvPr id="9" name="Picture Placeholder 4"/>
          <p:cNvSpPr>
            <a:spLocks noGrp="1"/>
          </p:cNvSpPr>
          <p:nvPr>
            <p:ph type="pic" sz="quarter" idx="13" hasCustomPrompt="1"/>
          </p:nvPr>
        </p:nvSpPr>
        <p:spPr>
          <a:xfrm>
            <a:off x="0" y="0"/>
            <a:ext cx="12039600" cy="6858000"/>
          </a:xfrm>
          <a:prstGeom prst="roundRect">
            <a:avLst>
              <a:gd name="adj" fmla="val 0"/>
            </a:avLst>
          </a:prstGeom>
          <a:noFill/>
          <a:ln>
            <a:noFill/>
          </a:ln>
        </p:spPr>
        <p:txBody>
          <a:bodyPr/>
          <a:lstStyle>
            <a:lvl1pPr marL="0" indent="0" algn="ctr">
              <a:buNone/>
              <a:defRPr/>
            </a:lvl1pPr>
          </a:lstStyle>
          <a:p>
            <a:r>
              <a:rPr lang="en-US" dirty="0"/>
              <a:t>Click icon to add image. Select a bright photo.</a:t>
            </a:r>
          </a:p>
        </p:txBody>
      </p:sp>
      <p:sp>
        <p:nvSpPr>
          <p:cNvPr id="5" name="Title 1"/>
          <p:cNvSpPr>
            <a:spLocks noGrp="1"/>
          </p:cNvSpPr>
          <p:nvPr>
            <p:ph type="title" hasCustomPrompt="1"/>
          </p:nvPr>
        </p:nvSpPr>
        <p:spPr>
          <a:xfrm>
            <a:off x="1603466" y="2522582"/>
            <a:ext cx="8985068" cy="1513120"/>
          </a:xfrm>
        </p:spPr>
        <p:txBody>
          <a:bodyPr>
            <a:noAutofit/>
          </a:bodyPr>
          <a:lstStyle>
            <a:lvl1pPr algn="ctr">
              <a:defRPr sz="4500" b="0" i="0">
                <a:solidFill>
                  <a:schemeClr val="accent3">
                    <a:lumMod val="10000"/>
                  </a:schemeClr>
                </a:solidFill>
                <a:effectLst>
                  <a:outerShdw blurRad="50800" dist="38100" dir="8100000" algn="tr" rotWithShape="0">
                    <a:prstClr val="black">
                      <a:alpha val="40000"/>
                    </a:prstClr>
                  </a:outerShdw>
                </a:effectLst>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Click to edit text</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alf Picture Slide">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729343" y="2403567"/>
            <a:ext cx="4648199" cy="3722909"/>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6" name="Text Placeholder 10"/>
          <p:cNvSpPr>
            <a:spLocks noGrp="1"/>
          </p:cNvSpPr>
          <p:nvPr>
            <p:ph type="body" sz="quarter" idx="13" hasCustomPrompt="1"/>
          </p:nvPr>
        </p:nvSpPr>
        <p:spPr>
          <a:xfrm>
            <a:off x="729343" y="731520"/>
            <a:ext cx="4648199" cy="1306287"/>
          </a:xfrm>
        </p:spPr>
        <p:txBody>
          <a:bodyPr>
            <a:noAutofit/>
          </a:bodyPr>
          <a:lstStyle>
            <a:lvl1pPr marL="0" indent="0" algn="l">
              <a:buNone/>
              <a:defRPr sz="36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10" name="Picture Placeholder 9"/>
          <p:cNvSpPr>
            <a:spLocks noGrp="1"/>
          </p:cNvSpPr>
          <p:nvPr>
            <p:ph type="pic" sz="quarter" idx="14"/>
          </p:nvPr>
        </p:nvSpPr>
        <p:spPr>
          <a:xfrm>
            <a:off x="6106885" y="0"/>
            <a:ext cx="6085115" cy="6858000"/>
          </a:xfrm>
        </p:spPr>
        <p:txBody>
          <a:bodyPr/>
          <a:lstStyle/>
          <a:p>
            <a:endParaRPr lang="en-US"/>
          </a:p>
        </p:txBody>
      </p:sp>
      <p:sp>
        <p:nvSpPr>
          <p:cNvPr id="5" name="Rectangle 4">
            <a:extLst>
              <a:ext uri="{FF2B5EF4-FFF2-40B4-BE49-F238E27FC236}">
                <a16:creationId xmlns:a16="http://schemas.microsoft.com/office/drawing/2014/main" id="{B2011DB1-4B35-7943-9B98-C5D50EB31642}"/>
              </a:ext>
            </a:extLst>
          </p:cNvPr>
          <p:cNvSpPr/>
          <p:nvPr userDrawn="1"/>
        </p:nvSpPr>
        <p:spPr>
          <a:xfrm>
            <a:off x="729343" y="2165171"/>
            <a:ext cx="4648199" cy="9035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Dark Blue">
    <p:bg>
      <p:bgPr>
        <a:solidFill>
          <a:srgbClr val="232C67"/>
        </a:solidFill>
        <a:effectLst/>
      </p:bgPr>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rcRect/>
          <a:stretch/>
        </p:blipFill>
        <p:spPr>
          <a:xfrm>
            <a:off x="8615681" y="6054001"/>
            <a:ext cx="2523944" cy="499390"/>
          </a:xfrm>
          <a:prstGeom prst="rect">
            <a:avLst/>
          </a:prstGeom>
        </p:spPr>
      </p:pic>
      <p:sp>
        <p:nvSpPr>
          <p:cNvPr id="4" name="Text Placeholder 3"/>
          <p:cNvSpPr>
            <a:spLocks noGrp="1"/>
          </p:cNvSpPr>
          <p:nvPr>
            <p:ph type="body" sz="quarter" idx="13" hasCustomPrompt="1"/>
          </p:nvPr>
        </p:nvSpPr>
        <p:spPr>
          <a:xfrm>
            <a:off x="1001713" y="6224270"/>
            <a:ext cx="3330575" cy="365125"/>
          </a:xfrm>
        </p:spPr>
        <p:txBody>
          <a:bodyPr anchor="ctr">
            <a:normAutofit/>
          </a:bodyPr>
          <a:lstStyle>
            <a:lvl1pPr>
              <a:defRPr sz="1200" baseline="0">
                <a:solidFill>
                  <a:schemeClr val="bg1"/>
                </a:solidFill>
              </a:defRPr>
            </a:lvl1pPr>
          </a:lstStyle>
          <a:p>
            <a:pPr lvl="0"/>
            <a:r>
              <a:rPr lang="en-US" dirty="0"/>
              <a:t>Insert Date</a:t>
            </a:r>
          </a:p>
        </p:txBody>
      </p:sp>
      <p:sp>
        <p:nvSpPr>
          <p:cNvPr id="11" name="Text Placeholder 10"/>
          <p:cNvSpPr>
            <a:spLocks noGrp="1"/>
          </p:cNvSpPr>
          <p:nvPr>
            <p:ph type="body" sz="quarter" idx="12" hasCustomPrompt="1"/>
          </p:nvPr>
        </p:nvSpPr>
        <p:spPr>
          <a:xfrm>
            <a:off x="914401" y="4184875"/>
            <a:ext cx="10363200" cy="490311"/>
          </a:xfrm>
        </p:spPr>
        <p:txBody>
          <a:bodyPr/>
          <a:lstStyle>
            <a:lvl1pPr marL="0" indent="0">
              <a:buNone/>
              <a:defRPr b="0" i="0">
                <a:solidFill>
                  <a:schemeClr val="bg1"/>
                </a:solidFill>
                <a:latin typeface="+mn-lt"/>
                <a:ea typeface="Trebuchet MS" charset="0"/>
                <a:cs typeface="Trebuchet MS" charset="0"/>
              </a:defRPr>
            </a:lvl1pPr>
          </a:lstStyle>
          <a:p>
            <a:pPr lvl="0"/>
            <a:r>
              <a:rPr lang="en-US" dirty="0"/>
              <a:t>Click to edit Master subtitle</a:t>
            </a:r>
          </a:p>
        </p:txBody>
      </p:sp>
      <p:sp>
        <p:nvSpPr>
          <p:cNvPr id="7" name="Title 1">
            <a:extLst>
              <a:ext uri="{FF2B5EF4-FFF2-40B4-BE49-F238E27FC236}">
                <a16:creationId xmlns:a16="http://schemas.microsoft.com/office/drawing/2014/main" id="{D16D0905-C8D8-634B-A16D-AA7D8BE56E51}"/>
              </a:ext>
            </a:extLst>
          </p:cNvPr>
          <p:cNvSpPr>
            <a:spLocks noGrp="1"/>
          </p:cNvSpPr>
          <p:nvPr>
            <p:ph type="title"/>
          </p:nvPr>
        </p:nvSpPr>
        <p:spPr>
          <a:xfrm>
            <a:off x="914401" y="814705"/>
            <a:ext cx="10363200" cy="3124198"/>
          </a:xfrm>
        </p:spPr>
        <p:txBody>
          <a:bodyPr>
            <a:noAutofit/>
          </a:bodyPr>
          <a:lstStyle>
            <a:lvl1pPr>
              <a:defRPr sz="8800" b="0" i="0">
                <a:solidFill>
                  <a:schemeClr val="bg1"/>
                </a:solidFill>
                <a:effectLst>
                  <a:outerShdw blurRad="50800" dist="38100" dir="8100000" algn="tr" rotWithShape="0">
                    <a:prstClr val="black">
                      <a:alpha val="40000"/>
                    </a:prstClr>
                  </a:outerShdw>
                </a:effectLst>
                <a:latin typeface="Museo Slab 500" charset="0"/>
                <a:ea typeface="Museo Slab 500" charset="0"/>
                <a:cs typeface="Museo Slab 500" charset="0"/>
              </a:defRPr>
            </a:lvl1pPr>
          </a:lstStyle>
          <a:p>
            <a:r>
              <a:rPr lang="en-US" dirty="0"/>
              <a:t>Click to edit Master title</a:t>
            </a:r>
          </a:p>
        </p:txBody>
      </p:sp>
    </p:spTree>
    <p:extLst>
      <p:ext uri="{BB962C8B-B14F-4D97-AF65-F5344CB8AC3E}">
        <p14:creationId xmlns:p14="http://schemas.microsoft.com/office/powerpoint/2010/main" val="18154425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ig Point Slide A">
    <p:spTree>
      <p:nvGrpSpPr>
        <p:cNvPr id="1" name=""/>
        <p:cNvGrpSpPr/>
        <p:nvPr/>
      </p:nvGrpSpPr>
      <p:grpSpPr>
        <a:xfrm>
          <a:off x="0" y="0"/>
          <a:ext cx="0" cy="0"/>
          <a:chOff x="0" y="0"/>
          <a:chExt cx="0" cy="0"/>
        </a:xfrm>
      </p:grpSpPr>
      <p:sp>
        <p:nvSpPr>
          <p:cNvPr id="15" name="Rectangle 14"/>
          <p:cNvSpPr/>
          <p:nvPr userDrawn="1"/>
        </p:nvSpPr>
        <p:spPr>
          <a:xfrm rot="10800000">
            <a:off x="-1" y="-1"/>
            <a:ext cx="6106885" cy="6858001"/>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2" hasCustomPrompt="1"/>
          </p:nvPr>
        </p:nvSpPr>
        <p:spPr>
          <a:xfrm>
            <a:off x="6836228" y="731519"/>
            <a:ext cx="4648199" cy="5394957"/>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4" name="Title 1"/>
          <p:cNvSpPr>
            <a:spLocks noGrp="1"/>
          </p:cNvSpPr>
          <p:nvPr>
            <p:ph type="title" hasCustomPrompt="1"/>
          </p:nvPr>
        </p:nvSpPr>
        <p:spPr>
          <a:xfrm>
            <a:off x="1116874" y="1097278"/>
            <a:ext cx="3894907" cy="4663437"/>
          </a:xfrm>
        </p:spPr>
        <p:txBody>
          <a:bodyPr anchor="ctr" anchorCtr="0">
            <a:noAutofit/>
          </a:bodyPr>
          <a:lstStyle>
            <a:lvl1pPr algn="ctr">
              <a:defRPr sz="6000" b="0" i="0">
                <a:solidFill>
                  <a:schemeClr val="bg1"/>
                </a:solidFill>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ADD BIG POINT</a:t>
            </a:r>
          </a:p>
        </p:txBody>
      </p:sp>
      <p:sp>
        <p:nvSpPr>
          <p:cNvPr id="2" name="Rounded Rectangle 1"/>
          <p:cNvSpPr/>
          <p:nvPr userDrawn="1"/>
        </p:nvSpPr>
        <p:spPr>
          <a:xfrm>
            <a:off x="751115" y="731519"/>
            <a:ext cx="4626427" cy="5394957"/>
          </a:xfrm>
          <a:prstGeom prst="roundRect">
            <a:avLst>
              <a:gd name="adj" fmla="val 0"/>
            </a:avLst>
          </a:prstGeom>
          <a:noFill/>
          <a:ln w="50800">
            <a:solidFill>
              <a:schemeClr val="accent2">
                <a:lumMod val="60000"/>
                <a:lumOff val="40000"/>
              </a:schemeClr>
            </a:solid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Big Point Slide A">
    <p:spTree>
      <p:nvGrpSpPr>
        <p:cNvPr id="1" name=""/>
        <p:cNvGrpSpPr/>
        <p:nvPr/>
      </p:nvGrpSpPr>
      <p:grpSpPr>
        <a:xfrm>
          <a:off x="0" y="0"/>
          <a:ext cx="0" cy="0"/>
          <a:chOff x="0" y="0"/>
          <a:chExt cx="0" cy="0"/>
        </a:xfrm>
      </p:grpSpPr>
      <p:sp>
        <p:nvSpPr>
          <p:cNvPr id="15" name="Rectangle 14"/>
          <p:cNvSpPr/>
          <p:nvPr userDrawn="1"/>
        </p:nvSpPr>
        <p:spPr>
          <a:xfrm rot="10800000">
            <a:off x="-1" y="-1"/>
            <a:ext cx="6106885"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2" hasCustomPrompt="1"/>
          </p:nvPr>
        </p:nvSpPr>
        <p:spPr>
          <a:xfrm>
            <a:off x="6836228" y="731519"/>
            <a:ext cx="4648199" cy="5394957"/>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4" name="Title 1"/>
          <p:cNvSpPr>
            <a:spLocks noGrp="1"/>
          </p:cNvSpPr>
          <p:nvPr>
            <p:ph type="title" hasCustomPrompt="1"/>
          </p:nvPr>
        </p:nvSpPr>
        <p:spPr>
          <a:xfrm>
            <a:off x="1116874" y="1097278"/>
            <a:ext cx="3894907" cy="4663437"/>
          </a:xfrm>
        </p:spPr>
        <p:txBody>
          <a:bodyPr anchor="ctr" anchorCtr="0">
            <a:noAutofit/>
          </a:bodyPr>
          <a:lstStyle>
            <a:lvl1pPr algn="ctr">
              <a:defRPr sz="6000" b="0" i="0">
                <a:solidFill>
                  <a:schemeClr val="bg1"/>
                </a:solidFill>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ADD BIG POINT</a:t>
            </a:r>
          </a:p>
        </p:txBody>
      </p:sp>
      <p:sp>
        <p:nvSpPr>
          <p:cNvPr id="2" name="Rounded Rectangle 1"/>
          <p:cNvSpPr/>
          <p:nvPr userDrawn="1"/>
        </p:nvSpPr>
        <p:spPr>
          <a:xfrm>
            <a:off x="751115" y="731519"/>
            <a:ext cx="4626427" cy="5394957"/>
          </a:xfrm>
          <a:prstGeom prst="roundRect">
            <a:avLst>
              <a:gd name="adj" fmla="val 0"/>
            </a:avLst>
          </a:prstGeom>
          <a:noFill/>
          <a:ln w="50800">
            <a:solidFill>
              <a:schemeClr val="accent2">
                <a:lumMod val="60000"/>
                <a:lumOff val="40000"/>
              </a:schemeClr>
            </a:solid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22209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Big Point Slide A">
    <p:spTree>
      <p:nvGrpSpPr>
        <p:cNvPr id="1" name=""/>
        <p:cNvGrpSpPr/>
        <p:nvPr/>
      </p:nvGrpSpPr>
      <p:grpSpPr>
        <a:xfrm>
          <a:off x="0" y="0"/>
          <a:ext cx="0" cy="0"/>
          <a:chOff x="0" y="0"/>
          <a:chExt cx="0" cy="0"/>
        </a:xfrm>
      </p:grpSpPr>
      <p:sp>
        <p:nvSpPr>
          <p:cNvPr id="15" name="Rectangle 14"/>
          <p:cNvSpPr/>
          <p:nvPr userDrawn="1"/>
        </p:nvSpPr>
        <p:spPr>
          <a:xfrm rot="10800000">
            <a:off x="-1" y="-1"/>
            <a:ext cx="6106885" cy="68580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2" hasCustomPrompt="1"/>
          </p:nvPr>
        </p:nvSpPr>
        <p:spPr>
          <a:xfrm>
            <a:off x="6836228" y="731519"/>
            <a:ext cx="4648199" cy="5394957"/>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4" name="Title 1"/>
          <p:cNvSpPr>
            <a:spLocks noGrp="1"/>
          </p:cNvSpPr>
          <p:nvPr>
            <p:ph type="title" hasCustomPrompt="1"/>
          </p:nvPr>
        </p:nvSpPr>
        <p:spPr>
          <a:xfrm>
            <a:off x="1116874" y="1097278"/>
            <a:ext cx="3894907" cy="4663437"/>
          </a:xfrm>
        </p:spPr>
        <p:txBody>
          <a:bodyPr anchor="ctr" anchorCtr="0">
            <a:noAutofit/>
          </a:bodyPr>
          <a:lstStyle>
            <a:lvl1pPr algn="ctr">
              <a:defRPr sz="6000" b="0" i="0">
                <a:solidFill>
                  <a:schemeClr val="bg1"/>
                </a:solidFill>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ADD BIG POINT</a:t>
            </a:r>
          </a:p>
        </p:txBody>
      </p:sp>
      <p:sp>
        <p:nvSpPr>
          <p:cNvPr id="2" name="Rounded Rectangle 1"/>
          <p:cNvSpPr/>
          <p:nvPr userDrawn="1"/>
        </p:nvSpPr>
        <p:spPr>
          <a:xfrm>
            <a:off x="751115" y="731519"/>
            <a:ext cx="4626427" cy="5394957"/>
          </a:xfrm>
          <a:prstGeom prst="roundRect">
            <a:avLst>
              <a:gd name="adj" fmla="val 0"/>
            </a:avLst>
          </a:prstGeom>
          <a:noFill/>
          <a:ln w="50800">
            <a:solidFill>
              <a:schemeClr val="accent4">
                <a:lumMod val="60000"/>
                <a:lumOff val="40000"/>
              </a:schemeClr>
            </a:solid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64540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Big Point Slide A">
    <p:spTree>
      <p:nvGrpSpPr>
        <p:cNvPr id="1" name=""/>
        <p:cNvGrpSpPr/>
        <p:nvPr/>
      </p:nvGrpSpPr>
      <p:grpSpPr>
        <a:xfrm>
          <a:off x="0" y="0"/>
          <a:ext cx="0" cy="0"/>
          <a:chOff x="0" y="0"/>
          <a:chExt cx="0" cy="0"/>
        </a:xfrm>
      </p:grpSpPr>
      <p:sp>
        <p:nvSpPr>
          <p:cNvPr id="15" name="Rectangle 14"/>
          <p:cNvSpPr/>
          <p:nvPr userDrawn="1"/>
        </p:nvSpPr>
        <p:spPr>
          <a:xfrm rot="10800000">
            <a:off x="-1" y="-1"/>
            <a:ext cx="6106885" cy="685800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2" hasCustomPrompt="1"/>
          </p:nvPr>
        </p:nvSpPr>
        <p:spPr>
          <a:xfrm>
            <a:off x="6836228" y="731519"/>
            <a:ext cx="4648199" cy="5394957"/>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4" name="Title 1"/>
          <p:cNvSpPr>
            <a:spLocks noGrp="1"/>
          </p:cNvSpPr>
          <p:nvPr>
            <p:ph type="title" hasCustomPrompt="1"/>
          </p:nvPr>
        </p:nvSpPr>
        <p:spPr>
          <a:xfrm>
            <a:off x="1116874" y="1097278"/>
            <a:ext cx="3894907" cy="4663437"/>
          </a:xfrm>
        </p:spPr>
        <p:txBody>
          <a:bodyPr anchor="ctr" anchorCtr="0">
            <a:noAutofit/>
          </a:bodyPr>
          <a:lstStyle>
            <a:lvl1pPr algn="ctr">
              <a:defRPr sz="6000" b="0" i="0">
                <a:solidFill>
                  <a:schemeClr val="bg1"/>
                </a:solidFill>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ADD BIG POINT</a:t>
            </a:r>
          </a:p>
        </p:txBody>
      </p:sp>
      <p:sp>
        <p:nvSpPr>
          <p:cNvPr id="2" name="Rounded Rectangle 1"/>
          <p:cNvSpPr/>
          <p:nvPr userDrawn="1"/>
        </p:nvSpPr>
        <p:spPr>
          <a:xfrm>
            <a:off x="751115" y="731519"/>
            <a:ext cx="4626427" cy="5394957"/>
          </a:xfrm>
          <a:prstGeom prst="roundRect">
            <a:avLst>
              <a:gd name="adj" fmla="val 0"/>
            </a:avLst>
          </a:prstGeom>
          <a:noFill/>
          <a:ln w="50800">
            <a:solidFill>
              <a:schemeClr val="accent5">
                <a:lumMod val="60000"/>
                <a:lumOff val="40000"/>
              </a:schemeClr>
            </a:solid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62925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g Point Slide B">
    <p:spTree>
      <p:nvGrpSpPr>
        <p:cNvPr id="1" name=""/>
        <p:cNvGrpSpPr/>
        <p:nvPr/>
      </p:nvGrpSpPr>
      <p:grpSpPr>
        <a:xfrm>
          <a:off x="0" y="0"/>
          <a:ext cx="0" cy="0"/>
          <a:chOff x="0" y="0"/>
          <a:chExt cx="0" cy="0"/>
        </a:xfrm>
      </p:grpSpPr>
      <p:sp>
        <p:nvSpPr>
          <p:cNvPr id="15" name="Rectangle 14"/>
          <p:cNvSpPr/>
          <p:nvPr userDrawn="1"/>
        </p:nvSpPr>
        <p:spPr>
          <a:xfrm rot="10800000">
            <a:off x="707571" y="731518"/>
            <a:ext cx="10776853" cy="5506722"/>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568158" y="1594713"/>
            <a:ext cx="9049042" cy="1834287"/>
          </a:xfrm>
        </p:spPr>
        <p:txBody>
          <a:bodyPr anchor="ctr" anchorCtr="0">
            <a:noAutofit/>
          </a:bodyPr>
          <a:lstStyle>
            <a:lvl1pPr algn="ctr">
              <a:defRPr sz="6000" b="0" i="0">
                <a:solidFill>
                  <a:schemeClr val="bg1"/>
                </a:solidFill>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ADD BIG POINT</a:t>
            </a:r>
          </a:p>
        </p:txBody>
      </p:sp>
      <p:sp>
        <p:nvSpPr>
          <p:cNvPr id="2" name="Rounded Rectangle 1"/>
          <p:cNvSpPr/>
          <p:nvPr userDrawn="1"/>
        </p:nvSpPr>
        <p:spPr>
          <a:xfrm>
            <a:off x="1287158" y="1306983"/>
            <a:ext cx="9604362" cy="3908347"/>
          </a:xfrm>
          <a:prstGeom prst="roundRect">
            <a:avLst>
              <a:gd name="adj" fmla="val 0"/>
            </a:avLst>
          </a:prstGeom>
          <a:noFill/>
          <a:ln w="50800">
            <a:solidFill>
              <a:schemeClr val="accent2">
                <a:lumMod val="60000"/>
                <a:lumOff val="40000"/>
              </a:schemeClr>
            </a:solid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8C41D7EF-A1BA-4B4B-9F18-5B4F4BF49CF6}"/>
              </a:ext>
            </a:extLst>
          </p:cNvPr>
          <p:cNvSpPr>
            <a:spLocks noGrp="1"/>
          </p:cNvSpPr>
          <p:nvPr>
            <p:ph type="body" sz="quarter" idx="10"/>
          </p:nvPr>
        </p:nvSpPr>
        <p:spPr>
          <a:xfrm>
            <a:off x="1568158" y="3576638"/>
            <a:ext cx="9049042" cy="1381125"/>
          </a:xfrm>
        </p:spPr>
        <p:txBody>
          <a:bodyPr/>
          <a:lstStyle>
            <a:lvl1pPr algn="ctr">
              <a:defRPr>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5229109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Big Point Slide B">
    <p:spTree>
      <p:nvGrpSpPr>
        <p:cNvPr id="1" name=""/>
        <p:cNvGrpSpPr/>
        <p:nvPr/>
      </p:nvGrpSpPr>
      <p:grpSpPr>
        <a:xfrm>
          <a:off x="0" y="0"/>
          <a:ext cx="0" cy="0"/>
          <a:chOff x="0" y="0"/>
          <a:chExt cx="0" cy="0"/>
        </a:xfrm>
      </p:grpSpPr>
      <p:sp>
        <p:nvSpPr>
          <p:cNvPr id="15" name="Rectangle 14"/>
          <p:cNvSpPr/>
          <p:nvPr userDrawn="1"/>
        </p:nvSpPr>
        <p:spPr>
          <a:xfrm rot="10800000">
            <a:off x="707571" y="731518"/>
            <a:ext cx="10776853" cy="55067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568158" y="1594713"/>
            <a:ext cx="9049042" cy="1834287"/>
          </a:xfrm>
        </p:spPr>
        <p:txBody>
          <a:bodyPr anchor="ctr" anchorCtr="0">
            <a:noAutofit/>
          </a:bodyPr>
          <a:lstStyle>
            <a:lvl1pPr algn="ctr">
              <a:defRPr sz="6000" b="0" i="0">
                <a:solidFill>
                  <a:schemeClr val="bg1"/>
                </a:solidFill>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ADD BIG POINT</a:t>
            </a:r>
          </a:p>
        </p:txBody>
      </p:sp>
      <p:sp>
        <p:nvSpPr>
          <p:cNvPr id="2" name="Rounded Rectangle 1"/>
          <p:cNvSpPr/>
          <p:nvPr userDrawn="1"/>
        </p:nvSpPr>
        <p:spPr>
          <a:xfrm>
            <a:off x="1287158" y="1306983"/>
            <a:ext cx="9604362" cy="3908347"/>
          </a:xfrm>
          <a:prstGeom prst="roundRect">
            <a:avLst>
              <a:gd name="adj" fmla="val 0"/>
            </a:avLst>
          </a:prstGeom>
          <a:noFill/>
          <a:ln w="50800">
            <a:solidFill>
              <a:schemeClr val="accent2">
                <a:lumMod val="60000"/>
                <a:lumOff val="40000"/>
              </a:schemeClr>
            </a:solid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8C41D7EF-A1BA-4B4B-9F18-5B4F4BF49CF6}"/>
              </a:ext>
            </a:extLst>
          </p:cNvPr>
          <p:cNvSpPr>
            <a:spLocks noGrp="1"/>
          </p:cNvSpPr>
          <p:nvPr>
            <p:ph type="body" sz="quarter" idx="10"/>
          </p:nvPr>
        </p:nvSpPr>
        <p:spPr>
          <a:xfrm>
            <a:off x="1568158" y="3576638"/>
            <a:ext cx="9049042" cy="1381125"/>
          </a:xfrm>
        </p:spPr>
        <p:txBody>
          <a:bodyPr/>
          <a:lstStyle>
            <a:lvl1pPr algn="ctr">
              <a:defRPr>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5291854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Big Point Slide B">
    <p:spTree>
      <p:nvGrpSpPr>
        <p:cNvPr id="1" name=""/>
        <p:cNvGrpSpPr/>
        <p:nvPr/>
      </p:nvGrpSpPr>
      <p:grpSpPr>
        <a:xfrm>
          <a:off x="0" y="0"/>
          <a:ext cx="0" cy="0"/>
          <a:chOff x="0" y="0"/>
          <a:chExt cx="0" cy="0"/>
        </a:xfrm>
      </p:grpSpPr>
      <p:sp>
        <p:nvSpPr>
          <p:cNvPr id="15" name="Rectangle 14"/>
          <p:cNvSpPr/>
          <p:nvPr userDrawn="1"/>
        </p:nvSpPr>
        <p:spPr>
          <a:xfrm rot="10800000">
            <a:off x="707571" y="731518"/>
            <a:ext cx="10776853" cy="55067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568158" y="1594713"/>
            <a:ext cx="9049042" cy="1834287"/>
          </a:xfrm>
        </p:spPr>
        <p:txBody>
          <a:bodyPr anchor="ctr" anchorCtr="0">
            <a:noAutofit/>
          </a:bodyPr>
          <a:lstStyle>
            <a:lvl1pPr algn="ctr">
              <a:defRPr sz="6000" b="0" i="0">
                <a:solidFill>
                  <a:schemeClr val="bg1"/>
                </a:solidFill>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ADD BIG POINT</a:t>
            </a:r>
          </a:p>
        </p:txBody>
      </p:sp>
      <p:sp>
        <p:nvSpPr>
          <p:cNvPr id="2" name="Rounded Rectangle 1"/>
          <p:cNvSpPr/>
          <p:nvPr userDrawn="1"/>
        </p:nvSpPr>
        <p:spPr>
          <a:xfrm>
            <a:off x="1287158" y="1306983"/>
            <a:ext cx="9604362" cy="3908347"/>
          </a:xfrm>
          <a:prstGeom prst="roundRect">
            <a:avLst>
              <a:gd name="adj" fmla="val 0"/>
            </a:avLst>
          </a:prstGeom>
          <a:noFill/>
          <a:ln w="50800">
            <a:solidFill>
              <a:schemeClr val="accent4">
                <a:lumMod val="75000"/>
              </a:schemeClr>
            </a:solid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8C41D7EF-A1BA-4B4B-9F18-5B4F4BF49CF6}"/>
              </a:ext>
            </a:extLst>
          </p:cNvPr>
          <p:cNvSpPr>
            <a:spLocks noGrp="1"/>
          </p:cNvSpPr>
          <p:nvPr>
            <p:ph type="body" sz="quarter" idx="10"/>
          </p:nvPr>
        </p:nvSpPr>
        <p:spPr>
          <a:xfrm>
            <a:off x="1568158" y="3576638"/>
            <a:ext cx="9049042" cy="1381125"/>
          </a:xfrm>
        </p:spPr>
        <p:txBody>
          <a:bodyPr/>
          <a:lstStyle>
            <a:lvl1pPr algn="ctr">
              <a:defRPr>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7444053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Big Point Slide B">
    <p:spTree>
      <p:nvGrpSpPr>
        <p:cNvPr id="1" name=""/>
        <p:cNvGrpSpPr/>
        <p:nvPr/>
      </p:nvGrpSpPr>
      <p:grpSpPr>
        <a:xfrm>
          <a:off x="0" y="0"/>
          <a:ext cx="0" cy="0"/>
          <a:chOff x="0" y="0"/>
          <a:chExt cx="0" cy="0"/>
        </a:xfrm>
      </p:grpSpPr>
      <p:sp>
        <p:nvSpPr>
          <p:cNvPr id="15" name="Rectangle 14"/>
          <p:cNvSpPr/>
          <p:nvPr userDrawn="1"/>
        </p:nvSpPr>
        <p:spPr>
          <a:xfrm rot="10800000">
            <a:off x="707571" y="731518"/>
            <a:ext cx="10776853" cy="5506722"/>
          </a:xfrm>
          <a:prstGeom prst="rect">
            <a:avLst/>
          </a:prstGeom>
          <a:solidFill>
            <a:srgbClr val="6CC0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568158" y="1594713"/>
            <a:ext cx="9049042" cy="1834287"/>
          </a:xfrm>
        </p:spPr>
        <p:txBody>
          <a:bodyPr anchor="ctr" anchorCtr="0">
            <a:noAutofit/>
          </a:bodyPr>
          <a:lstStyle>
            <a:lvl1pPr algn="ctr">
              <a:defRPr sz="6000" b="0" i="0">
                <a:solidFill>
                  <a:schemeClr val="bg1"/>
                </a:solidFill>
                <a:latin typeface="Museo Slab 500" panose="02000000000000000000" pitchFamily="2" charset="77"/>
                <a:ea typeface="Museo Slab 500" panose="02000000000000000000" pitchFamily="2" charset="77"/>
                <a:cs typeface="Museo Slab 500" panose="02000000000000000000" pitchFamily="2" charset="77"/>
              </a:defRPr>
            </a:lvl1pPr>
          </a:lstStyle>
          <a:p>
            <a:r>
              <a:rPr lang="en-US" dirty="0"/>
              <a:t>ADD BIG POINT</a:t>
            </a:r>
          </a:p>
        </p:txBody>
      </p:sp>
      <p:sp>
        <p:nvSpPr>
          <p:cNvPr id="2" name="Rounded Rectangle 1"/>
          <p:cNvSpPr/>
          <p:nvPr userDrawn="1"/>
        </p:nvSpPr>
        <p:spPr>
          <a:xfrm>
            <a:off x="1287158" y="1306983"/>
            <a:ext cx="9604362" cy="3908347"/>
          </a:xfrm>
          <a:prstGeom prst="roundRect">
            <a:avLst>
              <a:gd name="adj" fmla="val 0"/>
            </a:avLst>
          </a:prstGeom>
          <a:noFill/>
          <a:ln w="50800">
            <a:solidFill>
              <a:schemeClr val="accent5">
                <a:lumMod val="60000"/>
                <a:lumOff val="40000"/>
              </a:schemeClr>
            </a:solid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8C41D7EF-A1BA-4B4B-9F18-5B4F4BF49CF6}"/>
              </a:ext>
            </a:extLst>
          </p:cNvPr>
          <p:cNvSpPr>
            <a:spLocks noGrp="1"/>
          </p:cNvSpPr>
          <p:nvPr>
            <p:ph type="body" sz="quarter" idx="10"/>
          </p:nvPr>
        </p:nvSpPr>
        <p:spPr>
          <a:xfrm>
            <a:off x="1568158" y="3576638"/>
            <a:ext cx="9049042" cy="1381125"/>
          </a:xfrm>
        </p:spPr>
        <p:txBody>
          <a:bodyPr/>
          <a:lstStyle>
            <a:lvl1pPr algn="ctr">
              <a:defRPr>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40411915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olumn Text Slide">
    <p:spTree>
      <p:nvGrpSpPr>
        <p:cNvPr id="1" name=""/>
        <p:cNvGrpSpPr/>
        <p:nvPr/>
      </p:nvGrpSpPr>
      <p:grpSpPr>
        <a:xfrm>
          <a:off x="0" y="0"/>
          <a:ext cx="0" cy="0"/>
          <a:chOff x="0" y="0"/>
          <a:chExt cx="0" cy="0"/>
        </a:xfrm>
      </p:grpSpPr>
      <p:sp>
        <p:nvSpPr>
          <p:cNvPr id="6" name="Text Placeholder 10"/>
          <p:cNvSpPr>
            <a:spLocks noGrp="1"/>
          </p:cNvSpPr>
          <p:nvPr>
            <p:ph type="body" sz="quarter" idx="13" hasCustomPrompt="1"/>
          </p:nvPr>
        </p:nvSpPr>
        <p:spPr>
          <a:xfrm>
            <a:off x="729343" y="731520"/>
            <a:ext cx="5001986" cy="1306287"/>
          </a:xfrm>
        </p:spPr>
        <p:txBody>
          <a:bodyPr>
            <a:noAutofit/>
          </a:bodyPr>
          <a:lstStyle>
            <a:lvl1pPr marL="0" indent="0" algn="l">
              <a:buNone/>
              <a:defRPr sz="45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7" name="Text Placeholder 10"/>
          <p:cNvSpPr>
            <a:spLocks noGrp="1"/>
          </p:cNvSpPr>
          <p:nvPr>
            <p:ph type="body" sz="quarter" idx="14" hasCustomPrompt="1"/>
          </p:nvPr>
        </p:nvSpPr>
        <p:spPr>
          <a:xfrm>
            <a:off x="6460672" y="731521"/>
            <a:ext cx="5001986" cy="5394956"/>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8" name="Text Placeholder 10"/>
          <p:cNvSpPr>
            <a:spLocks noGrp="1"/>
          </p:cNvSpPr>
          <p:nvPr>
            <p:ph type="body" sz="quarter" idx="15" hasCustomPrompt="1"/>
          </p:nvPr>
        </p:nvSpPr>
        <p:spPr>
          <a:xfrm>
            <a:off x="729343" y="2403567"/>
            <a:ext cx="5001986" cy="3722909"/>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5" name="Rectangle 4">
            <a:extLst>
              <a:ext uri="{FF2B5EF4-FFF2-40B4-BE49-F238E27FC236}">
                <a16:creationId xmlns:a16="http://schemas.microsoft.com/office/drawing/2014/main" id="{31D247B0-E927-BA47-AA43-0614A80926AF}"/>
              </a:ext>
            </a:extLst>
          </p:cNvPr>
          <p:cNvSpPr/>
          <p:nvPr userDrawn="1"/>
        </p:nvSpPr>
        <p:spPr>
          <a:xfrm>
            <a:off x="729342" y="2170884"/>
            <a:ext cx="5001987" cy="10495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lumn Text &amp; Pic Slide">
    <p:spTree>
      <p:nvGrpSpPr>
        <p:cNvPr id="1" name=""/>
        <p:cNvGrpSpPr/>
        <p:nvPr/>
      </p:nvGrpSpPr>
      <p:grpSpPr>
        <a:xfrm>
          <a:off x="0" y="0"/>
          <a:ext cx="0" cy="0"/>
          <a:chOff x="0" y="0"/>
          <a:chExt cx="0" cy="0"/>
        </a:xfrm>
      </p:grpSpPr>
      <p:sp>
        <p:nvSpPr>
          <p:cNvPr id="6" name="Text Placeholder 10"/>
          <p:cNvSpPr>
            <a:spLocks noGrp="1"/>
          </p:cNvSpPr>
          <p:nvPr>
            <p:ph type="body" sz="quarter" idx="13" hasCustomPrompt="1"/>
          </p:nvPr>
        </p:nvSpPr>
        <p:spPr>
          <a:xfrm>
            <a:off x="729343" y="731520"/>
            <a:ext cx="5001986" cy="1306287"/>
          </a:xfrm>
        </p:spPr>
        <p:txBody>
          <a:bodyPr>
            <a:noAutofit/>
          </a:bodyPr>
          <a:lstStyle>
            <a:lvl1pPr marL="0" indent="0" algn="l">
              <a:buNone/>
              <a:defRPr sz="45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7" name="Text Placeholder 10"/>
          <p:cNvSpPr>
            <a:spLocks noGrp="1"/>
          </p:cNvSpPr>
          <p:nvPr>
            <p:ph type="body" sz="quarter" idx="14" hasCustomPrompt="1"/>
          </p:nvPr>
        </p:nvSpPr>
        <p:spPr>
          <a:xfrm>
            <a:off x="6460672" y="2403567"/>
            <a:ext cx="5001986" cy="3722909"/>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8" name="Text Placeholder 10"/>
          <p:cNvSpPr>
            <a:spLocks noGrp="1"/>
          </p:cNvSpPr>
          <p:nvPr>
            <p:ph type="body" sz="quarter" idx="15" hasCustomPrompt="1"/>
          </p:nvPr>
        </p:nvSpPr>
        <p:spPr>
          <a:xfrm>
            <a:off x="729343" y="2403567"/>
            <a:ext cx="5001986" cy="3722909"/>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3" name="Picture Placeholder 2"/>
          <p:cNvSpPr>
            <a:spLocks noGrp="1"/>
          </p:cNvSpPr>
          <p:nvPr>
            <p:ph type="pic" sz="quarter" idx="16"/>
          </p:nvPr>
        </p:nvSpPr>
        <p:spPr>
          <a:xfrm>
            <a:off x="6461125" y="0"/>
            <a:ext cx="5002213" cy="2038350"/>
          </a:xfrm>
          <a:prstGeom prst="round2SameRect">
            <a:avLst>
              <a:gd name="adj1" fmla="val 0"/>
              <a:gd name="adj2" fmla="val 0"/>
            </a:avLst>
          </a:prstGeom>
        </p:spPr>
        <p:txBody>
          <a:bodyPr/>
          <a:lstStyle/>
          <a:p>
            <a:endParaRPr lang="en-US" dirty="0"/>
          </a:p>
        </p:txBody>
      </p:sp>
      <p:sp>
        <p:nvSpPr>
          <p:cNvPr id="10" name="Rectangle 9">
            <a:extLst>
              <a:ext uri="{FF2B5EF4-FFF2-40B4-BE49-F238E27FC236}">
                <a16:creationId xmlns:a16="http://schemas.microsoft.com/office/drawing/2014/main" id="{D105D474-9989-5C47-99F2-F729614BA677}"/>
              </a:ext>
            </a:extLst>
          </p:cNvPr>
          <p:cNvSpPr/>
          <p:nvPr userDrawn="1"/>
        </p:nvSpPr>
        <p:spPr>
          <a:xfrm>
            <a:off x="729342" y="2170884"/>
            <a:ext cx="5001987" cy="10495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lide Puprle">
    <p:bg>
      <p:bgPr>
        <a:solidFill>
          <a:schemeClr val="bg1"/>
        </a:solidFill>
        <a:effectLst/>
      </p:bgPr>
    </p:bg>
    <p:spTree>
      <p:nvGrpSpPr>
        <p:cNvPr id="1" name=""/>
        <p:cNvGrpSpPr/>
        <p:nvPr/>
      </p:nvGrpSpPr>
      <p:grpSpPr>
        <a:xfrm>
          <a:off x="0" y="0"/>
          <a:ext cx="0" cy="0"/>
          <a:chOff x="0" y="0"/>
          <a:chExt cx="0" cy="0"/>
        </a:xfrm>
      </p:grpSpPr>
      <p:sp>
        <p:nvSpPr>
          <p:cNvPr id="3" name="Rounded Rectangle 2"/>
          <p:cNvSpPr/>
          <p:nvPr userDrawn="1"/>
        </p:nvSpPr>
        <p:spPr>
          <a:xfrm>
            <a:off x="0" y="0"/>
            <a:ext cx="12192000" cy="6858000"/>
          </a:xfrm>
          <a:prstGeom prst="roundRect">
            <a:avLst>
              <a:gd name="adj" fmla="val 0"/>
            </a:avLst>
          </a:prstGeom>
          <a:solidFill>
            <a:srgbClr val="6D3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CCFB533-BD3F-DA47-A5A6-C8F3E6D01585}"/>
              </a:ext>
            </a:extLst>
          </p:cNvPr>
          <p:cNvPicPr>
            <a:picLocks noChangeAspect="1"/>
          </p:cNvPicPr>
          <p:nvPr userDrawn="1"/>
        </p:nvPicPr>
        <p:blipFill>
          <a:blip r:embed="rId2"/>
          <a:srcRect/>
          <a:stretch/>
        </p:blipFill>
        <p:spPr>
          <a:xfrm>
            <a:off x="8615681" y="6054001"/>
            <a:ext cx="2523944" cy="499390"/>
          </a:xfrm>
          <a:prstGeom prst="rect">
            <a:avLst/>
          </a:prstGeom>
        </p:spPr>
      </p:pic>
      <p:sp>
        <p:nvSpPr>
          <p:cNvPr id="10" name="Text Placeholder 10">
            <a:extLst>
              <a:ext uri="{FF2B5EF4-FFF2-40B4-BE49-F238E27FC236}">
                <a16:creationId xmlns:a16="http://schemas.microsoft.com/office/drawing/2014/main" id="{C656C4A4-B8EB-D644-BF47-73AB10715817}"/>
              </a:ext>
            </a:extLst>
          </p:cNvPr>
          <p:cNvSpPr>
            <a:spLocks noGrp="1"/>
          </p:cNvSpPr>
          <p:nvPr>
            <p:ph type="body" sz="quarter" idx="12" hasCustomPrompt="1"/>
          </p:nvPr>
        </p:nvSpPr>
        <p:spPr>
          <a:xfrm>
            <a:off x="914401" y="4184875"/>
            <a:ext cx="10363200" cy="490311"/>
          </a:xfrm>
        </p:spPr>
        <p:txBody>
          <a:bodyPr/>
          <a:lstStyle>
            <a:lvl1pPr marL="0" indent="0">
              <a:buNone/>
              <a:defRPr b="0" i="0">
                <a:solidFill>
                  <a:schemeClr val="bg1"/>
                </a:solidFill>
                <a:latin typeface="+mn-lt"/>
                <a:ea typeface="Trebuchet MS" charset="0"/>
                <a:cs typeface="Trebuchet MS" charset="0"/>
              </a:defRPr>
            </a:lvl1pPr>
          </a:lstStyle>
          <a:p>
            <a:pPr lvl="0"/>
            <a:r>
              <a:rPr lang="en-US" dirty="0"/>
              <a:t>Click to edit Master subtitle</a:t>
            </a:r>
          </a:p>
        </p:txBody>
      </p:sp>
      <p:sp>
        <p:nvSpPr>
          <p:cNvPr id="12" name="Text Placeholder 3">
            <a:extLst>
              <a:ext uri="{FF2B5EF4-FFF2-40B4-BE49-F238E27FC236}">
                <a16:creationId xmlns:a16="http://schemas.microsoft.com/office/drawing/2014/main" id="{0467C96D-95FB-4044-9885-443B307D3AFB}"/>
              </a:ext>
            </a:extLst>
          </p:cNvPr>
          <p:cNvSpPr>
            <a:spLocks noGrp="1"/>
          </p:cNvSpPr>
          <p:nvPr>
            <p:ph type="body" sz="quarter" idx="13" hasCustomPrompt="1"/>
          </p:nvPr>
        </p:nvSpPr>
        <p:spPr>
          <a:xfrm>
            <a:off x="1001713" y="6224270"/>
            <a:ext cx="3330575" cy="365125"/>
          </a:xfrm>
        </p:spPr>
        <p:txBody>
          <a:bodyPr anchor="ctr">
            <a:normAutofit/>
          </a:bodyPr>
          <a:lstStyle>
            <a:lvl1pPr>
              <a:defRPr sz="1200" baseline="0">
                <a:solidFill>
                  <a:schemeClr val="bg1"/>
                </a:solidFill>
              </a:defRPr>
            </a:lvl1pPr>
          </a:lstStyle>
          <a:p>
            <a:pPr lvl="0"/>
            <a:r>
              <a:rPr lang="en-US" dirty="0"/>
              <a:t>Insert Date</a:t>
            </a:r>
          </a:p>
        </p:txBody>
      </p:sp>
      <p:sp>
        <p:nvSpPr>
          <p:cNvPr id="8" name="Title 1">
            <a:extLst>
              <a:ext uri="{FF2B5EF4-FFF2-40B4-BE49-F238E27FC236}">
                <a16:creationId xmlns:a16="http://schemas.microsoft.com/office/drawing/2014/main" id="{2392D826-CD71-2547-8B66-D1627938FEDF}"/>
              </a:ext>
            </a:extLst>
          </p:cNvPr>
          <p:cNvSpPr>
            <a:spLocks noGrp="1"/>
          </p:cNvSpPr>
          <p:nvPr>
            <p:ph type="title"/>
          </p:nvPr>
        </p:nvSpPr>
        <p:spPr>
          <a:xfrm>
            <a:off x="914401" y="814705"/>
            <a:ext cx="10363200" cy="3124198"/>
          </a:xfrm>
        </p:spPr>
        <p:txBody>
          <a:bodyPr>
            <a:noAutofit/>
          </a:bodyPr>
          <a:lstStyle>
            <a:lvl1pPr>
              <a:defRPr sz="8800" b="0" i="0">
                <a:solidFill>
                  <a:schemeClr val="bg1"/>
                </a:solidFill>
                <a:effectLst>
                  <a:outerShdw blurRad="50800" dist="38100" dir="8100000" algn="tr" rotWithShape="0">
                    <a:prstClr val="black">
                      <a:alpha val="40000"/>
                    </a:prstClr>
                  </a:outerShdw>
                </a:effectLst>
                <a:latin typeface="Museo Slab 500" charset="0"/>
                <a:ea typeface="Museo Slab 500" charset="0"/>
                <a:cs typeface="Museo Slab 500" charset="0"/>
              </a:defRPr>
            </a:lvl1pPr>
          </a:lstStyle>
          <a:p>
            <a:r>
              <a:rPr lang="en-US" dirty="0"/>
              <a:t>Click to edit Master title</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ingle Column Slide">
    <p:spTree>
      <p:nvGrpSpPr>
        <p:cNvPr id="1" name=""/>
        <p:cNvGrpSpPr/>
        <p:nvPr/>
      </p:nvGrpSpPr>
      <p:grpSpPr>
        <a:xfrm>
          <a:off x="0" y="0"/>
          <a:ext cx="0" cy="0"/>
          <a:chOff x="0" y="0"/>
          <a:chExt cx="0" cy="0"/>
        </a:xfrm>
      </p:grpSpPr>
      <p:sp>
        <p:nvSpPr>
          <p:cNvPr id="6" name="Text Placeholder 10"/>
          <p:cNvSpPr>
            <a:spLocks noGrp="1"/>
          </p:cNvSpPr>
          <p:nvPr>
            <p:ph type="body" sz="quarter" idx="13" hasCustomPrompt="1"/>
          </p:nvPr>
        </p:nvSpPr>
        <p:spPr>
          <a:xfrm>
            <a:off x="729342" y="731520"/>
            <a:ext cx="10731137" cy="1306287"/>
          </a:xfrm>
        </p:spPr>
        <p:txBody>
          <a:bodyPr>
            <a:noAutofit/>
          </a:bodyPr>
          <a:lstStyle>
            <a:lvl1pPr marL="0" indent="0" algn="l">
              <a:buNone/>
              <a:defRPr sz="45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8" name="Text Placeholder 10"/>
          <p:cNvSpPr>
            <a:spLocks noGrp="1"/>
          </p:cNvSpPr>
          <p:nvPr>
            <p:ph type="body" sz="quarter" idx="15" hasCustomPrompt="1"/>
          </p:nvPr>
        </p:nvSpPr>
        <p:spPr>
          <a:xfrm>
            <a:off x="729343" y="2403567"/>
            <a:ext cx="10731136" cy="3722909"/>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4" name="Rectangle 3">
            <a:extLst>
              <a:ext uri="{FF2B5EF4-FFF2-40B4-BE49-F238E27FC236}">
                <a16:creationId xmlns:a16="http://schemas.microsoft.com/office/drawing/2014/main" id="{C8141269-5D1A-EF4E-98B8-4FA8425214D0}"/>
              </a:ext>
            </a:extLst>
          </p:cNvPr>
          <p:cNvSpPr/>
          <p:nvPr userDrawn="1"/>
        </p:nvSpPr>
        <p:spPr>
          <a:xfrm>
            <a:off x="-15240" y="-22860"/>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act slide A">
    <p:spTree>
      <p:nvGrpSpPr>
        <p:cNvPr id="1" name=""/>
        <p:cNvGrpSpPr/>
        <p:nvPr/>
      </p:nvGrpSpPr>
      <p:grpSpPr>
        <a:xfrm>
          <a:off x="0" y="0"/>
          <a:ext cx="0" cy="0"/>
          <a:chOff x="0" y="0"/>
          <a:chExt cx="0" cy="0"/>
        </a:xfrm>
      </p:grpSpPr>
      <p:sp>
        <p:nvSpPr>
          <p:cNvPr id="6" name="Text Placeholder 10"/>
          <p:cNvSpPr>
            <a:spLocks noGrp="1"/>
          </p:cNvSpPr>
          <p:nvPr>
            <p:ph type="body" sz="quarter" idx="13" hasCustomPrompt="1"/>
          </p:nvPr>
        </p:nvSpPr>
        <p:spPr>
          <a:xfrm>
            <a:off x="729342" y="731520"/>
            <a:ext cx="10731137" cy="1306287"/>
          </a:xfrm>
        </p:spPr>
        <p:txBody>
          <a:bodyPr>
            <a:noAutofit/>
          </a:bodyPr>
          <a:lstStyle>
            <a:lvl1pPr marL="0" indent="0" algn="l">
              <a:buNone/>
              <a:defRPr sz="45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4" name="Rectangle 3">
            <a:extLst>
              <a:ext uri="{FF2B5EF4-FFF2-40B4-BE49-F238E27FC236}">
                <a16:creationId xmlns:a16="http://schemas.microsoft.com/office/drawing/2014/main" id="{C8141269-5D1A-EF4E-98B8-4FA8425214D0}"/>
              </a:ext>
            </a:extLst>
          </p:cNvPr>
          <p:cNvSpPr/>
          <p:nvPr userDrawn="1"/>
        </p:nvSpPr>
        <p:spPr>
          <a:xfrm>
            <a:off x="-15240" y="-22860"/>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5" name="Rectangle 4">
            <a:extLst>
              <a:ext uri="{FF2B5EF4-FFF2-40B4-BE49-F238E27FC236}">
                <a16:creationId xmlns:a16="http://schemas.microsoft.com/office/drawing/2014/main" id="{9A8A1150-2B8F-6F47-B9BE-26F641EEF2A5}"/>
              </a:ext>
            </a:extLst>
          </p:cNvPr>
          <p:cNvSpPr/>
          <p:nvPr userDrawn="1"/>
        </p:nvSpPr>
        <p:spPr>
          <a:xfrm rot="10800000">
            <a:off x="-3" y="2037807"/>
            <a:ext cx="12192002" cy="48201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10"/>
          <p:cNvSpPr>
            <a:spLocks noGrp="1"/>
          </p:cNvSpPr>
          <p:nvPr>
            <p:ph type="body" sz="quarter" idx="15" hasCustomPrompt="1"/>
          </p:nvPr>
        </p:nvSpPr>
        <p:spPr>
          <a:xfrm>
            <a:off x="740773" y="4130584"/>
            <a:ext cx="3200400"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7" name="Text Placeholder 10">
            <a:extLst>
              <a:ext uri="{FF2B5EF4-FFF2-40B4-BE49-F238E27FC236}">
                <a16:creationId xmlns:a16="http://schemas.microsoft.com/office/drawing/2014/main" id="{B5FF47A9-3B2B-1D44-988C-1840C9EC93E5}"/>
              </a:ext>
            </a:extLst>
          </p:cNvPr>
          <p:cNvSpPr>
            <a:spLocks noGrp="1"/>
          </p:cNvSpPr>
          <p:nvPr>
            <p:ph type="body" sz="quarter" idx="16" hasCustomPrompt="1"/>
          </p:nvPr>
        </p:nvSpPr>
        <p:spPr>
          <a:xfrm>
            <a:off x="4433751" y="4130584"/>
            <a:ext cx="3200400"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9" name="Text Placeholder 10">
            <a:extLst>
              <a:ext uri="{FF2B5EF4-FFF2-40B4-BE49-F238E27FC236}">
                <a16:creationId xmlns:a16="http://schemas.microsoft.com/office/drawing/2014/main" id="{B3D860BF-7FAC-E94C-AC0A-041D4C24BAD7}"/>
              </a:ext>
            </a:extLst>
          </p:cNvPr>
          <p:cNvSpPr>
            <a:spLocks noGrp="1"/>
          </p:cNvSpPr>
          <p:nvPr>
            <p:ph type="body" sz="quarter" idx="17" hasCustomPrompt="1"/>
          </p:nvPr>
        </p:nvSpPr>
        <p:spPr>
          <a:xfrm>
            <a:off x="8126730" y="4130584"/>
            <a:ext cx="3200400"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0" name="Text Placeholder 10">
            <a:extLst>
              <a:ext uri="{FF2B5EF4-FFF2-40B4-BE49-F238E27FC236}">
                <a16:creationId xmlns:a16="http://schemas.microsoft.com/office/drawing/2014/main" id="{A855A0CA-D004-1B48-901C-B8AA310069E5}"/>
              </a:ext>
            </a:extLst>
          </p:cNvPr>
          <p:cNvSpPr>
            <a:spLocks noGrp="1"/>
          </p:cNvSpPr>
          <p:nvPr>
            <p:ph type="body" sz="quarter" idx="18" hasCustomPrompt="1"/>
          </p:nvPr>
        </p:nvSpPr>
        <p:spPr>
          <a:xfrm>
            <a:off x="740773" y="1657079"/>
            <a:ext cx="3188969"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2" name="Text Placeholder 10">
            <a:extLst>
              <a:ext uri="{FF2B5EF4-FFF2-40B4-BE49-F238E27FC236}">
                <a16:creationId xmlns:a16="http://schemas.microsoft.com/office/drawing/2014/main" id="{B5F985D1-670F-BC40-8998-BCE84BDAF0F7}"/>
              </a:ext>
            </a:extLst>
          </p:cNvPr>
          <p:cNvSpPr>
            <a:spLocks noGrp="1"/>
          </p:cNvSpPr>
          <p:nvPr>
            <p:ph type="body" sz="quarter" idx="20" hasCustomPrompt="1"/>
          </p:nvPr>
        </p:nvSpPr>
        <p:spPr>
          <a:xfrm>
            <a:off x="8115299" y="1657079"/>
            <a:ext cx="3200400"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20" name="Text Placeholder 10">
            <a:extLst>
              <a:ext uri="{FF2B5EF4-FFF2-40B4-BE49-F238E27FC236}">
                <a16:creationId xmlns:a16="http://schemas.microsoft.com/office/drawing/2014/main" id="{A6D3979C-934E-7145-B966-797F5AAF0330}"/>
              </a:ext>
            </a:extLst>
          </p:cNvPr>
          <p:cNvSpPr>
            <a:spLocks noGrp="1"/>
          </p:cNvSpPr>
          <p:nvPr>
            <p:ph type="body" sz="quarter" idx="22" hasCustomPrompt="1"/>
          </p:nvPr>
        </p:nvSpPr>
        <p:spPr>
          <a:xfrm>
            <a:off x="4433751" y="1657079"/>
            <a:ext cx="3200400"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Tree>
    <p:extLst>
      <p:ext uri="{BB962C8B-B14F-4D97-AF65-F5344CB8AC3E}">
        <p14:creationId xmlns:p14="http://schemas.microsoft.com/office/powerpoint/2010/main" val="19388899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Fact slide A">
    <p:spTree>
      <p:nvGrpSpPr>
        <p:cNvPr id="1" name=""/>
        <p:cNvGrpSpPr/>
        <p:nvPr/>
      </p:nvGrpSpPr>
      <p:grpSpPr>
        <a:xfrm>
          <a:off x="0" y="0"/>
          <a:ext cx="0" cy="0"/>
          <a:chOff x="0" y="0"/>
          <a:chExt cx="0" cy="0"/>
        </a:xfrm>
      </p:grpSpPr>
      <p:sp>
        <p:nvSpPr>
          <p:cNvPr id="6" name="Text Placeholder 10"/>
          <p:cNvSpPr>
            <a:spLocks noGrp="1"/>
          </p:cNvSpPr>
          <p:nvPr>
            <p:ph type="body" sz="quarter" idx="13" hasCustomPrompt="1"/>
          </p:nvPr>
        </p:nvSpPr>
        <p:spPr>
          <a:xfrm>
            <a:off x="729342" y="731520"/>
            <a:ext cx="10731137" cy="1306287"/>
          </a:xfrm>
        </p:spPr>
        <p:txBody>
          <a:bodyPr>
            <a:noAutofit/>
          </a:bodyPr>
          <a:lstStyle>
            <a:lvl1pPr marL="0" indent="0" algn="l">
              <a:buNone/>
              <a:defRPr sz="45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4" name="Rectangle 3">
            <a:extLst>
              <a:ext uri="{FF2B5EF4-FFF2-40B4-BE49-F238E27FC236}">
                <a16:creationId xmlns:a16="http://schemas.microsoft.com/office/drawing/2014/main" id="{C8141269-5D1A-EF4E-98B8-4FA8425214D0}"/>
              </a:ext>
            </a:extLst>
          </p:cNvPr>
          <p:cNvSpPr/>
          <p:nvPr userDrawn="1"/>
        </p:nvSpPr>
        <p:spPr>
          <a:xfrm>
            <a:off x="-15240" y="-22860"/>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5" name="Rectangle 4">
            <a:extLst>
              <a:ext uri="{FF2B5EF4-FFF2-40B4-BE49-F238E27FC236}">
                <a16:creationId xmlns:a16="http://schemas.microsoft.com/office/drawing/2014/main" id="{9A8A1150-2B8F-6F47-B9BE-26F641EEF2A5}"/>
              </a:ext>
            </a:extLst>
          </p:cNvPr>
          <p:cNvSpPr/>
          <p:nvPr userDrawn="1"/>
        </p:nvSpPr>
        <p:spPr>
          <a:xfrm rot="10800000">
            <a:off x="-3" y="2037807"/>
            <a:ext cx="12192002" cy="482019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10">
            <a:extLst>
              <a:ext uri="{FF2B5EF4-FFF2-40B4-BE49-F238E27FC236}">
                <a16:creationId xmlns:a16="http://schemas.microsoft.com/office/drawing/2014/main" id="{A855A0CA-D004-1B48-901C-B8AA310069E5}"/>
              </a:ext>
            </a:extLst>
          </p:cNvPr>
          <p:cNvSpPr>
            <a:spLocks noGrp="1"/>
          </p:cNvSpPr>
          <p:nvPr>
            <p:ph type="body" sz="quarter" idx="18" hasCustomPrompt="1"/>
          </p:nvPr>
        </p:nvSpPr>
        <p:spPr>
          <a:xfrm>
            <a:off x="1728216" y="1657079"/>
            <a:ext cx="2201526"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7" name="Text Placeholder 10">
            <a:extLst>
              <a:ext uri="{FF2B5EF4-FFF2-40B4-BE49-F238E27FC236}">
                <a16:creationId xmlns:a16="http://schemas.microsoft.com/office/drawing/2014/main" id="{E78B8E89-3F37-4243-B633-5EBA6EC736C6}"/>
              </a:ext>
            </a:extLst>
          </p:cNvPr>
          <p:cNvSpPr>
            <a:spLocks noGrp="1"/>
          </p:cNvSpPr>
          <p:nvPr>
            <p:ph type="body" sz="quarter" idx="21" hasCustomPrompt="1"/>
          </p:nvPr>
        </p:nvSpPr>
        <p:spPr>
          <a:xfrm>
            <a:off x="729341" y="1657079"/>
            <a:ext cx="998875"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1" i="0">
                <a:solidFill>
                  <a:schemeClr val="accent1"/>
                </a:solidFill>
                <a:latin typeface="+mn-lt"/>
                <a:ea typeface="Trebuchet MS" charset="0"/>
                <a:cs typeface="Trebuchet MS" charset="0"/>
              </a:defRPr>
            </a:lvl1pPr>
          </a:lstStyle>
          <a:p>
            <a:pPr lvl="0"/>
            <a:r>
              <a:rPr lang="en-US" dirty="0"/>
              <a:t>Click to edit slide content.</a:t>
            </a:r>
          </a:p>
        </p:txBody>
      </p:sp>
      <p:sp>
        <p:nvSpPr>
          <p:cNvPr id="13" name="Text Placeholder 10">
            <a:extLst>
              <a:ext uri="{FF2B5EF4-FFF2-40B4-BE49-F238E27FC236}">
                <a16:creationId xmlns:a16="http://schemas.microsoft.com/office/drawing/2014/main" id="{C7071CE6-0C1C-794B-99E6-5684E954E8A4}"/>
              </a:ext>
            </a:extLst>
          </p:cNvPr>
          <p:cNvSpPr>
            <a:spLocks noGrp="1"/>
          </p:cNvSpPr>
          <p:nvPr>
            <p:ph type="body" sz="quarter" idx="22" hasCustomPrompt="1"/>
          </p:nvPr>
        </p:nvSpPr>
        <p:spPr>
          <a:xfrm>
            <a:off x="5432626" y="1657079"/>
            <a:ext cx="2201526"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4" name="Text Placeholder 10">
            <a:extLst>
              <a:ext uri="{FF2B5EF4-FFF2-40B4-BE49-F238E27FC236}">
                <a16:creationId xmlns:a16="http://schemas.microsoft.com/office/drawing/2014/main" id="{967D9A2E-8D8F-5249-852D-3A98ACF4537B}"/>
              </a:ext>
            </a:extLst>
          </p:cNvPr>
          <p:cNvSpPr>
            <a:spLocks noGrp="1"/>
          </p:cNvSpPr>
          <p:nvPr>
            <p:ph type="body" sz="quarter" idx="23" hasCustomPrompt="1"/>
          </p:nvPr>
        </p:nvSpPr>
        <p:spPr>
          <a:xfrm>
            <a:off x="4433751" y="1657079"/>
            <a:ext cx="998875"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1" i="0">
                <a:solidFill>
                  <a:schemeClr val="accent1"/>
                </a:solidFill>
                <a:latin typeface="+mn-lt"/>
                <a:ea typeface="Trebuchet MS" charset="0"/>
                <a:cs typeface="Trebuchet MS" charset="0"/>
              </a:defRPr>
            </a:lvl1pPr>
          </a:lstStyle>
          <a:p>
            <a:pPr lvl="0"/>
            <a:r>
              <a:rPr lang="en-US" dirty="0"/>
              <a:t>Click to edit slide content.</a:t>
            </a:r>
          </a:p>
        </p:txBody>
      </p:sp>
      <p:sp>
        <p:nvSpPr>
          <p:cNvPr id="15" name="Text Placeholder 10">
            <a:extLst>
              <a:ext uri="{FF2B5EF4-FFF2-40B4-BE49-F238E27FC236}">
                <a16:creationId xmlns:a16="http://schemas.microsoft.com/office/drawing/2014/main" id="{700A6184-0E3D-5B42-9FCD-F775A14E28D9}"/>
              </a:ext>
            </a:extLst>
          </p:cNvPr>
          <p:cNvSpPr>
            <a:spLocks noGrp="1"/>
          </p:cNvSpPr>
          <p:nvPr>
            <p:ph type="body" sz="quarter" idx="24" hasCustomPrompt="1"/>
          </p:nvPr>
        </p:nvSpPr>
        <p:spPr>
          <a:xfrm>
            <a:off x="9115952" y="1657079"/>
            <a:ext cx="2201526"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6" name="Text Placeholder 10">
            <a:extLst>
              <a:ext uri="{FF2B5EF4-FFF2-40B4-BE49-F238E27FC236}">
                <a16:creationId xmlns:a16="http://schemas.microsoft.com/office/drawing/2014/main" id="{8462A25B-5070-B64C-A8B6-2A3F1D923D38}"/>
              </a:ext>
            </a:extLst>
          </p:cNvPr>
          <p:cNvSpPr>
            <a:spLocks noGrp="1"/>
          </p:cNvSpPr>
          <p:nvPr>
            <p:ph type="body" sz="quarter" idx="25" hasCustomPrompt="1"/>
          </p:nvPr>
        </p:nvSpPr>
        <p:spPr>
          <a:xfrm>
            <a:off x="8117077" y="1657079"/>
            <a:ext cx="998875"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1" i="0">
                <a:solidFill>
                  <a:schemeClr val="accent1"/>
                </a:solidFill>
                <a:latin typeface="+mn-lt"/>
                <a:ea typeface="Trebuchet MS" charset="0"/>
                <a:cs typeface="Trebuchet MS" charset="0"/>
              </a:defRPr>
            </a:lvl1pPr>
          </a:lstStyle>
          <a:p>
            <a:pPr lvl="0"/>
            <a:r>
              <a:rPr lang="en-US" dirty="0"/>
              <a:t>Click to edit slide content.</a:t>
            </a:r>
          </a:p>
        </p:txBody>
      </p:sp>
      <p:sp>
        <p:nvSpPr>
          <p:cNvPr id="18" name="Text Placeholder 10">
            <a:extLst>
              <a:ext uri="{FF2B5EF4-FFF2-40B4-BE49-F238E27FC236}">
                <a16:creationId xmlns:a16="http://schemas.microsoft.com/office/drawing/2014/main" id="{31D307F4-D228-F74C-AD0E-905F965A5BC7}"/>
              </a:ext>
            </a:extLst>
          </p:cNvPr>
          <p:cNvSpPr>
            <a:spLocks noGrp="1"/>
          </p:cNvSpPr>
          <p:nvPr>
            <p:ph type="body" sz="quarter" idx="26" hasCustomPrompt="1"/>
          </p:nvPr>
        </p:nvSpPr>
        <p:spPr>
          <a:xfrm>
            <a:off x="1728216" y="4197806"/>
            <a:ext cx="2201526"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9" name="Text Placeholder 10">
            <a:extLst>
              <a:ext uri="{FF2B5EF4-FFF2-40B4-BE49-F238E27FC236}">
                <a16:creationId xmlns:a16="http://schemas.microsoft.com/office/drawing/2014/main" id="{94DD8F4A-42F9-A74E-B198-744E4A793E5E}"/>
              </a:ext>
            </a:extLst>
          </p:cNvPr>
          <p:cNvSpPr>
            <a:spLocks noGrp="1"/>
          </p:cNvSpPr>
          <p:nvPr>
            <p:ph type="body" sz="quarter" idx="27" hasCustomPrompt="1"/>
          </p:nvPr>
        </p:nvSpPr>
        <p:spPr>
          <a:xfrm>
            <a:off x="729341" y="4197806"/>
            <a:ext cx="998875"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1" i="0">
                <a:solidFill>
                  <a:schemeClr val="accent1"/>
                </a:solidFill>
                <a:latin typeface="+mn-lt"/>
                <a:ea typeface="Trebuchet MS" charset="0"/>
                <a:cs typeface="Trebuchet MS" charset="0"/>
              </a:defRPr>
            </a:lvl1pPr>
          </a:lstStyle>
          <a:p>
            <a:pPr lvl="0"/>
            <a:r>
              <a:rPr lang="en-US" dirty="0"/>
              <a:t>Click to edit slide content.</a:t>
            </a:r>
          </a:p>
        </p:txBody>
      </p:sp>
      <p:sp>
        <p:nvSpPr>
          <p:cNvPr id="21" name="Text Placeholder 10">
            <a:extLst>
              <a:ext uri="{FF2B5EF4-FFF2-40B4-BE49-F238E27FC236}">
                <a16:creationId xmlns:a16="http://schemas.microsoft.com/office/drawing/2014/main" id="{B7B54FF9-5D7D-1E42-A0B5-F6A311B4FBE5}"/>
              </a:ext>
            </a:extLst>
          </p:cNvPr>
          <p:cNvSpPr>
            <a:spLocks noGrp="1"/>
          </p:cNvSpPr>
          <p:nvPr>
            <p:ph type="body" sz="quarter" idx="28" hasCustomPrompt="1"/>
          </p:nvPr>
        </p:nvSpPr>
        <p:spPr>
          <a:xfrm>
            <a:off x="5432626" y="4197806"/>
            <a:ext cx="2201526"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22" name="Text Placeholder 10">
            <a:extLst>
              <a:ext uri="{FF2B5EF4-FFF2-40B4-BE49-F238E27FC236}">
                <a16:creationId xmlns:a16="http://schemas.microsoft.com/office/drawing/2014/main" id="{E10A2A30-45B4-3B4F-BCF9-39D84E529EB4}"/>
              </a:ext>
            </a:extLst>
          </p:cNvPr>
          <p:cNvSpPr>
            <a:spLocks noGrp="1"/>
          </p:cNvSpPr>
          <p:nvPr>
            <p:ph type="body" sz="quarter" idx="29" hasCustomPrompt="1"/>
          </p:nvPr>
        </p:nvSpPr>
        <p:spPr>
          <a:xfrm>
            <a:off x="4433751" y="4197806"/>
            <a:ext cx="998875"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1" i="0">
                <a:solidFill>
                  <a:schemeClr val="accent1"/>
                </a:solidFill>
                <a:latin typeface="+mn-lt"/>
                <a:ea typeface="Trebuchet MS" charset="0"/>
                <a:cs typeface="Trebuchet MS" charset="0"/>
              </a:defRPr>
            </a:lvl1pPr>
          </a:lstStyle>
          <a:p>
            <a:pPr lvl="0"/>
            <a:r>
              <a:rPr lang="en-US" dirty="0"/>
              <a:t>Click to edit slide content.</a:t>
            </a:r>
          </a:p>
        </p:txBody>
      </p:sp>
      <p:sp>
        <p:nvSpPr>
          <p:cNvPr id="23" name="Text Placeholder 10">
            <a:extLst>
              <a:ext uri="{FF2B5EF4-FFF2-40B4-BE49-F238E27FC236}">
                <a16:creationId xmlns:a16="http://schemas.microsoft.com/office/drawing/2014/main" id="{605F8D91-CBDE-6F48-8FA8-E605B4E44394}"/>
              </a:ext>
            </a:extLst>
          </p:cNvPr>
          <p:cNvSpPr>
            <a:spLocks noGrp="1"/>
          </p:cNvSpPr>
          <p:nvPr>
            <p:ph type="body" sz="quarter" idx="30" hasCustomPrompt="1"/>
          </p:nvPr>
        </p:nvSpPr>
        <p:spPr>
          <a:xfrm>
            <a:off x="9146940" y="4197806"/>
            <a:ext cx="2201526"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24" name="Text Placeholder 10">
            <a:extLst>
              <a:ext uri="{FF2B5EF4-FFF2-40B4-BE49-F238E27FC236}">
                <a16:creationId xmlns:a16="http://schemas.microsoft.com/office/drawing/2014/main" id="{ECF706BE-8F21-674A-854B-072A0A1BFD99}"/>
              </a:ext>
            </a:extLst>
          </p:cNvPr>
          <p:cNvSpPr>
            <a:spLocks noGrp="1"/>
          </p:cNvSpPr>
          <p:nvPr>
            <p:ph type="body" sz="quarter" idx="31" hasCustomPrompt="1"/>
          </p:nvPr>
        </p:nvSpPr>
        <p:spPr>
          <a:xfrm>
            <a:off x="8148065" y="4197806"/>
            <a:ext cx="998875" cy="1995896"/>
          </a:xfrm>
          <a:solidFill>
            <a:schemeClr val="bg1"/>
          </a:solidFill>
          <a:effectLst>
            <a:outerShdw blurRad="63500" dist="38100" sx="101000" sy="101000" algn="ctr" rotWithShape="0">
              <a:prstClr val="black">
                <a:alpha val="20000"/>
              </a:prstClr>
            </a:outerShdw>
          </a:effectLst>
        </p:spPr>
        <p:txBody>
          <a:bodyPr anchor="ctr" anchorCtr="0">
            <a:normAutofit/>
          </a:bodyPr>
          <a:lstStyle>
            <a:lvl1pPr marL="0" indent="0" algn="ctr">
              <a:buNone/>
              <a:defRPr sz="2400" b="1" i="0">
                <a:solidFill>
                  <a:schemeClr val="accent1"/>
                </a:solidFill>
                <a:latin typeface="+mn-lt"/>
                <a:ea typeface="Trebuchet MS" charset="0"/>
                <a:cs typeface="Trebuchet MS" charset="0"/>
              </a:defRPr>
            </a:lvl1pPr>
          </a:lstStyle>
          <a:p>
            <a:pPr lvl="0"/>
            <a:r>
              <a:rPr lang="en-US" dirty="0"/>
              <a:t>Click to edit slide content.</a:t>
            </a:r>
          </a:p>
        </p:txBody>
      </p:sp>
    </p:spTree>
    <p:extLst>
      <p:ext uri="{BB962C8B-B14F-4D97-AF65-F5344CB8AC3E}">
        <p14:creationId xmlns:p14="http://schemas.microsoft.com/office/powerpoint/2010/main" val="7773143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ingle Column Slide A">
    <p:spTree>
      <p:nvGrpSpPr>
        <p:cNvPr id="1" name=""/>
        <p:cNvGrpSpPr/>
        <p:nvPr/>
      </p:nvGrpSpPr>
      <p:grpSpPr>
        <a:xfrm>
          <a:off x="0" y="0"/>
          <a:ext cx="0" cy="0"/>
          <a:chOff x="0" y="0"/>
          <a:chExt cx="0" cy="0"/>
        </a:xfrm>
      </p:grpSpPr>
      <p:sp>
        <p:nvSpPr>
          <p:cNvPr id="6" name="Text Placeholder 10"/>
          <p:cNvSpPr>
            <a:spLocks noGrp="1"/>
          </p:cNvSpPr>
          <p:nvPr>
            <p:ph type="body" sz="quarter" idx="13" hasCustomPrompt="1"/>
          </p:nvPr>
        </p:nvSpPr>
        <p:spPr>
          <a:xfrm>
            <a:off x="729342" y="731520"/>
            <a:ext cx="10731137" cy="1306287"/>
          </a:xfrm>
        </p:spPr>
        <p:txBody>
          <a:bodyPr>
            <a:noAutofit/>
          </a:bodyPr>
          <a:lstStyle>
            <a:lvl1pPr marL="0" indent="0" algn="l">
              <a:buNone/>
              <a:defRPr sz="45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4" name="Rectangle 3">
            <a:extLst>
              <a:ext uri="{FF2B5EF4-FFF2-40B4-BE49-F238E27FC236}">
                <a16:creationId xmlns:a16="http://schemas.microsoft.com/office/drawing/2014/main" id="{C8141269-5D1A-EF4E-98B8-4FA8425214D0}"/>
              </a:ext>
            </a:extLst>
          </p:cNvPr>
          <p:cNvSpPr/>
          <p:nvPr userDrawn="1"/>
        </p:nvSpPr>
        <p:spPr>
          <a:xfrm>
            <a:off x="-15240" y="-22860"/>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5" name="Rectangle 4">
            <a:extLst>
              <a:ext uri="{FF2B5EF4-FFF2-40B4-BE49-F238E27FC236}">
                <a16:creationId xmlns:a16="http://schemas.microsoft.com/office/drawing/2014/main" id="{9A8A1150-2B8F-6F47-B9BE-26F641EEF2A5}"/>
              </a:ext>
            </a:extLst>
          </p:cNvPr>
          <p:cNvSpPr/>
          <p:nvPr userDrawn="1"/>
        </p:nvSpPr>
        <p:spPr>
          <a:xfrm rot="10800000">
            <a:off x="-3" y="2336799"/>
            <a:ext cx="12192002" cy="452119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10">
            <a:extLst>
              <a:ext uri="{FF2B5EF4-FFF2-40B4-BE49-F238E27FC236}">
                <a16:creationId xmlns:a16="http://schemas.microsoft.com/office/drawing/2014/main" id="{A855A0CA-D004-1B48-901C-B8AA310069E5}"/>
              </a:ext>
            </a:extLst>
          </p:cNvPr>
          <p:cNvSpPr>
            <a:spLocks noGrp="1"/>
          </p:cNvSpPr>
          <p:nvPr>
            <p:ph type="body" sz="quarter" idx="18" hasCustomPrompt="1"/>
          </p:nvPr>
        </p:nvSpPr>
        <p:spPr>
          <a:xfrm>
            <a:off x="729342" y="1657078"/>
            <a:ext cx="10731136" cy="4621801"/>
          </a:xfrm>
          <a:solidFill>
            <a:schemeClr val="bg1"/>
          </a:solidFill>
          <a:effectLst>
            <a:outerShdw blurRad="63500" sx="101000" sy="101000" algn="ctr" rotWithShape="0">
              <a:prstClr val="black">
                <a:alpha val="20000"/>
              </a:prstClr>
            </a:outerShdw>
          </a:effectLst>
        </p:spPr>
        <p:txBody>
          <a:bodyPr lIns="274320" tIns="274320" rIns="274320" bIns="274320" anchor="t" anchorCtr="0">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2" name="Footer Placeholder 1">
            <a:extLst>
              <a:ext uri="{FF2B5EF4-FFF2-40B4-BE49-F238E27FC236}">
                <a16:creationId xmlns:a16="http://schemas.microsoft.com/office/drawing/2014/main" id="{F8D3511F-37D0-0942-8EEB-68407761ED27}"/>
              </a:ext>
            </a:extLst>
          </p:cNvPr>
          <p:cNvSpPr>
            <a:spLocks noGrp="1"/>
          </p:cNvSpPr>
          <p:nvPr>
            <p:ph type="ftr" sz="quarter" idx="19"/>
          </p:nvPr>
        </p:nvSpPr>
        <p:spPr/>
        <p:txBody>
          <a:bodyPr/>
          <a:lstStyle/>
          <a:p>
            <a:endParaRPr lang="en-US" dirty="0"/>
          </a:p>
        </p:txBody>
      </p:sp>
    </p:spTree>
    <p:extLst>
      <p:ext uri="{BB962C8B-B14F-4D97-AF65-F5344CB8AC3E}">
        <p14:creationId xmlns:p14="http://schemas.microsoft.com/office/powerpoint/2010/main" val="32973103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Fact Slide B">
    <p:spTree>
      <p:nvGrpSpPr>
        <p:cNvPr id="1" name=""/>
        <p:cNvGrpSpPr/>
        <p:nvPr/>
      </p:nvGrpSpPr>
      <p:grpSpPr>
        <a:xfrm>
          <a:off x="0" y="0"/>
          <a:ext cx="0" cy="0"/>
          <a:chOff x="0" y="0"/>
          <a:chExt cx="0" cy="0"/>
        </a:xfrm>
      </p:grpSpPr>
      <p:sp>
        <p:nvSpPr>
          <p:cNvPr id="6" name="Text Placeholder 10"/>
          <p:cNvSpPr>
            <a:spLocks noGrp="1"/>
          </p:cNvSpPr>
          <p:nvPr>
            <p:ph type="body" sz="quarter" idx="13" hasCustomPrompt="1"/>
          </p:nvPr>
        </p:nvSpPr>
        <p:spPr>
          <a:xfrm>
            <a:off x="729342" y="731520"/>
            <a:ext cx="10731137" cy="1306287"/>
          </a:xfrm>
        </p:spPr>
        <p:txBody>
          <a:bodyPr>
            <a:noAutofit/>
          </a:bodyPr>
          <a:lstStyle>
            <a:lvl1pPr marL="0" indent="0" algn="l">
              <a:buNone/>
              <a:defRPr sz="45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4" name="Rectangle 3">
            <a:extLst>
              <a:ext uri="{FF2B5EF4-FFF2-40B4-BE49-F238E27FC236}">
                <a16:creationId xmlns:a16="http://schemas.microsoft.com/office/drawing/2014/main" id="{C8141269-5D1A-EF4E-98B8-4FA8425214D0}"/>
              </a:ext>
            </a:extLst>
          </p:cNvPr>
          <p:cNvSpPr/>
          <p:nvPr userDrawn="1"/>
        </p:nvSpPr>
        <p:spPr>
          <a:xfrm>
            <a:off x="-15240" y="-22860"/>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5" name="Rectangle 4">
            <a:extLst>
              <a:ext uri="{FF2B5EF4-FFF2-40B4-BE49-F238E27FC236}">
                <a16:creationId xmlns:a16="http://schemas.microsoft.com/office/drawing/2014/main" id="{9A8A1150-2B8F-6F47-B9BE-26F641EEF2A5}"/>
              </a:ext>
            </a:extLst>
          </p:cNvPr>
          <p:cNvSpPr/>
          <p:nvPr userDrawn="1"/>
        </p:nvSpPr>
        <p:spPr>
          <a:xfrm rot="10800000">
            <a:off x="-3" y="4366259"/>
            <a:ext cx="12192002" cy="249174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10"/>
          <p:cNvSpPr>
            <a:spLocks noGrp="1"/>
          </p:cNvSpPr>
          <p:nvPr>
            <p:ph type="body" sz="quarter" idx="15" hasCustomPrompt="1"/>
          </p:nvPr>
        </p:nvSpPr>
        <p:spPr>
          <a:xfrm>
            <a:off x="740773" y="2491741"/>
            <a:ext cx="3200400" cy="3200400"/>
          </a:xfrm>
          <a:solidFill>
            <a:schemeClr val="bg1"/>
          </a:solidFill>
          <a:effectLst>
            <a:outerShdw blurRad="63500" sx="102000" sy="102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7" name="Text Placeholder 10">
            <a:extLst>
              <a:ext uri="{FF2B5EF4-FFF2-40B4-BE49-F238E27FC236}">
                <a16:creationId xmlns:a16="http://schemas.microsoft.com/office/drawing/2014/main" id="{B5FF47A9-3B2B-1D44-988C-1840C9EC93E5}"/>
              </a:ext>
            </a:extLst>
          </p:cNvPr>
          <p:cNvSpPr>
            <a:spLocks noGrp="1"/>
          </p:cNvSpPr>
          <p:nvPr>
            <p:ph type="body" sz="quarter" idx="16" hasCustomPrompt="1"/>
          </p:nvPr>
        </p:nvSpPr>
        <p:spPr>
          <a:xfrm>
            <a:off x="4433751" y="2491741"/>
            <a:ext cx="3200400" cy="3200400"/>
          </a:xfrm>
          <a:solidFill>
            <a:schemeClr val="bg1"/>
          </a:solidFill>
          <a:effectLst>
            <a:outerShdw blurRad="63500" sx="102000" sy="102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9" name="Text Placeholder 10">
            <a:extLst>
              <a:ext uri="{FF2B5EF4-FFF2-40B4-BE49-F238E27FC236}">
                <a16:creationId xmlns:a16="http://schemas.microsoft.com/office/drawing/2014/main" id="{B3D860BF-7FAC-E94C-AC0A-041D4C24BAD7}"/>
              </a:ext>
            </a:extLst>
          </p:cNvPr>
          <p:cNvSpPr>
            <a:spLocks noGrp="1"/>
          </p:cNvSpPr>
          <p:nvPr>
            <p:ph type="body" sz="quarter" idx="17" hasCustomPrompt="1"/>
          </p:nvPr>
        </p:nvSpPr>
        <p:spPr>
          <a:xfrm>
            <a:off x="8126730" y="2491741"/>
            <a:ext cx="3200400" cy="3200400"/>
          </a:xfrm>
          <a:solidFill>
            <a:schemeClr val="bg1"/>
          </a:solidFill>
          <a:effectLst>
            <a:outerShdw blurRad="63500" sx="102000" sy="102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Tree>
    <p:extLst>
      <p:ext uri="{BB962C8B-B14F-4D97-AF65-F5344CB8AC3E}">
        <p14:creationId xmlns:p14="http://schemas.microsoft.com/office/powerpoint/2010/main" val="17877215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act Slide C">
    <p:spTree>
      <p:nvGrpSpPr>
        <p:cNvPr id="1" name=""/>
        <p:cNvGrpSpPr/>
        <p:nvPr/>
      </p:nvGrpSpPr>
      <p:grpSpPr>
        <a:xfrm>
          <a:off x="0" y="0"/>
          <a:ext cx="0" cy="0"/>
          <a:chOff x="0" y="0"/>
          <a:chExt cx="0" cy="0"/>
        </a:xfrm>
      </p:grpSpPr>
      <p:sp>
        <p:nvSpPr>
          <p:cNvPr id="6" name="Text Placeholder 10"/>
          <p:cNvSpPr>
            <a:spLocks noGrp="1"/>
          </p:cNvSpPr>
          <p:nvPr>
            <p:ph type="body" sz="quarter" idx="13" hasCustomPrompt="1"/>
          </p:nvPr>
        </p:nvSpPr>
        <p:spPr>
          <a:xfrm>
            <a:off x="729342" y="731521"/>
            <a:ext cx="10731137" cy="777240"/>
          </a:xfrm>
        </p:spPr>
        <p:txBody>
          <a:bodyPr>
            <a:noAutofit/>
          </a:bodyPr>
          <a:lstStyle>
            <a:lvl1pPr marL="0" indent="0" algn="l">
              <a:buNone/>
              <a:defRPr sz="45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4" name="Rectangle 3">
            <a:extLst>
              <a:ext uri="{FF2B5EF4-FFF2-40B4-BE49-F238E27FC236}">
                <a16:creationId xmlns:a16="http://schemas.microsoft.com/office/drawing/2014/main" id="{C8141269-5D1A-EF4E-98B8-4FA8425214D0}"/>
              </a:ext>
            </a:extLst>
          </p:cNvPr>
          <p:cNvSpPr/>
          <p:nvPr userDrawn="1"/>
        </p:nvSpPr>
        <p:spPr>
          <a:xfrm>
            <a:off x="-15240" y="-22860"/>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5" name="Rectangle 4">
            <a:extLst>
              <a:ext uri="{FF2B5EF4-FFF2-40B4-BE49-F238E27FC236}">
                <a16:creationId xmlns:a16="http://schemas.microsoft.com/office/drawing/2014/main" id="{9A8A1150-2B8F-6F47-B9BE-26F641EEF2A5}"/>
              </a:ext>
            </a:extLst>
          </p:cNvPr>
          <p:cNvSpPr/>
          <p:nvPr userDrawn="1"/>
        </p:nvSpPr>
        <p:spPr>
          <a:xfrm rot="10800000">
            <a:off x="-3" y="4366259"/>
            <a:ext cx="12192002" cy="249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10"/>
          <p:cNvSpPr>
            <a:spLocks noGrp="1"/>
          </p:cNvSpPr>
          <p:nvPr>
            <p:ph type="body" sz="quarter" idx="15" hasCustomPrompt="1"/>
          </p:nvPr>
        </p:nvSpPr>
        <p:spPr>
          <a:xfrm>
            <a:off x="740773" y="3646170"/>
            <a:ext cx="3200400" cy="2643596"/>
          </a:xfrm>
          <a:solidFill>
            <a:schemeClr val="bg1"/>
          </a:solidFill>
          <a:effectLst>
            <a:outerShdw blurRad="63500" dist="254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7" name="Text Placeholder 10">
            <a:extLst>
              <a:ext uri="{FF2B5EF4-FFF2-40B4-BE49-F238E27FC236}">
                <a16:creationId xmlns:a16="http://schemas.microsoft.com/office/drawing/2014/main" id="{B5FF47A9-3B2B-1D44-988C-1840C9EC93E5}"/>
              </a:ext>
            </a:extLst>
          </p:cNvPr>
          <p:cNvSpPr>
            <a:spLocks noGrp="1"/>
          </p:cNvSpPr>
          <p:nvPr>
            <p:ph type="body" sz="quarter" idx="16" hasCustomPrompt="1"/>
          </p:nvPr>
        </p:nvSpPr>
        <p:spPr>
          <a:xfrm>
            <a:off x="4433751" y="3646170"/>
            <a:ext cx="3200400" cy="2643596"/>
          </a:xfrm>
          <a:solidFill>
            <a:schemeClr val="bg1"/>
          </a:solidFill>
          <a:effectLst>
            <a:outerShdw blurRad="63500" dist="254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9" name="Text Placeholder 10">
            <a:extLst>
              <a:ext uri="{FF2B5EF4-FFF2-40B4-BE49-F238E27FC236}">
                <a16:creationId xmlns:a16="http://schemas.microsoft.com/office/drawing/2014/main" id="{B3D860BF-7FAC-E94C-AC0A-041D4C24BAD7}"/>
              </a:ext>
            </a:extLst>
          </p:cNvPr>
          <p:cNvSpPr>
            <a:spLocks noGrp="1"/>
          </p:cNvSpPr>
          <p:nvPr>
            <p:ph type="body" sz="quarter" idx="17" hasCustomPrompt="1"/>
          </p:nvPr>
        </p:nvSpPr>
        <p:spPr>
          <a:xfrm>
            <a:off x="8126730" y="3646170"/>
            <a:ext cx="3200400" cy="2643596"/>
          </a:xfrm>
          <a:solidFill>
            <a:schemeClr val="bg1"/>
          </a:solidFill>
          <a:effectLst>
            <a:outerShdw blurRad="63500" dist="25400" sx="101000" sy="101000" algn="ctr" rotWithShape="0">
              <a:prstClr val="black">
                <a:alpha val="20000"/>
              </a:prstClr>
            </a:outerShdw>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3" name="Picture Placeholder 2">
            <a:extLst>
              <a:ext uri="{FF2B5EF4-FFF2-40B4-BE49-F238E27FC236}">
                <a16:creationId xmlns:a16="http://schemas.microsoft.com/office/drawing/2014/main" id="{7E1BD421-6121-3447-9322-8531679C8B7D}"/>
              </a:ext>
            </a:extLst>
          </p:cNvPr>
          <p:cNvSpPr>
            <a:spLocks noGrp="1"/>
          </p:cNvSpPr>
          <p:nvPr>
            <p:ph type="pic" sz="quarter" idx="21"/>
          </p:nvPr>
        </p:nvSpPr>
        <p:spPr>
          <a:xfrm>
            <a:off x="729343" y="1725930"/>
            <a:ext cx="3200400" cy="1703069"/>
          </a:xfrm>
          <a:prstGeom prst="round2SameRect">
            <a:avLst>
              <a:gd name="adj1" fmla="val 0"/>
              <a:gd name="adj2" fmla="val 0"/>
            </a:avLst>
          </a:prstGeom>
        </p:spPr>
        <p:txBody>
          <a:bodyPr/>
          <a:lstStyle/>
          <a:p>
            <a:endParaRPr lang="en-US" dirty="0"/>
          </a:p>
        </p:txBody>
      </p:sp>
      <p:sp>
        <p:nvSpPr>
          <p:cNvPr id="14" name="Picture Placeholder 2">
            <a:extLst>
              <a:ext uri="{FF2B5EF4-FFF2-40B4-BE49-F238E27FC236}">
                <a16:creationId xmlns:a16="http://schemas.microsoft.com/office/drawing/2014/main" id="{797D77A1-4B6A-F947-8278-C67A1DF3EA69}"/>
              </a:ext>
            </a:extLst>
          </p:cNvPr>
          <p:cNvSpPr>
            <a:spLocks noGrp="1"/>
          </p:cNvSpPr>
          <p:nvPr>
            <p:ph type="pic" sz="quarter" idx="22"/>
          </p:nvPr>
        </p:nvSpPr>
        <p:spPr>
          <a:xfrm>
            <a:off x="4433751" y="1725929"/>
            <a:ext cx="3200400" cy="1703069"/>
          </a:xfrm>
          <a:prstGeom prst="round2SameRect">
            <a:avLst>
              <a:gd name="adj1" fmla="val 0"/>
              <a:gd name="adj2" fmla="val 0"/>
            </a:avLst>
          </a:prstGeom>
        </p:spPr>
        <p:txBody>
          <a:bodyPr/>
          <a:lstStyle/>
          <a:p>
            <a:endParaRPr lang="en-US" dirty="0"/>
          </a:p>
        </p:txBody>
      </p:sp>
      <p:sp>
        <p:nvSpPr>
          <p:cNvPr id="15" name="Picture Placeholder 2">
            <a:extLst>
              <a:ext uri="{FF2B5EF4-FFF2-40B4-BE49-F238E27FC236}">
                <a16:creationId xmlns:a16="http://schemas.microsoft.com/office/drawing/2014/main" id="{FAC23AC0-0B2B-6547-AAF9-3F6981291835}"/>
              </a:ext>
            </a:extLst>
          </p:cNvPr>
          <p:cNvSpPr>
            <a:spLocks noGrp="1"/>
          </p:cNvSpPr>
          <p:nvPr>
            <p:ph type="pic" sz="quarter" idx="23"/>
          </p:nvPr>
        </p:nvSpPr>
        <p:spPr>
          <a:xfrm>
            <a:off x="8126730" y="1725928"/>
            <a:ext cx="3200400" cy="1703069"/>
          </a:xfrm>
          <a:prstGeom prst="round2SameRect">
            <a:avLst>
              <a:gd name="adj1" fmla="val 0"/>
              <a:gd name="adj2" fmla="val 0"/>
            </a:avLst>
          </a:prstGeom>
        </p:spPr>
        <p:txBody>
          <a:bodyPr/>
          <a:lstStyle/>
          <a:p>
            <a:endParaRPr lang="en-US" dirty="0"/>
          </a:p>
        </p:txBody>
      </p:sp>
    </p:spTree>
    <p:extLst>
      <p:ext uri="{BB962C8B-B14F-4D97-AF65-F5344CB8AC3E}">
        <p14:creationId xmlns:p14="http://schemas.microsoft.com/office/powerpoint/2010/main" val="5436560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Fact Slide C">
    <p:spTree>
      <p:nvGrpSpPr>
        <p:cNvPr id="1" name=""/>
        <p:cNvGrpSpPr/>
        <p:nvPr/>
      </p:nvGrpSpPr>
      <p:grpSpPr>
        <a:xfrm>
          <a:off x="0" y="0"/>
          <a:ext cx="0" cy="0"/>
          <a:chOff x="0" y="0"/>
          <a:chExt cx="0" cy="0"/>
        </a:xfrm>
      </p:grpSpPr>
      <p:sp>
        <p:nvSpPr>
          <p:cNvPr id="6" name="Text Placeholder 10"/>
          <p:cNvSpPr>
            <a:spLocks noGrp="1"/>
          </p:cNvSpPr>
          <p:nvPr>
            <p:ph type="body" sz="quarter" idx="13" hasCustomPrompt="1"/>
          </p:nvPr>
        </p:nvSpPr>
        <p:spPr>
          <a:xfrm>
            <a:off x="729342" y="731521"/>
            <a:ext cx="10731137" cy="777240"/>
          </a:xfrm>
        </p:spPr>
        <p:txBody>
          <a:bodyPr>
            <a:noAutofit/>
          </a:bodyPr>
          <a:lstStyle>
            <a:lvl1pPr marL="0" indent="0" algn="l">
              <a:buNone/>
              <a:defRPr sz="4500" b="1" i="0">
                <a:solidFill>
                  <a:srgbClr val="232C67"/>
                </a:solidFill>
                <a:latin typeface="Trebuchet MS" charset="0"/>
                <a:ea typeface="Trebuchet MS" charset="0"/>
                <a:cs typeface="Trebuchet MS" charset="0"/>
              </a:defRPr>
            </a:lvl1pPr>
          </a:lstStyle>
          <a:p>
            <a:pPr lvl="0"/>
            <a:r>
              <a:rPr lang="en-US" dirty="0"/>
              <a:t>Click to edit header info text</a:t>
            </a:r>
          </a:p>
        </p:txBody>
      </p:sp>
      <p:sp>
        <p:nvSpPr>
          <p:cNvPr id="8" name="Text Placeholder 10"/>
          <p:cNvSpPr>
            <a:spLocks noGrp="1"/>
          </p:cNvSpPr>
          <p:nvPr>
            <p:ph type="body" sz="quarter" idx="15" hasCustomPrompt="1"/>
          </p:nvPr>
        </p:nvSpPr>
        <p:spPr>
          <a:xfrm>
            <a:off x="740772" y="1947176"/>
            <a:ext cx="3200400" cy="4014712"/>
          </a:xfrm>
          <a:noFill/>
          <a:ln w="38100">
            <a:solidFill>
              <a:schemeClr val="accent2">
                <a:lumMod val="60000"/>
                <a:lumOff val="40000"/>
              </a:schemeClr>
            </a:solidFill>
          </a:ln>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 </a:t>
            </a:r>
          </a:p>
        </p:txBody>
      </p:sp>
      <p:sp>
        <p:nvSpPr>
          <p:cNvPr id="4" name="Rectangle 3">
            <a:extLst>
              <a:ext uri="{FF2B5EF4-FFF2-40B4-BE49-F238E27FC236}">
                <a16:creationId xmlns:a16="http://schemas.microsoft.com/office/drawing/2014/main" id="{C8141269-5D1A-EF4E-98B8-4FA8425214D0}"/>
              </a:ext>
            </a:extLst>
          </p:cNvPr>
          <p:cNvSpPr/>
          <p:nvPr userDrawn="1"/>
        </p:nvSpPr>
        <p:spPr>
          <a:xfrm>
            <a:off x="740772" y="1947176"/>
            <a:ext cx="3200400" cy="2108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Text Placeholder 10">
            <a:extLst>
              <a:ext uri="{FF2B5EF4-FFF2-40B4-BE49-F238E27FC236}">
                <a16:creationId xmlns:a16="http://schemas.microsoft.com/office/drawing/2014/main" id="{D185B8FC-940C-3148-9B94-55F3A9EE2656}"/>
              </a:ext>
            </a:extLst>
          </p:cNvPr>
          <p:cNvSpPr>
            <a:spLocks noGrp="1"/>
          </p:cNvSpPr>
          <p:nvPr>
            <p:ph type="body" sz="quarter" idx="16" hasCustomPrompt="1"/>
          </p:nvPr>
        </p:nvSpPr>
        <p:spPr>
          <a:xfrm>
            <a:off x="4501515" y="1947176"/>
            <a:ext cx="3200400" cy="4014712"/>
          </a:xfrm>
          <a:noFill/>
          <a:ln w="38100">
            <a:solidFill>
              <a:schemeClr val="accent4">
                <a:lumMod val="60000"/>
                <a:lumOff val="40000"/>
              </a:schemeClr>
            </a:solidFill>
          </a:ln>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  Click to edit slide content.</a:t>
            </a:r>
          </a:p>
        </p:txBody>
      </p:sp>
      <p:sp>
        <p:nvSpPr>
          <p:cNvPr id="12" name="Rectangle 11">
            <a:extLst>
              <a:ext uri="{FF2B5EF4-FFF2-40B4-BE49-F238E27FC236}">
                <a16:creationId xmlns:a16="http://schemas.microsoft.com/office/drawing/2014/main" id="{66BDED56-0F7A-1F4B-9988-8384462DF5BE}"/>
              </a:ext>
            </a:extLst>
          </p:cNvPr>
          <p:cNvSpPr/>
          <p:nvPr userDrawn="1"/>
        </p:nvSpPr>
        <p:spPr>
          <a:xfrm>
            <a:off x="4501515" y="1947176"/>
            <a:ext cx="3200400" cy="210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Text Placeholder 10">
            <a:extLst>
              <a:ext uri="{FF2B5EF4-FFF2-40B4-BE49-F238E27FC236}">
                <a16:creationId xmlns:a16="http://schemas.microsoft.com/office/drawing/2014/main" id="{2AE1BF29-9B70-9942-B69C-1E0E3AF5E04E}"/>
              </a:ext>
            </a:extLst>
          </p:cNvPr>
          <p:cNvSpPr>
            <a:spLocks noGrp="1"/>
          </p:cNvSpPr>
          <p:nvPr>
            <p:ph type="body" sz="quarter" idx="17" hasCustomPrompt="1"/>
          </p:nvPr>
        </p:nvSpPr>
        <p:spPr>
          <a:xfrm>
            <a:off x="8273689" y="1947176"/>
            <a:ext cx="3200400" cy="4014712"/>
          </a:xfrm>
          <a:noFill/>
          <a:ln w="38100">
            <a:solidFill>
              <a:schemeClr val="accent5">
                <a:lumMod val="60000"/>
                <a:lumOff val="40000"/>
              </a:schemeClr>
            </a:solidFill>
          </a:ln>
          <a:effectLst/>
        </p:spPr>
        <p:txBody>
          <a:bodyPr anchor="ctr" anchorCtr="0">
            <a:normAutofit/>
          </a:bodyPr>
          <a:lstStyle>
            <a:lvl1pPr marL="0" indent="0" algn="ctr">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17" name="Rectangle 16">
            <a:extLst>
              <a:ext uri="{FF2B5EF4-FFF2-40B4-BE49-F238E27FC236}">
                <a16:creationId xmlns:a16="http://schemas.microsoft.com/office/drawing/2014/main" id="{BEE10F3B-564D-6240-9C2D-87EC2FCD8C2A}"/>
              </a:ext>
            </a:extLst>
          </p:cNvPr>
          <p:cNvSpPr/>
          <p:nvPr userDrawn="1"/>
        </p:nvSpPr>
        <p:spPr>
          <a:xfrm>
            <a:off x="8273689" y="1947176"/>
            <a:ext cx="3200400" cy="2108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37216845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hart Right Slide">
    <p:spTree>
      <p:nvGrpSpPr>
        <p:cNvPr id="1" name=""/>
        <p:cNvGrpSpPr/>
        <p:nvPr/>
      </p:nvGrpSpPr>
      <p:grpSpPr>
        <a:xfrm>
          <a:off x="0" y="0"/>
          <a:ext cx="0" cy="0"/>
          <a:chOff x="0" y="0"/>
          <a:chExt cx="0" cy="0"/>
        </a:xfrm>
      </p:grpSpPr>
      <p:sp>
        <p:nvSpPr>
          <p:cNvPr id="3" name="Rectangle 2"/>
          <p:cNvSpPr/>
          <p:nvPr userDrawn="1"/>
        </p:nvSpPr>
        <p:spPr>
          <a:xfrm rot="10800000">
            <a:off x="1" y="-6"/>
            <a:ext cx="6085113" cy="6858001"/>
          </a:xfrm>
          <a:prstGeom prst="rect">
            <a:avLst/>
          </a:prstGeom>
          <a:solidFill>
            <a:srgbClr val="D0D2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2D3"/>
              </a:solidFill>
            </a:endParaRPr>
          </a:p>
        </p:txBody>
      </p:sp>
      <p:sp>
        <p:nvSpPr>
          <p:cNvPr id="11" name="Text Placeholder 10"/>
          <p:cNvSpPr>
            <a:spLocks noGrp="1"/>
          </p:cNvSpPr>
          <p:nvPr>
            <p:ph type="body" sz="quarter" idx="12" hasCustomPrompt="1"/>
          </p:nvPr>
        </p:nvSpPr>
        <p:spPr>
          <a:xfrm>
            <a:off x="729343" y="2403567"/>
            <a:ext cx="4648199" cy="3722909"/>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slide content</a:t>
            </a:r>
          </a:p>
        </p:txBody>
      </p:sp>
      <p:sp>
        <p:nvSpPr>
          <p:cNvPr id="6" name="Text Placeholder 10"/>
          <p:cNvSpPr>
            <a:spLocks noGrp="1"/>
          </p:cNvSpPr>
          <p:nvPr>
            <p:ph type="body" sz="quarter" idx="13" hasCustomPrompt="1"/>
          </p:nvPr>
        </p:nvSpPr>
        <p:spPr>
          <a:xfrm>
            <a:off x="729343" y="731520"/>
            <a:ext cx="4648199" cy="1306287"/>
          </a:xfrm>
        </p:spPr>
        <p:txBody>
          <a:bodyPr>
            <a:noAutofit/>
          </a:bodyPr>
          <a:lstStyle>
            <a:lvl1pPr marL="0" indent="0" algn="l">
              <a:buNone/>
              <a:defRPr sz="4500" b="1" i="0">
                <a:solidFill>
                  <a:schemeClr val="bg1"/>
                </a:solidFill>
                <a:latin typeface="Trebuchet MS" charset="0"/>
                <a:ea typeface="Trebuchet MS" charset="0"/>
                <a:cs typeface="Trebuchet MS" charset="0"/>
              </a:defRPr>
            </a:lvl1pPr>
          </a:lstStyle>
          <a:p>
            <a:pPr lvl="0"/>
            <a:r>
              <a:rPr lang="en-US" dirty="0"/>
              <a:t>Click to edit header info text</a:t>
            </a:r>
          </a:p>
        </p:txBody>
      </p:sp>
      <p:sp>
        <p:nvSpPr>
          <p:cNvPr id="12" name="Content Placeholder 4"/>
          <p:cNvSpPr>
            <a:spLocks noGrp="1"/>
          </p:cNvSpPr>
          <p:nvPr>
            <p:ph sz="quarter" idx="14" hasCustomPrompt="1"/>
          </p:nvPr>
        </p:nvSpPr>
        <p:spPr>
          <a:xfrm>
            <a:off x="6824663" y="731838"/>
            <a:ext cx="4659312" cy="5394325"/>
          </a:xfrm>
        </p:spPr>
        <p:txBody>
          <a:bodyPr/>
          <a:lstStyle>
            <a:lvl1pPr>
              <a:defRPr baseline="0">
                <a:solidFill>
                  <a:srgbClr val="5D676F"/>
                </a:solidFill>
              </a:defRPr>
            </a:lvl1pPr>
          </a:lstStyle>
          <a:p>
            <a:pPr lvl="0"/>
            <a:r>
              <a:rPr lang="en-US" dirty="0"/>
              <a:t>Click to paste Excel chart or click an icon below</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g Chart Slide">
    <p:bg>
      <p:bgPr>
        <a:solidFill>
          <a:schemeClr val="bg1"/>
        </a:solidFill>
        <a:effectLst/>
      </p:bgPr>
    </p:bg>
    <p:spTree>
      <p:nvGrpSpPr>
        <p:cNvPr id="1" name=""/>
        <p:cNvGrpSpPr/>
        <p:nvPr/>
      </p:nvGrpSpPr>
      <p:grpSpPr>
        <a:xfrm>
          <a:off x="0" y="0"/>
          <a:ext cx="0" cy="0"/>
          <a:chOff x="0" y="0"/>
          <a:chExt cx="0" cy="0"/>
        </a:xfrm>
      </p:grpSpPr>
      <p:sp>
        <p:nvSpPr>
          <p:cNvPr id="8" name="Round Same Side Corner Rectangle 7"/>
          <p:cNvSpPr/>
          <p:nvPr userDrawn="1"/>
        </p:nvSpPr>
        <p:spPr>
          <a:xfrm rot="10800000">
            <a:off x="0" y="0"/>
            <a:ext cx="12192000" cy="1225724"/>
          </a:xfrm>
          <a:prstGeom prst="round2SameRect">
            <a:avLst>
              <a:gd name="adj1" fmla="val 0"/>
              <a:gd name="adj2" fmla="val 0"/>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1458685" y="435430"/>
            <a:ext cx="9274627" cy="489857"/>
          </a:xfrm>
        </p:spPr>
        <p:txBody>
          <a:bodyPr>
            <a:noAutofit/>
          </a:bodyPr>
          <a:lstStyle>
            <a:lvl1pPr algn="ctr">
              <a:defRPr sz="2400" b="0" i="0">
                <a:solidFill>
                  <a:schemeClr val="bg1"/>
                </a:solidFill>
                <a:latin typeface="Trebuchet MS" charset="0"/>
                <a:ea typeface="Trebuchet MS" charset="0"/>
                <a:cs typeface="Trebuchet MS" charset="0"/>
              </a:defRPr>
            </a:lvl1pPr>
          </a:lstStyle>
          <a:p>
            <a:r>
              <a:rPr lang="en-US" dirty="0"/>
              <a:t>Click to edit chart title</a:t>
            </a:r>
          </a:p>
        </p:txBody>
      </p:sp>
      <p:sp>
        <p:nvSpPr>
          <p:cNvPr id="14" name="Chart Placeholder 13"/>
          <p:cNvSpPr>
            <a:spLocks noGrp="1"/>
          </p:cNvSpPr>
          <p:nvPr>
            <p:ph type="chart" sz="quarter" idx="10" hasCustomPrompt="1"/>
          </p:nvPr>
        </p:nvSpPr>
        <p:spPr>
          <a:xfrm>
            <a:off x="729342" y="1467712"/>
            <a:ext cx="10733996" cy="4715374"/>
          </a:xfrm>
        </p:spPr>
        <p:txBody>
          <a:bodyPr/>
          <a:lstStyle>
            <a:lvl1pPr algn="ctr">
              <a:defRPr baseline="0"/>
            </a:lvl1pPr>
          </a:lstStyle>
          <a:p>
            <a:r>
              <a:rPr lang="en-US" dirty="0"/>
              <a:t>Click to paste Excel chart or click icon to create a new one</a:t>
            </a:r>
          </a:p>
        </p:txBody>
      </p:sp>
      <p:sp>
        <p:nvSpPr>
          <p:cNvPr id="6" name="Rectangle 5">
            <a:extLst>
              <a:ext uri="{FF2B5EF4-FFF2-40B4-BE49-F238E27FC236}">
                <a16:creationId xmlns:a16="http://schemas.microsoft.com/office/drawing/2014/main" id="{444128DC-AFFC-144D-9773-C8FDFF67B84D}"/>
              </a:ext>
            </a:extLst>
          </p:cNvPr>
          <p:cNvSpPr/>
          <p:nvPr userDrawn="1"/>
        </p:nvSpPr>
        <p:spPr>
          <a:xfrm>
            <a:off x="0" y="1088565"/>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Big Chart Slide">
    <p:bg>
      <p:bgPr>
        <a:solidFill>
          <a:schemeClr val="bg1"/>
        </a:solidFill>
        <a:effectLst/>
      </p:bgPr>
    </p:bg>
    <p:spTree>
      <p:nvGrpSpPr>
        <p:cNvPr id="1" name=""/>
        <p:cNvGrpSpPr/>
        <p:nvPr/>
      </p:nvGrpSpPr>
      <p:grpSpPr>
        <a:xfrm>
          <a:off x="0" y="0"/>
          <a:ext cx="0" cy="0"/>
          <a:chOff x="0" y="0"/>
          <a:chExt cx="0" cy="0"/>
        </a:xfrm>
      </p:grpSpPr>
      <p:sp>
        <p:nvSpPr>
          <p:cNvPr id="8" name="Round Same Side Corner Rectangle 7"/>
          <p:cNvSpPr/>
          <p:nvPr userDrawn="1"/>
        </p:nvSpPr>
        <p:spPr>
          <a:xfrm rot="10800000">
            <a:off x="0" y="0"/>
            <a:ext cx="12192000" cy="1225724"/>
          </a:xfrm>
          <a:prstGeom prst="round2SameRect">
            <a:avLst>
              <a:gd name="adj1" fmla="val 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1458685" y="435430"/>
            <a:ext cx="9274627" cy="489857"/>
          </a:xfrm>
        </p:spPr>
        <p:txBody>
          <a:bodyPr>
            <a:noAutofit/>
          </a:bodyPr>
          <a:lstStyle>
            <a:lvl1pPr algn="ctr">
              <a:defRPr sz="2400" b="0" i="0">
                <a:solidFill>
                  <a:schemeClr val="bg1"/>
                </a:solidFill>
                <a:latin typeface="Trebuchet MS" charset="0"/>
                <a:ea typeface="Trebuchet MS" charset="0"/>
                <a:cs typeface="Trebuchet MS" charset="0"/>
              </a:defRPr>
            </a:lvl1pPr>
          </a:lstStyle>
          <a:p>
            <a:r>
              <a:rPr lang="en-US" dirty="0"/>
              <a:t>Click to edit chart title</a:t>
            </a:r>
          </a:p>
        </p:txBody>
      </p:sp>
      <p:sp>
        <p:nvSpPr>
          <p:cNvPr id="14" name="Chart Placeholder 13"/>
          <p:cNvSpPr>
            <a:spLocks noGrp="1"/>
          </p:cNvSpPr>
          <p:nvPr>
            <p:ph type="chart" sz="quarter" idx="10" hasCustomPrompt="1"/>
          </p:nvPr>
        </p:nvSpPr>
        <p:spPr>
          <a:xfrm>
            <a:off x="729342" y="1467712"/>
            <a:ext cx="10733996" cy="4715374"/>
          </a:xfrm>
        </p:spPr>
        <p:txBody>
          <a:bodyPr/>
          <a:lstStyle>
            <a:lvl1pPr algn="ctr">
              <a:defRPr baseline="0"/>
            </a:lvl1pPr>
          </a:lstStyle>
          <a:p>
            <a:r>
              <a:rPr lang="en-US" dirty="0"/>
              <a:t>Click to paste Excel chart or click icon to create a new one</a:t>
            </a:r>
          </a:p>
        </p:txBody>
      </p:sp>
      <p:sp>
        <p:nvSpPr>
          <p:cNvPr id="6" name="Rectangle 5">
            <a:extLst>
              <a:ext uri="{FF2B5EF4-FFF2-40B4-BE49-F238E27FC236}">
                <a16:creationId xmlns:a16="http://schemas.microsoft.com/office/drawing/2014/main" id="{444128DC-AFFC-144D-9773-C8FDFF67B84D}"/>
              </a:ext>
            </a:extLst>
          </p:cNvPr>
          <p:cNvSpPr/>
          <p:nvPr userDrawn="1"/>
        </p:nvSpPr>
        <p:spPr>
          <a:xfrm>
            <a:off x="0" y="1088565"/>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91173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Slide Green">
    <p:bg>
      <p:bgPr>
        <a:solidFill>
          <a:srgbClr val="6CC049"/>
        </a:solidFill>
        <a:effectLst/>
      </p:bgPr>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rcRect/>
          <a:stretch/>
        </p:blipFill>
        <p:spPr>
          <a:xfrm>
            <a:off x="8615681" y="6054001"/>
            <a:ext cx="2523944" cy="499390"/>
          </a:xfrm>
          <a:prstGeom prst="rect">
            <a:avLst/>
          </a:prstGeom>
        </p:spPr>
      </p:pic>
      <p:sp>
        <p:nvSpPr>
          <p:cNvPr id="4" name="Text Placeholder 3"/>
          <p:cNvSpPr>
            <a:spLocks noGrp="1"/>
          </p:cNvSpPr>
          <p:nvPr>
            <p:ph type="body" sz="quarter" idx="13" hasCustomPrompt="1"/>
          </p:nvPr>
        </p:nvSpPr>
        <p:spPr>
          <a:xfrm>
            <a:off x="1001713" y="6224270"/>
            <a:ext cx="3330575" cy="365125"/>
          </a:xfrm>
        </p:spPr>
        <p:txBody>
          <a:bodyPr anchor="ctr">
            <a:normAutofit/>
          </a:bodyPr>
          <a:lstStyle>
            <a:lvl1pPr>
              <a:defRPr sz="1200" baseline="0">
                <a:solidFill>
                  <a:schemeClr val="bg1"/>
                </a:solidFill>
              </a:defRPr>
            </a:lvl1pPr>
          </a:lstStyle>
          <a:p>
            <a:pPr lvl="0"/>
            <a:r>
              <a:rPr lang="en-US" dirty="0"/>
              <a:t>Insert Date</a:t>
            </a:r>
          </a:p>
        </p:txBody>
      </p:sp>
      <p:sp>
        <p:nvSpPr>
          <p:cNvPr id="11" name="Text Placeholder 10"/>
          <p:cNvSpPr>
            <a:spLocks noGrp="1"/>
          </p:cNvSpPr>
          <p:nvPr>
            <p:ph type="body" sz="quarter" idx="12" hasCustomPrompt="1"/>
          </p:nvPr>
        </p:nvSpPr>
        <p:spPr>
          <a:xfrm>
            <a:off x="914401" y="4184875"/>
            <a:ext cx="10363200" cy="490311"/>
          </a:xfrm>
        </p:spPr>
        <p:txBody>
          <a:bodyPr/>
          <a:lstStyle>
            <a:lvl1pPr marL="0" indent="0">
              <a:buNone/>
              <a:defRPr b="0" i="0">
                <a:solidFill>
                  <a:schemeClr val="bg1"/>
                </a:solidFill>
                <a:latin typeface="+mn-lt"/>
                <a:ea typeface="Trebuchet MS" charset="0"/>
                <a:cs typeface="Trebuchet MS" charset="0"/>
              </a:defRPr>
            </a:lvl1pPr>
          </a:lstStyle>
          <a:p>
            <a:pPr lvl="0"/>
            <a:r>
              <a:rPr lang="en-US" dirty="0"/>
              <a:t>Click to edit Master subtitle</a:t>
            </a:r>
          </a:p>
        </p:txBody>
      </p:sp>
      <p:sp>
        <p:nvSpPr>
          <p:cNvPr id="6" name="Title 1">
            <a:extLst>
              <a:ext uri="{FF2B5EF4-FFF2-40B4-BE49-F238E27FC236}">
                <a16:creationId xmlns:a16="http://schemas.microsoft.com/office/drawing/2014/main" id="{0E5F66FD-4630-5D4C-AB2A-DAA0D9180C04}"/>
              </a:ext>
            </a:extLst>
          </p:cNvPr>
          <p:cNvSpPr>
            <a:spLocks noGrp="1"/>
          </p:cNvSpPr>
          <p:nvPr>
            <p:ph type="title"/>
          </p:nvPr>
        </p:nvSpPr>
        <p:spPr>
          <a:xfrm>
            <a:off x="914401" y="814705"/>
            <a:ext cx="10363200" cy="3124198"/>
          </a:xfrm>
        </p:spPr>
        <p:txBody>
          <a:bodyPr>
            <a:noAutofit/>
          </a:bodyPr>
          <a:lstStyle>
            <a:lvl1pPr>
              <a:defRPr sz="8800" b="0" i="0">
                <a:solidFill>
                  <a:schemeClr val="bg1"/>
                </a:solidFill>
                <a:effectLst>
                  <a:outerShdw blurRad="50800" dist="38100" dir="8100000" algn="tr" rotWithShape="0">
                    <a:prstClr val="black">
                      <a:alpha val="40000"/>
                    </a:prstClr>
                  </a:outerShdw>
                </a:effectLst>
                <a:latin typeface="Museo Slab 500" charset="0"/>
                <a:ea typeface="Museo Slab 500" charset="0"/>
                <a:cs typeface="Museo Slab 500" charset="0"/>
              </a:defRPr>
            </a:lvl1pPr>
          </a:lstStyle>
          <a:p>
            <a:r>
              <a:rPr lang="en-US" dirty="0"/>
              <a:t>Click to edit Master title</a:t>
            </a:r>
          </a:p>
        </p:txBody>
      </p:sp>
      <p:sp>
        <p:nvSpPr>
          <p:cNvPr id="7" name="Rectangle 6">
            <a:extLst>
              <a:ext uri="{FF2B5EF4-FFF2-40B4-BE49-F238E27FC236}">
                <a16:creationId xmlns:a16="http://schemas.microsoft.com/office/drawing/2014/main" id="{989F81D6-6007-8244-A582-A07CEAD23A5D}"/>
              </a:ext>
            </a:extLst>
          </p:cNvPr>
          <p:cNvSpPr/>
          <p:nvPr userDrawn="1"/>
        </p:nvSpPr>
        <p:spPr>
          <a:xfrm>
            <a:off x="-15240" y="3472608"/>
            <a:ext cx="12207240" cy="13716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20701766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Big Chart Slide">
    <p:bg>
      <p:bgPr>
        <a:solidFill>
          <a:schemeClr val="bg1"/>
        </a:solidFill>
        <a:effectLst/>
      </p:bgPr>
    </p:bg>
    <p:spTree>
      <p:nvGrpSpPr>
        <p:cNvPr id="1" name=""/>
        <p:cNvGrpSpPr/>
        <p:nvPr/>
      </p:nvGrpSpPr>
      <p:grpSpPr>
        <a:xfrm>
          <a:off x="0" y="0"/>
          <a:ext cx="0" cy="0"/>
          <a:chOff x="0" y="0"/>
          <a:chExt cx="0" cy="0"/>
        </a:xfrm>
      </p:grpSpPr>
      <p:sp>
        <p:nvSpPr>
          <p:cNvPr id="8" name="Round Same Side Corner Rectangle 7"/>
          <p:cNvSpPr/>
          <p:nvPr userDrawn="1"/>
        </p:nvSpPr>
        <p:spPr>
          <a:xfrm rot="10800000">
            <a:off x="0" y="0"/>
            <a:ext cx="12192000" cy="1225724"/>
          </a:xfrm>
          <a:prstGeom prst="round2SameRect">
            <a:avLst>
              <a:gd name="adj1" fmla="val 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1458685" y="435430"/>
            <a:ext cx="9274627" cy="489857"/>
          </a:xfrm>
        </p:spPr>
        <p:txBody>
          <a:bodyPr>
            <a:noAutofit/>
          </a:bodyPr>
          <a:lstStyle>
            <a:lvl1pPr algn="ctr">
              <a:defRPr sz="2400" b="0" i="0">
                <a:solidFill>
                  <a:schemeClr val="bg1"/>
                </a:solidFill>
                <a:latin typeface="Trebuchet MS" charset="0"/>
                <a:ea typeface="Trebuchet MS" charset="0"/>
                <a:cs typeface="Trebuchet MS" charset="0"/>
              </a:defRPr>
            </a:lvl1pPr>
          </a:lstStyle>
          <a:p>
            <a:r>
              <a:rPr lang="en-US" dirty="0"/>
              <a:t>Click to edit chart title</a:t>
            </a:r>
          </a:p>
        </p:txBody>
      </p:sp>
      <p:sp>
        <p:nvSpPr>
          <p:cNvPr id="14" name="Chart Placeholder 13"/>
          <p:cNvSpPr>
            <a:spLocks noGrp="1"/>
          </p:cNvSpPr>
          <p:nvPr>
            <p:ph type="chart" sz="quarter" idx="10" hasCustomPrompt="1"/>
          </p:nvPr>
        </p:nvSpPr>
        <p:spPr>
          <a:xfrm>
            <a:off x="729342" y="1467712"/>
            <a:ext cx="10733996" cy="4715374"/>
          </a:xfrm>
        </p:spPr>
        <p:txBody>
          <a:bodyPr/>
          <a:lstStyle>
            <a:lvl1pPr algn="ctr">
              <a:defRPr baseline="0"/>
            </a:lvl1pPr>
          </a:lstStyle>
          <a:p>
            <a:r>
              <a:rPr lang="en-US" dirty="0"/>
              <a:t>Click to paste Excel chart or click icon to create a new one</a:t>
            </a:r>
          </a:p>
        </p:txBody>
      </p:sp>
      <p:sp>
        <p:nvSpPr>
          <p:cNvPr id="6" name="Rectangle 5">
            <a:extLst>
              <a:ext uri="{FF2B5EF4-FFF2-40B4-BE49-F238E27FC236}">
                <a16:creationId xmlns:a16="http://schemas.microsoft.com/office/drawing/2014/main" id="{444128DC-AFFC-144D-9773-C8FDFF67B84D}"/>
              </a:ext>
            </a:extLst>
          </p:cNvPr>
          <p:cNvSpPr/>
          <p:nvPr userDrawn="1"/>
        </p:nvSpPr>
        <p:spPr>
          <a:xfrm>
            <a:off x="0" y="1088565"/>
            <a:ext cx="12207240" cy="13716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7026807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_Big Chart Slide">
    <p:bg>
      <p:bgPr>
        <a:solidFill>
          <a:schemeClr val="bg1"/>
        </a:solidFill>
        <a:effectLst/>
      </p:bgPr>
    </p:bg>
    <p:spTree>
      <p:nvGrpSpPr>
        <p:cNvPr id="1" name=""/>
        <p:cNvGrpSpPr/>
        <p:nvPr/>
      </p:nvGrpSpPr>
      <p:grpSpPr>
        <a:xfrm>
          <a:off x="0" y="0"/>
          <a:ext cx="0" cy="0"/>
          <a:chOff x="0" y="0"/>
          <a:chExt cx="0" cy="0"/>
        </a:xfrm>
      </p:grpSpPr>
      <p:sp>
        <p:nvSpPr>
          <p:cNvPr id="8" name="Round Same Side Corner Rectangle 7"/>
          <p:cNvSpPr/>
          <p:nvPr userDrawn="1"/>
        </p:nvSpPr>
        <p:spPr>
          <a:xfrm rot="10800000">
            <a:off x="0" y="0"/>
            <a:ext cx="12192000" cy="1225724"/>
          </a:xfrm>
          <a:prstGeom prst="round2SameRect">
            <a:avLst>
              <a:gd name="adj1" fmla="val 0"/>
              <a:gd name="adj2"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1458685" y="435430"/>
            <a:ext cx="9274627" cy="489857"/>
          </a:xfrm>
        </p:spPr>
        <p:txBody>
          <a:bodyPr>
            <a:noAutofit/>
          </a:bodyPr>
          <a:lstStyle>
            <a:lvl1pPr algn="ctr">
              <a:defRPr sz="2400" b="0" i="0">
                <a:solidFill>
                  <a:schemeClr val="bg1"/>
                </a:solidFill>
                <a:latin typeface="Trebuchet MS" charset="0"/>
                <a:ea typeface="Trebuchet MS" charset="0"/>
                <a:cs typeface="Trebuchet MS" charset="0"/>
              </a:defRPr>
            </a:lvl1pPr>
          </a:lstStyle>
          <a:p>
            <a:r>
              <a:rPr lang="en-US" dirty="0"/>
              <a:t>Click to edit chart title</a:t>
            </a:r>
          </a:p>
        </p:txBody>
      </p:sp>
      <p:sp>
        <p:nvSpPr>
          <p:cNvPr id="14" name="Chart Placeholder 13"/>
          <p:cNvSpPr>
            <a:spLocks noGrp="1"/>
          </p:cNvSpPr>
          <p:nvPr>
            <p:ph type="chart" sz="quarter" idx="10" hasCustomPrompt="1"/>
          </p:nvPr>
        </p:nvSpPr>
        <p:spPr>
          <a:xfrm>
            <a:off x="729342" y="1467712"/>
            <a:ext cx="10733996" cy="4715374"/>
          </a:xfrm>
        </p:spPr>
        <p:txBody>
          <a:bodyPr/>
          <a:lstStyle>
            <a:lvl1pPr algn="ctr">
              <a:defRPr baseline="0"/>
            </a:lvl1pPr>
          </a:lstStyle>
          <a:p>
            <a:r>
              <a:rPr lang="en-US" dirty="0"/>
              <a:t>Click to paste Excel chart or click icon to create a new one</a:t>
            </a:r>
          </a:p>
        </p:txBody>
      </p:sp>
      <p:sp>
        <p:nvSpPr>
          <p:cNvPr id="6" name="Rectangle 5">
            <a:extLst>
              <a:ext uri="{FF2B5EF4-FFF2-40B4-BE49-F238E27FC236}">
                <a16:creationId xmlns:a16="http://schemas.microsoft.com/office/drawing/2014/main" id="{444128DC-AFFC-144D-9773-C8FDFF67B84D}"/>
              </a:ext>
            </a:extLst>
          </p:cNvPr>
          <p:cNvSpPr/>
          <p:nvPr userDrawn="1"/>
        </p:nvSpPr>
        <p:spPr>
          <a:xfrm>
            <a:off x="0" y="1088565"/>
            <a:ext cx="12207240" cy="13716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6722353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ig Chart Slide - Heavy Outline">
    <p:bg>
      <p:bgPr>
        <a:solidFill>
          <a:srgbClr val="407CCA"/>
        </a:solidFill>
        <a:effectLst/>
      </p:bgPr>
    </p:bg>
    <p:spTree>
      <p:nvGrpSpPr>
        <p:cNvPr id="1" name=""/>
        <p:cNvGrpSpPr/>
        <p:nvPr/>
      </p:nvGrpSpPr>
      <p:grpSpPr>
        <a:xfrm>
          <a:off x="0" y="0"/>
          <a:ext cx="0" cy="0"/>
          <a:chOff x="0" y="0"/>
          <a:chExt cx="0" cy="0"/>
        </a:xfrm>
      </p:grpSpPr>
      <p:sp>
        <p:nvSpPr>
          <p:cNvPr id="3" name="Rounded Rectangle 2"/>
          <p:cNvSpPr/>
          <p:nvPr userDrawn="1"/>
        </p:nvSpPr>
        <p:spPr>
          <a:xfrm>
            <a:off x="152400" y="163286"/>
            <a:ext cx="11887200" cy="6531428"/>
          </a:xfrm>
          <a:prstGeom prst="roundRect">
            <a:avLst>
              <a:gd name="adj" fmla="val 0"/>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 Same Side Corner Rectangle 7"/>
          <p:cNvSpPr/>
          <p:nvPr userDrawn="1"/>
        </p:nvSpPr>
        <p:spPr>
          <a:xfrm rot="10800000">
            <a:off x="152400" y="163283"/>
            <a:ext cx="11887200" cy="1062445"/>
          </a:xfrm>
          <a:prstGeom prst="round2SameRect">
            <a:avLst>
              <a:gd name="adj1" fmla="val 0"/>
              <a:gd name="adj2" fmla="val 0"/>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1458685" y="435430"/>
            <a:ext cx="9274627" cy="489857"/>
          </a:xfrm>
        </p:spPr>
        <p:txBody>
          <a:bodyPr>
            <a:noAutofit/>
          </a:bodyPr>
          <a:lstStyle>
            <a:lvl1pPr algn="ctr">
              <a:defRPr sz="2400" b="0" i="0">
                <a:solidFill>
                  <a:schemeClr val="bg1"/>
                </a:solidFill>
                <a:latin typeface="Trebuchet MS" charset="0"/>
                <a:ea typeface="Trebuchet MS" charset="0"/>
                <a:cs typeface="Trebuchet MS" charset="0"/>
              </a:defRPr>
            </a:lvl1pPr>
          </a:lstStyle>
          <a:p>
            <a:r>
              <a:rPr lang="en-US" dirty="0"/>
              <a:t>Click to edit chart title</a:t>
            </a:r>
          </a:p>
        </p:txBody>
      </p:sp>
      <p:sp>
        <p:nvSpPr>
          <p:cNvPr id="14" name="Chart Placeholder 13"/>
          <p:cNvSpPr>
            <a:spLocks noGrp="1"/>
          </p:cNvSpPr>
          <p:nvPr>
            <p:ph type="chart" sz="quarter" idx="10" hasCustomPrompt="1"/>
          </p:nvPr>
        </p:nvSpPr>
        <p:spPr>
          <a:xfrm>
            <a:off x="729342" y="1467712"/>
            <a:ext cx="10733996" cy="4715374"/>
          </a:xfrm>
        </p:spPr>
        <p:txBody>
          <a:bodyPr/>
          <a:lstStyle>
            <a:lvl1pPr algn="ctr">
              <a:defRPr baseline="0"/>
            </a:lvl1pPr>
          </a:lstStyle>
          <a:p>
            <a:r>
              <a:rPr lang="en-US" dirty="0"/>
              <a:t>Click to paste Excel chart or click icon to create a new one</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Big Chart Slide - Heavy Outline">
    <p:bg>
      <p:bgPr>
        <a:solidFill>
          <a:schemeClr val="accent1"/>
        </a:solidFill>
        <a:effectLst/>
      </p:bgPr>
    </p:bg>
    <p:spTree>
      <p:nvGrpSpPr>
        <p:cNvPr id="1" name=""/>
        <p:cNvGrpSpPr/>
        <p:nvPr/>
      </p:nvGrpSpPr>
      <p:grpSpPr>
        <a:xfrm>
          <a:off x="0" y="0"/>
          <a:ext cx="0" cy="0"/>
          <a:chOff x="0" y="0"/>
          <a:chExt cx="0" cy="0"/>
        </a:xfrm>
      </p:grpSpPr>
      <p:sp>
        <p:nvSpPr>
          <p:cNvPr id="3" name="Rounded Rectangle 2"/>
          <p:cNvSpPr/>
          <p:nvPr userDrawn="1"/>
        </p:nvSpPr>
        <p:spPr>
          <a:xfrm>
            <a:off x="152400" y="163286"/>
            <a:ext cx="11887200" cy="6531428"/>
          </a:xfrm>
          <a:prstGeom prst="roundRect">
            <a:avLst>
              <a:gd name="adj" fmla="val 0"/>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 Same Side Corner Rectangle 7"/>
          <p:cNvSpPr/>
          <p:nvPr userDrawn="1"/>
        </p:nvSpPr>
        <p:spPr>
          <a:xfrm rot="10800000">
            <a:off x="152400" y="163283"/>
            <a:ext cx="11887200" cy="1062445"/>
          </a:xfrm>
          <a:prstGeom prst="round2SameRect">
            <a:avLst>
              <a:gd name="adj1" fmla="val 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1458685" y="435430"/>
            <a:ext cx="9274627" cy="489857"/>
          </a:xfrm>
        </p:spPr>
        <p:txBody>
          <a:bodyPr>
            <a:noAutofit/>
          </a:bodyPr>
          <a:lstStyle>
            <a:lvl1pPr algn="ctr">
              <a:defRPr sz="2400" b="0" i="0">
                <a:solidFill>
                  <a:schemeClr val="bg1"/>
                </a:solidFill>
                <a:latin typeface="Trebuchet MS" charset="0"/>
                <a:ea typeface="Trebuchet MS" charset="0"/>
                <a:cs typeface="Trebuchet MS" charset="0"/>
              </a:defRPr>
            </a:lvl1pPr>
          </a:lstStyle>
          <a:p>
            <a:r>
              <a:rPr lang="en-US" dirty="0"/>
              <a:t>Click to edit chart title</a:t>
            </a:r>
          </a:p>
        </p:txBody>
      </p:sp>
      <p:sp>
        <p:nvSpPr>
          <p:cNvPr id="14" name="Chart Placeholder 13"/>
          <p:cNvSpPr>
            <a:spLocks noGrp="1"/>
          </p:cNvSpPr>
          <p:nvPr>
            <p:ph type="chart" sz="quarter" idx="10" hasCustomPrompt="1"/>
          </p:nvPr>
        </p:nvSpPr>
        <p:spPr>
          <a:xfrm>
            <a:off x="729342" y="1467712"/>
            <a:ext cx="10733996" cy="4715374"/>
          </a:xfrm>
        </p:spPr>
        <p:txBody>
          <a:bodyPr/>
          <a:lstStyle>
            <a:lvl1pPr algn="ctr">
              <a:defRPr baseline="0"/>
            </a:lvl1pPr>
          </a:lstStyle>
          <a:p>
            <a:r>
              <a:rPr lang="en-US" dirty="0"/>
              <a:t>Click to paste Excel chart or click icon to create a new one</a:t>
            </a:r>
          </a:p>
        </p:txBody>
      </p:sp>
    </p:spTree>
    <p:extLst>
      <p:ext uri="{BB962C8B-B14F-4D97-AF65-F5344CB8AC3E}">
        <p14:creationId xmlns:p14="http://schemas.microsoft.com/office/powerpoint/2010/main" val="22074849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Big Chart Slide - Heavy Outline">
    <p:bg>
      <p:bgPr>
        <a:solidFill>
          <a:schemeClr val="accent4"/>
        </a:solidFill>
        <a:effectLst/>
      </p:bgPr>
    </p:bg>
    <p:spTree>
      <p:nvGrpSpPr>
        <p:cNvPr id="1" name=""/>
        <p:cNvGrpSpPr/>
        <p:nvPr/>
      </p:nvGrpSpPr>
      <p:grpSpPr>
        <a:xfrm>
          <a:off x="0" y="0"/>
          <a:ext cx="0" cy="0"/>
          <a:chOff x="0" y="0"/>
          <a:chExt cx="0" cy="0"/>
        </a:xfrm>
      </p:grpSpPr>
      <p:sp>
        <p:nvSpPr>
          <p:cNvPr id="3" name="Rounded Rectangle 2"/>
          <p:cNvSpPr/>
          <p:nvPr userDrawn="1"/>
        </p:nvSpPr>
        <p:spPr>
          <a:xfrm>
            <a:off x="152400" y="163286"/>
            <a:ext cx="11887200" cy="6531428"/>
          </a:xfrm>
          <a:prstGeom prst="roundRect">
            <a:avLst>
              <a:gd name="adj" fmla="val 0"/>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 Same Side Corner Rectangle 7"/>
          <p:cNvSpPr/>
          <p:nvPr userDrawn="1"/>
        </p:nvSpPr>
        <p:spPr>
          <a:xfrm rot="10800000">
            <a:off x="152400" y="163283"/>
            <a:ext cx="11887200" cy="1062445"/>
          </a:xfrm>
          <a:prstGeom prst="round2SameRect">
            <a:avLst>
              <a:gd name="adj1" fmla="val 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1458685" y="435430"/>
            <a:ext cx="9274627" cy="489857"/>
          </a:xfrm>
        </p:spPr>
        <p:txBody>
          <a:bodyPr>
            <a:noAutofit/>
          </a:bodyPr>
          <a:lstStyle>
            <a:lvl1pPr algn="ctr">
              <a:defRPr sz="2400" b="0" i="0">
                <a:solidFill>
                  <a:schemeClr val="bg1"/>
                </a:solidFill>
                <a:latin typeface="Trebuchet MS" charset="0"/>
                <a:ea typeface="Trebuchet MS" charset="0"/>
                <a:cs typeface="Trebuchet MS" charset="0"/>
              </a:defRPr>
            </a:lvl1pPr>
          </a:lstStyle>
          <a:p>
            <a:r>
              <a:rPr lang="en-US" dirty="0"/>
              <a:t>Click to edit chart title</a:t>
            </a:r>
          </a:p>
        </p:txBody>
      </p:sp>
      <p:sp>
        <p:nvSpPr>
          <p:cNvPr id="14" name="Chart Placeholder 13"/>
          <p:cNvSpPr>
            <a:spLocks noGrp="1"/>
          </p:cNvSpPr>
          <p:nvPr>
            <p:ph type="chart" sz="quarter" idx="10" hasCustomPrompt="1"/>
          </p:nvPr>
        </p:nvSpPr>
        <p:spPr>
          <a:xfrm>
            <a:off x="729342" y="1467712"/>
            <a:ext cx="10733996" cy="4715374"/>
          </a:xfrm>
        </p:spPr>
        <p:txBody>
          <a:bodyPr/>
          <a:lstStyle>
            <a:lvl1pPr algn="ctr">
              <a:defRPr baseline="0"/>
            </a:lvl1pPr>
          </a:lstStyle>
          <a:p>
            <a:r>
              <a:rPr lang="en-US" dirty="0"/>
              <a:t>Click to paste Excel chart or click icon to create a new one</a:t>
            </a:r>
          </a:p>
        </p:txBody>
      </p:sp>
    </p:spTree>
    <p:extLst>
      <p:ext uri="{BB962C8B-B14F-4D97-AF65-F5344CB8AC3E}">
        <p14:creationId xmlns:p14="http://schemas.microsoft.com/office/powerpoint/2010/main" val="35362576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losing Contact Slide">
    <p:bg>
      <p:bgPr>
        <a:solidFill>
          <a:srgbClr val="407CCA"/>
        </a:solidFill>
        <a:effectLst/>
      </p:bgPr>
    </p:bg>
    <p:spTree>
      <p:nvGrpSpPr>
        <p:cNvPr id="1" name=""/>
        <p:cNvGrpSpPr/>
        <p:nvPr/>
      </p:nvGrpSpPr>
      <p:grpSpPr>
        <a:xfrm>
          <a:off x="0" y="0"/>
          <a:ext cx="0" cy="0"/>
          <a:chOff x="0" y="0"/>
          <a:chExt cx="0" cy="0"/>
        </a:xfrm>
      </p:grpSpPr>
      <p:sp>
        <p:nvSpPr>
          <p:cNvPr id="3" name="Rounded Rectangle 2"/>
          <p:cNvSpPr/>
          <p:nvPr userDrawn="1"/>
        </p:nvSpPr>
        <p:spPr>
          <a:xfrm>
            <a:off x="152400" y="163286"/>
            <a:ext cx="11887200" cy="6531428"/>
          </a:xfrm>
          <a:prstGeom prst="roundRect">
            <a:avLst>
              <a:gd name="adj" fmla="val 0"/>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5" hasCustomPrompt="1"/>
          </p:nvPr>
        </p:nvSpPr>
        <p:spPr>
          <a:xfrm>
            <a:off x="912223" y="1960130"/>
            <a:ext cx="4818018" cy="434517"/>
          </a:xfrm>
        </p:spPr>
        <p:txBody>
          <a:bodyPr>
            <a:normAutofit/>
          </a:bodyPr>
          <a:lstStyle>
            <a:lvl1pPr marL="0" indent="0" algn="l">
              <a:buNone/>
              <a:defRPr sz="2400" b="0" i="0" baseline="0">
                <a:solidFill>
                  <a:srgbClr val="5D676F"/>
                </a:solidFill>
                <a:latin typeface="Trebuchet MS" charset="0"/>
                <a:ea typeface="Trebuchet MS" charset="0"/>
                <a:cs typeface="Trebuchet MS" charset="0"/>
              </a:defRPr>
            </a:lvl1pPr>
          </a:lstStyle>
          <a:p>
            <a:pPr lvl="0"/>
            <a:r>
              <a:rPr lang="en-US" dirty="0"/>
              <a:t>CDHE or CDHE Division Name</a:t>
            </a:r>
          </a:p>
        </p:txBody>
      </p:sp>
      <p:sp>
        <p:nvSpPr>
          <p:cNvPr id="20" name="Text Placeholder 10"/>
          <p:cNvSpPr>
            <a:spLocks noGrp="1"/>
          </p:cNvSpPr>
          <p:nvPr>
            <p:ph type="body" sz="quarter" idx="16" hasCustomPrompt="1"/>
          </p:nvPr>
        </p:nvSpPr>
        <p:spPr>
          <a:xfrm>
            <a:off x="6460672" y="1960130"/>
            <a:ext cx="4818016" cy="434517"/>
          </a:xfrm>
        </p:spPr>
        <p:txBody>
          <a:bodyPr>
            <a:normAutofit/>
          </a:bodyPr>
          <a:lstStyle>
            <a:lvl1pPr marL="0" indent="0" algn="l">
              <a:buNone/>
              <a:defRPr sz="2400" b="0" i="0" baseline="0">
                <a:solidFill>
                  <a:srgbClr val="5D676F"/>
                </a:solidFill>
                <a:latin typeface="Trebuchet MS" charset="0"/>
                <a:ea typeface="Trebuchet MS" charset="0"/>
                <a:cs typeface="Trebuchet MS" charset="0"/>
              </a:defRPr>
            </a:lvl1pPr>
          </a:lstStyle>
          <a:p>
            <a:pPr lvl="0"/>
            <a:r>
              <a:rPr lang="en-US" dirty="0"/>
              <a:t>Presenter’s Name</a:t>
            </a:r>
          </a:p>
        </p:txBody>
      </p:sp>
      <p:sp>
        <p:nvSpPr>
          <p:cNvPr id="23" name="TextBox 22"/>
          <p:cNvSpPr txBox="1"/>
          <p:nvPr userDrawn="1"/>
        </p:nvSpPr>
        <p:spPr>
          <a:xfrm>
            <a:off x="-1467394" y="163286"/>
            <a:ext cx="1255123" cy="1200329"/>
          </a:xfrm>
          <a:prstGeom prst="rect">
            <a:avLst/>
          </a:prstGeom>
          <a:noFill/>
        </p:spPr>
        <p:txBody>
          <a:bodyPr wrap="square" rtlCol="0">
            <a:spAutoFit/>
          </a:bodyPr>
          <a:lstStyle/>
          <a:p>
            <a:r>
              <a:rPr lang="en-US" dirty="0"/>
              <a:t>Edit slide master to place these icons.</a:t>
            </a:r>
          </a:p>
        </p:txBody>
      </p:sp>
      <p:pic>
        <p:nvPicPr>
          <p:cNvPr id="30" name="Picture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5795" y="4232097"/>
            <a:ext cx="546100" cy="546100"/>
          </a:xfrm>
          <a:prstGeom prst="rect">
            <a:avLst/>
          </a:prstGeom>
        </p:spPr>
      </p:pic>
      <p:pic>
        <p:nvPicPr>
          <p:cNvPr id="31" name="Picture 3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59987" y="1500865"/>
            <a:ext cx="546100" cy="546100"/>
          </a:xfrm>
          <a:prstGeom prst="rect">
            <a:avLst/>
          </a:prstGeom>
        </p:spPr>
      </p:pic>
      <p:pic>
        <p:nvPicPr>
          <p:cNvPr id="32" name="Picture 3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78493" y="2867565"/>
            <a:ext cx="546100" cy="546100"/>
          </a:xfrm>
          <a:prstGeom prst="rect">
            <a:avLst/>
          </a:prstGeom>
        </p:spPr>
      </p:pic>
      <p:pic>
        <p:nvPicPr>
          <p:cNvPr id="33" name="Picture 3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378493" y="3549831"/>
            <a:ext cx="546100" cy="546100"/>
          </a:xfrm>
          <a:prstGeom prst="rect">
            <a:avLst/>
          </a:prstGeom>
        </p:spPr>
      </p:pic>
      <p:pic>
        <p:nvPicPr>
          <p:cNvPr id="34" name="Picture 3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373593" y="2184215"/>
            <a:ext cx="546100" cy="546100"/>
          </a:xfrm>
          <a:prstGeom prst="rect">
            <a:avLst/>
          </a:prstGeom>
        </p:spPr>
      </p:pic>
      <p:sp>
        <p:nvSpPr>
          <p:cNvPr id="35" name="Oval 34"/>
          <p:cNvSpPr/>
          <p:nvPr userDrawn="1"/>
        </p:nvSpPr>
        <p:spPr>
          <a:xfrm>
            <a:off x="912223" y="3322921"/>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Placeholder 10"/>
          <p:cNvSpPr>
            <a:spLocks noGrp="1"/>
          </p:cNvSpPr>
          <p:nvPr>
            <p:ph type="body" sz="quarter" idx="18" hasCustomPrompt="1"/>
          </p:nvPr>
        </p:nvSpPr>
        <p:spPr>
          <a:xfrm>
            <a:off x="1823357" y="3443752"/>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37" name="Oval 36"/>
          <p:cNvSpPr/>
          <p:nvPr userDrawn="1"/>
        </p:nvSpPr>
        <p:spPr>
          <a:xfrm>
            <a:off x="912223" y="4003217"/>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Placeholder 10"/>
          <p:cNvSpPr>
            <a:spLocks noGrp="1"/>
          </p:cNvSpPr>
          <p:nvPr>
            <p:ph type="body" sz="quarter" idx="19" hasCustomPrompt="1"/>
          </p:nvPr>
        </p:nvSpPr>
        <p:spPr>
          <a:xfrm>
            <a:off x="1823357" y="4124048"/>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44" name="Text Placeholder 10"/>
          <p:cNvSpPr>
            <a:spLocks noGrp="1"/>
          </p:cNvSpPr>
          <p:nvPr>
            <p:ph type="body" sz="quarter" idx="22" hasCustomPrompt="1"/>
          </p:nvPr>
        </p:nvSpPr>
        <p:spPr>
          <a:xfrm>
            <a:off x="7345109" y="2763479"/>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Presenter’s Email Address</a:t>
            </a:r>
          </a:p>
        </p:txBody>
      </p:sp>
      <p:sp>
        <p:nvSpPr>
          <p:cNvPr id="45" name="Oval 44"/>
          <p:cNvSpPr/>
          <p:nvPr userDrawn="1"/>
        </p:nvSpPr>
        <p:spPr>
          <a:xfrm>
            <a:off x="6433975" y="3322921"/>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Placeholder 10"/>
          <p:cNvSpPr>
            <a:spLocks noGrp="1"/>
          </p:cNvSpPr>
          <p:nvPr>
            <p:ph type="body" sz="quarter" idx="23" hasCustomPrompt="1"/>
          </p:nvPr>
        </p:nvSpPr>
        <p:spPr>
          <a:xfrm>
            <a:off x="7345109" y="3443752"/>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47" name="Oval 46"/>
          <p:cNvSpPr/>
          <p:nvPr userDrawn="1"/>
        </p:nvSpPr>
        <p:spPr>
          <a:xfrm>
            <a:off x="6433975" y="4003217"/>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Placeholder 10"/>
          <p:cNvSpPr>
            <a:spLocks noGrp="1"/>
          </p:cNvSpPr>
          <p:nvPr>
            <p:ph type="body" sz="quarter" idx="24" hasCustomPrompt="1"/>
          </p:nvPr>
        </p:nvSpPr>
        <p:spPr>
          <a:xfrm>
            <a:off x="7345109" y="4124048"/>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49" name="Oval 48"/>
          <p:cNvSpPr/>
          <p:nvPr userDrawn="1"/>
        </p:nvSpPr>
        <p:spPr>
          <a:xfrm>
            <a:off x="6433975" y="4680054"/>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Placeholder 10"/>
          <p:cNvSpPr>
            <a:spLocks noGrp="1"/>
          </p:cNvSpPr>
          <p:nvPr>
            <p:ph type="body" sz="quarter" idx="25" hasCustomPrompt="1"/>
          </p:nvPr>
        </p:nvSpPr>
        <p:spPr>
          <a:xfrm>
            <a:off x="7345109" y="4800885"/>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51" name="Oval 50"/>
          <p:cNvSpPr/>
          <p:nvPr userDrawn="1"/>
        </p:nvSpPr>
        <p:spPr>
          <a:xfrm>
            <a:off x="6433975" y="5354087"/>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Placeholder 10"/>
          <p:cNvSpPr>
            <a:spLocks noGrp="1"/>
          </p:cNvSpPr>
          <p:nvPr>
            <p:ph type="body" sz="quarter" idx="26" hasCustomPrompt="1"/>
          </p:nvPr>
        </p:nvSpPr>
        <p:spPr>
          <a:xfrm>
            <a:off x="7345109" y="5474918"/>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pic>
        <p:nvPicPr>
          <p:cNvPr id="57" name="Picture 5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11497" y="2640718"/>
            <a:ext cx="546100" cy="546100"/>
          </a:xfrm>
          <a:prstGeom prst="rect">
            <a:avLst/>
          </a:prstGeom>
        </p:spPr>
      </p:pic>
      <p:pic>
        <p:nvPicPr>
          <p:cNvPr id="58" name="Picture 57"/>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434156" y="2640718"/>
            <a:ext cx="546100" cy="546100"/>
          </a:xfrm>
          <a:prstGeom prst="rect">
            <a:avLst/>
          </a:prstGeom>
        </p:spPr>
      </p:pic>
      <p:sp>
        <p:nvSpPr>
          <p:cNvPr id="59" name="TextBox 58"/>
          <p:cNvSpPr txBox="1"/>
          <p:nvPr userDrawn="1"/>
        </p:nvSpPr>
        <p:spPr>
          <a:xfrm>
            <a:off x="253274" y="-600165"/>
            <a:ext cx="6879046" cy="369332"/>
          </a:xfrm>
          <a:prstGeom prst="rect">
            <a:avLst/>
          </a:prstGeom>
          <a:noFill/>
        </p:spPr>
        <p:txBody>
          <a:bodyPr wrap="square" rtlCol="0">
            <a:spAutoFit/>
          </a:bodyPr>
          <a:lstStyle/>
          <a:p>
            <a:r>
              <a:rPr lang="en-US"/>
              <a:t>Delete any</a:t>
            </a:r>
            <a:r>
              <a:rPr lang="en-US" baseline="0"/>
              <a:t> </a:t>
            </a:r>
            <a:r>
              <a:rPr lang="en-US"/>
              <a:t>unnecessary </a:t>
            </a:r>
            <a:r>
              <a:rPr lang="en-US" dirty="0"/>
              <a:t>social </a:t>
            </a:r>
            <a:r>
              <a:rPr lang="en-US"/>
              <a:t>media placeholders in the slide</a:t>
            </a:r>
            <a:r>
              <a:rPr lang="en-US" baseline="0"/>
              <a:t> master</a:t>
            </a:r>
            <a:r>
              <a:rPr lang="en-US"/>
              <a:t>.</a:t>
            </a:r>
            <a:endParaRPr lang="en-US" dirty="0"/>
          </a:p>
        </p:txBody>
      </p:sp>
      <p:sp>
        <p:nvSpPr>
          <p:cNvPr id="60" name="TextBox 59"/>
          <p:cNvSpPr txBox="1"/>
          <p:nvPr userDrawn="1"/>
        </p:nvSpPr>
        <p:spPr>
          <a:xfrm>
            <a:off x="911497" y="670169"/>
            <a:ext cx="10020663" cy="1015663"/>
          </a:xfrm>
          <a:prstGeom prst="rect">
            <a:avLst/>
          </a:prstGeom>
          <a:noFill/>
        </p:spPr>
        <p:txBody>
          <a:bodyPr wrap="square" rtlCol="0">
            <a:spAutoFit/>
          </a:bodyPr>
          <a:lstStyle/>
          <a:p>
            <a:r>
              <a:rPr lang="en-US" sz="6000" dirty="0">
                <a:solidFill>
                  <a:srgbClr val="232C67"/>
                </a:solidFill>
                <a:latin typeface="Museo Slab 500" charset="0"/>
                <a:ea typeface="Museo Slab 500" charset="0"/>
                <a:cs typeface="Museo Slab 500" charset="0"/>
              </a:rPr>
              <a:t>Contact Info</a:t>
            </a:r>
          </a:p>
        </p:txBody>
      </p:sp>
      <p:sp>
        <p:nvSpPr>
          <p:cNvPr id="62" name="Text Placeholder 61"/>
          <p:cNvSpPr>
            <a:spLocks noGrp="1"/>
          </p:cNvSpPr>
          <p:nvPr>
            <p:ph type="body" sz="quarter" idx="29" hasCustomPrompt="1"/>
          </p:nvPr>
        </p:nvSpPr>
        <p:spPr>
          <a:xfrm>
            <a:off x="1824038" y="2763838"/>
            <a:ext cx="3906202" cy="304800"/>
          </a:xfrm>
        </p:spPr>
        <p:txBody>
          <a:bodyPr>
            <a:noAutofit/>
          </a:bodyPr>
          <a:lstStyle>
            <a:lvl1pPr>
              <a:defRPr sz="1600">
                <a:latin typeface="+mn-lt"/>
              </a:defRPr>
            </a:lvl1pPr>
          </a:lstStyle>
          <a:p>
            <a:pPr lvl="0"/>
            <a:r>
              <a:rPr lang="en-US" dirty="0"/>
              <a:t>Insert General Email Address</a:t>
            </a:r>
          </a:p>
        </p:txBody>
      </p:sp>
      <p:pic>
        <p:nvPicPr>
          <p:cNvPr id="63" name="Picture 6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1497" y="3330781"/>
            <a:ext cx="546100" cy="546100"/>
          </a:xfrm>
          <a:prstGeom prst="rect">
            <a:avLst/>
          </a:prstGeom>
        </p:spPr>
      </p:pic>
      <p:pic>
        <p:nvPicPr>
          <p:cNvPr id="64" name="Picture 6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11497" y="4010714"/>
            <a:ext cx="546100" cy="546100"/>
          </a:xfrm>
          <a:prstGeom prst="rect">
            <a:avLst/>
          </a:prstGeom>
        </p:spPr>
      </p:pic>
      <p:pic>
        <p:nvPicPr>
          <p:cNvPr id="65" name="Picture 6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34156" y="3313154"/>
            <a:ext cx="546100" cy="546100"/>
          </a:xfrm>
          <a:prstGeom prst="rect">
            <a:avLst/>
          </a:prstGeom>
        </p:spPr>
      </p:pic>
      <p:pic>
        <p:nvPicPr>
          <p:cNvPr id="66" name="Picture 6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432886" y="3993087"/>
            <a:ext cx="546100" cy="546100"/>
          </a:xfrm>
          <a:prstGeom prst="rect">
            <a:avLst/>
          </a:prstGeom>
        </p:spPr>
      </p:pic>
      <p:pic>
        <p:nvPicPr>
          <p:cNvPr id="67" name="Picture 6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432886" y="4683513"/>
            <a:ext cx="546100" cy="546100"/>
          </a:xfrm>
          <a:prstGeom prst="rect">
            <a:avLst/>
          </a:prstGeom>
        </p:spPr>
      </p:pic>
      <p:pic>
        <p:nvPicPr>
          <p:cNvPr id="68" name="Picture 6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32886" y="5360350"/>
            <a:ext cx="546100" cy="546100"/>
          </a:xfrm>
          <a:prstGeom prst="rect">
            <a:avLst/>
          </a:prstGeom>
        </p:spPr>
      </p:pic>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RIGINAL) Closing Contact Slide">
    <p:bg>
      <p:bgPr>
        <a:solidFill>
          <a:srgbClr val="407CCA"/>
        </a:solidFill>
        <a:effectLst/>
      </p:bgPr>
    </p:bg>
    <p:spTree>
      <p:nvGrpSpPr>
        <p:cNvPr id="1" name=""/>
        <p:cNvGrpSpPr/>
        <p:nvPr/>
      </p:nvGrpSpPr>
      <p:grpSpPr>
        <a:xfrm>
          <a:off x="0" y="0"/>
          <a:ext cx="0" cy="0"/>
          <a:chOff x="0" y="0"/>
          <a:chExt cx="0" cy="0"/>
        </a:xfrm>
      </p:grpSpPr>
      <p:sp>
        <p:nvSpPr>
          <p:cNvPr id="3" name="Rounded Rectangle 2"/>
          <p:cNvSpPr/>
          <p:nvPr userDrawn="1"/>
        </p:nvSpPr>
        <p:spPr>
          <a:xfrm>
            <a:off x="152400" y="163286"/>
            <a:ext cx="11887200" cy="6531428"/>
          </a:xfrm>
          <a:prstGeom prst="roundRect">
            <a:avLst>
              <a:gd name="adj" fmla="val 0"/>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5" hasCustomPrompt="1"/>
          </p:nvPr>
        </p:nvSpPr>
        <p:spPr>
          <a:xfrm>
            <a:off x="912223" y="1960130"/>
            <a:ext cx="4818018" cy="434517"/>
          </a:xfrm>
        </p:spPr>
        <p:txBody>
          <a:bodyPr>
            <a:normAutofit/>
          </a:bodyPr>
          <a:lstStyle>
            <a:lvl1pPr marL="0" indent="0" algn="l">
              <a:buNone/>
              <a:defRPr sz="2000" b="0" i="0" baseline="0">
                <a:solidFill>
                  <a:srgbClr val="5D676F"/>
                </a:solidFill>
                <a:latin typeface="Trebuchet MS" charset="0"/>
                <a:ea typeface="Trebuchet MS" charset="0"/>
                <a:cs typeface="Trebuchet MS" charset="0"/>
              </a:defRPr>
            </a:lvl1pPr>
          </a:lstStyle>
          <a:p>
            <a:pPr lvl="0"/>
            <a:r>
              <a:rPr lang="en-US" dirty="0"/>
              <a:t>CDHE or CDHE Division Name</a:t>
            </a:r>
          </a:p>
        </p:txBody>
      </p:sp>
      <p:sp>
        <p:nvSpPr>
          <p:cNvPr id="20" name="Text Placeholder 10"/>
          <p:cNvSpPr>
            <a:spLocks noGrp="1"/>
          </p:cNvSpPr>
          <p:nvPr>
            <p:ph type="body" sz="quarter" idx="16" hasCustomPrompt="1"/>
          </p:nvPr>
        </p:nvSpPr>
        <p:spPr>
          <a:xfrm>
            <a:off x="6460672" y="1960130"/>
            <a:ext cx="4818016" cy="434517"/>
          </a:xfrm>
        </p:spPr>
        <p:txBody>
          <a:bodyPr>
            <a:normAutofit/>
          </a:bodyPr>
          <a:lstStyle>
            <a:lvl1pPr marL="0" indent="0" algn="l">
              <a:buNone/>
              <a:defRPr sz="2000" b="0" i="0" baseline="0">
                <a:solidFill>
                  <a:srgbClr val="5D676F"/>
                </a:solidFill>
                <a:latin typeface="Trebuchet MS" charset="0"/>
                <a:ea typeface="Trebuchet MS" charset="0"/>
                <a:cs typeface="Trebuchet MS" charset="0"/>
              </a:defRPr>
            </a:lvl1pPr>
          </a:lstStyle>
          <a:p>
            <a:pPr lvl="0"/>
            <a:r>
              <a:rPr lang="en-US" dirty="0"/>
              <a:t>Presenter’s Name</a:t>
            </a:r>
          </a:p>
        </p:txBody>
      </p:sp>
      <p:sp>
        <p:nvSpPr>
          <p:cNvPr id="23" name="TextBox 22"/>
          <p:cNvSpPr txBox="1"/>
          <p:nvPr userDrawn="1"/>
        </p:nvSpPr>
        <p:spPr>
          <a:xfrm>
            <a:off x="-1467394" y="163286"/>
            <a:ext cx="1255123" cy="1200329"/>
          </a:xfrm>
          <a:prstGeom prst="rect">
            <a:avLst/>
          </a:prstGeom>
          <a:noFill/>
        </p:spPr>
        <p:txBody>
          <a:bodyPr wrap="square" rtlCol="0">
            <a:spAutoFit/>
          </a:bodyPr>
          <a:lstStyle/>
          <a:p>
            <a:r>
              <a:rPr lang="en-US" dirty="0"/>
              <a:t>Edit slide master to place these icons.</a:t>
            </a:r>
          </a:p>
        </p:txBody>
      </p:sp>
      <p:pic>
        <p:nvPicPr>
          <p:cNvPr id="30" name="Picture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5795" y="4232097"/>
            <a:ext cx="546100" cy="546100"/>
          </a:xfrm>
          <a:prstGeom prst="rect">
            <a:avLst/>
          </a:prstGeom>
        </p:spPr>
      </p:pic>
      <p:pic>
        <p:nvPicPr>
          <p:cNvPr id="31" name="Picture 3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59987" y="1500865"/>
            <a:ext cx="546100" cy="546100"/>
          </a:xfrm>
          <a:prstGeom prst="rect">
            <a:avLst/>
          </a:prstGeom>
        </p:spPr>
      </p:pic>
      <p:pic>
        <p:nvPicPr>
          <p:cNvPr id="32" name="Picture 3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78493" y="2867565"/>
            <a:ext cx="546100" cy="546100"/>
          </a:xfrm>
          <a:prstGeom prst="rect">
            <a:avLst/>
          </a:prstGeom>
        </p:spPr>
      </p:pic>
      <p:pic>
        <p:nvPicPr>
          <p:cNvPr id="33" name="Picture 3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378493" y="3549831"/>
            <a:ext cx="546100" cy="546100"/>
          </a:xfrm>
          <a:prstGeom prst="rect">
            <a:avLst/>
          </a:prstGeom>
        </p:spPr>
      </p:pic>
      <p:pic>
        <p:nvPicPr>
          <p:cNvPr id="34" name="Picture 3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373593" y="2184215"/>
            <a:ext cx="546100" cy="546100"/>
          </a:xfrm>
          <a:prstGeom prst="rect">
            <a:avLst/>
          </a:prstGeom>
        </p:spPr>
      </p:pic>
      <p:sp>
        <p:nvSpPr>
          <p:cNvPr id="35" name="Oval 34"/>
          <p:cNvSpPr/>
          <p:nvPr userDrawn="1"/>
        </p:nvSpPr>
        <p:spPr>
          <a:xfrm>
            <a:off x="912223" y="3322921"/>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Placeholder 10"/>
          <p:cNvSpPr>
            <a:spLocks noGrp="1"/>
          </p:cNvSpPr>
          <p:nvPr>
            <p:ph type="body" sz="quarter" idx="18" hasCustomPrompt="1"/>
          </p:nvPr>
        </p:nvSpPr>
        <p:spPr>
          <a:xfrm>
            <a:off x="1823357" y="3443752"/>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37" name="Oval 36"/>
          <p:cNvSpPr/>
          <p:nvPr userDrawn="1"/>
        </p:nvSpPr>
        <p:spPr>
          <a:xfrm>
            <a:off x="912223" y="4003217"/>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Placeholder 10"/>
          <p:cNvSpPr>
            <a:spLocks noGrp="1"/>
          </p:cNvSpPr>
          <p:nvPr>
            <p:ph type="body" sz="quarter" idx="19" hasCustomPrompt="1"/>
          </p:nvPr>
        </p:nvSpPr>
        <p:spPr>
          <a:xfrm>
            <a:off x="1823357" y="4124048"/>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39" name="Oval 38"/>
          <p:cNvSpPr/>
          <p:nvPr userDrawn="1"/>
        </p:nvSpPr>
        <p:spPr>
          <a:xfrm>
            <a:off x="912223" y="4680054"/>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Placeholder 10"/>
          <p:cNvSpPr>
            <a:spLocks noGrp="1"/>
          </p:cNvSpPr>
          <p:nvPr>
            <p:ph type="body" sz="quarter" idx="20" hasCustomPrompt="1"/>
          </p:nvPr>
        </p:nvSpPr>
        <p:spPr>
          <a:xfrm>
            <a:off x="1823357" y="4800885"/>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41" name="Oval 40"/>
          <p:cNvSpPr/>
          <p:nvPr userDrawn="1"/>
        </p:nvSpPr>
        <p:spPr>
          <a:xfrm>
            <a:off x="912223" y="5354087"/>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Placeholder 10"/>
          <p:cNvSpPr>
            <a:spLocks noGrp="1"/>
          </p:cNvSpPr>
          <p:nvPr>
            <p:ph type="body" sz="quarter" idx="21" hasCustomPrompt="1"/>
          </p:nvPr>
        </p:nvSpPr>
        <p:spPr>
          <a:xfrm>
            <a:off x="1823357" y="5474918"/>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44" name="Text Placeholder 10"/>
          <p:cNvSpPr>
            <a:spLocks noGrp="1"/>
          </p:cNvSpPr>
          <p:nvPr>
            <p:ph type="body" sz="quarter" idx="22" hasCustomPrompt="1"/>
          </p:nvPr>
        </p:nvSpPr>
        <p:spPr>
          <a:xfrm>
            <a:off x="7345109" y="2763479"/>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Presenter’s Email Address</a:t>
            </a:r>
          </a:p>
        </p:txBody>
      </p:sp>
      <p:sp>
        <p:nvSpPr>
          <p:cNvPr id="45" name="Oval 44"/>
          <p:cNvSpPr/>
          <p:nvPr userDrawn="1"/>
        </p:nvSpPr>
        <p:spPr>
          <a:xfrm>
            <a:off x="6433975" y="3322921"/>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Placeholder 10"/>
          <p:cNvSpPr>
            <a:spLocks noGrp="1"/>
          </p:cNvSpPr>
          <p:nvPr>
            <p:ph type="body" sz="quarter" idx="23" hasCustomPrompt="1"/>
          </p:nvPr>
        </p:nvSpPr>
        <p:spPr>
          <a:xfrm>
            <a:off x="7345109" y="3443752"/>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47" name="Oval 46"/>
          <p:cNvSpPr/>
          <p:nvPr userDrawn="1"/>
        </p:nvSpPr>
        <p:spPr>
          <a:xfrm>
            <a:off x="6433975" y="4003217"/>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Placeholder 10"/>
          <p:cNvSpPr>
            <a:spLocks noGrp="1"/>
          </p:cNvSpPr>
          <p:nvPr>
            <p:ph type="body" sz="quarter" idx="24" hasCustomPrompt="1"/>
          </p:nvPr>
        </p:nvSpPr>
        <p:spPr>
          <a:xfrm>
            <a:off x="7345109" y="4124048"/>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49" name="Oval 48"/>
          <p:cNvSpPr/>
          <p:nvPr userDrawn="1"/>
        </p:nvSpPr>
        <p:spPr>
          <a:xfrm>
            <a:off x="6433975" y="4680054"/>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Placeholder 10"/>
          <p:cNvSpPr>
            <a:spLocks noGrp="1"/>
          </p:cNvSpPr>
          <p:nvPr>
            <p:ph type="body" sz="quarter" idx="25" hasCustomPrompt="1"/>
          </p:nvPr>
        </p:nvSpPr>
        <p:spPr>
          <a:xfrm>
            <a:off x="7345109" y="4800885"/>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51" name="Oval 50"/>
          <p:cNvSpPr/>
          <p:nvPr userDrawn="1"/>
        </p:nvSpPr>
        <p:spPr>
          <a:xfrm>
            <a:off x="6433975" y="5354087"/>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Placeholder 10"/>
          <p:cNvSpPr>
            <a:spLocks noGrp="1"/>
          </p:cNvSpPr>
          <p:nvPr>
            <p:ph type="body" sz="quarter" idx="26" hasCustomPrompt="1"/>
          </p:nvPr>
        </p:nvSpPr>
        <p:spPr>
          <a:xfrm>
            <a:off x="7345109" y="5474918"/>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53" name="Oval 52"/>
          <p:cNvSpPr/>
          <p:nvPr userDrawn="1"/>
        </p:nvSpPr>
        <p:spPr>
          <a:xfrm>
            <a:off x="912223" y="6026886"/>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Placeholder 10"/>
          <p:cNvSpPr>
            <a:spLocks noGrp="1"/>
          </p:cNvSpPr>
          <p:nvPr>
            <p:ph type="body" sz="quarter" idx="27" hasCustomPrompt="1"/>
          </p:nvPr>
        </p:nvSpPr>
        <p:spPr>
          <a:xfrm>
            <a:off x="1823357" y="6147717"/>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sp>
        <p:nvSpPr>
          <p:cNvPr id="55" name="Oval 54"/>
          <p:cNvSpPr/>
          <p:nvPr userDrawn="1"/>
        </p:nvSpPr>
        <p:spPr>
          <a:xfrm>
            <a:off x="6433975" y="6026886"/>
            <a:ext cx="546463" cy="54646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 Placeholder 10"/>
          <p:cNvSpPr>
            <a:spLocks noGrp="1"/>
          </p:cNvSpPr>
          <p:nvPr>
            <p:ph type="body" sz="quarter" idx="28" hasCustomPrompt="1"/>
          </p:nvPr>
        </p:nvSpPr>
        <p:spPr>
          <a:xfrm>
            <a:off x="7345109" y="6147717"/>
            <a:ext cx="3906883" cy="304800"/>
          </a:xfrm>
        </p:spPr>
        <p:txBody>
          <a:bodyPr>
            <a:normAutofit/>
          </a:bodyPr>
          <a:lstStyle>
            <a:lvl1pPr marL="0" indent="0" algn="l">
              <a:buNone/>
              <a:defRPr sz="1600" b="0" i="0" baseline="0">
                <a:solidFill>
                  <a:srgbClr val="5D676F"/>
                </a:solidFill>
                <a:latin typeface="+mn-lt"/>
                <a:ea typeface="Trebuchet MS" charset="0"/>
                <a:cs typeface="Trebuchet MS" charset="0"/>
              </a:defRPr>
            </a:lvl1pPr>
          </a:lstStyle>
          <a:p>
            <a:pPr lvl="0"/>
            <a:r>
              <a:rPr lang="en-US" dirty="0"/>
              <a:t>Insert Social Media Profile</a:t>
            </a:r>
          </a:p>
        </p:txBody>
      </p:sp>
      <p:pic>
        <p:nvPicPr>
          <p:cNvPr id="57" name="Picture 5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11497" y="2640718"/>
            <a:ext cx="546100" cy="546100"/>
          </a:xfrm>
          <a:prstGeom prst="rect">
            <a:avLst/>
          </a:prstGeom>
        </p:spPr>
      </p:pic>
      <p:pic>
        <p:nvPicPr>
          <p:cNvPr id="58" name="Picture 57"/>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434156" y="2640718"/>
            <a:ext cx="546100" cy="546100"/>
          </a:xfrm>
          <a:prstGeom prst="rect">
            <a:avLst/>
          </a:prstGeom>
        </p:spPr>
      </p:pic>
      <p:sp>
        <p:nvSpPr>
          <p:cNvPr id="59" name="TextBox 58"/>
          <p:cNvSpPr txBox="1"/>
          <p:nvPr userDrawn="1"/>
        </p:nvSpPr>
        <p:spPr>
          <a:xfrm>
            <a:off x="253274" y="-600165"/>
            <a:ext cx="6879046" cy="369332"/>
          </a:xfrm>
          <a:prstGeom prst="rect">
            <a:avLst/>
          </a:prstGeom>
          <a:noFill/>
        </p:spPr>
        <p:txBody>
          <a:bodyPr wrap="square" rtlCol="0">
            <a:spAutoFit/>
          </a:bodyPr>
          <a:lstStyle/>
          <a:p>
            <a:r>
              <a:rPr lang="en-US" dirty="0"/>
              <a:t>Delete any</a:t>
            </a:r>
            <a:r>
              <a:rPr lang="en-US" baseline="0" dirty="0"/>
              <a:t> </a:t>
            </a:r>
            <a:r>
              <a:rPr lang="en-US" dirty="0"/>
              <a:t>unnecessary social media placeholders in the slide</a:t>
            </a:r>
            <a:r>
              <a:rPr lang="en-US" baseline="0" dirty="0"/>
              <a:t> master</a:t>
            </a:r>
            <a:r>
              <a:rPr lang="en-US" dirty="0"/>
              <a:t>.</a:t>
            </a:r>
          </a:p>
        </p:txBody>
      </p:sp>
      <p:sp>
        <p:nvSpPr>
          <p:cNvPr id="60" name="TextBox 59"/>
          <p:cNvSpPr txBox="1"/>
          <p:nvPr userDrawn="1"/>
        </p:nvSpPr>
        <p:spPr>
          <a:xfrm>
            <a:off x="911497" y="670169"/>
            <a:ext cx="10020663" cy="1015663"/>
          </a:xfrm>
          <a:prstGeom prst="rect">
            <a:avLst/>
          </a:prstGeom>
          <a:noFill/>
        </p:spPr>
        <p:txBody>
          <a:bodyPr wrap="square" rtlCol="0">
            <a:spAutoFit/>
          </a:bodyPr>
          <a:lstStyle/>
          <a:p>
            <a:r>
              <a:rPr lang="en-US" sz="6000" dirty="0">
                <a:solidFill>
                  <a:srgbClr val="232C67"/>
                </a:solidFill>
                <a:latin typeface="Museo Slab 500" charset="0"/>
                <a:ea typeface="Museo Slab 500" charset="0"/>
                <a:cs typeface="Museo Slab 500" charset="0"/>
              </a:rPr>
              <a:t>Contact Info</a:t>
            </a:r>
          </a:p>
        </p:txBody>
      </p:sp>
      <p:sp>
        <p:nvSpPr>
          <p:cNvPr id="62" name="Text Placeholder 61"/>
          <p:cNvSpPr>
            <a:spLocks noGrp="1"/>
          </p:cNvSpPr>
          <p:nvPr>
            <p:ph type="body" sz="quarter" idx="29" hasCustomPrompt="1"/>
          </p:nvPr>
        </p:nvSpPr>
        <p:spPr>
          <a:xfrm>
            <a:off x="1824038" y="2763838"/>
            <a:ext cx="3906202" cy="304800"/>
          </a:xfrm>
        </p:spPr>
        <p:txBody>
          <a:bodyPr>
            <a:noAutofit/>
          </a:bodyPr>
          <a:lstStyle>
            <a:lvl1pPr>
              <a:defRPr sz="1600">
                <a:latin typeface="+mn-lt"/>
              </a:defRPr>
            </a:lvl1pPr>
          </a:lstStyle>
          <a:p>
            <a:pPr lvl="0"/>
            <a:r>
              <a:rPr lang="en-US" dirty="0"/>
              <a:t>Insert General Email Address</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losing Thank-You Slide">
    <p:bg>
      <p:bgPr>
        <a:solidFill>
          <a:schemeClr val="bg1"/>
        </a:solidFill>
        <a:effectLst/>
      </p:bgPr>
    </p:bg>
    <p:spTree>
      <p:nvGrpSpPr>
        <p:cNvPr id="1" name=""/>
        <p:cNvGrpSpPr/>
        <p:nvPr/>
      </p:nvGrpSpPr>
      <p:grpSpPr>
        <a:xfrm>
          <a:off x="0" y="0"/>
          <a:ext cx="0" cy="0"/>
          <a:chOff x="0" y="0"/>
          <a:chExt cx="0" cy="0"/>
        </a:xfrm>
      </p:grpSpPr>
      <p:sp>
        <p:nvSpPr>
          <p:cNvPr id="3" name="Rounded Rectangle 2"/>
          <p:cNvSpPr/>
          <p:nvPr userDrawn="1"/>
        </p:nvSpPr>
        <p:spPr>
          <a:xfrm>
            <a:off x="0" y="0"/>
            <a:ext cx="12192000" cy="6858000"/>
          </a:xfrm>
          <a:prstGeom prst="roundRect">
            <a:avLst>
              <a:gd name="adj" fmla="val 0"/>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3"/>
          <p:cNvSpPr>
            <a:spLocks noGrp="1"/>
          </p:cNvSpPr>
          <p:nvPr>
            <p:ph type="body" sz="quarter" idx="13" hasCustomPrompt="1"/>
          </p:nvPr>
        </p:nvSpPr>
        <p:spPr>
          <a:xfrm>
            <a:off x="1001486" y="6138630"/>
            <a:ext cx="3330575" cy="365125"/>
          </a:xfrm>
        </p:spPr>
        <p:txBody>
          <a:bodyPr anchor="ctr">
            <a:normAutofit/>
          </a:bodyPr>
          <a:lstStyle>
            <a:lvl1pPr>
              <a:defRPr sz="1200" baseline="0">
                <a:solidFill>
                  <a:schemeClr val="bg1"/>
                </a:solidFill>
              </a:defRPr>
            </a:lvl1pPr>
          </a:lstStyle>
          <a:p>
            <a:pPr lvl="0"/>
            <a:r>
              <a:rPr lang="en-US" dirty="0"/>
              <a:t>Insert Date</a:t>
            </a:r>
          </a:p>
        </p:txBody>
      </p:sp>
      <p:sp>
        <p:nvSpPr>
          <p:cNvPr id="4" name="TextBox 3"/>
          <p:cNvSpPr txBox="1"/>
          <p:nvPr userDrawn="1"/>
        </p:nvSpPr>
        <p:spPr>
          <a:xfrm>
            <a:off x="912223" y="1759585"/>
            <a:ext cx="10365377" cy="156966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9600" b="0" i="0" u="none" strike="noStrike" kern="1200" cap="none" spc="0" normalizeH="0" baseline="0" noProof="0" dirty="0">
                <a:ln>
                  <a:noFill/>
                </a:ln>
                <a:solidFill>
                  <a:schemeClr val="bg1"/>
                </a:solidFill>
                <a:effectLst/>
                <a:uLnTx/>
                <a:uFillTx/>
                <a:latin typeface="Trebuchet MS" charset="0"/>
                <a:ea typeface="Trebuchet MS" charset="0"/>
                <a:cs typeface="Trebuchet MS" charset="0"/>
              </a:rPr>
              <a:t>Thank You!</a:t>
            </a:r>
            <a:endParaRPr lang="en-US" sz="9600" b="0" dirty="0">
              <a:solidFill>
                <a:schemeClr val="bg1"/>
              </a:solidFill>
            </a:endParaRPr>
          </a:p>
        </p:txBody>
      </p:sp>
      <p:sp>
        <p:nvSpPr>
          <p:cNvPr id="9" name="Text Placeholder 3"/>
          <p:cNvSpPr>
            <a:spLocks noGrp="1"/>
          </p:cNvSpPr>
          <p:nvPr>
            <p:ph type="body" sz="quarter" idx="14" hasCustomPrompt="1"/>
          </p:nvPr>
        </p:nvSpPr>
        <p:spPr>
          <a:xfrm>
            <a:off x="1001486" y="5724968"/>
            <a:ext cx="5203371" cy="365125"/>
          </a:xfrm>
        </p:spPr>
        <p:txBody>
          <a:bodyPr anchor="ctr">
            <a:normAutofit/>
          </a:bodyPr>
          <a:lstStyle>
            <a:lvl1pPr>
              <a:defRPr sz="1600" b="1" baseline="0">
                <a:solidFill>
                  <a:schemeClr val="bg1"/>
                </a:solidFill>
                <a:latin typeface="Museo Slab 500" charset="0"/>
                <a:ea typeface="Museo Slab 500" charset="0"/>
                <a:cs typeface="Museo Slab 500" charset="0"/>
              </a:defRPr>
            </a:lvl1pPr>
          </a:lstStyle>
          <a:p>
            <a:pPr lvl="0"/>
            <a:r>
              <a:rPr lang="en-US" dirty="0"/>
              <a:t>Insert Presentation Title</a:t>
            </a:r>
          </a:p>
        </p:txBody>
      </p:sp>
      <p:pic>
        <p:nvPicPr>
          <p:cNvPr id="7" name="Picture 6">
            <a:extLst>
              <a:ext uri="{FF2B5EF4-FFF2-40B4-BE49-F238E27FC236}">
                <a16:creationId xmlns:a16="http://schemas.microsoft.com/office/drawing/2014/main" id="{FC2F28FA-B690-0742-9B20-3B0A81DFDBB1}"/>
              </a:ext>
            </a:extLst>
          </p:cNvPr>
          <p:cNvPicPr>
            <a:picLocks noChangeAspect="1"/>
          </p:cNvPicPr>
          <p:nvPr userDrawn="1"/>
        </p:nvPicPr>
        <p:blipFill>
          <a:blip r:embed="rId2"/>
          <a:srcRect/>
          <a:stretch/>
        </p:blipFill>
        <p:spPr>
          <a:xfrm>
            <a:off x="8753656" y="5840398"/>
            <a:ext cx="2523944" cy="499390"/>
          </a:xfrm>
          <a:prstGeom prst="rect">
            <a:avLst/>
          </a:prstGeom>
        </p:spPr>
      </p:pic>
      <p:sp>
        <p:nvSpPr>
          <p:cNvPr id="10" name="Rectangle 9">
            <a:extLst>
              <a:ext uri="{FF2B5EF4-FFF2-40B4-BE49-F238E27FC236}">
                <a16:creationId xmlns:a16="http://schemas.microsoft.com/office/drawing/2014/main" id="{7E1BF396-C4E8-D448-A67E-EAF24706010F}"/>
              </a:ext>
            </a:extLst>
          </p:cNvPr>
          <p:cNvSpPr/>
          <p:nvPr userDrawn="1"/>
        </p:nvSpPr>
        <p:spPr>
          <a:xfrm>
            <a:off x="0" y="3291840"/>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Closing Thank-You Slide">
    <p:bg>
      <p:bgPr>
        <a:solidFill>
          <a:schemeClr val="bg1"/>
        </a:solidFill>
        <a:effectLst/>
      </p:bgPr>
    </p:bg>
    <p:spTree>
      <p:nvGrpSpPr>
        <p:cNvPr id="1" name=""/>
        <p:cNvGrpSpPr/>
        <p:nvPr/>
      </p:nvGrpSpPr>
      <p:grpSpPr>
        <a:xfrm>
          <a:off x="0" y="0"/>
          <a:ext cx="0" cy="0"/>
          <a:chOff x="0" y="0"/>
          <a:chExt cx="0" cy="0"/>
        </a:xfrm>
      </p:grpSpPr>
      <p:sp>
        <p:nvSpPr>
          <p:cNvPr id="3" name="Rounded Rectangle 2"/>
          <p:cNvSpPr/>
          <p:nvPr userDrawn="1"/>
        </p:nvSpPr>
        <p:spPr>
          <a:xfrm>
            <a:off x="0" y="0"/>
            <a:ext cx="12192000" cy="6858000"/>
          </a:xfrm>
          <a:prstGeom prst="roundRect">
            <a:avLst>
              <a:gd name="adj" fmla="val 0"/>
            </a:avLst>
          </a:prstGeom>
          <a:solidFill>
            <a:srgbClr val="232C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3"/>
          <p:cNvSpPr>
            <a:spLocks noGrp="1"/>
          </p:cNvSpPr>
          <p:nvPr>
            <p:ph type="body" sz="quarter" idx="13" hasCustomPrompt="1"/>
          </p:nvPr>
        </p:nvSpPr>
        <p:spPr>
          <a:xfrm>
            <a:off x="1001486" y="6138630"/>
            <a:ext cx="3330575" cy="365125"/>
          </a:xfrm>
        </p:spPr>
        <p:txBody>
          <a:bodyPr anchor="ctr">
            <a:normAutofit/>
          </a:bodyPr>
          <a:lstStyle>
            <a:lvl1pPr>
              <a:defRPr sz="1200" baseline="0">
                <a:solidFill>
                  <a:schemeClr val="bg1"/>
                </a:solidFill>
              </a:defRPr>
            </a:lvl1pPr>
          </a:lstStyle>
          <a:p>
            <a:pPr lvl="0"/>
            <a:r>
              <a:rPr lang="en-US" dirty="0"/>
              <a:t>Insert Date</a:t>
            </a:r>
          </a:p>
        </p:txBody>
      </p:sp>
      <p:sp>
        <p:nvSpPr>
          <p:cNvPr id="4" name="TextBox 3"/>
          <p:cNvSpPr txBox="1"/>
          <p:nvPr userDrawn="1"/>
        </p:nvSpPr>
        <p:spPr>
          <a:xfrm>
            <a:off x="912223" y="1759585"/>
            <a:ext cx="10365377" cy="156966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9600" b="0" i="0" u="none" strike="noStrike" kern="1200" cap="none" spc="0" normalizeH="0" baseline="0" noProof="0" dirty="0">
                <a:ln>
                  <a:noFill/>
                </a:ln>
                <a:solidFill>
                  <a:schemeClr val="bg1"/>
                </a:solidFill>
                <a:effectLst/>
                <a:uLnTx/>
                <a:uFillTx/>
                <a:latin typeface="Trebuchet MS" charset="0"/>
                <a:ea typeface="Trebuchet MS" charset="0"/>
                <a:cs typeface="Trebuchet MS" charset="0"/>
              </a:rPr>
              <a:t>Thank You!</a:t>
            </a:r>
            <a:endParaRPr lang="en-US" sz="9600" b="0" dirty="0">
              <a:solidFill>
                <a:schemeClr val="bg1"/>
              </a:solidFill>
            </a:endParaRPr>
          </a:p>
        </p:txBody>
      </p:sp>
      <p:sp>
        <p:nvSpPr>
          <p:cNvPr id="9" name="Text Placeholder 3"/>
          <p:cNvSpPr>
            <a:spLocks noGrp="1"/>
          </p:cNvSpPr>
          <p:nvPr>
            <p:ph type="body" sz="quarter" idx="14" hasCustomPrompt="1"/>
          </p:nvPr>
        </p:nvSpPr>
        <p:spPr>
          <a:xfrm>
            <a:off x="1001486" y="5724968"/>
            <a:ext cx="5203371" cy="365125"/>
          </a:xfrm>
        </p:spPr>
        <p:txBody>
          <a:bodyPr anchor="ctr">
            <a:normAutofit/>
          </a:bodyPr>
          <a:lstStyle>
            <a:lvl1pPr>
              <a:defRPr sz="1600" b="1" baseline="0">
                <a:solidFill>
                  <a:schemeClr val="bg1"/>
                </a:solidFill>
                <a:latin typeface="Museo Slab 500" charset="0"/>
                <a:ea typeface="Museo Slab 500" charset="0"/>
                <a:cs typeface="Museo Slab 500" charset="0"/>
              </a:defRPr>
            </a:lvl1pPr>
          </a:lstStyle>
          <a:p>
            <a:pPr lvl="0"/>
            <a:r>
              <a:rPr lang="en-US" dirty="0"/>
              <a:t>Insert Presentation Title</a:t>
            </a:r>
          </a:p>
        </p:txBody>
      </p:sp>
      <p:pic>
        <p:nvPicPr>
          <p:cNvPr id="7" name="Picture 6">
            <a:extLst>
              <a:ext uri="{FF2B5EF4-FFF2-40B4-BE49-F238E27FC236}">
                <a16:creationId xmlns:a16="http://schemas.microsoft.com/office/drawing/2014/main" id="{FC2F28FA-B690-0742-9B20-3B0A81DFDBB1}"/>
              </a:ext>
            </a:extLst>
          </p:cNvPr>
          <p:cNvPicPr>
            <a:picLocks noChangeAspect="1"/>
          </p:cNvPicPr>
          <p:nvPr userDrawn="1"/>
        </p:nvPicPr>
        <p:blipFill>
          <a:blip r:embed="rId2"/>
          <a:srcRect/>
          <a:stretch/>
        </p:blipFill>
        <p:spPr>
          <a:xfrm>
            <a:off x="8753656" y="5840398"/>
            <a:ext cx="2523944" cy="499390"/>
          </a:xfrm>
          <a:prstGeom prst="rect">
            <a:avLst/>
          </a:prstGeom>
        </p:spPr>
      </p:pic>
      <p:sp>
        <p:nvSpPr>
          <p:cNvPr id="10" name="Rectangle 9">
            <a:extLst>
              <a:ext uri="{FF2B5EF4-FFF2-40B4-BE49-F238E27FC236}">
                <a16:creationId xmlns:a16="http://schemas.microsoft.com/office/drawing/2014/main" id="{44174416-DDD2-9E44-A106-9725CD8E048D}"/>
              </a:ext>
            </a:extLst>
          </p:cNvPr>
          <p:cNvSpPr/>
          <p:nvPr userDrawn="1"/>
        </p:nvSpPr>
        <p:spPr>
          <a:xfrm>
            <a:off x="0" y="3291840"/>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28629696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_Closing Thank-You Slide">
    <p:bg>
      <p:bgPr>
        <a:solidFill>
          <a:srgbClr val="6CC049"/>
        </a:solidFill>
        <a:effectLst/>
      </p:bgPr>
    </p:bg>
    <p:spTree>
      <p:nvGrpSpPr>
        <p:cNvPr id="1" name=""/>
        <p:cNvGrpSpPr/>
        <p:nvPr/>
      </p:nvGrpSpPr>
      <p:grpSpPr>
        <a:xfrm>
          <a:off x="0" y="0"/>
          <a:ext cx="0" cy="0"/>
          <a:chOff x="0" y="0"/>
          <a:chExt cx="0" cy="0"/>
        </a:xfrm>
      </p:grpSpPr>
      <p:sp>
        <p:nvSpPr>
          <p:cNvPr id="3" name="Rounded Rectangle 2"/>
          <p:cNvSpPr/>
          <p:nvPr userDrawn="1"/>
        </p:nvSpPr>
        <p:spPr>
          <a:xfrm>
            <a:off x="0" y="0"/>
            <a:ext cx="12192000" cy="6858000"/>
          </a:xfrm>
          <a:prstGeom prst="roundRect">
            <a:avLst>
              <a:gd name="adj" fmla="val 0"/>
            </a:avLst>
          </a:prstGeom>
          <a:solidFill>
            <a:srgbClr val="6CC0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3"/>
          <p:cNvSpPr>
            <a:spLocks noGrp="1"/>
          </p:cNvSpPr>
          <p:nvPr>
            <p:ph type="body" sz="quarter" idx="13" hasCustomPrompt="1"/>
          </p:nvPr>
        </p:nvSpPr>
        <p:spPr>
          <a:xfrm>
            <a:off x="1001486" y="6138630"/>
            <a:ext cx="3330575" cy="365125"/>
          </a:xfrm>
        </p:spPr>
        <p:txBody>
          <a:bodyPr anchor="ctr">
            <a:normAutofit/>
          </a:bodyPr>
          <a:lstStyle>
            <a:lvl1pPr>
              <a:defRPr sz="1200" baseline="0">
                <a:solidFill>
                  <a:schemeClr val="bg1"/>
                </a:solidFill>
              </a:defRPr>
            </a:lvl1pPr>
          </a:lstStyle>
          <a:p>
            <a:pPr lvl="0"/>
            <a:r>
              <a:rPr lang="en-US" dirty="0"/>
              <a:t>Insert Date</a:t>
            </a:r>
          </a:p>
        </p:txBody>
      </p:sp>
      <p:sp>
        <p:nvSpPr>
          <p:cNvPr id="4" name="TextBox 3"/>
          <p:cNvSpPr txBox="1"/>
          <p:nvPr userDrawn="1"/>
        </p:nvSpPr>
        <p:spPr>
          <a:xfrm>
            <a:off x="912223" y="1759585"/>
            <a:ext cx="10365377" cy="156966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9600" b="0" i="0" u="none" strike="noStrike" kern="1200" cap="none" spc="0" normalizeH="0" baseline="0" noProof="0" dirty="0">
                <a:ln>
                  <a:noFill/>
                </a:ln>
                <a:solidFill>
                  <a:schemeClr val="bg1"/>
                </a:solidFill>
                <a:effectLst/>
                <a:uLnTx/>
                <a:uFillTx/>
                <a:latin typeface="Trebuchet MS" charset="0"/>
                <a:ea typeface="Trebuchet MS" charset="0"/>
                <a:cs typeface="Trebuchet MS" charset="0"/>
              </a:rPr>
              <a:t>Thank You!</a:t>
            </a:r>
            <a:endParaRPr lang="en-US" sz="9600" b="0" dirty="0">
              <a:solidFill>
                <a:schemeClr val="bg1"/>
              </a:solidFill>
            </a:endParaRPr>
          </a:p>
        </p:txBody>
      </p:sp>
      <p:sp>
        <p:nvSpPr>
          <p:cNvPr id="9" name="Text Placeholder 3"/>
          <p:cNvSpPr>
            <a:spLocks noGrp="1"/>
          </p:cNvSpPr>
          <p:nvPr>
            <p:ph type="body" sz="quarter" idx="14" hasCustomPrompt="1"/>
          </p:nvPr>
        </p:nvSpPr>
        <p:spPr>
          <a:xfrm>
            <a:off x="1001486" y="5724968"/>
            <a:ext cx="5203371" cy="365125"/>
          </a:xfrm>
        </p:spPr>
        <p:txBody>
          <a:bodyPr anchor="ctr">
            <a:normAutofit/>
          </a:bodyPr>
          <a:lstStyle>
            <a:lvl1pPr>
              <a:defRPr sz="1600" b="1" baseline="0">
                <a:solidFill>
                  <a:schemeClr val="bg1"/>
                </a:solidFill>
                <a:latin typeface="Museo Slab 500" charset="0"/>
                <a:ea typeface="Museo Slab 500" charset="0"/>
                <a:cs typeface="Museo Slab 500" charset="0"/>
              </a:defRPr>
            </a:lvl1pPr>
          </a:lstStyle>
          <a:p>
            <a:pPr lvl="0"/>
            <a:r>
              <a:rPr lang="en-US" dirty="0"/>
              <a:t>Insert Presentation Title</a:t>
            </a:r>
          </a:p>
        </p:txBody>
      </p:sp>
      <p:pic>
        <p:nvPicPr>
          <p:cNvPr id="7" name="Picture 6">
            <a:extLst>
              <a:ext uri="{FF2B5EF4-FFF2-40B4-BE49-F238E27FC236}">
                <a16:creationId xmlns:a16="http://schemas.microsoft.com/office/drawing/2014/main" id="{FC2F28FA-B690-0742-9B20-3B0A81DFDBB1}"/>
              </a:ext>
            </a:extLst>
          </p:cNvPr>
          <p:cNvPicPr>
            <a:picLocks noChangeAspect="1"/>
          </p:cNvPicPr>
          <p:nvPr userDrawn="1"/>
        </p:nvPicPr>
        <p:blipFill>
          <a:blip r:embed="rId2"/>
          <a:srcRect/>
          <a:stretch/>
        </p:blipFill>
        <p:spPr>
          <a:xfrm>
            <a:off x="8753656" y="5840398"/>
            <a:ext cx="2523944" cy="499390"/>
          </a:xfrm>
          <a:prstGeom prst="rect">
            <a:avLst/>
          </a:prstGeom>
        </p:spPr>
      </p:pic>
      <p:sp>
        <p:nvSpPr>
          <p:cNvPr id="10" name="Rectangle 9">
            <a:extLst>
              <a:ext uri="{FF2B5EF4-FFF2-40B4-BE49-F238E27FC236}">
                <a16:creationId xmlns:a16="http://schemas.microsoft.com/office/drawing/2014/main" id="{3686A48A-2342-804A-9CEB-70A4DB2CBEE3}"/>
              </a:ext>
            </a:extLst>
          </p:cNvPr>
          <p:cNvSpPr/>
          <p:nvPr userDrawn="1"/>
        </p:nvSpPr>
        <p:spPr>
          <a:xfrm>
            <a:off x="0" y="3291840"/>
            <a:ext cx="12207240" cy="13716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2308034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ound Same Side Corner Rectangle 11"/>
          <p:cNvSpPr/>
          <p:nvPr userDrawn="1"/>
        </p:nvSpPr>
        <p:spPr>
          <a:xfrm rot="10800000">
            <a:off x="-5" y="0"/>
            <a:ext cx="12192001" cy="6858000"/>
          </a:xfrm>
          <a:prstGeom prst="round2SameRect">
            <a:avLst>
              <a:gd name="adj1" fmla="val 0"/>
              <a:gd name="adj2"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US" dirty="0"/>
          </a:p>
        </p:txBody>
      </p:sp>
      <p:sp>
        <p:nvSpPr>
          <p:cNvPr id="6" name="Rounded Rectangle 5">
            <a:extLst>
              <a:ext uri="{FF2B5EF4-FFF2-40B4-BE49-F238E27FC236}">
                <a16:creationId xmlns:a16="http://schemas.microsoft.com/office/drawing/2014/main" id="{E0FA04CD-0ACB-F840-B74F-2066F4AB4DA3}"/>
              </a:ext>
            </a:extLst>
          </p:cNvPr>
          <p:cNvSpPr/>
          <p:nvPr userDrawn="1"/>
        </p:nvSpPr>
        <p:spPr>
          <a:xfrm>
            <a:off x="343377" y="315409"/>
            <a:ext cx="11458936" cy="6204031"/>
          </a:xfrm>
          <a:prstGeom prst="roundRect">
            <a:avLst>
              <a:gd name="adj" fmla="val 0"/>
            </a:avLst>
          </a:prstGeom>
          <a:solidFill>
            <a:schemeClr val="accent2"/>
          </a:solidFill>
          <a:ln w="50800">
            <a:no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1458685" y="1560264"/>
            <a:ext cx="9274627" cy="1680213"/>
          </a:xfrm>
        </p:spPr>
        <p:txBody>
          <a:bodyPr>
            <a:noAutofit/>
          </a:bodyPr>
          <a:lstStyle>
            <a:lvl1pPr algn="ctr">
              <a:defRPr sz="6000" b="0" i="0">
                <a:solidFill>
                  <a:schemeClr val="bg1"/>
                </a:solidFill>
                <a:effectLst>
                  <a:outerShdw blurRad="50800" dist="38100" dir="2700000" algn="tl" rotWithShape="0">
                    <a:prstClr val="black">
                      <a:alpha val="40000"/>
                    </a:prstClr>
                  </a:outerShdw>
                </a:effectLst>
                <a:latin typeface="Museo Slab 500" charset="0"/>
                <a:ea typeface="Museo Slab 500" charset="0"/>
                <a:cs typeface="Museo Slab 500" charset="0"/>
              </a:defRPr>
            </a:lvl1pPr>
          </a:lstStyle>
          <a:p>
            <a:r>
              <a:rPr lang="en-US" dirty="0"/>
              <a:t>Click to edit section title</a:t>
            </a:r>
          </a:p>
        </p:txBody>
      </p:sp>
      <p:sp>
        <p:nvSpPr>
          <p:cNvPr id="11" name="Text Placeholder 10"/>
          <p:cNvSpPr>
            <a:spLocks noGrp="1"/>
          </p:cNvSpPr>
          <p:nvPr>
            <p:ph type="body" sz="quarter" idx="12" hasCustomPrompt="1"/>
          </p:nvPr>
        </p:nvSpPr>
        <p:spPr>
          <a:xfrm>
            <a:off x="1458685" y="3533607"/>
            <a:ext cx="9274627" cy="2388867"/>
          </a:xfrm>
        </p:spPr>
        <p:txBody>
          <a:bodyPr>
            <a:normAutofit/>
          </a:bodyPr>
          <a:lstStyle>
            <a:lvl1pPr marL="0" indent="0" algn="ctr">
              <a:buNone/>
              <a:defRPr sz="2400" b="0" i="0">
                <a:solidFill>
                  <a:schemeClr val="bg1"/>
                </a:solidFill>
                <a:latin typeface="+mn-lt"/>
                <a:ea typeface="Trebuchet MS" charset="0"/>
                <a:cs typeface="Trebuchet MS" charset="0"/>
              </a:defRPr>
            </a:lvl1pPr>
          </a:lstStyle>
          <a:p>
            <a:pPr lvl="0"/>
            <a:r>
              <a:rPr lang="en-US" dirty="0"/>
              <a:t>Click to edit subtitle or section introduction</a:t>
            </a:r>
          </a:p>
        </p:txBody>
      </p:sp>
      <p:sp>
        <p:nvSpPr>
          <p:cNvPr id="7" name="Rounded Rectangle 6">
            <a:extLst>
              <a:ext uri="{FF2B5EF4-FFF2-40B4-BE49-F238E27FC236}">
                <a16:creationId xmlns:a16="http://schemas.microsoft.com/office/drawing/2014/main" id="{0E0A828F-03B5-FB4E-9CCA-0F904312E483}"/>
              </a:ext>
            </a:extLst>
          </p:cNvPr>
          <p:cNvSpPr/>
          <p:nvPr userDrawn="1"/>
        </p:nvSpPr>
        <p:spPr>
          <a:xfrm>
            <a:off x="671332" y="731523"/>
            <a:ext cx="10799180" cy="5484082"/>
          </a:xfrm>
          <a:prstGeom prst="roundRect">
            <a:avLst>
              <a:gd name="adj" fmla="val 0"/>
            </a:avLst>
          </a:prstGeom>
          <a:noFill/>
          <a:ln w="50800">
            <a:solidFill>
              <a:schemeClr val="accent2">
                <a:lumMod val="60000"/>
                <a:lumOff val="40000"/>
              </a:schemeClr>
            </a:solidFill>
            <a:prstDash val="solid"/>
            <a:extLst>
              <a:ext uri="{C807C97D-BFC1-408E-A445-0C87EB9F89A2}">
                <ask:lineSketchStyleProps xmlns:ask="http://schemas.microsoft.com/office/drawing/2018/sketchyshapes" sd="1219033472">
                  <a:custGeom>
                    <a:avLst/>
                    <a:gdLst>
                      <a:gd name="connsiteX0" fmla="*/ 0 w 4626427"/>
                      <a:gd name="connsiteY0" fmla="*/ 0 h 5394957"/>
                      <a:gd name="connsiteX1" fmla="*/ 0 w 4626427"/>
                      <a:gd name="connsiteY1" fmla="*/ 0 h 5394957"/>
                      <a:gd name="connsiteX2" fmla="*/ 614654 w 4626427"/>
                      <a:gd name="connsiteY2" fmla="*/ 0 h 5394957"/>
                      <a:gd name="connsiteX3" fmla="*/ 1136779 w 4626427"/>
                      <a:gd name="connsiteY3" fmla="*/ 0 h 5394957"/>
                      <a:gd name="connsiteX4" fmla="*/ 1890226 w 4626427"/>
                      <a:gd name="connsiteY4" fmla="*/ 0 h 5394957"/>
                      <a:gd name="connsiteX5" fmla="*/ 2504880 w 4626427"/>
                      <a:gd name="connsiteY5" fmla="*/ 0 h 5394957"/>
                      <a:gd name="connsiteX6" fmla="*/ 3119534 w 4626427"/>
                      <a:gd name="connsiteY6" fmla="*/ 0 h 5394957"/>
                      <a:gd name="connsiteX7" fmla="*/ 3872980 w 4626427"/>
                      <a:gd name="connsiteY7" fmla="*/ 0 h 5394957"/>
                      <a:gd name="connsiteX8" fmla="*/ 4626427 w 4626427"/>
                      <a:gd name="connsiteY8" fmla="*/ 0 h 5394957"/>
                      <a:gd name="connsiteX9" fmla="*/ 4626427 w 4626427"/>
                      <a:gd name="connsiteY9" fmla="*/ 0 h 5394957"/>
                      <a:gd name="connsiteX10" fmla="*/ 4626427 w 4626427"/>
                      <a:gd name="connsiteY10" fmla="*/ 782269 h 5394957"/>
                      <a:gd name="connsiteX11" fmla="*/ 4626427 w 4626427"/>
                      <a:gd name="connsiteY11" fmla="*/ 1348739 h 5394957"/>
                      <a:gd name="connsiteX12" fmla="*/ 4626427 w 4626427"/>
                      <a:gd name="connsiteY12" fmla="*/ 1915210 h 5394957"/>
                      <a:gd name="connsiteX13" fmla="*/ 4626427 w 4626427"/>
                      <a:gd name="connsiteY13" fmla="*/ 2589579 h 5394957"/>
                      <a:gd name="connsiteX14" fmla="*/ 4626427 w 4626427"/>
                      <a:gd name="connsiteY14" fmla="*/ 3317899 h 5394957"/>
                      <a:gd name="connsiteX15" fmla="*/ 4626427 w 4626427"/>
                      <a:gd name="connsiteY15" fmla="*/ 3830419 h 5394957"/>
                      <a:gd name="connsiteX16" fmla="*/ 4626427 w 4626427"/>
                      <a:gd name="connsiteY16" fmla="*/ 4504789 h 5394957"/>
                      <a:gd name="connsiteX17" fmla="*/ 4626427 w 4626427"/>
                      <a:gd name="connsiteY17" fmla="*/ 5394957 h 5394957"/>
                      <a:gd name="connsiteX18" fmla="*/ 4626427 w 4626427"/>
                      <a:gd name="connsiteY18" fmla="*/ 5394957 h 5394957"/>
                      <a:gd name="connsiteX19" fmla="*/ 3965509 w 4626427"/>
                      <a:gd name="connsiteY19" fmla="*/ 5394957 h 5394957"/>
                      <a:gd name="connsiteX20" fmla="*/ 3212062 w 4626427"/>
                      <a:gd name="connsiteY20" fmla="*/ 5394957 h 5394957"/>
                      <a:gd name="connsiteX21" fmla="*/ 2551144 w 4626427"/>
                      <a:gd name="connsiteY21" fmla="*/ 5394957 h 5394957"/>
                      <a:gd name="connsiteX22" fmla="*/ 2029019 w 4626427"/>
                      <a:gd name="connsiteY22" fmla="*/ 5394957 h 5394957"/>
                      <a:gd name="connsiteX23" fmla="*/ 1460629 w 4626427"/>
                      <a:gd name="connsiteY23" fmla="*/ 5394957 h 5394957"/>
                      <a:gd name="connsiteX24" fmla="*/ 707182 w 4626427"/>
                      <a:gd name="connsiteY24" fmla="*/ 5394957 h 5394957"/>
                      <a:gd name="connsiteX25" fmla="*/ 0 w 4626427"/>
                      <a:gd name="connsiteY25" fmla="*/ 5394957 h 5394957"/>
                      <a:gd name="connsiteX26" fmla="*/ 0 w 4626427"/>
                      <a:gd name="connsiteY26" fmla="*/ 5394957 h 5394957"/>
                      <a:gd name="connsiteX27" fmla="*/ 0 w 4626427"/>
                      <a:gd name="connsiteY27" fmla="*/ 4828487 h 5394957"/>
                      <a:gd name="connsiteX28" fmla="*/ 0 w 4626427"/>
                      <a:gd name="connsiteY28" fmla="*/ 4208066 h 5394957"/>
                      <a:gd name="connsiteX29" fmla="*/ 0 w 4626427"/>
                      <a:gd name="connsiteY29" fmla="*/ 3695546 h 5394957"/>
                      <a:gd name="connsiteX30" fmla="*/ 0 w 4626427"/>
                      <a:gd name="connsiteY30" fmla="*/ 3183025 h 5394957"/>
                      <a:gd name="connsiteX31" fmla="*/ 0 w 4626427"/>
                      <a:gd name="connsiteY31" fmla="*/ 2454705 h 5394957"/>
                      <a:gd name="connsiteX32" fmla="*/ 0 w 4626427"/>
                      <a:gd name="connsiteY32" fmla="*/ 1888235 h 5394957"/>
                      <a:gd name="connsiteX33" fmla="*/ 0 w 4626427"/>
                      <a:gd name="connsiteY33" fmla="*/ 1105966 h 5394957"/>
                      <a:gd name="connsiteX34" fmla="*/ 0 w 4626427"/>
                      <a:gd name="connsiteY34" fmla="*/ 0 h 5394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626427" h="5394957" extrusionOk="0">
                        <a:moveTo>
                          <a:pt x="0" y="0"/>
                        </a:moveTo>
                        <a:lnTo>
                          <a:pt x="0" y="0"/>
                        </a:lnTo>
                        <a:cubicBezTo>
                          <a:pt x="240121" y="-19070"/>
                          <a:pt x="383512" y="-18001"/>
                          <a:pt x="614654" y="0"/>
                        </a:cubicBezTo>
                        <a:cubicBezTo>
                          <a:pt x="845796" y="18001"/>
                          <a:pt x="988151" y="-4382"/>
                          <a:pt x="1136779" y="0"/>
                        </a:cubicBezTo>
                        <a:cubicBezTo>
                          <a:pt x="1285408" y="4382"/>
                          <a:pt x="1519205" y="-34089"/>
                          <a:pt x="1890226" y="0"/>
                        </a:cubicBezTo>
                        <a:cubicBezTo>
                          <a:pt x="2261247" y="34089"/>
                          <a:pt x="2348352" y="25566"/>
                          <a:pt x="2504880" y="0"/>
                        </a:cubicBezTo>
                        <a:cubicBezTo>
                          <a:pt x="2661408" y="-25566"/>
                          <a:pt x="2813636" y="-17392"/>
                          <a:pt x="3119534" y="0"/>
                        </a:cubicBezTo>
                        <a:cubicBezTo>
                          <a:pt x="3425432" y="17392"/>
                          <a:pt x="3604629" y="3086"/>
                          <a:pt x="3872980" y="0"/>
                        </a:cubicBezTo>
                        <a:cubicBezTo>
                          <a:pt x="4141331" y="-3086"/>
                          <a:pt x="4465311" y="18376"/>
                          <a:pt x="4626427" y="0"/>
                        </a:cubicBezTo>
                        <a:lnTo>
                          <a:pt x="4626427" y="0"/>
                        </a:lnTo>
                        <a:cubicBezTo>
                          <a:pt x="4623314" y="281132"/>
                          <a:pt x="4661773" y="579184"/>
                          <a:pt x="4626427" y="782269"/>
                        </a:cubicBezTo>
                        <a:cubicBezTo>
                          <a:pt x="4591081" y="985354"/>
                          <a:pt x="4616201" y="1075001"/>
                          <a:pt x="4626427" y="1348739"/>
                        </a:cubicBezTo>
                        <a:cubicBezTo>
                          <a:pt x="4636654" y="1622477"/>
                          <a:pt x="4609814" y="1641014"/>
                          <a:pt x="4626427" y="1915210"/>
                        </a:cubicBezTo>
                        <a:cubicBezTo>
                          <a:pt x="4643040" y="2189406"/>
                          <a:pt x="4608784" y="2359308"/>
                          <a:pt x="4626427" y="2589579"/>
                        </a:cubicBezTo>
                        <a:cubicBezTo>
                          <a:pt x="4644070" y="2819850"/>
                          <a:pt x="4602421" y="3138579"/>
                          <a:pt x="4626427" y="3317899"/>
                        </a:cubicBezTo>
                        <a:cubicBezTo>
                          <a:pt x="4650433" y="3497219"/>
                          <a:pt x="4607408" y="3615268"/>
                          <a:pt x="4626427" y="3830419"/>
                        </a:cubicBezTo>
                        <a:cubicBezTo>
                          <a:pt x="4645446" y="4045570"/>
                          <a:pt x="4625425" y="4292504"/>
                          <a:pt x="4626427" y="4504789"/>
                        </a:cubicBezTo>
                        <a:cubicBezTo>
                          <a:pt x="4627430" y="4717074"/>
                          <a:pt x="4597215" y="4965405"/>
                          <a:pt x="4626427" y="5394957"/>
                        </a:cubicBezTo>
                        <a:lnTo>
                          <a:pt x="4626427" y="5394957"/>
                        </a:lnTo>
                        <a:cubicBezTo>
                          <a:pt x="4395895" y="5375569"/>
                          <a:pt x="4288618" y="5427341"/>
                          <a:pt x="3965509" y="5394957"/>
                        </a:cubicBezTo>
                        <a:cubicBezTo>
                          <a:pt x="3642400" y="5362573"/>
                          <a:pt x="3464677" y="5359124"/>
                          <a:pt x="3212062" y="5394957"/>
                        </a:cubicBezTo>
                        <a:cubicBezTo>
                          <a:pt x="2959447" y="5430790"/>
                          <a:pt x="2819134" y="5416785"/>
                          <a:pt x="2551144" y="5394957"/>
                        </a:cubicBezTo>
                        <a:cubicBezTo>
                          <a:pt x="2283154" y="5373129"/>
                          <a:pt x="2149922" y="5409165"/>
                          <a:pt x="2029019" y="5394957"/>
                        </a:cubicBezTo>
                        <a:cubicBezTo>
                          <a:pt x="1908117" y="5380749"/>
                          <a:pt x="1650653" y="5394604"/>
                          <a:pt x="1460629" y="5394957"/>
                        </a:cubicBezTo>
                        <a:cubicBezTo>
                          <a:pt x="1270605" y="5395311"/>
                          <a:pt x="1019963" y="5392923"/>
                          <a:pt x="707182" y="5394957"/>
                        </a:cubicBezTo>
                        <a:cubicBezTo>
                          <a:pt x="394401" y="5396991"/>
                          <a:pt x="267435" y="5402137"/>
                          <a:pt x="0" y="5394957"/>
                        </a:cubicBezTo>
                        <a:lnTo>
                          <a:pt x="0" y="5394957"/>
                        </a:lnTo>
                        <a:cubicBezTo>
                          <a:pt x="-6061" y="5164908"/>
                          <a:pt x="28138" y="5087547"/>
                          <a:pt x="0" y="4828487"/>
                        </a:cubicBezTo>
                        <a:cubicBezTo>
                          <a:pt x="-28138" y="4569427"/>
                          <a:pt x="18507" y="4461260"/>
                          <a:pt x="0" y="4208066"/>
                        </a:cubicBezTo>
                        <a:cubicBezTo>
                          <a:pt x="-18507" y="3954872"/>
                          <a:pt x="10023" y="3846142"/>
                          <a:pt x="0" y="3695546"/>
                        </a:cubicBezTo>
                        <a:cubicBezTo>
                          <a:pt x="-10023" y="3544950"/>
                          <a:pt x="18060" y="3311915"/>
                          <a:pt x="0" y="3183025"/>
                        </a:cubicBezTo>
                        <a:cubicBezTo>
                          <a:pt x="-18060" y="3054135"/>
                          <a:pt x="-19108" y="2620092"/>
                          <a:pt x="0" y="2454705"/>
                        </a:cubicBezTo>
                        <a:cubicBezTo>
                          <a:pt x="19108" y="2289318"/>
                          <a:pt x="-23211" y="2022354"/>
                          <a:pt x="0" y="1888235"/>
                        </a:cubicBezTo>
                        <a:cubicBezTo>
                          <a:pt x="23211" y="1754116"/>
                          <a:pt x="-12028" y="1479881"/>
                          <a:pt x="0" y="1105966"/>
                        </a:cubicBezTo>
                        <a:cubicBezTo>
                          <a:pt x="12028" y="732051"/>
                          <a:pt x="35146" y="34540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Round Same Side Corner Rectangle 11"/>
          <p:cNvSpPr/>
          <p:nvPr userDrawn="1"/>
        </p:nvSpPr>
        <p:spPr>
          <a:xfrm rot="10800000">
            <a:off x="-4" y="0"/>
            <a:ext cx="12192001" cy="3383278"/>
          </a:xfrm>
          <a:prstGeom prst="round2SameRect">
            <a:avLst>
              <a:gd name="adj1" fmla="val 0"/>
              <a:gd name="adj2" fmla="val 0"/>
            </a:avLst>
          </a:prstGeom>
          <a:solidFill>
            <a:srgbClr val="232C67"/>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US" dirty="0"/>
          </a:p>
        </p:txBody>
      </p:sp>
      <p:sp>
        <p:nvSpPr>
          <p:cNvPr id="2" name="Title 1"/>
          <p:cNvSpPr>
            <a:spLocks noGrp="1"/>
          </p:cNvSpPr>
          <p:nvPr>
            <p:ph type="title" hasCustomPrompt="1"/>
          </p:nvPr>
        </p:nvSpPr>
        <p:spPr>
          <a:xfrm>
            <a:off x="1458685" y="1097277"/>
            <a:ext cx="9274627" cy="1680213"/>
          </a:xfrm>
        </p:spPr>
        <p:txBody>
          <a:bodyPr>
            <a:noAutofit/>
          </a:bodyPr>
          <a:lstStyle>
            <a:lvl1pPr algn="ctr">
              <a:defRPr sz="6000" b="0" i="0">
                <a:solidFill>
                  <a:schemeClr val="bg1"/>
                </a:solidFill>
                <a:effectLst>
                  <a:outerShdw blurRad="50800" dist="38100" dir="2700000" algn="tl" rotWithShape="0">
                    <a:prstClr val="black">
                      <a:alpha val="40000"/>
                    </a:prstClr>
                  </a:outerShdw>
                </a:effectLst>
                <a:latin typeface="Museo Slab 500" charset="0"/>
                <a:ea typeface="Museo Slab 500" charset="0"/>
                <a:cs typeface="Museo Slab 500" charset="0"/>
              </a:defRPr>
            </a:lvl1pPr>
          </a:lstStyle>
          <a:p>
            <a:r>
              <a:rPr lang="en-US" dirty="0"/>
              <a:t>Click to edit section title</a:t>
            </a:r>
          </a:p>
        </p:txBody>
      </p:sp>
      <p:sp>
        <p:nvSpPr>
          <p:cNvPr id="11" name="Text Placeholder 10"/>
          <p:cNvSpPr>
            <a:spLocks noGrp="1"/>
          </p:cNvSpPr>
          <p:nvPr>
            <p:ph type="body" sz="quarter" idx="12" hasCustomPrompt="1"/>
          </p:nvPr>
        </p:nvSpPr>
        <p:spPr>
          <a:xfrm>
            <a:off x="1458685" y="3737610"/>
            <a:ext cx="9274627" cy="2388867"/>
          </a:xfrm>
        </p:spPr>
        <p:txBody>
          <a:bodyPr>
            <a:normAutofit/>
          </a:bodyPr>
          <a:lstStyle>
            <a:lvl1pPr marL="0" indent="0" algn="ctr">
              <a:buNone/>
              <a:defRPr sz="2400" b="0" i="0">
                <a:solidFill>
                  <a:schemeClr val="bg2">
                    <a:lumMod val="10000"/>
                  </a:schemeClr>
                </a:solidFill>
                <a:latin typeface="+mn-lt"/>
                <a:ea typeface="Trebuchet MS" charset="0"/>
                <a:cs typeface="Trebuchet MS" charset="0"/>
              </a:defRPr>
            </a:lvl1pPr>
          </a:lstStyle>
          <a:p>
            <a:pPr lvl="0"/>
            <a:r>
              <a:rPr lang="en-US" dirty="0"/>
              <a:t>Click to edit subtitle or section introduction</a:t>
            </a:r>
          </a:p>
        </p:txBody>
      </p:sp>
      <p:sp>
        <p:nvSpPr>
          <p:cNvPr id="3" name="Rectangle 2">
            <a:extLst>
              <a:ext uri="{FF2B5EF4-FFF2-40B4-BE49-F238E27FC236}">
                <a16:creationId xmlns:a16="http://schemas.microsoft.com/office/drawing/2014/main" id="{69A09D69-8D09-9C4E-8620-77241C2844C3}"/>
              </a:ext>
            </a:extLst>
          </p:cNvPr>
          <p:cNvSpPr/>
          <p:nvPr userDrawn="1"/>
        </p:nvSpPr>
        <p:spPr>
          <a:xfrm>
            <a:off x="-15240" y="3246119"/>
            <a:ext cx="12207240" cy="137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4100994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Round Same Side Corner Rectangle 11"/>
          <p:cNvSpPr/>
          <p:nvPr userDrawn="1"/>
        </p:nvSpPr>
        <p:spPr>
          <a:xfrm rot="10800000">
            <a:off x="-4" y="0"/>
            <a:ext cx="12192001" cy="3383278"/>
          </a:xfrm>
          <a:prstGeom prst="round2SameRect">
            <a:avLst>
              <a:gd name="adj1" fmla="val 0"/>
              <a:gd name="adj2" fmla="val 0"/>
            </a:avLst>
          </a:prstGeom>
          <a:solidFill>
            <a:srgbClr val="6D3A5D"/>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US" dirty="0"/>
          </a:p>
        </p:txBody>
      </p:sp>
      <p:sp>
        <p:nvSpPr>
          <p:cNvPr id="2" name="Title 1"/>
          <p:cNvSpPr>
            <a:spLocks noGrp="1"/>
          </p:cNvSpPr>
          <p:nvPr>
            <p:ph type="title" hasCustomPrompt="1"/>
          </p:nvPr>
        </p:nvSpPr>
        <p:spPr>
          <a:xfrm>
            <a:off x="1458685" y="1097277"/>
            <a:ext cx="9274627" cy="1680213"/>
          </a:xfrm>
        </p:spPr>
        <p:txBody>
          <a:bodyPr>
            <a:noAutofit/>
          </a:bodyPr>
          <a:lstStyle>
            <a:lvl1pPr algn="ctr">
              <a:defRPr sz="6000" b="0" i="0">
                <a:solidFill>
                  <a:schemeClr val="bg1"/>
                </a:solidFill>
                <a:effectLst>
                  <a:outerShdw blurRad="50800" dist="38100" dir="2700000" algn="tl" rotWithShape="0">
                    <a:prstClr val="black">
                      <a:alpha val="40000"/>
                    </a:prstClr>
                  </a:outerShdw>
                </a:effectLst>
                <a:latin typeface="Museo Slab 500" charset="0"/>
                <a:ea typeface="Museo Slab 500" charset="0"/>
                <a:cs typeface="Museo Slab 500" charset="0"/>
              </a:defRPr>
            </a:lvl1pPr>
          </a:lstStyle>
          <a:p>
            <a:r>
              <a:rPr lang="en-US" dirty="0"/>
              <a:t>Click to edit section title</a:t>
            </a:r>
          </a:p>
        </p:txBody>
      </p:sp>
      <p:sp>
        <p:nvSpPr>
          <p:cNvPr id="11" name="Text Placeholder 10"/>
          <p:cNvSpPr>
            <a:spLocks noGrp="1"/>
          </p:cNvSpPr>
          <p:nvPr>
            <p:ph type="body" sz="quarter" idx="12" hasCustomPrompt="1"/>
          </p:nvPr>
        </p:nvSpPr>
        <p:spPr>
          <a:xfrm>
            <a:off x="1458685" y="3737610"/>
            <a:ext cx="9274627" cy="2388867"/>
          </a:xfrm>
        </p:spPr>
        <p:txBody>
          <a:bodyPr>
            <a:normAutofit/>
          </a:bodyPr>
          <a:lstStyle>
            <a:lvl1pPr marL="0" indent="0" algn="ctr">
              <a:buNone/>
              <a:defRPr sz="2400" b="0" i="0">
                <a:solidFill>
                  <a:schemeClr val="bg2">
                    <a:lumMod val="10000"/>
                  </a:schemeClr>
                </a:solidFill>
                <a:latin typeface="+mn-lt"/>
                <a:ea typeface="Trebuchet MS" charset="0"/>
                <a:cs typeface="Trebuchet MS" charset="0"/>
              </a:defRPr>
            </a:lvl1pPr>
          </a:lstStyle>
          <a:p>
            <a:pPr lvl="0"/>
            <a:r>
              <a:rPr lang="en-US" dirty="0"/>
              <a:t>Click to edit subtitle or section introduction</a:t>
            </a:r>
          </a:p>
        </p:txBody>
      </p:sp>
      <p:sp>
        <p:nvSpPr>
          <p:cNvPr id="3" name="Rectangle 2">
            <a:extLst>
              <a:ext uri="{FF2B5EF4-FFF2-40B4-BE49-F238E27FC236}">
                <a16:creationId xmlns:a16="http://schemas.microsoft.com/office/drawing/2014/main" id="{69A09D69-8D09-9C4E-8620-77241C2844C3}"/>
              </a:ext>
            </a:extLst>
          </p:cNvPr>
          <p:cNvSpPr/>
          <p:nvPr userDrawn="1"/>
        </p:nvSpPr>
        <p:spPr>
          <a:xfrm>
            <a:off x="-15240" y="3246119"/>
            <a:ext cx="12207240" cy="13716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4058166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lternate Title Slide">
    <p:bg>
      <p:bgPr>
        <a:solidFill>
          <a:srgbClr val="407CCA"/>
        </a:solidFill>
        <a:effectLst/>
      </p:bgPr>
    </p:bg>
    <p:spTree>
      <p:nvGrpSpPr>
        <p:cNvPr id="1" name=""/>
        <p:cNvGrpSpPr/>
        <p:nvPr/>
      </p:nvGrpSpPr>
      <p:grpSpPr>
        <a:xfrm>
          <a:off x="0" y="0"/>
          <a:ext cx="0" cy="0"/>
          <a:chOff x="0" y="0"/>
          <a:chExt cx="0" cy="0"/>
        </a:xfrm>
      </p:grpSpPr>
      <p:sp>
        <p:nvSpPr>
          <p:cNvPr id="3" name="Rounded Rectangle 2"/>
          <p:cNvSpPr/>
          <p:nvPr userDrawn="1"/>
        </p:nvSpPr>
        <p:spPr>
          <a:xfrm>
            <a:off x="152400" y="163286"/>
            <a:ext cx="11887200" cy="6531428"/>
          </a:xfrm>
          <a:prstGeom prst="roundRect">
            <a:avLst>
              <a:gd name="adj" fmla="val 0"/>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hasCustomPrompt="1"/>
          </p:nvPr>
        </p:nvSpPr>
        <p:spPr>
          <a:xfrm>
            <a:off x="912223" y="1097278"/>
            <a:ext cx="10365377" cy="1524000"/>
          </a:xfrm>
        </p:spPr>
        <p:txBody>
          <a:bodyPr>
            <a:noAutofit/>
          </a:bodyPr>
          <a:lstStyle>
            <a:lvl1pPr algn="l">
              <a:defRPr sz="6000" b="0" i="0" baseline="0">
                <a:solidFill>
                  <a:srgbClr val="232C67"/>
                </a:solidFill>
                <a:latin typeface="Museo Slab 500" charset="0"/>
                <a:ea typeface="Museo Slab 500" charset="0"/>
                <a:cs typeface="Museo Slab 500" charset="0"/>
              </a:defRPr>
            </a:lvl1pPr>
          </a:lstStyle>
          <a:p>
            <a:r>
              <a:rPr lang="en-US" dirty="0"/>
              <a:t>Click to edit section title</a:t>
            </a:r>
          </a:p>
        </p:txBody>
      </p:sp>
      <p:sp>
        <p:nvSpPr>
          <p:cNvPr id="5" name="Text Placeholder 10"/>
          <p:cNvSpPr>
            <a:spLocks noGrp="1"/>
          </p:cNvSpPr>
          <p:nvPr>
            <p:ph type="body" sz="quarter" idx="12" hasCustomPrompt="1"/>
          </p:nvPr>
        </p:nvSpPr>
        <p:spPr>
          <a:xfrm>
            <a:off x="912223" y="2839454"/>
            <a:ext cx="10365377" cy="3287024"/>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subtitle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Alternate Title Slide">
    <p:bg>
      <p:bgPr>
        <a:solidFill>
          <a:schemeClr val="accent1"/>
        </a:solidFill>
        <a:effectLst/>
      </p:bgPr>
    </p:bg>
    <p:spTree>
      <p:nvGrpSpPr>
        <p:cNvPr id="1" name=""/>
        <p:cNvGrpSpPr/>
        <p:nvPr/>
      </p:nvGrpSpPr>
      <p:grpSpPr>
        <a:xfrm>
          <a:off x="0" y="0"/>
          <a:ext cx="0" cy="0"/>
          <a:chOff x="0" y="0"/>
          <a:chExt cx="0" cy="0"/>
        </a:xfrm>
      </p:grpSpPr>
      <p:sp>
        <p:nvSpPr>
          <p:cNvPr id="3" name="Rounded Rectangle 2"/>
          <p:cNvSpPr/>
          <p:nvPr userDrawn="1"/>
        </p:nvSpPr>
        <p:spPr>
          <a:xfrm>
            <a:off x="152400" y="163286"/>
            <a:ext cx="11887200" cy="6531428"/>
          </a:xfrm>
          <a:prstGeom prst="roundRect">
            <a:avLst>
              <a:gd name="adj" fmla="val 0"/>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hasCustomPrompt="1"/>
          </p:nvPr>
        </p:nvSpPr>
        <p:spPr>
          <a:xfrm>
            <a:off x="912223" y="1097278"/>
            <a:ext cx="10365377" cy="1524000"/>
          </a:xfrm>
        </p:spPr>
        <p:txBody>
          <a:bodyPr>
            <a:noAutofit/>
          </a:bodyPr>
          <a:lstStyle>
            <a:lvl1pPr algn="l">
              <a:defRPr sz="6000" b="0" i="0" baseline="0">
                <a:solidFill>
                  <a:srgbClr val="232C67"/>
                </a:solidFill>
                <a:latin typeface="Museo Slab 500" charset="0"/>
                <a:ea typeface="Museo Slab 500" charset="0"/>
                <a:cs typeface="Museo Slab 500" charset="0"/>
              </a:defRPr>
            </a:lvl1pPr>
          </a:lstStyle>
          <a:p>
            <a:r>
              <a:rPr lang="en-US" dirty="0"/>
              <a:t>Click to edit section title</a:t>
            </a:r>
          </a:p>
        </p:txBody>
      </p:sp>
      <p:sp>
        <p:nvSpPr>
          <p:cNvPr id="5" name="Text Placeholder 10"/>
          <p:cNvSpPr>
            <a:spLocks noGrp="1"/>
          </p:cNvSpPr>
          <p:nvPr>
            <p:ph type="body" sz="quarter" idx="12" hasCustomPrompt="1"/>
          </p:nvPr>
        </p:nvSpPr>
        <p:spPr>
          <a:xfrm>
            <a:off x="912223" y="2839454"/>
            <a:ext cx="10365377" cy="3287024"/>
          </a:xfrm>
        </p:spPr>
        <p:txBody>
          <a:bodyPr>
            <a:normAutofit/>
          </a:bodyPr>
          <a:lstStyle>
            <a:lvl1pPr marL="0" indent="0" algn="l">
              <a:buNone/>
              <a:defRPr sz="2400" b="0" i="0">
                <a:solidFill>
                  <a:schemeClr val="accent3">
                    <a:lumMod val="10000"/>
                  </a:schemeClr>
                </a:solidFill>
                <a:latin typeface="+mn-lt"/>
                <a:ea typeface="Trebuchet MS" charset="0"/>
                <a:cs typeface="Trebuchet MS" charset="0"/>
              </a:defRPr>
            </a:lvl1pPr>
          </a:lstStyle>
          <a:p>
            <a:pPr lvl="0"/>
            <a:r>
              <a:rPr lang="en-US" dirty="0"/>
              <a:t>Click to edit subtitle</a:t>
            </a:r>
          </a:p>
        </p:txBody>
      </p:sp>
    </p:spTree>
    <p:extLst>
      <p:ext uri="{BB962C8B-B14F-4D97-AF65-F5344CB8AC3E}">
        <p14:creationId xmlns:p14="http://schemas.microsoft.com/office/powerpoint/2010/main" val="357421899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730885"/>
            <a:ext cx="10728960" cy="1306922"/>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731520" y="2403567"/>
            <a:ext cx="10728960" cy="3722913"/>
          </a:xfrm>
          <a:prstGeom prst="rect">
            <a:avLst/>
          </a:prstGeom>
        </p:spPr>
        <p:txBody>
          <a:bodyPr vert="horz" lIns="91440" tIns="45720" rIns="91440" bIns="45720" rtlCol="0">
            <a:normAutofit/>
          </a:bodyPr>
          <a:lstStyle/>
          <a:p>
            <a:pPr lvl="0"/>
            <a:r>
              <a:rPr lang="en-US" dirty="0"/>
              <a:t>Click to edit Master text styles</a:t>
            </a:r>
          </a:p>
        </p:txBody>
      </p:sp>
      <p:sp>
        <p:nvSpPr>
          <p:cNvPr id="5" name="Footer Placeholder 4"/>
          <p:cNvSpPr>
            <a:spLocks noGrp="1"/>
          </p:cNvSpPr>
          <p:nvPr>
            <p:ph type="ftr" sz="quarter" idx="3"/>
          </p:nvPr>
        </p:nvSpPr>
        <p:spPr>
          <a:xfrm>
            <a:off x="1001486" y="6356350"/>
            <a:ext cx="4114800" cy="365125"/>
          </a:xfrm>
          <a:prstGeom prst="rect">
            <a:avLst/>
          </a:prstGeom>
        </p:spPr>
        <p:txBody>
          <a:bodyPr vert="horz" lIns="91440" tIns="45720" rIns="91440" bIns="45720" rtlCol="0" anchor="ctr"/>
          <a:lstStyle>
            <a:lvl1pPr algn="l">
              <a:defRPr sz="1200" b="0" i="0">
                <a:solidFill>
                  <a:schemeClr val="bg2">
                    <a:lumMod val="10000"/>
                  </a:schemeClr>
                </a:solidFill>
                <a:latin typeface="Trebuchet MS" charset="0"/>
                <a:ea typeface="Trebuchet MS" charset="0"/>
                <a:cs typeface="Trebuchet MS" charset="0"/>
              </a:defRPr>
            </a:lvl1pPr>
          </a:lstStyle>
          <a:p>
            <a:endParaRPr lang="en-US" dirty="0"/>
          </a:p>
        </p:txBody>
      </p:sp>
    </p:spTree>
    <p:extLst>
      <p:ext uri="{BB962C8B-B14F-4D97-AF65-F5344CB8AC3E}">
        <p14:creationId xmlns:p14="http://schemas.microsoft.com/office/powerpoint/2010/main" val="916289357"/>
      </p:ext>
    </p:extLst>
  </p:cSld>
  <p:clrMap bg1="lt1" tx1="dk1" bg2="lt2" tx2="dk2" accent1="accent1" accent2="accent2" accent3="accent3" accent4="accent4" accent5="accent5" accent6="accent6" hlink="hlink" folHlink="folHlink"/>
  <p:sldLayoutIdLst>
    <p:sldLayoutId id="2147483730" r:id="rId1"/>
    <p:sldLayoutId id="2147483672" r:id="rId2"/>
    <p:sldLayoutId id="2147483673" r:id="rId3"/>
    <p:sldLayoutId id="2147483731" r:id="rId4"/>
    <p:sldLayoutId id="2147483675" r:id="rId5"/>
    <p:sldLayoutId id="2147483740" r:id="rId6"/>
    <p:sldLayoutId id="2147483741" r:id="rId7"/>
    <p:sldLayoutId id="2147483706" r:id="rId8"/>
    <p:sldLayoutId id="2147483742" r:id="rId9"/>
    <p:sldLayoutId id="2147483743" r:id="rId10"/>
    <p:sldLayoutId id="2147483676" r:id="rId11"/>
    <p:sldLayoutId id="2147483744" r:id="rId12"/>
    <p:sldLayoutId id="2147483745" r:id="rId13"/>
    <p:sldLayoutId id="2147483746" r:id="rId14"/>
    <p:sldLayoutId id="2147483677" r:id="rId15"/>
    <p:sldLayoutId id="2147483678" r:id="rId16"/>
    <p:sldLayoutId id="2147483679" r:id="rId17"/>
    <p:sldLayoutId id="2147483680" r:id="rId18"/>
    <p:sldLayoutId id="2147483681" r:id="rId19"/>
    <p:sldLayoutId id="2147483682" r:id="rId20"/>
    <p:sldLayoutId id="2147483747" r:id="rId21"/>
    <p:sldLayoutId id="2147483748" r:id="rId22"/>
    <p:sldLayoutId id="2147483749" r:id="rId23"/>
    <p:sldLayoutId id="2147483738" r:id="rId24"/>
    <p:sldLayoutId id="2147483750" r:id="rId25"/>
    <p:sldLayoutId id="2147483751" r:id="rId26"/>
    <p:sldLayoutId id="2147483752" r:id="rId27"/>
    <p:sldLayoutId id="2147483684" r:id="rId28"/>
    <p:sldLayoutId id="2147483685" r:id="rId29"/>
    <p:sldLayoutId id="2147483687" r:id="rId30"/>
    <p:sldLayoutId id="2147483734" r:id="rId31"/>
    <p:sldLayoutId id="2147483758" r:id="rId32"/>
    <p:sldLayoutId id="2147483737" r:id="rId33"/>
    <p:sldLayoutId id="2147483736" r:id="rId34"/>
    <p:sldLayoutId id="2147483735" r:id="rId35"/>
    <p:sldLayoutId id="2147483739" r:id="rId36"/>
    <p:sldLayoutId id="2147483683" r:id="rId37"/>
    <p:sldLayoutId id="2147483686" r:id="rId38"/>
    <p:sldLayoutId id="2147483753" r:id="rId39"/>
    <p:sldLayoutId id="2147483754" r:id="rId40"/>
    <p:sldLayoutId id="2147483755" r:id="rId41"/>
    <p:sldLayoutId id="2147483688" r:id="rId42"/>
    <p:sldLayoutId id="2147483756" r:id="rId43"/>
    <p:sldLayoutId id="2147483757" r:id="rId44"/>
    <p:sldLayoutId id="2147483689" r:id="rId45"/>
    <p:sldLayoutId id="2147483693" r:id="rId46"/>
    <p:sldLayoutId id="2147483690" r:id="rId47"/>
    <p:sldLayoutId id="2147483732" r:id="rId48"/>
    <p:sldLayoutId id="2147483733" r:id="rId49"/>
  </p:sldLayoutIdLst>
  <p:txStyles>
    <p:titleStyle>
      <a:lvl1pPr algn="l" defTabSz="914400" rtl="0" eaLnBrk="1" latinLnBrk="0" hangingPunct="1">
        <a:lnSpc>
          <a:spcPct val="90000"/>
        </a:lnSpc>
        <a:spcBef>
          <a:spcPct val="0"/>
        </a:spcBef>
        <a:buNone/>
        <a:defRPr sz="4000" b="1" kern="1200">
          <a:solidFill>
            <a:schemeClr val="bg2">
              <a:lumMod val="10000"/>
            </a:schemeClr>
          </a:solidFill>
          <a:latin typeface="Museo Slab 500" panose="02000000000000000000" pitchFamily="2" charset="77"/>
          <a:ea typeface="Museo Slab 500" panose="02000000000000000000" pitchFamily="2" charset="77"/>
          <a:cs typeface="Museo Slab 500" panose="02000000000000000000" pitchFamily="2" charset="77"/>
        </a:defRPr>
      </a:lvl1pPr>
    </p:titleStyle>
    <p:bodyStyle>
      <a:lvl1pPr marL="0" indent="0" algn="l" defTabSz="914400" rtl="0" eaLnBrk="1" latinLnBrk="0" hangingPunct="1">
        <a:lnSpc>
          <a:spcPct val="90000"/>
        </a:lnSpc>
        <a:spcBef>
          <a:spcPts val="1000"/>
        </a:spcBef>
        <a:buFont typeface="Arial"/>
        <a:buNone/>
        <a:defRPr sz="2800" b="0" i="0" kern="1200">
          <a:solidFill>
            <a:schemeClr val="bg2">
              <a:lumMod val="10000"/>
            </a:schemeClr>
          </a:solidFill>
          <a:latin typeface="+mn-lt"/>
          <a:ea typeface="Trebuchet MS" charset="0"/>
          <a:cs typeface="Trebuchet MS" charset="0"/>
        </a:defRPr>
      </a:lvl1pPr>
      <a:lvl2pPr marL="457200" indent="0" algn="l" defTabSz="914400" rtl="0" eaLnBrk="1" latinLnBrk="0" hangingPunct="1">
        <a:lnSpc>
          <a:spcPct val="90000"/>
        </a:lnSpc>
        <a:spcBef>
          <a:spcPts val="500"/>
        </a:spcBef>
        <a:buFont typeface="Arial"/>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Ryan_e@cde.state.co.us" TargetMode="External"/><Relationship Id="rId2" Type="http://schemas.openxmlformats.org/officeDocument/2006/relationships/hyperlink" Target="mailto:sam.fogleman@dhe.state.co.us" TargetMode="External"/><Relationship Id="rId1" Type="http://schemas.openxmlformats.org/officeDocument/2006/relationships/slideLayout" Target="../slideLayouts/slideLayout47.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3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hyperlink" Target="https://www.cde.state.co.us/postsecondary/trep" TargetMode="External"/><Relationship Id="rId2" Type="http://schemas.openxmlformats.org/officeDocument/2006/relationships/hyperlink" Target="https://www.cde.state.co.us/postsecondary/concurrentenrollmentrequirementsflowchart" TargetMode="External"/><Relationship Id="rId1" Type="http://schemas.openxmlformats.org/officeDocument/2006/relationships/slideLayout" Target="../slideLayouts/slideLayout6.xml"/><Relationship Id="rId4" Type="http://schemas.openxmlformats.org/officeDocument/2006/relationships/hyperlink" Target="https://www.cde.state.co.us/postsecondary/trep-pathway-graph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1" y="814705"/>
            <a:ext cx="10363200" cy="3124198"/>
          </a:xfrm>
        </p:spPr>
        <p:txBody>
          <a:bodyPr/>
          <a:lstStyle/>
          <a:p>
            <a:r>
              <a:rPr lang="en-US" sz="8000" dirty="0">
                <a:latin typeface="Museo Slab 500"/>
              </a:rPr>
              <a:t>SB 21-185 Educator Pathway Design &amp; Course Offerings</a:t>
            </a:r>
          </a:p>
        </p:txBody>
      </p:sp>
      <p:sp>
        <p:nvSpPr>
          <p:cNvPr id="6" name="Text Placeholder 5"/>
          <p:cNvSpPr>
            <a:spLocks noGrp="1"/>
          </p:cNvSpPr>
          <p:nvPr>
            <p:ph type="body" sz="quarter" idx="12"/>
          </p:nvPr>
        </p:nvSpPr>
        <p:spPr>
          <a:xfrm>
            <a:off x="1001713" y="4486229"/>
            <a:ext cx="10363200" cy="935022"/>
          </a:xfrm>
        </p:spPr>
        <p:txBody>
          <a:bodyPr>
            <a:normAutofit/>
          </a:bodyPr>
          <a:lstStyle/>
          <a:p>
            <a:r>
              <a:rPr lang="en-US" dirty="0"/>
              <a:t>University Partner Information Session</a:t>
            </a:r>
          </a:p>
        </p:txBody>
      </p:sp>
      <p:sp>
        <p:nvSpPr>
          <p:cNvPr id="11" name="Text Placeholder 10"/>
          <p:cNvSpPr>
            <a:spLocks noGrp="1"/>
          </p:cNvSpPr>
          <p:nvPr>
            <p:ph type="body" sz="quarter" idx="13"/>
          </p:nvPr>
        </p:nvSpPr>
        <p:spPr/>
        <p:txBody>
          <a:bodyPr/>
          <a:lstStyle/>
          <a:p>
            <a:pPr lvl="0"/>
            <a:r>
              <a:rPr lang="en-US" dirty="0"/>
              <a:t>June 22, 2022</a:t>
            </a:r>
          </a:p>
        </p:txBody>
      </p:sp>
      <p:pic>
        <p:nvPicPr>
          <p:cNvPr id="3" name="Picture 2">
            <a:extLst>
              <a:ext uri="{FF2B5EF4-FFF2-40B4-BE49-F238E27FC236}">
                <a16:creationId xmlns:a16="http://schemas.microsoft.com/office/drawing/2014/main" id="{0592A1C8-6930-9856-FD67-95FD4C06BA2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8651958" y="5312176"/>
            <a:ext cx="2712955" cy="510584"/>
          </a:xfrm>
          <a:prstGeom prst="rect">
            <a:avLst/>
          </a:prstGeom>
        </p:spPr>
      </p:pic>
    </p:spTree>
    <p:extLst>
      <p:ext uri="{BB962C8B-B14F-4D97-AF65-F5344CB8AC3E}">
        <p14:creationId xmlns:p14="http://schemas.microsoft.com/office/powerpoint/2010/main" val="1239997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18B37B-6B5D-4374-15A5-631A939E93C8}"/>
              </a:ext>
            </a:extLst>
          </p:cNvPr>
          <p:cNvSpPr>
            <a:spLocks noGrp="1"/>
          </p:cNvSpPr>
          <p:nvPr>
            <p:ph type="title" idx="4294967295"/>
          </p:nvPr>
        </p:nvSpPr>
        <p:spPr>
          <a:xfrm>
            <a:off x="343213" y="-84469"/>
            <a:ext cx="10728960" cy="1306922"/>
          </a:xfrm>
        </p:spPr>
        <p:txBody>
          <a:bodyPr/>
          <a:lstStyle/>
          <a:p>
            <a:r>
              <a:rPr lang="en-US" dirty="0"/>
              <a:t>Thank you</a:t>
            </a:r>
          </a:p>
        </p:txBody>
      </p:sp>
      <p:sp>
        <p:nvSpPr>
          <p:cNvPr id="2" name="TextBox 1">
            <a:extLst>
              <a:ext uri="{FF2B5EF4-FFF2-40B4-BE49-F238E27FC236}">
                <a16:creationId xmlns:a16="http://schemas.microsoft.com/office/drawing/2014/main" id="{D3A8C934-BC1C-465B-A92F-BB893B332208}"/>
              </a:ext>
            </a:extLst>
          </p:cNvPr>
          <p:cNvSpPr txBox="1"/>
          <p:nvPr/>
        </p:nvSpPr>
        <p:spPr>
          <a:xfrm>
            <a:off x="1225117" y="3604335"/>
            <a:ext cx="7617041" cy="3108543"/>
          </a:xfrm>
          <a:prstGeom prst="rect">
            <a:avLst/>
          </a:prstGeom>
          <a:noFill/>
        </p:spPr>
        <p:txBody>
          <a:bodyPr wrap="square" rtlCol="0">
            <a:spAutoFit/>
          </a:bodyPr>
          <a:lstStyle/>
          <a:p>
            <a:r>
              <a:rPr lang="en-US" sz="2800" dirty="0">
                <a:solidFill>
                  <a:schemeClr val="bg1"/>
                </a:solidFill>
              </a:rPr>
              <a:t>Sam Fogleman</a:t>
            </a:r>
          </a:p>
          <a:p>
            <a:r>
              <a:rPr lang="en-US" sz="2800" dirty="0">
                <a:solidFill>
                  <a:schemeClr val="bg1"/>
                </a:solidFill>
              </a:rPr>
              <a:t>Educator Preparation Pathways Specialist</a:t>
            </a:r>
          </a:p>
          <a:p>
            <a:r>
              <a:rPr lang="en-US" sz="2800" dirty="0">
                <a:solidFill>
                  <a:schemeClr val="bg1"/>
                </a:solidFill>
                <a:hlinkClick r:id="rId2">
                  <a:extLst>
                    <a:ext uri="{A12FA001-AC4F-418D-AE19-62706E023703}">
                      <ahyp:hlinkClr xmlns:ahyp="http://schemas.microsoft.com/office/drawing/2018/hyperlinkcolor" val="tx"/>
                    </a:ext>
                  </a:extLst>
                </a:hlinkClick>
              </a:rPr>
              <a:t>sam.fogleman@dhe.state.co.us</a:t>
            </a:r>
            <a:endParaRPr lang="en-US" sz="2800" dirty="0">
              <a:solidFill>
                <a:schemeClr val="bg1"/>
              </a:solidFill>
            </a:endParaRPr>
          </a:p>
          <a:p>
            <a:endParaRPr lang="en-US" sz="2800" dirty="0">
              <a:solidFill>
                <a:schemeClr val="bg1"/>
              </a:solidFill>
            </a:endParaRPr>
          </a:p>
          <a:p>
            <a:r>
              <a:rPr lang="en-US" sz="2800" dirty="0">
                <a:solidFill>
                  <a:schemeClr val="bg1"/>
                </a:solidFill>
              </a:rPr>
              <a:t>Erica Ryan</a:t>
            </a:r>
          </a:p>
          <a:p>
            <a:r>
              <a:rPr lang="en-US" sz="2800" dirty="0">
                <a:solidFill>
                  <a:schemeClr val="bg1"/>
                </a:solidFill>
              </a:rPr>
              <a:t>Postsecondary &amp; Workforce Readiness Specialist</a:t>
            </a:r>
          </a:p>
          <a:p>
            <a:r>
              <a:rPr lang="en-US" sz="2800" dirty="0">
                <a:solidFill>
                  <a:schemeClr val="bg1"/>
                </a:solidFill>
                <a:hlinkClick r:id="rId3">
                  <a:extLst>
                    <a:ext uri="{A12FA001-AC4F-418D-AE19-62706E023703}">
                      <ahyp:hlinkClr xmlns:ahyp="http://schemas.microsoft.com/office/drawing/2018/hyperlinkcolor" val="tx"/>
                    </a:ext>
                  </a:extLst>
                </a:hlinkClick>
              </a:rPr>
              <a:t>ryan_e@cde.state.co.us</a:t>
            </a:r>
            <a:endParaRPr lang="en-US" sz="2800" dirty="0">
              <a:solidFill>
                <a:schemeClr val="bg1"/>
              </a:solidFill>
            </a:endParaRPr>
          </a:p>
        </p:txBody>
      </p:sp>
      <p:pic>
        <p:nvPicPr>
          <p:cNvPr id="4" name="Picture 3">
            <a:extLst>
              <a:ext uri="{FF2B5EF4-FFF2-40B4-BE49-F238E27FC236}">
                <a16:creationId xmlns:a16="http://schemas.microsoft.com/office/drawing/2014/main" id="{92908413-E1FE-78B0-C7EA-623E1A056BDE}"/>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8770748" y="5158606"/>
            <a:ext cx="2712955" cy="510584"/>
          </a:xfrm>
          <a:prstGeom prst="rect">
            <a:avLst/>
          </a:prstGeom>
        </p:spPr>
      </p:pic>
    </p:spTree>
    <p:extLst>
      <p:ext uri="{BB962C8B-B14F-4D97-AF65-F5344CB8AC3E}">
        <p14:creationId xmlns:p14="http://schemas.microsoft.com/office/powerpoint/2010/main" val="349173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BE4477-77D6-4AA4-A454-1640139CE331}"/>
              </a:ext>
            </a:extLst>
          </p:cNvPr>
          <p:cNvSpPr>
            <a:spLocks noGrp="1"/>
          </p:cNvSpPr>
          <p:nvPr>
            <p:ph type="title" idx="4294967295"/>
          </p:nvPr>
        </p:nvSpPr>
        <p:spPr>
          <a:xfrm>
            <a:off x="728663" y="247650"/>
            <a:ext cx="10731500" cy="13065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a:buNone/>
              <a:tabLst/>
              <a:defRPr/>
            </a:pPr>
            <a:r>
              <a:rPr kumimoji="0" lang="en-US" sz="4500" b="1" i="0" u="none" strike="noStrike" kern="1200" cap="none" spc="0" normalizeH="0" baseline="0" noProof="0" dirty="0">
                <a:ln>
                  <a:noFill/>
                </a:ln>
                <a:solidFill>
                  <a:srgbClr val="232C67"/>
                </a:solidFill>
                <a:effectLst/>
                <a:uLnTx/>
                <a:uFillTx/>
                <a:latin typeface="Trebuchet MS" charset="0"/>
                <a:ea typeface="Trebuchet MS" charset="0"/>
                <a:cs typeface="Trebuchet MS" charset="0"/>
              </a:rPr>
              <a:t>SB 21-185 Pathway Design</a:t>
            </a:r>
          </a:p>
        </p:txBody>
      </p:sp>
      <p:graphicFrame>
        <p:nvGraphicFramePr>
          <p:cNvPr id="4" name="Diagram 3" descr="Must connect districts, local district colleges, community colleges, and four year institutions.&#10;May allow students to earn income along the way.&#10;Must be aligned with the performance-based teacher licensing standards.&#10;Must include secondary, adult ed, and postsecondary education options with a clearly articulated course progression, with opportunities to earn postsecondary credits, maximize credit for prior learning, and secure educator licensure.&#10;Must include academic and career counseling resources, best practices in wrap-around support services at pathway transition points, and support and development of individual career and academic plans.&#10;Must include curriculum and instructional strategies that are appropriate for adult students and that embed learning and skill building in a work-related context.">
            <a:extLst>
              <a:ext uri="{FF2B5EF4-FFF2-40B4-BE49-F238E27FC236}">
                <a16:creationId xmlns:a16="http://schemas.microsoft.com/office/drawing/2014/main" id="{2100EFCC-EA2F-467C-8D3A-2DC5532C1291}"/>
              </a:ext>
            </a:extLst>
          </p:cNvPr>
          <p:cNvGraphicFramePr/>
          <p:nvPr>
            <p:extLst>
              <p:ext uri="{D42A27DB-BD31-4B8C-83A1-F6EECF244321}">
                <p14:modId xmlns:p14="http://schemas.microsoft.com/office/powerpoint/2010/main" val="2794433928"/>
              </p:ext>
            </p:extLst>
          </p:nvPr>
        </p:nvGraphicFramePr>
        <p:xfrm>
          <a:off x="1768438" y="904851"/>
          <a:ext cx="8838602" cy="58294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4168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BE4477-77D6-4AA4-A454-1640139CE331}"/>
              </a:ext>
            </a:extLst>
          </p:cNvPr>
          <p:cNvSpPr>
            <a:spLocks noGrp="1"/>
          </p:cNvSpPr>
          <p:nvPr>
            <p:ph type="title" idx="4294967295"/>
          </p:nvPr>
        </p:nvSpPr>
        <p:spPr>
          <a:xfrm>
            <a:off x="728663" y="247650"/>
            <a:ext cx="10731500" cy="13065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4500" b="1" i="0" u="none" strike="noStrike" kern="1200" cap="none" spc="0" normalizeH="0" baseline="0" noProof="0" dirty="0">
                <a:ln>
                  <a:noFill/>
                </a:ln>
                <a:solidFill>
                  <a:schemeClr val="bg1"/>
                </a:solidFill>
                <a:effectLst/>
                <a:uLnTx/>
                <a:uFillTx/>
                <a:latin typeface="Trebuchet MS" charset="0"/>
                <a:ea typeface="Trebuchet MS" charset="0"/>
                <a:cs typeface="Trebuchet MS" charset="0"/>
              </a:rPr>
              <a:t>SB 21-185 Working Group</a:t>
            </a:r>
          </a:p>
        </p:txBody>
      </p:sp>
      <p:graphicFrame>
        <p:nvGraphicFramePr>
          <p:cNvPr id="3" name="Diagram 2" descr="Six boxes showing: university partners, Colorado community college system, district representatives, state agencies, advocacy partners, and classroom teachers.">
            <a:extLst>
              <a:ext uri="{FF2B5EF4-FFF2-40B4-BE49-F238E27FC236}">
                <a16:creationId xmlns:a16="http://schemas.microsoft.com/office/drawing/2014/main" id="{ED833B88-5C18-4525-BB5E-276851C9A7B3}"/>
              </a:ext>
            </a:extLst>
          </p:cNvPr>
          <p:cNvGraphicFramePr/>
          <p:nvPr>
            <p:extLst>
              <p:ext uri="{D42A27DB-BD31-4B8C-83A1-F6EECF244321}">
                <p14:modId xmlns:p14="http://schemas.microsoft.com/office/powerpoint/2010/main" val="3794368875"/>
              </p:ext>
            </p:extLst>
          </p:nvPr>
        </p:nvGraphicFramePr>
        <p:xfrm>
          <a:off x="2030910" y="1191907"/>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225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CF2EA19-7E41-4935-A2AA-D647260D1866}"/>
              </a:ext>
            </a:extLst>
          </p:cNvPr>
          <p:cNvSpPr>
            <a:spLocks noGrp="1"/>
          </p:cNvSpPr>
          <p:nvPr>
            <p:ph type="title"/>
          </p:nvPr>
        </p:nvSpPr>
        <p:spPr/>
        <p:txBody>
          <a:bodyPr/>
          <a:lstStyle/>
          <a:p>
            <a:r>
              <a:rPr lang="en-US" sz="5400" dirty="0">
                <a:latin typeface="Museo Slab 500"/>
              </a:rPr>
              <a:t>Articulated Course Progression</a:t>
            </a:r>
          </a:p>
        </p:txBody>
      </p:sp>
      <p:sp>
        <p:nvSpPr>
          <p:cNvPr id="2" name="Text Placeholder 1">
            <a:extLst>
              <a:ext uri="{FF2B5EF4-FFF2-40B4-BE49-F238E27FC236}">
                <a16:creationId xmlns:a16="http://schemas.microsoft.com/office/drawing/2014/main" id="{B3973BBD-677E-4A17-90DD-F21751228D74}"/>
              </a:ext>
            </a:extLst>
          </p:cNvPr>
          <p:cNvSpPr>
            <a:spLocks noGrp="1"/>
          </p:cNvSpPr>
          <p:nvPr>
            <p:ph type="body" sz="quarter" idx="12"/>
          </p:nvPr>
        </p:nvSpPr>
        <p:spPr>
          <a:xfrm>
            <a:off x="6836228" y="854890"/>
            <a:ext cx="4648199" cy="5394957"/>
          </a:xfrm>
        </p:spPr>
        <p:txBody>
          <a:bodyPr>
            <a:normAutofit fontScale="92500" lnSpcReduction="10000"/>
          </a:bodyPr>
          <a:lstStyle/>
          <a:p>
            <a:pPr marL="285750" indent="-285750" algn="l" rtl="0" fontAlgn="base">
              <a:buFont typeface="Wingdings" panose="05000000000000000000" pitchFamily="2" charset="2"/>
              <a:buChar char="Ø"/>
            </a:pPr>
            <a:r>
              <a:rPr lang="en-US" sz="1800" dirty="0">
                <a:solidFill>
                  <a:srgbClr val="000000"/>
                </a:solidFill>
                <a:latin typeface="Calibri" panose="020F0502020204030204" pitchFamily="34" charset="0"/>
              </a:rPr>
              <a:t>A plan that c</a:t>
            </a:r>
            <a:r>
              <a:rPr lang="en-US" sz="1800" b="0" i="0" dirty="0">
                <a:solidFill>
                  <a:srgbClr val="000000"/>
                </a:solidFill>
                <a:effectLst/>
                <a:latin typeface="Calibri" panose="020F0502020204030204" pitchFamily="34" charset="0"/>
              </a:rPr>
              <a:t>andidates can easily follow so that they are constantly aware of their next steps </a:t>
            </a:r>
          </a:p>
          <a:p>
            <a:pPr marL="285750" indent="-285750" algn="l" rtl="0" fontAlgn="base">
              <a:buFont typeface="Wingdings" panose="05000000000000000000" pitchFamily="2" charset="2"/>
              <a:buChar char="Ø"/>
            </a:pPr>
            <a:r>
              <a:rPr lang="en-US" sz="1800" b="0" i="0" dirty="0">
                <a:solidFill>
                  <a:srgbClr val="000000"/>
                </a:solidFill>
                <a:effectLst/>
                <a:latin typeface="Calibri" panose="020F0502020204030204" pitchFamily="34" charset="0"/>
              </a:rPr>
              <a:t>Allows for candidates to engage in real-world classroom field experiences to expose them directly to teaching early in the pathway </a:t>
            </a:r>
          </a:p>
          <a:p>
            <a:pPr marL="285750" indent="-285750" algn="l" rtl="0" fontAlgn="base">
              <a:buFont typeface="Wingdings" panose="05000000000000000000" pitchFamily="2" charset="2"/>
              <a:buChar char="Ø"/>
            </a:pPr>
            <a:r>
              <a:rPr lang="en-US" sz="1800" b="0" i="0" dirty="0">
                <a:solidFill>
                  <a:srgbClr val="000000"/>
                </a:solidFill>
                <a:effectLst/>
                <a:latin typeface="Calibri" panose="020F0502020204030204" pitchFamily="34" charset="0"/>
              </a:rPr>
              <a:t>Creates opportunities for students to take courses that are “maximally portable” between most if not all Colorado institutions and provides equitable access to students statewide via online offerings </a:t>
            </a:r>
          </a:p>
          <a:p>
            <a:pPr marL="285750" indent="-285750" algn="l" rtl="0" fontAlgn="base">
              <a:buFont typeface="Wingdings" panose="05000000000000000000" pitchFamily="2" charset="2"/>
              <a:buChar char="Ø"/>
            </a:pPr>
            <a:r>
              <a:rPr lang="en-US" sz="1800" b="0" i="0" dirty="0">
                <a:solidFill>
                  <a:srgbClr val="000000"/>
                </a:solidFill>
                <a:effectLst/>
                <a:latin typeface="Calibri" panose="020F0502020204030204" pitchFamily="34" charset="0"/>
              </a:rPr>
              <a:t>Accounts for the possibility that candidates’ choice of program/grade level concentration may change over time </a:t>
            </a:r>
          </a:p>
          <a:p>
            <a:pPr marL="285750" indent="-285750" algn="l" rtl="0" fontAlgn="base">
              <a:buFont typeface="Wingdings" panose="05000000000000000000" pitchFamily="2" charset="2"/>
              <a:buChar char="Ø"/>
            </a:pPr>
            <a:r>
              <a:rPr lang="en-US" sz="1800" b="0" i="0" dirty="0">
                <a:solidFill>
                  <a:srgbClr val="000000"/>
                </a:solidFill>
                <a:effectLst/>
                <a:latin typeface="Calibri" panose="020F0502020204030204" pitchFamily="34" charset="0"/>
              </a:rPr>
              <a:t>Allows for completion of as many possible credit hours up front and encourages coursework being taken in all possible academic terms so that candidates complete programs earlier than standard program length </a:t>
            </a:r>
          </a:p>
          <a:p>
            <a:pPr marL="285750" indent="-285750" algn="l" rtl="0" fontAlgn="base">
              <a:buFont typeface="Wingdings" panose="05000000000000000000" pitchFamily="2" charset="2"/>
              <a:buChar char="Ø"/>
            </a:pPr>
            <a:r>
              <a:rPr lang="en-US" sz="1800" b="0" i="0" dirty="0">
                <a:solidFill>
                  <a:srgbClr val="000000"/>
                </a:solidFill>
                <a:effectLst/>
                <a:latin typeface="Calibri" panose="020F0502020204030204" pitchFamily="34" charset="0"/>
              </a:rPr>
              <a:t>Fulfills requirements for both general education and educator preparation coursework across as many institutions as possible </a:t>
            </a:r>
          </a:p>
          <a:p>
            <a:endParaRPr lang="en-US" dirty="0"/>
          </a:p>
        </p:txBody>
      </p:sp>
    </p:spTree>
    <p:extLst>
      <p:ext uri="{BB962C8B-B14F-4D97-AF65-F5344CB8AC3E}">
        <p14:creationId xmlns:p14="http://schemas.microsoft.com/office/powerpoint/2010/main" val="2019785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3" name="Picture 2" descr="Listing of the pathway courses">
            <a:extLst>
              <a:ext uri="{FF2B5EF4-FFF2-40B4-BE49-F238E27FC236}">
                <a16:creationId xmlns:a16="http://schemas.microsoft.com/office/drawing/2014/main" id="{293C2E52-E37F-4267-250E-0E2F6F46A7E0}"/>
              </a:ext>
            </a:extLst>
          </p:cNvPr>
          <p:cNvPicPr>
            <a:picLocks noChangeAspect="1"/>
          </p:cNvPicPr>
          <p:nvPr/>
        </p:nvPicPr>
        <p:blipFill rotWithShape="1">
          <a:blip r:embed="rId2"/>
          <a:srcRect r="-1" b="4756"/>
          <a:stretch/>
        </p:blipFill>
        <p:spPr>
          <a:xfrm>
            <a:off x="321733" y="321733"/>
            <a:ext cx="11548534" cy="6214534"/>
          </a:xfrm>
          <a:prstGeom prst="rect">
            <a:avLst/>
          </a:prstGeom>
        </p:spPr>
      </p:pic>
      <p:sp>
        <p:nvSpPr>
          <p:cNvPr id="2" name="Title 1">
            <a:extLst>
              <a:ext uri="{FF2B5EF4-FFF2-40B4-BE49-F238E27FC236}">
                <a16:creationId xmlns:a16="http://schemas.microsoft.com/office/drawing/2014/main" id="{3AF9772C-A218-E186-A579-EE89E71D3DF5}"/>
              </a:ext>
            </a:extLst>
          </p:cNvPr>
          <p:cNvSpPr>
            <a:spLocks noGrp="1"/>
          </p:cNvSpPr>
          <p:nvPr>
            <p:ph type="title" idx="4294967295"/>
          </p:nvPr>
        </p:nvSpPr>
        <p:spPr>
          <a:xfrm>
            <a:off x="606260" y="29427"/>
            <a:ext cx="10728960" cy="1306922"/>
          </a:xfrm>
        </p:spPr>
        <p:txBody>
          <a:bodyPr/>
          <a:lstStyle/>
          <a:p>
            <a:r>
              <a:rPr lang="en-US" dirty="0"/>
              <a:t>Educator Pathway Coursework</a:t>
            </a:r>
          </a:p>
        </p:txBody>
      </p:sp>
    </p:spTree>
    <p:extLst>
      <p:ext uri="{BB962C8B-B14F-4D97-AF65-F5344CB8AC3E}">
        <p14:creationId xmlns:p14="http://schemas.microsoft.com/office/powerpoint/2010/main" val="319731218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D4ED0-31DB-4059-853E-98E2BB5CF381}"/>
              </a:ext>
            </a:extLst>
          </p:cNvPr>
          <p:cNvSpPr>
            <a:spLocks noGrp="1"/>
          </p:cNvSpPr>
          <p:nvPr>
            <p:ph type="title"/>
          </p:nvPr>
        </p:nvSpPr>
        <p:spPr/>
        <p:txBody>
          <a:bodyPr/>
          <a:lstStyle/>
          <a:p>
            <a:r>
              <a:rPr lang="en-US" sz="4800" dirty="0">
                <a:latin typeface="Museo Slab 500"/>
              </a:rPr>
              <a:t>Wraparound Services</a:t>
            </a:r>
          </a:p>
        </p:txBody>
      </p:sp>
      <p:sp>
        <p:nvSpPr>
          <p:cNvPr id="2" name="Text Placeholder 1">
            <a:extLst>
              <a:ext uri="{FF2B5EF4-FFF2-40B4-BE49-F238E27FC236}">
                <a16:creationId xmlns:a16="http://schemas.microsoft.com/office/drawing/2014/main" id="{6EA30D6D-3F7C-4B8A-93D5-07BB5D173B1C}"/>
              </a:ext>
            </a:extLst>
          </p:cNvPr>
          <p:cNvSpPr>
            <a:spLocks noGrp="1"/>
          </p:cNvSpPr>
          <p:nvPr>
            <p:ph type="body" sz="quarter" idx="12"/>
          </p:nvPr>
        </p:nvSpPr>
        <p:spPr>
          <a:xfrm>
            <a:off x="6836228" y="957429"/>
            <a:ext cx="4648199" cy="5394957"/>
          </a:xfrm>
        </p:spPr>
        <p:txBody>
          <a:bodyPr vert="horz" lIns="91440" tIns="45720" rIns="91440" bIns="45720" rtlCol="0" anchor="t">
            <a:normAutofit/>
          </a:bodyPr>
          <a:lstStyle/>
          <a:p>
            <a:pPr marL="342900" indent="-342900">
              <a:buFont typeface="Arial" panose="020B0604020202020204" pitchFamily="34" charset="0"/>
              <a:buChar char="•"/>
            </a:pPr>
            <a:r>
              <a:rPr lang="en-US" sz="2800" dirty="0">
                <a:solidFill>
                  <a:schemeClr val="accent4">
                    <a:lumMod val="75000"/>
                  </a:schemeClr>
                </a:solidFill>
              </a:rPr>
              <a:t>Support and development of career and academic plans through counseling resources</a:t>
            </a:r>
          </a:p>
          <a:p>
            <a:pPr marL="342900" indent="-342900">
              <a:buFont typeface="Arial" panose="020B0604020202020204" pitchFamily="34" charset="0"/>
              <a:buChar char="•"/>
            </a:pPr>
            <a:r>
              <a:rPr lang="en-US" sz="2800" dirty="0">
                <a:solidFill>
                  <a:schemeClr val="accent4">
                    <a:lumMod val="75000"/>
                  </a:schemeClr>
                </a:solidFill>
              </a:rPr>
              <a:t>Assistance provided at transition points along the pathway</a:t>
            </a:r>
          </a:p>
          <a:p>
            <a:pPr marL="342900" indent="-342900">
              <a:buFont typeface="Arial" panose="020B0604020202020204" pitchFamily="34" charset="0"/>
              <a:buChar char="•"/>
            </a:pPr>
            <a:r>
              <a:rPr lang="en-US" sz="2800" dirty="0">
                <a:solidFill>
                  <a:schemeClr val="accent4">
                    <a:lumMod val="75000"/>
                  </a:schemeClr>
                </a:solidFill>
              </a:rPr>
              <a:t>Purposeful supports provided to bolster candidates’ decision to become an educator and keep them in the field</a:t>
            </a:r>
          </a:p>
        </p:txBody>
      </p:sp>
    </p:spTree>
    <p:extLst>
      <p:ext uri="{BB962C8B-B14F-4D97-AF65-F5344CB8AC3E}">
        <p14:creationId xmlns:p14="http://schemas.microsoft.com/office/powerpoint/2010/main" val="1480068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D4ED0-31DB-4059-853E-98E2BB5CF381}"/>
              </a:ext>
            </a:extLst>
          </p:cNvPr>
          <p:cNvSpPr>
            <a:spLocks noGrp="1"/>
          </p:cNvSpPr>
          <p:nvPr>
            <p:ph type="title"/>
          </p:nvPr>
        </p:nvSpPr>
        <p:spPr/>
        <p:txBody>
          <a:bodyPr/>
          <a:lstStyle/>
          <a:p>
            <a:r>
              <a:rPr lang="en-US" sz="4800" dirty="0">
                <a:latin typeface="Museo Slab 500"/>
              </a:rPr>
              <a:t>Wraparound Services</a:t>
            </a:r>
          </a:p>
        </p:txBody>
      </p:sp>
      <p:sp>
        <p:nvSpPr>
          <p:cNvPr id="2" name="Text Placeholder 1">
            <a:extLst>
              <a:ext uri="{FF2B5EF4-FFF2-40B4-BE49-F238E27FC236}">
                <a16:creationId xmlns:a16="http://schemas.microsoft.com/office/drawing/2014/main" id="{6EA30D6D-3F7C-4B8A-93D5-07BB5D173B1C}"/>
              </a:ext>
            </a:extLst>
          </p:cNvPr>
          <p:cNvSpPr>
            <a:spLocks noGrp="1"/>
          </p:cNvSpPr>
          <p:nvPr>
            <p:ph type="body" sz="quarter" idx="12"/>
          </p:nvPr>
        </p:nvSpPr>
        <p:spPr>
          <a:xfrm>
            <a:off x="6836228" y="957429"/>
            <a:ext cx="4648199" cy="5394957"/>
          </a:xfrm>
        </p:spPr>
        <p:txBody>
          <a:bodyPr vert="horz" lIns="91440" tIns="45720" rIns="91440" bIns="45720" rtlCol="0" anchor="t">
            <a:normAutofit/>
          </a:bodyPr>
          <a:lstStyle/>
          <a:p>
            <a:pPr marL="342900" indent="-342900">
              <a:buFont typeface="Arial" panose="020B0604020202020204" pitchFamily="34" charset="0"/>
              <a:buChar char="•"/>
            </a:pPr>
            <a:r>
              <a:rPr lang="en-US" sz="2800" dirty="0">
                <a:solidFill>
                  <a:schemeClr val="accent4">
                    <a:lumMod val="75000"/>
                  </a:schemeClr>
                </a:solidFill>
              </a:rPr>
              <a:t>TEACH Colorado</a:t>
            </a:r>
          </a:p>
          <a:p>
            <a:pPr marL="342900" indent="-342900">
              <a:buFont typeface="Arial" panose="020B0604020202020204" pitchFamily="34" charset="0"/>
              <a:buChar char="•"/>
            </a:pPr>
            <a:r>
              <a:rPr lang="en-US" sz="2800" dirty="0">
                <a:solidFill>
                  <a:schemeClr val="accent4">
                    <a:lumMod val="75000"/>
                  </a:schemeClr>
                </a:solidFill>
              </a:rPr>
              <a:t>Counselors &amp; Advisors at all levels</a:t>
            </a:r>
          </a:p>
          <a:p>
            <a:pPr marL="342900" indent="-342900">
              <a:buFont typeface="Arial" panose="020B0604020202020204" pitchFamily="34" charset="0"/>
              <a:buChar char="•"/>
            </a:pPr>
            <a:r>
              <a:rPr lang="en-US" sz="2800" dirty="0">
                <a:solidFill>
                  <a:schemeClr val="accent4">
                    <a:lumMod val="75000"/>
                  </a:schemeClr>
                </a:solidFill>
              </a:rPr>
              <a:t>Campus Career Services Offices</a:t>
            </a:r>
          </a:p>
          <a:p>
            <a:pPr marL="342900" indent="-342900">
              <a:buFont typeface="Arial" panose="020B0604020202020204" pitchFamily="34" charset="0"/>
              <a:buChar char="•"/>
            </a:pPr>
            <a:r>
              <a:rPr lang="en-US" sz="2800" dirty="0">
                <a:solidFill>
                  <a:schemeClr val="accent4">
                    <a:lumMod val="75000"/>
                  </a:schemeClr>
                </a:solidFill>
              </a:rPr>
              <a:t>Single Points of Contact (SPOCs)</a:t>
            </a:r>
          </a:p>
          <a:p>
            <a:pPr marL="342900" indent="-342900">
              <a:buFont typeface="Arial" panose="020B0604020202020204" pitchFamily="34" charset="0"/>
              <a:buChar char="•"/>
            </a:pPr>
            <a:r>
              <a:rPr lang="en-US" sz="2800" dirty="0">
                <a:solidFill>
                  <a:schemeClr val="accent4">
                    <a:lumMod val="75000"/>
                  </a:schemeClr>
                </a:solidFill>
              </a:rPr>
              <a:t>Colorado-Anschutz Educator Support Program</a:t>
            </a:r>
          </a:p>
          <a:p>
            <a:pPr marL="342900" indent="-342900">
              <a:buFont typeface="Arial" panose="020B0604020202020204" pitchFamily="34" charset="0"/>
              <a:buChar char="•"/>
            </a:pPr>
            <a:r>
              <a:rPr lang="en-US" sz="2800" dirty="0">
                <a:solidFill>
                  <a:schemeClr val="accent4">
                    <a:lumMod val="75000"/>
                  </a:schemeClr>
                </a:solidFill>
              </a:rPr>
              <a:t>Candidate PLCs</a:t>
            </a:r>
          </a:p>
          <a:p>
            <a:pPr marL="342900" indent="-342900">
              <a:buFont typeface="Arial" panose="020B0604020202020204" pitchFamily="34" charset="0"/>
              <a:buChar char="•"/>
            </a:pPr>
            <a:r>
              <a:rPr lang="en-US" sz="2800" dirty="0">
                <a:solidFill>
                  <a:schemeClr val="accent4">
                    <a:lumMod val="75000"/>
                  </a:schemeClr>
                </a:solidFill>
              </a:rPr>
              <a:t>Field Experiences</a:t>
            </a:r>
          </a:p>
        </p:txBody>
      </p:sp>
    </p:spTree>
    <p:extLst>
      <p:ext uri="{BB962C8B-B14F-4D97-AF65-F5344CB8AC3E}">
        <p14:creationId xmlns:p14="http://schemas.microsoft.com/office/powerpoint/2010/main" val="356322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2F8497-8328-4D91-A4DE-074535D9D99F}"/>
              </a:ext>
            </a:extLst>
          </p:cNvPr>
          <p:cNvSpPr>
            <a:spLocks noGrp="1"/>
          </p:cNvSpPr>
          <p:nvPr>
            <p:ph type="title"/>
          </p:nvPr>
        </p:nvSpPr>
        <p:spPr/>
        <p:txBody>
          <a:bodyPr/>
          <a:lstStyle/>
          <a:p>
            <a:r>
              <a:rPr lang="en-US" sz="4000" dirty="0">
                <a:latin typeface="Museo Slab 500"/>
              </a:rPr>
              <a:t>Communication &amp; Outreach</a:t>
            </a:r>
          </a:p>
        </p:txBody>
      </p:sp>
      <p:sp>
        <p:nvSpPr>
          <p:cNvPr id="2" name="Text Placeholder 1">
            <a:extLst>
              <a:ext uri="{FF2B5EF4-FFF2-40B4-BE49-F238E27FC236}">
                <a16:creationId xmlns:a16="http://schemas.microsoft.com/office/drawing/2014/main" id="{A7C7489D-AD7E-4C1F-B93C-4C077D2F939F}"/>
              </a:ext>
            </a:extLst>
          </p:cNvPr>
          <p:cNvSpPr>
            <a:spLocks noGrp="1"/>
          </p:cNvSpPr>
          <p:nvPr>
            <p:ph type="body" sz="quarter" idx="12"/>
          </p:nvPr>
        </p:nvSpPr>
        <p:spPr>
          <a:xfrm>
            <a:off x="6863687" y="921970"/>
            <a:ext cx="4648199" cy="5394957"/>
          </a:xfrm>
        </p:spPr>
        <p:txBody>
          <a:bodyPr>
            <a:normAutofit lnSpcReduction="10000"/>
          </a:bodyPr>
          <a:lstStyle/>
          <a:p>
            <a:pPr marL="342900" indent="-342900">
              <a:buFont typeface="Wingdings" panose="05000000000000000000" pitchFamily="2" charset="2"/>
              <a:buChar char="q"/>
            </a:pPr>
            <a:r>
              <a:rPr lang="en-US" dirty="0"/>
              <a:t>SB21-185 calls for districts &amp; IHEs to be directed to promote the pathway on their websites and social media</a:t>
            </a:r>
          </a:p>
          <a:p>
            <a:pPr marL="342900" indent="-342900">
              <a:buFont typeface="Wingdings" panose="05000000000000000000" pitchFamily="2" charset="2"/>
              <a:buChar char="q"/>
            </a:pPr>
            <a:r>
              <a:rPr lang="en-US" dirty="0"/>
              <a:t>CDE has been employing outreach methods to explain the TREP program to districts and share with them how to nominate students who have an interest in pursuing teaching as a career</a:t>
            </a:r>
          </a:p>
          <a:p>
            <a:pPr marL="342900" indent="-342900">
              <a:buFont typeface="Wingdings" panose="05000000000000000000" pitchFamily="2" charset="2"/>
              <a:buChar char="q"/>
            </a:pPr>
            <a:r>
              <a:rPr lang="en-US" dirty="0"/>
              <a:t>We will also lean on our partners at TEACH Colorado as it comes to sharing/promoting pathway information to TREP candidates and anyone else who hopes to pursue initial licensure</a:t>
            </a:r>
          </a:p>
        </p:txBody>
      </p:sp>
    </p:spTree>
    <p:extLst>
      <p:ext uri="{BB962C8B-B14F-4D97-AF65-F5344CB8AC3E}">
        <p14:creationId xmlns:p14="http://schemas.microsoft.com/office/powerpoint/2010/main" val="2756292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4E30-CAA9-3920-670A-7739174F25D9}"/>
              </a:ext>
            </a:extLst>
          </p:cNvPr>
          <p:cNvSpPr>
            <a:spLocks noGrp="1"/>
          </p:cNvSpPr>
          <p:nvPr>
            <p:ph type="title"/>
          </p:nvPr>
        </p:nvSpPr>
        <p:spPr/>
        <p:txBody>
          <a:bodyPr/>
          <a:lstStyle/>
          <a:p>
            <a:r>
              <a:rPr lang="en-US" dirty="0"/>
              <a:t>How you might serve TREP students</a:t>
            </a:r>
          </a:p>
        </p:txBody>
      </p:sp>
      <p:sp>
        <p:nvSpPr>
          <p:cNvPr id="3" name="Text Placeholder 2">
            <a:extLst>
              <a:ext uri="{FF2B5EF4-FFF2-40B4-BE49-F238E27FC236}">
                <a16:creationId xmlns:a16="http://schemas.microsoft.com/office/drawing/2014/main" id="{6BAAE492-8DC6-DF6E-2F2B-FB4D7ABABC22}"/>
              </a:ext>
            </a:extLst>
          </p:cNvPr>
          <p:cNvSpPr>
            <a:spLocks noGrp="1"/>
          </p:cNvSpPr>
          <p:nvPr>
            <p:ph type="body" sz="quarter" idx="12"/>
          </p:nvPr>
        </p:nvSpPr>
        <p:spPr>
          <a:xfrm>
            <a:off x="1458685" y="3619500"/>
            <a:ext cx="9274627" cy="3171825"/>
          </a:xfrm>
        </p:spPr>
        <p:txBody>
          <a:bodyPr>
            <a:normAutofit lnSpcReduction="10000"/>
          </a:bodyPr>
          <a:lstStyle/>
          <a:p>
            <a:pPr marL="342900" indent="-342900" algn="l">
              <a:buFont typeface="Arial" panose="020B0604020202020204" pitchFamily="34" charset="0"/>
              <a:buChar char="•"/>
            </a:pPr>
            <a:r>
              <a:rPr lang="en-US" dirty="0"/>
              <a:t>For 4-year institutions, courses need to be at the community college rate of tuition and cannot be offered out of the Extended Studies Office</a:t>
            </a:r>
          </a:p>
          <a:p>
            <a:pPr marL="342900" indent="-342900" algn="l">
              <a:buFont typeface="Arial" panose="020B0604020202020204" pitchFamily="34" charset="0"/>
              <a:buChar char="•"/>
            </a:pPr>
            <a:r>
              <a:rPr lang="en-US" dirty="0"/>
              <a:t>Is it CE or DE </a:t>
            </a:r>
            <a:r>
              <a:rPr lang="en-US" dirty="0">
                <a:hlinkClick r:id="rId2"/>
              </a:rPr>
              <a:t>flowchart</a:t>
            </a:r>
            <a:endParaRPr lang="en-US" dirty="0"/>
          </a:p>
          <a:p>
            <a:pPr marL="342900" indent="-342900" algn="l">
              <a:buFont typeface="Arial" panose="020B0604020202020204" pitchFamily="34" charset="0"/>
              <a:buChar char="•"/>
            </a:pPr>
            <a:r>
              <a:rPr lang="en-US" dirty="0"/>
              <a:t>Have an </a:t>
            </a:r>
            <a:r>
              <a:rPr lang="en-US" dirty="0">
                <a:hlinkClick r:id="rId3"/>
              </a:rPr>
              <a:t>MOU</a:t>
            </a:r>
            <a:r>
              <a:rPr lang="en-US" dirty="0"/>
              <a:t> in place with each district</a:t>
            </a:r>
          </a:p>
          <a:p>
            <a:pPr marL="342900" indent="-342900" algn="l">
              <a:buFont typeface="Arial" panose="020B0604020202020204" pitchFamily="34" charset="0"/>
              <a:buChar char="•"/>
            </a:pPr>
            <a:r>
              <a:rPr lang="en-US" dirty="0"/>
              <a:t>Have student complete </a:t>
            </a:r>
            <a:r>
              <a:rPr lang="en-US" dirty="0">
                <a:hlinkClick r:id="rId3"/>
              </a:rPr>
              <a:t>student agreement form</a:t>
            </a:r>
            <a:endParaRPr lang="en-US" dirty="0"/>
          </a:p>
          <a:p>
            <a:pPr marL="342900" indent="-342900" algn="l">
              <a:buFont typeface="Arial" panose="020B0604020202020204" pitchFamily="34" charset="0"/>
              <a:buChar char="•"/>
            </a:pPr>
            <a:r>
              <a:rPr lang="en-US" dirty="0"/>
              <a:t>Students need to be enrolled in one course on the </a:t>
            </a:r>
            <a:r>
              <a:rPr lang="en-US" dirty="0">
                <a:hlinkClick r:id="rId4"/>
              </a:rPr>
              <a:t>pathway</a:t>
            </a:r>
            <a:r>
              <a:rPr lang="en-US" dirty="0"/>
              <a:t> in the fall semester of their 5</a:t>
            </a:r>
            <a:r>
              <a:rPr lang="en-US" baseline="30000" dirty="0"/>
              <a:t>th</a:t>
            </a:r>
            <a:r>
              <a:rPr lang="en-US" dirty="0"/>
              <a:t> and 6</a:t>
            </a:r>
            <a:r>
              <a:rPr lang="en-US" baseline="30000" dirty="0"/>
              <a:t>th</a:t>
            </a:r>
            <a:r>
              <a:rPr lang="en-US" dirty="0"/>
              <a:t> years to be eligible for TREP funding</a:t>
            </a:r>
          </a:p>
        </p:txBody>
      </p:sp>
    </p:spTree>
    <p:extLst>
      <p:ext uri="{BB962C8B-B14F-4D97-AF65-F5344CB8AC3E}">
        <p14:creationId xmlns:p14="http://schemas.microsoft.com/office/powerpoint/2010/main" val="3217172306"/>
      </p:ext>
    </p:extLst>
  </p:cSld>
  <p:clrMapOvr>
    <a:masterClrMapping/>
  </p:clrMapOvr>
</p:sld>
</file>

<file path=ppt/theme/theme1.xml><?xml version="1.0" encoding="utf-8"?>
<a:theme xmlns:a="http://schemas.openxmlformats.org/drawingml/2006/main" name="Office Theme">
  <a:themeElements>
    <a:clrScheme name="DHE Color Scheme">
      <a:dk1>
        <a:srgbClr val="000000"/>
      </a:dk1>
      <a:lt1>
        <a:srgbClr val="FFFFFF"/>
      </a:lt1>
      <a:dk2>
        <a:srgbClr val="5C6670"/>
      </a:dk2>
      <a:lt2>
        <a:srgbClr val="D0D2D3"/>
      </a:lt2>
      <a:accent1>
        <a:srgbClr val="001970"/>
      </a:accent1>
      <a:accent2>
        <a:srgbClr val="407CCA"/>
      </a:accent2>
      <a:accent3>
        <a:srgbClr val="34647E"/>
      </a:accent3>
      <a:accent4>
        <a:srgbClr val="6D3A5D"/>
      </a:accent4>
      <a:accent5>
        <a:srgbClr val="6CC049"/>
      </a:accent5>
      <a:accent6>
        <a:srgbClr val="F6B333"/>
      </a:accent6>
      <a:hlink>
        <a:srgbClr val="0563C1"/>
      </a:hlink>
      <a:folHlink>
        <a:srgbClr val="6D3A5D"/>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25E2730A75774BBB9FCE17FE3B8871" ma:contentTypeVersion="7" ma:contentTypeDescription="Create a new document." ma:contentTypeScope="" ma:versionID="f69c303496f1b13aeba792a3918130e7">
  <xsd:schema xmlns:xsd="http://www.w3.org/2001/XMLSchema" xmlns:xs="http://www.w3.org/2001/XMLSchema" xmlns:p="http://schemas.microsoft.com/office/2006/metadata/properties" xmlns:ns3="01d04612-f0f4-4309-bc72-cbb45877f53e" xmlns:ns4="d4a56a65-e5d2-4d7d-8b7a-706b9cad17b4" targetNamespace="http://schemas.microsoft.com/office/2006/metadata/properties" ma:root="true" ma:fieldsID="286aedcece78793a0961d0d5719faa9e" ns3:_="" ns4:_="">
    <xsd:import namespace="01d04612-f0f4-4309-bc72-cbb45877f53e"/>
    <xsd:import namespace="d4a56a65-e5d2-4d7d-8b7a-706b9cad17b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d04612-f0f4-4309-bc72-cbb45877f5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4a56a65-e5d2-4d7d-8b7a-706b9cad17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2DDB79-7086-4AB4-A4EE-62660EBAAB74}">
  <ds:schemaRefs>
    <ds:schemaRef ds:uri="http://schemas.microsoft.com/office/2006/metadata/properties"/>
    <ds:schemaRef ds:uri="01d04612-f0f4-4309-bc72-cbb45877f53e"/>
    <ds:schemaRef ds:uri="http://purl.org/dc/terms/"/>
    <ds:schemaRef ds:uri="http://schemas.microsoft.com/office/2006/documentManagement/types"/>
    <ds:schemaRef ds:uri="http://purl.org/dc/dcmitype/"/>
    <ds:schemaRef ds:uri="http://schemas.microsoft.com/office/infopath/2007/PartnerControls"/>
    <ds:schemaRef ds:uri="d4a56a65-e5d2-4d7d-8b7a-706b9cad17b4"/>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DE20C47-7B86-4429-9B81-2F9EE16A7F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d04612-f0f4-4309-bc72-cbb45877f53e"/>
    <ds:schemaRef ds:uri="d4a56a65-e5d2-4d7d-8b7a-706b9cad1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2DB6D7-D591-496B-84A1-3E95CFA30F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23392</TotalTime>
  <Words>1348</Words>
  <Application>Microsoft Office PowerPoint</Application>
  <PresentationFormat>Widescreen</PresentationFormat>
  <Paragraphs>74</Paragraphs>
  <Slides>10</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Museo Slab 500</vt:lpstr>
      <vt:lpstr>Trebuchet MS</vt:lpstr>
      <vt:lpstr>Wingdings</vt:lpstr>
      <vt:lpstr>Office Theme</vt:lpstr>
      <vt:lpstr>SB 21-185 Educator Pathway Design &amp; Course Offerings</vt:lpstr>
      <vt:lpstr>SB 21-185 Pathway Design</vt:lpstr>
      <vt:lpstr>SB 21-185 Working Group</vt:lpstr>
      <vt:lpstr>Articulated Course Progression</vt:lpstr>
      <vt:lpstr>Educator Pathway Coursework</vt:lpstr>
      <vt:lpstr>Wraparound Services</vt:lpstr>
      <vt:lpstr>Wraparound Services</vt:lpstr>
      <vt:lpstr>Communication &amp; Outreach</vt:lpstr>
      <vt:lpstr>How you might serve TREP students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Ralston Vaz</dc:creator>
  <cp:lastModifiedBy>Barczak, Alena</cp:lastModifiedBy>
  <cp:revision>460</cp:revision>
  <cp:lastPrinted>2019-09-05T18:29:49Z</cp:lastPrinted>
  <dcterms:created xsi:type="dcterms:W3CDTF">2017-05-09T22:12:32Z</dcterms:created>
  <dcterms:modified xsi:type="dcterms:W3CDTF">2022-06-29T18:49:11Z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0x0101006825E2730A75774BBB9FCE17FE3B8871</vt:lpwstr>
  </property>
</Properties>
</file>