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8"/>
  </p:notesMasterIdLst>
  <p:sldIdLst>
    <p:sldId id="256" r:id="rId17"/>
    <p:sldId id="257" r:id="rId21"/>
    <p:sldId id="258" r:id="rId23"/>
    <p:sldId id="259" r:id="rId25"/>
    <p:sldId id="260" r:id="rId27"/>
    <p:sldId id="261" r:id="rId29"/>
    <p:sldId id="262" r:id="rId31"/>
    <p:sldId id="263" r:id="rId33"/>
    <p:sldId id="264" r:id="rId35"/>
    <p:sldId id="265" r:id="rId37"/>
    <p:sldId id="266" r:id="rId39"/>
    <p:sldId id="267" r:id="rId41"/>
    <p:sldId id="268" r:id="rId43"/>
    <p:sldId id="269" r:id="rId45"/>
    <p:sldId id="270" r:id="rId47"/>
    <p:sldId id="271" r:id="rId49"/>
    <p:sldId id="272" r:id="rId51"/>
    <p:sldId id="273" r:id="rId53"/>
    <p:sldId id="274" r:id="rId55"/>
    <p:sldId id="275" r:id="rId57"/>
    <p:sldId id="276" r:id="rId59"/>
    <p:sldId id="277" r:id="rId61"/>
    <p:sldId id="278" r:id="rId63"/>
    <p:sldId id="279" r:id="rId65"/>
    <p:sldId id="280" r:id="rId67"/>
    <p:sldId id="281" r:id="rId69"/>
    <p:sldId id="282" r:id="rId71"/>
    <p:sldId id="283" r:id="rId73"/>
    <p:sldId id="284" r:id="rId75"/>
    <p:sldId id="285" r:id="rId77"/>
    <p:sldId id="286" r:id="rId79"/>
  </p:sldIdLst>
  <p:sldSz cx="9144000" cy="51435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Montserrat" charset="1" panose="00000500000000000000"/>
      <p:regular r:id="rId10"/>
    </p:embeddedFont>
    <p:embeddedFont>
      <p:font typeface="Montserrat Bold" charset="1" panose="00000600000000000000"/>
      <p:regular r:id="rId11"/>
    </p:embeddedFont>
    <p:embeddedFont>
      <p:font typeface="Montserrat Italics" charset="1" panose="00000500000000000000"/>
      <p:regular r:id="rId12"/>
    </p:embeddedFont>
    <p:embeddedFont>
      <p:font typeface="Montserrat Bold Italics" charset="1" panose="00000600000000000000"/>
      <p:regular r:id="rId13"/>
    </p:embeddedFont>
    <p:embeddedFont>
      <p:font typeface="Catseye" charset="1" panose="02000506060000020004"/>
      <p:regular r:id="rId14"/>
    </p:embeddedFont>
    <p:embeddedFont>
      <p:font typeface="Trebuchet MS" charset="1" panose="020B0603020202020204"/>
      <p:regular r:id="rId15"/>
    </p:embeddedFont>
    <p:embeddedFont>
      <p:font typeface="Museo Slab" charset="1" panose="0200000000000000000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slides/slide1.xml" Type="http://schemas.openxmlformats.org/officeDocument/2006/relationships/slide"/><Relationship Id="rId18" Target="notesMasters/notesMaster1.xml" Type="http://schemas.openxmlformats.org/officeDocument/2006/relationships/notesMaster"/><Relationship Id="rId19" Target="theme/theme2.xml" Type="http://schemas.openxmlformats.org/officeDocument/2006/relationships/theme"/><Relationship Id="rId2" Target="presProps.xml" Type="http://schemas.openxmlformats.org/officeDocument/2006/relationships/presProps"/><Relationship Id="rId20" Target="notesSlides/notesSlide1.xml" Type="http://schemas.openxmlformats.org/officeDocument/2006/relationships/notesSlide"/><Relationship Id="rId21" Target="slides/slide2.xml" Type="http://schemas.openxmlformats.org/officeDocument/2006/relationships/slide"/><Relationship Id="rId22" Target="notesSlides/notesSlide2.xml" Type="http://schemas.openxmlformats.org/officeDocument/2006/relationships/notesSlide"/><Relationship Id="rId23" Target="slides/slide3.xml" Type="http://schemas.openxmlformats.org/officeDocument/2006/relationships/slide"/><Relationship Id="rId24" Target="notesSlides/notesSlide3.xml" Type="http://schemas.openxmlformats.org/officeDocument/2006/relationships/notesSlide"/><Relationship Id="rId25" Target="slides/slide4.xml" Type="http://schemas.openxmlformats.org/officeDocument/2006/relationships/slide"/><Relationship Id="rId26" Target="notesSlides/notesSlide4.xml" Type="http://schemas.openxmlformats.org/officeDocument/2006/relationships/notesSlide"/><Relationship Id="rId27" Target="slides/slide5.xml" Type="http://schemas.openxmlformats.org/officeDocument/2006/relationships/slide"/><Relationship Id="rId28" Target="notesSlides/notesSlide5.xml" Type="http://schemas.openxmlformats.org/officeDocument/2006/relationships/notesSlide"/><Relationship Id="rId29" Target="slides/slide6.xml" Type="http://schemas.openxmlformats.org/officeDocument/2006/relationships/slide"/><Relationship Id="rId3" Target="viewProps.xml" Type="http://schemas.openxmlformats.org/officeDocument/2006/relationships/viewProps"/><Relationship Id="rId30" Target="notesSlides/notesSlide6.xml" Type="http://schemas.openxmlformats.org/officeDocument/2006/relationships/notesSlide"/><Relationship Id="rId31" Target="slides/slide7.xml" Type="http://schemas.openxmlformats.org/officeDocument/2006/relationships/slide"/><Relationship Id="rId32" Target="notesSlides/notesSlide7.xml" Type="http://schemas.openxmlformats.org/officeDocument/2006/relationships/notesSlide"/><Relationship Id="rId33" Target="slides/slide8.xml" Type="http://schemas.openxmlformats.org/officeDocument/2006/relationships/slide"/><Relationship Id="rId34" Target="notesSlides/notesSlide8.xml" Type="http://schemas.openxmlformats.org/officeDocument/2006/relationships/notesSlide"/><Relationship Id="rId35" Target="slides/slide9.xml" Type="http://schemas.openxmlformats.org/officeDocument/2006/relationships/slide"/><Relationship Id="rId36" Target="notesSlides/notesSlide9.xml" Type="http://schemas.openxmlformats.org/officeDocument/2006/relationships/notesSlide"/><Relationship Id="rId37" Target="slides/slide10.xml" Type="http://schemas.openxmlformats.org/officeDocument/2006/relationships/slide"/><Relationship Id="rId38" Target="notesSlides/notesSlide10.xml" Type="http://schemas.openxmlformats.org/officeDocument/2006/relationships/notesSlide"/><Relationship Id="rId39" Target="slides/slide11.xml" Type="http://schemas.openxmlformats.org/officeDocument/2006/relationships/slide"/><Relationship Id="rId4" Target="theme/theme1.xml" Type="http://schemas.openxmlformats.org/officeDocument/2006/relationships/theme"/><Relationship Id="rId40" Target="notesSlides/notesSlide11.xml" Type="http://schemas.openxmlformats.org/officeDocument/2006/relationships/notesSlide"/><Relationship Id="rId41" Target="slides/slide12.xml" Type="http://schemas.openxmlformats.org/officeDocument/2006/relationships/slide"/><Relationship Id="rId42" Target="notesSlides/notesSlide12.xml" Type="http://schemas.openxmlformats.org/officeDocument/2006/relationships/notesSlide"/><Relationship Id="rId43" Target="slides/slide13.xml" Type="http://schemas.openxmlformats.org/officeDocument/2006/relationships/slide"/><Relationship Id="rId44" Target="notesSlides/notesSlide13.xml" Type="http://schemas.openxmlformats.org/officeDocument/2006/relationships/notesSlide"/><Relationship Id="rId45" Target="slides/slide14.xml" Type="http://schemas.openxmlformats.org/officeDocument/2006/relationships/slide"/><Relationship Id="rId46" Target="notesSlides/notesSlide14.xml" Type="http://schemas.openxmlformats.org/officeDocument/2006/relationships/notesSlide"/><Relationship Id="rId47" Target="slides/slide15.xml" Type="http://schemas.openxmlformats.org/officeDocument/2006/relationships/slide"/><Relationship Id="rId48" Target="notesSlides/notesSlide15.xml" Type="http://schemas.openxmlformats.org/officeDocument/2006/relationships/notesSlide"/><Relationship Id="rId49" Target="slides/slide16.xml" Type="http://schemas.openxmlformats.org/officeDocument/2006/relationships/slide"/><Relationship Id="rId5" Target="tableStyles.xml" Type="http://schemas.openxmlformats.org/officeDocument/2006/relationships/tableStyles"/><Relationship Id="rId50" Target="notesSlides/notesSlide16.xml" Type="http://schemas.openxmlformats.org/officeDocument/2006/relationships/notesSlide"/><Relationship Id="rId51" Target="slides/slide17.xml" Type="http://schemas.openxmlformats.org/officeDocument/2006/relationships/slide"/><Relationship Id="rId52" Target="notesSlides/notesSlide17.xml" Type="http://schemas.openxmlformats.org/officeDocument/2006/relationships/notesSlide"/><Relationship Id="rId53" Target="slides/slide18.xml" Type="http://schemas.openxmlformats.org/officeDocument/2006/relationships/slide"/><Relationship Id="rId54" Target="notesSlides/notesSlide18.xml" Type="http://schemas.openxmlformats.org/officeDocument/2006/relationships/notesSlide"/><Relationship Id="rId55" Target="slides/slide19.xml" Type="http://schemas.openxmlformats.org/officeDocument/2006/relationships/slide"/><Relationship Id="rId56" Target="notesSlides/notesSlide19.xml" Type="http://schemas.openxmlformats.org/officeDocument/2006/relationships/notesSlide"/><Relationship Id="rId57" Target="slides/slide20.xml" Type="http://schemas.openxmlformats.org/officeDocument/2006/relationships/slide"/><Relationship Id="rId58" Target="notesSlides/notesSlide20.xml" Type="http://schemas.openxmlformats.org/officeDocument/2006/relationships/notesSlide"/><Relationship Id="rId59" Target="slides/slide21.xml" Type="http://schemas.openxmlformats.org/officeDocument/2006/relationships/slide"/><Relationship Id="rId6" Target="fonts/font6.fntdata" Type="http://schemas.openxmlformats.org/officeDocument/2006/relationships/font"/><Relationship Id="rId60" Target="notesSlides/notesSlide21.xml" Type="http://schemas.openxmlformats.org/officeDocument/2006/relationships/notesSlide"/><Relationship Id="rId61" Target="slides/slide22.xml" Type="http://schemas.openxmlformats.org/officeDocument/2006/relationships/slide"/><Relationship Id="rId62" Target="notesSlides/notesSlide22.xml" Type="http://schemas.openxmlformats.org/officeDocument/2006/relationships/notesSlide"/><Relationship Id="rId63" Target="slides/slide23.xml" Type="http://schemas.openxmlformats.org/officeDocument/2006/relationships/slide"/><Relationship Id="rId64" Target="notesSlides/notesSlide23.xml" Type="http://schemas.openxmlformats.org/officeDocument/2006/relationships/notesSlide"/><Relationship Id="rId65" Target="slides/slide24.xml" Type="http://schemas.openxmlformats.org/officeDocument/2006/relationships/slide"/><Relationship Id="rId66" Target="notesSlides/notesSlide24.xml" Type="http://schemas.openxmlformats.org/officeDocument/2006/relationships/notesSlide"/><Relationship Id="rId67" Target="slides/slide25.xml" Type="http://schemas.openxmlformats.org/officeDocument/2006/relationships/slide"/><Relationship Id="rId68" Target="notesSlides/notesSlide25.xml" Type="http://schemas.openxmlformats.org/officeDocument/2006/relationships/notesSlide"/><Relationship Id="rId69" Target="slides/slide26.xml" Type="http://schemas.openxmlformats.org/officeDocument/2006/relationships/slide"/><Relationship Id="rId7" Target="fonts/font7.fntdata" Type="http://schemas.openxmlformats.org/officeDocument/2006/relationships/font"/><Relationship Id="rId70" Target="notesSlides/notesSlide26.xml" Type="http://schemas.openxmlformats.org/officeDocument/2006/relationships/notesSlide"/><Relationship Id="rId71" Target="slides/slide27.xml" Type="http://schemas.openxmlformats.org/officeDocument/2006/relationships/slide"/><Relationship Id="rId72" Target="notesSlides/notesSlide27.xml" Type="http://schemas.openxmlformats.org/officeDocument/2006/relationships/notesSlide"/><Relationship Id="rId73" Target="slides/slide28.xml" Type="http://schemas.openxmlformats.org/officeDocument/2006/relationships/slide"/><Relationship Id="rId74" Target="notesSlides/notesSlide28.xml" Type="http://schemas.openxmlformats.org/officeDocument/2006/relationships/notesSlide"/><Relationship Id="rId75" Target="slides/slide29.xml" Type="http://schemas.openxmlformats.org/officeDocument/2006/relationships/slide"/><Relationship Id="rId76" Target="notesSlides/notesSlide29.xml" Type="http://schemas.openxmlformats.org/officeDocument/2006/relationships/notesSlide"/><Relationship Id="rId77" Target="slides/slide30.xml" Type="http://schemas.openxmlformats.org/officeDocument/2006/relationships/slide"/><Relationship Id="rId78" Target="notesSlides/notesSlide30.xml" Type="http://schemas.openxmlformats.org/officeDocument/2006/relationships/notesSlide"/><Relationship Id="rId79" Target="slides/slide31.xml" Type="http://schemas.openxmlformats.org/officeDocument/2006/relationships/slide"/><Relationship Id="rId8" Target="fonts/font8.fntdata" Type="http://schemas.openxmlformats.org/officeDocument/2006/relationships/font"/><Relationship Id="rId80" Target="notesSlides/notesSlide31.xml" Type="http://schemas.openxmlformats.org/officeDocument/2006/relationships/notesSlide"/><Relationship Id="rId9" Target="fonts/font9.fntdata" Type="http://schemas.openxmlformats.org/officeDocument/2006/relationships/font"/></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19.04.2022</a:t>
            </a:r>
          </a:p>
          <a:p>
            <a:pPr lvl="0"/>
            <a:r>
              <a:rPr lang="en-US"/>
              <a:t>Good afternoon, and welcome to the April on the menu call. I’m Megan Johnson, the Nutrition Programs Manager for the CDE School Nutrition Unit. </a:t>
            </a:r>
          </a:p>
          <a:p>
            <a:pPr lvl="0"/>
            <a:r>
              <a:rPr lang="en-US"/>
              <a:t>*Click record* </a:t>
            </a:r>
          </a:p>
          <a:p>
            <a:pPr lvl="0"/>
            <a:r>
              <a:rPr lang="en-US"/>
              <a:t/>
            </a:r>
          </a:p>
          <a:p>
            <a:pPr lvl="0"/>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1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19.04.2022</a:t>
            </a:r>
          </a:p>
          <a:p>
            <a:pPr lvl="0"/>
            <a:r>
              <a:rPr lang="en-US"/>
              <a:t>Let’s start by talking about the nationwide waivers that will not be extended or available for states to apply for moving forward. The waivers that are expiring include:</a:t>
            </a:r>
          </a:p>
          <a:p>
            <a:pPr lvl="0"/>
            <a:r>
              <a:rPr lang="en-US"/>
              <a:t>Allowing non-area eligible sites in the Summer Food Service Program, Afterschool Snack Program, and Seamless Summer Option</a:t>
            </a:r>
          </a:p>
          <a:p>
            <a:pPr lvl="0"/>
            <a:r>
              <a:rPr lang="en-US"/>
              <a:t>Operating the SSO during this school year</a:t>
            </a:r>
          </a:p>
          <a:p>
            <a:pPr lvl="0"/>
            <a:r>
              <a:rPr lang="en-US"/>
              <a:t>Offering the SFSP reimbursement rate instead of the SSO reimbursement rate when operating the SSO during the school year</a:t>
            </a:r>
          </a:p>
          <a:p>
            <a:pPr lvl="0"/>
            <a:r>
              <a:rPr lang="en-US"/>
              <a:t>And waiver of meal pattern requirements</a:t>
            </a:r>
          </a:p>
          <a:p>
            <a:pPr lvl="0"/>
            <a:r>
              <a:rPr lang="en-US"/>
              <a:t/>
            </a:r>
          </a:p>
          <a:p>
            <a:pPr lvl="0"/>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1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19.04.2022</a:t>
            </a:r>
          </a:p>
          <a:p>
            <a:pPr lvl="0"/>
            <a:r>
              <a:rPr lang="en-US"/>
              <a:t>USDA announced last week that states can apply for a variety of waivers for the SFSP and for next school year. I’m happy to report that through the hard work of our team Colorado has already applied for all of the waivers that I am going to talk about today. I also want to point out up front that sponsors will need to seek approval from CDE in order to use the waivers for summer 2022, and we will discuss the approval process on the next slide. </a:t>
            </a:r>
          </a:p>
          <a:p>
            <a:pPr lvl="0"/>
            <a:r>
              <a:rPr lang="en-US"/>
              <a:t/>
            </a:r>
          </a:p>
          <a:p>
            <a:pPr lvl="0"/>
            <a:r>
              <a:rPr lang="en-US"/>
              <a:t>For this summer, the waivers available are: </a:t>
            </a:r>
          </a:p>
          <a:p>
            <a:pPr lvl="0"/>
            <a:r>
              <a:rPr lang="en-US"/>
              <a:t>Non-congregate meal service</a:t>
            </a:r>
          </a:p>
          <a:p>
            <a:pPr lvl="0"/>
            <a:r>
              <a:rPr lang="en-US"/>
              <a:t>Parent pick-up of meals and</a:t>
            </a:r>
          </a:p>
          <a:p>
            <a:pPr lvl="0"/>
            <a:r>
              <a:rPr lang="en-US"/>
              <a:t>Off-site monitoring</a:t>
            </a:r>
          </a:p>
          <a:p>
            <a:pPr lvl="0"/>
            <a:r>
              <a:rPr lang="en-US"/>
              <a:t>When the non-congregate meal service waiver is being used, sites can serve multiple days’ worth of meals at one time</a:t>
            </a:r>
          </a:p>
          <a:p>
            <a:pPr lvl="0"/>
            <a:r>
              <a:rPr lang="en-US"/>
              <a:t/>
            </a:r>
          </a:p>
          <a:p>
            <a:pPr lvl="0"/>
            <a:r>
              <a:rPr lang="en-US"/>
              <a:t>There will also be flexibilities for area eligibility that are not part of these waivers, and we will discuss these options when we talk about program operations later on. </a:t>
            </a:r>
          </a:p>
          <a:p>
            <a:pPr lvl="0"/>
            <a:r>
              <a:rPr lang="en-US"/>
              <a:t/>
            </a:r>
          </a:p>
          <a:p>
            <a:pPr lvl="0"/>
            <a:r>
              <a:rPr lang="en-US"/>
              <a:t>We have created a comparison chart that describes the differences between traditional summer operations and flexibilities that are allowed for this year. The resource is linked on this slide and in the chat. </a:t>
            </a:r>
          </a:p>
          <a:p>
            <a:pPr lvl="0"/>
            <a:r>
              <a:rPr lang="en-US"/>
              <a:t/>
            </a:r>
          </a:p>
          <a:p>
            <a:pPr lvl="0"/>
            <a:r>
              <a:rPr lang="en-US"/>
              <a:t>If approved, the summer waivers will expire on September 30th, 2022. </a:t>
            </a:r>
          </a:p>
          <a:p>
            <a:pPr lvl="0"/>
            <a:r>
              <a:rPr lang="en-US"/>
              <a:t/>
            </a:r>
          </a:p>
          <a:p>
            <a:pPr lvl="0"/>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1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19.04.2022</a:t>
            </a:r>
          </a:p>
          <a:p>
            <a:pPr lvl="0"/>
            <a:r>
              <a:rPr lang="en-US"/>
              <a:t>Waivers are allowable to be used when the sponsor, county and/or operations are impacted by COVID-19. We are currently working with USDA and the Colorado Department of Public Health and Environment to better define what qualifies as “impacted by COVID” and we will follow up with criteria and examples soon. </a:t>
            </a:r>
          </a:p>
          <a:p>
            <a:pPr lvl="0"/>
            <a:r>
              <a:rPr lang="en-US"/>
              <a:t/>
            </a:r>
          </a:p>
          <a:p>
            <a:pPr lvl="0"/>
            <a:r>
              <a:rPr lang="en-US"/>
              <a:t>If waivers are approved for Colorado, sponsors will also need to receive approval from CDE to implement the flexibilities. This process will likely be a smart sheet form with drop downs to define the waiver you want to implement and justification. Look for updates via the DISH soon! </a:t>
            </a:r>
          </a:p>
          <a:p>
            <a:pPr lvl="0"/>
            <a:r>
              <a:rPr lang="en-US"/>
              <a:t/>
            </a:r>
          </a:p>
          <a:p>
            <a:pPr lvl="0"/>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1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19.04.2022</a:t>
            </a:r>
          </a:p>
          <a:p>
            <a:pPr lvl="0"/>
            <a:r>
              <a:rPr lang="en-US"/>
              <a:t>By the end of this training, you will be able to:</a:t>
            </a:r>
          </a:p>
          <a:p>
            <a:pPr lvl="0"/>
            <a:r>
              <a:rPr lang="en-US"/>
              <a:t>Identify flexibilities available for summer 2022 and SY 2022-23</a:t>
            </a:r>
          </a:p>
          <a:p>
            <a:pPr lvl="0"/>
            <a:r>
              <a:rPr lang="en-US"/>
              <a:t>Describe sponsor training requirements </a:t>
            </a:r>
          </a:p>
          <a:p>
            <a:pPr lvl="0"/>
            <a:r>
              <a:rPr lang="en-US"/>
              <a:t>Locate and utilize SFSP outreach materials</a:t>
            </a:r>
          </a:p>
          <a:p>
            <a:pPr lvl="0"/>
            <a:r>
              <a:rPr lang="en-US"/>
              <a:t/>
            </a:r>
          </a:p>
          <a:p>
            <a:pPr lvl="0"/>
            <a:r>
              <a:rPr lang="en-US"/>
              <a:t/>
            </a:r>
          </a:p>
          <a:p>
            <a:pPr lvl="0"/>
            <a:r>
              <a:rPr lang="en-US"/>
              <a:t>You will also receive 1  hour of training that can be applied to professional standards requirements. The areas covered by this training are operations and administration. </a:t>
            </a:r>
          </a:p>
          <a:p>
            <a:pPr lvl="0"/>
            <a:r>
              <a:rPr lang="en-US"/>
              <a:t/>
            </a:r>
          </a:p>
          <a:p>
            <a:pPr lvl="0"/>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1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19.04.2022</a:t>
            </a:r>
          </a:p>
          <a:p>
            <a:pPr lvl="0"/>
            <a:r>
              <a:rPr lang="en-US"/>
              <a:t>We have also applied for waivers for non-congregate feeding and parent pick up for the Special Milk Program. </a:t>
            </a:r>
          </a:p>
          <a:p>
            <a:pPr lvl="0"/>
            <a:r>
              <a:rPr lang="en-US"/>
              <a:t/>
            </a:r>
          </a:p>
          <a:p>
            <a:pPr lvl="0"/>
            <a:r>
              <a:rPr lang="en-US"/>
              <a:t/>
            </a:r>
          </a:p>
          <a:p>
            <a:pPr lvl="0"/>
            <a:r>
              <a:rPr lang="en-US"/>
              <a:t/>
            </a:r>
          </a:p>
          <a:p>
            <a:pPr lvl="0"/>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1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19.04.2022</a:t>
            </a:r>
          </a:p>
          <a:p>
            <a:pPr lvl="0"/>
            <a:r>
              <a:rPr lang="en-US"/>
              <a:t>For the FFVP, state agencies can submit a waiver request for parent/guardian pickup and the use of alternate FFVP serving sites when an approved site is closed. </a:t>
            </a:r>
          </a:p>
          <a:p>
            <a:pPr lvl="0"/>
            <a:r>
              <a:rPr lang="en-US"/>
              <a:t/>
            </a:r>
          </a:p>
          <a:p>
            <a:pPr lvl="0"/>
            <a:r>
              <a:rPr lang="en-US"/>
              <a:t>If approved,  expire June 30th, 2023. </a:t>
            </a:r>
          </a:p>
          <a:p>
            <a:pPr lvl="0"/>
            <a:r>
              <a:rPr lang="en-US"/>
              <a:t/>
            </a:r>
          </a:p>
          <a:p>
            <a:pPr lvl="0"/>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1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19.04.2022</a:t>
            </a:r>
          </a:p>
          <a:p>
            <a:pPr lvl="0"/>
            <a:r>
              <a:rPr lang="en-US"/>
              <a:t>Similar to Summer Food Service Program flexibilities, certain waivers are allowable to be used when the district is impacted by COVID-19; such as non-congregate feeding, meal times and parent pick up.. We are currently working with USDA and the Colorado Department of Public Health and Environment to better define what qualifies as “impacted by COVID” and we will follow up with criteria and examples soon. </a:t>
            </a:r>
          </a:p>
          <a:p>
            <a:pPr lvl="0"/>
            <a:r>
              <a:rPr lang="en-US"/>
              <a:t/>
            </a:r>
          </a:p>
          <a:p>
            <a:pPr lvl="0"/>
            <a:r>
              <a:rPr lang="en-US"/>
              <a:t>If waivers are approved for Colorado, sponsors will also need to receive approval from CDE to implement non-congregate feeding, meal times and parent pick up flexibilities. This process will likely be a smart sheet form with drop downs to define the waiver you want to implement and justification. Look for updates via the DISH soon! </a:t>
            </a:r>
          </a:p>
          <a:p>
            <a:pPr lvl="0"/>
            <a:r>
              <a:rPr lang="en-US"/>
              <a:t/>
            </a:r>
          </a:p>
          <a:p>
            <a:pPr lvl="0"/>
            <a:r>
              <a:rPr lang="en-US"/>
              <a:t>Other waivers for school meals, such as offer vs. serve at the high school level, local wellness policy assessment, food service management company contract duration and off-site do not need justification of being impacted by COVID-19 or a form completion. </a:t>
            </a:r>
          </a:p>
          <a:p>
            <a:pPr lvl="0"/>
            <a:r>
              <a:rPr lang="en-US"/>
              <a:t/>
            </a:r>
          </a:p>
          <a:p>
            <a:pPr lvl="0"/>
            <a:r>
              <a:rPr lang="en-US"/>
              <a:t>CDE is working on a comparison chart, similar to summer, for school year operations to ensure operation requirements are clear. We will also be holding a Back to School pre-con session at the Colorado School Nutrition Association in June; and will have additional training over the summer. Look for training information and updates in the DISH. </a:t>
            </a:r>
          </a:p>
          <a:p>
            <a:pPr lvl="0"/>
            <a:r>
              <a:rPr lang="en-US"/>
              <a:t/>
            </a:r>
          </a:p>
          <a:p>
            <a:pPr lvl="0"/>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1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19.04.2022</a:t>
            </a:r>
          </a:p>
          <a:p>
            <a:pPr lvl="0"/>
            <a:r>
              <a:rPr lang="en-US"/>
              <a:t>I know that this is a big transition from how programs have been operating for the last couple of years, and I want to make sure I answer any questions specific to the waivers. I will also note that we are in the process of creating an FAQ for summer 2022 and School Year 2022-23 operations, so if there are not questions we can answer today we will be sure to include those in the FAQ. </a:t>
            </a:r>
          </a:p>
          <a:p>
            <a:pPr lvl="0"/>
            <a:r>
              <a:rPr lang="en-US"/>
              <a:t/>
            </a:r>
          </a:p>
          <a:p>
            <a:pPr lvl="0"/>
            <a:r>
              <a:rPr lang="en-US"/>
              <a:t> Are there any questions you can think of at this time? Please feel free to type in the chat or un-mute yourself. </a:t>
            </a:r>
          </a:p>
          <a:p>
            <a:pPr lvl="0"/>
            <a:r>
              <a:rPr lang="en-US"/>
              <a:t/>
            </a:r>
          </a:p>
          <a:p>
            <a:pPr lvl="0"/>
            <a:r>
              <a:rPr lang="en-US"/>
              <a:t>Open up to other waiver questions- limit to 10 min</a:t>
            </a:r>
          </a:p>
          <a:p>
            <a:pPr lvl="0"/>
            <a:r>
              <a:rPr lang="en-US"/>
              <a:t/>
            </a:r>
          </a:p>
          <a:p>
            <a:pPr lvl="0"/>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1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19.04.2022</a:t>
            </a:r>
          </a:p>
          <a:p>
            <a:pPr lvl="0"/>
            <a:r>
              <a:rPr lang="en-US"/>
              <a:t>Thank you for bringing up your questions around the waivers. If you think of any other questions, feel free to put them in the chat and we can answer them at the end of this training. </a:t>
            </a:r>
          </a:p>
          <a:p>
            <a:pPr lvl="0"/>
            <a:r>
              <a:rPr lang="en-US"/>
              <a:t/>
            </a:r>
          </a:p>
          <a:p>
            <a:pPr lvl="0"/>
            <a:r>
              <a:rPr lang="en-US"/>
              <a:t>Now we’re going to dig in to some more detailed information on program operations.</a:t>
            </a:r>
          </a:p>
          <a:p>
            <a:pPr lvl="0"/>
            <a:r>
              <a:rPr lang="en-US"/>
              <a:t/>
            </a:r>
          </a:p>
          <a:p>
            <a:pPr lvl="0"/>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1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19.04.2022</a:t>
            </a:r>
          </a:p>
          <a:p>
            <a:pPr lvl="0"/>
            <a:r>
              <a:rPr lang="en-US"/>
              <a:t>First, we will talk about options for establishing site area eligibility. These options will apply to the Summer Food Service Program, Seamless Summer Option, and NSLP Afterschool Snack Program, and do not require a waiver request.</a:t>
            </a:r>
          </a:p>
          <a:p>
            <a:pPr lvl="0"/>
            <a:r>
              <a:rPr lang="en-US"/>
              <a:t/>
            </a:r>
          </a:p>
          <a:p>
            <a:pPr lvl="0"/>
            <a:r>
              <a:rPr lang="en-US"/>
              <a:t>Also applies to CACFP at-risk afterschool and family daycare homes</a:t>
            </a:r>
          </a:p>
          <a:p>
            <a:pPr lvl="0"/>
            <a:r>
              <a:rPr lang="en-US"/>
              <a:t/>
            </a:r>
          </a:p>
          <a:p>
            <a:pPr lvl="0"/>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19.04.2022</a:t>
            </a:r>
          </a:p>
          <a:p>
            <a:pPr lvl="0"/>
            <a:r>
              <a:rPr lang="en-US"/>
              <a:t>First, I will cover some quick Zoom housekeeping items before we jump into the content.</a:t>
            </a:r>
          </a:p>
          <a:p>
            <a:pPr lvl="0"/>
            <a:r>
              <a:rPr lang="en-US"/>
              <a:t/>
            </a:r>
          </a:p>
          <a:p>
            <a:pPr lvl="0"/>
            <a:r>
              <a:rPr lang="en-US"/>
              <a:t>All attendees will enter muted. You will know that you are muted if the microphone button in the lower left corner has a slash across it. Next to the microphone is a camera icon. Click the camera icon to turn it on which will remove the slash across the icon. It is completely optional to turn on your camera today.</a:t>
            </a:r>
          </a:p>
          <a:p>
            <a:pPr lvl="0"/>
            <a:r>
              <a:rPr lang="en-US"/>
              <a:t/>
            </a:r>
          </a:p>
          <a:p>
            <a:pPr lvl="0"/>
            <a:r>
              <a:rPr lang="en-US"/>
              <a:t>If you keep moving across the bottom portion of your screen you will see a chat icon in the middle. If you have any questions today, please insert them into the chat-we will monitor the chat and compile a list of questions to address at the end of the webinar if we have time.</a:t>
            </a:r>
          </a:p>
          <a:p>
            <a:pPr lvl="0"/>
            <a:r>
              <a:rPr lang="en-US"/>
              <a:t/>
            </a:r>
          </a:p>
          <a:p>
            <a:pPr lvl="0"/>
            <a:r>
              <a:rPr lang="en-US"/>
              <a:t>We will insert the PowerPoint slides for today with speaker notes into the chat for you to download.</a:t>
            </a:r>
          </a:p>
          <a:p>
            <a:pPr lvl="0"/>
            <a:r>
              <a:rPr lang="en-US"/>
              <a:t/>
            </a:r>
          </a:p>
          <a:p>
            <a:pPr lvl="0"/>
            <a:r>
              <a:rPr lang="en-US"/>
              <a:t>To the right of the chat icon, is an icon for closed captioning if you needed it. Go ahead and click this button for subtitles. </a:t>
            </a:r>
          </a:p>
          <a:p>
            <a:pPr lvl="0"/>
            <a:r>
              <a:rPr lang="en-US"/>
              <a:t/>
            </a:r>
          </a:p>
          <a:p>
            <a:pPr lvl="0"/>
            <a:r>
              <a:rPr lang="en-US"/>
              <a:t/>
            </a:r>
          </a:p>
          <a:p>
            <a:pPr lvl="0"/>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2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19.04.2022</a:t>
            </a:r>
          </a:p>
          <a:p>
            <a:pPr lvl="0"/>
            <a:r>
              <a:rPr lang="en-US"/>
              <a:t>With the area-eligibility waiver no longer in place, all sites must meet site eligibility requirements. However, the USDA is allowing two additional options to establish area eligibility in the event that sites do not qualify using traditional methods. </a:t>
            </a:r>
          </a:p>
          <a:p>
            <a:pPr lvl="0"/>
            <a:r>
              <a:rPr lang="en-US"/>
              <a:t/>
            </a:r>
          </a:p>
          <a:p>
            <a:pPr lvl="0"/>
            <a:r>
              <a:rPr lang="en-US"/>
              <a:t>As a reminder, the traditional method to establish site eligibility is to use current school or census data. This is still your go-to option when establishing site eligibility for SFSP, SSO, and ASP. Once established, sites are area eligible for five years. </a:t>
            </a:r>
          </a:p>
          <a:p>
            <a:pPr lvl="0"/>
            <a:r>
              <a:rPr lang="en-US"/>
              <a:t/>
            </a:r>
          </a:p>
          <a:p>
            <a:pPr lvl="0"/>
            <a:r>
              <a:rPr lang="en-US"/>
              <a:t>If the site is not eligible using the traditional method, then sponsors may work with their CDE point of contact to determine if option 1 or option 2 will work. </a:t>
            </a:r>
          </a:p>
          <a:p>
            <a:pPr lvl="0"/>
            <a:r>
              <a:rPr lang="en-US"/>
              <a:t/>
            </a:r>
          </a:p>
          <a:p>
            <a:pPr lvl="0"/>
            <a:r>
              <a:rPr lang="en-US"/>
              <a:t>With option 1, sites may use the October 1 school free and reduced price lunch count data from school year 2019-20. Sites that qualify using option 1 will be eligible through the summer of 2024. </a:t>
            </a:r>
          </a:p>
          <a:p>
            <a:pPr lvl="0"/>
            <a:r>
              <a:rPr lang="en-US"/>
              <a:t/>
            </a:r>
          </a:p>
          <a:p>
            <a:pPr lvl="0"/>
            <a:r>
              <a:rPr lang="en-US"/>
              <a:t>With option 2, sites may use their CEP Identified Student Percentage, or ISP, to qualify. The ISP is multiplied by the factor of 1.6, and if the resulting percentage is over 50% then the site would qualify. (ISP of 31.25 x 1.6 = 50%). </a:t>
            </a:r>
          </a:p>
          <a:p>
            <a:pPr lvl="0"/>
            <a:r>
              <a:rPr lang="en-US"/>
              <a:t/>
            </a:r>
          </a:p>
          <a:p>
            <a:pPr lvl="0"/>
            <a:r>
              <a:rPr lang="en-US"/>
              <a:t>Sponsors can use a combination of options 1 and 2, but each site will only use one option to establish area eligibility. These options are only available during the summer 2022 and SY 2022-23.</a:t>
            </a:r>
          </a:p>
          <a:p>
            <a:pPr lvl="0"/>
            <a:r>
              <a:rPr lang="en-US"/>
              <a:t/>
            </a:r>
          </a:p>
          <a:p>
            <a:pPr lvl="0"/>
            <a:r>
              <a:rPr lang="en-US"/>
              <a:t/>
            </a:r>
          </a:p>
          <a:p>
            <a:pPr lvl="0"/>
            <a:r>
              <a:rPr lang="en-US"/>
              <a:t> </a:t>
            </a:r>
          </a:p>
          <a:p>
            <a:pPr lvl="0"/>
            <a:r>
              <a:rPr lang="en-US"/>
              <a:t/>
            </a:r>
          </a:p>
          <a:p>
            <a:pPr lvl="0"/>
            <a:r>
              <a:rPr lang="en-US"/>
              <a:t/>
            </a:r>
          </a:p>
          <a:p>
            <a:pPr lvl="0"/>
            <a:r>
              <a:rPr lang="en-US"/>
              <a:t/>
            </a:r>
          </a:p>
          <a:p>
            <a:pPr lvl="0"/>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2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19.04.2022</a:t>
            </a:r>
          </a:p>
          <a:p>
            <a:pPr lvl="0"/>
            <a:r>
              <a:rPr lang="en-US"/>
              <a:t/>
            </a:r>
          </a:p>
          <a:p>
            <a:pPr lvl="0"/>
            <a:r>
              <a:rPr lang="en-US"/>
              <a:t>We understand that this new information about site area eligibility options is coming close to the SFSP application deadline of May 1st. Applications are still due May 1st, but sites may be added after this date. </a:t>
            </a:r>
          </a:p>
          <a:p>
            <a:pPr lvl="0"/>
            <a:r>
              <a:rPr lang="en-US"/>
              <a:t/>
            </a:r>
          </a:p>
          <a:p>
            <a:pPr lvl="0"/>
            <a:r>
              <a:rPr lang="en-US"/>
              <a:t>Please work with your CDE point person on application questions, as well as applying for sites using the area eligibility options 1 and 2. </a:t>
            </a:r>
          </a:p>
          <a:p>
            <a:pPr lvl="0"/>
            <a:r>
              <a:rPr lang="en-US"/>
              <a:t> </a:t>
            </a:r>
          </a:p>
          <a:p>
            <a:pPr lvl="0"/>
            <a:r>
              <a:rPr lang="en-US"/>
              <a:t/>
            </a:r>
          </a:p>
          <a:p>
            <a:pPr lvl="0"/>
            <a:r>
              <a:rPr lang="en-US"/>
              <a:t/>
            </a:r>
          </a:p>
          <a:p>
            <a:pPr lvl="0"/>
            <a:r>
              <a:rPr lang="en-US"/>
              <a:t/>
            </a:r>
          </a:p>
          <a:p>
            <a:pPr lvl="0"/>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2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As a reminder, sponsors are required to complete sponsor training prior to the start of SFSP operations. This year, we have a new video series with required and optional videos, as well as the recording from last month’s On The Menu webinar.</a:t>
            </a:r>
          </a:p>
          <a:p>
            <a:pPr lvl="0"/>
            <a:r>
              <a:rPr lang="en-US"/>
              <a:t>To access the videos, visit our summer training web page. You will need to log in to our new training platform called Moodle to access the videos, and if you don’t have a Moodle account you can fill out a quick form that is also linked on the training page to create a new account. </a:t>
            </a:r>
          </a:p>
          <a:p>
            <a:pPr lvl="0"/>
            <a:r>
              <a:rPr lang="en-US"/>
              <a:t/>
            </a:r>
          </a:p>
          <a:p>
            <a:pPr lvl="0"/>
            <a:r>
              <a:rPr lang="en-US"/>
              <a:t>You will need to complete the training evaluation for the videos and recorded webinar in order to access your training certificate. If you have any trouble accessing the evaluation links, please reach out to 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2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19.04.2022</a:t>
            </a:r>
          </a:p>
          <a:p>
            <a:pPr lvl="0"/>
            <a:r>
              <a:rPr lang="en-US"/>
              <a:t>We also wanted to highlight the Community Eligibility Provision as an option to provide free meals to all school students. </a:t>
            </a:r>
          </a:p>
          <a:p>
            <a:pPr lvl="0"/>
            <a:r>
              <a:rPr lang="en-US"/>
              <a:t/>
            </a:r>
          </a:p>
          <a:p>
            <a:pPr lvl="0"/>
            <a:r>
              <a:rPr lang="en-US"/>
              <a:t>The CEP is a provisional program that uses information about student direct certification to qualify a group of schools, or an entire district to provide universal free meals. It can also streamline the administrative burden of collecting income applications. </a:t>
            </a:r>
          </a:p>
          <a:p>
            <a:pPr lvl="0"/>
            <a:r>
              <a:rPr lang="en-US"/>
              <a:t/>
            </a:r>
          </a:p>
          <a:p>
            <a:pPr lvl="0"/>
            <a:r>
              <a:rPr lang="en-US"/>
              <a:t>The implementation timeline of CEP has been extended this year, so there is still time to decide if this is an option for your schools. If you are interested in the CEP and would like to know more, please visit CDE’s CEP web page or contact Benjamin Wetherbee. </a:t>
            </a:r>
          </a:p>
          <a:p>
            <a:pPr lvl="0"/>
            <a:r>
              <a:rPr lang="en-US"/>
              <a:t/>
            </a:r>
          </a:p>
          <a:p>
            <a:pPr lvl="0"/>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2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19.04.2022</a:t>
            </a:r>
          </a:p>
          <a:p>
            <a:pPr lvl="0"/>
            <a:r>
              <a:rPr lang="en-US"/>
              <a:t>It’s hard to believe we’re here already, but renewal application for NSLP and SBP are just around the corner. </a:t>
            </a:r>
          </a:p>
          <a:p>
            <a:pPr lvl="0"/>
            <a:r>
              <a:rPr lang="en-US"/>
              <a:t/>
            </a:r>
          </a:p>
          <a:p>
            <a:pPr lvl="0"/>
            <a:r>
              <a:rPr lang="en-US"/>
              <a:t>Applications will be opening in May, and we will be offering application training on Thursday, May 26th. We will also record this training for those that are not able to attend. </a:t>
            </a:r>
          </a:p>
          <a:p>
            <a:pPr lvl="0"/>
            <a:r>
              <a:rPr lang="en-US"/>
              <a:t/>
            </a:r>
          </a:p>
          <a:p>
            <a:pPr lvl="0"/>
            <a:r>
              <a:rPr lang="en-US"/>
              <a:t>Be on the lookout for training registration and more information coming soon in the Dish! </a:t>
            </a:r>
          </a:p>
          <a:p>
            <a:pPr lvl="0"/>
            <a:r>
              <a:rPr lang="en-US"/>
              <a:t/>
            </a:r>
          </a:p>
          <a:p>
            <a:pPr lvl="0"/>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2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19.04.2022</a:t>
            </a:r>
          </a:p>
          <a:p>
            <a:pPr lvl="0"/>
            <a:r>
              <a:rPr lang="en-US"/>
              <a:t>Now that we have covered waivers and program requirements, we’re going to have a short breakout activity to process the information we have learned today. </a:t>
            </a:r>
          </a:p>
          <a:p>
            <a:pPr lvl="0"/>
            <a:r>
              <a:rPr lang="en-US"/>
              <a:t/>
            </a:r>
          </a:p>
          <a:p>
            <a:pPr lvl="0"/>
            <a:r>
              <a:rPr lang="en-US"/>
              <a:t>Questions:</a:t>
            </a:r>
          </a:p>
          <a:p>
            <a:pPr lvl="0"/>
            <a:r>
              <a:rPr lang="en-US"/>
              <a:t>What are the top 3 things you learned?</a:t>
            </a:r>
          </a:p>
          <a:p>
            <a:pPr lvl="0"/>
            <a:r>
              <a:rPr lang="en-US"/>
              <a:t>What questions do you still have about program operations? </a:t>
            </a:r>
          </a:p>
          <a:p>
            <a:pPr lvl="0"/>
            <a:r>
              <a:rPr lang="en-US"/>
              <a:t>What resources or support is needed?</a:t>
            </a:r>
          </a:p>
          <a:p>
            <a:pPr lvl="0"/>
            <a:r>
              <a:rPr lang="en-US"/>
              <a:t/>
            </a:r>
          </a:p>
          <a:p>
            <a:pPr lvl="0"/>
            <a:r>
              <a:rPr lang="en-US"/>
              <a:t>We will get into these breakout rooms shortly, and you will have 10 minutes for discussion  before we return to the larger group to share out at least one additional question or idea for resources/support. </a:t>
            </a:r>
          </a:p>
          <a:p>
            <a:pPr lvl="0"/>
            <a:r>
              <a:rPr lang="en-US"/>
              <a:t/>
            </a:r>
          </a:p>
          <a:p>
            <a:pPr lvl="0"/>
            <a:r>
              <a:rPr lang="en-US"/>
              <a:t>10 minutes</a:t>
            </a:r>
          </a:p>
          <a:p>
            <a:pPr lvl="0"/>
            <a:r>
              <a:rPr lang="en-US"/>
              <a:t>will someone from group 1 share a question or topic you discussed</a:t>
            </a:r>
          </a:p>
          <a:p>
            <a:pPr lvl="0"/>
            <a:r>
              <a:rPr lang="en-US"/>
              <a:t/>
            </a:r>
          </a:p>
          <a:p>
            <a:pPr lvl="0"/>
            <a:r>
              <a:rPr lang="en-US"/>
              <a:t/>
            </a:r>
          </a:p>
          <a:p>
            <a:pPr lvl="0"/>
            <a:r>
              <a:rPr lang="en-US"/>
              <a:t/>
            </a:r>
          </a:p>
          <a:p>
            <a:pPr lvl="0"/>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2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19.04.2022</a:t>
            </a:r>
          </a:p>
          <a:p>
            <a:pPr lvl="0"/>
            <a:r>
              <a:rPr lang="en-US"/>
              <a:t>For the last section of this training, we will cover marketing and outreach strategies to help increase participation in your programs</a:t>
            </a:r>
          </a:p>
          <a:p>
            <a:pPr lvl="0"/>
            <a:r>
              <a:rPr lang="en-US"/>
              <a:t/>
            </a:r>
          </a:p>
          <a:p>
            <a:pPr lvl="0"/>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2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19.04.2022</a:t>
            </a:r>
          </a:p>
          <a:p>
            <a:pPr lvl="0"/>
            <a:r>
              <a:rPr lang="en-US"/>
              <a:t>School Nutrition is excited to share that outreach toolkits are available for FREE to all sponsors for all summer and school year meal sites. Complete this order form to order your summer and/or school toolkits. Toolkits will be shipped this summer. </a:t>
            </a:r>
          </a:p>
          <a:p>
            <a:pPr lvl="0"/>
            <a:r>
              <a:rPr lang="en-US"/>
              <a:t/>
            </a:r>
          </a:p>
          <a:p>
            <a:pPr lvl="0"/>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2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19.04.2022</a:t>
            </a:r>
          </a:p>
          <a:p>
            <a:pPr lvl="0"/>
            <a:r>
              <a:rPr lang="en-US"/>
              <a:t>We’re at the end of this training, so let’s wrap up and get to your questions.</a:t>
            </a:r>
          </a:p>
          <a:p>
            <a:pPr lvl="0"/>
            <a:r>
              <a:rPr lang="en-US"/>
              <a:t/>
            </a:r>
          </a:p>
          <a:p>
            <a:pPr lvl="0"/>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2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19.04.2022</a:t>
            </a:r>
          </a:p>
          <a:p>
            <a:pPr lvl="0"/>
            <a:r>
              <a:rPr lang="en-US"/>
              <a:t>Linked on this page is an evaluation survey that you can take to access your training certificate for today. </a:t>
            </a:r>
          </a:p>
          <a:p>
            <a:pPr lvl="0"/>
            <a:r>
              <a:rPr lang="en-US"/>
              <a:t/>
            </a:r>
          </a:p>
          <a:p>
            <a:pPr lvl="0"/>
            <a:r>
              <a:rPr lang="en-US"/>
              <a:t>This link will also be emailed out to all training attendees. The information on this slide is included for those watching this training at a later date as a recording. </a:t>
            </a:r>
          </a:p>
          <a:p>
            <a:pPr lvl="0"/>
            <a:r>
              <a:rPr lang="en-US"/>
              <a:t>Thank you so much for your feedback - we are always looking for ways to improve our trainings to better support you. </a:t>
            </a:r>
          </a:p>
          <a:p>
            <a:pPr lvl="0"/>
            <a:r>
              <a:rPr lang="en-US"/>
              <a:t/>
            </a:r>
          </a:p>
          <a:p>
            <a:pPr lvl="0"/>
            <a:r>
              <a:rPr lang="en-US"/>
              <a:t/>
            </a:r>
          </a:p>
          <a:p>
            <a:pPr lvl="0"/>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19.04.2022</a:t>
            </a:r>
          </a:p>
          <a:p>
            <a:pPr lvl="0"/>
            <a:r>
              <a:rPr lang="en-US"/>
              <a:t>Here are the CDE School Nutrition Unit’s Vision and Mission. We have spent time updating our vision and mission to reflect our team’s desire to support our child nutrition community and end childhood hunger in Colorado. </a:t>
            </a:r>
          </a:p>
          <a:p>
            <a:pPr lvl="0"/>
            <a:r>
              <a:rPr lang="en-US"/>
              <a:t/>
            </a:r>
          </a:p>
          <a:p>
            <a:pPr lvl="0"/>
            <a:r>
              <a:rPr lang="en-US"/>
              <a:t/>
            </a:r>
          </a:p>
          <a:p>
            <a:pPr lvl="0"/>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3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19.04.2022</a:t>
            </a:r>
          </a:p>
          <a:p>
            <a:pPr lvl="0"/>
            <a:r>
              <a:rPr lang="en-US"/>
              <a:t>Thank you for your time today. Here are some helpful links for you to reach out to CDE with additional questions. </a:t>
            </a:r>
          </a:p>
          <a:p>
            <a:pPr lvl="0"/>
            <a:r>
              <a:rPr lang="en-US"/>
              <a:t/>
            </a:r>
          </a:p>
          <a:p>
            <a:pPr lvl="0"/>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3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19.04.2022</a:t>
            </a:r>
          </a:p>
          <a:p>
            <a:pPr lvl="0"/>
            <a:r>
              <a:rPr lang="en-US"/>
              <a:t>With the time we have left, I would like to answer some of your remaining questions. </a:t>
            </a:r>
          </a:p>
          <a:p>
            <a:pPr lvl="0"/>
            <a:r>
              <a:rPr lang="en-US"/>
              <a:t/>
            </a:r>
          </a:p>
          <a:p>
            <a:pPr lvl="0"/>
            <a:r>
              <a:rPr lang="en-US"/>
              <a:t>If you have additional questions, please continue to add them to the chat. </a:t>
            </a:r>
          </a:p>
          <a:p>
            <a:pPr lvl="0"/>
            <a:r>
              <a:rPr lang="en-US"/>
              <a:t/>
            </a:r>
          </a:p>
          <a:p>
            <a:pPr lvl="0"/>
            <a:r>
              <a:rPr lang="en-US"/>
              <a:t>If we do not have time to get to all of the questions, I will follow up via email to answer the questions that we aren't able to get to today. </a:t>
            </a:r>
          </a:p>
          <a:p>
            <a:pPr lvl="0"/>
            <a:r>
              <a:rPr lang="en-US"/>
              <a:t/>
            </a:r>
          </a:p>
          <a:p>
            <a:pPr lvl="0"/>
            <a:r>
              <a:rPr lang="en-US"/>
              <a:t/>
            </a:r>
          </a:p>
          <a:p>
            <a:pPr lvl="0"/>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19.04.2022</a:t>
            </a:r>
          </a:p>
          <a:p>
            <a:pPr lvl="0"/>
            <a:r>
              <a:rPr lang="en-US"/>
              <a:t>We include the nondiscrimination statement in our trainings as a reminder of our responsibilities to ensure all eligible people may participate in our child nutrition programs. As equal opportunity providers, we prohibit discrimination in our programs and provide fair and equitable treatment to every participant. For the full disclosure statement, visit the School Nutrition civil rights webpage.</a:t>
            </a:r>
          </a:p>
          <a:p>
            <a:pPr lvl="0"/>
            <a:r>
              <a:rPr lang="en-US"/>
              <a:t/>
            </a:r>
          </a:p>
          <a:p>
            <a:pPr lvl="0"/>
            <a:r>
              <a:rPr lang="en-US"/>
              <a:t/>
            </a:r>
          </a:p>
          <a:p>
            <a:pPr lvl="0"/>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19.04.2022</a:t>
            </a:r>
          </a:p>
          <a:p>
            <a:pPr lvl="0"/>
            <a:r>
              <a:rPr lang="en-US"/>
              <a:t>Here are some other conditions for success to make our time together today as meaningful as possible.</a:t>
            </a:r>
          </a:p>
          <a:p>
            <a:pPr lvl="0"/>
            <a:r>
              <a:rPr lang="en-US"/>
              <a:t>Are there any other conditions that would help ensure a successful session that you would like to add today?</a:t>
            </a:r>
          </a:p>
          <a:p>
            <a:pPr lvl="0"/>
            <a:r>
              <a:rPr lang="en-US"/>
              <a:t/>
            </a:r>
          </a:p>
          <a:p>
            <a:pPr lvl="0"/>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19.04.2022</a:t>
            </a:r>
          </a:p>
          <a:p>
            <a:pPr lvl="0"/>
            <a:r>
              <a:rPr lang="en-US"/>
              <a:t>By the end of this training, you will be able to:</a:t>
            </a:r>
          </a:p>
          <a:p>
            <a:pPr lvl="0"/>
            <a:r>
              <a:rPr lang="en-US"/>
              <a:t>Identify flexibilities available for summer 2022 and SY 2022-23</a:t>
            </a:r>
          </a:p>
          <a:p>
            <a:pPr lvl="0"/>
            <a:r>
              <a:rPr lang="en-US"/>
              <a:t>Describe sponsor training requirements </a:t>
            </a:r>
          </a:p>
          <a:p>
            <a:pPr lvl="0"/>
            <a:r>
              <a:rPr lang="en-US"/>
              <a:t>Locate and utilize SFSP outreach materials</a:t>
            </a:r>
          </a:p>
          <a:p>
            <a:pPr lvl="0"/>
            <a:r>
              <a:rPr lang="en-US"/>
              <a:t/>
            </a:r>
          </a:p>
          <a:p>
            <a:pPr lvl="0"/>
            <a:r>
              <a:rPr lang="en-US"/>
              <a:t/>
            </a:r>
          </a:p>
          <a:p>
            <a:pPr lvl="0"/>
            <a:r>
              <a:rPr lang="en-US"/>
              <a:t>You will also receive 1  hour of training that can be applied to professional standards requirements. The areas covered by this training are operations and administration. </a:t>
            </a:r>
          </a:p>
          <a:p>
            <a:pPr lvl="0"/>
            <a:r>
              <a:rPr lang="en-US"/>
              <a:t/>
            </a:r>
          </a:p>
          <a:p>
            <a:pPr lvl="0"/>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19.04.2022</a:t>
            </a:r>
          </a:p>
          <a:p>
            <a:pPr lvl="0"/>
            <a:r>
              <a:rPr lang="en-US"/>
              <a:t>Here is the agenda for today’s training. If questions come up during the training, please feel free to type them in the chat and we will have time for questions throughout the training and at the end. </a:t>
            </a:r>
          </a:p>
          <a:p>
            <a:pPr lvl="0"/>
            <a:r>
              <a:rPr lang="en-US"/>
              <a:t/>
            </a:r>
          </a:p>
          <a:p>
            <a:pPr lvl="0"/>
            <a:r>
              <a:rPr lang="en-US"/>
              <a:t>I also want to note that resources are linked on the slides throughout this presentation. You won’t be able to click on your screen for the links, but you can download the slides and access the links that way. Links will also be dropped in the chat throughout the presentation. </a:t>
            </a:r>
          </a:p>
          <a:p>
            <a:pPr lvl="0"/>
            <a:r>
              <a:rPr lang="en-US"/>
              <a:t/>
            </a:r>
          </a:p>
          <a:p>
            <a:pPr lvl="0"/>
            <a:r>
              <a:rPr lang="en-US"/>
              <a:t>Before we get going, let’s do a quick warm up. I am so excited that the weather is getting warmer and it feels like summer is almost here! I want to know what your favorite thing to do in the summer is. Please type in the chat or unmute yourself. </a:t>
            </a:r>
          </a:p>
          <a:p>
            <a:pPr lvl="0"/>
            <a:r>
              <a:rPr lang="en-US"/>
              <a:t/>
            </a:r>
          </a:p>
          <a:p>
            <a:pPr lvl="0"/>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19.04.2022</a:t>
            </a:r>
          </a:p>
          <a:p>
            <a:pPr lvl="0"/>
            <a:r>
              <a:rPr lang="en-US"/>
              <a:t>That was fun, thank you for sharing. Now let’s get into the content for today. We’re going to start off with recent waiver updates. </a:t>
            </a:r>
          </a:p>
          <a:p>
            <a:pPr lvl="0"/>
            <a:r>
              <a:rPr lang="en-US"/>
              <a:t/>
            </a:r>
          </a:p>
          <a:p>
            <a:pPr lvl="0"/>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19.04.2022</a:t>
            </a:r>
          </a:p>
          <a:p>
            <a:pPr lvl="0"/>
            <a:r>
              <a:rPr lang="en-US"/>
              <a:t>For the past couple of years, the USDA has been able to grant nationwide waivers related to the covid-19 pandemic that have provided a tremendous amount of flexibility for child nutrition program requirements. As a reminder, the USDA no longer has the authority to extend these nationwide waivers. In addition, USDA cannot waive certain requirements, including: </a:t>
            </a:r>
          </a:p>
          <a:p>
            <a:pPr lvl="0"/>
            <a:r>
              <a:rPr lang="en-US"/>
              <a:t>Nutritional content of meals served</a:t>
            </a:r>
          </a:p>
          <a:p>
            <a:pPr lvl="0"/>
            <a:r>
              <a:rPr lang="en-US"/>
              <a:t>Federal reimbursement rates</a:t>
            </a:r>
          </a:p>
          <a:p>
            <a:pPr lvl="0"/>
            <a:r>
              <a:rPr lang="en-US"/>
              <a:t>Provision of free and reduced-price meals</a:t>
            </a:r>
          </a:p>
          <a:p>
            <a:pPr lvl="0"/>
            <a:r>
              <a:rPr lang="en-US"/>
              <a:t>However, USDA has identified options to support sponsors during this summer and next school year while transitioning back to traditional operations. </a:t>
            </a:r>
          </a:p>
          <a:p>
            <a:pPr lvl="0"/>
            <a:r>
              <a:rPr lang="en-US"/>
              <a:t/>
            </a:r>
          </a:p>
          <a:p>
            <a:pPr lvl="0"/>
            <a:r>
              <a:rPr lang="en-US"/>
              <a:t/>
            </a:r>
          </a:p>
          <a:p>
            <a:pPr lvl="0"/>
            <a:r>
              <a:rPr lang="en-US"/>
              <a:t/>
            </a:r>
          </a:p>
          <a:p>
            <a:pPr lvl="0"/>
            <a:r>
              <a:rPr lang="en-US"/>
              <a:t/>
            </a:r>
          </a:p>
          <a:p>
            <a:pPr lvl="0"/>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5.png" Type="http://schemas.openxmlformats.org/officeDocument/2006/relationships/image"/><Relationship Id="rId4" Target="../media/image9.png" Type="http://schemas.openxmlformats.org/officeDocument/2006/relationships/image"/><Relationship Id="rId5" Target="../media/image10.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11.png" Type="http://schemas.openxmlformats.org/officeDocument/2006/relationships/image"/><Relationship Id="rId4" Target="../media/image1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8.png" Type="http://schemas.openxmlformats.org/officeDocument/2006/relationships/image"/><Relationship Id="rId4" Target="../media/image7.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13.png" Type="http://schemas.openxmlformats.org/officeDocument/2006/relationships/image"/><Relationship Id="rId4" Target="../media/image1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4.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15.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16.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17.jpeg" Type="http://schemas.openxmlformats.org/officeDocument/2006/relationships/image"/><Relationship Id="rId4" Target="../media/image18.png" Type="http://schemas.openxmlformats.org/officeDocument/2006/relationships/image"/><Relationship Id="rId5" Target="../media/image19.png" Type="http://schemas.openxmlformats.org/officeDocument/2006/relationships/image"/><Relationship Id="rId6" Target="../media/image20.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21.png" Type="http://schemas.openxmlformats.org/officeDocument/2006/relationships/image"/><Relationship Id="rId4" Target="../media/image22.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23.png" Type="http://schemas.openxmlformats.org/officeDocument/2006/relationships/image"/><Relationship Id="rId4" Target="../media/image24.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11.png" Type="http://schemas.openxmlformats.org/officeDocument/2006/relationships/image"/><Relationship Id="rId4" Target="../media/image2.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8.png" Type="http://schemas.openxmlformats.org/officeDocument/2006/relationships/image"/><Relationship Id="rId4" Target="../media/image7.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 Id="rId3" Target="../media/image5.png" Type="http://schemas.openxmlformats.org/officeDocument/2006/relationships/image"/><Relationship Id="rId4" Target="../media/image25.jpeg" Type="http://schemas.openxmlformats.org/officeDocument/2006/relationships/image"/><Relationship Id="rId5" Target="../media/image26.png" Type="http://schemas.openxmlformats.org/officeDocument/2006/relationships/image"/><Relationship Id="rId6" Target="../media/image27.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 Id="rId3" Target="../media/image11.png" Type="http://schemas.openxmlformats.org/officeDocument/2006/relationships/image"/><Relationship Id="rId4" Target="../media/image2.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 Id="rId3"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5.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 Id="rId3" Target="../media/image28.png" Type="http://schemas.openxmlformats.org/officeDocument/2006/relationships/image"/><Relationship Id="rId4" Target="../media/image2.png" Type="http://schemas.openxmlformats.org/officeDocument/2006/relationships/image"/><Relationship Id="rId5" Target="../media/image29.png" Type="http://schemas.openxmlformats.org/officeDocument/2006/relationships/image"/><Relationship Id="rId6" Target="../media/image30.png" Type="http://schemas.openxmlformats.org/officeDocument/2006/relationships/image"/><Relationship Id="rId7" Target="../media/image31.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 Id="rId3" Target="../media/image32.jpeg" Type="http://schemas.openxmlformats.org/officeDocument/2006/relationships/image"/><Relationship Id="rId4" Target="../media/image7.png" Type="http://schemas.openxmlformats.org/officeDocument/2006/relationships/image"/><Relationship Id="rId5" Target="../media/image3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8.png" Type="http://schemas.openxmlformats.org/officeDocument/2006/relationships/image"/><Relationship Id="rId4" Target="../media/image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159" b="159"/>
          <a:stretch>
            <a:fillRect/>
          </a:stretch>
        </p:blipFill>
        <p:spPr>
          <a:xfrm flipH="false" flipV="false" rot="0">
            <a:off x="3698" y="9525"/>
            <a:ext cx="9136602" cy="5143499"/>
          </a:xfrm>
          <a:prstGeom prst="rect">
            <a:avLst/>
          </a:prstGeom>
        </p:spPr>
      </p:pic>
      <p:pic>
        <p:nvPicPr>
          <p:cNvPr name="Picture 3" id="3"/>
          <p:cNvPicPr>
            <a:picLocks noChangeAspect="true"/>
          </p:cNvPicPr>
          <p:nvPr/>
        </p:nvPicPr>
        <p:blipFill>
          <a:blip r:embed="rId4"/>
          <a:srcRect l="0" t="0" r="2388" b="2719"/>
          <a:stretch>
            <a:fillRect/>
          </a:stretch>
        </p:blipFill>
        <p:spPr>
          <a:xfrm flipH="false" flipV="false" rot="0">
            <a:off x="1192102" y="4455023"/>
            <a:ext cx="2029409" cy="685800"/>
          </a:xfrm>
          <a:prstGeom prst="rect">
            <a:avLst/>
          </a:prstGeom>
        </p:spPr>
      </p:pic>
      <p:pic>
        <p:nvPicPr>
          <p:cNvPr name="Picture 4" id="4"/>
          <p:cNvPicPr>
            <a:picLocks noChangeAspect="true"/>
          </p:cNvPicPr>
          <p:nvPr/>
        </p:nvPicPr>
        <p:blipFill>
          <a:blip r:embed="rId5"/>
          <a:srcRect l="0" t="0" r="326" b="326"/>
          <a:stretch>
            <a:fillRect/>
          </a:stretch>
        </p:blipFill>
        <p:spPr>
          <a:xfrm flipH="false" flipV="false" rot="0">
            <a:off x="1523455" y="140130"/>
            <a:ext cx="7655097" cy="5003369"/>
          </a:xfrm>
          <a:prstGeom prst="rect">
            <a:avLst/>
          </a:prstGeom>
        </p:spPr>
      </p:pic>
      <p:sp>
        <p:nvSpPr>
          <p:cNvPr name="TextBox 5" id="5"/>
          <p:cNvSpPr txBox="true"/>
          <p:nvPr/>
        </p:nvSpPr>
        <p:spPr>
          <a:xfrm rot="0">
            <a:off x="3700" y="323550"/>
            <a:ext cx="4773900" cy="3181731"/>
          </a:xfrm>
          <a:prstGeom prst="rect">
            <a:avLst/>
          </a:prstGeom>
        </p:spPr>
        <p:txBody>
          <a:bodyPr anchor="t" rtlCol="false" tIns="0" lIns="0" bIns="0" rIns="0">
            <a:spAutoFit/>
          </a:bodyPr>
          <a:lstStyle/>
          <a:p>
            <a:pPr algn="ctr">
              <a:lnSpc>
                <a:spcPts val="5472"/>
              </a:lnSpc>
            </a:pPr>
            <a:r>
              <a:rPr lang="en-US" spc="56" sz="3800">
                <a:solidFill>
                  <a:srgbClr val="000000"/>
                </a:solidFill>
                <a:latin typeface="Catseye"/>
              </a:rPr>
              <a:t>Summer 2022 &amp; School Year 2022-23 Updates </a:t>
            </a:r>
          </a:p>
          <a:p>
            <a:pPr algn="ctr">
              <a:lnSpc>
                <a:spcPts val="2592"/>
              </a:lnSpc>
            </a:pPr>
          </a:p>
          <a:p>
            <a:pPr algn="ctr">
              <a:lnSpc>
                <a:spcPts val="3168"/>
              </a:lnSpc>
            </a:pPr>
            <a:r>
              <a:rPr lang="en-US" spc="32" sz="2200">
                <a:solidFill>
                  <a:srgbClr val="000000"/>
                </a:solidFill>
                <a:latin typeface="Museo Slab"/>
              </a:rPr>
              <a:t>April 2022</a:t>
            </a:r>
          </a:p>
          <a:p>
            <a:pPr algn="ctr">
              <a:lnSpc>
                <a:spcPts val="2592"/>
              </a:lnSpc>
            </a:pPr>
            <a:r>
              <a:rPr lang="en-US" spc="-1" sz="1800">
                <a:solidFill>
                  <a:srgbClr val="000000"/>
                </a:solidFill>
                <a:latin typeface="Museo Slab"/>
              </a:rPr>
              <a:t>School Nutrition Unit</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367" b="367"/>
          <a:stretch>
            <a:fillRect/>
          </a:stretch>
        </p:blipFill>
        <p:spPr>
          <a:xfrm flipH="false" flipV="false" rot="0">
            <a:off x="8451" y="0"/>
            <a:ext cx="9127096" cy="5143499"/>
          </a:xfrm>
          <a:prstGeom prst="rect">
            <a:avLst/>
          </a:prstGeom>
        </p:spPr>
      </p:pic>
      <p:pic>
        <p:nvPicPr>
          <p:cNvPr name="Picture 3" id="3"/>
          <p:cNvPicPr>
            <a:picLocks noChangeAspect="true"/>
          </p:cNvPicPr>
          <p:nvPr/>
        </p:nvPicPr>
        <p:blipFill>
          <a:blip r:embed="rId4"/>
          <a:srcRect l="0" t="0" r="2556" b="2719"/>
          <a:stretch>
            <a:fillRect/>
          </a:stretch>
        </p:blipFill>
        <p:spPr>
          <a:xfrm flipH="false" flipV="false" rot="0">
            <a:off x="1190935" y="4457699"/>
            <a:ext cx="2031741" cy="685800"/>
          </a:xfrm>
          <a:prstGeom prst="rect">
            <a:avLst/>
          </a:prstGeom>
        </p:spPr>
      </p:pic>
      <p:sp>
        <p:nvSpPr>
          <p:cNvPr name="TextBox 4" id="4"/>
          <p:cNvSpPr txBox="true"/>
          <p:nvPr/>
        </p:nvSpPr>
        <p:spPr>
          <a:xfrm rot="0">
            <a:off x="418921" y="1382088"/>
            <a:ext cx="3345900" cy="1876425"/>
          </a:xfrm>
          <a:prstGeom prst="rect">
            <a:avLst/>
          </a:prstGeom>
        </p:spPr>
        <p:txBody>
          <a:bodyPr anchor="t" rtlCol="false" tIns="0" lIns="0" bIns="0" rIns="0">
            <a:spAutoFit/>
          </a:bodyPr>
          <a:lstStyle/>
          <a:p>
            <a:pPr algn="ctr">
              <a:lnSpc>
                <a:spcPts val="7198"/>
              </a:lnSpc>
            </a:pPr>
            <a:r>
              <a:rPr lang="en-US" spc="74" sz="4999">
                <a:solidFill>
                  <a:srgbClr val="FFFFFF"/>
                </a:solidFill>
                <a:latin typeface="Catseye"/>
              </a:rPr>
              <a:t>Expiring Waivers</a:t>
            </a:r>
          </a:p>
        </p:txBody>
      </p:sp>
      <p:sp>
        <p:nvSpPr>
          <p:cNvPr name="TextBox 5" id="5"/>
          <p:cNvSpPr txBox="true"/>
          <p:nvPr/>
        </p:nvSpPr>
        <p:spPr>
          <a:xfrm rot="0">
            <a:off x="4923550" y="1063175"/>
            <a:ext cx="4212000" cy="3768618"/>
          </a:xfrm>
          <a:prstGeom prst="rect">
            <a:avLst/>
          </a:prstGeom>
        </p:spPr>
        <p:txBody>
          <a:bodyPr anchor="t" rtlCol="false" tIns="0" lIns="0" bIns="0" rIns="0">
            <a:spAutoFit/>
          </a:bodyPr>
          <a:lstStyle/>
          <a:p>
            <a:pPr algn="l" marL="360045" indent="-180022" lvl="1">
              <a:lnSpc>
                <a:spcPts val="3310"/>
              </a:lnSpc>
              <a:buFont typeface="Arial"/>
              <a:buChar char="•"/>
            </a:pPr>
            <a:r>
              <a:rPr lang="en-US" spc="34" sz="2300">
                <a:solidFill>
                  <a:srgbClr val="000000"/>
                </a:solidFill>
                <a:latin typeface="Museo Slab"/>
              </a:rPr>
              <a:t>Expansion of area eligibility</a:t>
            </a:r>
          </a:p>
          <a:p>
            <a:pPr algn="l" marL="360045" indent="-180022" lvl="1">
              <a:lnSpc>
                <a:spcPts val="3310"/>
              </a:lnSpc>
              <a:buFont typeface="Arial"/>
              <a:buChar char="•"/>
            </a:pPr>
            <a:r>
              <a:rPr lang="en-US" spc="34" sz="2300">
                <a:solidFill>
                  <a:srgbClr val="000000"/>
                </a:solidFill>
                <a:latin typeface="Museo Slab"/>
              </a:rPr>
              <a:t>Operation of SSO during the school year</a:t>
            </a:r>
          </a:p>
          <a:p>
            <a:pPr algn="l" marL="360045" indent="-180022" lvl="1">
              <a:lnSpc>
                <a:spcPts val="3310"/>
              </a:lnSpc>
              <a:buFont typeface="Arial"/>
              <a:buChar char="•"/>
            </a:pPr>
            <a:r>
              <a:rPr lang="en-US" spc="34" sz="2300">
                <a:solidFill>
                  <a:srgbClr val="000000"/>
                </a:solidFill>
                <a:latin typeface="Museo Slab"/>
              </a:rPr>
              <a:t>Offering the SFSP reimbursement rate for SSO meals </a:t>
            </a:r>
          </a:p>
          <a:p>
            <a:pPr algn="l" marL="360045" indent="-180022" lvl="1">
              <a:lnSpc>
                <a:spcPts val="3310"/>
              </a:lnSpc>
              <a:buFont typeface="Arial"/>
              <a:buChar char="•"/>
            </a:pPr>
            <a:r>
              <a:rPr lang="en-US" spc="34" sz="2300">
                <a:solidFill>
                  <a:srgbClr val="000000"/>
                </a:solidFill>
                <a:latin typeface="Museo Slab"/>
              </a:rPr>
              <a:t>Waiver of meal pattern requirements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367" b="367"/>
          <a:stretch>
            <a:fillRect/>
          </a:stretch>
        </p:blipFill>
        <p:spPr>
          <a:xfrm flipH="false" flipV="false" rot="0">
            <a:off x="8451" y="0"/>
            <a:ext cx="9127096" cy="5143499"/>
          </a:xfrm>
          <a:prstGeom prst="rect">
            <a:avLst/>
          </a:prstGeom>
        </p:spPr>
      </p:pic>
      <p:pic>
        <p:nvPicPr>
          <p:cNvPr name="Picture 3" id="3"/>
          <p:cNvPicPr>
            <a:picLocks noChangeAspect="true"/>
          </p:cNvPicPr>
          <p:nvPr/>
        </p:nvPicPr>
        <p:blipFill>
          <a:blip r:embed="rId4"/>
          <a:srcRect l="0" t="0" r="2556" b="2719"/>
          <a:stretch>
            <a:fillRect/>
          </a:stretch>
        </p:blipFill>
        <p:spPr>
          <a:xfrm flipH="false" flipV="false" rot="0">
            <a:off x="1190935" y="4457699"/>
            <a:ext cx="2031741" cy="685800"/>
          </a:xfrm>
          <a:prstGeom prst="rect">
            <a:avLst/>
          </a:prstGeom>
        </p:spPr>
      </p:pic>
      <p:sp>
        <p:nvSpPr>
          <p:cNvPr name="TextBox 4" id="4"/>
          <p:cNvSpPr txBox="true"/>
          <p:nvPr/>
        </p:nvSpPr>
        <p:spPr>
          <a:xfrm rot="0">
            <a:off x="4824600" y="876500"/>
            <a:ext cx="4140300" cy="1193426"/>
          </a:xfrm>
          <a:prstGeom prst="rect">
            <a:avLst/>
          </a:prstGeom>
        </p:spPr>
        <p:txBody>
          <a:bodyPr anchor="t" rtlCol="false" tIns="0" lIns="0" bIns="0" rIns="0">
            <a:spAutoFit/>
          </a:bodyPr>
          <a:lstStyle/>
          <a:p>
            <a:pPr algn="ctr">
              <a:lnSpc>
                <a:spcPts val="3454"/>
              </a:lnSpc>
            </a:pPr>
            <a:r>
              <a:rPr lang="en-US" spc="35" sz="2400">
                <a:solidFill>
                  <a:srgbClr val="000000"/>
                </a:solidFill>
                <a:latin typeface="Museo Slab Bold"/>
              </a:rPr>
              <a:t>Available Waivers</a:t>
            </a:r>
          </a:p>
          <a:p>
            <a:pPr algn="ctr">
              <a:lnSpc>
                <a:spcPts val="3454"/>
              </a:lnSpc>
            </a:pPr>
            <a:r>
              <a:rPr lang="en-US" spc="35" sz="2400">
                <a:solidFill>
                  <a:srgbClr val="000000"/>
                </a:solidFill>
                <a:latin typeface="Museo Slab Bold"/>
              </a:rPr>
              <a:t>Summer 2022</a:t>
            </a:r>
          </a:p>
          <a:p>
            <a:pPr algn="ctr">
              <a:lnSpc>
                <a:spcPts val="2591"/>
              </a:lnSpc>
            </a:pPr>
          </a:p>
        </p:txBody>
      </p:sp>
      <p:sp>
        <p:nvSpPr>
          <p:cNvPr name="TextBox 5" id="5"/>
          <p:cNvSpPr txBox="true"/>
          <p:nvPr/>
        </p:nvSpPr>
        <p:spPr>
          <a:xfrm rot="0">
            <a:off x="430961" y="1256086"/>
            <a:ext cx="3345900" cy="1950699"/>
          </a:xfrm>
          <a:prstGeom prst="rect">
            <a:avLst/>
          </a:prstGeom>
        </p:spPr>
        <p:txBody>
          <a:bodyPr anchor="t" rtlCol="false" tIns="0" lIns="0" bIns="0" rIns="0">
            <a:spAutoFit/>
          </a:bodyPr>
          <a:lstStyle/>
          <a:p>
            <a:pPr algn="ctr">
              <a:lnSpc>
                <a:spcPts val="5040"/>
              </a:lnSpc>
            </a:pPr>
            <a:r>
              <a:rPr lang="en-US" spc="51" sz="3500">
                <a:solidFill>
                  <a:srgbClr val="FFFFFF"/>
                </a:solidFill>
                <a:latin typeface="Catseye"/>
              </a:rPr>
              <a:t>Waiver Updates: Summer Food Service Program</a:t>
            </a:r>
          </a:p>
        </p:txBody>
      </p:sp>
      <p:sp>
        <p:nvSpPr>
          <p:cNvPr name="TextBox 6" id="6"/>
          <p:cNvSpPr txBox="true"/>
          <p:nvPr/>
        </p:nvSpPr>
        <p:spPr>
          <a:xfrm rot="0">
            <a:off x="4668225" y="1841326"/>
            <a:ext cx="4344300" cy="2092218"/>
          </a:xfrm>
          <a:prstGeom prst="rect">
            <a:avLst/>
          </a:prstGeom>
        </p:spPr>
        <p:txBody>
          <a:bodyPr anchor="t" rtlCol="false" tIns="0" lIns="0" bIns="0" rIns="0">
            <a:spAutoFit/>
          </a:bodyPr>
          <a:lstStyle/>
          <a:p>
            <a:pPr algn="l" marL="360045" indent="-180022" lvl="1">
              <a:lnSpc>
                <a:spcPts val="3310"/>
              </a:lnSpc>
              <a:buFont typeface="Arial"/>
              <a:buChar char="•"/>
            </a:pPr>
            <a:r>
              <a:rPr lang="en-US" spc="34" sz="2300">
                <a:solidFill>
                  <a:srgbClr val="000000"/>
                </a:solidFill>
                <a:latin typeface="Museo Slab"/>
              </a:rPr>
              <a:t>Non-congregate meal service</a:t>
            </a:r>
          </a:p>
          <a:p>
            <a:pPr algn="l" marL="360045" indent="-180022" lvl="1">
              <a:lnSpc>
                <a:spcPts val="3310"/>
              </a:lnSpc>
              <a:buFont typeface="Arial"/>
              <a:buChar char="•"/>
            </a:pPr>
            <a:r>
              <a:rPr lang="en-US" spc="34" sz="2300">
                <a:solidFill>
                  <a:srgbClr val="000000"/>
                </a:solidFill>
                <a:latin typeface="Museo Slab"/>
              </a:rPr>
              <a:t>Parent/guardian meal pick-up </a:t>
            </a:r>
          </a:p>
          <a:p>
            <a:pPr algn="l" marL="360045" indent="-180022" lvl="1">
              <a:lnSpc>
                <a:spcPts val="3310"/>
              </a:lnSpc>
              <a:buFont typeface="Arial"/>
              <a:buChar char="•"/>
            </a:pPr>
            <a:r>
              <a:rPr lang="en-US" spc="34" sz="2300">
                <a:solidFill>
                  <a:srgbClr val="000000"/>
                </a:solidFill>
                <a:latin typeface="Museo Slab"/>
              </a:rPr>
              <a:t>Off-site monitoring</a:t>
            </a:r>
          </a:p>
        </p:txBody>
      </p:sp>
      <p:sp>
        <p:nvSpPr>
          <p:cNvPr name="TextBox 7" id="7"/>
          <p:cNvSpPr txBox="true"/>
          <p:nvPr/>
        </p:nvSpPr>
        <p:spPr>
          <a:xfrm rot="0">
            <a:off x="5480656" y="4238625"/>
            <a:ext cx="3531869" cy="390525"/>
          </a:xfrm>
          <a:prstGeom prst="rect">
            <a:avLst/>
          </a:prstGeom>
        </p:spPr>
        <p:txBody>
          <a:bodyPr anchor="t" rtlCol="false" tIns="0" lIns="0" bIns="0" rIns="0">
            <a:spAutoFit/>
          </a:bodyPr>
          <a:lstStyle/>
          <a:p>
            <a:pPr algn="l">
              <a:lnSpc>
                <a:spcPts val="3012"/>
              </a:lnSpc>
            </a:pPr>
            <a:r>
              <a:rPr lang="en-US" spc="-100" sz="2510">
                <a:solidFill>
                  <a:srgbClr val="0000FF"/>
                </a:solidFill>
                <a:latin typeface="Museo Slab"/>
              </a:rPr>
              <a:t>SFSP Comparison Chart</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363" b="363"/>
          <a:stretch>
            <a:fillRect/>
          </a:stretch>
        </p:blipFill>
        <p:spPr>
          <a:xfrm flipH="false" flipV="false" rot="0">
            <a:off x="8451" y="0"/>
            <a:ext cx="9127097" cy="5143499"/>
          </a:xfrm>
          <a:prstGeom prst="rect">
            <a:avLst/>
          </a:prstGeom>
        </p:spPr>
      </p:pic>
      <p:pic>
        <p:nvPicPr>
          <p:cNvPr name="Picture 3" id="3"/>
          <p:cNvPicPr>
            <a:picLocks noChangeAspect="true"/>
          </p:cNvPicPr>
          <p:nvPr/>
        </p:nvPicPr>
        <p:blipFill>
          <a:blip r:embed="rId4"/>
          <a:srcRect l="0" t="0" r="2558" b="2721"/>
          <a:stretch>
            <a:fillRect/>
          </a:stretch>
        </p:blipFill>
        <p:spPr>
          <a:xfrm flipH="false" flipV="false" rot="0">
            <a:off x="1190935" y="4457699"/>
            <a:ext cx="2031741" cy="685800"/>
          </a:xfrm>
          <a:prstGeom prst="rect">
            <a:avLst/>
          </a:prstGeom>
        </p:spPr>
      </p:pic>
      <p:sp>
        <p:nvSpPr>
          <p:cNvPr name="TextBox 4" id="4"/>
          <p:cNvSpPr txBox="true"/>
          <p:nvPr/>
        </p:nvSpPr>
        <p:spPr>
          <a:xfrm rot="0">
            <a:off x="4753953" y="649908"/>
            <a:ext cx="4265100" cy="3807791"/>
          </a:xfrm>
          <a:prstGeom prst="rect">
            <a:avLst/>
          </a:prstGeom>
        </p:spPr>
        <p:txBody>
          <a:bodyPr anchor="t" rtlCol="false" tIns="0" lIns="0" bIns="0" rIns="0">
            <a:spAutoFit/>
          </a:bodyPr>
          <a:lstStyle/>
          <a:p>
            <a:pPr>
              <a:lnSpc>
                <a:spcPts val="2520"/>
              </a:lnSpc>
            </a:pPr>
          </a:p>
          <a:p>
            <a:pPr algn="l" marL="365760" indent="-182880" lvl="1">
              <a:lnSpc>
                <a:spcPts val="3454"/>
              </a:lnSpc>
              <a:buFont typeface="Arial"/>
              <a:buChar char="•"/>
            </a:pPr>
            <a:r>
              <a:rPr lang="en-US" spc="35" sz="2400">
                <a:solidFill>
                  <a:srgbClr val="000000"/>
                </a:solidFill>
                <a:latin typeface="Museo Slab"/>
              </a:rPr>
              <a:t>Waivers may be utilized when operations are impacted by COVID</a:t>
            </a:r>
          </a:p>
          <a:p>
            <a:pPr algn="l" marL="365760" indent="-182880" lvl="1">
              <a:lnSpc>
                <a:spcPts val="3454"/>
              </a:lnSpc>
              <a:buFont typeface="Arial"/>
              <a:buChar char="•"/>
            </a:pPr>
            <a:r>
              <a:rPr lang="en-US" spc="35" sz="2400">
                <a:solidFill>
                  <a:srgbClr val="000000"/>
                </a:solidFill>
                <a:latin typeface="Museo Slab"/>
              </a:rPr>
              <a:t>Sponsors must apply and be approved to use waiver</a:t>
            </a:r>
          </a:p>
          <a:p>
            <a:pPr algn="l" marL="365760" indent="-182880" lvl="1">
              <a:lnSpc>
                <a:spcPts val="3454"/>
              </a:lnSpc>
              <a:buFont typeface="Arial"/>
              <a:buChar char="•"/>
            </a:pPr>
            <a:r>
              <a:rPr lang="en-US" spc="35" sz="2400">
                <a:solidFill>
                  <a:srgbClr val="000000"/>
                </a:solidFill>
                <a:latin typeface="Museo Slab"/>
              </a:rPr>
              <a:t>Smart sheet form and examples coming soon! </a:t>
            </a:r>
          </a:p>
        </p:txBody>
      </p:sp>
      <p:sp>
        <p:nvSpPr>
          <p:cNvPr name="TextBox 5" id="5"/>
          <p:cNvSpPr txBox="true"/>
          <p:nvPr/>
        </p:nvSpPr>
        <p:spPr>
          <a:xfrm rot="0">
            <a:off x="435354" y="432899"/>
            <a:ext cx="3345900" cy="3686175"/>
          </a:xfrm>
          <a:prstGeom prst="rect">
            <a:avLst/>
          </a:prstGeom>
        </p:spPr>
        <p:txBody>
          <a:bodyPr anchor="t" rtlCol="false" tIns="0" lIns="0" bIns="0" rIns="0">
            <a:spAutoFit/>
          </a:bodyPr>
          <a:lstStyle/>
          <a:p>
            <a:pPr algn="ctr">
              <a:lnSpc>
                <a:spcPts val="7198"/>
              </a:lnSpc>
            </a:pPr>
            <a:r>
              <a:rPr lang="en-US" spc="74" sz="4999">
                <a:solidFill>
                  <a:srgbClr val="FFFFFF"/>
                </a:solidFill>
                <a:latin typeface="Catseye"/>
              </a:rPr>
              <a:t>Waiver Process</a:t>
            </a:r>
          </a:p>
          <a:p>
            <a:pPr algn="ctr">
              <a:lnSpc>
                <a:spcPts val="7198"/>
              </a:lnSpc>
            </a:pPr>
            <a:r>
              <a:rPr lang="en-US" spc="74" sz="4999">
                <a:solidFill>
                  <a:srgbClr val="FFFFFF"/>
                </a:solidFill>
                <a:latin typeface="Catseye"/>
              </a:rPr>
              <a:t>Summer 2022</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4052" b="3967"/>
          <a:stretch>
            <a:fillRect/>
          </a:stretch>
        </p:blipFill>
        <p:spPr>
          <a:xfrm flipH="false" flipV="false" rot="0">
            <a:off x="7834394" y="4545518"/>
            <a:ext cx="1251488" cy="532040"/>
          </a:xfrm>
          <a:prstGeom prst="rect">
            <a:avLst/>
          </a:prstGeom>
        </p:spPr>
      </p:pic>
      <p:grpSp>
        <p:nvGrpSpPr>
          <p:cNvPr name="Group 3" id="3"/>
          <p:cNvGrpSpPr>
            <a:grpSpLocks noChangeAspect="true"/>
          </p:cNvGrpSpPr>
          <p:nvPr/>
        </p:nvGrpSpPr>
        <p:grpSpPr>
          <a:xfrm rot="-10800000">
            <a:off x="644409" y="1117435"/>
            <a:ext cx="8175879" cy="74009"/>
            <a:chOff x="0" y="0"/>
            <a:chExt cx="10901171" cy="98679"/>
          </a:xfrm>
        </p:grpSpPr>
        <p:sp>
          <p:nvSpPr>
            <p:cNvPr name="Freeform 4" id="4"/>
            <p:cNvSpPr/>
            <p:nvPr/>
          </p:nvSpPr>
          <p:spPr>
            <a:xfrm>
              <a:off x="0" y="0"/>
              <a:ext cx="10901172" cy="98679"/>
            </a:xfrm>
            <a:custGeom>
              <a:avLst/>
              <a:gdLst/>
              <a:ahLst/>
              <a:cxnLst/>
              <a:rect r="r" b="b" t="t" l="l"/>
              <a:pathLst>
                <a:path h="98679" w="10901172">
                  <a:moveTo>
                    <a:pt x="10900791" y="39497"/>
                  </a:moveTo>
                  <a:cubicBezTo>
                    <a:pt x="10782300" y="32893"/>
                    <a:pt x="10571353" y="33909"/>
                    <a:pt x="10437495" y="39497"/>
                  </a:cubicBezTo>
                  <a:cubicBezTo>
                    <a:pt x="10303638" y="45085"/>
                    <a:pt x="10034143" y="44323"/>
                    <a:pt x="9756267" y="39497"/>
                  </a:cubicBezTo>
                  <a:cubicBezTo>
                    <a:pt x="9478391" y="34671"/>
                    <a:pt x="9139555" y="56642"/>
                    <a:pt x="8965947" y="39497"/>
                  </a:cubicBezTo>
                  <a:cubicBezTo>
                    <a:pt x="8792338" y="22352"/>
                    <a:pt x="8781542" y="35433"/>
                    <a:pt x="8611743" y="39497"/>
                  </a:cubicBezTo>
                  <a:cubicBezTo>
                    <a:pt x="8441944" y="43561"/>
                    <a:pt x="8428228" y="54864"/>
                    <a:pt x="8257540" y="39497"/>
                  </a:cubicBezTo>
                  <a:cubicBezTo>
                    <a:pt x="8086852" y="24130"/>
                    <a:pt x="7566660" y="18288"/>
                    <a:pt x="7358253" y="39497"/>
                  </a:cubicBezTo>
                  <a:cubicBezTo>
                    <a:pt x="7149847" y="60706"/>
                    <a:pt x="6909181" y="52705"/>
                    <a:pt x="6677025" y="39497"/>
                  </a:cubicBezTo>
                  <a:cubicBezTo>
                    <a:pt x="6444869" y="26289"/>
                    <a:pt x="6433947" y="52832"/>
                    <a:pt x="6322822" y="39497"/>
                  </a:cubicBezTo>
                  <a:cubicBezTo>
                    <a:pt x="6211697" y="26162"/>
                    <a:pt x="5780278" y="70866"/>
                    <a:pt x="5641594" y="39497"/>
                  </a:cubicBezTo>
                  <a:cubicBezTo>
                    <a:pt x="5502909" y="8128"/>
                    <a:pt x="4946777" y="32385"/>
                    <a:pt x="4742307" y="39497"/>
                  </a:cubicBezTo>
                  <a:cubicBezTo>
                    <a:pt x="4537837" y="46609"/>
                    <a:pt x="4365878" y="30988"/>
                    <a:pt x="4170045" y="39497"/>
                  </a:cubicBezTo>
                  <a:cubicBezTo>
                    <a:pt x="3974211" y="48006"/>
                    <a:pt x="3809873" y="58674"/>
                    <a:pt x="3597783" y="39497"/>
                  </a:cubicBezTo>
                  <a:cubicBezTo>
                    <a:pt x="3385693" y="20320"/>
                    <a:pt x="3060573" y="70231"/>
                    <a:pt x="2916555" y="39497"/>
                  </a:cubicBezTo>
                  <a:cubicBezTo>
                    <a:pt x="2772537" y="8763"/>
                    <a:pt x="2402332" y="78994"/>
                    <a:pt x="2126234" y="39497"/>
                  </a:cubicBezTo>
                  <a:cubicBezTo>
                    <a:pt x="1850136" y="0"/>
                    <a:pt x="1696466" y="75946"/>
                    <a:pt x="1335913" y="39497"/>
                  </a:cubicBezTo>
                  <a:cubicBezTo>
                    <a:pt x="975360" y="3048"/>
                    <a:pt x="665353" y="98679"/>
                    <a:pt x="635" y="39497"/>
                  </a:cubicBezTo>
                  <a:cubicBezTo>
                    <a:pt x="0" y="43942"/>
                    <a:pt x="127" y="48768"/>
                    <a:pt x="635" y="57785"/>
                  </a:cubicBezTo>
                  <a:cubicBezTo>
                    <a:pt x="224917" y="61214"/>
                    <a:pt x="291465" y="66421"/>
                    <a:pt x="463931" y="57785"/>
                  </a:cubicBezTo>
                  <a:cubicBezTo>
                    <a:pt x="636397" y="49149"/>
                    <a:pt x="939800" y="28448"/>
                    <a:pt x="1363218" y="57785"/>
                  </a:cubicBezTo>
                  <a:cubicBezTo>
                    <a:pt x="1786636" y="87122"/>
                    <a:pt x="1813560" y="74676"/>
                    <a:pt x="2044446" y="57785"/>
                  </a:cubicBezTo>
                  <a:cubicBezTo>
                    <a:pt x="2275332" y="40894"/>
                    <a:pt x="2266569" y="53340"/>
                    <a:pt x="2398649" y="57785"/>
                  </a:cubicBezTo>
                  <a:cubicBezTo>
                    <a:pt x="2530729" y="62230"/>
                    <a:pt x="2768473" y="62103"/>
                    <a:pt x="3079877" y="57785"/>
                  </a:cubicBezTo>
                  <a:cubicBezTo>
                    <a:pt x="3391281" y="53467"/>
                    <a:pt x="3468370" y="68961"/>
                    <a:pt x="3652139" y="57785"/>
                  </a:cubicBezTo>
                  <a:cubicBezTo>
                    <a:pt x="3835908" y="46609"/>
                    <a:pt x="3946398" y="42291"/>
                    <a:pt x="4224401" y="57785"/>
                  </a:cubicBezTo>
                  <a:cubicBezTo>
                    <a:pt x="4502404" y="73279"/>
                    <a:pt x="4608322" y="34925"/>
                    <a:pt x="4796663" y="57785"/>
                  </a:cubicBezTo>
                  <a:cubicBezTo>
                    <a:pt x="4985004" y="80645"/>
                    <a:pt x="5197475" y="31115"/>
                    <a:pt x="5368925" y="57785"/>
                  </a:cubicBezTo>
                  <a:cubicBezTo>
                    <a:pt x="5540375" y="84455"/>
                    <a:pt x="5844032" y="27432"/>
                    <a:pt x="6159246" y="57785"/>
                  </a:cubicBezTo>
                  <a:cubicBezTo>
                    <a:pt x="6474460" y="88138"/>
                    <a:pt x="6536309" y="28575"/>
                    <a:pt x="6840474" y="57785"/>
                  </a:cubicBezTo>
                  <a:cubicBezTo>
                    <a:pt x="7144639" y="86995"/>
                    <a:pt x="7084695" y="52832"/>
                    <a:pt x="7194677" y="57785"/>
                  </a:cubicBezTo>
                  <a:cubicBezTo>
                    <a:pt x="7304660" y="62738"/>
                    <a:pt x="7518527" y="77216"/>
                    <a:pt x="7766939" y="57785"/>
                  </a:cubicBezTo>
                  <a:cubicBezTo>
                    <a:pt x="8015351" y="38354"/>
                    <a:pt x="8377682" y="54991"/>
                    <a:pt x="8557260" y="57785"/>
                  </a:cubicBezTo>
                  <a:cubicBezTo>
                    <a:pt x="8736837" y="60579"/>
                    <a:pt x="8915653" y="72644"/>
                    <a:pt x="9020556" y="57785"/>
                  </a:cubicBezTo>
                  <a:cubicBezTo>
                    <a:pt x="9125458" y="42926"/>
                    <a:pt x="9639046" y="29591"/>
                    <a:pt x="9919843" y="57785"/>
                  </a:cubicBezTo>
                  <a:cubicBezTo>
                    <a:pt x="10200639" y="85979"/>
                    <a:pt x="10586593" y="23876"/>
                    <a:pt x="10900918" y="57785"/>
                  </a:cubicBezTo>
                  <a:cubicBezTo>
                    <a:pt x="10901172" y="49022"/>
                    <a:pt x="10900790" y="43942"/>
                    <a:pt x="10900918" y="39497"/>
                  </a:cubicBezTo>
                  <a:close/>
                </a:path>
              </a:pathLst>
            </a:custGeom>
            <a:solidFill>
              <a:srgbClr val="FFFFFF"/>
            </a:solidFill>
          </p:spPr>
        </p:sp>
        <p:sp>
          <p:nvSpPr>
            <p:cNvPr name="Freeform 5" id="5"/>
            <p:cNvSpPr/>
            <p:nvPr/>
          </p:nvSpPr>
          <p:spPr>
            <a:xfrm>
              <a:off x="-5207" y="5969"/>
              <a:ext cx="10910951" cy="81534"/>
            </a:xfrm>
            <a:custGeom>
              <a:avLst/>
              <a:gdLst/>
              <a:ahLst/>
              <a:cxnLst/>
              <a:rect r="r" b="b" t="t" l="l"/>
              <a:pathLst>
                <a:path h="81534" w="10910951">
                  <a:moveTo>
                    <a:pt x="10905744" y="38227"/>
                  </a:moveTo>
                  <a:cubicBezTo>
                    <a:pt x="10787507" y="31623"/>
                    <a:pt x="10576687" y="32639"/>
                    <a:pt x="10442956" y="38227"/>
                  </a:cubicBezTo>
                  <a:lnTo>
                    <a:pt x="10442956" y="38227"/>
                  </a:lnTo>
                  <a:cubicBezTo>
                    <a:pt x="10308971" y="43815"/>
                    <a:pt x="10039350" y="43053"/>
                    <a:pt x="9761474" y="38227"/>
                  </a:cubicBezTo>
                  <a:cubicBezTo>
                    <a:pt x="9645650" y="36195"/>
                    <a:pt x="9519285" y="38862"/>
                    <a:pt x="9398508" y="41402"/>
                  </a:cubicBezTo>
                  <a:cubicBezTo>
                    <a:pt x="9288399" y="43688"/>
                    <a:pt x="9182989" y="45974"/>
                    <a:pt x="9094978" y="44323"/>
                  </a:cubicBezTo>
                  <a:cubicBezTo>
                    <a:pt x="9048115" y="43561"/>
                    <a:pt x="9006078" y="41656"/>
                    <a:pt x="8970771" y="38100"/>
                  </a:cubicBezTo>
                  <a:lnTo>
                    <a:pt x="8971279" y="33401"/>
                  </a:lnTo>
                  <a:lnTo>
                    <a:pt x="8970771" y="38100"/>
                  </a:lnTo>
                  <a:cubicBezTo>
                    <a:pt x="8852027" y="26416"/>
                    <a:pt x="8809863" y="28829"/>
                    <a:pt x="8740393" y="32766"/>
                  </a:cubicBezTo>
                  <a:cubicBezTo>
                    <a:pt x="8708389" y="34671"/>
                    <a:pt x="8670670" y="36830"/>
                    <a:pt x="8617203" y="38100"/>
                  </a:cubicBezTo>
                  <a:lnTo>
                    <a:pt x="8617076" y="33401"/>
                  </a:lnTo>
                  <a:lnTo>
                    <a:pt x="8617203" y="38100"/>
                  </a:lnTo>
                  <a:cubicBezTo>
                    <a:pt x="8565514" y="39370"/>
                    <a:pt x="8528176" y="41275"/>
                    <a:pt x="8496553" y="42926"/>
                  </a:cubicBezTo>
                  <a:cubicBezTo>
                    <a:pt x="8473185" y="44069"/>
                    <a:pt x="8452865" y="45212"/>
                    <a:pt x="8432037" y="45720"/>
                  </a:cubicBezTo>
                  <a:cubicBezTo>
                    <a:pt x="8388476" y="46736"/>
                    <a:pt x="8342755" y="45466"/>
                    <a:pt x="8262365" y="38227"/>
                  </a:cubicBezTo>
                  <a:cubicBezTo>
                    <a:pt x="8091931" y="22860"/>
                    <a:pt x="7571993" y="17018"/>
                    <a:pt x="7363967" y="38227"/>
                  </a:cubicBezTo>
                  <a:lnTo>
                    <a:pt x="7363459" y="33528"/>
                  </a:lnTo>
                  <a:lnTo>
                    <a:pt x="7363967" y="38227"/>
                  </a:lnTo>
                  <a:cubicBezTo>
                    <a:pt x="7155179" y="59436"/>
                    <a:pt x="6914133" y="51435"/>
                    <a:pt x="6681977" y="38227"/>
                  </a:cubicBezTo>
                  <a:lnTo>
                    <a:pt x="6681977" y="38227"/>
                  </a:lnTo>
                  <a:cubicBezTo>
                    <a:pt x="6556120" y="31115"/>
                    <a:pt x="6495541" y="35560"/>
                    <a:pt x="6448678" y="39116"/>
                  </a:cubicBezTo>
                  <a:cubicBezTo>
                    <a:pt x="6418960" y="41275"/>
                    <a:pt x="6394449" y="43180"/>
                    <a:pt x="6362445" y="41402"/>
                  </a:cubicBezTo>
                  <a:cubicBezTo>
                    <a:pt x="6351777" y="40767"/>
                    <a:pt x="6340220" y="39751"/>
                    <a:pt x="6327520" y="38227"/>
                  </a:cubicBezTo>
                  <a:cubicBezTo>
                    <a:pt x="6282435" y="32766"/>
                    <a:pt x="6183248" y="37084"/>
                    <a:pt x="6071869" y="41910"/>
                  </a:cubicBezTo>
                  <a:cubicBezTo>
                    <a:pt x="5931661" y="48006"/>
                    <a:pt x="5772403" y="54864"/>
                    <a:pt x="5680074" y="43815"/>
                  </a:cubicBezTo>
                  <a:cubicBezTo>
                    <a:pt x="5667374" y="42291"/>
                    <a:pt x="5655944" y="40386"/>
                    <a:pt x="5645911" y="38100"/>
                  </a:cubicBezTo>
                  <a:cubicBezTo>
                    <a:pt x="5521197" y="9906"/>
                    <a:pt x="5054599" y="26924"/>
                    <a:pt x="4814950" y="35814"/>
                  </a:cubicBezTo>
                  <a:cubicBezTo>
                    <a:pt x="4789931" y="36703"/>
                    <a:pt x="4767325" y="37592"/>
                    <a:pt x="4747894" y="38227"/>
                  </a:cubicBezTo>
                  <a:cubicBezTo>
                    <a:pt x="4648072" y="41656"/>
                    <a:pt x="4555997" y="39751"/>
                    <a:pt x="4465319" y="37846"/>
                  </a:cubicBezTo>
                  <a:cubicBezTo>
                    <a:pt x="4376927" y="35941"/>
                    <a:pt x="4289805" y="34163"/>
                    <a:pt x="4197730" y="37338"/>
                  </a:cubicBezTo>
                  <a:cubicBezTo>
                    <a:pt x="4190364" y="37592"/>
                    <a:pt x="4182998" y="37846"/>
                    <a:pt x="4175632" y="38227"/>
                  </a:cubicBezTo>
                  <a:lnTo>
                    <a:pt x="4175378" y="33528"/>
                  </a:lnTo>
                  <a:lnTo>
                    <a:pt x="4175632" y="38227"/>
                  </a:lnTo>
                  <a:cubicBezTo>
                    <a:pt x="4155947" y="39116"/>
                    <a:pt x="4136516" y="40005"/>
                    <a:pt x="4117339" y="40894"/>
                  </a:cubicBezTo>
                  <a:cubicBezTo>
                    <a:pt x="4098670" y="41783"/>
                    <a:pt x="4080128" y="42545"/>
                    <a:pt x="4061840" y="43434"/>
                  </a:cubicBezTo>
                  <a:cubicBezTo>
                    <a:pt x="3912488" y="49911"/>
                    <a:pt x="3772915" y="53721"/>
                    <a:pt x="3602735" y="38354"/>
                  </a:cubicBezTo>
                  <a:lnTo>
                    <a:pt x="3603116" y="33655"/>
                  </a:lnTo>
                  <a:lnTo>
                    <a:pt x="3602735" y="38354"/>
                  </a:lnTo>
                  <a:cubicBezTo>
                    <a:pt x="3503548" y="29337"/>
                    <a:pt x="3379215" y="35560"/>
                    <a:pt x="3260089" y="41529"/>
                  </a:cubicBezTo>
                  <a:cubicBezTo>
                    <a:pt x="3151377" y="46990"/>
                    <a:pt x="3046729" y="52197"/>
                    <a:pt x="2970021" y="45339"/>
                  </a:cubicBezTo>
                  <a:cubicBezTo>
                    <a:pt x="2952114" y="43688"/>
                    <a:pt x="2935604" y="41402"/>
                    <a:pt x="2920872" y="38227"/>
                  </a:cubicBezTo>
                  <a:cubicBezTo>
                    <a:pt x="2856102" y="24384"/>
                    <a:pt x="2744342" y="31242"/>
                    <a:pt x="2614675" y="39243"/>
                  </a:cubicBezTo>
                  <a:cubicBezTo>
                    <a:pt x="2460370" y="48768"/>
                    <a:pt x="2281681" y="59817"/>
                    <a:pt x="2130805" y="38227"/>
                  </a:cubicBezTo>
                  <a:cubicBezTo>
                    <a:pt x="1995423" y="18796"/>
                    <a:pt x="1889505" y="27305"/>
                    <a:pt x="1773554" y="36703"/>
                  </a:cubicBezTo>
                  <a:cubicBezTo>
                    <a:pt x="1654047" y="46355"/>
                    <a:pt x="1523999" y="56769"/>
                    <a:pt x="1340611" y="38227"/>
                  </a:cubicBezTo>
                  <a:cubicBezTo>
                    <a:pt x="1184782" y="22479"/>
                    <a:pt x="1038351" y="31496"/>
                    <a:pt x="867917" y="41910"/>
                  </a:cubicBezTo>
                  <a:cubicBezTo>
                    <a:pt x="645287" y="55626"/>
                    <a:pt x="382270" y="71882"/>
                    <a:pt x="5461" y="38227"/>
                  </a:cubicBezTo>
                  <a:lnTo>
                    <a:pt x="5842" y="33528"/>
                  </a:lnTo>
                  <a:lnTo>
                    <a:pt x="10541" y="34163"/>
                  </a:lnTo>
                  <a:cubicBezTo>
                    <a:pt x="10033" y="38100"/>
                    <a:pt x="10033" y="42418"/>
                    <a:pt x="10541" y="51562"/>
                  </a:cubicBezTo>
                  <a:lnTo>
                    <a:pt x="5842" y="51816"/>
                  </a:lnTo>
                  <a:lnTo>
                    <a:pt x="5969" y="47117"/>
                  </a:lnTo>
                  <a:cubicBezTo>
                    <a:pt x="59563" y="47879"/>
                    <a:pt x="104267" y="48895"/>
                    <a:pt x="143383" y="49657"/>
                  </a:cubicBezTo>
                  <a:cubicBezTo>
                    <a:pt x="174117" y="50292"/>
                    <a:pt x="201422" y="50800"/>
                    <a:pt x="227203" y="51308"/>
                  </a:cubicBezTo>
                  <a:cubicBezTo>
                    <a:pt x="306070" y="52451"/>
                    <a:pt x="370078" y="52070"/>
                    <a:pt x="468884" y="47117"/>
                  </a:cubicBezTo>
                  <a:cubicBezTo>
                    <a:pt x="483362" y="46355"/>
                    <a:pt x="498856" y="45593"/>
                    <a:pt x="515239" y="44704"/>
                  </a:cubicBezTo>
                  <a:cubicBezTo>
                    <a:pt x="533654" y="43688"/>
                    <a:pt x="553339" y="42672"/>
                    <a:pt x="574040" y="41656"/>
                  </a:cubicBezTo>
                  <a:cubicBezTo>
                    <a:pt x="753872" y="32639"/>
                    <a:pt x="1020826" y="22987"/>
                    <a:pt x="1368806" y="47117"/>
                  </a:cubicBezTo>
                  <a:lnTo>
                    <a:pt x="1368425" y="51816"/>
                  </a:lnTo>
                  <a:lnTo>
                    <a:pt x="1368806" y="47117"/>
                  </a:lnTo>
                  <a:cubicBezTo>
                    <a:pt x="1732915" y="72390"/>
                    <a:pt x="1803527" y="66675"/>
                    <a:pt x="1962912" y="53848"/>
                  </a:cubicBezTo>
                  <a:cubicBezTo>
                    <a:pt x="1988820" y="51816"/>
                    <a:pt x="2017141" y="49530"/>
                    <a:pt x="2049399" y="47117"/>
                  </a:cubicBezTo>
                  <a:lnTo>
                    <a:pt x="2049780" y="51816"/>
                  </a:lnTo>
                  <a:lnTo>
                    <a:pt x="2049399" y="47117"/>
                  </a:lnTo>
                  <a:cubicBezTo>
                    <a:pt x="2215769" y="34925"/>
                    <a:pt x="2258060" y="37973"/>
                    <a:pt x="2318004" y="42291"/>
                  </a:cubicBezTo>
                  <a:cubicBezTo>
                    <a:pt x="2341245" y="43942"/>
                    <a:pt x="2367153" y="45847"/>
                    <a:pt x="2404110" y="47117"/>
                  </a:cubicBezTo>
                  <a:cubicBezTo>
                    <a:pt x="2536063" y="51562"/>
                    <a:pt x="2773680" y="51435"/>
                    <a:pt x="3085084" y="47117"/>
                  </a:cubicBezTo>
                  <a:cubicBezTo>
                    <a:pt x="3230118" y="45085"/>
                    <a:pt x="3324479" y="47371"/>
                    <a:pt x="3402330" y="49276"/>
                  </a:cubicBezTo>
                  <a:cubicBezTo>
                    <a:pt x="3457067" y="50546"/>
                    <a:pt x="3503676" y="51689"/>
                    <a:pt x="3554095" y="51054"/>
                  </a:cubicBezTo>
                  <a:cubicBezTo>
                    <a:pt x="3585845" y="50673"/>
                    <a:pt x="3619246" y="49403"/>
                    <a:pt x="3657092" y="47117"/>
                  </a:cubicBezTo>
                  <a:cubicBezTo>
                    <a:pt x="3840988" y="35941"/>
                    <a:pt x="3951732" y="31623"/>
                    <a:pt x="4229862" y="47117"/>
                  </a:cubicBezTo>
                  <a:cubicBezTo>
                    <a:pt x="4366133" y="54737"/>
                    <a:pt x="4461002" y="49403"/>
                    <a:pt x="4544568" y="44577"/>
                  </a:cubicBezTo>
                  <a:cubicBezTo>
                    <a:pt x="4610354" y="40894"/>
                    <a:pt x="4669409" y="37465"/>
                    <a:pt x="4736084" y="41275"/>
                  </a:cubicBezTo>
                  <a:cubicBezTo>
                    <a:pt x="4757293" y="42418"/>
                    <a:pt x="4779264" y="44323"/>
                    <a:pt x="4802378" y="47117"/>
                  </a:cubicBezTo>
                  <a:cubicBezTo>
                    <a:pt x="4894199" y="58293"/>
                    <a:pt x="4991989" y="52070"/>
                    <a:pt x="5088382" y="45974"/>
                  </a:cubicBezTo>
                  <a:cubicBezTo>
                    <a:pt x="5180965" y="40132"/>
                    <a:pt x="5272404" y="34290"/>
                    <a:pt x="5355209" y="44450"/>
                  </a:cubicBezTo>
                  <a:cubicBezTo>
                    <a:pt x="5361813" y="45212"/>
                    <a:pt x="5368290" y="46101"/>
                    <a:pt x="5374767" y="47117"/>
                  </a:cubicBezTo>
                  <a:cubicBezTo>
                    <a:pt x="5454015" y="59436"/>
                    <a:pt x="5561965" y="53721"/>
                    <a:pt x="5687187" y="47117"/>
                  </a:cubicBezTo>
                  <a:cubicBezTo>
                    <a:pt x="5830570" y="39497"/>
                    <a:pt x="5996051" y="30734"/>
                    <a:pt x="6164834" y="46990"/>
                  </a:cubicBezTo>
                  <a:cubicBezTo>
                    <a:pt x="6323457" y="62230"/>
                    <a:pt x="6417691" y="54737"/>
                    <a:pt x="6511290" y="47244"/>
                  </a:cubicBezTo>
                  <a:cubicBezTo>
                    <a:pt x="6603365" y="39878"/>
                    <a:pt x="6694933" y="32512"/>
                    <a:pt x="6846062" y="46990"/>
                  </a:cubicBezTo>
                  <a:lnTo>
                    <a:pt x="6845555" y="51689"/>
                  </a:lnTo>
                  <a:lnTo>
                    <a:pt x="6846062" y="46990"/>
                  </a:lnTo>
                  <a:cubicBezTo>
                    <a:pt x="7043167" y="65913"/>
                    <a:pt x="7086727" y="58166"/>
                    <a:pt x="7122795" y="51816"/>
                  </a:cubicBezTo>
                  <a:cubicBezTo>
                    <a:pt x="7142861" y="48260"/>
                    <a:pt x="7160895" y="45212"/>
                    <a:pt x="7200011" y="46990"/>
                  </a:cubicBezTo>
                  <a:lnTo>
                    <a:pt x="7199757" y="51689"/>
                  </a:lnTo>
                  <a:lnTo>
                    <a:pt x="7200011" y="46990"/>
                  </a:lnTo>
                  <a:cubicBezTo>
                    <a:pt x="7212076" y="47498"/>
                    <a:pt x="7225411" y="48133"/>
                    <a:pt x="7239889" y="48895"/>
                  </a:cubicBezTo>
                  <a:cubicBezTo>
                    <a:pt x="7257161" y="49784"/>
                    <a:pt x="7275958" y="50673"/>
                    <a:pt x="7296405" y="51562"/>
                  </a:cubicBezTo>
                  <a:cubicBezTo>
                    <a:pt x="7414769" y="56896"/>
                    <a:pt x="7583298" y="61722"/>
                    <a:pt x="7771638" y="46990"/>
                  </a:cubicBezTo>
                  <a:lnTo>
                    <a:pt x="7772020" y="51689"/>
                  </a:lnTo>
                  <a:lnTo>
                    <a:pt x="7771638" y="46990"/>
                  </a:lnTo>
                  <a:cubicBezTo>
                    <a:pt x="7967092" y="31750"/>
                    <a:pt x="8232775" y="38735"/>
                    <a:pt x="8424672" y="43815"/>
                  </a:cubicBezTo>
                  <a:cubicBezTo>
                    <a:pt x="8477123" y="45212"/>
                    <a:pt x="8523986" y="46482"/>
                    <a:pt x="8562467" y="46990"/>
                  </a:cubicBezTo>
                  <a:cubicBezTo>
                    <a:pt x="8611616" y="47752"/>
                    <a:pt x="8660638" y="49149"/>
                    <a:pt x="8708009" y="50673"/>
                  </a:cubicBezTo>
                  <a:cubicBezTo>
                    <a:pt x="8752586" y="51943"/>
                    <a:pt x="8795766" y="53340"/>
                    <a:pt x="8836279" y="53848"/>
                  </a:cubicBezTo>
                  <a:cubicBezTo>
                    <a:pt x="8910701" y="54991"/>
                    <a:pt x="8976106" y="53975"/>
                    <a:pt x="9025001" y="46990"/>
                  </a:cubicBezTo>
                  <a:cubicBezTo>
                    <a:pt x="9130410" y="32131"/>
                    <a:pt x="9644380" y="18796"/>
                    <a:pt x="9925431" y="46990"/>
                  </a:cubicBezTo>
                  <a:cubicBezTo>
                    <a:pt x="10059670" y="60452"/>
                    <a:pt x="10218166" y="53213"/>
                    <a:pt x="10381869" y="45720"/>
                  </a:cubicBezTo>
                  <a:cubicBezTo>
                    <a:pt x="10555351" y="37846"/>
                    <a:pt x="10734421" y="29591"/>
                    <a:pt x="10895584" y="45847"/>
                  </a:cubicBezTo>
                  <a:cubicBezTo>
                    <a:pt x="10899267" y="46228"/>
                    <a:pt x="10902823" y="46609"/>
                    <a:pt x="10906506" y="46990"/>
                  </a:cubicBezTo>
                  <a:lnTo>
                    <a:pt x="10905998" y="51689"/>
                  </a:lnTo>
                  <a:lnTo>
                    <a:pt x="10901299" y="51562"/>
                  </a:lnTo>
                  <a:cubicBezTo>
                    <a:pt x="10901426" y="46609"/>
                    <a:pt x="10901426" y="42799"/>
                    <a:pt x="10901299" y="39624"/>
                  </a:cubicBezTo>
                  <a:cubicBezTo>
                    <a:pt x="10901299" y="37338"/>
                    <a:pt x="10901172" y="35306"/>
                    <a:pt x="10901299" y="33274"/>
                  </a:cubicBezTo>
                  <a:lnTo>
                    <a:pt x="10905998" y="33401"/>
                  </a:lnTo>
                  <a:lnTo>
                    <a:pt x="10905998" y="38227"/>
                  </a:lnTo>
                  <a:lnTo>
                    <a:pt x="10905871" y="38227"/>
                  </a:lnTo>
                  <a:lnTo>
                    <a:pt x="10905617" y="38227"/>
                  </a:lnTo>
                  <a:moveTo>
                    <a:pt x="10906125" y="28702"/>
                  </a:moveTo>
                  <a:lnTo>
                    <a:pt x="10905870" y="33401"/>
                  </a:lnTo>
                  <a:lnTo>
                    <a:pt x="10905870" y="28702"/>
                  </a:lnTo>
                  <a:lnTo>
                    <a:pt x="10905997" y="28702"/>
                  </a:lnTo>
                  <a:cubicBezTo>
                    <a:pt x="10907267" y="28702"/>
                    <a:pt x="10908538" y="29210"/>
                    <a:pt x="10909427" y="30099"/>
                  </a:cubicBezTo>
                  <a:cubicBezTo>
                    <a:pt x="10910316" y="30988"/>
                    <a:pt x="10910824" y="32258"/>
                    <a:pt x="10910824" y="33528"/>
                  </a:cubicBezTo>
                  <a:cubicBezTo>
                    <a:pt x="10910824" y="35179"/>
                    <a:pt x="10910824" y="37084"/>
                    <a:pt x="10910824" y="39370"/>
                  </a:cubicBezTo>
                  <a:cubicBezTo>
                    <a:pt x="10910824" y="42545"/>
                    <a:pt x="10910951" y="46609"/>
                    <a:pt x="10910824" y="51816"/>
                  </a:cubicBezTo>
                  <a:cubicBezTo>
                    <a:pt x="10910824" y="53086"/>
                    <a:pt x="10910189" y="54356"/>
                    <a:pt x="10909172" y="55245"/>
                  </a:cubicBezTo>
                  <a:cubicBezTo>
                    <a:pt x="10908156" y="56134"/>
                    <a:pt x="10906887" y="56515"/>
                    <a:pt x="10905490" y="56388"/>
                  </a:cubicBezTo>
                  <a:cubicBezTo>
                    <a:pt x="10901933" y="56007"/>
                    <a:pt x="10898251" y="55626"/>
                    <a:pt x="10894695" y="55245"/>
                  </a:cubicBezTo>
                  <a:cubicBezTo>
                    <a:pt x="10734294" y="39116"/>
                    <a:pt x="10555986" y="47244"/>
                    <a:pt x="10382377" y="55245"/>
                  </a:cubicBezTo>
                  <a:cubicBezTo>
                    <a:pt x="10218928" y="62738"/>
                    <a:pt x="10059670" y="69977"/>
                    <a:pt x="9924542" y="56388"/>
                  </a:cubicBezTo>
                  <a:lnTo>
                    <a:pt x="9925050" y="51689"/>
                  </a:lnTo>
                  <a:lnTo>
                    <a:pt x="9924542" y="56388"/>
                  </a:lnTo>
                  <a:cubicBezTo>
                    <a:pt x="9643999" y="28194"/>
                    <a:pt x="9130919" y="41529"/>
                    <a:pt x="9026397" y="56388"/>
                  </a:cubicBezTo>
                  <a:lnTo>
                    <a:pt x="9025763" y="51689"/>
                  </a:lnTo>
                  <a:lnTo>
                    <a:pt x="9026397" y="56388"/>
                  </a:lnTo>
                  <a:cubicBezTo>
                    <a:pt x="8976614" y="63373"/>
                    <a:pt x="8910574" y="64516"/>
                    <a:pt x="8836152" y="63246"/>
                  </a:cubicBezTo>
                  <a:cubicBezTo>
                    <a:pt x="8795512" y="62611"/>
                    <a:pt x="8752332" y="61341"/>
                    <a:pt x="8707755" y="60071"/>
                  </a:cubicBezTo>
                  <a:cubicBezTo>
                    <a:pt x="8660257" y="58674"/>
                    <a:pt x="8611362" y="57150"/>
                    <a:pt x="8562340" y="56388"/>
                  </a:cubicBezTo>
                  <a:lnTo>
                    <a:pt x="8562467" y="51689"/>
                  </a:lnTo>
                  <a:lnTo>
                    <a:pt x="8562340" y="56388"/>
                  </a:lnTo>
                  <a:cubicBezTo>
                    <a:pt x="8523732" y="55753"/>
                    <a:pt x="8476869" y="54610"/>
                    <a:pt x="8424418" y="53213"/>
                  </a:cubicBezTo>
                  <a:cubicBezTo>
                    <a:pt x="8232394" y="48133"/>
                    <a:pt x="7967218" y="41148"/>
                    <a:pt x="7772400" y="56388"/>
                  </a:cubicBezTo>
                  <a:cubicBezTo>
                    <a:pt x="7583424" y="71120"/>
                    <a:pt x="7414514" y="66294"/>
                    <a:pt x="7295895" y="60960"/>
                  </a:cubicBezTo>
                  <a:cubicBezTo>
                    <a:pt x="7275449" y="60071"/>
                    <a:pt x="7256652" y="59055"/>
                    <a:pt x="7239380" y="58293"/>
                  </a:cubicBezTo>
                  <a:cubicBezTo>
                    <a:pt x="7224902" y="57531"/>
                    <a:pt x="7211567" y="56896"/>
                    <a:pt x="7199502" y="56388"/>
                  </a:cubicBezTo>
                  <a:lnTo>
                    <a:pt x="7199502" y="56388"/>
                  </a:lnTo>
                  <a:cubicBezTo>
                    <a:pt x="7161275" y="54610"/>
                    <a:pt x="7144003" y="57658"/>
                    <a:pt x="7124318" y="61087"/>
                  </a:cubicBezTo>
                  <a:cubicBezTo>
                    <a:pt x="7087107" y="67564"/>
                    <a:pt x="7042530" y="75311"/>
                    <a:pt x="6845045" y="56261"/>
                  </a:cubicBezTo>
                  <a:cubicBezTo>
                    <a:pt x="6694804" y="41783"/>
                    <a:pt x="6603872" y="49149"/>
                    <a:pt x="6512052" y="56515"/>
                  </a:cubicBezTo>
                  <a:cubicBezTo>
                    <a:pt x="6418199" y="64008"/>
                    <a:pt x="6323330" y="71628"/>
                    <a:pt x="6163818" y="56261"/>
                  </a:cubicBezTo>
                  <a:lnTo>
                    <a:pt x="6164326" y="51562"/>
                  </a:lnTo>
                  <a:lnTo>
                    <a:pt x="6163818" y="56261"/>
                  </a:lnTo>
                  <a:cubicBezTo>
                    <a:pt x="5995796" y="40132"/>
                    <a:pt x="5831077" y="48768"/>
                    <a:pt x="5687568" y="56388"/>
                  </a:cubicBezTo>
                  <a:cubicBezTo>
                    <a:pt x="5562727" y="62992"/>
                    <a:pt x="5453633" y="68834"/>
                    <a:pt x="5373115" y="56261"/>
                  </a:cubicBezTo>
                  <a:lnTo>
                    <a:pt x="5373877" y="51562"/>
                  </a:lnTo>
                  <a:lnTo>
                    <a:pt x="5373115" y="56261"/>
                  </a:lnTo>
                  <a:cubicBezTo>
                    <a:pt x="5366765" y="55245"/>
                    <a:pt x="5360288" y="54356"/>
                    <a:pt x="5353812" y="53594"/>
                  </a:cubicBezTo>
                  <a:cubicBezTo>
                    <a:pt x="5272024" y="43688"/>
                    <a:pt x="5181472" y="49403"/>
                    <a:pt x="5088763" y="55245"/>
                  </a:cubicBezTo>
                  <a:cubicBezTo>
                    <a:pt x="4992497" y="61341"/>
                    <a:pt x="4893945" y="67564"/>
                    <a:pt x="4800981" y="56261"/>
                  </a:cubicBezTo>
                  <a:lnTo>
                    <a:pt x="4801615" y="51562"/>
                  </a:lnTo>
                  <a:lnTo>
                    <a:pt x="4800981" y="56261"/>
                  </a:lnTo>
                  <a:cubicBezTo>
                    <a:pt x="4777994" y="53467"/>
                    <a:pt x="4756277" y="51562"/>
                    <a:pt x="4735321" y="50419"/>
                  </a:cubicBezTo>
                  <a:cubicBezTo>
                    <a:pt x="4669154" y="46736"/>
                    <a:pt x="4610734" y="50038"/>
                    <a:pt x="4544821" y="53721"/>
                  </a:cubicBezTo>
                  <a:cubicBezTo>
                    <a:pt x="4461128" y="58420"/>
                    <a:pt x="4365878" y="63881"/>
                    <a:pt x="4229100" y="56261"/>
                  </a:cubicBezTo>
                  <a:lnTo>
                    <a:pt x="4229353" y="51562"/>
                  </a:lnTo>
                  <a:lnTo>
                    <a:pt x="4229100" y="56261"/>
                  </a:lnTo>
                  <a:cubicBezTo>
                    <a:pt x="3951351" y="40767"/>
                    <a:pt x="3840988" y="45085"/>
                    <a:pt x="3657346" y="56261"/>
                  </a:cubicBezTo>
                  <a:lnTo>
                    <a:pt x="3657092" y="51562"/>
                  </a:lnTo>
                  <a:lnTo>
                    <a:pt x="3657346" y="56261"/>
                  </a:lnTo>
                  <a:cubicBezTo>
                    <a:pt x="3619246" y="58547"/>
                    <a:pt x="3585845" y="59690"/>
                    <a:pt x="3553841" y="60198"/>
                  </a:cubicBezTo>
                  <a:cubicBezTo>
                    <a:pt x="3503168" y="60960"/>
                    <a:pt x="3456432" y="59817"/>
                    <a:pt x="3401695" y="58420"/>
                  </a:cubicBezTo>
                  <a:cubicBezTo>
                    <a:pt x="3323844" y="56515"/>
                    <a:pt x="3229737" y="54229"/>
                    <a:pt x="3084830" y="56261"/>
                  </a:cubicBezTo>
                  <a:lnTo>
                    <a:pt x="3084703" y="51562"/>
                  </a:lnTo>
                  <a:lnTo>
                    <a:pt x="3084830" y="56261"/>
                  </a:lnTo>
                  <a:cubicBezTo>
                    <a:pt x="2773426" y="60579"/>
                    <a:pt x="2535555" y="60706"/>
                    <a:pt x="2403348" y="56261"/>
                  </a:cubicBezTo>
                  <a:lnTo>
                    <a:pt x="2403475" y="51562"/>
                  </a:lnTo>
                  <a:lnTo>
                    <a:pt x="2403348" y="56261"/>
                  </a:lnTo>
                  <a:cubicBezTo>
                    <a:pt x="2366264" y="54991"/>
                    <a:pt x="2340229" y="53086"/>
                    <a:pt x="2316861" y="51435"/>
                  </a:cubicBezTo>
                  <a:cubicBezTo>
                    <a:pt x="2257425" y="47117"/>
                    <a:pt x="2215515" y="44069"/>
                    <a:pt x="2049653" y="56261"/>
                  </a:cubicBezTo>
                  <a:cubicBezTo>
                    <a:pt x="2017395" y="58674"/>
                    <a:pt x="1989201" y="60833"/>
                    <a:pt x="1963293" y="62992"/>
                  </a:cubicBezTo>
                  <a:cubicBezTo>
                    <a:pt x="1803273" y="75819"/>
                    <a:pt x="1732280" y="81534"/>
                    <a:pt x="1367790" y="56261"/>
                  </a:cubicBezTo>
                  <a:cubicBezTo>
                    <a:pt x="1020445" y="32131"/>
                    <a:pt x="753872" y="41783"/>
                    <a:pt x="574167" y="50800"/>
                  </a:cubicBezTo>
                  <a:cubicBezTo>
                    <a:pt x="553466" y="51816"/>
                    <a:pt x="533781" y="52832"/>
                    <a:pt x="515366" y="53848"/>
                  </a:cubicBezTo>
                  <a:cubicBezTo>
                    <a:pt x="498983" y="54737"/>
                    <a:pt x="483616" y="55499"/>
                    <a:pt x="469011" y="56261"/>
                  </a:cubicBezTo>
                  <a:lnTo>
                    <a:pt x="468757" y="51562"/>
                  </a:lnTo>
                  <a:lnTo>
                    <a:pt x="469011" y="56261"/>
                  </a:lnTo>
                  <a:cubicBezTo>
                    <a:pt x="369951" y="61214"/>
                    <a:pt x="305816" y="61595"/>
                    <a:pt x="226695" y="60452"/>
                  </a:cubicBezTo>
                  <a:cubicBezTo>
                    <a:pt x="200914" y="60071"/>
                    <a:pt x="173482" y="59436"/>
                    <a:pt x="142748" y="58801"/>
                  </a:cubicBezTo>
                  <a:cubicBezTo>
                    <a:pt x="103505" y="58039"/>
                    <a:pt x="58928" y="57023"/>
                    <a:pt x="5334" y="56261"/>
                  </a:cubicBezTo>
                  <a:cubicBezTo>
                    <a:pt x="2794" y="56261"/>
                    <a:pt x="762" y="54229"/>
                    <a:pt x="635" y="51816"/>
                  </a:cubicBezTo>
                  <a:cubicBezTo>
                    <a:pt x="127" y="42926"/>
                    <a:pt x="0" y="37592"/>
                    <a:pt x="635" y="32639"/>
                  </a:cubicBezTo>
                  <a:cubicBezTo>
                    <a:pt x="1016" y="30099"/>
                    <a:pt x="3302" y="28321"/>
                    <a:pt x="5715" y="28575"/>
                  </a:cubicBezTo>
                  <a:cubicBezTo>
                    <a:pt x="381889" y="62103"/>
                    <a:pt x="644271" y="45974"/>
                    <a:pt x="866775" y="32258"/>
                  </a:cubicBezTo>
                  <a:cubicBezTo>
                    <a:pt x="1037082" y="21844"/>
                    <a:pt x="1184275" y="12700"/>
                    <a:pt x="1340993" y="28575"/>
                  </a:cubicBezTo>
                  <a:lnTo>
                    <a:pt x="1340485" y="33274"/>
                  </a:lnTo>
                  <a:lnTo>
                    <a:pt x="1340993" y="28575"/>
                  </a:lnTo>
                  <a:cubicBezTo>
                    <a:pt x="1523492" y="46990"/>
                    <a:pt x="1652778" y="36576"/>
                    <a:pt x="1772158" y="27051"/>
                  </a:cubicBezTo>
                  <a:cubicBezTo>
                    <a:pt x="1888109" y="17653"/>
                    <a:pt x="1994916" y="9144"/>
                    <a:pt x="2131441" y="28702"/>
                  </a:cubicBezTo>
                  <a:lnTo>
                    <a:pt x="2130806" y="33401"/>
                  </a:lnTo>
                  <a:lnTo>
                    <a:pt x="2131441" y="28702"/>
                  </a:lnTo>
                  <a:cubicBezTo>
                    <a:pt x="2281174" y="50165"/>
                    <a:pt x="2458847" y="39116"/>
                    <a:pt x="2613279" y="29591"/>
                  </a:cubicBezTo>
                  <a:cubicBezTo>
                    <a:pt x="2742184" y="21590"/>
                    <a:pt x="2855595" y="14605"/>
                    <a:pt x="2922016" y="28702"/>
                  </a:cubicBezTo>
                  <a:lnTo>
                    <a:pt x="2921000" y="33401"/>
                  </a:lnTo>
                  <a:lnTo>
                    <a:pt x="2922016" y="28702"/>
                  </a:lnTo>
                  <a:cubicBezTo>
                    <a:pt x="2936240" y="31750"/>
                    <a:pt x="2952369" y="34036"/>
                    <a:pt x="2970022" y="35560"/>
                  </a:cubicBezTo>
                  <a:cubicBezTo>
                    <a:pt x="3045841" y="42418"/>
                    <a:pt x="3149727" y="37211"/>
                    <a:pt x="3258693" y="31750"/>
                  </a:cubicBezTo>
                  <a:cubicBezTo>
                    <a:pt x="3377565" y="25781"/>
                    <a:pt x="3502533" y="19558"/>
                    <a:pt x="3602609" y="28575"/>
                  </a:cubicBezTo>
                  <a:cubicBezTo>
                    <a:pt x="3772154" y="43942"/>
                    <a:pt x="3911092" y="40132"/>
                    <a:pt x="4060444" y="33655"/>
                  </a:cubicBezTo>
                  <a:cubicBezTo>
                    <a:pt x="4078732" y="32893"/>
                    <a:pt x="4097274" y="32004"/>
                    <a:pt x="4115943" y="31115"/>
                  </a:cubicBezTo>
                  <a:cubicBezTo>
                    <a:pt x="4135120" y="30226"/>
                    <a:pt x="4154551" y="29337"/>
                    <a:pt x="4174235" y="28448"/>
                  </a:cubicBezTo>
                  <a:cubicBezTo>
                    <a:pt x="4181601" y="28067"/>
                    <a:pt x="4189095" y="27813"/>
                    <a:pt x="4196333" y="27559"/>
                  </a:cubicBezTo>
                  <a:cubicBezTo>
                    <a:pt x="4288662" y="24384"/>
                    <a:pt x="4376038" y="26162"/>
                    <a:pt x="4464430" y="28067"/>
                  </a:cubicBezTo>
                  <a:cubicBezTo>
                    <a:pt x="4555235" y="29972"/>
                    <a:pt x="4646929" y="31877"/>
                    <a:pt x="4746497" y="28448"/>
                  </a:cubicBezTo>
                  <a:lnTo>
                    <a:pt x="4746624" y="33147"/>
                  </a:lnTo>
                  <a:lnTo>
                    <a:pt x="4746497" y="28448"/>
                  </a:lnTo>
                  <a:cubicBezTo>
                    <a:pt x="4765928" y="27813"/>
                    <a:pt x="4788407" y="26924"/>
                    <a:pt x="4813553" y="26035"/>
                  </a:cubicBezTo>
                  <a:cubicBezTo>
                    <a:pt x="5052186" y="17272"/>
                    <a:pt x="5520689" y="0"/>
                    <a:pt x="5647054" y="28575"/>
                  </a:cubicBezTo>
                  <a:lnTo>
                    <a:pt x="5646038" y="33274"/>
                  </a:lnTo>
                  <a:lnTo>
                    <a:pt x="5647054" y="28575"/>
                  </a:lnTo>
                  <a:cubicBezTo>
                    <a:pt x="5656706" y="30734"/>
                    <a:pt x="5667882" y="32512"/>
                    <a:pt x="5680328" y="34036"/>
                  </a:cubicBezTo>
                  <a:cubicBezTo>
                    <a:pt x="5771641" y="44958"/>
                    <a:pt x="5930010" y="38100"/>
                    <a:pt x="6070599" y="32131"/>
                  </a:cubicBezTo>
                  <a:cubicBezTo>
                    <a:pt x="6181597" y="27305"/>
                    <a:pt x="6281673" y="22987"/>
                    <a:pt x="6327901" y="28575"/>
                  </a:cubicBezTo>
                  <a:lnTo>
                    <a:pt x="6327393" y="33274"/>
                  </a:lnTo>
                  <a:lnTo>
                    <a:pt x="6327901" y="28575"/>
                  </a:lnTo>
                  <a:cubicBezTo>
                    <a:pt x="6340474" y="30099"/>
                    <a:pt x="6351777" y="31115"/>
                    <a:pt x="6362318" y="31623"/>
                  </a:cubicBezTo>
                  <a:cubicBezTo>
                    <a:pt x="6393687" y="33401"/>
                    <a:pt x="6417563" y="31623"/>
                    <a:pt x="6447281" y="29337"/>
                  </a:cubicBezTo>
                  <a:cubicBezTo>
                    <a:pt x="6494525" y="25781"/>
                    <a:pt x="6555485" y="21209"/>
                    <a:pt x="6681850" y="28448"/>
                  </a:cubicBezTo>
                  <a:lnTo>
                    <a:pt x="6681596" y="33147"/>
                  </a:lnTo>
                  <a:lnTo>
                    <a:pt x="6681850" y="28448"/>
                  </a:lnTo>
                  <a:cubicBezTo>
                    <a:pt x="6914006" y="41656"/>
                    <a:pt x="7154290" y="49657"/>
                    <a:pt x="7362316" y="28448"/>
                  </a:cubicBezTo>
                  <a:lnTo>
                    <a:pt x="7362316" y="28448"/>
                  </a:lnTo>
                  <a:cubicBezTo>
                    <a:pt x="7571104" y="7239"/>
                    <a:pt x="8091550" y="13081"/>
                    <a:pt x="8262492" y="28448"/>
                  </a:cubicBezTo>
                  <a:lnTo>
                    <a:pt x="8262111" y="33147"/>
                  </a:lnTo>
                  <a:lnTo>
                    <a:pt x="8262492" y="28448"/>
                  </a:lnTo>
                  <a:cubicBezTo>
                    <a:pt x="8342502" y="35687"/>
                    <a:pt x="8387968" y="36957"/>
                    <a:pt x="8431021" y="35941"/>
                  </a:cubicBezTo>
                  <a:cubicBezTo>
                    <a:pt x="8451722" y="35433"/>
                    <a:pt x="8471915" y="34417"/>
                    <a:pt x="8495283" y="33147"/>
                  </a:cubicBezTo>
                  <a:cubicBezTo>
                    <a:pt x="8526906" y="31496"/>
                    <a:pt x="8564244" y="29591"/>
                    <a:pt x="8616188" y="28321"/>
                  </a:cubicBezTo>
                  <a:lnTo>
                    <a:pt x="8616188" y="28321"/>
                  </a:lnTo>
                  <a:cubicBezTo>
                    <a:pt x="8669528" y="27051"/>
                    <a:pt x="8707119" y="24892"/>
                    <a:pt x="8739124" y="22987"/>
                  </a:cubicBezTo>
                  <a:cubicBezTo>
                    <a:pt x="8808974" y="18923"/>
                    <a:pt x="8851772" y="16510"/>
                    <a:pt x="8971026" y="28321"/>
                  </a:cubicBezTo>
                  <a:lnTo>
                    <a:pt x="8971026" y="28321"/>
                  </a:lnTo>
                  <a:cubicBezTo>
                    <a:pt x="9005951" y="31750"/>
                    <a:pt x="9047733" y="33655"/>
                    <a:pt x="9094469" y="34417"/>
                  </a:cubicBezTo>
                  <a:cubicBezTo>
                    <a:pt x="9182353" y="35941"/>
                    <a:pt x="9287509" y="33782"/>
                    <a:pt x="9397618" y="31496"/>
                  </a:cubicBezTo>
                  <a:cubicBezTo>
                    <a:pt x="9518268" y="28956"/>
                    <a:pt x="9644887" y="26289"/>
                    <a:pt x="9760965" y="28321"/>
                  </a:cubicBezTo>
                  <a:lnTo>
                    <a:pt x="9760838" y="33020"/>
                  </a:lnTo>
                  <a:lnTo>
                    <a:pt x="9760965" y="28321"/>
                  </a:lnTo>
                  <a:cubicBezTo>
                    <a:pt x="10038841" y="33147"/>
                    <a:pt x="10308208" y="33909"/>
                    <a:pt x="10441939" y="28321"/>
                  </a:cubicBezTo>
                  <a:lnTo>
                    <a:pt x="10442193" y="33020"/>
                  </a:lnTo>
                  <a:lnTo>
                    <a:pt x="10441939" y="28321"/>
                  </a:lnTo>
                  <a:cubicBezTo>
                    <a:pt x="10575924" y="22733"/>
                    <a:pt x="10786998" y="21717"/>
                    <a:pt x="10905743" y="28321"/>
                  </a:cubicBezTo>
                  <a:close/>
                </a:path>
              </a:pathLst>
            </a:custGeom>
            <a:solidFill>
              <a:srgbClr val="000000"/>
            </a:solidFill>
          </p:spPr>
        </p:sp>
      </p:grpSp>
      <p:grpSp>
        <p:nvGrpSpPr>
          <p:cNvPr name="Group 6" id="6"/>
          <p:cNvGrpSpPr>
            <a:grpSpLocks noChangeAspect="true"/>
          </p:cNvGrpSpPr>
          <p:nvPr/>
        </p:nvGrpSpPr>
        <p:grpSpPr>
          <a:xfrm rot="-10800000">
            <a:off x="644123" y="1123150"/>
            <a:ext cx="8175688" cy="63532"/>
            <a:chOff x="0" y="0"/>
            <a:chExt cx="10900917" cy="84709"/>
          </a:xfrm>
        </p:grpSpPr>
        <p:sp>
          <p:nvSpPr>
            <p:cNvPr name="Freeform 7" id="7"/>
            <p:cNvSpPr/>
            <p:nvPr/>
          </p:nvSpPr>
          <p:spPr>
            <a:xfrm>
              <a:off x="0" y="0"/>
              <a:ext cx="10900918" cy="84709"/>
            </a:xfrm>
            <a:custGeom>
              <a:avLst/>
              <a:gdLst/>
              <a:ahLst/>
              <a:cxnLst/>
              <a:rect r="r" b="b" t="t" l="l"/>
              <a:pathLst>
                <a:path h="84709" w="10900918">
                  <a:moveTo>
                    <a:pt x="10900156" y="33147"/>
                  </a:moveTo>
                  <a:cubicBezTo>
                    <a:pt x="10630536" y="36830"/>
                    <a:pt x="10517125" y="27305"/>
                    <a:pt x="10327894" y="33147"/>
                  </a:cubicBezTo>
                  <a:cubicBezTo>
                    <a:pt x="10138664" y="38989"/>
                    <a:pt x="10073767" y="31242"/>
                    <a:pt x="9973691" y="33147"/>
                  </a:cubicBezTo>
                  <a:cubicBezTo>
                    <a:pt x="9873615" y="35052"/>
                    <a:pt x="9278493" y="32004"/>
                    <a:pt x="9074404" y="33147"/>
                  </a:cubicBezTo>
                  <a:cubicBezTo>
                    <a:pt x="8870315" y="34290"/>
                    <a:pt x="8687562" y="50292"/>
                    <a:pt x="8502142" y="33147"/>
                  </a:cubicBezTo>
                  <a:cubicBezTo>
                    <a:pt x="8316723" y="16002"/>
                    <a:pt x="8160386" y="18923"/>
                    <a:pt x="7929880" y="33147"/>
                  </a:cubicBezTo>
                  <a:cubicBezTo>
                    <a:pt x="7699375" y="47371"/>
                    <a:pt x="7397497" y="66294"/>
                    <a:pt x="7030593" y="33147"/>
                  </a:cubicBezTo>
                  <a:cubicBezTo>
                    <a:pt x="6663690" y="0"/>
                    <a:pt x="6777990" y="22733"/>
                    <a:pt x="6567298" y="33147"/>
                  </a:cubicBezTo>
                  <a:cubicBezTo>
                    <a:pt x="6356605" y="43561"/>
                    <a:pt x="6065520" y="36703"/>
                    <a:pt x="5668011" y="33147"/>
                  </a:cubicBezTo>
                  <a:cubicBezTo>
                    <a:pt x="5270501" y="29591"/>
                    <a:pt x="5126991" y="26543"/>
                    <a:pt x="4768724" y="33147"/>
                  </a:cubicBezTo>
                  <a:cubicBezTo>
                    <a:pt x="4410457" y="39751"/>
                    <a:pt x="4278504" y="52070"/>
                    <a:pt x="4087495" y="33147"/>
                  </a:cubicBezTo>
                  <a:cubicBezTo>
                    <a:pt x="3896487" y="14224"/>
                    <a:pt x="3589020" y="52070"/>
                    <a:pt x="3188208" y="33147"/>
                  </a:cubicBezTo>
                  <a:cubicBezTo>
                    <a:pt x="2787397" y="14224"/>
                    <a:pt x="2819400" y="8382"/>
                    <a:pt x="2616073" y="33147"/>
                  </a:cubicBezTo>
                  <a:cubicBezTo>
                    <a:pt x="2412747" y="57912"/>
                    <a:pt x="2285238" y="31496"/>
                    <a:pt x="2043811" y="33147"/>
                  </a:cubicBezTo>
                  <a:cubicBezTo>
                    <a:pt x="1802385" y="34798"/>
                    <a:pt x="1425194" y="59436"/>
                    <a:pt x="1253491" y="33147"/>
                  </a:cubicBezTo>
                  <a:cubicBezTo>
                    <a:pt x="1081787" y="6858"/>
                    <a:pt x="961264" y="33020"/>
                    <a:pt x="681229" y="33147"/>
                  </a:cubicBezTo>
                  <a:cubicBezTo>
                    <a:pt x="401194" y="33274"/>
                    <a:pt x="202692" y="48514"/>
                    <a:pt x="0" y="33147"/>
                  </a:cubicBezTo>
                  <a:cubicBezTo>
                    <a:pt x="381" y="41783"/>
                    <a:pt x="127" y="47244"/>
                    <a:pt x="0" y="51435"/>
                  </a:cubicBezTo>
                  <a:cubicBezTo>
                    <a:pt x="357251" y="64389"/>
                    <a:pt x="428117" y="48768"/>
                    <a:pt x="790321" y="51435"/>
                  </a:cubicBezTo>
                  <a:cubicBezTo>
                    <a:pt x="1152525" y="54102"/>
                    <a:pt x="1027430" y="66167"/>
                    <a:pt x="1144524" y="51435"/>
                  </a:cubicBezTo>
                  <a:cubicBezTo>
                    <a:pt x="1261618" y="36703"/>
                    <a:pt x="1457579" y="39751"/>
                    <a:pt x="1607820" y="51435"/>
                  </a:cubicBezTo>
                  <a:cubicBezTo>
                    <a:pt x="1758061" y="63119"/>
                    <a:pt x="2082419" y="21844"/>
                    <a:pt x="2507107" y="51435"/>
                  </a:cubicBezTo>
                  <a:cubicBezTo>
                    <a:pt x="2931795" y="81026"/>
                    <a:pt x="2980563" y="56388"/>
                    <a:pt x="3188335" y="51435"/>
                  </a:cubicBezTo>
                  <a:cubicBezTo>
                    <a:pt x="3396107" y="46482"/>
                    <a:pt x="3534537" y="39624"/>
                    <a:pt x="3651631" y="51435"/>
                  </a:cubicBezTo>
                  <a:cubicBezTo>
                    <a:pt x="3768725" y="63246"/>
                    <a:pt x="4124071" y="36068"/>
                    <a:pt x="4332859" y="51435"/>
                  </a:cubicBezTo>
                  <a:cubicBezTo>
                    <a:pt x="4541646" y="66802"/>
                    <a:pt x="4527296" y="34290"/>
                    <a:pt x="4687062" y="51435"/>
                  </a:cubicBezTo>
                  <a:cubicBezTo>
                    <a:pt x="4846828" y="68580"/>
                    <a:pt x="4919218" y="34417"/>
                    <a:pt x="5041265" y="51435"/>
                  </a:cubicBezTo>
                  <a:cubicBezTo>
                    <a:pt x="5163312" y="68453"/>
                    <a:pt x="5418709" y="38608"/>
                    <a:pt x="5722493" y="51435"/>
                  </a:cubicBezTo>
                  <a:cubicBezTo>
                    <a:pt x="6026278" y="64262"/>
                    <a:pt x="6045835" y="70358"/>
                    <a:pt x="6185789" y="51435"/>
                  </a:cubicBezTo>
                  <a:cubicBezTo>
                    <a:pt x="6325744" y="32512"/>
                    <a:pt x="6601588" y="56134"/>
                    <a:pt x="6976111" y="51435"/>
                  </a:cubicBezTo>
                  <a:cubicBezTo>
                    <a:pt x="7350633" y="46736"/>
                    <a:pt x="7254749" y="32258"/>
                    <a:pt x="7439406" y="51435"/>
                  </a:cubicBezTo>
                  <a:cubicBezTo>
                    <a:pt x="7624064" y="70612"/>
                    <a:pt x="7895717" y="18161"/>
                    <a:pt x="8229727" y="51435"/>
                  </a:cubicBezTo>
                  <a:cubicBezTo>
                    <a:pt x="8563737" y="84709"/>
                    <a:pt x="8474456" y="50673"/>
                    <a:pt x="8583930" y="51435"/>
                  </a:cubicBezTo>
                  <a:cubicBezTo>
                    <a:pt x="8693404" y="52197"/>
                    <a:pt x="9142349" y="75311"/>
                    <a:pt x="9374251" y="51435"/>
                  </a:cubicBezTo>
                  <a:cubicBezTo>
                    <a:pt x="9606153" y="27559"/>
                    <a:pt x="9687179" y="45466"/>
                    <a:pt x="9837547" y="51435"/>
                  </a:cubicBezTo>
                  <a:cubicBezTo>
                    <a:pt x="9987914" y="57404"/>
                    <a:pt x="10070846" y="40513"/>
                    <a:pt x="10191750" y="51435"/>
                  </a:cubicBezTo>
                  <a:cubicBezTo>
                    <a:pt x="10312654" y="62357"/>
                    <a:pt x="10672445" y="70485"/>
                    <a:pt x="10900283" y="51435"/>
                  </a:cubicBezTo>
                  <a:cubicBezTo>
                    <a:pt x="10900283" y="44450"/>
                    <a:pt x="10900918" y="40894"/>
                    <a:pt x="10900283" y="33147"/>
                  </a:cubicBezTo>
                  <a:close/>
                </a:path>
              </a:pathLst>
            </a:custGeom>
            <a:solidFill>
              <a:srgbClr val="4DC1DF"/>
            </a:solidFill>
          </p:spPr>
        </p:sp>
      </p:grpSp>
      <p:grpSp>
        <p:nvGrpSpPr>
          <p:cNvPr name="Group 8" id="8"/>
          <p:cNvGrpSpPr>
            <a:grpSpLocks noChangeAspect="true"/>
          </p:cNvGrpSpPr>
          <p:nvPr/>
        </p:nvGrpSpPr>
        <p:grpSpPr>
          <a:xfrm rot="-10800000">
            <a:off x="631358" y="1118483"/>
            <a:ext cx="8201692" cy="73342"/>
            <a:chOff x="0" y="0"/>
            <a:chExt cx="10935589" cy="97790"/>
          </a:xfrm>
        </p:grpSpPr>
        <p:sp>
          <p:nvSpPr>
            <p:cNvPr name="Freeform 9" id="9"/>
            <p:cNvSpPr/>
            <p:nvPr/>
          </p:nvSpPr>
          <p:spPr>
            <a:xfrm>
              <a:off x="0" y="0"/>
              <a:ext cx="10935591" cy="97790"/>
            </a:xfrm>
            <a:custGeom>
              <a:avLst/>
              <a:gdLst/>
              <a:ahLst/>
              <a:cxnLst/>
              <a:rect r="r" b="b" t="t" l="l"/>
              <a:pathLst>
                <a:path h="97790" w="10935591">
                  <a:moveTo>
                    <a:pt x="10918063" y="57404"/>
                  </a:moveTo>
                  <a:cubicBezTo>
                    <a:pt x="10787253" y="59182"/>
                    <a:pt x="10693146" y="57912"/>
                    <a:pt x="10609453" y="56769"/>
                  </a:cubicBezTo>
                  <a:cubicBezTo>
                    <a:pt x="10542270" y="55880"/>
                    <a:pt x="10481945" y="54991"/>
                    <a:pt x="10414762" y="55880"/>
                  </a:cubicBezTo>
                  <a:cubicBezTo>
                    <a:pt x="10392791" y="56134"/>
                    <a:pt x="10370058" y="56642"/>
                    <a:pt x="10346182" y="57404"/>
                  </a:cubicBezTo>
                  <a:lnTo>
                    <a:pt x="10345674" y="40005"/>
                  </a:lnTo>
                  <a:lnTo>
                    <a:pt x="10346182" y="57404"/>
                  </a:lnTo>
                  <a:cubicBezTo>
                    <a:pt x="10230358" y="60960"/>
                    <a:pt x="10160888" y="59436"/>
                    <a:pt x="10101580" y="58166"/>
                  </a:cubicBezTo>
                  <a:cubicBezTo>
                    <a:pt x="10063734" y="57404"/>
                    <a:pt x="10030333" y="56642"/>
                    <a:pt x="9991724" y="57404"/>
                  </a:cubicBezTo>
                  <a:lnTo>
                    <a:pt x="9991343" y="40005"/>
                  </a:lnTo>
                  <a:lnTo>
                    <a:pt x="9991724" y="57404"/>
                  </a:lnTo>
                  <a:cubicBezTo>
                    <a:pt x="9937368" y="58420"/>
                    <a:pt x="9738232" y="58039"/>
                    <a:pt x="9534905" y="57658"/>
                  </a:cubicBezTo>
                  <a:cubicBezTo>
                    <a:pt x="9362058" y="57277"/>
                    <a:pt x="9185909" y="56896"/>
                    <a:pt x="9092183" y="57404"/>
                  </a:cubicBezTo>
                  <a:lnTo>
                    <a:pt x="9092056" y="40005"/>
                  </a:lnTo>
                  <a:lnTo>
                    <a:pt x="9092183" y="57404"/>
                  </a:lnTo>
                  <a:cubicBezTo>
                    <a:pt x="9027286" y="57785"/>
                    <a:pt x="8964548" y="59563"/>
                    <a:pt x="8902953" y="61468"/>
                  </a:cubicBezTo>
                  <a:cubicBezTo>
                    <a:pt x="8844152" y="63246"/>
                    <a:pt x="8786240" y="64897"/>
                    <a:pt x="8729090" y="65278"/>
                  </a:cubicBezTo>
                  <a:cubicBezTo>
                    <a:pt x="8658605" y="65659"/>
                    <a:pt x="8588628" y="63881"/>
                    <a:pt x="8518270" y="57404"/>
                  </a:cubicBezTo>
                  <a:lnTo>
                    <a:pt x="8519794" y="40005"/>
                  </a:lnTo>
                  <a:lnTo>
                    <a:pt x="8518143" y="57404"/>
                  </a:lnTo>
                  <a:cubicBezTo>
                    <a:pt x="8333993" y="40386"/>
                    <a:pt x="8178672" y="43307"/>
                    <a:pt x="7948548" y="57404"/>
                  </a:cubicBezTo>
                  <a:lnTo>
                    <a:pt x="7947532" y="40005"/>
                  </a:lnTo>
                  <a:lnTo>
                    <a:pt x="7948548" y="57404"/>
                  </a:lnTo>
                  <a:cubicBezTo>
                    <a:pt x="7946643" y="57531"/>
                    <a:pt x="7944738" y="57658"/>
                    <a:pt x="7942833" y="57785"/>
                  </a:cubicBezTo>
                  <a:cubicBezTo>
                    <a:pt x="7940928" y="57912"/>
                    <a:pt x="7939023" y="58039"/>
                    <a:pt x="7937118" y="58166"/>
                  </a:cubicBezTo>
                  <a:cubicBezTo>
                    <a:pt x="7708136" y="72263"/>
                    <a:pt x="7409052" y="90170"/>
                    <a:pt x="7046721" y="57404"/>
                  </a:cubicBezTo>
                  <a:lnTo>
                    <a:pt x="7048245" y="40005"/>
                  </a:lnTo>
                  <a:lnTo>
                    <a:pt x="7046721" y="57404"/>
                  </a:lnTo>
                  <a:cubicBezTo>
                    <a:pt x="6796023" y="34671"/>
                    <a:pt x="6771766" y="38354"/>
                    <a:pt x="6715251" y="45847"/>
                  </a:cubicBezTo>
                  <a:cubicBezTo>
                    <a:pt x="6687820" y="49530"/>
                    <a:pt x="6653148" y="54102"/>
                    <a:pt x="6585965" y="57404"/>
                  </a:cubicBezTo>
                  <a:lnTo>
                    <a:pt x="6585076" y="40005"/>
                  </a:lnTo>
                  <a:lnTo>
                    <a:pt x="6585965" y="57404"/>
                  </a:lnTo>
                  <a:cubicBezTo>
                    <a:pt x="6420231" y="65659"/>
                    <a:pt x="6205093" y="63119"/>
                    <a:pt x="5929121" y="59944"/>
                  </a:cubicBezTo>
                  <a:cubicBezTo>
                    <a:pt x="5852794" y="59055"/>
                    <a:pt x="5771768" y="58166"/>
                    <a:pt x="5685662" y="57404"/>
                  </a:cubicBezTo>
                  <a:lnTo>
                    <a:pt x="5685789" y="40005"/>
                  </a:lnTo>
                  <a:lnTo>
                    <a:pt x="5685662" y="57404"/>
                  </a:lnTo>
                  <a:cubicBezTo>
                    <a:pt x="5629909" y="56896"/>
                    <a:pt x="5578982" y="56388"/>
                    <a:pt x="5531992" y="56007"/>
                  </a:cubicBezTo>
                  <a:cubicBezTo>
                    <a:pt x="5491352" y="55626"/>
                    <a:pt x="5453379" y="55245"/>
                    <a:pt x="5417438" y="54864"/>
                  </a:cubicBezTo>
                  <a:cubicBezTo>
                    <a:pt x="5198490" y="52959"/>
                    <a:pt x="5051170" y="52578"/>
                    <a:pt x="4787010" y="57404"/>
                  </a:cubicBezTo>
                  <a:lnTo>
                    <a:pt x="4786502" y="40005"/>
                  </a:lnTo>
                  <a:lnTo>
                    <a:pt x="4786883" y="57404"/>
                  </a:lnTo>
                  <a:cubicBezTo>
                    <a:pt x="4692014" y="59182"/>
                    <a:pt x="4613020" y="61341"/>
                    <a:pt x="4544567" y="63119"/>
                  </a:cubicBezTo>
                  <a:cubicBezTo>
                    <a:pt x="4492243" y="64516"/>
                    <a:pt x="4446015" y="65786"/>
                    <a:pt x="4403597" y="66548"/>
                  </a:cubicBezTo>
                  <a:cubicBezTo>
                    <a:pt x="4291964" y="68580"/>
                    <a:pt x="4206239" y="67437"/>
                    <a:pt x="4103496" y="57277"/>
                  </a:cubicBezTo>
                  <a:lnTo>
                    <a:pt x="4105274" y="40005"/>
                  </a:lnTo>
                  <a:lnTo>
                    <a:pt x="4103496" y="57404"/>
                  </a:lnTo>
                  <a:cubicBezTo>
                    <a:pt x="4015104" y="48641"/>
                    <a:pt x="3900804" y="52197"/>
                    <a:pt x="3761485" y="56642"/>
                  </a:cubicBezTo>
                  <a:cubicBezTo>
                    <a:pt x="3605021" y="61595"/>
                    <a:pt x="3418204" y="67564"/>
                    <a:pt x="3205098" y="57404"/>
                  </a:cubicBezTo>
                  <a:lnTo>
                    <a:pt x="3205987" y="40005"/>
                  </a:lnTo>
                  <a:lnTo>
                    <a:pt x="3205225" y="57404"/>
                  </a:lnTo>
                  <a:cubicBezTo>
                    <a:pt x="3135375" y="54102"/>
                    <a:pt x="3078606" y="51181"/>
                    <a:pt x="3031616" y="48768"/>
                  </a:cubicBezTo>
                  <a:cubicBezTo>
                    <a:pt x="2998215" y="47117"/>
                    <a:pt x="2969640" y="45593"/>
                    <a:pt x="2944621" y="44450"/>
                  </a:cubicBezTo>
                  <a:cubicBezTo>
                    <a:pt x="2803778" y="37846"/>
                    <a:pt x="2777997" y="40005"/>
                    <a:pt x="2636011" y="57277"/>
                  </a:cubicBezTo>
                  <a:lnTo>
                    <a:pt x="2633725" y="40005"/>
                  </a:lnTo>
                  <a:lnTo>
                    <a:pt x="2635884" y="57277"/>
                  </a:lnTo>
                  <a:cubicBezTo>
                    <a:pt x="2507741" y="72898"/>
                    <a:pt x="2409316" y="68453"/>
                    <a:pt x="2295905" y="63246"/>
                  </a:cubicBezTo>
                  <a:cubicBezTo>
                    <a:pt x="2226944" y="60071"/>
                    <a:pt x="2152395" y="56769"/>
                    <a:pt x="2061717" y="57404"/>
                  </a:cubicBezTo>
                  <a:lnTo>
                    <a:pt x="2061463" y="40005"/>
                  </a:lnTo>
                  <a:lnTo>
                    <a:pt x="2061590" y="57404"/>
                  </a:lnTo>
                  <a:cubicBezTo>
                    <a:pt x="1990089" y="57912"/>
                    <a:pt x="1906396" y="60452"/>
                    <a:pt x="1819528" y="62992"/>
                  </a:cubicBezTo>
                  <a:cubicBezTo>
                    <a:pt x="1726183" y="65786"/>
                    <a:pt x="1629155" y="68707"/>
                    <a:pt x="1539620" y="69342"/>
                  </a:cubicBezTo>
                  <a:cubicBezTo>
                    <a:pt x="1432813" y="70104"/>
                    <a:pt x="1335785" y="67437"/>
                    <a:pt x="1268475" y="57150"/>
                  </a:cubicBezTo>
                  <a:lnTo>
                    <a:pt x="1271142" y="40005"/>
                  </a:lnTo>
                  <a:lnTo>
                    <a:pt x="1268475" y="57277"/>
                  </a:lnTo>
                  <a:cubicBezTo>
                    <a:pt x="1163700" y="41148"/>
                    <a:pt x="1078356" y="44958"/>
                    <a:pt x="960246" y="50419"/>
                  </a:cubicBezTo>
                  <a:cubicBezTo>
                    <a:pt x="888618" y="53721"/>
                    <a:pt x="805179" y="57404"/>
                    <a:pt x="698880" y="57531"/>
                  </a:cubicBezTo>
                  <a:lnTo>
                    <a:pt x="698880" y="40132"/>
                  </a:lnTo>
                  <a:lnTo>
                    <a:pt x="698880" y="57531"/>
                  </a:lnTo>
                  <a:cubicBezTo>
                    <a:pt x="599693" y="57531"/>
                    <a:pt x="510666" y="59563"/>
                    <a:pt x="427862" y="61341"/>
                  </a:cubicBezTo>
                  <a:cubicBezTo>
                    <a:pt x="356361" y="62865"/>
                    <a:pt x="289432" y="64389"/>
                    <a:pt x="224789" y="64389"/>
                  </a:cubicBezTo>
                  <a:cubicBezTo>
                    <a:pt x="153669" y="64389"/>
                    <a:pt x="85343" y="62738"/>
                    <a:pt x="16255" y="57531"/>
                  </a:cubicBezTo>
                  <a:lnTo>
                    <a:pt x="17652" y="40005"/>
                  </a:lnTo>
                  <a:lnTo>
                    <a:pt x="35051" y="39243"/>
                  </a:lnTo>
                  <a:cubicBezTo>
                    <a:pt x="35432" y="48133"/>
                    <a:pt x="35305" y="53975"/>
                    <a:pt x="35051" y="58293"/>
                  </a:cubicBezTo>
                  <a:cubicBezTo>
                    <a:pt x="35051" y="58547"/>
                    <a:pt x="35051" y="58801"/>
                    <a:pt x="35051" y="59055"/>
                  </a:cubicBezTo>
                  <a:lnTo>
                    <a:pt x="17653" y="58293"/>
                  </a:lnTo>
                  <a:lnTo>
                    <a:pt x="18288" y="40894"/>
                  </a:lnTo>
                  <a:cubicBezTo>
                    <a:pt x="227838" y="48514"/>
                    <a:pt x="338455" y="46228"/>
                    <a:pt x="467741" y="43688"/>
                  </a:cubicBezTo>
                  <a:cubicBezTo>
                    <a:pt x="558546" y="41783"/>
                    <a:pt x="658495" y="39751"/>
                    <a:pt x="808101" y="40894"/>
                  </a:cubicBezTo>
                  <a:lnTo>
                    <a:pt x="807974" y="58293"/>
                  </a:lnTo>
                  <a:lnTo>
                    <a:pt x="808101" y="40894"/>
                  </a:lnTo>
                  <a:cubicBezTo>
                    <a:pt x="979551" y="42164"/>
                    <a:pt x="1042035" y="45466"/>
                    <a:pt x="1072896" y="47117"/>
                  </a:cubicBezTo>
                  <a:cubicBezTo>
                    <a:pt x="1082929" y="47625"/>
                    <a:pt x="1089025" y="48006"/>
                    <a:pt x="1094359" y="48006"/>
                  </a:cubicBezTo>
                  <a:cubicBezTo>
                    <a:pt x="1104392" y="48133"/>
                    <a:pt x="1111631" y="47117"/>
                    <a:pt x="1137666" y="43815"/>
                  </a:cubicBezTo>
                  <a:cubicBezTo>
                    <a:pt x="1144016" y="43053"/>
                    <a:pt x="1151382" y="42037"/>
                    <a:pt x="1160018" y="41021"/>
                  </a:cubicBezTo>
                  <a:lnTo>
                    <a:pt x="1162177" y="58293"/>
                  </a:lnTo>
                  <a:lnTo>
                    <a:pt x="1160018" y="41021"/>
                  </a:lnTo>
                  <a:cubicBezTo>
                    <a:pt x="1278890" y="26035"/>
                    <a:pt x="1476121" y="29210"/>
                    <a:pt x="1626743" y="40894"/>
                  </a:cubicBezTo>
                  <a:cubicBezTo>
                    <a:pt x="1682750" y="45212"/>
                    <a:pt x="1764157" y="42037"/>
                    <a:pt x="1868424" y="37973"/>
                  </a:cubicBezTo>
                  <a:cubicBezTo>
                    <a:pt x="2036953" y="31369"/>
                    <a:pt x="2262124" y="22479"/>
                    <a:pt x="2525903" y="40894"/>
                  </a:cubicBezTo>
                  <a:lnTo>
                    <a:pt x="2524633" y="58293"/>
                  </a:lnTo>
                  <a:lnTo>
                    <a:pt x="2525903" y="40894"/>
                  </a:lnTo>
                  <a:cubicBezTo>
                    <a:pt x="2832481" y="62230"/>
                    <a:pt x="2942082" y="55245"/>
                    <a:pt x="3057779" y="47879"/>
                  </a:cubicBezTo>
                  <a:cubicBezTo>
                    <a:pt x="3102229" y="45085"/>
                    <a:pt x="3147695" y="42164"/>
                    <a:pt x="3205480" y="40767"/>
                  </a:cubicBezTo>
                  <a:lnTo>
                    <a:pt x="3205861" y="58166"/>
                  </a:lnTo>
                  <a:lnTo>
                    <a:pt x="3205480" y="40767"/>
                  </a:lnTo>
                  <a:cubicBezTo>
                    <a:pt x="3241548" y="39878"/>
                    <a:pt x="3275584" y="38989"/>
                    <a:pt x="3307842" y="38100"/>
                  </a:cubicBezTo>
                  <a:cubicBezTo>
                    <a:pt x="3336798" y="37338"/>
                    <a:pt x="3364230" y="36576"/>
                    <a:pt x="3390265" y="35941"/>
                  </a:cubicBezTo>
                  <a:cubicBezTo>
                    <a:pt x="3502279" y="33274"/>
                    <a:pt x="3591306" y="32766"/>
                    <a:pt x="3670808" y="40767"/>
                  </a:cubicBezTo>
                  <a:lnTo>
                    <a:pt x="3669030" y="58166"/>
                  </a:lnTo>
                  <a:lnTo>
                    <a:pt x="3670808" y="40767"/>
                  </a:lnTo>
                  <a:cubicBezTo>
                    <a:pt x="3723005" y="46101"/>
                    <a:pt x="3824986" y="43307"/>
                    <a:pt x="3942207" y="40259"/>
                  </a:cubicBezTo>
                  <a:cubicBezTo>
                    <a:pt x="4080002" y="36576"/>
                    <a:pt x="4237355" y="32385"/>
                    <a:pt x="4351528" y="40767"/>
                  </a:cubicBezTo>
                  <a:lnTo>
                    <a:pt x="4350258" y="58166"/>
                  </a:lnTo>
                  <a:lnTo>
                    <a:pt x="4351528" y="40767"/>
                  </a:lnTo>
                  <a:cubicBezTo>
                    <a:pt x="4456938" y="48514"/>
                    <a:pt x="4504309" y="43942"/>
                    <a:pt x="4546854" y="39878"/>
                  </a:cubicBezTo>
                  <a:cubicBezTo>
                    <a:pt x="4581906" y="36449"/>
                    <a:pt x="4614291" y="33401"/>
                    <a:pt x="4671187" y="37592"/>
                  </a:cubicBezTo>
                  <a:cubicBezTo>
                    <a:pt x="4681982" y="38354"/>
                    <a:pt x="4693666" y="39497"/>
                    <a:pt x="4706493" y="40767"/>
                  </a:cubicBezTo>
                  <a:lnTo>
                    <a:pt x="4704588" y="58166"/>
                  </a:lnTo>
                  <a:lnTo>
                    <a:pt x="4706493" y="40767"/>
                  </a:lnTo>
                  <a:cubicBezTo>
                    <a:pt x="4787011" y="49403"/>
                    <a:pt x="4844669" y="44831"/>
                    <a:pt x="4899025" y="40386"/>
                  </a:cubicBezTo>
                  <a:cubicBezTo>
                    <a:pt x="4945888" y="36576"/>
                    <a:pt x="4990973" y="33020"/>
                    <a:pt x="5044822" y="38735"/>
                  </a:cubicBezTo>
                  <a:cubicBezTo>
                    <a:pt x="5050156" y="39370"/>
                    <a:pt x="5055617" y="40005"/>
                    <a:pt x="5061205" y="40767"/>
                  </a:cubicBezTo>
                  <a:lnTo>
                    <a:pt x="5058792" y="58039"/>
                  </a:lnTo>
                  <a:lnTo>
                    <a:pt x="5061205" y="40767"/>
                  </a:lnTo>
                  <a:cubicBezTo>
                    <a:pt x="5119244" y="48895"/>
                    <a:pt x="5209414" y="46101"/>
                    <a:pt x="5324349" y="42418"/>
                  </a:cubicBezTo>
                  <a:cubicBezTo>
                    <a:pt x="5442713" y="38608"/>
                    <a:pt x="5585461" y="34163"/>
                    <a:pt x="5740782" y="40640"/>
                  </a:cubicBezTo>
                  <a:lnTo>
                    <a:pt x="5740020" y="58039"/>
                  </a:lnTo>
                  <a:lnTo>
                    <a:pt x="5740782" y="40640"/>
                  </a:lnTo>
                  <a:cubicBezTo>
                    <a:pt x="5792598" y="42799"/>
                    <a:pt x="5836032" y="44831"/>
                    <a:pt x="5873243" y="46482"/>
                  </a:cubicBezTo>
                  <a:cubicBezTo>
                    <a:pt x="5901183" y="47752"/>
                    <a:pt x="5925567" y="48895"/>
                    <a:pt x="5947157" y="49784"/>
                  </a:cubicBezTo>
                  <a:cubicBezTo>
                    <a:pt x="6066029" y="54737"/>
                    <a:pt x="6103875" y="53848"/>
                    <a:pt x="6200903" y="40767"/>
                  </a:cubicBezTo>
                  <a:lnTo>
                    <a:pt x="6203189" y="58039"/>
                  </a:lnTo>
                  <a:lnTo>
                    <a:pt x="6200903" y="40767"/>
                  </a:lnTo>
                  <a:cubicBezTo>
                    <a:pt x="6281294" y="29972"/>
                    <a:pt x="6404865" y="32893"/>
                    <a:pt x="6562345" y="36449"/>
                  </a:cubicBezTo>
                  <a:cubicBezTo>
                    <a:pt x="6685281" y="39243"/>
                    <a:pt x="6829934" y="42672"/>
                    <a:pt x="6993383" y="40640"/>
                  </a:cubicBezTo>
                  <a:lnTo>
                    <a:pt x="6993637" y="58039"/>
                  </a:lnTo>
                  <a:lnTo>
                    <a:pt x="6993383" y="40640"/>
                  </a:lnTo>
                  <a:cubicBezTo>
                    <a:pt x="7144894" y="38735"/>
                    <a:pt x="7219316" y="35179"/>
                    <a:pt x="7266306" y="33020"/>
                  </a:cubicBezTo>
                  <a:cubicBezTo>
                    <a:pt x="7288150" y="32004"/>
                    <a:pt x="7304533" y="31242"/>
                    <a:pt x="7320027" y="30988"/>
                  </a:cubicBezTo>
                  <a:cubicBezTo>
                    <a:pt x="7353936" y="30607"/>
                    <a:pt x="7383654" y="32893"/>
                    <a:pt x="7458583" y="40767"/>
                  </a:cubicBezTo>
                  <a:lnTo>
                    <a:pt x="7456805" y="58166"/>
                  </a:lnTo>
                  <a:lnTo>
                    <a:pt x="7458583" y="40767"/>
                  </a:lnTo>
                  <a:cubicBezTo>
                    <a:pt x="7536307" y="48895"/>
                    <a:pt x="7630288" y="43942"/>
                    <a:pt x="7740269" y="38227"/>
                  </a:cubicBezTo>
                  <a:cubicBezTo>
                    <a:pt x="7885557" y="30607"/>
                    <a:pt x="8056880" y="21590"/>
                    <a:pt x="8248777" y="40767"/>
                  </a:cubicBezTo>
                  <a:cubicBezTo>
                    <a:pt x="8472932" y="63119"/>
                    <a:pt x="8503793" y="54737"/>
                    <a:pt x="8531606" y="48006"/>
                  </a:cubicBezTo>
                  <a:cubicBezTo>
                    <a:pt x="8547736" y="44069"/>
                    <a:pt x="8563738" y="40386"/>
                    <a:pt x="8601456" y="40640"/>
                  </a:cubicBezTo>
                  <a:lnTo>
                    <a:pt x="8601329" y="58039"/>
                  </a:lnTo>
                  <a:lnTo>
                    <a:pt x="8601456" y="40640"/>
                  </a:lnTo>
                  <a:cubicBezTo>
                    <a:pt x="8626475" y="40767"/>
                    <a:pt x="8668766" y="42164"/>
                    <a:pt x="8721599" y="43815"/>
                  </a:cubicBezTo>
                  <a:cubicBezTo>
                    <a:pt x="8811642" y="46609"/>
                    <a:pt x="8933054" y="50419"/>
                    <a:pt x="9054339" y="51308"/>
                  </a:cubicBezTo>
                  <a:cubicBezTo>
                    <a:pt x="9177782" y="52197"/>
                    <a:pt x="9300338" y="50038"/>
                    <a:pt x="9389873" y="40767"/>
                  </a:cubicBezTo>
                  <a:lnTo>
                    <a:pt x="9391651" y="58166"/>
                  </a:lnTo>
                  <a:lnTo>
                    <a:pt x="9389873" y="40767"/>
                  </a:lnTo>
                  <a:cubicBezTo>
                    <a:pt x="9567165" y="22479"/>
                    <a:pt x="9657335" y="28448"/>
                    <a:pt x="9756267" y="35052"/>
                  </a:cubicBezTo>
                  <a:cubicBezTo>
                    <a:pt x="9787636" y="37084"/>
                    <a:pt x="9819640" y="39243"/>
                    <a:pt x="9855581" y="40640"/>
                  </a:cubicBezTo>
                  <a:cubicBezTo>
                    <a:pt x="9924797" y="43434"/>
                    <a:pt x="9979533" y="41275"/>
                    <a:pt x="10030968" y="39243"/>
                  </a:cubicBezTo>
                  <a:cubicBezTo>
                    <a:pt x="10075418" y="37465"/>
                    <a:pt x="10117582" y="35814"/>
                    <a:pt x="10163811" y="37719"/>
                  </a:cubicBezTo>
                  <a:cubicBezTo>
                    <a:pt x="10178924" y="38354"/>
                    <a:pt x="10194417" y="39243"/>
                    <a:pt x="10210674" y="40767"/>
                  </a:cubicBezTo>
                  <a:cubicBezTo>
                    <a:pt x="10330689" y="51689"/>
                    <a:pt x="10689337" y="59690"/>
                    <a:pt x="10916158" y="40767"/>
                  </a:cubicBezTo>
                  <a:lnTo>
                    <a:pt x="10917555" y="58166"/>
                  </a:lnTo>
                  <a:lnTo>
                    <a:pt x="10900156" y="58039"/>
                  </a:lnTo>
                  <a:cubicBezTo>
                    <a:pt x="10900156" y="55499"/>
                    <a:pt x="10900283" y="53340"/>
                    <a:pt x="10900283" y="51562"/>
                  </a:cubicBezTo>
                  <a:cubicBezTo>
                    <a:pt x="10900283" y="49784"/>
                    <a:pt x="10900411" y="48641"/>
                    <a:pt x="10900411" y="47244"/>
                  </a:cubicBezTo>
                  <a:cubicBezTo>
                    <a:pt x="10900411" y="45593"/>
                    <a:pt x="10900411" y="43815"/>
                    <a:pt x="10900156" y="41275"/>
                  </a:cubicBezTo>
                  <a:lnTo>
                    <a:pt x="10917810" y="40005"/>
                  </a:lnTo>
                  <a:lnTo>
                    <a:pt x="10918064" y="57404"/>
                  </a:lnTo>
                  <a:moveTo>
                    <a:pt x="10917556" y="22479"/>
                  </a:moveTo>
                  <a:cubicBezTo>
                    <a:pt x="10926700" y="22352"/>
                    <a:pt x="10934447" y="29337"/>
                    <a:pt x="10935209" y="38481"/>
                  </a:cubicBezTo>
                  <a:cubicBezTo>
                    <a:pt x="10935464" y="42037"/>
                    <a:pt x="10935591" y="44831"/>
                    <a:pt x="10935591" y="47625"/>
                  </a:cubicBezTo>
                  <a:cubicBezTo>
                    <a:pt x="10935591" y="49530"/>
                    <a:pt x="10935464" y="51435"/>
                    <a:pt x="10935464" y="52959"/>
                  </a:cubicBezTo>
                  <a:cubicBezTo>
                    <a:pt x="10935336" y="54737"/>
                    <a:pt x="10935336" y="56388"/>
                    <a:pt x="10935336" y="58420"/>
                  </a:cubicBezTo>
                  <a:cubicBezTo>
                    <a:pt x="10935209" y="67437"/>
                    <a:pt x="10928352" y="74930"/>
                    <a:pt x="10919334" y="75692"/>
                  </a:cubicBezTo>
                  <a:cubicBezTo>
                    <a:pt x="10690353" y="94869"/>
                    <a:pt x="10329673" y="86741"/>
                    <a:pt x="10207754" y="75692"/>
                  </a:cubicBezTo>
                  <a:lnTo>
                    <a:pt x="10209278" y="58293"/>
                  </a:lnTo>
                  <a:lnTo>
                    <a:pt x="10207754" y="75692"/>
                  </a:lnTo>
                  <a:cubicBezTo>
                    <a:pt x="10192133" y="74295"/>
                    <a:pt x="10177147" y="73279"/>
                    <a:pt x="10162669" y="72771"/>
                  </a:cubicBezTo>
                  <a:cubicBezTo>
                    <a:pt x="10117965" y="70993"/>
                    <a:pt x="10077198" y="72644"/>
                    <a:pt x="10032621" y="74295"/>
                  </a:cubicBezTo>
                  <a:cubicBezTo>
                    <a:pt x="9981186" y="76327"/>
                    <a:pt x="9925179" y="78486"/>
                    <a:pt x="9854440" y="75692"/>
                  </a:cubicBezTo>
                  <a:lnTo>
                    <a:pt x="9855074" y="58293"/>
                  </a:lnTo>
                  <a:lnTo>
                    <a:pt x="9854440" y="75692"/>
                  </a:lnTo>
                  <a:cubicBezTo>
                    <a:pt x="9817864" y="74295"/>
                    <a:pt x="9785479" y="72136"/>
                    <a:pt x="9754109" y="69977"/>
                  </a:cubicBezTo>
                  <a:cubicBezTo>
                    <a:pt x="9656192" y="63500"/>
                    <a:pt x="9568181" y="57658"/>
                    <a:pt x="9393683" y="75565"/>
                  </a:cubicBezTo>
                  <a:cubicBezTo>
                    <a:pt x="9302243" y="84963"/>
                    <a:pt x="9177910" y="87122"/>
                    <a:pt x="9054340" y="86233"/>
                  </a:cubicBezTo>
                  <a:cubicBezTo>
                    <a:pt x="8932546" y="85344"/>
                    <a:pt x="8810754" y="81534"/>
                    <a:pt x="8720710" y="78740"/>
                  </a:cubicBezTo>
                  <a:cubicBezTo>
                    <a:pt x="8667624" y="77089"/>
                    <a:pt x="8625842" y="75819"/>
                    <a:pt x="8601457" y="75565"/>
                  </a:cubicBezTo>
                  <a:cubicBezTo>
                    <a:pt x="8567294" y="75311"/>
                    <a:pt x="8554214" y="78613"/>
                    <a:pt x="8540116" y="81915"/>
                  </a:cubicBezTo>
                  <a:cubicBezTo>
                    <a:pt x="8506080" y="90170"/>
                    <a:pt x="8470139" y="97790"/>
                    <a:pt x="8245603" y="75438"/>
                  </a:cubicBezTo>
                  <a:lnTo>
                    <a:pt x="8247381" y="58039"/>
                  </a:lnTo>
                  <a:lnTo>
                    <a:pt x="8245603" y="75438"/>
                  </a:lnTo>
                  <a:cubicBezTo>
                    <a:pt x="8056754" y="56642"/>
                    <a:pt x="7887717" y="65405"/>
                    <a:pt x="7742429" y="73025"/>
                  </a:cubicBezTo>
                  <a:cubicBezTo>
                    <a:pt x="7633336" y="78740"/>
                    <a:pt x="7536308" y="83820"/>
                    <a:pt x="7455282" y="75438"/>
                  </a:cubicBezTo>
                  <a:cubicBezTo>
                    <a:pt x="7380225" y="67564"/>
                    <a:pt x="7352412" y="65532"/>
                    <a:pt x="7320789" y="65913"/>
                  </a:cubicBezTo>
                  <a:cubicBezTo>
                    <a:pt x="7305930" y="66040"/>
                    <a:pt x="7290308" y="66802"/>
                    <a:pt x="7268211" y="67818"/>
                  </a:cubicBezTo>
                  <a:cubicBezTo>
                    <a:pt x="7220840" y="70104"/>
                    <a:pt x="7146164" y="73533"/>
                    <a:pt x="6994017" y="75438"/>
                  </a:cubicBezTo>
                  <a:cubicBezTo>
                    <a:pt x="6829933" y="77470"/>
                    <a:pt x="6684645" y="74168"/>
                    <a:pt x="6561837" y="71247"/>
                  </a:cubicBezTo>
                  <a:cubicBezTo>
                    <a:pt x="6402960" y="67564"/>
                    <a:pt x="6282945" y="64897"/>
                    <a:pt x="6205983" y="75184"/>
                  </a:cubicBezTo>
                  <a:cubicBezTo>
                    <a:pt x="6106542" y="88646"/>
                    <a:pt x="6066537" y="89535"/>
                    <a:pt x="5946141" y="84455"/>
                  </a:cubicBezTo>
                  <a:cubicBezTo>
                    <a:pt x="5924424" y="83566"/>
                    <a:pt x="5899913" y="82423"/>
                    <a:pt x="5872100" y="81153"/>
                  </a:cubicBezTo>
                  <a:cubicBezTo>
                    <a:pt x="5834889" y="79502"/>
                    <a:pt x="5791455" y="77470"/>
                    <a:pt x="5739766" y="75311"/>
                  </a:cubicBezTo>
                  <a:cubicBezTo>
                    <a:pt x="5585842" y="68834"/>
                    <a:pt x="5444237" y="73279"/>
                    <a:pt x="5325873" y="77089"/>
                  </a:cubicBezTo>
                  <a:cubicBezTo>
                    <a:pt x="5212462" y="80645"/>
                    <a:pt x="5118609" y="83693"/>
                    <a:pt x="5056887" y="75184"/>
                  </a:cubicBezTo>
                  <a:cubicBezTo>
                    <a:pt x="5051680" y="74422"/>
                    <a:pt x="5046600" y="73787"/>
                    <a:pt x="5041647" y="73279"/>
                  </a:cubicBezTo>
                  <a:cubicBezTo>
                    <a:pt x="4991355" y="67818"/>
                    <a:pt x="4949318" y="71247"/>
                    <a:pt x="4902328" y="74930"/>
                  </a:cubicBezTo>
                  <a:cubicBezTo>
                    <a:pt x="4847591" y="79375"/>
                    <a:pt x="4787139" y="84201"/>
                    <a:pt x="4703192" y="75184"/>
                  </a:cubicBezTo>
                  <a:cubicBezTo>
                    <a:pt x="4690746" y="73787"/>
                    <a:pt x="4679443" y="72771"/>
                    <a:pt x="4669029" y="72009"/>
                  </a:cubicBezTo>
                  <a:cubicBezTo>
                    <a:pt x="4615181" y="68072"/>
                    <a:pt x="4584955" y="70993"/>
                    <a:pt x="4550665" y="74168"/>
                  </a:cubicBezTo>
                  <a:cubicBezTo>
                    <a:pt x="4506850" y="78359"/>
                    <a:pt x="4457320" y="83058"/>
                    <a:pt x="4349497" y="75184"/>
                  </a:cubicBezTo>
                  <a:cubicBezTo>
                    <a:pt x="4237356" y="66929"/>
                    <a:pt x="4082035" y="70993"/>
                    <a:pt x="3943605" y="74803"/>
                  </a:cubicBezTo>
                  <a:cubicBezTo>
                    <a:pt x="3827781" y="77851"/>
                    <a:pt x="3722752" y="80772"/>
                    <a:pt x="3667761" y="75184"/>
                  </a:cubicBezTo>
                  <a:cubicBezTo>
                    <a:pt x="3590545" y="67437"/>
                    <a:pt x="3503550" y="67818"/>
                    <a:pt x="3391536" y="70485"/>
                  </a:cubicBezTo>
                  <a:cubicBezTo>
                    <a:pt x="3365501" y="71120"/>
                    <a:pt x="3338069" y="71882"/>
                    <a:pt x="3309113" y="72644"/>
                  </a:cubicBezTo>
                  <a:cubicBezTo>
                    <a:pt x="3276855" y="73533"/>
                    <a:pt x="3242819" y="74422"/>
                    <a:pt x="3206624" y="75311"/>
                  </a:cubicBezTo>
                  <a:cubicBezTo>
                    <a:pt x="3149601" y="76708"/>
                    <a:pt x="3104643" y="79502"/>
                    <a:pt x="3060320" y="82296"/>
                  </a:cubicBezTo>
                  <a:cubicBezTo>
                    <a:pt x="2943226" y="89662"/>
                    <a:pt x="2831974" y="96774"/>
                    <a:pt x="2523745" y="75184"/>
                  </a:cubicBezTo>
                  <a:cubicBezTo>
                    <a:pt x="2261998" y="56896"/>
                    <a:pt x="2038478" y="65659"/>
                    <a:pt x="1870076" y="72390"/>
                  </a:cubicBezTo>
                  <a:cubicBezTo>
                    <a:pt x="1766698" y="76454"/>
                    <a:pt x="1682878" y="79756"/>
                    <a:pt x="1624331" y="75184"/>
                  </a:cubicBezTo>
                  <a:lnTo>
                    <a:pt x="1625728" y="57785"/>
                  </a:lnTo>
                  <a:lnTo>
                    <a:pt x="1624331" y="75184"/>
                  </a:lnTo>
                  <a:cubicBezTo>
                    <a:pt x="1474470" y="63500"/>
                    <a:pt x="1280033" y="60579"/>
                    <a:pt x="1164590" y="75057"/>
                  </a:cubicBezTo>
                  <a:cubicBezTo>
                    <a:pt x="1155954" y="76200"/>
                    <a:pt x="1148588" y="77089"/>
                    <a:pt x="1142238" y="77851"/>
                  </a:cubicBezTo>
                  <a:cubicBezTo>
                    <a:pt x="1117092" y="81026"/>
                    <a:pt x="1107059" y="82423"/>
                    <a:pt x="1094232" y="82296"/>
                  </a:cubicBezTo>
                  <a:cubicBezTo>
                    <a:pt x="1087882" y="82296"/>
                    <a:pt x="1080897" y="81915"/>
                    <a:pt x="1071118" y="81407"/>
                  </a:cubicBezTo>
                  <a:cubicBezTo>
                    <a:pt x="1040892" y="79756"/>
                    <a:pt x="978789" y="76454"/>
                    <a:pt x="807974" y="75184"/>
                  </a:cubicBezTo>
                  <a:cubicBezTo>
                    <a:pt x="659003" y="74168"/>
                    <a:pt x="559308" y="76073"/>
                    <a:pt x="468630" y="77978"/>
                  </a:cubicBezTo>
                  <a:cubicBezTo>
                    <a:pt x="339090" y="80645"/>
                    <a:pt x="227584" y="82804"/>
                    <a:pt x="17145" y="75184"/>
                  </a:cubicBezTo>
                  <a:cubicBezTo>
                    <a:pt x="12573" y="75057"/>
                    <a:pt x="8128" y="73025"/>
                    <a:pt x="4953" y="69596"/>
                  </a:cubicBezTo>
                  <a:cubicBezTo>
                    <a:pt x="1778" y="66167"/>
                    <a:pt x="127" y="61722"/>
                    <a:pt x="254" y="57023"/>
                  </a:cubicBezTo>
                  <a:cubicBezTo>
                    <a:pt x="254" y="56769"/>
                    <a:pt x="254" y="56515"/>
                    <a:pt x="254" y="56261"/>
                  </a:cubicBezTo>
                  <a:cubicBezTo>
                    <a:pt x="381" y="52324"/>
                    <a:pt x="635" y="47625"/>
                    <a:pt x="254" y="40259"/>
                  </a:cubicBezTo>
                  <a:cubicBezTo>
                    <a:pt x="0" y="35306"/>
                    <a:pt x="1905" y="30353"/>
                    <a:pt x="5588" y="26924"/>
                  </a:cubicBezTo>
                  <a:cubicBezTo>
                    <a:pt x="9271" y="23495"/>
                    <a:pt x="13970" y="22225"/>
                    <a:pt x="18923" y="22606"/>
                  </a:cubicBezTo>
                  <a:cubicBezTo>
                    <a:pt x="86741" y="27686"/>
                    <a:pt x="154305" y="29464"/>
                    <a:pt x="224790" y="29337"/>
                  </a:cubicBezTo>
                  <a:cubicBezTo>
                    <a:pt x="288925" y="29337"/>
                    <a:pt x="355600" y="27813"/>
                    <a:pt x="427101" y="26289"/>
                  </a:cubicBezTo>
                  <a:cubicBezTo>
                    <a:pt x="509778" y="24511"/>
                    <a:pt x="599186" y="22479"/>
                    <a:pt x="698754" y="22479"/>
                  </a:cubicBezTo>
                  <a:cubicBezTo>
                    <a:pt x="804164" y="22479"/>
                    <a:pt x="886841" y="18669"/>
                    <a:pt x="958469" y="15367"/>
                  </a:cubicBezTo>
                  <a:cubicBezTo>
                    <a:pt x="1076198" y="10033"/>
                    <a:pt x="1164844" y="5969"/>
                    <a:pt x="1273556" y="22606"/>
                  </a:cubicBezTo>
                  <a:cubicBezTo>
                    <a:pt x="1337691" y="32512"/>
                    <a:pt x="1432306" y="35052"/>
                    <a:pt x="1539113" y="34417"/>
                  </a:cubicBezTo>
                  <a:cubicBezTo>
                    <a:pt x="1628140" y="33782"/>
                    <a:pt x="1724787" y="30861"/>
                    <a:pt x="1818132" y="28067"/>
                  </a:cubicBezTo>
                  <a:cubicBezTo>
                    <a:pt x="1904873" y="25400"/>
                    <a:pt x="1988947" y="22860"/>
                    <a:pt x="2060956" y="22479"/>
                  </a:cubicBezTo>
                  <a:cubicBezTo>
                    <a:pt x="2152650" y="21844"/>
                    <a:pt x="2228088" y="25273"/>
                    <a:pt x="2297049" y="28321"/>
                  </a:cubicBezTo>
                  <a:cubicBezTo>
                    <a:pt x="2410460" y="33401"/>
                    <a:pt x="2506345" y="37719"/>
                    <a:pt x="2631313" y="22606"/>
                  </a:cubicBezTo>
                  <a:cubicBezTo>
                    <a:pt x="2774823" y="5080"/>
                    <a:pt x="2802636" y="2794"/>
                    <a:pt x="2945892" y="9525"/>
                  </a:cubicBezTo>
                  <a:cubicBezTo>
                    <a:pt x="2970911" y="10668"/>
                    <a:pt x="2999613" y="12192"/>
                    <a:pt x="3033014" y="13843"/>
                  </a:cubicBezTo>
                  <a:cubicBezTo>
                    <a:pt x="3080131" y="16256"/>
                    <a:pt x="3136773" y="19177"/>
                    <a:pt x="3206496" y="22479"/>
                  </a:cubicBezTo>
                  <a:cubicBezTo>
                    <a:pt x="3418078" y="32512"/>
                    <a:pt x="3603625" y="26670"/>
                    <a:pt x="3760089" y="21717"/>
                  </a:cubicBezTo>
                  <a:cubicBezTo>
                    <a:pt x="3898519" y="17272"/>
                    <a:pt x="4015359" y="13589"/>
                    <a:pt x="4106672" y="22606"/>
                  </a:cubicBezTo>
                  <a:cubicBezTo>
                    <a:pt x="4207510" y="32512"/>
                    <a:pt x="4291711" y="33782"/>
                    <a:pt x="4402709" y="31750"/>
                  </a:cubicBezTo>
                  <a:cubicBezTo>
                    <a:pt x="4445000" y="30988"/>
                    <a:pt x="4490974" y="29718"/>
                    <a:pt x="4543298" y="28321"/>
                  </a:cubicBezTo>
                  <a:cubicBezTo>
                    <a:pt x="4611751" y="26416"/>
                    <a:pt x="4690872" y="24257"/>
                    <a:pt x="4785868" y="22606"/>
                  </a:cubicBezTo>
                  <a:cubicBezTo>
                    <a:pt x="5050536" y="17780"/>
                    <a:pt x="5198110" y="18161"/>
                    <a:pt x="5417312" y="20066"/>
                  </a:cubicBezTo>
                  <a:cubicBezTo>
                    <a:pt x="5453253" y="20447"/>
                    <a:pt x="5491226" y="20701"/>
                    <a:pt x="5531866" y="21209"/>
                  </a:cubicBezTo>
                  <a:cubicBezTo>
                    <a:pt x="5578983" y="21717"/>
                    <a:pt x="5629783" y="22098"/>
                    <a:pt x="5685536" y="22606"/>
                  </a:cubicBezTo>
                  <a:cubicBezTo>
                    <a:pt x="5771642" y="23368"/>
                    <a:pt x="5852668" y="24257"/>
                    <a:pt x="5928995" y="25146"/>
                  </a:cubicBezTo>
                  <a:cubicBezTo>
                    <a:pt x="6205474" y="28321"/>
                    <a:pt x="6419342" y="30734"/>
                    <a:pt x="6583680" y="22606"/>
                  </a:cubicBezTo>
                  <a:cubicBezTo>
                    <a:pt x="6649720" y="19304"/>
                    <a:pt x="6683249" y="14859"/>
                    <a:pt x="6710173" y="11303"/>
                  </a:cubicBezTo>
                  <a:cubicBezTo>
                    <a:pt x="6770879" y="3175"/>
                    <a:pt x="6798438" y="0"/>
                    <a:pt x="7049390" y="22733"/>
                  </a:cubicBezTo>
                  <a:cubicBezTo>
                    <a:pt x="7408800" y="55245"/>
                    <a:pt x="7705599" y="37465"/>
                    <a:pt x="7934580" y="23368"/>
                  </a:cubicBezTo>
                  <a:cubicBezTo>
                    <a:pt x="7936485" y="23241"/>
                    <a:pt x="7938390" y="23114"/>
                    <a:pt x="7940295" y="22987"/>
                  </a:cubicBezTo>
                  <a:cubicBezTo>
                    <a:pt x="7942200" y="22860"/>
                    <a:pt x="7944105" y="22733"/>
                    <a:pt x="7946010" y="22606"/>
                  </a:cubicBezTo>
                  <a:cubicBezTo>
                    <a:pt x="8176896" y="8382"/>
                    <a:pt x="8334249" y="5334"/>
                    <a:pt x="8520940" y="22606"/>
                  </a:cubicBezTo>
                  <a:cubicBezTo>
                    <a:pt x="8589900" y="28956"/>
                    <a:pt x="8658608" y="30734"/>
                    <a:pt x="8728458" y="30353"/>
                  </a:cubicBezTo>
                  <a:cubicBezTo>
                    <a:pt x="8785227" y="30099"/>
                    <a:pt x="8842631" y="28321"/>
                    <a:pt x="8901559" y="26543"/>
                  </a:cubicBezTo>
                  <a:cubicBezTo>
                    <a:pt x="8963027" y="24765"/>
                    <a:pt x="9026273" y="22860"/>
                    <a:pt x="9091551" y="22479"/>
                  </a:cubicBezTo>
                  <a:cubicBezTo>
                    <a:pt x="9185404" y="21971"/>
                    <a:pt x="9361681" y="22352"/>
                    <a:pt x="9534527" y="22733"/>
                  </a:cubicBezTo>
                  <a:cubicBezTo>
                    <a:pt x="9738235" y="23114"/>
                    <a:pt x="9936736" y="23495"/>
                    <a:pt x="9990584" y="22479"/>
                  </a:cubicBezTo>
                  <a:cubicBezTo>
                    <a:pt x="10030081" y="21717"/>
                    <a:pt x="10064117" y="22479"/>
                    <a:pt x="10101836" y="23241"/>
                  </a:cubicBezTo>
                  <a:cubicBezTo>
                    <a:pt x="10160891" y="24511"/>
                    <a:pt x="10229598" y="26035"/>
                    <a:pt x="10344660" y="22479"/>
                  </a:cubicBezTo>
                  <a:cubicBezTo>
                    <a:pt x="10368790" y="21717"/>
                    <a:pt x="10391777" y="21209"/>
                    <a:pt x="10413875" y="20955"/>
                  </a:cubicBezTo>
                  <a:cubicBezTo>
                    <a:pt x="10481694" y="20066"/>
                    <a:pt x="10542399" y="20828"/>
                    <a:pt x="10609582" y="21844"/>
                  </a:cubicBezTo>
                  <a:cubicBezTo>
                    <a:pt x="10693148" y="22987"/>
                    <a:pt x="10787000" y="24257"/>
                    <a:pt x="10917303" y="22479"/>
                  </a:cubicBezTo>
                  <a:close/>
                </a:path>
              </a:pathLst>
            </a:custGeom>
            <a:solidFill>
              <a:srgbClr val="4DC1DF"/>
            </a:solidFill>
          </p:spPr>
        </p:sp>
      </p:grpSp>
      <p:pic>
        <p:nvPicPr>
          <p:cNvPr name="Picture 10" id="10"/>
          <p:cNvPicPr>
            <a:picLocks noChangeAspect="true"/>
          </p:cNvPicPr>
          <p:nvPr/>
        </p:nvPicPr>
        <p:blipFill>
          <a:blip r:embed="rId4"/>
          <a:srcRect l="0" t="0" r="0" b="0"/>
          <a:stretch>
            <a:fillRect/>
          </a:stretch>
        </p:blipFill>
        <p:spPr>
          <a:xfrm flipH="false" flipV="false" rot="0">
            <a:off x="-721930" y="3012232"/>
            <a:ext cx="2794075" cy="2794075"/>
          </a:xfrm>
          <a:prstGeom prst="rect">
            <a:avLst/>
          </a:prstGeom>
        </p:spPr>
      </p:pic>
      <p:pic>
        <p:nvPicPr>
          <p:cNvPr name="Picture 11" id="11"/>
          <p:cNvPicPr>
            <a:picLocks noChangeAspect="true"/>
          </p:cNvPicPr>
          <p:nvPr/>
        </p:nvPicPr>
        <p:blipFill>
          <a:blip r:embed="rId5"/>
          <a:srcRect l="0" t="0" r="0" b="0"/>
          <a:stretch>
            <a:fillRect/>
          </a:stretch>
        </p:blipFill>
        <p:spPr>
          <a:xfrm flipH="false" flipV="false" rot="0">
            <a:off x="-721930" y="3096750"/>
            <a:ext cx="3863895" cy="2709557"/>
          </a:xfrm>
          <a:prstGeom prst="rect">
            <a:avLst/>
          </a:prstGeom>
        </p:spPr>
      </p:pic>
      <p:sp>
        <p:nvSpPr>
          <p:cNvPr name="TextBox 12" id="12"/>
          <p:cNvSpPr txBox="true"/>
          <p:nvPr/>
        </p:nvSpPr>
        <p:spPr>
          <a:xfrm rot="0">
            <a:off x="548625" y="72688"/>
            <a:ext cx="8046750" cy="1489321"/>
          </a:xfrm>
          <a:prstGeom prst="rect">
            <a:avLst/>
          </a:prstGeom>
        </p:spPr>
        <p:txBody>
          <a:bodyPr anchor="t" rtlCol="false" tIns="0" lIns="0" bIns="0" rIns="0">
            <a:spAutoFit/>
          </a:bodyPr>
          <a:lstStyle/>
          <a:p>
            <a:pPr>
              <a:lnSpc>
                <a:spcPts val="3887"/>
              </a:lnSpc>
            </a:pPr>
            <a:r>
              <a:rPr lang="en-US" spc="39" sz="2700">
                <a:solidFill>
                  <a:srgbClr val="000000"/>
                </a:solidFill>
                <a:latin typeface="Catseye"/>
              </a:rPr>
              <a:t>Waiver Update:</a:t>
            </a:r>
          </a:p>
          <a:p>
            <a:pPr>
              <a:lnSpc>
                <a:spcPts val="3888"/>
              </a:lnSpc>
            </a:pPr>
            <a:r>
              <a:rPr lang="en-US" spc="39" sz="2700">
                <a:solidFill>
                  <a:srgbClr val="000000"/>
                </a:solidFill>
                <a:latin typeface="Catseye"/>
              </a:rPr>
              <a:t>National School Lunch &amp; School Breakfast Programs</a:t>
            </a:r>
          </a:p>
          <a:p>
            <a:pPr>
              <a:lnSpc>
                <a:spcPts val="3888"/>
              </a:lnSpc>
            </a:pPr>
          </a:p>
        </p:txBody>
      </p:sp>
      <p:sp>
        <p:nvSpPr>
          <p:cNvPr name="TextBox 13" id="13"/>
          <p:cNvSpPr txBox="true"/>
          <p:nvPr/>
        </p:nvSpPr>
        <p:spPr>
          <a:xfrm rot="0">
            <a:off x="1081507" y="1313600"/>
            <a:ext cx="3855750" cy="1990485"/>
          </a:xfrm>
          <a:prstGeom prst="rect">
            <a:avLst/>
          </a:prstGeom>
        </p:spPr>
        <p:txBody>
          <a:bodyPr anchor="t" rtlCol="false" tIns="0" lIns="0" bIns="0" rIns="0">
            <a:spAutoFit/>
          </a:bodyPr>
          <a:lstStyle/>
          <a:p>
            <a:pPr marL="335280" indent="-167640" lvl="1">
              <a:lnSpc>
                <a:spcPts val="3166"/>
              </a:lnSpc>
              <a:buFont typeface="Arial"/>
              <a:buChar char="•"/>
            </a:pPr>
            <a:r>
              <a:rPr lang="en-US" spc="32" sz="2199">
                <a:solidFill>
                  <a:srgbClr val="000000"/>
                </a:solidFill>
                <a:latin typeface="Museo Slab"/>
              </a:rPr>
              <a:t>Non-congregate meals</a:t>
            </a:r>
          </a:p>
          <a:p>
            <a:pPr marL="335280" indent="-167640" lvl="1">
              <a:lnSpc>
                <a:spcPts val="3166"/>
              </a:lnSpc>
              <a:buFont typeface="Arial"/>
              <a:buChar char="•"/>
            </a:pPr>
            <a:r>
              <a:rPr lang="en-US" spc="32" sz="2199">
                <a:solidFill>
                  <a:srgbClr val="000000"/>
                </a:solidFill>
                <a:latin typeface="Museo Slab"/>
              </a:rPr>
              <a:t>Meal times</a:t>
            </a:r>
          </a:p>
          <a:p>
            <a:pPr marL="335280" indent="-167640" lvl="1">
              <a:lnSpc>
                <a:spcPts val="3166"/>
              </a:lnSpc>
              <a:buFont typeface="Arial"/>
              <a:buChar char="•"/>
            </a:pPr>
            <a:r>
              <a:rPr lang="en-US" spc="32" sz="2199">
                <a:solidFill>
                  <a:srgbClr val="000000"/>
                </a:solidFill>
                <a:latin typeface="Museo Slab"/>
              </a:rPr>
              <a:t>Parent/guardian meal pick-up</a:t>
            </a:r>
          </a:p>
          <a:p>
            <a:pPr marL="335280" indent="-167640" lvl="1">
              <a:lnSpc>
                <a:spcPts val="3166"/>
              </a:lnSpc>
              <a:buFont typeface="Arial"/>
              <a:buChar char="•"/>
            </a:pPr>
            <a:r>
              <a:rPr lang="en-US" spc="32" sz="2199">
                <a:solidFill>
                  <a:srgbClr val="000000"/>
                </a:solidFill>
                <a:latin typeface="Museo Slab"/>
              </a:rPr>
              <a:t>Offer versus serve </a:t>
            </a:r>
          </a:p>
        </p:txBody>
      </p:sp>
      <p:sp>
        <p:nvSpPr>
          <p:cNvPr name="TextBox 14" id="14"/>
          <p:cNvSpPr txBox="true"/>
          <p:nvPr/>
        </p:nvSpPr>
        <p:spPr>
          <a:xfrm rot="0">
            <a:off x="5277757" y="1313600"/>
            <a:ext cx="3855750" cy="2390535"/>
          </a:xfrm>
          <a:prstGeom prst="rect">
            <a:avLst/>
          </a:prstGeom>
        </p:spPr>
        <p:txBody>
          <a:bodyPr anchor="t" rtlCol="false" tIns="0" lIns="0" bIns="0" rIns="0">
            <a:spAutoFit/>
          </a:bodyPr>
          <a:lstStyle/>
          <a:p>
            <a:pPr marL="335280" indent="-167640" lvl="1">
              <a:lnSpc>
                <a:spcPts val="3166"/>
              </a:lnSpc>
              <a:buFont typeface="Arial"/>
              <a:buChar char="•"/>
            </a:pPr>
            <a:r>
              <a:rPr lang="en-US" spc="32" sz="2199">
                <a:solidFill>
                  <a:srgbClr val="000000"/>
                </a:solidFill>
                <a:latin typeface="Museo Slab"/>
              </a:rPr>
              <a:t>Local wellness policy assessment</a:t>
            </a:r>
          </a:p>
          <a:p>
            <a:pPr marL="335280" indent="-167640" lvl="1">
              <a:lnSpc>
                <a:spcPts val="3166"/>
              </a:lnSpc>
              <a:buFont typeface="Arial"/>
              <a:buChar char="•"/>
            </a:pPr>
            <a:r>
              <a:rPr lang="en-US" spc="32" sz="2199">
                <a:solidFill>
                  <a:srgbClr val="000000"/>
                </a:solidFill>
                <a:latin typeface="Museo Slab"/>
              </a:rPr>
              <a:t>Food Service Management Company contract duration</a:t>
            </a:r>
          </a:p>
          <a:p>
            <a:pPr marL="335280" indent="-167640" lvl="1">
              <a:lnSpc>
                <a:spcPts val="3166"/>
              </a:lnSpc>
              <a:buFont typeface="Arial"/>
              <a:buChar char="•"/>
            </a:pPr>
            <a:r>
              <a:rPr lang="en-US" spc="32" sz="2199">
                <a:solidFill>
                  <a:srgbClr val="000000"/>
                </a:solidFill>
                <a:latin typeface="Museo Slab"/>
              </a:rPr>
              <a:t>Off-site monitoring</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363" b="363"/>
          <a:stretch>
            <a:fillRect/>
          </a:stretch>
        </p:blipFill>
        <p:spPr>
          <a:xfrm flipH="false" flipV="false" rot="0">
            <a:off x="8451" y="0"/>
            <a:ext cx="9127097" cy="5143499"/>
          </a:xfrm>
          <a:prstGeom prst="rect">
            <a:avLst/>
          </a:prstGeom>
        </p:spPr>
      </p:pic>
      <p:pic>
        <p:nvPicPr>
          <p:cNvPr name="Picture 3" id="3"/>
          <p:cNvPicPr>
            <a:picLocks noChangeAspect="true"/>
          </p:cNvPicPr>
          <p:nvPr/>
        </p:nvPicPr>
        <p:blipFill>
          <a:blip r:embed="rId4"/>
          <a:srcRect l="0" t="0" r="2558" b="2721"/>
          <a:stretch>
            <a:fillRect/>
          </a:stretch>
        </p:blipFill>
        <p:spPr>
          <a:xfrm flipH="false" flipV="false" rot="0">
            <a:off x="1190935" y="4457699"/>
            <a:ext cx="2031741" cy="685800"/>
          </a:xfrm>
          <a:prstGeom prst="rect">
            <a:avLst/>
          </a:prstGeom>
        </p:spPr>
      </p:pic>
      <p:sp>
        <p:nvSpPr>
          <p:cNvPr name="TextBox 4" id="4"/>
          <p:cNvSpPr txBox="true"/>
          <p:nvPr/>
        </p:nvSpPr>
        <p:spPr>
          <a:xfrm rot="0">
            <a:off x="5097401" y="1841740"/>
            <a:ext cx="3852600" cy="1736752"/>
          </a:xfrm>
          <a:prstGeom prst="rect">
            <a:avLst/>
          </a:prstGeom>
        </p:spPr>
        <p:txBody>
          <a:bodyPr anchor="t" rtlCol="false" tIns="0" lIns="0" bIns="0" rIns="0">
            <a:spAutoFit/>
          </a:bodyPr>
          <a:lstStyle/>
          <a:p>
            <a:pPr algn="l" marL="365760" indent="-182880" lvl="1">
              <a:lnSpc>
                <a:spcPts val="3454"/>
              </a:lnSpc>
              <a:buFont typeface="Arial"/>
              <a:buChar char="•"/>
            </a:pPr>
            <a:r>
              <a:rPr lang="en-US" spc="35" sz="2400">
                <a:solidFill>
                  <a:srgbClr val="000000"/>
                </a:solidFill>
                <a:latin typeface="Museo Slab"/>
              </a:rPr>
              <a:t>Non-congregate milk service</a:t>
            </a:r>
          </a:p>
          <a:p>
            <a:pPr algn="l" marL="365760" indent="-182880" lvl="1">
              <a:lnSpc>
                <a:spcPts val="3454"/>
              </a:lnSpc>
              <a:buFont typeface="Arial"/>
              <a:buChar char="•"/>
            </a:pPr>
            <a:r>
              <a:rPr lang="en-US" spc="35" sz="2400">
                <a:solidFill>
                  <a:srgbClr val="000000"/>
                </a:solidFill>
                <a:latin typeface="Museo Slab"/>
              </a:rPr>
              <a:t>Parent/guardian pick-up</a:t>
            </a:r>
          </a:p>
        </p:txBody>
      </p:sp>
      <p:sp>
        <p:nvSpPr>
          <p:cNvPr name="TextBox 5" id="5"/>
          <p:cNvSpPr txBox="true"/>
          <p:nvPr/>
        </p:nvSpPr>
        <p:spPr>
          <a:xfrm rot="0">
            <a:off x="372704" y="777874"/>
            <a:ext cx="3345900" cy="2687188"/>
          </a:xfrm>
          <a:prstGeom prst="rect">
            <a:avLst/>
          </a:prstGeom>
        </p:spPr>
        <p:txBody>
          <a:bodyPr anchor="t" rtlCol="false" tIns="0" lIns="0" bIns="0" rIns="0">
            <a:spAutoFit/>
          </a:bodyPr>
          <a:lstStyle/>
          <a:p>
            <a:pPr algn="ctr">
              <a:lnSpc>
                <a:spcPts val="7198"/>
              </a:lnSpc>
            </a:pPr>
            <a:r>
              <a:rPr lang="en-US" spc="74" sz="4999">
                <a:solidFill>
                  <a:srgbClr val="FFFFFF"/>
                </a:solidFill>
                <a:latin typeface="Catseye"/>
              </a:rPr>
              <a:t>Waiver Updates:</a:t>
            </a:r>
          </a:p>
          <a:p>
            <a:pPr algn="ctr">
              <a:lnSpc>
                <a:spcPts val="3456"/>
              </a:lnSpc>
            </a:pPr>
            <a:r>
              <a:rPr lang="en-US" spc="35" sz="2400">
                <a:solidFill>
                  <a:srgbClr val="FFFFFF"/>
                </a:solidFill>
                <a:latin typeface="Catseye"/>
              </a:rPr>
              <a:t>Special Milk Program</a:t>
            </a:r>
          </a:p>
          <a:p>
            <a:pPr algn="ctr">
              <a:lnSpc>
                <a:spcPts val="2592"/>
              </a:lnSpc>
            </a:pPr>
          </a:p>
        </p:txBody>
      </p:sp>
      <p:sp>
        <p:nvSpPr>
          <p:cNvPr name="TextBox 6" id="6"/>
          <p:cNvSpPr txBox="true"/>
          <p:nvPr/>
        </p:nvSpPr>
        <p:spPr>
          <a:xfrm rot="0">
            <a:off x="4953550" y="487275"/>
            <a:ext cx="4140300" cy="1193426"/>
          </a:xfrm>
          <a:prstGeom prst="rect">
            <a:avLst/>
          </a:prstGeom>
        </p:spPr>
        <p:txBody>
          <a:bodyPr anchor="t" rtlCol="false" tIns="0" lIns="0" bIns="0" rIns="0">
            <a:spAutoFit/>
          </a:bodyPr>
          <a:lstStyle/>
          <a:p>
            <a:pPr algn="ctr">
              <a:lnSpc>
                <a:spcPts val="3454"/>
              </a:lnSpc>
            </a:pPr>
            <a:r>
              <a:rPr lang="en-US" spc="35" sz="2400">
                <a:solidFill>
                  <a:srgbClr val="000000"/>
                </a:solidFill>
                <a:latin typeface="Museo Slab Bold"/>
              </a:rPr>
              <a:t>Available Waivers</a:t>
            </a:r>
          </a:p>
          <a:p>
            <a:pPr algn="ctr">
              <a:lnSpc>
                <a:spcPts val="3454"/>
              </a:lnSpc>
            </a:pPr>
            <a:r>
              <a:rPr lang="en-US" spc="35" sz="2400">
                <a:solidFill>
                  <a:srgbClr val="000000"/>
                </a:solidFill>
                <a:latin typeface="Museo Slab Bold"/>
              </a:rPr>
              <a:t>School Year 2022-23</a:t>
            </a:r>
          </a:p>
          <a:p>
            <a:pPr algn="ctr">
              <a:lnSpc>
                <a:spcPts val="2591"/>
              </a:lnSpc>
            </a:pP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363" b="363"/>
          <a:stretch>
            <a:fillRect/>
          </a:stretch>
        </p:blipFill>
        <p:spPr>
          <a:xfrm flipH="false" flipV="false" rot="0">
            <a:off x="8451" y="0"/>
            <a:ext cx="9127097" cy="5143499"/>
          </a:xfrm>
          <a:prstGeom prst="rect">
            <a:avLst/>
          </a:prstGeom>
        </p:spPr>
      </p:pic>
      <p:pic>
        <p:nvPicPr>
          <p:cNvPr name="Picture 3" id="3"/>
          <p:cNvPicPr>
            <a:picLocks noChangeAspect="true"/>
          </p:cNvPicPr>
          <p:nvPr/>
        </p:nvPicPr>
        <p:blipFill>
          <a:blip r:embed="rId4"/>
          <a:srcRect l="0" t="0" r="2558" b="2721"/>
          <a:stretch>
            <a:fillRect/>
          </a:stretch>
        </p:blipFill>
        <p:spPr>
          <a:xfrm flipH="false" flipV="false" rot="0">
            <a:off x="1190935" y="4457699"/>
            <a:ext cx="2031741" cy="685800"/>
          </a:xfrm>
          <a:prstGeom prst="rect">
            <a:avLst/>
          </a:prstGeom>
        </p:spPr>
      </p:pic>
      <p:sp>
        <p:nvSpPr>
          <p:cNvPr name="TextBox 4" id="4"/>
          <p:cNvSpPr txBox="true"/>
          <p:nvPr/>
        </p:nvSpPr>
        <p:spPr>
          <a:xfrm rot="0">
            <a:off x="4735175" y="1629725"/>
            <a:ext cx="4265100" cy="1617041"/>
          </a:xfrm>
          <a:prstGeom prst="rect">
            <a:avLst/>
          </a:prstGeom>
        </p:spPr>
        <p:txBody>
          <a:bodyPr anchor="t" rtlCol="false" tIns="0" lIns="0" bIns="0" rIns="0">
            <a:spAutoFit/>
          </a:bodyPr>
          <a:lstStyle/>
          <a:p>
            <a:pPr>
              <a:lnSpc>
                <a:spcPts val="2520"/>
              </a:lnSpc>
            </a:pPr>
          </a:p>
          <a:p>
            <a:pPr algn="l" marL="365760" indent="-182880" lvl="1">
              <a:lnSpc>
                <a:spcPts val="3453"/>
              </a:lnSpc>
              <a:buFont typeface="Arial"/>
              <a:buChar char="•"/>
            </a:pPr>
            <a:r>
              <a:rPr lang="en-US" spc="35" sz="2400">
                <a:solidFill>
                  <a:srgbClr val="000000"/>
                </a:solidFill>
                <a:latin typeface="Museo Slab"/>
              </a:rPr>
              <a:t>Parent/guardian pick-up</a:t>
            </a:r>
          </a:p>
          <a:p>
            <a:pPr algn="l">
              <a:lnSpc>
                <a:spcPts val="3454"/>
              </a:lnSpc>
            </a:pPr>
          </a:p>
          <a:p>
            <a:pPr algn="l" marL="365760" indent="-182880" lvl="1">
              <a:lnSpc>
                <a:spcPts val="3454"/>
              </a:lnSpc>
              <a:buFont typeface="Arial"/>
              <a:buChar char="•"/>
            </a:pPr>
            <a:r>
              <a:rPr lang="en-US" spc="35" sz="2400">
                <a:solidFill>
                  <a:srgbClr val="000000"/>
                </a:solidFill>
                <a:latin typeface="Museo Slab"/>
              </a:rPr>
              <a:t>Alternate sites</a:t>
            </a:r>
          </a:p>
        </p:txBody>
      </p:sp>
      <p:sp>
        <p:nvSpPr>
          <p:cNvPr name="TextBox 5" id="5"/>
          <p:cNvSpPr txBox="true"/>
          <p:nvPr/>
        </p:nvSpPr>
        <p:spPr>
          <a:xfrm rot="0">
            <a:off x="358404" y="1022924"/>
            <a:ext cx="3345900" cy="2792342"/>
          </a:xfrm>
          <a:prstGeom prst="rect">
            <a:avLst/>
          </a:prstGeom>
        </p:spPr>
        <p:txBody>
          <a:bodyPr anchor="t" rtlCol="false" tIns="0" lIns="0" bIns="0" rIns="0">
            <a:spAutoFit/>
          </a:bodyPr>
          <a:lstStyle/>
          <a:p>
            <a:pPr algn="ctr">
              <a:lnSpc>
                <a:spcPts val="7198"/>
              </a:lnSpc>
            </a:pPr>
            <a:r>
              <a:rPr lang="en-US" spc="74" sz="4999">
                <a:solidFill>
                  <a:srgbClr val="FFFFFF"/>
                </a:solidFill>
                <a:latin typeface="Catseye"/>
              </a:rPr>
              <a:t>Waiver Updates:</a:t>
            </a:r>
          </a:p>
          <a:p>
            <a:pPr algn="ctr">
              <a:lnSpc>
                <a:spcPts val="3456"/>
              </a:lnSpc>
            </a:pPr>
            <a:r>
              <a:rPr lang="en-US" spc="35" sz="2400">
                <a:solidFill>
                  <a:srgbClr val="FFFFFF"/>
                </a:solidFill>
                <a:latin typeface="Catseye"/>
              </a:rPr>
              <a:t>Fresh Fruit &amp; Vegetable Program</a:t>
            </a:r>
          </a:p>
        </p:txBody>
      </p:sp>
      <p:sp>
        <p:nvSpPr>
          <p:cNvPr name="TextBox 6" id="6"/>
          <p:cNvSpPr txBox="true"/>
          <p:nvPr/>
        </p:nvSpPr>
        <p:spPr>
          <a:xfrm rot="0">
            <a:off x="4995250" y="691575"/>
            <a:ext cx="4140300" cy="1193426"/>
          </a:xfrm>
          <a:prstGeom prst="rect">
            <a:avLst/>
          </a:prstGeom>
        </p:spPr>
        <p:txBody>
          <a:bodyPr anchor="t" rtlCol="false" tIns="0" lIns="0" bIns="0" rIns="0">
            <a:spAutoFit/>
          </a:bodyPr>
          <a:lstStyle/>
          <a:p>
            <a:pPr algn="ctr">
              <a:lnSpc>
                <a:spcPts val="3454"/>
              </a:lnSpc>
            </a:pPr>
            <a:r>
              <a:rPr lang="en-US" spc="35" sz="2400">
                <a:solidFill>
                  <a:srgbClr val="000000"/>
                </a:solidFill>
                <a:latin typeface="Museo Slab Bold"/>
              </a:rPr>
              <a:t>Available Waivers</a:t>
            </a:r>
          </a:p>
          <a:p>
            <a:pPr algn="ctr">
              <a:lnSpc>
                <a:spcPts val="3454"/>
              </a:lnSpc>
            </a:pPr>
            <a:r>
              <a:rPr lang="en-US" spc="35" sz="2400">
                <a:solidFill>
                  <a:srgbClr val="000000"/>
                </a:solidFill>
                <a:latin typeface="Museo Slab Bold"/>
              </a:rPr>
              <a:t>School Year 2022-23</a:t>
            </a:r>
          </a:p>
          <a:p>
            <a:pPr algn="ctr">
              <a:lnSpc>
                <a:spcPts val="2591"/>
              </a:lnSpc>
            </a:pP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363" b="363"/>
          <a:stretch>
            <a:fillRect/>
          </a:stretch>
        </p:blipFill>
        <p:spPr>
          <a:xfrm flipH="false" flipV="false" rot="0">
            <a:off x="8451" y="0"/>
            <a:ext cx="9127097" cy="5143499"/>
          </a:xfrm>
          <a:prstGeom prst="rect">
            <a:avLst/>
          </a:prstGeom>
        </p:spPr>
      </p:pic>
      <p:pic>
        <p:nvPicPr>
          <p:cNvPr name="Picture 3" id="3"/>
          <p:cNvPicPr>
            <a:picLocks noChangeAspect="true"/>
          </p:cNvPicPr>
          <p:nvPr/>
        </p:nvPicPr>
        <p:blipFill>
          <a:blip r:embed="rId4"/>
          <a:srcRect l="0" t="0" r="2558" b="2721"/>
          <a:stretch>
            <a:fillRect/>
          </a:stretch>
        </p:blipFill>
        <p:spPr>
          <a:xfrm flipH="false" flipV="false" rot="0">
            <a:off x="1190935" y="4457699"/>
            <a:ext cx="2031741" cy="685800"/>
          </a:xfrm>
          <a:prstGeom prst="rect">
            <a:avLst/>
          </a:prstGeom>
        </p:spPr>
      </p:pic>
      <p:sp>
        <p:nvSpPr>
          <p:cNvPr name="TextBox 4" id="4"/>
          <p:cNvSpPr txBox="true"/>
          <p:nvPr/>
        </p:nvSpPr>
        <p:spPr>
          <a:xfrm rot="0">
            <a:off x="4778101" y="649908"/>
            <a:ext cx="4265100" cy="3807791"/>
          </a:xfrm>
          <a:prstGeom prst="rect">
            <a:avLst/>
          </a:prstGeom>
        </p:spPr>
        <p:txBody>
          <a:bodyPr anchor="t" rtlCol="false" tIns="0" lIns="0" bIns="0" rIns="0">
            <a:spAutoFit/>
          </a:bodyPr>
          <a:lstStyle/>
          <a:p>
            <a:pPr>
              <a:lnSpc>
                <a:spcPts val="2520"/>
              </a:lnSpc>
            </a:pPr>
          </a:p>
          <a:p>
            <a:pPr algn="l" marL="365760" indent="-182880" lvl="1">
              <a:lnSpc>
                <a:spcPts val="3454"/>
              </a:lnSpc>
              <a:buFont typeface="Arial"/>
              <a:buChar char="•"/>
            </a:pPr>
            <a:r>
              <a:rPr lang="en-US" spc="35" sz="2400">
                <a:solidFill>
                  <a:srgbClr val="000000"/>
                </a:solidFill>
                <a:latin typeface="Museo Slab"/>
              </a:rPr>
              <a:t>Waivers may be utilized when operations are impacted by COVID</a:t>
            </a:r>
          </a:p>
          <a:p>
            <a:pPr algn="l" marL="365760" indent="-182880" lvl="1">
              <a:lnSpc>
                <a:spcPts val="3454"/>
              </a:lnSpc>
              <a:buFont typeface="Arial"/>
              <a:buChar char="•"/>
            </a:pPr>
            <a:r>
              <a:rPr lang="en-US" spc="35" sz="2400">
                <a:solidFill>
                  <a:srgbClr val="000000"/>
                </a:solidFill>
                <a:latin typeface="Museo Slab"/>
              </a:rPr>
              <a:t>Sponsors must apply and be approved to use waiver</a:t>
            </a:r>
          </a:p>
          <a:p>
            <a:pPr algn="l" marL="365760" indent="-182880" lvl="1">
              <a:lnSpc>
                <a:spcPts val="3454"/>
              </a:lnSpc>
              <a:buFont typeface="Arial"/>
              <a:buChar char="•"/>
            </a:pPr>
            <a:r>
              <a:rPr lang="en-US" spc="35" sz="2400">
                <a:solidFill>
                  <a:srgbClr val="000000"/>
                </a:solidFill>
                <a:latin typeface="Museo Slab"/>
              </a:rPr>
              <a:t>Smartsheet form and examples coming soon! </a:t>
            </a:r>
          </a:p>
        </p:txBody>
      </p:sp>
      <p:sp>
        <p:nvSpPr>
          <p:cNvPr name="TextBox 5" id="5"/>
          <p:cNvSpPr txBox="true"/>
          <p:nvPr/>
        </p:nvSpPr>
        <p:spPr>
          <a:xfrm rot="0">
            <a:off x="433555" y="655825"/>
            <a:ext cx="3345900" cy="3114675"/>
          </a:xfrm>
          <a:prstGeom prst="rect">
            <a:avLst/>
          </a:prstGeom>
        </p:spPr>
        <p:txBody>
          <a:bodyPr anchor="t" rtlCol="false" tIns="0" lIns="0" bIns="0" rIns="0">
            <a:spAutoFit/>
          </a:bodyPr>
          <a:lstStyle/>
          <a:p>
            <a:pPr algn="ctr">
              <a:lnSpc>
                <a:spcPts val="5998"/>
              </a:lnSpc>
            </a:pPr>
            <a:r>
              <a:rPr lang="en-US" spc="74" sz="4999">
                <a:solidFill>
                  <a:srgbClr val="FFFFFF"/>
                </a:solidFill>
                <a:latin typeface="Catseye"/>
              </a:rPr>
              <a:t>Waiver Process</a:t>
            </a:r>
          </a:p>
          <a:p>
            <a:pPr algn="ctr">
              <a:lnSpc>
                <a:spcPts val="5998"/>
              </a:lnSpc>
            </a:pPr>
            <a:r>
              <a:rPr lang="en-US" spc="74" sz="4999">
                <a:solidFill>
                  <a:srgbClr val="FFFFFF"/>
                </a:solidFill>
                <a:latin typeface="Catseye"/>
              </a:rPr>
              <a:t>School Year 2022-23</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206" b="206"/>
          <a:stretch>
            <a:fillRect/>
          </a:stretch>
        </p:blipFill>
        <p:spPr>
          <a:xfrm flipH="false" flipV="false" rot="0">
            <a:off x="0" y="2676"/>
            <a:ext cx="9143999" cy="5138147"/>
          </a:xfrm>
          <a:prstGeom prst="rect">
            <a:avLst/>
          </a:prstGeom>
        </p:spPr>
      </p:pic>
      <p:pic>
        <p:nvPicPr>
          <p:cNvPr name="Picture 3" id="3"/>
          <p:cNvPicPr>
            <a:picLocks noChangeAspect="true"/>
          </p:cNvPicPr>
          <p:nvPr/>
        </p:nvPicPr>
        <p:blipFill>
          <a:blip r:embed="rId4"/>
          <a:srcRect l="0" t="0" r="2020" b="2111"/>
          <a:stretch>
            <a:fillRect/>
          </a:stretch>
        </p:blipFill>
        <p:spPr>
          <a:xfrm flipH="false" flipV="false" rot="0">
            <a:off x="3694032" y="3868626"/>
            <a:ext cx="1640512" cy="1035558"/>
          </a:xfrm>
          <a:prstGeom prst="rect">
            <a:avLst/>
          </a:prstGeom>
        </p:spPr>
      </p:pic>
      <p:sp>
        <p:nvSpPr>
          <p:cNvPr name="TextBox 4" id="4"/>
          <p:cNvSpPr txBox="true"/>
          <p:nvPr/>
        </p:nvSpPr>
        <p:spPr>
          <a:xfrm rot="0">
            <a:off x="2656675" y="1495424"/>
            <a:ext cx="3830650" cy="1876425"/>
          </a:xfrm>
          <a:prstGeom prst="rect">
            <a:avLst/>
          </a:prstGeom>
        </p:spPr>
        <p:txBody>
          <a:bodyPr anchor="t" rtlCol="false" tIns="0" lIns="0" bIns="0" rIns="0">
            <a:spAutoFit/>
          </a:bodyPr>
          <a:lstStyle/>
          <a:p>
            <a:pPr algn="ctr">
              <a:lnSpc>
                <a:spcPts val="7198"/>
              </a:lnSpc>
            </a:pPr>
            <a:r>
              <a:rPr lang="en-US" spc="74" sz="4999">
                <a:solidFill>
                  <a:srgbClr val="FFFFFF"/>
                </a:solidFill>
                <a:latin typeface="Catseye"/>
              </a:rPr>
              <a:t>Waiver Questions?</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 y="0"/>
            <a:ext cx="9143998" cy="5143499"/>
          </a:xfrm>
          <a:prstGeom prst="rect">
            <a:avLst/>
          </a:prstGeom>
        </p:spPr>
      </p:pic>
      <p:pic>
        <p:nvPicPr>
          <p:cNvPr name="Picture 3" id="3"/>
          <p:cNvPicPr>
            <a:picLocks noChangeAspect="true"/>
          </p:cNvPicPr>
          <p:nvPr/>
        </p:nvPicPr>
        <p:blipFill>
          <a:blip r:embed="rId4"/>
          <a:srcRect l="0" t="0" r="2556" b="2719"/>
          <a:stretch>
            <a:fillRect/>
          </a:stretch>
        </p:blipFill>
        <p:spPr>
          <a:xfrm flipH="false" flipV="false" rot="0">
            <a:off x="6858000" y="4457699"/>
            <a:ext cx="2031741" cy="685800"/>
          </a:xfrm>
          <a:prstGeom prst="rect">
            <a:avLst/>
          </a:prstGeom>
        </p:spPr>
      </p:pic>
      <p:sp>
        <p:nvSpPr>
          <p:cNvPr name="TextBox 4" id="4"/>
          <p:cNvSpPr txBox="true"/>
          <p:nvPr/>
        </p:nvSpPr>
        <p:spPr>
          <a:xfrm rot="0">
            <a:off x="2656675" y="1495425"/>
            <a:ext cx="3830650" cy="1876425"/>
          </a:xfrm>
          <a:prstGeom prst="rect">
            <a:avLst/>
          </a:prstGeom>
        </p:spPr>
        <p:txBody>
          <a:bodyPr anchor="t" rtlCol="false" tIns="0" lIns="0" bIns="0" rIns="0">
            <a:spAutoFit/>
          </a:bodyPr>
          <a:lstStyle/>
          <a:p>
            <a:pPr algn="ctr">
              <a:lnSpc>
                <a:spcPts val="7198"/>
              </a:lnSpc>
            </a:pPr>
            <a:r>
              <a:rPr lang="en-US" spc="74" sz="4999">
                <a:solidFill>
                  <a:srgbClr val="000000"/>
                </a:solidFill>
                <a:latin typeface="Catseye"/>
              </a:rPr>
              <a:t>Program Operations</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10800000">
            <a:off x="485991" y="1248388"/>
            <a:ext cx="8175879" cy="74009"/>
            <a:chOff x="0" y="0"/>
            <a:chExt cx="10901171" cy="98679"/>
          </a:xfrm>
        </p:grpSpPr>
        <p:sp>
          <p:nvSpPr>
            <p:cNvPr name="Freeform 3" id="3"/>
            <p:cNvSpPr/>
            <p:nvPr/>
          </p:nvSpPr>
          <p:spPr>
            <a:xfrm>
              <a:off x="0" y="0"/>
              <a:ext cx="10901172" cy="98679"/>
            </a:xfrm>
            <a:custGeom>
              <a:avLst/>
              <a:gdLst/>
              <a:ahLst/>
              <a:cxnLst/>
              <a:rect r="r" b="b" t="t" l="l"/>
              <a:pathLst>
                <a:path h="98679" w="10901172">
                  <a:moveTo>
                    <a:pt x="10900791" y="39497"/>
                  </a:moveTo>
                  <a:cubicBezTo>
                    <a:pt x="10782300" y="32893"/>
                    <a:pt x="10571353" y="33909"/>
                    <a:pt x="10437495" y="39497"/>
                  </a:cubicBezTo>
                  <a:cubicBezTo>
                    <a:pt x="10303638" y="45085"/>
                    <a:pt x="10034143" y="44323"/>
                    <a:pt x="9756267" y="39497"/>
                  </a:cubicBezTo>
                  <a:cubicBezTo>
                    <a:pt x="9478391" y="34671"/>
                    <a:pt x="9139555" y="56642"/>
                    <a:pt x="8965947" y="39497"/>
                  </a:cubicBezTo>
                  <a:cubicBezTo>
                    <a:pt x="8792338" y="22352"/>
                    <a:pt x="8781542" y="35433"/>
                    <a:pt x="8611743" y="39497"/>
                  </a:cubicBezTo>
                  <a:cubicBezTo>
                    <a:pt x="8441944" y="43561"/>
                    <a:pt x="8428228" y="54864"/>
                    <a:pt x="8257540" y="39497"/>
                  </a:cubicBezTo>
                  <a:cubicBezTo>
                    <a:pt x="8086852" y="24130"/>
                    <a:pt x="7566660" y="18288"/>
                    <a:pt x="7358253" y="39497"/>
                  </a:cubicBezTo>
                  <a:cubicBezTo>
                    <a:pt x="7149847" y="60706"/>
                    <a:pt x="6909181" y="52705"/>
                    <a:pt x="6677025" y="39497"/>
                  </a:cubicBezTo>
                  <a:cubicBezTo>
                    <a:pt x="6444869" y="26289"/>
                    <a:pt x="6433947" y="52832"/>
                    <a:pt x="6322822" y="39497"/>
                  </a:cubicBezTo>
                  <a:cubicBezTo>
                    <a:pt x="6211697" y="26162"/>
                    <a:pt x="5780278" y="70866"/>
                    <a:pt x="5641594" y="39497"/>
                  </a:cubicBezTo>
                  <a:cubicBezTo>
                    <a:pt x="5502909" y="8128"/>
                    <a:pt x="4946777" y="32385"/>
                    <a:pt x="4742307" y="39497"/>
                  </a:cubicBezTo>
                  <a:cubicBezTo>
                    <a:pt x="4537837" y="46609"/>
                    <a:pt x="4365878" y="30988"/>
                    <a:pt x="4170045" y="39497"/>
                  </a:cubicBezTo>
                  <a:cubicBezTo>
                    <a:pt x="3974211" y="48006"/>
                    <a:pt x="3809873" y="58674"/>
                    <a:pt x="3597783" y="39497"/>
                  </a:cubicBezTo>
                  <a:cubicBezTo>
                    <a:pt x="3385693" y="20320"/>
                    <a:pt x="3060573" y="70231"/>
                    <a:pt x="2916555" y="39497"/>
                  </a:cubicBezTo>
                  <a:cubicBezTo>
                    <a:pt x="2772537" y="8763"/>
                    <a:pt x="2402332" y="78994"/>
                    <a:pt x="2126234" y="39497"/>
                  </a:cubicBezTo>
                  <a:cubicBezTo>
                    <a:pt x="1850136" y="0"/>
                    <a:pt x="1696466" y="75946"/>
                    <a:pt x="1335913" y="39497"/>
                  </a:cubicBezTo>
                  <a:cubicBezTo>
                    <a:pt x="975360" y="3048"/>
                    <a:pt x="665353" y="98679"/>
                    <a:pt x="635" y="39497"/>
                  </a:cubicBezTo>
                  <a:cubicBezTo>
                    <a:pt x="0" y="43942"/>
                    <a:pt x="127" y="48768"/>
                    <a:pt x="635" y="57785"/>
                  </a:cubicBezTo>
                  <a:cubicBezTo>
                    <a:pt x="224917" y="61214"/>
                    <a:pt x="291465" y="66421"/>
                    <a:pt x="463931" y="57785"/>
                  </a:cubicBezTo>
                  <a:cubicBezTo>
                    <a:pt x="636397" y="49149"/>
                    <a:pt x="939800" y="28448"/>
                    <a:pt x="1363218" y="57785"/>
                  </a:cubicBezTo>
                  <a:cubicBezTo>
                    <a:pt x="1786636" y="87122"/>
                    <a:pt x="1813560" y="74676"/>
                    <a:pt x="2044446" y="57785"/>
                  </a:cubicBezTo>
                  <a:cubicBezTo>
                    <a:pt x="2275332" y="40894"/>
                    <a:pt x="2266569" y="53340"/>
                    <a:pt x="2398649" y="57785"/>
                  </a:cubicBezTo>
                  <a:cubicBezTo>
                    <a:pt x="2530729" y="62230"/>
                    <a:pt x="2768473" y="62103"/>
                    <a:pt x="3079877" y="57785"/>
                  </a:cubicBezTo>
                  <a:cubicBezTo>
                    <a:pt x="3391281" y="53467"/>
                    <a:pt x="3468370" y="68961"/>
                    <a:pt x="3652139" y="57785"/>
                  </a:cubicBezTo>
                  <a:cubicBezTo>
                    <a:pt x="3835908" y="46609"/>
                    <a:pt x="3946398" y="42291"/>
                    <a:pt x="4224401" y="57785"/>
                  </a:cubicBezTo>
                  <a:cubicBezTo>
                    <a:pt x="4502404" y="73279"/>
                    <a:pt x="4608322" y="34925"/>
                    <a:pt x="4796663" y="57785"/>
                  </a:cubicBezTo>
                  <a:cubicBezTo>
                    <a:pt x="4985004" y="80645"/>
                    <a:pt x="5197475" y="31115"/>
                    <a:pt x="5368925" y="57785"/>
                  </a:cubicBezTo>
                  <a:cubicBezTo>
                    <a:pt x="5540375" y="84455"/>
                    <a:pt x="5844032" y="27432"/>
                    <a:pt x="6159246" y="57785"/>
                  </a:cubicBezTo>
                  <a:cubicBezTo>
                    <a:pt x="6474460" y="88138"/>
                    <a:pt x="6536309" y="28575"/>
                    <a:pt x="6840474" y="57785"/>
                  </a:cubicBezTo>
                  <a:cubicBezTo>
                    <a:pt x="7144639" y="86995"/>
                    <a:pt x="7084695" y="52832"/>
                    <a:pt x="7194677" y="57785"/>
                  </a:cubicBezTo>
                  <a:cubicBezTo>
                    <a:pt x="7304660" y="62738"/>
                    <a:pt x="7518527" y="77216"/>
                    <a:pt x="7766939" y="57785"/>
                  </a:cubicBezTo>
                  <a:cubicBezTo>
                    <a:pt x="8015351" y="38354"/>
                    <a:pt x="8377682" y="54991"/>
                    <a:pt x="8557260" y="57785"/>
                  </a:cubicBezTo>
                  <a:cubicBezTo>
                    <a:pt x="8736837" y="60579"/>
                    <a:pt x="8915653" y="72644"/>
                    <a:pt x="9020556" y="57785"/>
                  </a:cubicBezTo>
                  <a:cubicBezTo>
                    <a:pt x="9125458" y="42926"/>
                    <a:pt x="9639046" y="29591"/>
                    <a:pt x="9919843" y="57785"/>
                  </a:cubicBezTo>
                  <a:cubicBezTo>
                    <a:pt x="10200639" y="85979"/>
                    <a:pt x="10586593" y="23876"/>
                    <a:pt x="10900918" y="57785"/>
                  </a:cubicBezTo>
                  <a:cubicBezTo>
                    <a:pt x="10901172" y="49022"/>
                    <a:pt x="10900790" y="43942"/>
                    <a:pt x="10900918" y="39497"/>
                  </a:cubicBezTo>
                  <a:close/>
                </a:path>
              </a:pathLst>
            </a:custGeom>
            <a:solidFill>
              <a:srgbClr val="FFFFFF"/>
            </a:solidFill>
          </p:spPr>
        </p:sp>
        <p:sp>
          <p:nvSpPr>
            <p:cNvPr name="Freeform 4" id="4"/>
            <p:cNvSpPr/>
            <p:nvPr/>
          </p:nvSpPr>
          <p:spPr>
            <a:xfrm>
              <a:off x="-5207" y="5969"/>
              <a:ext cx="10910951" cy="81534"/>
            </a:xfrm>
            <a:custGeom>
              <a:avLst/>
              <a:gdLst/>
              <a:ahLst/>
              <a:cxnLst/>
              <a:rect r="r" b="b" t="t" l="l"/>
              <a:pathLst>
                <a:path h="81534" w="10910951">
                  <a:moveTo>
                    <a:pt x="10905744" y="38227"/>
                  </a:moveTo>
                  <a:cubicBezTo>
                    <a:pt x="10787507" y="31623"/>
                    <a:pt x="10576687" y="32639"/>
                    <a:pt x="10442956" y="38227"/>
                  </a:cubicBezTo>
                  <a:lnTo>
                    <a:pt x="10442956" y="38227"/>
                  </a:lnTo>
                  <a:cubicBezTo>
                    <a:pt x="10308971" y="43815"/>
                    <a:pt x="10039350" y="43053"/>
                    <a:pt x="9761474" y="38227"/>
                  </a:cubicBezTo>
                  <a:cubicBezTo>
                    <a:pt x="9645650" y="36195"/>
                    <a:pt x="9519285" y="38862"/>
                    <a:pt x="9398508" y="41402"/>
                  </a:cubicBezTo>
                  <a:cubicBezTo>
                    <a:pt x="9288399" y="43688"/>
                    <a:pt x="9182989" y="45974"/>
                    <a:pt x="9094978" y="44323"/>
                  </a:cubicBezTo>
                  <a:cubicBezTo>
                    <a:pt x="9048115" y="43561"/>
                    <a:pt x="9006078" y="41656"/>
                    <a:pt x="8970771" y="38100"/>
                  </a:cubicBezTo>
                  <a:lnTo>
                    <a:pt x="8971279" y="33401"/>
                  </a:lnTo>
                  <a:lnTo>
                    <a:pt x="8970771" y="38100"/>
                  </a:lnTo>
                  <a:cubicBezTo>
                    <a:pt x="8852027" y="26416"/>
                    <a:pt x="8809863" y="28829"/>
                    <a:pt x="8740393" y="32766"/>
                  </a:cubicBezTo>
                  <a:cubicBezTo>
                    <a:pt x="8708389" y="34671"/>
                    <a:pt x="8670670" y="36830"/>
                    <a:pt x="8617203" y="38100"/>
                  </a:cubicBezTo>
                  <a:lnTo>
                    <a:pt x="8617076" y="33401"/>
                  </a:lnTo>
                  <a:lnTo>
                    <a:pt x="8617203" y="38100"/>
                  </a:lnTo>
                  <a:cubicBezTo>
                    <a:pt x="8565514" y="39370"/>
                    <a:pt x="8528176" y="41275"/>
                    <a:pt x="8496553" y="42926"/>
                  </a:cubicBezTo>
                  <a:cubicBezTo>
                    <a:pt x="8473185" y="44069"/>
                    <a:pt x="8452865" y="45212"/>
                    <a:pt x="8432037" y="45720"/>
                  </a:cubicBezTo>
                  <a:cubicBezTo>
                    <a:pt x="8388476" y="46736"/>
                    <a:pt x="8342755" y="45466"/>
                    <a:pt x="8262365" y="38227"/>
                  </a:cubicBezTo>
                  <a:cubicBezTo>
                    <a:pt x="8091931" y="22860"/>
                    <a:pt x="7571993" y="17018"/>
                    <a:pt x="7363967" y="38227"/>
                  </a:cubicBezTo>
                  <a:lnTo>
                    <a:pt x="7363459" y="33528"/>
                  </a:lnTo>
                  <a:lnTo>
                    <a:pt x="7363967" y="38227"/>
                  </a:lnTo>
                  <a:cubicBezTo>
                    <a:pt x="7155179" y="59436"/>
                    <a:pt x="6914133" y="51435"/>
                    <a:pt x="6681977" y="38227"/>
                  </a:cubicBezTo>
                  <a:lnTo>
                    <a:pt x="6681977" y="38227"/>
                  </a:lnTo>
                  <a:cubicBezTo>
                    <a:pt x="6556120" y="31115"/>
                    <a:pt x="6495541" y="35560"/>
                    <a:pt x="6448678" y="39116"/>
                  </a:cubicBezTo>
                  <a:cubicBezTo>
                    <a:pt x="6418960" y="41275"/>
                    <a:pt x="6394449" y="43180"/>
                    <a:pt x="6362445" y="41402"/>
                  </a:cubicBezTo>
                  <a:cubicBezTo>
                    <a:pt x="6351777" y="40767"/>
                    <a:pt x="6340220" y="39751"/>
                    <a:pt x="6327520" y="38227"/>
                  </a:cubicBezTo>
                  <a:lnTo>
                    <a:pt x="6328028" y="33528"/>
                  </a:lnTo>
                  <a:lnTo>
                    <a:pt x="6327520" y="38227"/>
                  </a:lnTo>
                  <a:cubicBezTo>
                    <a:pt x="6282435" y="32766"/>
                    <a:pt x="6183248" y="37084"/>
                    <a:pt x="6071869" y="41910"/>
                  </a:cubicBezTo>
                  <a:cubicBezTo>
                    <a:pt x="5931661" y="48006"/>
                    <a:pt x="5772403" y="54864"/>
                    <a:pt x="5680074" y="43815"/>
                  </a:cubicBezTo>
                  <a:cubicBezTo>
                    <a:pt x="5667374" y="42291"/>
                    <a:pt x="5655944" y="40386"/>
                    <a:pt x="5645911" y="38100"/>
                  </a:cubicBezTo>
                  <a:cubicBezTo>
                    <a:pt x="5521197" y="9906"/>
                    <a:pt x="5054599" y="26924"/>
                    <a:pt x="4814950" y="35814"/>
                  </a:cubicBezTo>
                  <a:cubicBezTo>
                    <a:pt x="4789931" y="36703"/>
                    <a:pt x="4767325" y="37592"/>
                    <a:pt x="4747894" y="38227"/>
                  </a:cubicBezTo>
                  <a:lnTo>
                    <a:pt x="4747767" y="33528"/>
                  </a:lnTo>
                  <a:lnTo>
                    <a:pt x="4747894" y="38227"/>
                  </a:lnTo>
                  <a:cubicBezTo>
                    <a:pt x="4648072" y="41656"/>
                    <a:pt x="4555997" y="39751"/>
                    <a:pt x="4465319" y="37846"/>
                  </a:cubicBezTo>
                  <a:cubicBezTo>
                    <a:pt x="4376927" y="35941"/>
                    <a:pt x="4289805" y="34163"/>
                    <a:pt x="4197730" y="37338"/>
                  </a:cubicBezTo>
                  <a:cubicBezTo>
                    <a:pt x="4190364" y="37592"/>
                    <a:pt x="4182998" y="37846"/>
                    <a:pt x="4175632" y="38227"/>
                  </a:cubicBezTo>
                  <a:lnTo>
                    <a:pt x="4175378" y="33528"/>
                  </a:lnTo>
                  <a:lnTo>
                    <a:pt x="4175632" y="38227"/>
                  </a:lnTo>
                  <a:cubicBezTo>
                    <a:pt x="4155947" y="39116"/>
                    <a:pt x="4136516" y="40005"/>
                    <a:pt x="4117339" y="40894"/>
                  </a:cubicBezTo>
                  <a:cubicBezTo>
                    <a:pt x="4098670" y="41783"/>
                    <a:pt x="4080128" y="42545"/>
                    <a:pt x="4061840" y="43434"/>
                  </a:cubicBezTo>
                  <a:cubicBezTo>
                    <a:pt x="3912488" y="49911"/>
                    <a:pt x="3772915" y="53721"/>
                    <a:pt x="3602735" y="38354"/>
                  </a:cubicBezTo>
                  <a:lnTo>
                    <a:pt x="3603116" y="33655"/>
                  </a:lnTo>
                  <a:lnTo>
                    <a:pt x="3602735" y="38354"/>
                  </a:lnTo>
                  <a:cubicBezTo>
                    <a:pt x="3503548" y="29337"/>
                    <a:pt x="3379215" y="35560"/>
                    <a:pt x="3260089" y="41529"/>
                  </a:cubicBezTo>
                  <a:cubicBezTo>
                    <a:pt x="3151377" y="46990"/>
                    <a:pt x="3046729" y="52197"/>
                    <a:pt x="2970021" y="45339"/>
                  </a:cubicBezTo>
                  <a:cubicBezTo>
                    <a:pt x="2952114" y="43688"/>
                    <a:pt x="2935604" y="41402"/>
                    <a:pt x="2920872" y="38227"/>
                  </a:cubicBezTo>
                  <a:lnTo>
                    <a:pt x="2921888" y="33528"/>
                  </a:lnTo>
                  <a:lnTo>
                    <a:pt x="2920872" y="38227"/>
                  </a:lnTo>
                  <a:cubicBezTo>
                    <a:pt x="2856102" y="24384"/>
                    <a:pt x="2744342" y="31242"/>
                    <a:pt x="2614675" y="39243"/>
                  </a:cubicBezTo>
                  <a:cubicBezTo>
                    <a:pt x="2460370" y="48768"/>
                    <a:pt x="2281681" y="59817"/>
                    <a:pt x="2130805" y="38227"/>
                  </a:cubicBezTo>
                  <a:cubicBezTo>
                    <a:pt x="1995423" y="18796"/>
                    <a:pt x="1889505" y="27305"/>
                    <a:pt x="1773554" y="36703"/>
                  </a:cubicBezTo>
                  <a:cubicBezTo>
                    <a:pt x="1654047" y="46355"/>
                    <a:pt x="1523999" y="56769"/>
                    <a:pt x="1340611" y="38227"/>
                  </a:cubicBezTo>
                  <a:cubicBezTo>
                    <a:pt x="1184782" y="22479"/>
                    <a:pt x="1038351" y="31496"/>
                    <a:pt x="867917" y="41910"/>
                  </a:cubicBezTo>
                  <a:cubicBezTo>
                    <a:pt x="645287" y="55626"/>
                    <a:pt x="382270" y="71882"/>
                    <a:pt x="5461" y="38227"/>
                  </a:cubicBezTo>
                  <a:lnTo>
                    <a:pt x="5842" y="33528"/>
                  </a:lnTo>
                  <a:lnTo>
                    <a:pt x="10541" y="34163"/>
                  </a:lnTo>
                  <a:cubicBezTo>
                    <a:pt x="10033" y="38100"/>
                    <a:pt x="10033" y="42418"/>
                    <a:pt x="10541" y="51562"/>
                  </a:cubicBezTo>
                  <a:lnTo>
                    <a:pt x="5842" y="51816"/>
                  </a:lnTo>
                  <a:lnTo>
                    <a:pt x="5969" y="47117"/>
                  </a:lnTo>
                  <a:cubicBezTo>
                    <a:pt x="59563" y="47879"/>
                    <a:pt x="104267" y="48895"/>
                    <a:pt x="143383" y="49657"/>
                  </a:cubicBezTo>
                  <a:cubicBezTo>
                    <a:pt x="174117" y="50292"/>
                    <a:pt x="201422" y="50800"/>
                    <a:pt x="227203" y="51308"/>
                  </a:cubicBezTo>
                  <a:cubicBezTo>
                    <a:pt x="306070" y="52451"/>
                    <a:pt x="370078" y="52070"/>
                    <a:pt x="468884" y="47117"/>
                  </a:cubicBezTo>
                  <a:lnTo>
                    <a:pt x="469138" y="51816"/>
                  </a:lnTo>
                  <a:lnTo>
                    <a:pt x="468884" y="47117"/>
                  </a:lnTo>
                  <a:cubicBezTo>
                    <a:pt x="483362" y="46355"/>
                    <a:pt x="498856" y="45593"/>
                    <a:pt x="515239" y="44704"/>
                  </a:cubicBezTo>
                  <a:cubicBezTo>
                    <a:pt x="533654" y="43688"/>
                    <a:pt x="553339" y="42672"/>
                    <a:pt x="574040" y="41656"/>
                  </a:cubicBezTo>
                  <a:cubicBezTo>
                    <a:pt x="753872" y="32639"/>
                    <a:pt x="1020826" y="22987"/>
                    <a:pt x="1368806" y="47117"/>
                  </a:cubicBezTo>
                  <a:lnTo>
                    <a:pt x="1368425" y="51816"/>
                  </a:lnTo>
                  <a:lnTo>
                    <a:pt x="1368806" y="47117"/>
                  </a:lnTo>
                  <a:cubicBezTo>
                    <a:pt x="1732915" y="72390"/>
                    <a:pt x="1803527" y="66675"/>
                    <a:pt x="1962912" y="53848"/>
                  </a:cubicBezTo>
                  <a:cubicBezTo>
                    <a:pt x="1988820" y="51816"/>
                    <a:pt x="2017141" y="49530"/>
                    <a:pt x="2049399" y="47117"/>
                  </a:cubicBezTo>
                  <a:lnTo>
                    <a:pt x="2049780" y="51816"/>
                  </a:lnTo>
                  <a:lnTo>
                    <a:pt x="2049399" y="47117"/>
                  </a:lnTo>
                  <a:cubicBezTo>
                    <a:pt x="2215769" y="34925"/>
                    <a:pt x="2258060" y="37973"/>
                    <a:pt x="2318004" y="42291"/>
                  </a:cubicBezTo>
                  <a:cubicBezTo>
                    <a:pt x="2341245" y="43942"/>
                    <a:pt x="2367153" y="45847"/>
                    <a:pt x="2404110" y="47117"/>
                  </a:cubicBezTo>
                  <a:cubicBezTo>
                    <a:pt x="2536063" y="51562"/>
                    <a:pt x="2773680" y="51435"/>
                    <a:pt x="3085084" y="47117"/>
                  </a:cubicBezTo>
                  <a:lnTo>
                    <a:pt x="3085211" y="51816"/>
                  </a:lnTo>
                  <a:lnTo>
                    <a:pt x="3085084" y="47117"/>
                  </a:lnTo>
                  <a:cubicBezTo>
                    <a:pt x="3230118" y="45085"/>
                    <a:pt x="3324479" y="47371"/>
                    <a:pt x="3402330" y="49276"/>
                  </a:cubicBezTo>
                  <a:cubicBezTo>
                    <a:pt x="3457067" y="50546"/>
                    <a:pt x="3503676" y="51689"/>
                    <a:pt x="3554095" y="51054"/>
                  </a:cubicBezTo>
                  <a:cubicBezTo>
                    <a:pt x="3585845" y="50673"/>
                    <a:pt x="3619246" y="49403"/>
                    <a:pt x="3657092" y="47117"/>
                  </a:cubicBezTo>
                  <a:cubicBezTo>
                    <a:pt x="3840988" y="35941"/>
                    <a:pt x="3951732" y="31623"/>
                    <a:pt x="4229862" y="47117"/>
                  </a:cubicBezTo>
                  <a:lnTo>
                    <a:pt x="4229608" y="51816"/>
                  </a:lnTo>
                  <a:lnTo>
                    <a:pt x="4229862" y="47117"/>
                  </a:lnTo>
                  <a:cubicBezTo>
                    <a:pt x="4366133" y="54737"/>
                    <a:pt x="4461002" y="49403"/>
                    <a:pt x="4544568" y="44577"/>
                  </a:cubicBezTo>
                  <a:cubicBezTo>
                    <a:pt x="4610354" y="40894"/>
                    <a:pt x="4669409" y="37465"/>
                    <a:pt x="4736084" y="41275"/>
                  </a:cubicBezTo>
                  <a:cubicBezTo>
                    <a:pt x="4757293" y="42418"/>
                    <a:pt x="4779264" y="44323"/>
                    <a:pt x="4802378" y="47117"/>
                  </a:cubicBezTo>
                  <a:cubicBezTo>
                    <a:pt x="4894199" y="58293"/>
                    <a:pt x="4991989" y="52070"/>
                    <a:pt x="5088382" y="45974"/>
                  </a:cubicBezTo>
                  <a:cubicBezTo>
                    <a:pt x="5180965" y="40132"/>
                    <a:pt x="5272404" y="34290"/>
                    <a:pt x="5355209" y="44450"/>
                  </a:cubicBezTo>
                  <a:cubicBezTo>
                    <a:pt x="5361813" y="45212"/>
                    <a:pt x="5368290" y="46101"/>
                    <a:pt x="5374767" y="47117"/>
                  </a:cubicBezTo>
                  <a:lnTo>
                    <a:pt x="5374005" y="51816"/>
                  </a:lnTo>
                  <a:lnTo>
                    <a:pt x="5374767" y="47117"/>
                  </a:lnTo>
                  <a:cubicBezTo>
                    <a:pt x="5454015" y="59436"/>
                    <a:pt x="5561965" y="53721"/>
                    <a:pt x="5687187" y="47117"/>
                  </a:cubicBezTo>
                  <a:cubicBezTo>
                    <a:pt x="5830570" y="39497"/>
                    <a:pt x="5996051" y="30734"/>
                    <a:pt x="6164834" y="46990"/>
                  </a:cubicBezTo>
                  <a:cubicBezTo>
                    <a:pt x="6323457" y="62230"/>
                    <a:pt x="6417691" y="54737"/>
                    <a:pt x="6511290" y="47244"/>
                  </a:cubicBezTo>
                  <a:cubicBezTo>
                    <a:pt x="6603365" y="39878"/>
                    <a:pt x="6694933" y="32512"/>
                    <a:pt x="6846062" y="46990"/>
                  </a:cubicBezTo>
                  <a:lnTo>
                    <a:pt x="6845555" y="51689"/>
                  </a:lnTo>
                  <a:lnTo>
                    <a:pt x="6846062" y="46990"/>
                  </a:lnTo>
                  <a:cubicBezTo>
                    <a:pt x="7043167" y="65913"/>
                    <a:pt x="7086727" y="58166"/>
                    <a:pt x="7122795" y="51816"/>
                  </a:cubicBezTo>
                  <a:cubicBezTo>
                    <a:pt x="7142861" y="48260"/>
                    <a:pt x="7160895" y="45212"/>
                    <a:pt x="7200011" y="46990"/>
                  </a:cubicBezTo>
                  <a:lnTo>
                    <a:pt x="7199757" y="51689"/>
                  </a:lnTo>
                  <a:lnTo>
                    <a:pt x="7200011" y="46990"/>
                  </a:lnTo>
                  <a:cubicBezTo>
                    <a:pt x="7212076" y="47498"/>
                    <a:pt x="7225411" y="48133"/>
                    <a:pt x="7239889" y="48895"/>
                  </a:cubicBezTo>
                  <a:cubicBezTo>
                    <a:pt x="7257161" y="49784"/>
                    <a:pt x="7275958" y="50673"/>
                    <a:pt x="7296405" y="51562"/>
                  </a:cubicBezTo>
                  <a:cubicBezTo>
                    <a:pt x="7414769" y="56896"/>
                    <a:pt x="7583298" y="61722"/>
                    <a:pt x="7771638" y="46990"/>
                  </a:cubicBezTo>
                  <a:lnTo>
                    <a:pt x="7772020" y="51689"/>
                  </a:lnTo>
                  <a:lnTo>
                    <a:pt x="7771638" y="46990"/>
                  </a:lnTo>
                  <a:cubicBezTo>
                    <a:pt x="7967092" y="31750"/>
                    <a:pt x="8232775" y="38735"/>
                    <a:pt x="8424672" y="43815"/>
                  </a:cubicBezTo>
                  <a:cubicBezTo>
                    <a:pt x="8477123" y="45212"/>
                    <a:pt x="8523986" y="46482"/>
                    <a:pt x="8562467" y="46990"/>
                  </a:cubicBezTo>
                  <a:lnTo>
                    <a:pt x="8562340" y="51689"/>
                  </a:lnTo>
                  <a:lnTo>
                    <a:pt x="8562467" y="46990"/>
                  </a:lnTo>
                  <a:cubicBezTo>
                    <a:pt x="8611616" y="47752"/>
                    <a:pt x="8660638" y="49149"/>
                    <a:pt x="8708009" y="50673"/>
                  </a:cubicBezTo>
                  <a:cubicBezTo>
                    <a:pt x="8752586" y="51943"/>
                    <a:pt x="8795766" y="53340"/>
                    <a:pt x="8836279" y="53848"/>
                  </a:cubicBezTo>
                  <a:cubicBezTo>
                    <a:pt x="8910701" y="54991"/>
                    <a:pt x="8976106" y="53975"/>
                    <a:pt x="9025001" y="46990"/>
                  </a:cubicBezTo>
                  <a:lnTo>
                    <a:pt x="9025635" y="51689"/>
                  </a:lnTo>
                  <a:lnTo>
                    <a:pt x="9025001" y="46990"/>
                  </a:lnTo>
                  <a:cubicBezTo>
                    <a:pt x="9130410" y="32131"/>
                    <a:pt x="9644380" y="18796"/>
                    <a:pt x="9925431" y="46990"/>
                  </a:cubicBezTo>
                  <a:lnTo>
                    <a:pt x="9924923" y="51689"/>
                  </a:lnTo>
                  <a:lnTo>
                    <a:pt x="9925431" y="46990"/>
                  </a:lnTo>
                  <a:cubicBezTo>
                    <a:pt x="10059670" y="60452"/>
                    <a:pt x="10218166" y="53213"/>
                    <a:pt x="10381869" y="45720"/>
                  </a:cubicBezTo>
                  <a:cubicBezTo>
                    <a:pt x="10555351" y="37846"/>
                    <a:pt x="10734421" y="29591"/>
                    <a:pt x="10895584" y="45847"/>
                  </a:cubicBezTo>
                  <a:cubicBezTo>
                    <a:pt x="10899267" y="46228"/>
                    <a:pt x="10902823" y="46609"/>
                    <a:pt x="10906506" y="46990"/>
                  </a:cubicBezTo>
                  <a:lnTo>
                    <a:pt x="10905998" y="51689"/>
                  </a:lnTo>
                  <a:lnTo>
                    <a:pt x="10901299" y="51562"/>
                  </a:lnTo>
                  <a:cubicBezTo>
                    <a:pt x="10901426" y="46609"/>
                    <a:pt x="10901426" y="42799"/>
                    <a:pt x="10901299" y="39624"/>
                  </a:cubicBezTo>
                  <a:cubicBezTo>
                    <a:pt x="10901299" y="37338"/>
                    <a:pt x="10901172" y="35306"/>
                    <a:pt x="10901299" y="33274"/>
                  </a:cubicBezTo>
                  <a:lnTo>
                    <a:pt x="10905998" y="33401"/>
                  </a:lnTo>
                  <a:lnTo>
                    <a:pt x="10905998" y="38227"/>
                  </a:lnTo>
                  <a:lnTo>
                    <a:pt x="10905871" y="38227"/>
                  </a:lnTo>
                  <a:lnTo>
                    <a:pt x="10905617" y="38227"/>
                  </a:lnTo>
                  <a:moveTo>
                    <a:pt x="10906125" y="28702"/>
                  </a:moveTo>
                  <a:lnTo>
                    <a:pt x="10905870" y="33401"/>
                  </a:lnTo>
                  <a:lnTo>
                    <a:pt x="10905870" y="28702"/>
                  </a:lnTo>
                  <a:lnTo>
                    <a:pt x="10905997" y="28702"/>
                  </a:lnTo>
                  <a:cubicBezTo>
                    <a:pt x="10907267" y="28702"/>
                    <a:pt x="10908538" y="29210"/>
                    <a:pt x="10909427" y="30099"/>
                  </a:cubicBezTo>
                  <a:cubicBezTo>
                    <a:pt x="10910316" y="30988"/>
                    <a:pt x="10910824" y="32258"/>
                    <a:pt x="10910824" y="33528"/>
                  </a:cubicBezTo>
                  <a:cubicBezTo>
                    <a:pt x="10910824" y="35179"/>
                    <a:pt x="10910824" y="37084"/>
                    <a:pt x="10910824" y="39370"/>
                  </a:cubicBezTo>
                  <a:cubicBezTo>
                    <a:pt x="10910824" y="42545"/>
                    <a:pt x="10910951" y="46609"/>
                    <a:pt x="10910824" y="51816"/>
                  </a:cubicBezTo>
                  <a:cubicBezTo>
                    <a:pt x="10910824" y="53086"/>
                    <a:pt x="10910189" y="54356"/>
                    <a:pt x="10909172" y="55245"/>
                  </a:cubicBezTo>
                  <a:cubicBezTo>
                    <a:pt x="10908156" y="56134"/>
                    <a:pt x="10906887" y="56515"/>
                    <a:pt x="10905490" y="56388"/>
                  </a:cubicBezTo>
                  <a:cubicBezTo>
                    <a:pt x="10901933" y="56007"/>
                    <a:pt x="10898251" y="55626"/>
                    <a:pt x="10894695" y="55245"/>
                  </a:cubicBezTo>
                  <a:cubicBezTo>
                    <a:pt x="10734294" y="39116"/>
                    <a:pt x="10555986" y="47244"/>
                    <a:pt x="10382377" y="55245"/>
                  </a:cubicBezTo>
                  <a:cubicBezTo>
                    <a:pt x="10218928" y="62738"/>
                    <a:pt x="10059670" y="69977"/>
                    <a:pt x="9924542" y="56388"/>
                  </a:cubicBezTo>
                  <a:cubicBezTo>
                    <a:pt x="9643999" y="28194"/>
                    <a:pt x="9130919" y="41529"/>
                    <a:pt x="9026397" y="56388"/>
                  </a:cubicBezTo>
                  <a:cubicBezTo>
                    <a:pt x="8976614" y="63373"/>
                    <a:pt x="8910574" y="64516"/>
                    <a:pt x="8836152" y="63246"/>
                  </a:cubicBezTo>
                  <a:cubicBezTo>
                    <a:pt x="8795512" y="62611"/>
                    <a:pt x="8752332" y="61341"/>
                    <a:pt x="8707755" y="60071"/>
                  </a:cubicBezTo>
                  <a:cubicBezTo>
                    <a:pt x="8660257" y="58674"/>
                    <a:pt x="8611362" y="57150"/>
                    <a:pt x="8562340" y="56388"/>
                  </a:cubicBezTo>
                  <a:cubicBezTo>
                    <a:pt x="8523732" y="55753"/>
                    <a:pt x="8476869" y="54610"/>
                    <a:pt x="8424418" y="53213"/>
                  </a:cubicBezTo>
                  <a:cubicBezTo>
                    <a:pt x="8232394" y="48133"/>
                    <a:pt x="7967218" y="41148"/>
                    <a:pt x="7772400" y="56388"/>
                  </a:cubicBezTo>
                  <a:cubicBezTo>
                    <a:pt x="7583424" y="71120"/>
                    <a:pt x="7414514" y="66294"/>
                    <a:pt x="7295895" y="60960"/>
                  </a:cubicBezTo>
                  <a:cubicBezTo>
                    <a:pt x="7275449" y="60071"/>
                    <a:pt x="7256652" y="59055"/>
                    <a:pt x="7239380" y="58293"/>
                  </a:cubicBezTo>
                  <a:cubicBezTo>
                    <a:pt x="7224902" y="57531"/>
                    <a:pt x="7211567" y="56896"/>
                    <a:pt x="7199502" y="56388"/>
                  </a:cubicBezTo>
                  <a:lnTo>
                    <a:pt x="7199502" y="56388"/>
                  </a:lnTo>
                  <a:cubicBezTo>
                    <a:pt x="7161275" y="54610"/>
                    <a:pt x="7144003" y="57658"/>
                    <a:pt x="7124318" y="61087"/>
                  </a:cubicBezTo>
                  <a:cubicBezTo>
                    <a:pt x="7087107" y="67564"/>
                    <a:pt x="7042530" y="75311"/>
                    <a:pt x="6845045" y="56261"/>
                  </a:cubicBezTo>
                  <a:cubicBezTo>
                    <a:pt x="6694804" y="41783"/>
                    <a:pt x="6603872" y="49149"/>
                    <a:pt x="6512052" y="56515"/>
                  </a:cubicBezTo>
                  <a:cubicBezTo>
                    <a:pt x="6418199" y="64008"/>
                    <a:pt x="6323330" y="71628"/>
                    <a:pt x="6163818" y="56261"/>
                  </a:cubicBezTo>
                  <a:lnTo>
                    <a:pt x="6164326" y="51562"/>
                  </a:lnTo>
                  <a:lnTo>
                    <a:pt x="6163818" y="56261"/>
                  </a:lnTo>
                  <a:cubicBezTo>
                    <a:pt x="5995796" y="40132"/>
                    <a:pt x="5831077" y="48768"/>
                    <a:pt x="5687568" y="56388"/>
                  </a:cubicBezTo>
                  <a:cubicBezTo>
                    <a:pt x="5562727" y="62992"/>
                    <a:pt x="5453633" y="68834"/>
                    <a:pt x="5373115" y="56261"/>
                  </a:cubicBezTo>
                  <a:cubicBezTo>
                    <a:pt x="5366765" y="55245"/>
                    <a:pt x="5360288" y="54356"/>
                    <a:pt x="5353812" y="53594"/>
                  </a:cubicBezTo>
                  <a:cubicBezTo>
                    <a:pt x="5272024" y="43688"/>
                    <a:pt x="5181472" y="49403"/>
                    <a:pt x="5088763" y="55245"/>
                  </a:cubicBezTo>
                  <a:cubicBezTo>
                    <a:pt x="4992497" y="61341"/>
                    <a:pt x="4893945" y="67564"/>
                    <a:pt x="4800981" y="56261"/>
                  </a:cubicBezTo>
                  <a:lnTo>
                    <a:pt x="4801615" y="51562"/>
                  </a:lnTo>
                  <a:lnTo>
                    <a:pt x="4800981" y="56261"/>
                  </a:lnTo>
                  <a:cubicBezTo>
                    <a:pt x="4777994" y="53467"/>
                    <a:pt x="4756277" y="51562"/>
                    <a:pt x="4735321" y="50419"/>
                  </a:cubicBezTo>
                  <a:cubicBezTo>
                    <a:pt x="4669154" y="46736"/>
                    <a:pt x="4610734" y="50038"/>
                    <a:pt x="4544821" y="53721"/>
                  </a:cubicBezTo>
                  <a:cubicBezTo>
                    <a:pt x="4461128" y="58420"/>
                    <a:pt x="4365878" y="63881"/>
                    <a:pt x="4229100" y="56261"/>
                  </a:cubicBezTo>
                  <a:cubicBezTo>
                    <a:pt x="3951351" y="40767"/>
                    <a:pt x="3840988" y="45085"/>
                    <a:pt x="3657346" y="56261"/>
                  </a:cubicBezTo>
                  <a:lnTo>
                    <a:pt x="3657092" y="51562"/>
                  </a:lnTo>
                  <a:lnTo>
                    <a:pt x="3657346" y="56261"/>
                  </a:lnTo>
                  <a:cubicBezTo>
                    <a:pt x="3619246" y="58547"/>
                    <a:pt x="3585845" y="59690"/>
                    <a:pt x="3553841" y="60198"/>
                  </a:cubicBezTo>
                  <a:cubicBezTo>
                    <a:pt x="3503168" y="60960"/>
                    <a:pt x="3456432" y="59817"/>
                    <a:pt x="3401695" y="58420"/>
                  </a:cubicBezTo>
                  <a:cubicBezTo>
                    <a:pt x="3323844" y="56515"/>
                    <a:pt x="3229737" y="54229"/>
                    <a:pt x="3084830" y="56261"/>
                  </a:cubicBezTo>
                  <a:cubicBezTo>
                    <a:pt x="2773426" y="60579"/>
                    <a:pt x="2535555" y="60706"/>
                    <a:pt x="2403348" y="56261"/>
                  </a:cubicBezTo>
                  <a:lnTo>
                    <a:pt x="2403475" y="51562"/>
                  </a:lnTo>
                  <a:lnTo>
                    <a:pt x="2403348" y="56261"/>
                  </a:lnTo>
                  <a:cubicBezTo>
                    <a:pt x="2366264" y="54991"/>
                    <a:pt x="2340229" y="53086"/>
                    <a:pt x="2316861" y="51435"/>
                  </a:cubicBezTo>
                  <a:cubicBezTo>
                    <a:pt x="2257425" y="47117"/>
                    <a:pt x="2215515" y="44069"/>
                    <a:pt x="2049653" y="56261"/>
                  </a:cubicBezTo>
                  <a:cubicBezTo>
                    <a:pt x="2017395" y="58674"/>
                    <a:pt x="1989201" y="60833"/>
                    <a:pt x="1963293" y="62992"/>
                  </a:cubicBezTo>
                  <a:cubicBezTo>
                    <a:pt x="1803273" y="75819"/>
                    <a:pt x="1732280" y="81534"/>
                    <a:pt x="1367790" y="56261"/>
                  </a:cubicBezTo>
                  <a:cubicBezTo>
                    <a:pt x="1020445" y="32131"/>
                    <a:pt x="753872" y="41783"/>
                    <a:pt x="574167" y="50800"/>
                  </a:cubicBezTo>
                  <a:cubicBezTo>
                    <a:pt x="553466" y="51816"/>
                    <a:pt x="533781" y="52832"/>
                    <a:pt x="515366" y="53848"/>
                  </a:cubicBezTo>
                  <a:cubicBezTo>
                    <a:pt x="498983" y="54737"/>
                    <a:pt x="483616" y="55499"/>
                    <a:pt x="469011" y="56261"/>
                  </a:cubicBezTo>
                  <a:cubicBezTo>
                    <a:pt x="369951" y="61214"/>
                    <a:pt x="305816" y="61595"/>
                    <a:pt x="226695" y="60452"/>
                  </a:cubicBezTo>
                  <a:cubicBezTo>
                    <a:pt x="200914" y="60071"/>
                    <a:pt x="173482" y="59436"/>
                    <a:pt x="142748" y="58801"/>
                  </a:cubicBezTo>
                  <a:cubicBezTo>
                    <a:pt x="103505" y="58039"/>
                    <a:pt x="58928" y="57023"/>
                    <a:pt x="5334" y="56261"/>
                  </a:cubicBezTo>
                  <a:cubicBezTo>
                    <a:pt x="2794" y="56261"/>
                    <a:pt x="762" y="54229"/>
                    <a:pt x="635" y="51816"/>
                  </a:cubicBezTo>
                  <a:cubicBezTo>
                    <a:pt x="127" y="42926"/>
                    <a:pt x="0" y="37592"/>
                    <a:pt x="635" y="32639"/>
                  </a:cubicBezTo>
                  <a:cubicBezTo>
                    <a:pt x="1016" y="30099"/>
                    <a:pt x="3302" y="28321"/>
                    <a:pt x="5715" y="28575"/>
                  </a:cubicBezTo>
                  <a:cubicBezTo>
                    <a:pt x="381889" y="62103"/>
                    <a:pt x="644271" y="45974"/>
                    <a:pt x="866775" y="32258"/>
                  </a:cubicBezTo>
                  <a:cubicBezTo>
                    <a:pt x="1037082" y="21844"/>
                    <a:pt x="1184275" y="12700"/>
                    <a:pt x="1340993" y="28575"/>
                  </a:cubicBezTo>
                  <a:lnTo>
                    <a:pt x="1340485" y="33274"/>
                  </a:lnTo>
                  <a:lnTo>
                    <a:pt x="1340993" y="28575"/>
                  </a:lnTo>
                  <a:cubicBezTo>
                    <a:pt x="1523492" y="46990"/>
                    <a:pt x="1652778" y="36576"/>
                    <a:pt x="1772158" y="27051"/>
                  </a:cubicBezTo>
                  <a:cubicBezTo>
                    <a:pt x="1888109" y="17653"/>
                    <a:pt x="1994916" y="9144"/>
                    <a:pt x="2131441" y="28702"/>
                  </a:cubicBezTo>
                  <a:lnTo>
                    <a:pt x="2130806" y="33401"/>
                  </a:lnTo>
                  <a:lnTo>
                    <a:pt x="2131441" y="28702"/>
                  </a:lnTo>
                  <a:cubicBezTo>
                    <a:pt x="2281174" y="50165"/>
                    <a:pt x="2458847" y="39116"/>
                    <a:pt x="2613279" y="29591"/>
                  </a:cubicBezTo>
                  <a:cubicBezTo>
                    <a:pt x="2742184" y="21590"/>
                    <a:pt x="2855595" y="14605"/>
                    <a:pt x="2922016" y="28702"/>
                  </a:cubicBezTo>
                  <a:cubicBezTo>
                    <a:pt x="2936240" y="31750"/>
                    <a:pt x="2952369" y="34036"/>
                    <a:pt x="2970022" y="35560"/>
                  </a:cubicBezTo>
                  <a:cubicBezTo>
                    <a:pt x="3045841" y="42418"/>
                    <a:pt x="3149727" y="37211"/>
                    <a:pt x="3258693" y="31750"/>
                  </a:cubicBezTo>
                  <a:cubicBezTo>
                    <a:pt x="3377565" y="25781"/>
                    <a:pt x="3502533" y="19558"/>
                    <a:pt x="3602609" y="28575"/>
                  </a:cubicBezTo>
                  <a:cubicBezTo>
                    <a:pt x="3772154" y="43942"/>
                    <a:pt x="3911092" y="40132"/>
                    <a:pt x="4060444" y="33655"/>
                  </a:cubicBezTo>
                  <a:cubicBezTo>
                    <a:pt x="4078732" y="32893"/>
                    <a:pt x="4097274" y="32004"/>
                    <a:pt x="4115943" y="31115"/>
                  </a:cubicBezTo>
                  <a:cubicBezTo>
                    <a:pt x="4135120" y="30226"/>
                    <a:pt x="4154551" y="29337"/>
                    <a:pt x="4174235" y="28448"/>
                  </a:cubicBezTo>
                  <a:cubicBezTo>
                    <a:pt x="4181601" y="28067"/>
                    <a:pt x="4189095" y="27813"/>
                    <a:pt x="4196333" y="27559"/>
                  </a:cubicBezTo>
                  <a:cubicBezTo>
                    <a:pt x="4288662" y="24384"/>
                    <a:pt x="4376038" y="26162"/>
                    <a:pt x="4464430" y="28067"/>
                  </a:cubicBezTo>
                  <a:cubicBezTo>
                    <a:pt x="4555235" y="29972"/>
                    <a:pt x="4646929" y="31877"/>
                    <a:pt x="4746497" y="28448"/>
                  </a:cubicBezTo>
                  <a:cubicBezTo>
                    <a:pt x="4765928" y="27813"/>
                    <a:pt x="4788407" y="26924"/>
                    <a:pt x="4813553" y="26035"/>
                  </a:cubicBezTo>
                  <a:cubicBezTo>
                    <a:pt x="5052186" y="17272"/>
                    <a:pt x="5520689" y="0"/>
                    <a:pt x="5647054" y="28575"/>
                  </a:cubicBezTo>
                  <a:lnTo>
                    <a:pt x="5646038" y="33274"/>
                  </a:lnTo>
                  <a:lnTo>
                    <a:pt x="5647054" y="28575"/>
                  </a:lnTo>
                  <a:cubicBezTo>
                    <a:pt x="5656706" y="30734"/>
                    <a:pt x="5667882" y="32512"/>
                    <a:pt x="5680328" y="34036"/>
                  </a:cubicBezTo>
                  <a:cubicBezTo>
                    <a:pt x="5771641" y="44958"/>
                    <a:pt x="5930010" y="38100"/>
                    <a:pt x="6070599" y="32131"/>
                  </a:cubicBezTo>
                  <a:cubicBezTo>
                    <a:pt x="6181597" y="27305"/>
                    <a:pt x="6281673" y="22987"/>
                    <a:pt x="6327901" y="28575"/>
                  </a:cubicBezTo>
                  <a:cubicBezTo>
                    <a:pt x="6340474" y="30099"/>
                    <a:pt x="6351777" y="31115"/>
                    <a:pt x="6362318" y="31623"/>
                  </a:cubicBezTo>
                  <a:cubicBezTo>
                    <a:pt x="6393687" y="33401"/>
                    <a:pt x="6417563" y="31623"/>
                    <a:pt x="6447281" y="29337"/>
                  </a:cubicBezTo>
                  <a:cubicBezTo>
                    <a:pt x="6494525" y="25781"/>
                    <a:pt x="6555485" y="21209"/>
                    <a:pt x="6681850" y="28448"/>
                  </a:cubicBezTo>
                  <a:lnTo>
                    <a:pt x="6681596" y="33147"/>
                  </a:lnTo>
                  <a:lnTo>
                    <a:pt x="6681850" y="28448"/>
                  </a:lnTo>
                  <a:cubicBezTo>
                    <a:pt x="6914006" y="41656"/>
                    <a:pt x="7154290" y="49657"/>
                    <a:pt x="7362316" y="28448"/>
                  </a:cubicBezTo>
                  <a:lnTo>
                    <a:pt x="7362316" y="28448"/>
                  </a:lnTo>
                  <a:cubicBezTo>
                    <a:pt x="7571104" y="7239"/>
                    <a:pt x="8091550" y="13081"/>
                    <a:pt x="8262492" y="28448"/>
                  </a:cubicBezTo>
                  <a:lnTo>
                    <a:pt x="8262111" y="33147"/>
                  </a:lnTo>
                  <a:lnTo>
                    <a:pt x="8262492" y="28448"/>
                  </a:lnTo>
                  <a:cubicBezTo>
                    <a:pt x="8342502" y="35687"/>
                    <a:pt x="8387968" y="36957"/>
                    <a:pt x="8431021" y="35941"/>
                  </a:cubicBezTo>
                  <a:cubicBezTo>
                    <a:pt x="8451722" y="35433"/>
                    <a:pt x="8471915" y="34417"/>
                    <a:pt x="8495283" y="33147"/>
                  </a:cubicBezTo>
                  <a:cubicBezTo>
                    <a:pt x="8526906" y="31496"/>
                    <a:pt x="8564244" y="29591"/>
                    <a:pt x="8616188" y="28321"/>
                  </a:cubicBezTo>
                  <a:lnTo>
                    <a:pt x="8616188" y="28321"/>
                  </a:lnTo>
                  <a:cubicBezTo>
                    <a:pt x="8669528" y="27051"/>
                    <a:pt x="8707119" y="24892"/>
                    <a:pt x="8739124" y="22987"/>
                  </a:cubicBezTo>
                  <a:cubicBezTo>
                    <a:pt x="8808974" y="18923"/>
                    <a:pt x="8851772" y="16510"/>
                    <a:pt x="8971026" y="28321"/>
                  </a:cubicBezTo>
                  <a:lnTo>
                    <a:pt x="8971026" y="28321"/>
                  </a:lnTo>
                  <a:cubicBezTo>
                    <a:pt x="9005951" y="31750"/>
                    <a:pt x="9047733" y="33655"/>
                    <a:pt x="9094469" y="34417"/>
                  </a:cubicBezTo>
                  <a:cubicBezTo>
                    <a:pt x="9182353" y="35941"/>
                    <a:pt x="9287509" y="33782"/>
                    <a:pt x="9397618" y="31496"/>
                  </a:cubicBezTo>
                  <a:cubicBezTo>
                    <a:pt x="9518268" y="28956"/>
                    <a:pt x="9644887" y="26289"/>
                    <a:pt x="9760965" y="28321"/>
                  </a:cubicBezTo>
                  <a:lnTo>
                    <a:pt x="9760838" y="33020"/>
                  </a:lnTo>
                  <a:lnTo>
                    <a:pt x="9760965" y="28321"/>
                  </a:lnTo>
                  <a:cubicBezTo>
                    <a:pt x="10038841" y="33147"/>
                    <a:pt x="10308208" y="33909"/>
                    <a:pt x="10441939" y="28321"/>
                  </a:cubicBezTo>
                  <a:lnTo>
                    <a:pt x="10442193" y="33020"/>
                  </a:lnTo>
                  <a:lnTo>
                    <a:pt x="10441939" y="28321"/>
                  </a:lnTo>
                  <a:cubicBezTo>
                    <a:pt x="10575924" y="22733"/>
                    <a:pt x="10786998" y="21717"/>
                    <a:pt x="10905743" y="28321"/>
                  </a:cubicBezTo>
                  <a:close/>
                </a:path>
              </a:pathLst>
            </a:custGeom>
            <a:solidFill>
              <a:srgbClr val="000000"/>
            </a:solidFill>
          </p:spPr>
        </p:sp>
      </p:grpSp>
      <p:grpSp>
        <p:nvGrpSpPr>
          <p:cNvPr name="Group 5" id="5"/>
          <p:cNvGrpSpPr>
            <a:grpSpLocks noChangeAspect="true"/>
          </p:cNvGrpSpPr>
          <p:nvPr/>
        </p:nvGrpSpPr>
        <p:grpSpPr>
          <a:xfrm rot="-10800000">
            <a:off x="485705" y="1254103"/>
            <a:ext cx="8175688" cy="63532"/>
            <a:chOff x="0" y="0"/>
            <a:chExt cx="10900917" cy="84709"/>
          </a:xfrm>
        </p:grpSpPr>
        <p:sp>
          <p:nvSpPr>
            <p:cNvPr name="Freeform 6" id="6"/>
            <p:cNvSpPr/>
            <p:nvPr/>
          </p:nvSpPr>
          <p:spPr>
            <a:xfrm>
              <a:off x="0" y="0"/>
              <a:ext cx="10900918" cy="84709"/>
            </a:xfrm>
            <a:custGeom>
              <a:avLst/>
              <a:gdLst/>
              <a:ahLst/>
              <a:cxnLst/>
              <a:rect r="r" b="b" t="t" l="l"/>
              <a:pathLst>
                <a:path h="84709" w="10900918">
                  <a:moveTo>
                    <a:pt x="10900156" y="33147"/>
                  </a:moveTo>
                  <a:cubicBezTo>
                    <a:pt x="10630536" y="36830"/>
                    <a:pt x="10517125" y="27305"/>
                    <a:pt x="10327894" y="33147"/>
                  </a:cubicBezTo>
                  <a:cubicBezTo>
                    <a:pt x="10138664" y="38989"/>
                    <a:pt x="10073767" y="31242"/>
                    <a:pt x="9973691" y="33147"/>
                  </a:cubicBezTo>
                  <a:cubicBezTo>
                    <a:pt x="9873615" y="35052"/>
                    <a:pt x="9278493" y="32004"/>
                    <a:pt x="9074404" y="33147"/>
                  </a:cubicBezTo>
                  <a:cubicBezTo>
                    <a:pt x="8870315" y="34290"/>
                    <a:pt x="8687562" y="50292"/>
                    <a:pt x="8502142" y="33147"/>
                  </a:cubicBezTo>
                  <a:cubicBezTo>
                    <a:pt x="8316723" y="16002"/>
                    <a:pt x="8160386" y="18923"/>
                    <a:pt x="7929880" y="33147"/>
                  </a:cubicBezTo>
                  <a:cubicBezTo>
                    <a:pt x="7699375" y="47371"/>
                    <a:pt x="7397497" y="66294"/>
                    <a:pt x="7030593" y="33147"/>
                  </a:cubicBezTo>
                  <a:cubicBezTo>
                    <a:pt x="6663690" y="0"/>
                    <a:pt x="6777990" y="22733"/>
                    <a:pt x="6567298" y="33147"/>
                  </a:cubicBezTo>
                  <a:cubicBezTo>
                    <a:pt x="6356605" y="43561"/>
                    <a:pt x="6065520" y="36703"/>
                    <a:pt x="5668011" y="33147"/>
                  </a:cubicBezTo>
                  <a:cubicBezTo>
                    <a:pt x="5270501" y="29591"/>
                    <a:pt x="5126991" y="26543"/>
                    <a:pt x="4768724" y="33147"/>
                  </a:cubicBezTo>
                  <a:cubicBezTo>
                    <a:pt x="4410457" y="39751"/>
                    <a:pt x="4278504" y="52070"/>
                    <a:pt x="4087495" y="33147"/>
                  </a:cubicBezTo>
                  <a:cubicBezTo>
                    <a:pt x="3896487" y="14224"/>
                    <a:pt x="3589020" y="52070"/>
                    <a:pt x="3188208" y="33147"/>
                  </a:cubicBezTo>
                  <a:cubicBezTo>
                    <a:pt x="2787397" y="14224"/>
                    <a:pt x="2819400" y="8382"/>
                    <a:pt x="2616073" y="33147"/>
                  </a:cubicBezTo>
                  <a:cubicBezTo>
                    <a:pt x="2412747" y="57912"/>
                    <a:pt x="2285238" y="31496"/>
                    <a:pt x="2043811" y="33147"/>
                  </a:cubicBezTo>
                  <a:cubicBezTo>
                    <a:pt x="1802385" y="34798"/>
                    <a:pt x="1425194" y="59436"/>
                    <a:pt x="1253491" y="33147"/>
                  </a:cubicBezTo>
                  <a:cubicBezTo>
                    <a:pt x="1081787" y="6858"/>
                    <a:pt x="961264" y="33020"/>
                    <a:pt x="681229" y="33147"/>
                  </a:cubicBezTo>
                  <a:cubicBezTo>
                    <a:pt x="401194" y="33274"/>
                    <a:pt x="202692" y="48514"/>
                    <a:pt x="0" y="33147"/>
                  </a:cubicBezTo>
                  <a:cubicBezTo>
                    <a:pt x="381" y="41783"/>
                    <a:pt x="127" y="47244"/>
                    <a:pt x="0" y="51435"/>
                  </a:cubicBezTo>
                  <a:cubicBezTo>
                    <a:pt x="357251" y="64389"/>
                    <a:pt x="428117" y="48768"/>
                    <a:pt x="790321" y="51435"/>
                  </a:cubicBezTo>
                  <a:cubicBezTo>
                    <a:pt x="1152525" y="54102"/>
                    <a:pt x="1027430" y="66167"/>
                    <a:pt x="1144524" y="51435"/>
                  </a:cubicBezTo>
                  <a:cubicBezTo>
                    <a:pt x="1261618" y="36703"/>
                    <a:pt x="1457579" y="39751"/>
                    <a:pt x="1607820" y="51435"/>
                  </a:cubicBezTo>
                  <a:cubicBezTo>
                    <a:pt x="1758061" y="63119"/>
                    <a:pt x="2082419" y="21844"/>
                    <a:pt x="2507107" y="51435"/>
                  </a:cubicBezTo>
                  <a:cubicBezTo>
                    <a:pt x="2931795" y="81026"/>
                    <a:pt x="2980563" y="56388"/>
                    <a:pt x="3188335" y="51435"/>
                  </a:cubicBezTo>
                  <a:cubicBezTo>
                    <a:pt x="3396107" y="46482"/>
                    <a:pt x="3534537" y="39624"/>
                    <a:pt x="3651631" y="51435"/>
                  </a:cubicBezTo>
                  <a:cubicBezTo>
                    <a:pt x="3768725" y="63246"/>
                    <a:pt x="4124071" y="36068"/>
                    <a:pt x="4332859" y="51435"/>
                  </a:cubicBezTo>
                  <a:cubicBezTo>
                    <a:pt x="4541646" y="66802"/>
                    <a:pt x="4527296" y="34290"/>
                    <a:pt x="4687062" y="51435"/>
                  </a:cubicBezTo>
                  <a:cubicBezTo>
                    <a:pt x="4846828" y="68580"/>
                    <a:pt x="4919218" y="34417"/>
                    <a:pt x="5041265" y="51435"/>
                  </a:cubicBezTo>
                  <a:cubicBezTo>
                    <a:pt x="5163312" y="68453"/>
                    <a:pt x="5418709" y="38608"/>
                    <a:pt x="5722493" y="51435"/>
                  </a:cubicBezTo>
                  <a:cubicBezTo>
                    <a:pt x="6026278" y="64262"/>
                    <a:pt x="6045835" y="70358"/>
                    <a:pt x="6185789" y="51435"/>
                  </a:cubicBezTo>
                  <a:cubicBezTo>
                    <a:pt x="6325744" y="32512"/>
                    <a:pt x="6601588" y="56134"/>
                    <a:pt x="6976111" y="51435"/>
                  </a:cubicBezTo>
                  <a:cubicBezTo>
                    <a:pt x="7350633" y="46736"/>
                    <a:pt x="7254749" y="32258"/>
                    <a:pt x="7439406" y="51435"/>
                  </a:cubicBezTo>
                  <a:cubicBezTo>
                    <a:pt x="7624064" y="70612"/>
                    <a:pt x="7895717" y="18161"/>
                    <a:pt x="8229727" y="51435"/>
                  </a:cubicBezTo>
                  <a:cubicBezTo>
                    <a:pt x="8563737" y="84709"/>
                    <a:pt x="8474456" y="50673"/>
                    <a:pt x="8583930" y="51435"/>
                  </a:cubicBezTo>
                  <a:cubicBezTo>
                    <a:pt x="8693404" y="52197"/>
                    <a:pt x="9142349" y="75311"/>
                    <a:pt x="9374251" y="51435"/>
                  </a:cubicBezTo>
                  <a:cubicBezTo>
                    <a:pt x="9606153" y="27559"/>
                    <a:pt x="9687179" y="45466"/>
                    <a:pt x="9837547" y="51435"/>
                  </a:cubicBezTo>
                  <a:cubicBezTo>
                    <a:pt x="9987914" y="57404"/>
                    <a:pt x="10070846" y="40513"/>
                    <a:pt x="10191750" y="51435"/>
                  </a:cubicBezTo>
                  <a:cubicBezTo>
                    <a:pt x="10312654" y="62357"/>
                    <a:pt x="10672445" y="70485"/>
                    <a:pt x="10900283" y="51435"/>
                  </a:cubicBezTo>
                  <a:cubicBezTo>
                    <a:pt x="10900283" y="44450"/>
                    <a:pt x="10900918" y="40894"/>
                    <a:pt x="10900283" y="33147"/>
                  </a:cubicBezTo>
                  <a:close/>
                </a:path>
              </a:pathLst>
            </a:custGeom>
            <a:solidFill>
              <a:srgbClr val="4DC1DF"/>
            </a:solidFill>
          </p:spPr>
        </p:sp>
      </p:grpSp>
      <p:grpSp>
        <p:nvGrpSpPr>
          <p:cNvPr name="Group 7" id="7"/>
          <p:cNvGrpSpPr>
            <a:grpSpLocks noChangeAspect="true"/>
          </p:cNvGrpSpPr>
          <p:nvPr/>
        </p:nvGrpSpPr>
        <p:grpSpPr>
          <a:xfrm rot="-10800000">
            <a:off x="472940" y="1249436"/>
            <a:ext cx="8201692" cy="73342"/>
            <a:chOff x="0" y="0"/>
            <a:chExt cx="10935589" cy="97790"/>
          </a:xfrm>
        </p:grpSpPr>
        <p:sp>
          <p:nvSpPr>
            <p:cNvPr name="Freeform 8" id="8"/>
            <p:cNvSpPr/>
            <p:nvPr/>
          </p:nvSpPr>
          <p:spPr>
            <a:xfrm>
              <a:off x="0" y="0"/>
              <a:ext cx="10935591" cy="97790"/>
            </a:xfrm>
            <a:custGeom>
              <a:avLst/>
              <a:gdLst/>
              <a:ahLst/>
              <a:cxnLst/>
              <a:rect r="r" b="b" t="t" l="l"/>
              <a:pathLst>
                <a:path h="97790" w="10935591">
                  <a:moveTo>
                    <a:pt x="10918063" y="57404"/>
                  </a:moveTo>
                  <a:cubicBezTo>
                    <a:pt x="10787253" y="59182"/>
                    <a:pt x="10693146" y="57912"/>
                    <a:pt x="10609453" y="56769"/>
                  </a:cubicBezTo>
                  <a:cubicBezTo>
                    <a:pt x="10542270" y="55880"/>
                    <a:pt x="10481945" y="54991"/>
                    <a:pt x="10414762" y="55880"/>
                  </a:cubicBezTo>
                  <a:cubicBezTo>
                    <a:pt x="10392791" y="56134"/>
                    <a:pt x="10370058" y="56642"/>
                    <a:pt x="10346182" y="57404"/>
                  </a:cubicBezTo>
                  <a:lnTo>
                    <a:pt x="10345674" y="40005"/>
                  </a:lnTo>
                  <a:lnTo>
                    <a:pt x="10346182" y="57404"/>
                  </a:lnTo>
                  <a:cubicBezTo>
                    <a:pt x="10230358" y="60960"/>
                    <a:pt x="10160888" y="59436"/>
                    <a:pt x="10101580" y="58166"/>
                  </a:cubicBezTo>
                  <a:cubicBezTo>
                    <a:pt x="10063734" y="57404"/>
                    <a:pt x="10030333" y="56642"/>
                    <a:pt x="9991724" y="57404"/>
                  </a:cubicBezTo>
                  <a:lnTo>
                    <a:pt x="9991343" y="40005"/>
                  </a:lnTo>
                  <a:lnTo>
                    <a:pt x="9991724" y="57404"/>
                  </a:lnTo>
                  <a:cubicBezTo>
                    <a:pt x="9937368" y="58420"/>
                    <a:pt x="9738232" y="58039"/>
                    <a:pt x="9534905" y="57658"/>
                  </a:cubicBezTo>
                  <a:cubicBezTo>
                    <a:pt x="9362058" y="57277"/>
                    <a:pt x="9185909" y="56896"/>
                    <a:pt x="9092183" y="57404"/>
                  </a:cubicBezTo>
                  <a:lnTo>
                    <a:pt x="9092056" y="40005"/>
                  </a:lnTo>
                  <a:lnTo>
                    <a:pt x="9092183" y="57404"/>
                  </a:lnTo>
                  <a:cubicBezTo>
                    <a:pt x="9027286" y="57785"/>
                    <a:pt x="8964548" y="59563"/>
                    <a:pt x="8902953" y="61468"/>
                  </a:cubicBezTo>
                  <a:cubicBezTo>
                    <a:pt x="8844152" y="63246"/>
                    <a:pt x="8786240" y="64897"/>
                    <a:pt x="8729090" y="65278"/>
                  </a:cubicBezTo>
                  <a:cubicBezTo>
                    <a:pt x="8658605" y="65659"/>
                    <a:pt x="8588628" y="63881"/>
                    <a:pt x="8518270" y="57404"/>
                  </a:cubicBezTo>
                  <a:lnTo>
                    <a:pt x="8519794" y="40005"/>
                  </a:lnTo>
                  <a:lnTo>
                    <a:pt x="8518143" y="57404"/>
                  </a:lnTo>
                  <a:cubicBezTo>
                    <a:pt x="8333993" y="40386"/>
                    <a:pt x="8178672" y="43307"/>
                    <a:pt x="7948548" y="57404"/>
                  </a:cubicBezTo>
                  <a:lnTo>
                    <a:pt x="7947532" y="40005"/>
                  </a:lnTo>
                  <a:lnTo>
                    <a:pt x="7948548" y="57404"/>
                  </a:lnTo>
                  <a:cubicBezTo>
                    <a:pt x="7946643" y="57531"/>
                    <a:pt x="7944738" y="57658"/>
                    <a:pt x="7942833" y="57785"/>
                  </a:cubicBezTo>
                  <a:cubicBezTo>
                    <a:pt x="7940928" y="57912"/>
                    <a:pt x="7939023" y="58039"/>
                    <a:pt x="7937118" y="58166"/>
                  </a:cubicBezTo>
                  <a:cubicBezTo>
                    <a:pt x="7708136" y="72263"/>
                    <a:pt x="7409052" y="90170"/>
                    <a:pt x="7046721" y="57404"/>
                  </a:cubicBezTo>
                  <a:lnTo>
                    <a:pt x="7048245" y="40005"/>
                  </a:lnTo>
                  <a:lnTo>
                    <a:pt x="7046721" y="57404"/>
                  </a:lnTo>
                  <a:cubicBezTo>
                    <a:pt x="6796023" y="34671"/>
                    <a:pt x="6771766" y="38354"/>
                    <a:pt x="6715251" y="45847"/>
                  </a:cubicBezTo>
                  <a:cubicBezTo>
                    <a:pt x="6687820" y="49530"/>
                    <a:pt x="6653148" y="54102"/>
                    <a:pt x="6585965" y="57404"/>
                  </a:cubicBezTo>
                  <a:lnTo>
                    <a:pt x="6585076" y="40005"/>
                  </a:lnTo>
                  <a:lnTo>
                    <a:pt x="6585965" y="57404"/>
                  </a:lnTo>
                  <a:cubicBezTo>
                    <a:pt x="6420231" y="65659"/>
                    <a:pt x="6205093" y="63119"/>
                    <a:pt x="5929121" y="59944"/>
                  </a:cubicBezTo>
                  <a:cubicBezTo>
                    <a:pt x="5852794" y="59055"/>
                    <a:pt x="5771768" y="58166"/>
                    <a:pt x="5685662" y="57404"/>
                  </a:cubicBezTo>
                  <a:lnTo>
                    <a:pt x="5685789" y="40005"/>
                  </a:lnTo>
                  <a:lnTo>
                    <a:pt x="5685662" y="57404"/>
                  </a:lnTo>
                  <a:cubicBezTo>
                    <a:pt x="5629909" y="56896"/>
                    <a:pt x="5578982" y="56388"/>
                    <a:pt x="5531992" y="56007"/>
                  </a:cubicBezTo>
                  <a:cubicBezTo>
                    <a:pt x="5491352" y="55626"/>
                    <a:pt x="5453379" y="55245"/>
                    <a:pt x="5417438" y="54864"/>
                  </a:cubicBezTo>
                  <a:cubicBezTo>
                    <a:pt x="5198490" y="52959"/>
                    <a:pt x="5051170" y="52578"/>
                    <a:pt x="4787010" y="57404"/>
                  </a:cubicBezTo>
                  <a:lnTo>
                    <a:pt x="4786502" y="40005"/>
                  </a:lnTo>
                  <a:lnTo>
                    <a:pt x="4786883" y="57404"/>
                  </a:lnTo>
                  <a:cubicBezTo>
                    <a:pt x="4692014" y="59182"/>
                    <a:pt x="4613020" y="61341"/>
                    <a:pt x="4544567" y="63119"/>
                  </a:cubicBezTo>
                  <a:cubicBezTo>
                    <a:pt x="4492243" y="64516"/>
                    <a:pt x="4446015" y="65786"/>
                    <a:pt x="4403597" y="66548"/>
                  </a:cubicBezTo>
                  <a:cubicBezTo>
                    <a:pt x="4291964" y="68580"/>
                    <a:pt x="4206239" y="67437"/>
                    <a:pt x="4103496" y="57277"/>
                  </a:cubicBezTo>
                  <a:lnTo>
                    <a:pt x="4105274" y="40005"/>
                  </a:lnTo>
                  <a:lnTo>
                    <a:pt x="4103496" y="57404"/>
                  </a:lnTo>
                  <a:cubicBezTo>
                    <a:pt x="4015104" y="48641"/>
                    <a:pt x="3900804" y="52197"/>
                    <a:pt x="3761485" y="56642"/>
                  </a:cubicBezTo>
                  <a:cubicBezTo>
                    <a:pt x="3605021" y="61595"/>
                    <a:pt x="3418204" y="67564"/>
                    <a:pt x="3205098" y="57404"/>
                  </a:cubicBezTo>
                  <a:lnTo>
                    <a:pt x="3205987" y="40005"/>
                  </a:lnTo>
                  <a:lnTo>
                    <a:pt x="3205225" y="57404"/>
                  </a:lnTo>
                  <a:cubicBezTo>
                    <a:pt x="3135375" y="54102"/>
                    <a:pt x="3078606" y="51181"/>
                    <a:pt x="3031616" y="48768"/>
                  </a:cubicBezTo>
                  <a:cubicBezTo>
                    <a:pt x="2998215" y="47117"/>
                    <a:pt x="2969640" y="45593"/>
                    <a:pt x="2944621" y="44450"/>
                  </a:cubicBezTo>
                  <a:cubicBezTo>
                    <a:pt x="2803778" y="37846"/>
                    <a:pt x="2777997" y="40005"/>
                    <a:pt x="2636011" y="57277"/>
                  </a:cubicBezTo>
                  <a:lnTo>
                    <a:pt x="2633725" y="40005"/>
                  </a:lnTo>
                  <a:lnTo>
                    <a:pt x="2635884" y="57277"/>
                  </a:lnTo>
                  <a:cubicBezTo>
                    <a:pt x="2507741" y="72898"/>
                    <a:pt x="2409316" y="68453"/>
                    <a:pt x="2295905" y="63246"/>
                  </a:cubicBezTo>
                  <a:cubicBezTo>
                    <a:pt x="2226944" y="60071"/>
                    <a:pt x="2152395" y="56769"/>
                    <a:pt x="2061717" y="57404"/>
                  </a:cubicBezTo>
                  <a:lnTo>
                    <a:pt x="2061463" y="40005"/>
                  </a:lnTo>
                  <a:lnTo>
                    <a:pt x="2061590" y="57404"/>
                  </a:lnTo>
                  <a:cubicBezTo>
                    <a:pt x="1990089" y="57912"/>
                    <a:pt x="1906396" y="60452"/>
                    <a:pt x="1819528" y="62992"/>
                  </a:cubicBezTo>
                  <a:cubicBezTo>
                    <a:pt x="1726183" y="65786"/>
                    <a:pt x="1629155" y="68707"/>
                    <a:pt x="1539620" y="69342"/>
                  </a:cubicBezTo>
                  <a:cubicBezTo>
                    <a:pt x="1432813" y="70104"/>
                    <a:pt x="1335785" y="67437"/>
                    <a:pt x="1268475" y="57150"/>
                  </a:cubicBezTo>
                  <a:lnTo>
                    <a:pt x="1271142" y="40005"/>
                  </a:lnTo>
                  <a:lnTo>
                    <a:pt x="1268475" y="57277"/>
                  </a:lnTo>
                  <a:cubicBezTo>
                    <a:pt x="1163700" y="41148"/>
                    <a:pt x="1078356" y="44958"/>
                    <a:pt x="960246" y="50419"/>
                  </a:cubicBezTo>
                  <a:cubicBezTo>
                    <a:pt x="888618" y="53721"/>
                    <a:pt x="805179" y="57404"/>
                    <a:pt x="698880" y="57531"/>
                  </a:cubicBezTo>
                  <a:lnTo>
                    <a:pt x="698880" y="40132"/>
                  </a:lnTo>
                  <a:lnTo>
                    <a:pt x="698880" y="57531"/>
                  </a:lnTo>
                  <a:cubicBezTo>
                    <a:pt x="599693" y="57531"/>
                    <a:pt x="510666" y="59563"/>
                    <a:pt x="427862" y="61341"/>
                  </a:cubicBezTo>
                  <a:cubicBezTo>
                    <a:pt x="356361" y="62865"/>
                    <a:pt x="289432" y="64389"/>
                    <a:pt x="224789" y="64389"/>
                  </a:cubicBezTo>
                  <a:cubicBezTo>
                    <a:pt x="153669" y="64389"/>
                    <a:pt x="85343" y="62738"/>
                    <a:pt x="16255" y="57531"/>
                  </a:cubicBezTo>
                  <a:lnTo>
                    <a:pt x="17652" y="40005"/>
                  </a:lnTo>
                  <a:lnTo>
                    <a:pt x="35051" y="39243"/>
                  </a:lnTo>
                  <a:cubicBezTo>
                    <a:pt x="35432" y="48133"/>
                    <a:pt x="35305" y="53975"/>
                    <a:pt x="35051" y="58293"/>
                  </a:cubicBezTo>
                  <a:cubicBezTo>
                    <a:pt x="35051" y="58547"/>
                    <a:pt x="35051" y="58801"/>
                    <a:pt x="35051" y="59055"/>
                  </a:cubicBezTo>
                  <a:lnTo>
                    <a:pt x="17653" y="58293"/>
                  </a:lnTo>
                  <a:lnTo>
                    <a:pt x="18288" y="40894"/>
                  </a:lnTo>
                  <a:cubicBezTo>
                    <a:pt x="227838" y="48514"/>
                    <a:pt x="338455" y="46228"/>
                    <a:pt x="467741" y="43688"/>
                  </a:cubicBezTo>
                  <a:cubicBezTo>
                    <a:pt x="558546" y="41783"/>
                    <a:pt x="658495" y="39751"/>
                    <a:pt x="808101" y="40894"/>
                  </a:cubicBezTo>
                  <a:lnTo>
                    <a:pt x="807974" y="58293"/>
                  </a:lnTo>
                  <a:lnTo>
                    <a:pt x="808101" y="40894"/>
                  </a:lnTo>
                  <a:cubicBezTo>
                    <a:pt x="979551" y="42164"/>
                    <a:pt x="1042035" y="45466"/>
                    <a:pt x="1072896" y="47117"/>
                  </a:cubicBezTo>
                  <a:cubicBezTo>
                    <a:pt x="1082929" y="47625"/>
                    <a:pt x="1089025" y="48006"/>
                    <a:pt x="1094359" y="48006"/>
                  </a:cubicBezTo>
                  <a:cubicBezTo>
                    <a:pt x="1104392" y="48133"/>
                    <a:pt x="1111631" y="47117"/>
                    <a:pt x="1137666" y="43815"/>
                  </a:cubicBezTo>
                  <a:cubicBezTo>
                    <a:pt x="1144016" y="43053"/>
                    <a:pt x="1151382" y="42037"/>
                    <a:pt x="1160018" y="41021"/>
                  </a:cubicBezTo>
                  <a:lnTo>
                    <a:pt x="1162177" y="58293"/>
                  </a:lnTo>
                  <a:lnTo>
                    <a:pt x="1160018" y="41021"/>
                  </a:lnTo>
                  <a:cubicBezTo>
                    <a:pt x="1278890" y="26035"/>
                    <a:pt x="1476121" y="29210"/>
                    <a:pt x="1626743" y="40894"/>
                  </a:cubicBezTo>
                  <a:cubicBezTo>
                    <a:pt x="1682750" y="45212"/>
                    <a:pt x="1764157" y="42037"/>
                    <a:pt x="1868424" y="37973"/>
                  </a:cubicBezTo>
                  <a:cubicBezTo>
                    <a:pt x="2036953" y="31369"/>
                    <a:pt x="2262124" y="22479"/>
                    <a:pt x="2525903" y="40894"/>
                  </a:cubicBezTo>
                  <a:lnTo>
                    <a:pt x="2524633" y="58293"/>
                  </a:lnTo>
                  <a:lnTo>
                    <a:pt x="2525903" y="40894"/>
                  </a:lnTo>
                  <a:cubicBezTo>
                    <a:pt x="2832481" y="62230"/>
                    <a:pt x="2942082" y="55245"/>
                    <a:pt x="3057779" y="47879"/>
                  </a:cubicBezTo>
                  <a:cubicBezTo>
                    <a:pt x="3102229" y="45085"/>
                    <a:pt x="3147695" y="42164"/>
                    <a:pt x="3205480" y="40767"/>
                  </a:cubicBezTo>
                  <a:lnTo>
                    <a:pt x="3205861" y="58166"/>
                  </a:lnTo>
                  <a:lnTo>
                    <a:pt x="3205480" y="40767"/>
                  </a:lnTo>
                  <a:cubicBezTo>
                    <a:pt x="3241548" y="39878"/>
                    <a:pt x="3275584" y="38989"/>
                    <a:pt x="3307842" y="38100"/>
                  </a:cubicBezTo>
                  <a:cubicBezTo>
                    <a:pt x="3336798" y="37338"/>
                    <a:pt x="3364230" y="36576"/>
                    <a:pt x="3390265" y="35941"/>
                  </a:cubicBezTo>
                  <a:cubicBezTo>
                    <a:pt x="3502279" y="33274"/>
                    <a:pt x="3591306" y="32766"/>
                    <a:pt x="3670808" y="40767"/>
                  </a:cubicBezTo>
                  <a:lnTo>
                    <a:pt x="3669030" y="58166"/>
                  </a:lnTo>
                  <a:lnTo>
                    <a:pt x="3670808" y="40767"/>
                  </a:lnTo>
                  <a:cubicBezTo>
                    <a:pt x="3723005" y="46101"/>
                    <a:pt x="3824986" y="43307"/>
                    <a:pt x="3942207" y="40259"/>
                  </a:cubicBezTo>
                  <a:cubicBezTo>
                    <a:pt x="4080002" y="36576"/>
                    <a:pt x="4237355" y="32385"/>
                    <a:pt x="4351528" y="40767"/>
                  </a:cubicBezTo>
                  <a:lnTo>
                    <a:pt x="4350258" y="58166"/>
                  </a:lnTo>
                  <a:lnTo>
                    <a:pt x="4351528" y="40767"/>
                  </a:lnTo>
                  <a:cubicBezTo>
                    <a:pt x="4456938" y="48514"/>
                    <a:pt x="4504309" y="43942"/>
                    <a:pt x="4546854" y="39878"/>
                  </a:cubicBezTo>
                  <a:cubicBezTo>
                    <a:pt x="4581906" y="36449"/>
                    <a:pt x="4614291" y="33401"/>
                    <a:pt x="4671187" y="37592"/>
                  </a:cubicBezTo>
                  <a:cubicBezTo>
                    <a:pt x="4681982" y="38354"/>
                    <a:pt x="4693666" y="39497"/>
                    <a:pt x="4706493" y="40767"/>
                  </a:cubicBezTo>
                  <a:lnTo>
                    <a:pt x="4704588" y="58166"/>
                  </a:lnTo>
                  <a:lnTo>
                    <a:pt x="4706493" y="40767"/>
                  </a:lnTo>
                  <a:cubicBezTo>
                    <a:pt x="4787011" y="49403"/>
                    <a:pt x="4844669" y="44831"/>
                    <a:pt x="4899025" y="40386"/>
                  </a:cubicBezTo>
                  <a:cubicBezTo>
                    <a:pt x="4945888" y="36576"/>
                    <a:pt x="4990973" y="33020"/>
                    <a:pt x="5044822" y="38735"/>
                  </a:cubicBezTo>
                  <a:cubicBezTo>
                    <a:pt x="5050156" y="39370"/>
                    <a:pt x="5055617" y="40005"/>
                    <a:pt x="5061205" y="40767"/>
                  </a:cubicBezTo>
                  <a:lnTo>
                    <a:pt x="5058792" y="58039"/>
                  </a:lnTo>
                  <a:lnTo>
                    <a:pt x="5061205" y="40767"/>
                  </a:lnTo>
                  <a:cubicBezTo>
                    <a:pt x="5119244" y="48895"/>
                    <a:pt x="5209414" y="46101"/>
                    <a:pt x="5324349" y="42418"/>
                  </a:cubicBezTo>
                  <a:cubicBezTo>
                    <a:pt x="5442713" y="38608"/>
                    <a:pt x="5585461" y="34163"/>
                    <a:pt x="5740782" y="40640"/>
                  </a:cubicBezTo>
                  <a:lnTo>
                    <a:pt x="5740020" y="58039"/>
                  </a:lnTo>
                  <a:lnTo>
                    <a:pt x="5740782" y="40640"/>
                  </a:lnTo>
                  <a:cubicBezTo>
                    <a:pt x="5792598" y="42799"/>
                    <a:pt x="5836032" y="44831"/>
                    <a:pt x="5873243" y="46482"/>
                  </a:cubicBezTo>
                  <a:cubicBezTo>
                    <a:pt x="5901183" y="47752"/>
                    <a:pt x="5925567" y="48895"/>
                    <a:pt x="5947157" y="49784"/>
                  </a:cubicBezTo>
                  <a:cubicBezTo>
                    <a:pt x="6066029" y="54737"/>
                    <a:pt x="6103875" y="53848"/>
                    <a:pt x="6200903" y="40767"/>
                  </a:cubicBezTo>
                  <a:lnTo>
                    <a:pt x="6203189" y="58039"/>
                  </a:lnTo>
                  <a:lnTo>
                    <a:pt x="6200903" y="40767"/>
                  </a:lnTo>
                  <a:cubicBezTo>
                    <a:pt x="6281294" y="29972"/>
                    <a:pt x="6404865" y="32893"/>
                    <a:pt x="6562345" y="36449"/>
                  </a:cubicBezTo>
                  <a:cubicBezTo>
                    <a:pt x="6685281" y="39243"/>
                    <a:pt x="6829934" y="42672"/>
                    <a:pt x="6993383" y="40640"/>
                  </a:cubicBezTo>
                  <a:lnTo>
                    <a:pt x="6993637" y="58039"/>
                  </a:lnTo>
                  <a:lnTo>
                    <a:pt x="6993383" y="40640"/>
                  </a:lnTo>
                  <a:cubicBezTo>
                    <a:pt x="7144894" y="38735"/>
                    <a:pt x="7219316" y="35179"/>
                    <a:pt x="7266306" y="33020"/>
                  </a:cubicBezTo>
                  <a:cubicBezTo>
                    <a:pt x="7288150" y="32004"/>
                    <a:pt x="7304533" y="31242"/>
                    <a:pt x="7320027" y="30988"/>
                  </a:cubicBezTo>
                  <a:cubicBezTo>
                    <a:pt x="7353936" y="30607"/>
                    <a:pt x="7383654" y="32893"/>
                    <a:pt x="7458583" y="40767"/>
                  </a:cubicBezTo>
                  <a:lnTo>
                    <a:pt x="7456805" y="58166"/>
                  </a:lnTo>
                  <a:lnTo>
                    <a:pt x="7458583" y="40767"/>
                  </a:lnTo>
                  <a:cubicBezTo>
                    <a:pt x="7536307" y="48895"/>
                    <a:pt x="7630288" y="43942"/>
                    <a:pt x="7740269" y="38227"/>
                  </a:cubicBezTo>
                  <a:cubicBezTo>
                    <a:pt x="7885557" y="30607"/>
                    <a:pt x="8056880" y="21590"/>
                    <a:pt x="8248777" y="40767"/>
                  </a:cubicBezTo>
                  <a:cubicBezTo>
                    <a:pt x="8472932" y="63119"/>
                    <a:pt x="8503793" y="54737"/>
                    <a:pt x="8531606" y="48006"/>
                  </a:cubicBezTo>
                  <a:cubicBezTo>
                    <a:pt x="8547736" y="44069"/>
                    <a:pt x="8563738" y="40386"/>
                    <a:pt x="8601456" y="40640"/>
                  </a:cubicBezTo>
                  <a:lnTo>
                    <a:pt x="8601329" y="58039"/>
                  </a:lnTo>
                  <a:lnTo>
                    <a:pt x="8601456" y="40640"/>
                  </a:lnTo>
                  <a:cubicBezTo>
                    <a:pt x="8626475" y="40767"/>
                    <a:pt x="8668766" y="42164"/>
                    <a:pt x="8721599" y="43815"/>
                  </a:cubicBezTo>
                  <a:cubicBezTo>
                    <a:pt x="8811642" y="46609"/>
                    <a:pt x="8933054" y="50419"/>
                    <a:pt x="9054339" y="51308"/>
                  </a:cubicBezTo>
                  <a:cubicBezTo>
                    <a:pt x="9177782" y="52197"/>
                    <a:pt x="9300338" y="50038"/>
                    <a:pt x="9389873" y="40767"/>
                  </a:cubicBezTo>
                  <a:lnTo>
                    <a:pt x="9391651" y="58166"/>
                  </a:lnTo>
                  <a:lnTo>
                    <a:pt x="9389873" y="40767"/>
                  </a:lnTo>
                  <a:cubicBezTo>
                    <a:pt x="9567165" y="22479"/>
                    <a:pt x="9657335" y="28448"/>
                    <a:pt x="9756267" y="35052"/>
                  </a:cubicBezTo>
                  <a:cubicBezTo>
                    <a:pt x="9787636" y="37084"/>
                    <a:pt x="9819640" y="39243"/>
                    <a:pt x="9855581" y="40640"/>
                  </a:cubicBezTo>
                  <a:cubicBezTo>
                    <a:pt x="9924797" y="43434"/>
                    <a:pt x="9979533" y="41275"/>
                    <a:pt x="10030968" y="39243"/>
                  </a:cubicBezTo>
                  <a:cubicBezTo>
                    <a:pt x="10075418" y="37465"/>
                    <a:pt x="10117582" y="35814"/>
                    <a:pt x="10163811" y="37719"/>
                  </a:cubicBezTo>
                  <a:cubicBezTo>
                    <a:pt x="10178924" y="38354"/>
                    <a:pt x="10194417" y="39243"/>
                    <a:pt x="10210674" y="40767"/>
                  </a:cubicBezTo>
                  <a:cubicBezTo>
                    <a:pt x="10330689" y="51689"/>
                    <a:pt x="10689337" y="59690"/>
                    <a:pt x="10916158" y="40767"/>
                  </a:cubicBezTo>
                  <a:lnTo>
                    <a:pt x="10917555" y="58166"/>
                  </a:lnTo>
                  <a:lnTo>
                    <a:pt x="10900156" y="58039"/>
                  </a:lnTo>
                  <a:cubicBezTo>
                    <a:pt x="10900156" y="55499"/>
                    <a:pt x="10900283" y="53340"/>
                    <a:pt x="10900283" y="51562"/>
                  </a:cubicBezTo>
                  <a:cubicBezTo>
                    <a:pt x="10900283" y="49784"/>
                    <a:pt x="10900411" y="48641"/>
                    <a:pt x="10900411" y="47244"/>
                  </a:cubicBezTo>
                  <a:cubicBezTo>
                    <a:pt x="10900411" y="45593"/>
                    <a:pt x="10900411" y="43815"/>
                    <a:pt x="10900156" y="41275"/>
                  </a:cubicBezTo>
                  <a:lnTo>
                    <a:pt x="10917810" y="40005"/>
                  </a:lnTo>
                  <a:lnTo>
                    <a:pt x="10918064" y="57404"/>
                  </a:lnTo>
                  <a:moveTo>
                    <a:pt x="10917556" y="22479"/>
                  </a:moveTo>
                  <a:cubicBezTo>
                    <a:pt x="10926700" y="22352"/>
                    <a:pt x="10934447" y="29337"/>
                    <a:pt x="10935209" y="38481"/>
                  </a:cubicBezTo>
                  <a:cubicBezTo>
                    <a:pt x="10935464" y="42037"/>
                    <a:pt x="10935591" y="44831"/>
                    <a:pt x="10935591" y="47625"/>
                  </a:cubicBezTo>
                  <a:cubicBezTo>
                    <a:pt x="10935591" y="49530"/>
                    <a:pt x="10935464" y="51435"/>
                    <a:pt x="10935464" y="52959"/>
                  </a:cubicBezTo>
                  <a:cubicBezTo>
                    <a:pt x="10935336" y="54737"/>
                    <a:pt x="10935336" y="56388"/>
                    <a:pt x="10935336" y="58420"/>
                  </a:cubicBezTo>
                  <a:cubicBezTo>
                    <a:pt x="10935209" y="67437"/>
                    <a:pt x="10928352" y="74930"/>
                    <a:pt x="10919334" y="75692"/>
                  </a:cubicBezTo>
                  <a:cubicBezTo>
                    <a:pt x="10690353" y="94869"/>
                    <a:pt x="10329673" y="86741"/>
                    <a:pt x="10207754" y="75692"/>
                  </a:cubicBezTo>
                  <a:lnTo>
                    <a:pt x="10209278" y="58293"/>
                  </a:lnTo>
                  <a:lnTo>
                    <a:pt x="10207754" y="75692"/>
                  </a:lnTo>
                  <a:cubicBezTo>
                    <a:pt x="10192133" y="74295"/>
                    <a:pt x="10177147" y="73279"/>
                    <a:pt x="10162669" y="72771"/>
                  </a:cubicBezTo>
                  <a:cubicBezTo>
                    <a:pt x="10117965" y="70993"/>
                    <a:pt x="10077198" y="72644"/>
                    <a:pt x="10032621" y="74295"/>
                  </a:cubicBezTo>
                  <a:cubicBezTo>
                    <a:pt x="9981186" y="76327"/>
                    <a:pt x="9925179" y="78486"/>
                    <a:pt x="9854440" y="75692"/>
                  </a:cubicBezTo>
                  <a:lnTo>
                    <a:pt x="9855074" y="58293"/>
                  </a:lnTo>
                  <a:lnTo>
                    <a:pt x="9854440" y="75692"/>
                  </a:lnTo>
                  <a:cubicBezTo>
                    <a:pt x="9817864" y="74295"/>
                    <a:pt x="9785479" y="72136"/>
                    <a:pt x="9754109" y="69977"/>
                  </a:cubicBezTo>
                  <a:cubicBezTo>
                    <a:pt x="9656192" y="63500"/>
                    <a:pt x="9568181" y="57658"/>
                    <a:pt x="9393683" y="75565"/>
                  </a:cubicBezTo>
                  <a:cubicBezTo>
                    <a:pt x="9302243" y="84963"/>
                    <a:pt x="9177910" y="87122"/>
                    <a:pt x="9054340" y="86233"/>
                  </a:cubicBezTo>
                  <a:cubicBezTo>
                    <a:pt x="8932546" y="85344"/>
                    <a:pt x="8810754" y="81534"/>
                    <a:pt x="8720710" y="78740"/>
                  </a:cubicBezTo>
                  <a:cubicBezTo>
                    <a:pt x="8667624" y="77089"/>
                    <a:pt x="8625842" y="75819"/>
                    <a:pt x="8601457" y="75565"/>
                  </a:cubicBezTo>
                  <a:cubicBezTo>
                    <a:pt x="8567294" y="75311"/>
                    <a:pt x="8554214" y="78613"/>
                    <a:pt x="8540116" y="81915"/>
                  </a:cubicBezTo>
                  <a:cubicBezTo>
                    <a:pt x="8506080" y="90170"/>
                    <a:pt x="8470139" y="97790"/>
                    <a:pt x="8245603" y="75438"/>
                  </a:cubicBezTo>
                  <a:lnTo>
                    <a:pt x="8247381" y="58039"/>
                  </a:lnTo>
                  <a:lnTo>
                    <a:pt x="8245603" y="75438"/>
                  </a:lnTo>
                  <a:cubicBezTo>
                    <a:pt x="8056754" y="56642"/>
                    <a:pt x="7887717" y="65405"/>
                    <a:pt x="7742429" y="73025"/>
                  </a:cubicBezTo>
                  <a:cubicBezTo>
                    <a:pt x="7633336" y="78740"/>
                    <a:pt x="7536308" y="83820"/>
                    <a:pt x="7455282" y="75438"/>
                  </a:cubicBezTo>
                  <a:cubicBezTo>
                    <a:pt x="7380225" y="67564"/>
                    <a:pt x="7352412" y="65532"/>
                    <a:pt x="7320789" y="65913"/>
                  </a:cubicBezTo>
                  <a:cubicBezTo>
                    <a:pt x="7305930" y="66040"/>
                    <a:pt x="7290308" y="66802"/>
                    <a:pt x="7268211" y="67818"/>
                  </a:cubicBezTo>
                  <a:cubicBezTo>
                    <a:pt x="7220840" y="70104"/>
                    <a:pt x="7146164" y="73533"/>
                    <a:pt x="6994017" y="75438"/>
                  </a:cubicBezTo>
                  <a:cubicBezTo>
                    <a:pt x="6829933" y="77470"/>
                    <a:pt x="6684645" y="74168"/>
                    <a:pt x="6561837" y="71247"/>
                  </a:cubicBezTo>
                  <a:cubicBezTo>
                    <a:pt x="6402960" y="67564"/>
                    <a:pt x="6282945" y="64897"/>
                    <a:pt x="6205983" y="75184"/>
                  </a:cubicBezTo>
                  <a:cubicBezTo>
                    <a:pt x="6106542" y="88646"/>
                    <a:pt x="6066537" y="89535"/>
                    <a:pt x="5946141" y="84455"/>
                  </a:cubicBezTo>
                  <a:cubicBezTo>
                    <a:pt x="5924424" y="83566"/>
                    <a:pt x="5899913" y="82423"/>
                    <a:pt x="5872100" y="81153"/>
                  </a:cubicBezTo>
                  <a:cubicBezTo>
                    <a:pt x="5834889" y="79502"/>
                    <a:pt x="5791455" y="77470"/>
                    <a:pt x="5739766" y="75311"/>
                  </a:cubicBezTo>
                  <a:cubicBezTo>
                    <a:pt x="5585842" y="68834"/>
                    <a:pt x="5444237" y="73279"/>
                    <a:pt x="5325873" y="77089"/>
                  </a:cubicBezTo>
                  <a:cubicBezTo>
                    <a:pt x="5212462" y="80645"/>
                    <a:pt x="5118609" y="83693"/>
                    <a:pt x="5056887" y="75184"/>
                  </a:cubicBezTo>
                  <a:cubicBezTo>
                    <a:pt x="5051680" y="74422"/>
                    <a:pt x="5046600" y="73787"/>
                    <a:pt x="5041647" y="73279"/>
                  </a:cubicBezTo>
                  <a:cubicBezTo>
                    <a:pt x="4991355" y="67818"/>
                    <a:pt x="4949318" y="71247"/>
                    <a:pt x="4902328" y="74930"/>
                  </a:cubicBezTo>
                  <a:cubicBezTo>
                    <a:pt x="4847591" y="79375"/>
                    <a:pt x="4787139" y="84201"/>
                    <a:pt x="4703192" y="75184"/>
                  </a:cubicBezTo>
                  <a:cubicBezTo>
                    <a:pt x="4690746" y="73787"/>
                    <a:pt x="4679443" y="72771"/>
                    <a:pt x="4669029" y="72009"/>
                  </a:cubicBezTo>
                  <a:cubicBezTo>
                    <a:pt x="4615181" y="68072"/>
                    <a:pt x="4584955" y="70993"/>
                    <a:pt x="4550665" y="74168"/>
                  </a:cubicBezTo>
                  <a:cubicBezTo>
                    <a:pt x="4506850" y="78359"/>
                    <a:pt x="4457320" y="83058"/>
                    <a:pt x="4349497" y="75184"/>
                  </a:cubicBezTo>
                  <a:cubicBezTo>
                    <a:pt x="4237356" y="66929"/>
                    <a:pt x="4082035" y="70993"/>
                    <a:pt x="3943605" y="74803"/>
                  </a:cubicBezTo>
                  <a:cubicBezTo>
                    <a:pt x="3827781" y="77851"/>
                    <a:pt x="3722752" y="80772"/>
                    <a:pt x="3667761" y="75184"/>
                  </a:cubicBezTo>
                  <a:cubicBezTo>
                    <a:pt x="3590545" y="67437"/>
                    <a:pt x="3503550" y="67818"/>
                    <a:pt x="3391536" y="70485"/>
                  </a:cubicBezTo>
                  <a:cubicBezTo>
                    <a:pt x="3365501" y="71120"/>
                    <a:pt x="3338069" y="71882"/>
                    <a:pt x="3309113" y="72644"/>
                  </a:cubicBezTo>
                  <a:cubicBezTo>
                    <a:pt x="3276855" y="73533"/>
                    <a:pt x="3242819" y="74422"/>
                    <a:pt x="3206624" y="75311"/>
                  </a:cubicBezTo>
                  <a:cubicBezTo>
                    <a:pt x="3149601" y="76708"/>
                    <a:pt x="3104643" y="79502"/>
                    <a:pt x="3060320" y="82296"/>
                  </a:cubicBezTo>
                  <a:cubicBezTo>
                    <a:pt x="2943226" y="89662"/>
                    <a:pt x="2831974" y="96774"/>
                    <a:pt x="2523745" y="75184"/>
                  </a:cubicBezTo>
                  <a:cubicBezTo>
                    <a:pt x="2261998" y="56896"/>
                    <a:pt x="2038478" y="65659"/>
                    <a:pt x="1870076" y="72390"/>
                  </a:cubicBezTo>
                  <a:cubicBezTo>
                    <a:pt x="1766698" y="76454"/>
                    <a:pt x="1682878" y="79756"/>
                    <a:pt x="1624331" y="75184"/>
                  </a:cubicBezTo>
                  <a:lnTo>
                    <a:pt x="1625728" y="57785"/>
                  </a:lnTo>
                  <a:lnTo>
                    <a:pt x="1624331" y="75184"/>
                  </a:lnTo>
                  <a:cubicBezTo>
                    <a:pt x="1474470" y="63500"/>
                    <a:pt x="1280033" y="60579"/>
                    <a:pt x="1164590" y="75057"/>
                  </a:cubicBezTo>
                  <a:cubicBezTo>
                    <a:pt x="1155954" y="76200"/>
                    <a:pt x="1148588" y="77089"/>
                    <a:pt x="1142238" y="77851"/>
                  </a:cubicBezTo>
                  <a:cubicBezTo>
                    <a:pt x="1117092" y="81026"/>
                    <a:pt x="1107059" y="82423"/>
                    <a:pt x="1094232" y="82296"/>
                  </a:cubicBezTo>
                  <a:cubicBezTo>
                    <a:pt x="1087882" y="82296"/>
                    <a:pt x="1080897" y="81915"/>
                    <a:pt x="1071118" y="81407"/>
                  </a:cubicBezTo>
                  <a:cubicBezTo>
                    <a:pt x="1040892" y="79756"/>
                    <a:pt x="978789" y="76454"/>
                    <a:pt x="807974" y="75184"/>
                  </a:cubicBezTo>
                  <a:cubicBezTo>
                    <a:pt x="659003" y="74168"/>
                    <a:pt x="559308" y="76073"/>
                    <a:pt x="468630" y="77978"/>
                  </a:cubicBezTo>
                  <a:cubicBezTo>
                    <a:pt x="339090" y="80645"/>
                    <a:pt x="227584" y="82804"/>
                    <a:pt x="17145" y="75184"/>
                  </a:cubicBezTo>
                  <a:cubicBezTo>
                    <a:pt x="12573" y="75057"/>
                    <a:pt x="8128" y="73025"/>
                    <a:pt x="4953" y="69596"/>
                  </a:cubicBezTo>
                  <a:cubicBezTo>
                    <a:pt x="1778" y="66167"/>
                    <a:pt x="127" y="61722"/>
                    <a:pt x="254" y="57023"/>
                  </a:cubicBezTo>
                  <a:cubicBezTo>
                    <a:pt x="254" y="56769"/>
                    <a:pt x="254" y="56515"/>
                    <a:pt x="254" y="56261"/>
                  </a:cubicBezTo>
                  <a:cubicBezTo>
                    <a:pt x="381" y="52324"/>
                    <a:pt x="635" y="47625"/>
                    <a:pt x="254" y="40259"/>
                  </a:cubicBezTo>
                  <a:cubicBezTo>
                    <a:pt x="0" y="35306"/>
                    <a:pt x="1905" y="30353"/>
                    <a:pt x="5588" y="26924"/>
                  </a:cubicBezTo>
                  <a:cubicBezTo>
                    <a:pt x="9271" y="23495"/>
                    <a:pt x="13970" y="22225"/>
                    <a:pt x="18923" y="22606"/>
                  </a:cubicBezTo>
                  <a:cubicBezTo>
                    <a:pt x="86741" y="27686"/>
                    <a:pt x="154305" y="29464"/>
                    <a:pt x="224790" y="29337"/>
                  </a:cubicBezTo>
                  <a:cubicBezTo>
                    <a:pt x="288925" y="29337"/>
                    <a:pt x="355600" y="27813"/>
                    <a:pt x="427101" y="26289"/>
                  </a:cubicBezTo>
                  <a:cubicBezTo>
                    <a:pt x="509778" y="24511"/>
                    <a:pt x="599186" y="22479"/>
                    <a:pt x="698754" y="22479"/>
                  </a:cubicBezTo>
                  <a:cubicBezTo>
                    <a:pt x="804164" y="22479"/>
                    <a:pt x="886841" y="18669"/>
                    <a:pt x="958469" y="15367"/>
                  </a:cubicBezTo>
                  <a:cubicBezTo>
                    <a:pt x="1076198" y="10033"/>
                    <a:pt x="1164844" y="5969"/>
                    <a:pt x="1273556" y="22606"/>
                  </a:cubicBezTo>
                  <a:cubicBezTo>
                    <a:pt x="1337691" y="32512"/>
                    <a:pt x="1432306" y="35052"/>
                    <a:pt x="1539113" y="34417"/>
                  </a:cubicBezTo>
                  <a:cubicBezTo>
                    <a:pt x="1628140" y="33782"/>
                    <a:pt x="1724787" y="30861"/>
                    <a:pt x="1818132" y="28067"/>
                  </a:cubicBezTo>
                  <a:cubicBezTo>
                    <a:pt x="1904873" y="25400"/>
                    <a:pt x="1988947" y="22860"/>
                    <a:pt x="2060956" y="22479"/>
                  </a:cubicBezTo>
                  <a:cubicBezTo>
                    <a:pt x="2152650" y="21844"/>
                    <a:pt x="2228088" y="25273"/>
                    <a:pt x="2297049" y="28321"/>
                  </a:cubicBezTo>
                  <a:cubicBezTo>
                    <a:pt x="2410460" y="33401"/>
                    <a:pt x="2506345" y="37719"/>
                    <a:pt x="2631313" y="22606"/>
                  </a:cubicBezTo>
                  <a:cubicBezTo>
                    <a:pt x="2774823" y="5080"/>
                    <a:pt x="2802636" y="2794"/>
                    <a:pt x="2945892" y="9525"/>
                  </a:cubicBezTo>
                  <a:cubicBezTo>
                    <a:pt x="2970911" y="10668"/>
                    <a:pt x="2999613" y="12192"/>
                    <a:pt x="3033014" y="13843"/>
                  </a:cubicBezTo>
                  <a:cubicBezTo>
                    <a:pt x="3080131" y="16256"/>
                    <a:pt x="3136773" y="19177"/>
                    <a:pt x="3206496" y="22479"/>
                  </a:cubicBezTo>
                  <a:cubicBezTo>
                    <a:pt x="3418078" y="32512"/>
                    <a:pt x="3603625" y="26670"/>
                    <a:pt x="3760089" y="21717"/>
                  </a:cubicBezTo>
                  <a:cubicBezTo>
                    <a:pt x="3898519" y="17272"/>
                    <a:pt x="4015359" y="13589"/>
                    <a:pt x="4106672" y="22606"/>
                  </a:cubicBezTo>
                  <a:cubicBezTo>
                    <a:pt x="4207510" y="32512"/>
                    <a:pt x="4291711" y="33782"/>
                    <a:pt x="4402709" y="31750"/>
                  </a:cubicBezTo>
                  <a:cubicBezTo>
                    <a:pt x="4445000" y="30988"/>
                    <a:pt x="4490974" y="29718"/>
                    <a:pt x="4543298" y="28321"/>
                  </a:cubicBezTo>
                  <a:cubicBezTo>
                    <a:pt x="4611751" y="26416"/>
                    <a:pt x="4690872" y="24257"/>
                    <a:pt x="4785868" y="22606"/>
                  </a:cubicBezTo>
                  <a:cubicBezTo>
                    <a:pt x="5050536" y="17780"/>
                    <a:pt x="5198110" y="18161"/>
                    <a:pt x="5417312" y="20066"/>
                  </a:cubicBezTo>
                  <a:cubicBezTo>
                    <a:pt x="5453253" y="20447"/>
                    <a:pt x="5491226" y="20701"/>
                    <a:pt x="5531866" y="21209"/>
                  </a:cubicBezTo>
                  <a:cubicBezTo>
                    <a:pt x="5578983" y="21717"/>
                    <a:pt x="5629783" y="22098"/>
                    <a:pt x="5685536" y="22606"/>
                  </a:cubicBezTo>
                  <a:cubicBezTo>
                    <a:pt x="5771642" y="23368"/>
                    <a:pt x="5852668" y="24257"/>
                    <a:pt x="5928995" y="25146"/>
                  </a:cubicBezTo>
                  <a:cubicBezTo>
                    <a:pt x="6205474" y="28321"/>
                    <a:pt x="6419342" y="30734"/>
                    <a:pt x="6583680" y="22606"/>
                  </a:cubicBezTo>
                  <a:cubicBezTo>
                    <a:pt x="6649720" y="19304"/>
                    <a:pt x="6683249" y="14859"/>
                    <a:pt x="6710173" y="11303"/>
                  </a:cubicBezTo>
                  <a:cubicBezTo>
                    <a:pt x="6770879" y="3175"/>
                    <a:pt x="6798438" y="0"/>
                    <a:pt x="7049390" y="22733"/>
                  </a:cubicBezTo>
                  <a:cubicBezTo>
                    <a:pt x="7408800" y="55245"/>
                    <a:pt x="7705599" y="37465"/>
                    <a:pt x="7934580" y="23368"/>
                  </a:cubicBezTo>
                  <a:cubicBezTo>
                    <a:pt x="7936485" y="23241"/>
                    <a:pt x="7938390" y="23114"/>
                    <a:pt x="7940295" y="22987"/>
                  </a:cubicBezTo>
                  <a:cubicBezTo>
                    <a:pt x="7942200" y="22860"/>
                    <a:pt x="7944105" y="22733"/>
                    <a:pt x="7946010" y="22606"/>
                  </a:cubicBezTo>
                  <a:cubicBezTo>
                    <a:pt x="8176896" y="8382"/>
                    <a:pt x="8334249" y="5334"/>
                    <a:pt x="8520940" y="22606"/>
                  </a:cubicBezTo>
                  <a:cubicBezTo>
                    <a:pt x="8589900" y="28956"/>
                    <a:pt x="8658608" y="30734"/>
                    <a:pt x="8728458" y="30353"/>
                  </a:cubicBezTo>
                  <a:cubicBezTo>
                    <a:pt x="8785227" y="30099"/>
                    <a:pt x="8842631" y="28321"/>
                    <a:pt x="8901559" y="26543"/>
                  </a:cubicBezTo>
                  <a:cubicBezTo>
                    <a:pt x="8963027" y="24765"/>
                    <a:pt x="9026273" y="22860"/>
                    <a:pt x="9091551" y="22479"/>
                  </a:cubicBezTo>
                  <a:cubicBezTo>
                    <a:pt x="9185404" y="21971"/>
                    <a:pt x="9361681" y="22352"/>
                    <a:pt x="9534527" y="22733"/>
                  </a:cubicBezTo>
                  <a:cubicBezTo>
                    <a:pt x="9738235" y="23114"/>
                    <a:pt x="9936736" y="23495"/>
                    <a:pt x="9990584" y="22479"/>
                  </a:cubicBezTo>
                  <a:cubicBezTo>
                    <a:pt x="10030081" y="21717"/>
                    <a:pt x="10064117" y="22479"/>
                    <a:pt x="10101836" y="23241"/>
                  </a:cubicBezTo>
                  <a:cubicBezTo>
                    <a:pt x="10160891" y="24511"/>
                    <a:pt x="10229598" y="26035"/>
                    <a:pt x="10344660" y="22479"/>
                  </a:cubicBezTo>
                  <a:cubicBezTo>
                    <a:pt x="10368790" y="21717"/>
                    <a:pt x="10391777" y="21209"/>
                    <a:pt x="10413875" y="20955"/>
                  </a:cubicBezTo>
                  <a:cubicBezTo>
                    <a:pt x="10481694" y="20066"/>
                    <a:pt x="10542399" y="20828"/>
                    <a:pt x="10609582" y="21844"/>
                  </a:cubicBezTo>
                  <a:cubicBezTo>
                    <a:pt x="10693148" y="22987"/>
                    <a:pt x="10787000" y="24257"/>
                    <a:pt x="10917303" y="22479"/>
                  </a:cubicBezTo>
                  <a:close/>
                </a:path>
              </a:pathLst>
            </a:custGeom>
            <a:solidFill>
              <a:srgbClr val="4DC1DF"/>
            </a:solidFill>
          </p:spPr>
        </p:sp>
      </p:grpSp>
      <p:sp>
        <p:nvSpPr>
          <p:cNvPr name="TextBox 9" id="9"/>
          <p:cNvSpPr txBox="true"/>
          <p:nvPr/>
        </p:nvSpPr>
        <p:spPr>
          <a:xfrm rot="0">
            <a:off x="489002" y="47625"/>
            <a:ext cx="7749600" cy="971550"/>
          </a:xfrm>
          <a:prstGeom prst="rect">
            <a:avLst/>
          </a:prstGeom>
        </p:spPr>
        <p:txBody>
          <a:bodyPr anchor="t" rtlCol="false" tIns="0" lIns="0" bIns="0" rIns="0">
            <a:spAutoFit/>
          </a:bodyPr>
          <a:lstStyle/>
          <a:p>
            <a:pPr algn="l">
              <a:lnSpc>
                <a:spcPts val="7198"/>
              </a:lnSpc>
            </a:pPr>
            <a:r>
              <a:rPr lang="en-US" spc="74" sz="4999">
                <a:solidFill>
                  <a:srgbClr val="000000"/>
                </a:solidFill>
                <a:latin typeface="Catseye"/>
              </a:rPr>
              <a:t>Area Eligibility Options</a:t>
            </a:r>
          </a:p>
        </p:txBody>
      </p:sp>
      <p:pic>
        <p:nvPicPr>
          <p:cNvPr name="Picture 10" id="10"/>
          <p:cNvPicPr>
            <a:picLocks noChangeAspect="true"/>
          </p:cNvPicPr>
          <p:nvPr/>
        </p:nvPicPr>
        <p:blipFill>
          <a:blip r:embed="rId3"/>
          <a:srcRect l="0" t="0" r="475" b="475"/>
          <a:stretch>
            <a:fillRect/>
          </a:stretch>
        </p:blipFill>
        <p:spPr>
          <a:xfrm flipH="false" flipV="false" rot="0">
            <a:off x="-1107750" y="1621675"/>
            <a:ext cx="4487551" cy="4487551"/>
          </a:xfrm>
          <a:prstGeom prst="rect">
            <a:avLst/>
          </a:prstGeom>
        </p:spPr>
      </p:pic>
      <p:pic>
        <p:nvPicPr>
          <p:cNvPr name="Picture 11" id="11"/>
          <p:cNvPicPr>
            <a:picLocks noChangeAspect="true"/>
          </p:cNvPicPr>
          <p:nvPr/>
        </p:nvPicPr>
        <p:blipFill>
          <a:blip r:embed="rId4"/>
          <a:srcRect l="0" t="0" r="838" b="2131"/>
          <a:stretch>
            <a:fillRect/>
          </a:stretch>
        </p:blipFill>
        <p:spPr>
          <a:xfrm flipH="false" flipV="false" rot="0">
            <a:off x="25340" y="1424865"/>
            <a:ext cx="2726211" cy="3718635"/>
          </a:xfrm>
          <a:prstGeom prst="rect">
            <a:avLst/>
          </a:prstGeom>
        </p:spPr>
      </p:pic>
      <p:sp>
        <p:nvSpPr>
          <p:cNvPr name="TextBox 12" id="12"/>
          <p:cNvSpPr txBox="true"/>
          <p:nvPr/>
        </p:nvSpPr>
        <p:spPr>
          <a:xfrm rot="0">
            <a:off x="3171800" y="1791800"/>
            <a:ext cx="5770050" cy="2625090"/>
          </a:xfrm>
          <a:prstGeom prst="rect">
            <a:avLst/>
          </a:prstGeom>
        </p:spPr>
        <p:txBody>
          <a:bodyPr anchor="t" rtlCol="false" tIns="0" lIns="0" bIns="0" rIns="0">
            <a:spAutoFit/>
          </a:bodyPr>
          <a:lstStyle/>
          <a:p>
            <a:pPr algn="l" marL="365760" indent="-182880" lvl="1">
              <a:lnSpc>
                <a:spcPts val="3600"/>
              </a:lnSpc>
              <a:buFont typeface="Arial"/>
              <a:buChar char="•"/>
            </a:pPr>
            <a:r>
              <a:rPr lang="en-US" spc="-95" sz="2400">
                <a:solidFill>
                  <a:srgbClr val="000000"/>
                </a:solidFill>
                <a:latin typeface="Museo Slab"/>
              </a:rPr>
              <a:t>Summer Food Service Program</a:t>
            </a:r>
          </a:p>
          <a:p>
            <a:pPr algn="l">
              <a:lnSpc>
                <a:spcPts val="3600"/>
              </a:lnSpc>
            </a:pPr>
          </a:p>
          <a:p>
            <a:pPr algn="l" marL="365760" indent="-182880" lvl="1">
              <a:lnSpc>
                <a:spcPts val="3600"/>
              </a:lnSpc>
              <a:buFont typeface="Arial"/>
              <a:buChar char="•"/>
            </a:pPr>
            <a:r>
              <a:rPr lang="en-US" spc="-95" sz="2400">
                <a:solidFill>
                  <a:srgbClr val="000000"/>
                </a:solidFill>
                <a:latin typeface="Museo Slab"/>
              </a:rPr>
              <a:t>Seamless Summer Option</a:t>
            </a:r>
          </a:p>
          <a:p>
            <a:pPr algn="l">
              <a:lnSpc>
                <a:spcPts val="3600"/>
              </a:lnSpc>
            </a:pPr>
          </a:p>
          <a:p>
            <a:pPr algn="l" marL="365760" indent="-182880" lvl="1">
              <a:lnSpc>
                <a:spcPts val="3600"/>
              </a:lnSpc>
              <a:buFont typeface="Arial"/>
              <a:buChar char="•"/>
            </a:pPr>
            <a:r>
              <a:rPr lang="en-US" spc="-95" sz="2400">
                <a:solidFill>
                  <a:srgbClr val="000000"/>
                </a:solidFill>
                <a:latin typeface="Museo Slab"/>
              </a:rPr>
              <a:t>NSLP Afterschool Snack Program</a:t>
            </a:r>
          </a:p>
          <a:p>
            <a:pPr algn="l" marL="274320" indent="-137160" lvl="1">
              <a:lnSpc>
                <a:spcPts val="2700"/>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457200" y="0"/>
            <a:ext cx="8229600" cy="5143500"/>
          </a:xfrm>
          <a:prstGeom prst="rect">
            <a:avLst/>
          </a:prstGeom>
        </p:spPr>
      </p:pic>
      <p:grpSp>
        <p:nvGrpSpPr>
          <p:cNvPr name="Group 3" id="3"/>
          <p:cNvGrpSpPr>
            <a:grpSpLocks noChangeAspect="true"/>
          </p:cNvGrpSpPr>
          <p:nvPr/>
        </p:nvGrpSpPr>
        <p:grpSpPr>
          <a:xfrm rot="0">
            <a:off x="575896" y="4431323"/>
            <a:ext cx="479202" cy="370903"/>
            <a:chOff x="0" y="0"/>
            <a:chExt cx="638936" cy="494537"/>
          </a:xfrm>
        </p:grpSpPr>
        <p:sp>
          <p:nvSpPr>
            <p:cNvPr name="Freeform 4" id="4"/>
            <p:cNvSpPr/>
            <p:nvPr/>
          </p:nvSpPr>
          <p:spPr>
            <a:xfrm>
              <a:off x="0" y="0"/>
              <a:ext cx="638937" cy="494538"/>
            </a:xfrm>
            <a:custGeom>
              <a:avLst/>
              <a:gdLst/>
              <a:ahLst/>
              <a:cxnLst/>
              <a:rect r="r" b="b" t="t" l="l"/>
              <a:pathLst>
                <a:path h="494538" w="638937">
                  <a:moveTo>
                    <a:pt x="0" y="0"/>
                  </a:moveTo>
                  <a:lnTo>
                    <a:pt x="106426" y="0"/>
                  </a:lnTo>
                  <a:lnTo>
                    <a:pt x="266192" y="0"/>
                  </a:lnTo>
                  <a:lnTo>
                    <a:pt x="638937" y="0"/>
                  </a:lnTo>
                  <a:lnTo>
                    <a:pt x="638937" y="256413"/>
                  </a:lnTo>
                  <a:lnTo>
                    <a:pt x="638937" y="366268"/>
                  </a:lnTo>
                  <a:lnTo>
                    <a:pt x="638937" y="439547"/>
                  </a:lnTo>
                  <a:lnTo>
                    <a:pt x="266192" y="439547"/>
                  </a:lnTo>
                  <a:lnTo>
                    <a:pt x="186309" y="494538"/>
                  </a:lnTo>
                  <a:lnTo>
                    <a:pt x="106426" y="439547"/>
                  </a:lnTo>
                  <a:lnTo>
                    <a:pt x="0" y="439547"/>
                  </a:lnTo>
                  <a:lnTo>
                    <a:pt x="0" y="366395"/>
                  </a:lnTo>
                  <a:lnTo>
                    <a:pt x="0" y="256413"/>
                  </a:lnTo>
                  <a:close/>
                </a:path>
              </a:pathLst>
            </a:custGeom>
            <a:solidFill>
              <a:srgbClr val="82BC00"/>
            </a:solidFill>
          </p:spPr>
        </p:sp>
      </p:grpSp>
      <p:grpSp>
        <p:nvGrpSpPr>
          <p:cNvPr name="Group 5" id="5"/>
          <p:cNvGrpSpPr>
            <a:grpSpLocks noChangeAspect="true"/>
          </p:cNvGrpSpPr>
          <p:nvPr/>
        </p:nvGrpSpPr>
        <p:grpSpPr>
          <a:xfrm rot="0">
            <a:off x="1102335" y="4431323"/>
            <a:ext cx="479202" cy="370903"/>
            <a:chOff x="0" y="0"/>
            <a:chExt cx="638936" cy="494537"/>
          </a:xfrm>
        </p:grpSpPr>
        <p:sp>
          <p:nvSpPr>
            <p:cNvPr name="Freeform 6" id="6"/>
            <p:cNvSpPr/>
            <p:nvPr/>
          </p:nvSpPr>
          <p:spPr>
            <a:xfrm>
              <a:off x="0" y="0"/>
              <a:ext cx="638937" cy="494538"/>
            </a:xfrm>
            <a:custGeom>
              <a:avLst/>
              <a:gdLst/>
              <a:ahLst/>
              <a:cxnLst/>
              <a:rect r="r" b="b" t="t" l="l"/>
              <a:pathLst>
                <a:path h="494538" w="638937">
                  <a:moveTo>
                    <a:pt x="0" y="0"/>
                  </a:moveTo>
                  <a:lnTo>
                    <a:pt x="106426" y="0"/>
                  </a:lnTo>
                  <a:lnTo>
                    <a:pt x="266192" y="0"/>
                  </a:lnTo>
                  <a:lnTo>
                    <a:pt x="638937" y="0"/>
                  </a:lnTo>
                  <a:lnTo>
                    <a:pt x="638937" y="256413"/>
                  </a:lnTo>
                  <a:lnTo>
                    <a:pt x="638937" y="366268"/>
                  </a:lnTo>
                  <a:lnTo>
                    <a:pt x="638937" y="439547"/>
                  </a:lnTo>
                  <a:lnTo>
                    <a:pt x="266192" y="439547"/>
                  </a:lnTo>
                  <a:lnTo>
                    <a:pt x="186309" y="494538"/>
                  </a:lnTo>
                  <a:lnTo>
                    <a:pt x="106426" y="439547"/>
                  </a:lnTo>
                  <a:lnTo>
                    <a:pt x="0" y="439547"/>
                  </a:lnTo>
                  <a:lnTo>
                    <a:pt x="0" y="366395"/>
                  </a:lnTo>
                  <a:lnTo>
                    <a:pt x="0" y="256413"/>
                  </a:lnTo>
                  <a:close/>
                </a:path>
              </a:pathLst>
            </a:custGeom>
            <a:solidFill>
              <a:srgbClr val="82BC00"/>
            </a:solidFill>
          </p:spPr>
        </p:sp>
      </p:grpSp>
      <p:sp>
        <p:nvSpPr>
          <p:cNvPr name="TextBox 7" id="7"/>
          <p:cNvSpPr txBox="true"/>
          <p:nvPr/>
        </p:nvSpPr>
        <p:spPr>
          <a:xfrm rot="0">
            <a:off x="619201" y="4461375"/>
            <a:ext cx="435900" cy="289950"/>
          </a:xfrm>
          <a:prstGeom prst="rect">
            <a:avLst/>
          </a:prstGeom>
        </p:spPr>
        <p:txBody>
          <a:bodyPr anchor="t" rtlCol="false" tIns="0" lIns="0" bIns="0" rIns="0">
            <a:spAutoFit/>
          </a:bodyPr>
          <a:lstStyle/>
          <a:p>
            <a:pPr algn="ctr">
              <a:lnSpc>
                <a:spcPts val="1152"/>
              </a:lnSpc>
            </a:pPr>
            <a:r>
              <a:rPr lang="en-US" sz="800">
                <a:solidFill>
                  <a:srgbClr val="FFFFFF"/>
                </a:solidFill>
                <a:latin typeface="Montserrat"/>
              </a:rPr>
              <a:t>Mute/</a:t>
            </a:r>
          </a:p>
          <a:p>
            <a:pPr algn="ctr">
              <a:lnSpc>
                <a:spcPts val="1152"/>
              </a:lnSpc>
            </a:pPr>
            <a:r>
              <a:rPr lang="en-US" sz="800">
                <a:solidFill>
                  <a:srgbClr val="FFFFFF"/>
                </a:solidFill>
                <a:latin typeface="Montserrat"/>
              </a:rPr>
              <a:t>Unmute</a:t>
            </a:r>
          </a:p>
        </p:txBody>
      </p:sp>
      <p:sp>
        <p:nvSpPr>
          <p:cNvPr name="TextBox 8" id="8"/>
          <p:cNvSpPr txBox="true"/>
          <p:nvPr/>
        </p:nvSpPr>
        <p:spPr>
          <a:xfrm rot="0">
            <a:off x="1145631" y="4461363"/>
            <a:ext cx="392587" cy="250582"/>
          </a:xfrm>
          <a:prstGeom prst="rect">
            <a:avLst/>
          </a:prstGeom>
        </p:spPr>
        <p:txBody>
          <a:bodyPr anchor="t" rtlCol="false" tIns="0" lIns="0" bIns="0" rIns="0">
            <a:spAutoFit/>
          </a:bodyPr>
          <a:lstStyle/>
          <a:p>
            <a:pPr algn="ctr">
              <a:lnSpc>
                <a:spcPts val="1152"/>
              </a:lnSpc>
            </a:pPr>
            <a:r>
              <a:rPr lang="en-US" sz="800">
                <a:solidFill>
                  <a:srgbClr val="FFFFFF"/>
                </a:solidFill>
                <a:latin typeface="Montserrat"/>
              </a:rPr>
              <a:t>Video</a:t>
            </a:r>
          </a:p>
          <a:p>
            <a:pPr algn="ctr">
              <a:lnSpc>
                <a:spcPts val="1152"/>
              </a:lnSpc>
            </a:pPr>
            <a:r>
              <a:rPr lang="en-US" sz="800">
                <a:solidFill>
                  <a:srgbClr val="FFFFFF"/>
                </a:solidFill>
                <a:latin typeface="Montserrat"/>
              </a:rPr>
              <a:t>On/Off</a:t>
            </a:r>
          </a:p>
        </p:txBody>
      </p:sp>
      <p:grpSp>
        <p:nvGrpSpPr>
          <p:cNvPr name="Group 9" id="9"/>
          <p:cNvGrpSpPr>
            <a:grpSpLocks noChangeAspect="true"/>
          </p:cNvGrpSpPr>
          <p:nvPr/>
        </p:nvGrpSpPr>
        <p:grpSpPr>
          <a:xfrm rot="0">
            <a:off x="3975223" y="4446138"/>
            <a:ext cx="479202" cy="370903"/>
            <a:chOff x="0" y="0"/>
            <a:chExt cx="638936" cy="494537"/>
          </a:xfrm>
        </p:grpSpPr>
        <p:sp>
          <p:nvSpPr>
            <p:cNvPr name="Freeform 10" id="10"/>
            <p:cNvSpPr/>
            <p:nvPr/>
          </p:nvSpPr>
          <p:spPr>
            <a:xfrm>
              <a:off x="0" y="0"/>
              <a:ext cx="638937" cy="494538"/>
            </a:xfrm>
            <a:custGeom>
              <a:avLst/>
              <a:gdLst/>
              <a:ahLst/>
              <a:cxnLst/>
              <a:rect r="r" b="b" t="t" l="l"/>
              <a:pathLst>
                <a:path h="494538" w="638937">
                  <a:moveTo>
                    <a:pt x="0" y="0"/>
                  </a:moveTo>
                  <a:lnTo>
                    <a:pt x="106426" y="0"/>
                  </a:lnTo>
                  <a:lnTo>
                    <a:pt x="266192" y="0"/>
                  </a:lnTo>
                  <a:lnTo>
                    <a:pt x="638937" y="0"/>
                  </a:lnTo>
                  <a:lnTo>
                    <a:pt x="638937" y="256413"/>
                  </a:lnTo>
                  <a:lnTo>
                    <a:pt x="638937" y="366268"/>
                  </a:lnTo>
                  <a:lnTo>
                    <a:pt x="638937" y="439547"/>
                  </a:lnTo>
                  <a:lnTo>
                    <a:pt x="266192" y="439547"/>
                  </a:lnTo>
                  <a:lnTo>
                    <a:pt x="186309" y="494538"/>
                  </a:lnTo>
                  <a:lnTo>
                    <a:pt x="106426" y="439547"/>
                  </a:lnTo>
                  <a:lnTo>
                    <a:pt x="0" y="439547"/>
                  </a:lnTo>
                  <a:lnTo>
                    <a:pt x="0" y="366395"/>
                  </a:lnTo>
                  <a:lnTo>
                    <a:pt x="0" y="256413"/>
                  </a:lnTo>
                  <a:close/>
                </a:path>
              </a:pathLst>
            </a:custGeom>
            <a:solidFill>
              <a:srgbClr val="82BC00"/>
            </a:solidFill>
          </p:spPr>
        </p:sp>
      </p:grpSp>
      <p:sp>
        <p:nvSpPr>
          <p:cNvPr name="TextBox 11" id="11"/>
          <p:cNvSpPr txBox="true"/>
          <p:nvPr/>
        </p:nvSpPr>
        <p:spPr>
          <a:xfrm rot="0">
            <a:off x="4018519" y="4533886"/>
            <a:ext cx="392587" cy="135166"/>
          </a:xfrm>
          <a:prstGeom prst="rect">
            <a:avLst/>
          </a:prstGeom>
        </p:spPr>
        <p:txBody>
          <a:bodyPr anchor="t" rtlCol="false" tIns="0" lIns="0" bIns="0" rIns="0">
            <a:spAutoFit/>
          </a:bodyPr>
          <a:lstStyle/>
          <a:p>
            <a:pPr algn="ctr">
              <a:lnSpc>
                <a:spcPts val="1152"/>
              </a:lnSpc>
            </a:pPr>
            <a:r>
              <a:rPr lang="en-US" sz="800">
                <a:solidFill>
                  <a:srgbClr val="FFFFFF"/>
                </a:solidFill>
                <a:latin typeface="Montserrat"/>
              </a:rPr>
              <a:t>Chat</a:t>
            </a:r>
          </a:p>
        </p:txBody>
      </p:sp>
      <p:grpSp>
        <p:nvGrpSpPr>
          <p:cNvPr name="Group 12" id="12"/>
          <p:cNvGrpSpPr>
            <a:grpSpLocks noChangeAspect="true"/>
          </p:cNvGrpSpPr>
          <p:nvPr/>
        </p:nvGrpSpPr>
        <p:grpSpPr>
          <a:xfrm rot="0">
            <a:off x="5522668" y="4446138"/>
            <a:ext cx="479202" cy="370903"/>
            <a:chOff x="0" y="0"/>
            <a:chExt cx="638936" cy="494537"/>
          </a:xfrm>
        </p:grpSpPr>
        <p:sp>
          <p:nvSpPr>
            <p:cNvPr name="Freeform 13" id="13"/>
            <p:cNvSpPr/>
            <p:nvPr/>
          </p:nvSpPr>
          <p:spPr>
            <a:xfrm>
              <a:off x="0" y="0"/>
              <a:ext cx="638937" cy="494538"/>
            </a:xfrm>
            <a:custGeom>
              <a:avLst/>
              <a:gdLst/>
              <a:ahLst/>
              <a:cxnLst/>
              <a:rect r="r" b="b" t="t" l="l"/>
              <a:pathLst>
                <a:path h="494538" w="638937">
                  <a:moveTo>
                    <a:pt x="0" y="0"/>
                  </a:moveTo>
                  <a:lnTo>
                    <a:pt x="106426" y="0"/>
                  </a:lnTo>
                  <a:lnTo>
                    <a:pt x="266192" y="0"/>
                  </a:lnTo>
                  <a:lnTo>
                    <a:pt x="638937" y="0"/>
                  </a:lnTo>
                  <a:lnTo>
                    <a:pt x="638937" y="256413"/>
                  </a:lnTo>
                  <a:lnTo>
                    <a:pt x="638937" y="366268"/>
                  </a:lnTo>
                  <a:lnTo>
                    <a:pt x="638937" y="439547"/>
                  </a:lnTo>
                  <a:lnTo>
                    <a:pt x="266192" y="439547"/>
                  </a:lnTo>
                  <a:lnTo>
                    <a:pt x="186309" y="494538"/>
                  </a:lnTo>
                  <a:lnTo>
                    <a:pt x="106426" y="439547"/>
                  </a:lnTo>
                  <a:lnTo>
                    <a:pt x="0" y="439547"/>
                  </a:lnTo>
                  <a:lnTo>
                    <a:pt x="0" y="366395"/>
                  </a:lnTo>
                  <a:lnTo>
                    <a:pt x="0" y="256413"/>
                  </a:lnTo>
                  <a:close/>
                </a:path>
              </a:pathLst>
            </a:custGeom>
            <a:solidFill>
              <a:srgbClr val="82BC00"/>
            </a:solidFill>
          </p:spPr>
        </p:sp>
      </p:grpSp>
      <p:sp>
        <p:nvSpPr>
          <p:cNvPr name="TextBox 14" id="14"/>
          <p:cNvSpPr txBox="true"/>
          <p:nvPr/>
        </p:nvSpPr>
        <p:spPr>
          <a:xfrm rot="0">
            <a:off x="5565977" y="4476175"/>
            <a:ext cx="435900" cy="289950"/>
          </a:xfrm>
          <a:prstGeom prst="rect">
            <a:avLst/>
          </a:prstGeom>
        </p:spPr>
        <p:txBody>
          <a:bodyPr anchor="t" rtlCol="false" tIns="0" lIns="0" bIns="0" rIns="0">
            <a:spAutoFit/>
          </a:bodyPr>
          <a:lstStyle/>
          <a:p>
            <a:pPr algn="ctr">
              <a:lnSpc>
                <a:spcPts val="1152"/>
              </a:lnSpc>
            </a:pPr>
            <a:r>
              <a:rPr lang="en-US" sz="800">
                <a:solidFill>
                  <a:srgbClr val="FFFFFF"/>
                </a:solidFill>
                <a:latin typeface="Montserrat"/>
              </a:rPr>
              <a:t>Closed Caption</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10800000">
            <a:off x="485990" y="1199069"/>
            <a:ext cx="8175879" cy="74009"/>
            <a:chOff x="0" y="0"/>
            <a:chExt cx="10901173" cy="98679"/>
          </a:xfrm>
        </p:grpSpPr>
        <p:sp>
          <p:nvSpPr>
            <p:cNvPr name="Freeform 3" id="3"/>
            <p:cNvSpPr/>
            <p:nvPr/>
          </p:nvSpPr>
          <p:spPr>
            <a:xfrm>
              <a:off x="0" y="0"/>
              <a:ext cx="10901172" cy="98679"/>
            </a:xfrm>
            <a:custGeom>
              <a:avLst/>
              <a:gdLst/>
              <a:ahLst/>
              <a:cxnLst/>
              <a:rect r="r" b="b" t="t" l="l"/>
              <a:pathLst>
                <a:path h="98679" w="10901172">
                  <a:moveTo>
                    <a:pt x="10900791" y="39497"/>
                  </a:moveTo>
                  <a:cubicBezTo>
                    <a:pt x="10782300" y="32893"/>
                    <a:pt x="10571353" y="33909"/>
                    <a:pt x="10437495" y="39497"/>
                  </a:cubicBezTo>
                  <a:cubicBezTo>
                    <a:pt x="10303638" y="45085"/>
                    <a:pt x="10034143" y="44323"/>
                    <a:pt x="9756267" y="39497"/>
                  </a:cubicBezTo>
                  <a:cubicBezTo>
                    <a:pt x="9478391" y="34671"/>
                    <a:pt x="9139555" y="56642"/>
                    <a:pt x="8965947" y="39497"/>
                  </a:cubicBezTo>
                  <a:cubicBezTo>
                    <a:pt x="8792338" y="22352"/>
                    <a:pt x="8781542" y="35433"/>
                    <a:pt x="8611743" y="39497"/>
                  </a:cubicBezTo>
                  <a:cubicBezTo>
                    <a:pt x="8441944" y="43561"/>
                    <a:pt x="8428228" y="54864"/>
                    <a:pt x="8257540" y="39497"/>
                  </a:cubicBezTo>
                  <a:cubicBezTo>
                    <a:pt x="8086852" y="24130"/>
                    <a:pt x="7566660" y="18288"/>
                    <a:pt x="7358253" y="39497"/>
                  </a:cubicBezTo>
                  <a:cubicBezTo>
                    <a:pt x="7149847" y="60706"/>
                    <a:pt x="6909181" y="52705"/>
                    <a:pt x="6677025" y="39497"/>
                  </a:cubicBezTo>
                  <a:cubicBezTo>
                    <a:pt x="6444869" y="26289"/>
                    <a:pt x="6433947" y="52832"/>
                    <a:pt x="6322822" y="39497"/>
                  </a:cubicBezTo>
                  <a:cubicBezTo>
                    <a:pt x="6211697" y="26162"/>
                    <a:pt x="5780278" y="70866"/>
                    <a:pt x="5641594" y="39497"/>
                  </a:cubicBezTo>
                  <a:cubicBezTo>
                    <a:pt x="5502909" y="8128"/>
                    <a:pt x="4946777" y="32385"/>
                    <a:pt x="4742307" y="39497"/>
                  </a:cubicBezTo>
                  <a:cubicBezTo>
                    <a:pt x="4537837" y="46609"/>
                    <a:pt x="4365878" y="30988"/>
                    <a:pt x="4170045" y="39497"/>
                  </a:cubicBezTo>
                  <a:cubicBezTo>
                    <a:pt x="3974211" y="48006"/>
                    <a:pt x="3809873" y="58674"/>
                    <a:pt x="3597783" y="39497"/>
                  </a:cubicBezTo>
                  <a:cubicBezTo>
                    <a:pt x="3385693" y="20320"/>
                    <a:pt x="3060573" y="70231"/>
                    <a:pt x="2916555" y="39497"/>
                  </a:cubicBezTo>
                  <a:cubicBezTo>
                    <a:pt x="2772537" y="8763"/>
                    <a:pt x="2402332" y="78994"/>
                    <a:pt x="2126234" y="39497"/>
                  </a:cubicBezTo>
                  <a:cubicBezTo>
                    <a:pt x="1850136" y="0"/>
                    <a:pt x="1696466" y="75946"/>
                    <a:pt x="1335913" y="39497"/>
                  </a:cubicBezTo>
                  <a:cubicBezTo>
                    <a:pt x="975360" y="3048"/>
                    <a:pt x="665353" y="98679"/>
                    <a:pt x="635" y="39497"/>
                  </a:cubicBezTo>
                  <a:cubicBezTo>
                    <a:pt x="0" y="43942"/>
                    <a:pt x="127" y="48768"/>
                    <a:pt x="635" y="57785"/>
                  </a:cubicBezTo>
                  <a:cubicBezTo>
                    <a:pt x="224917" y="61214"/>
                    <a:pt x="291465" y="66421"/>
                    <a:pt x="463931" y="57785"/>
                  </a:cubicBezTo>
                  <a:cubicBezTo>
                    <a:pt x="636397" y="49149"/>
                    <a:pt x="939800" y="28448"/>
                    <a:pt x="1363218" y="57785"/>
                  </a:cubicBezTo>
                  <a:cubicBezTo>
                    <a:pt x="1786636" y="87122"/>
                    <a:pt x="1813560" y="74676"/>
                    <a:pt x="2044446" y="57785"/>
                  </a:cubicBezTo>
                  <a:cubicBezTo>
                    <a:pt x="2275332" y="40894"/>
                    <a:pt x="2266569" y="53340"/>
                    <a:pt x="2398649" y="57785"/>
                  </a:cubicBezTo>
                  <a:cubicBezTo>
                    <a:pt x="2530729" y="62230"/>
                    <a:pt x="2768473" y="62103"/>
                    <a:pt x="3079877" y="57785"/>
                  </a:cubicBezTo>
                  <a:cubicBezTo>
                    <a:pt x="3391281" y="53467"/>
                    <a:pt x="3468370" y="68961"/>
                    <a:pt x="3652139" y="57785"/>
                  </a:cubicBezTo>
                  <a:cubicBezTo>
                    <a:pt x="3835908" y="46609"/>
                    <a:pt x="3946398" y="42291"/>
                    <a:pt x="4224401" y="57785"/>
                  </a:cubicBezTo>
                  <a:cubicBezTo>
                    <a:pt x="4502404" y="73279"/>
                    <a:pt x="4608322" y="34925"/>
                    <a:pt x="4796663" y="57785"/>
                  </a:cubicBezTo>
                  <a:cubicBezTo>
                    <a:pt x="4985004" y="80645"/>
                    <a:pt x="5197475" y="31115"/>
                    <a:pt x="5368925" y="57785"/>
                  </a:cubicBezTo>
                  <a:cubicBezTo>
                    <a:pt x="5540375" y="84455"/>
                    <a:pt x="5844032" y="27432"/>
                    <a:pt x="6159246" y="57785"/>
                  </a:cubicBezTo>
                  <a:cubicBezTo>
                    <a:pt x="6474460" y="88138"/>
                    <a:pt x="6536309" y="28575"/>
                    <a:pt x="6840474" y="57785"/>
                  </a:cubicBezTo>
                  <a:cubicBezTo>
                    <a:pt x="7144639" y="86995"/>
                    <a:pt x="7084695" y="52832"/>
                    <a:pt x="7194677" y="57785"/>
                  </a:cubicBezTo>
                  <a:cubicBezTo>
                    <a:pt x="7304660" y="62738"/>
                    <a:pt x="7518527" y="77216"/>
                    <a:pt x="7766939" y="57785"/>
                  </a:cubicBezTo>
                  <a:cubicBezTo>
                    <a:pt x="8015351" y="38354"/>
                    <a:pt x="8377682" y="54991"/>
                    <a:pt x="8557260" y="57785"/>
                  </a:cubicBezTo>
                  <a:cubicBezTo>
                    <a:pt x="8736837" y="60579"/>
                    <a:pt x="8915653" y="72644"/>
                    <a:pt x="9020556" y="57785"/>
                  </a:cubicBezTo>
                  <a:cubicBezTo>
                    <a:pt x="9125458" y="42926"/>
                    <a:pt x="9639046" y="29591"/>
                    <a:pt x="9919843" y="57785"/>
                  </a:cubicBezTo>
                  <a:cubicBezTo>
                    <a:pt x="10200639" y="85979"/>
                    <a:pt x="10586593" y="23876"/>
                    <a:pt x="10900918" y="57785"/>
                  </a:cubicBezTo>
                  <a:cubicBezTo>
                    <a:pt x="10901172" y="49022"/>
                    <a:pt x="10900790" y="43942"/>
                    <a:pt x="10900918" y="39497"/>
                  </a:cubicBezTo>
                  <a:close/>
                </a:path>
              </a:pathLst>
            </a:custGeom>
            <a:solidFill>
              <a:srgbClr val="FFFFFF"/>
            </a:solidFill>
          </p:spPr>
        </p:sp>
        <p:sp>
          <p:nvSpPr>
            <p:cNvPr name="Freeform 4" id="4"/>
            <p:cNvSpPr/>
            <p:nvPr/>
          </p:nvSpPr>
          <p:spPr>
            <a:xfrm>
              <a:off x="-5207" y="5969"/>
              <a:ext cx="10910951" cy="81534"/>
            </a:xfrm>
            <a:custGeom>
              <a:avLst/>
              <a:gdLst/>
              <a:ahLst/>
              <a:cxnLst/>
              <a:rect r="r" b="b" t="t" l="l"/>
              <a:pathLst>
                <a:path h="81534" w="10910951">
                  <a:moveTo>
                    <a:pt x="10905744" y="38227"/>
                  </a:moveTo>
                  <a:cubicBezTo>
                    <a:pt x="10787507" y="31623"/>
                    <a:pt x="10576687" y="32639"/>
                    <a:pt x="10442956" y="38227"/>
                  </a:cubicBezTo>
                  <a:lnTo>
                    <a:pt x="10442956" y="38227"/>
                  </a:lnTo>
                  <a:cubicBezTo>
                    <a:pt x="10308971" y="43815"/>
                    <a:pt x="10039350" y="43053"/>
                    <a:pt x="9761474" y="38227"/>
                  </a:cubicBezTo>
                  <a:cubicBezTo>
                    <a:pt x="9645650" y="36195"/>
                    <a:pt x="9519285" y="38862"/>
                    <a:pt x="9398508" y="41402"/>
                  </a:cubicBezTo>
                  <a:cubicBezTo>
                    <a:pt x="9288399" y="43688"/>
                    <a:pt x="9182989" y="45974"/>
                    <a:pt x="9094978" y="44323"/>
                  </a:cubicBezTo>
                  <a:cubicBezTo>
                    <a:pt x="9048115" y="43561"/>
                    <a:pt x="9006078" y="41656"/>
                    <a:pt x="8970771" y="38100"/>
                  </a:cubicBezTo>
                  <a:lnTo>
                    <a:pt x="8971279" y="33401"/>
                  </a:lnTo>
                  <a:lnTo>
                    <a:pt x="8970771" y="38100"/>
                  </a:lnTo>
                  <a:cubicBezTo>
                    <a:pt x="8852027" y="26416"/>
                    <a:pt x="8809863" y="28829"/>
                    <a:pt x="8740393" y="32766"/>
                  </a:cubicBezTo>
                  <a:cubicBezTo>
                    <a:pt x="8708389" y="34671"/>
                    <a:pt x="8670670" y="36830"/>
                    <a:pt x="8617203" y="38100"/>
                  </a:cubicBezTo>
                  <a:lnTo>
                    <a:pt x="8617076" y="33401"/>
                  </a:lnTo>
                  <a:lnTo>
                    <a:pt x="8617203" y="38100"/>
                  </a:lnTo>
                  <a:cubicBezTo>
                    <a:pt x="8565514" y="39370"/>
                    <a:pt x="8528176" y="41275"/>
                    <a:pt x="8496553" y="42926"/>
                  </a:cubicBezTo>
                  <a:cubicBezTo>
                    <a:pt x="8473185" y="44069"/>
                    <a:pt x="8452865" y="45212"/>
                    <a:pt x="8432037" y="45720"/>
                  </a:cubicBezTo>
                  <a:cubicBezTo>
                    <a:pt x="8388476" y="46736"/>
                    <a:pt x="8342755" y="45466"/>
                    <a:pt x="8262365" y="38227"/>
                  </a:cubicBezTo>
                  <a:cubicBezTo>
                    <a:pt x="8091931" y="22860"/>
                    <a:pt x="7571993" y="17018"/>
                    <a:pt x="7363967" y="38227"/>
                  </a:cubicBezTo>
                  <a:lnTo>
                    <a:pt x="7363459" y="33528"/>
                  </a:lnTo>
                  <a:lnTo>
                    <a:pt x="7363967" y="38227"/>
                  </a:lnTo>
                  <a:cubicBezTo>
                    <a:pt x="7155179" y="59436"/>
                    <a:pt x="6914133" y="51435"/>
                    <a:pt x="6681977" y="38227"/>
                  </a:cubicBezTo>
                  <a:lnTo>
                    <a:pt x="6681977" y="38227"/>
                  </a:lnTo>
                  <a:cubicBezTo>
                    <a:pt x="6556120" y="31115"/>
                    <a:pt x="6495541" y="35560"/>
                    <a:pt x="6448678" y="39116"/>
                  </a:cubicBezTo>
                  <a:cubicBezTo>
                    <a:pt x="6418960" y="41275"/>
                    <a:pt x="6394449" y="43180"/>
                    <a:pt x="6362445" y="41402"/>
                  </a:cubicBezTo>
                  <a:cubicBezTo>
                    <a:pt x="6351777" y="40767"/>
                    <a:pt x="6340220" y="39751"/>
                    <a:pt x="6327520" y="38227"/>
                  </a:cubicBezTo>
                  <a:lnTo>
                    <a:pt x="6328028" y="33528"/>
                  </a:lnTo>
                  <a:lnTo>
                    <a:pt x="6327520" y="38227"/>
                  </a:lnTo>
                  <a:cubicBezTo>
                    <a:pt x="6282435" y="32766"/>
                    <a:pt x="6183248" y="37084"/>
                    <a:pt x="6071869" y="41910"/>
                  </a:cubicBezTo>
                  <a:cubicBezTo>
                    <a:pt x="5931661" y="48006"/>
                    <a:pt x="5772403" y="54864"/>
                    <a:pt x="5680074" y="43815"/>
                  </a:cubicBezTo>
                  <a:cubicBezTo>
                    <a:pt x="5667374" y="42291"/>
                    <a:pt x="5655944" y="40386"/>
                    <a:pt x="5645911" y="38100"/>
                  </a:cubicBezTo>
                  <a:lnTo>
                    <a:pt x="5646927" y="33401"/>
                  </a:lnTo>
                  <a:lnTo>
                    <a:pt x="5645911" y="38100"/>
                  </a:lnTo>
                  <a:cubicBezTo>
                    <a:pt x="5521197" y="9906"/>
                    <a:pt x="5054599" y="26924"/>
                    <a:pt x="4814950" y="35814"/>
                  </a:cubicBezTo>
                  <a:cubicBezTo>
                    <a:pt x="4789931" y="36703"/>
                    <a:pt x="4767325" y="37592"/>
                    <a:pt x="4747894" y="38227"/>
                  </a:cubicBezTo>
                  <a:cubicBezTo>
                    <a:pt x="4648072" y="41656"/>
                    <a:pt x="4555997" y="39751"/>
                    <a:pt x="4465319" y="37846"/>
                  </a:cubicBezTo>
                  <a:cubicBezTo>
                    <a:pt x="4376927" y="35941"/>
                    <a:pt x="4289805" y="34163"/>
                    <a:pt x="4197730" y="37338"/>
                  </a:cubicBezTo>
                  <a:cubicBezTo>
                    <a:pt x="4190364" y="37592"/>
                    <a:pt x="4182998" y="37846"/>
                    <a:pt x="4175632" y="38227"/>
                  </a:cubicBezTo>
                  <a:lnTo>
                    <a:pt x="4175378" y="33528"/>
                  </a:lnTo>
                  <a:lnTo>
                    <a:pt x="4175632" y="38227"/>
                  </a:lnTo>
                  <a:cubicBezTo>
                    <a:pt x="4155947" y="39116"/>
                    <a:pt x="4136516" y="40005"/>
                    <a:pt x="4117339" y="40894"/>
                  </a:cubicBezTo>
                  <a:cubicBezTo>
                    <a:pt x="4098670" y="41783"/>
                    <a:pt x="4080128" y="42545"/>
                    <a:pt x="4061840" y="43434"/>
                  </a:cubicBezTo>
                  <a:cubicBezTo>
                    <a:pt x="3912488" y="49911"/>
                    <a:pt x="3772915" y="53721"/>
                    <a:pt x="3602735" y="38354"/>
                  </a:cubicBezTo>
                  <a:lnTo>
                    <a:pt x="3603116" y="33655"/>
                  </a:lnTo>
                  <a:lnTo>
                    <a:pt x="3602735" y="38354"/>
                  </a:lnTo>
                  <a:cubicBezTo>
                    <a:pt x="3503548" y="29337"/>
                    <a:pt x="3379215" y="35560"/>
                    <a:pt x="3260089" y="41529"/>
                  </a:cubicBezTo>
                  <a:cubicBezTo>
                    <a:pt x="3151377" y="46990"/>
                    <a:pt x="3046729" y="52197"/>
                    <a:pt x="2970021" y="45339"/>
                  </a:cubicBezTo>
                  <a:cubicBezTo>
                    <a:pt x="2952114" y="43688"/>
                    <a:pt x="2935604" y="41402"/>
                    <a:pt x="2920872" y="38227"/>
                  </a:cubicBezTo>
                  <a:cubicBezTo>
                    <a:pt x="2856102" y="24384"/>
                    <a:pt x="2744342" y="31242"/>
                    <a:pt x="2614675" y="39243"/>
                  </a:cubicBezTo>
                  <a:cubicBezTo>
                    <a:pt x="2460370" y="48768"/>
                    <a:pt x="2281681" y="59817"/>
                    <a:pt x="2130805" y="38227"/>
                  </a:cubicBezTo>
                  <a:lnTo>
                    <a:pt x="2131440" y="33528"/>
                  </a:lnTo>
                  <a:lnTo>
                    <a:pt x="2130805" y="38227"/>
                  </a:lnTo>
                  <a:cubicBezTo>
                    <a:pt x="1995423" y="18796"/>
                    <a:pt x="1889505" y="27305"/>
                    <a:pt x="1773554" y="36703"/>
                  </a:cubicBezTo>
                  <a:cubicBezTo>
                    <a:pt x="1654047" y="46355"/>
                    <a:pt x="1523999" y="56769"/>
                    <a:pt x="1340611" y="38227"/>
                  </a:cubicBezTo>
                  <a:cubicBezTo>
                    <a:pt x="1184782" y="22479"/>
                    <a:pt x="1038351" y="31496"/>
                    <a:pt x="867917" y="41910"/>
                  </a:cubicBezTo>
                  <a:cubicBezTo>
                    <a:pt x="645287" y="55626"/>
                    <a:pt x="382270" y="71882"/>
                    <a:pt x="5461" y="38227"/>
                  </a:cubicBezTo>
                  <a:lnTo>
                    <a:pt x="5842" y="33528"/>
                  </a:lnTo>
                  <a:lnTo>
                    <a:pt x="10541" y="34163"/>
                  </a:lnTo>
                  <a:cubicBezTo>
                    <a:pt x="10033" y="38100"/>
                    <a:pt x="10033" y="42418"/>
                    <a:pt x="10541" y="51562"/>
                  </a:cubicBezTo>
                  <a:lnTo>
                    <a:pt x="5842" y="51816"/>
                  </a:lnTo>
                  <a:lnTo>
                    <a:pt x="5969" y="47117"/>
                  </a:lnTo>
                  <a:cubicBezTo>
                    <a:pt x="59563" y="47879"/>
                    <a:pt x="104267" y="48895"/>
                    <a:pt x="143383" y="49657"/>
                  </a:cubicBezTo>
                  <a:cubicBezTo>
                    <a:pt x="174117" y="50292"/>
                    <a:pt x="201422" y="50800"/>
                    <a:pt x="227203" y="51308"/>
                  </a:cubicBezTo>
                  <a:cubicBezTo>
                    <a:pt x="306070" y="52451"/>
                    <a:pt x="370078" y="52070"/>
                    <a:pt x="468884" y="47117"/>
                  </a:cubicBezTo>
                  <a:lnTo>
                    <a:pt x="469138" y="51816"/>
                  </a:lnTo>
                  <a:lnTo>
                    <a:pt x="468884" y="47117"/>
                  </a:lnTo>
                  <a:cubicBezTo>
                    <a:pt x="483362" y="46355"/>
                    <a:pt x="498856" y="45593"/>
                    <a:pt x="515239" y="44704"/>
                  </a:cubicBezTo>
                  <a:cubicBezTo>
                    <a:pt x="533654" y="43688"/>
                    <a:pt x="553339" y="42672"/>
                    <a:pt x="574040" y="41656"/>
                  </a:cubicBezTo>
                  <a:cubicBezTo>
                    <a:pt x="753872" y="32639"/>
                    <a:pt x="1020826" y="22987"/>
                    <a:pt x="1368806" y="47117"/>
                  </a:cubicBezTo>
                  <a:lnTo>
                    <a:pt x="1368425" y="51816"/>
                  </a:lnTo>
                  <a:lnTo>
                    <a:pt x="1368806" y="47117"/>
                  </a:lnTo>
                  <a:cubicBezTo>
                    <a:pt x="1732915" y="72390"/>
                    <a:pt x="1803527" y="66675"/>
                    <a:pt x="1962912" y="53848"/>
                  </a:cubicBezTo>
                  <a:cubicBezTo>
                    <a:pt x="1988820" y="51816"/>
                    <a:pt x="2017141" y="49530"/>
                    <a:pt x="2049399" y="47117"/>
                  </a:cubicBezTo>
                  <a:lnTo>
                    <a:pt x="2049780" y="51816"/>
                  </a:lnTo>
                  <a:lnTo>
                    <a:pt x="2049399" y="47117"/>
                  </a:lnTo>
                  <a:cubicBezTo>
                    <a:pt x="2215769" y="34925"/>
                    <a:pt x="2258060" y="37973"/>
                    <a:pt x="2318004" y="42291"/>
                  </a:cubicBezTo>
                  <a:cubicBezTo>
                    <a:pt x="2341245" y="43942"/>
                    <a:pt x="2367153" y="45847"/>
                    <a:pt x="2404110" y="47117"/>
                  </a:cubicBezTo>
                  <a:cubicBezTo>
                    <a:pt x="2536063" y="51562"/>
                    <a:pt x="2773680" y="51435"/>
                    <a:pt x="3085084" y="47117"/>
                  </a:cubicBezTo>
                  <a:lnTo>
                    <a:pt x="3085211" y="51816"/>
                  </a:lnTo>
                  <a:lnTo>
                    <a:pt x="3085084" y="47117"/>
                  </a:lnTo>
                  <a:cubicBezTo>
                    <a:pt x="3230118" y="45085"/>
                    <a:pt x="3324479" y="47371"/>
                    <a:pt x="3402330" y="49276"/>
                  </a:cubicBezTo>
                  <a:cubicBezTo>
                    <a:pt x="3457067" y="50546"/>
                    <a:pt x="3503676" y="51689"/>
                    <a:pt x="3554095" y="51054"/>
                  </a:cubicBezTo>
                  <a:cubicBezTo>
                    <a:pt x="3585845" y="50673"/>
                    <a:pt x="3619246" y="49403"/>
                    <a:pt x="3657092" y="47117"/>
                  </a:cubicBezTo>
                  <a:cubicBezTo>
                    <a:pt x="3840988" y="35941"/>
                    <a:pt x="3951732" y="31623"/>
                    <a:pt x="4229862" y="47117"/>
                  </a:cubicBezTo>
                  <a:cubicBezTo>
                    <a:pt x="4366133" y="54737"/>
                    <a:pt x="4461002" y="49403"/>
                    <a:pt x="4544568" y="44577"/>
                  </a:cubicBezTo>
                  <a:cubicBezTo>
                    <a:pt x="4610354" y="40894"/>
                    <a:pt x="4669409" y="37465"/>
                    <a:pt x="4736084" y="41275"/>
                  </a:cubicBezTo>
                  <a:cubicBezTo>
                    <a:pt x="4757293" y="42418"/>
                    <a:pt x="4779264" y="44323"/>
                    <a:pt x="4802378" y="47117"/>
                  </a:cubicBezTo>
                  <a:lnTo>
                    <a:pt x="4801743" y="51816"/>
                  </a:lnTo>
                  <a:lnTo>
                    <a:pt x="4802378" y="47117"/>
                  </a:lnTo>
                  <a:cubicBezTo>
                    <a:pt x="4894199" y="58293"/>
                    <a:pt x="4991989" y="52070"/>
                    <a:pt x="5088382" y="45974"/>
                  </a:cubicBezTo>
                  <a:cubicBezTo>
                    <a:pt x="5180965" y="40132"/>
                    <a:pt x="5272404" y="34290"/>
                    <a:pt x="5355209" y="44450"/>
                  </a:cubicBezTo>
                  <a:cubicBezTo>
                    <a:pt x="5361813" y="45212"/>
                    <a:pt x="5368290" y="46101"/>
                    <a:pt x="5374767" y="47117"/>
                  </a:cubicBezTo>
                  <a:lnTo>
                    <a:pt x="5374005" y="51816"/>
                  </a:lnTo>
                  <a:lnTo>
                    <a:pt x="5374767" y="47117"/>
                  </a:lnTo>
                  <a:cubicBezTo>
                    <a:pt x="5454015" y="59436"/>
                    <a:pt x="5561965" y="53721"/>
                    <a:pt x="5687187" y="47117"/>
                  </a:cubicBezTo>
                  <a:cubicBezTo>
                    <a:pt x="5830570" y="39497"/>
                    <a:pt x="5996051" y="30734"/>
                    <a:pt x="6164834" y="46990"/>
                  </a:cubicBezTo>
                  <a:lnTo>
                    <a:pt x="6164326" y="51689"/>
                  </a:lnTo>
                  <a:lnTo>
                    <a:pt x="6164834" y="46990"/>
                  </a:lnTo>
                  <a:cubicBezTo>
                    <a:pt x="6323457" y="62230"/>
                    <a:pt x="6417691" y="54737"/>
                    <a:pt x="6511290" y="47244"/>
                  </a:cubicBezTo>
                  <a:cubicBezTo>
                    <a:pt x="6603365" y="39878"/>
                    <a:pt x="6694933" y="32512"/>
                    <a:pt x="6846062" y="46990"/>
                  </a:cubicBezTo>
                  <a:lnTo>
                    <a:pt x="6845555" y="51689"/>
                  </a:lnTo>
                  <a:lnTo>
                    <a:pt x="6846062" y="46990"/>
                  </a:lnTo>
                  <a:cubicBezTo>
                    <a:pt x="7043167" y="65913"/>
                    <a:pt x="7086727" y="58166"/>
                    <a:pt x="7122795" y="51816"/>
                  </a:cubicBezTo>
                  <a:cubicBezTo>
                    <a:pt x="7142861" y="48260"/>
                    <a:pt x="7160895" y="45212"/>
                    <a:pt x="7200011" y="46990"/>
                  </a:cubicBezTo>
                  <a:lnTo>
                    <a:pt x="7199757" y="51689"/>
                  </a:lnTo>
                  <a:lnTo>
                    <a:pt x="7200011" y="46990"/>
                  </a:lnTo>
                  <a:cubicBezTo>
                    <a:pt x="7212076" y="47498"/>
                    <a:pt x="7225411" y="48133"/>
                    <a:pt x="7239889" y="48895"/>
                  </a:cubicBezTo>
                  <a:cubicBezTo>
                    <a:pt x="7257161" y="49784"/>
                    <a:pt x="7275958" y="50673"/>
                    <a:pt x="7296405" y="51562"/>
                  </a:cubicBezTo>
                  <a:cubicBezTo>
                    <a:pt x="7414769" y="56896"/>
                    <a:pt x="7583298" y="61722"/>
                    <a:pt x="7771638" y="46990"/>
                  </a:cubicBezTo>
                  <a:lnTo>
                    <a:pt x="7772020" y="51689"/>
                  </a:lnTo>
                  <a:lnTo>
                    <a:pt x="7771638" y="46990"/>
                  </a:lnTo>
                  <a:cubicBezTo>
                    <a:pt x="7967092" y="31750"/>
                    <a:pt x="8232775" y="38735"/>
                    <a:pt x="8424672" y="43815"/>
                  </a:cubicBezTo>
                  <a:cubicBezTo>
                    <a:pt x="8477123" y="45212"/>
                    <a:pt x="8523986" y="46482"/>
                    <a:pt x="8562467" y="46990"/>
                  </a:cubicBezTo>
                  <a:lnTo>
                    <a:pt x="8562340" y="51689"/>
                  </a:lnTo>
                  <a:lnTo>
                    <a:pt x="8562467" y="46990"/>
                  </a:lnTo>
                  <a:cubicBezTo>
                    <a:pt x="8611616" y="47752"/>
                    <a:pt x="8660638" y="49149"/>
                    <a:pt x="8708009" y="50673"/>
                  </a:cubicBezTo>
                  <a:cubicBezTo>
                    <a:pt x="8752586" y="51943"/>
                    <a:pt x="8795766" y="53340"/>
                    <a:pt x="8836279" y="53848"/>
                  </a:cubicBezTo>
                  <a:cubicBezTo>
                    <a:pt x="8910701" y="54991"/>
                    <a:pt x="8976106" y="53975"/>
                    <a:pt x="9025001" y="46990"/>
                  </a:cubicBezTo>
                  <a:lnTo>
                    <a:pt x="9025635" y="51689"/>
                  </a:lnTo>
                  <a:lnTo>
                    <a:pt x="9025001" y="46990"/>
                  </a:lnTo>
                  <a:cubicBezTo>
                    <a:pt x="9130410" y="32131"/>
                    <a:pt x="9644380" y="18796"/>
                    <a:pt x="9925431" y="46990"/>
                  </a:cubicBezTo>
                  <a:lnTo>
                    <a:pt x="9924923" y="51689"/>
                  </a:lnTo>
                  <a:lnTo>
                    <a:pt x="9925431" y="46990"/>
                  </a:lnTo>
                  <a:cubicBezTo>
                    <a:pt x="10059670" y="60452"/>
                    <a:pt x="10218166" y="53213"/>
                    <a:pt x="10381869" y="45720"/>
                  </a:cubicBezTo>
                  <a:cubicBezTo>
                    <a:pt x="10555351" y="37846"/>
                    <a:pt x="10734421" y="29591"/>
                    <a:pt x="10895584" y="45847"/>
                  </a:cubicBezTo>
                  <a:cubicBezTo>
                    <a:pt x="10899267" y="46228"/>
                    <a:pt x="10902823" y="46609"/>
                    <a:pt x="10906506" y="46990"/>
                  </a:cubicBezTo>
                  <a:lnTo>
                    <a:pt x="10905998" y="51689"/>
                  </a:lnTo>
                  <a:lnTo>
                    <a:pt x="10901299" y="51562"/>
                  </a:lnTo>
                  <a:cubicBezTo>
                    <a:pt x="10901426" y="46609"/>
                    <a:pt x="10901426" y="42799"/>
                    <a:pt x="10901299" y="39624"/>
                  </a:cubicBezTo>
                  <a:cubicBezTo>
                    <a:pt x="10901299" y="37338"/>
                    <a:pt x="10901172" y="35306"/>
                    <a:pt x="10901299" y="33274"/>
                  </a:cubicBezTo>
                  <a:lnTo>
                    <a:pt x="10905998" y="33401"/>
                  </a:lnTo>
                  <a:lnTo>
                    <a:pt x="10905998" y="38227"/>
                  </a:lnTo>
                  <a:lnTo>
                    <a:pt x="10905871" y="38227"/>
                  </a:lnTo>
                  <a:lnTo>
                    <a:pt x="10905617" y="38227"/>
                  </a:lnTo>
                  <a:moveTo>
                    <a:pt x="10906125" y="28702"/>
                  </a:moveTo>
                  <a:lnTo>
                    <a:pt x="10905870" y="33401"/>
                  </a:lnTo>
                  <a:lnTo>
                    <a:pt x="10905870" y="28702"/>
                  </a:lnTo>
                  <a:lnTo>
                    <a:pt x="10905997" y="28702"/>
                  </a:lnTo>
                  <a:cubicBezTo>
                    <a:pt x="10907267" y="28702"/>
                    <a:pt x="10908538" y="29210"/>
                    <a:pt x="10909427" y="30099"/>
                  </a:cubicBezTo>
                  <a:cubicBezTo>
                    <a:pt x="10910316" y="30988"/>
                    <a:pt x="10910824" y="32258"/>
                    <a:pt x="10910824" y="33528"/>
                  </a:cubicBezTo>
                  <a:cubicBezTo>
                    <a:pt x="10910824" y="35179"/>
                    <a:pt x="10910824" y="37084"/>
                    <a:pt x="10910824" y="39370"/>
                  </a:cubicBezTo>
                  <a:cubicBezTo>
                    <a:pt x="10910824" y="42545"/>
                    <a:pt x="10910951" y="46609"/>
                    <a:pt x="10910824" y="51816"/>
                  </a:cubicBezTo>
                  <a:cubicBezTo>
                    <a:pt x="10910824" y="53086"/>
                    <a:pt x="10910189" y="54356"/>
                    <a:pt x="10909172" y="55245"/>
                  </a:cubicBezTo>
                  <a:cubicBezTo>
                    <a:pt x="10908156" y="56134"/>
                    <a:pt x="10906887" y="56515"/>
                    <a:pt x="10905490" y="56388"/>
                  </a:cubicBezTo>
                  <a:cubicBezTo>
                    <a:pt x="10901933" y="56007"/>
                    <a:pt x="10898251" y="55626"/>
                    <a:pt x="10894695" y="55245"/>
                  </a:cubicBezTo>
                  <a:cubicBezTo>
                    <a:pt x="10734294" y="39116"/>
                    <a:pt x="10555986" y="47244"/>
                    <a:pt x="10382377" y="55245"/>
                  </a:cubicBezTo>
                  <a:cubicBezTo>
                    <a:pt x="10218928" y="62738"/>
                    <a:pt x="10059670" y="69977"/>
                    <a:pt x="9924542" y="56388"/>
                  </a:cubicBezTo>
                  <a:cubicBezTo>
                    <a:pt x="9643999" y="28194"/>
                    <a:pt x="9130919" y="41529"/>
                    <a:pt x="9026397" y="56388"/>
                  </a:cubicBezTo>
                  <a:cubicBezTo>
                    <a:pt x="8976614" y="63373"/>
                    <a:pt x="8910574" y="64516"/>
                    <a:pt x="8836152" y="63246"/>
                  </a:cubicBezTo>
                  <a:cubicBezTo>
                    <a:pt x="8795512" y="62611"/>
                    <a:pt x="8752332" y="61341"/>
                    <a:pt x="8707755" y="60071"/>
                  </a:cubicBezTo>
                  <a:cubicBezTo>
                    <a:pt x="8660257" y="58674"/>
                    <a:pt x="8611362" y="57150"/>
                    <a:pt x="8562340" y="56388"/>
                  </a:cubicBezTo>
                  <a:cubicBezTo>
                    <a:pt x="8523732" y="55753"/>
                    <a:pt x="8476869" y="54610"/>
                    <a:pt x="8424418" y="53213"/>
                  </a:cubicBezTo>
                  <a:cubicBezTo>
                    <a:pt x="8232394" y="48133"/>
                    <a:pt x="7967218" y="41148"/>
                    <a:pt x="7772400" y="56388"/>
                  </a:cubicBezTo>
                  <a:cubicBezTo>
                    <a:pt x="7583424" y="71120"/>
                    <a:pt x="7414514" y="66294"/>
                    <a:pt x="7295895" y="60960"/>
                  </a:cubicBezTo>
                  <a:cubicBezTo>
                    <a:pt x="7275449" y="60071"/>
                    <a:pt x="7256652" y="59055"/>
                    <a:pt x="7239380" y="58293"/>
                  </a:cubicBezTo>
                  <a:cubicBezTo>
                    <a:pt x="7224902" y="57531"/>
                    <a:pt x="7211567" y="56896"/>
                    <a:pt x="7199502" y="56388"/>
                  </a:cubicBezTo>
                  <a:lnTo>
                    <a:pt x="7199502" y="56388"/>
                  </a:lnTo>
                  <a:cubicBezTo>
                    <a:pt x="7161275" y="54610"/>
                    <a:pt x="7144003" y="57658"/>
                    <a:pt x="7124318" y="61087"/>
                  </a:cubicBezTo>
                  <a:cubicBezTo>
                    <a:pt x="7087107" y="67564"/>
                    <a:pt x="7042530" y="75311"/>
                    <a:pt x="6845045" y="56261"/>
                  </a:cubicBezTo>
                  <a:cubicBezTo>
                    <a:pt x="6694804" y="41783"/>
                    <a:pt x="6603872" y="49149"/>
                    <a:pt x="6512052" y="56515"/>
                  </a:cubicBezTo>
                  <a:cubicBezTo>
                    <a:pt x="6418199" y="64008"/>
                    <a:pt x="6323330" y="71628"/>
                    <a:pt x="6163818" y="56261"/>
                  </a:cubicBezTo>
                  <a:cubicBezTo>
                    <a:pt x="5995796" y="40132"/>
                    <a:pt x="5831077" y="48768"/>
                    <a:pt x="5687568" y="56388"/>
                  </a:cubicBezTo>
                  <a:cubicBezTo>
                    <a:pt x="5562727" y="62992"/>
                    <a:pt x="5453633" y="68834"/>
                    <a:pt x="5373115" y="56261"/>
                  </a:cubicBezTo>
                  <a:cubicBezTo>
                    <a:pt x="5366765" y="55245"/>
                    <a:pt x="5360288" y="54356"/>
                    <a:pt x="5353812" y="53594"/>
                  </a:cubicBezTo>
                  <a:cubicBezTo>
                    <a:pt x="5272024" y="43688"/>
                    <a:pt x="5181472" y="49403"/>
                    <a:pt x="5088763" y="55245"/>
                  </a:cubicBezTo>
                  <a:cubicBezTo>
                    <a:pt x="4992497" y="61341"/>
                    <a:pt x="4893945" y="67564"/>
                    <a:pt x="4800981" y="56261"/>
                  </a:cubicBezTo>
                  <a:cubicBezTo>
                    <a:pt x="4777994" y="53467"/>
                    <a:pt x="4756277" y="51562"/>
                    <a:pt x="4735321" y="50419"/>
                  </a:cubicBezTo>
                  <a:cubicBezTo>
                    <a:pt x="4669154" y="46736"/>
                    <a:pt x="4610734" y="50038"/>
                    <a:pt x="4544821" y="53721"/>
                  </a:cubicBezTo>
                  <a:cubicBezTo>
                    <a:pt x="4461128" y="58420"/>
                    <a:pt x="4365878" y="63881"/>
                    <a:pt x="4229100" y="56261"/>
                  </a:cubicBezTo>
                  <a:lnTo>
                    <a:pt x="4229353" y="51562"/>
                  </a:lnTo>
                  <a:lnTo>
                    <a:pt x="4229100" y="56261"/>
                  </a:lnTo>
                  <a:cubicBezTo>
                    <a:pt x="3951351" y="40767"/>
                    <a:pt x="3840988" y="45085"/>
                    <a:pt x="3657346" y="56261"/>
                  </a:cubicBezTo>
                  <a:lnTo>
                    <a:pt x="3657092" y="51562"/>
                  </a:lnTo>
                  <a:lnTo>
                    <a:pt x="3657346" y="56261"/>
                  </a:lnTo>
                  <a:cubicBezTo>
                    <a:pt x="3619246" y="58547"/>
                    <a:pt x="3585845" y="59690"/>
                    <a:pt x="3553841" y="60198"/>
                  </a:cubicBezTo>
                  <a:cubicBezTo>
                    <a:pt x="3503168" y="60960"/>
                    <a:pt x="3456432" y="59817"/>
                    <a:pt x="3401695" y="58420"/>
                  </a:cubicBezTo>
                  <a:cubicBezTo>
                    <a:pt x="3323844" y="56515"/>
                    <a:pt x="3229737" y="54229"/>
                    <a:pt x="3084830" y="56261"/>
                  </a:cubicBezTo>
                  <a:cubicBezTo>
                    <a:pt x="2773426" y="60579"/>
                    <a:pt x="2535555" y="60706"/>
                    <a:pt x="2403348" y="56261"/>
                  </a:cubicBezTo>
                  <a:lnTo>
                    <a:pt x="2403475" y="51562"/>
                  </a:lnTo>
                  <a:lnTo>
                    <a:pt x="2403348" y="56261"/>
                  </a:lnTo>
                  <a:cubicBezTo>
                    <a:pt x="2366264" y="54991"/>
                    <a:pt x="2340229" y="53086"/>
                    <a:pt x="2316861" y="51435"/>
                  </a:cubicBezTo>
                  <a:cubicBezTo>
                    <a:pt x="2257425" y="47117"/>
                    <a:pt x="2215515" y="44069"/>
                    <a:pt x="2049653" y="56261"/>
                  </a:cubicBezTo>
                  <a:cubicBezTo>
                    <a:pt x="2017395" y="58674"/>
                    <a:pt x="1989201" y="60833"/>
                    <a:pt x="1963293" y="62992"/>
                  </a:cubicBezTo>
                  <a:cubicBezTo>
                    <a:pt x="1803273" y="75819"/>
                    <a:pt x="1732280" y="81534"/>
                    <a:pt x="1367790" y="56261"/>
                  </a:cubicBezTo>
                  <a:cubicBezTo>
                    <a:pt x="1020445" y="32131"/>
                    <a:pt x="753872" y="41783"/>
                    <a:pt x="574167" y="50800"/>
                  </a:cubicBezTo>
                  <a:cubicBezTo>
                    <a:pt x="553466" y="51816"/>
                    <a:pt x="533781" y="52832"/>
                    <a:pt x="515366" y="53848"/>
                  </a:cubicBezTo>
                  <a:cubicBezTo>
                    <a:pt x="498983" y="54737"/>
                    <a:pt x="483616" y="55499"/>
                    <a:pt x="469011" y="56261"/>
                  </a:cubicBezTo>
                  <a:cubicBezTo>
                    <a:pt x="369951" y="61214"/>
                    <a:pt x="305816" y="61595"/>
                    <a:pt x="226695" y="60452"/>
                  </a:cubicBezTo>
                  <a:cubicBezTo>
                    <a:pt x="200914" y="60071"/>
                    <a:pt x="173482" y="59436"/>
                    <a:pt x="142748" y="58801"/>
                  </a:cubicBezTo>
                  <a:cubicBezTo>
                    <a:pt x="103505" y="58039"/>
                    <a:pt x="58928" y="57023"/>
                    <a:pt x="5334" y="56261"/>
                  </a:cubicBezTo>
                  <a:cubicBezTo>
                    <a:pt x="2794" y="56261"/>
                    <a:pt x="762" y="54229"/>
                    <a:pt x="635" y="51816"/>
                  </a:cubicBezTo>
                  <a:cubicBezTo>
                    <a:pt x="127" y="42926"/>
                    <a:pt x="0" y="37592"/>
                    <a:pt x="635" y="32639"/>
                  </a:cubicBezTo>
                  <a:cubicBezTo>
                    <a:pt x="1016" y="30099"/>
                    <a:pt x="3302" y="28321"/>
                    <a:pt x="5715" y="28575"/>
                  </a:cubicBezTo>
                  <a:cubicBezTo>
                    <a:pt x="381889" y="62103"/>
                    <a:pt x="644271" y="45974"/>
                    <a:pt x="866775" y="32258"/>
                  </a:cubicBezTo>
                  <a:cubicBezTo>
                    <a:pt x="1037082" y="21844"/>
                    <a:pt x="1184275" y="12700"/>
                    <a:pt x="1340993" y="28575"/>
                  </a:cubicBezTo>
                  <a:lnTo>
                    <a:pt x="1340485" y="33274"/>
                  </a:lnTo>
                  <a:lnTo>
                    <a:pt x="1340993" y="28575"/>
                  </a:lnTo>
                  <a:cubicBezTo>
                    <a:pt x="1523492" y="46990"/>
                    <a:pt x="1652778" y="36576"/>
                    <a:pt x="1772158" y="27051"/>
                  </a:cubicBezTo>
                  <a:cubicBezTo>
                    <a:pt x="1888109" y="17653"/>
                    <a:pt x="1994916" y="9144"/>
                    <a:pt x="2131441" y="28702"/>
                  </a:cubicBezTo>
                  <a:cubicBezTo>
                    <a:pt x="2281174" y="50165"/>
                    <a:pt x="2458847" y="39116"/>
                    <a:pt x="2613279" y="29591"/>
                  </a:cubicBezTo>
                  <a:cubicBezTo>
                    <a:pt x="2742184" y="21590"/>
                    <a:pt x="2855595" y="14605"/>
                    <a:pt x="2922016" y="28702"/>
                  </a:cubicBezTo>
                  <a:lnTo>
                    <a:pt x="2921000" y="33401"/>
                  </a:lnTo>
                  <a:lnTo>
                    <a:pt x="2922016" y="28702"/>
                  </a:lnTo>
                  <a:cubicBezTo>
                    <a:pt x="2936240" y="31750"/>
                    <a:pt x="2952369" y="34036"/>
                    <a:pt x="2970022" y="35560"/>
                  </a:cubicBezTo>
                  <a:cubicBezTo>
                    <a:pt x="3045841" y="42418"/>
                    <a:pt x="3149727" y="37211"/>
                    <a:pt x="3258693" y="31750"/>
                  </a:cubicBezTo>
                  <a:cubicBezTo>
                    <a:pt x="3377565" y="25781"/>
                    <a:pt x="3502533" y="19558"/>
                    <a:pt x="3602609" y="28575"/>
                  </a:cubicBezTo>
                  <a:cubicBezTo>
                    <a:pt x="3772154" y="43942"/>
                    <a:pt x="3911092" y="40132"/>
                    <a:pt x="4060444" y="33655"/>
                  </a:cubicBezTo>
                  <a:cubicBezTo>
                    <a:pt x="4078732" y="32893"/>
                    <a:pt x="4097274" y="32004"/>
                    <a:pt x="4115943" y="31115"/>
                  </a:cubicBezTo>
                  <a:cubicBezTo>
                    <a:pt x="4135120" y="30226"/>
                    <a:pt x="4154551" y="29337"/>
                    <a:pt x="4174235" y="28448"/>
                  </a:cubicBezTo>
                  <a:cubicBezTo>
                    <a:pt x="4181601" y="28067"/>
                    <a:pt x="4189095" y="27813"/>
                    <a:pt x="4196333" y="27559"/>
                  </a:cubicBezTo>
                  <a:cubicBezTo>
                    <a:pt x="4288662" y="24384"/>
                    <a:pt x="4376038" y="26162"/>
                    <a:pt x="4464430" y="28067"/>
                  </a:cubicBezTo>
                  <a:cubicBezTo>
                    <a:pt x="4555235" y="29972"/>
                    <a:pt x="4646929" y="31877"/>
                    <a:pt x="4746497" y="28448"/>
                  </a:cubicBezTo>
                  <a:lnTo>
                    <a:pt x="4746624" y="33147"/>
                  </a:lnTo>
                  <a:lnTo>
                    <a:pt x="4746497" y="28448"/>
                  </a:lnTo>
                  <a:cubicBezTo>
                    <a:pt x="4765928" y="27813"/>
                    <a:pt x="4788407" y="26924"/>
                    <a:pt x="4813553" y="26035"/>
                  </a:cubicBezTo>
                  <a:cubicBezTo>
                    <a:pt x="5052186" y="17272"/>
                    <a:pt x="5520689" y="0"/>
                    <a:pt x="5647054" y="28575"/>
                  </a:cubicBezTo>
                  <a:cubicBezTo>
                    <a:pt x="5656706" y="30734"/>
                    <a:pt x="5667882" y="32512"/>
                    <a:pt x="5680328" y="34036"/>
                  </a:cubicBezTo>
                  <a:cubicBezTo>
                    <a:pt x="5771641" y="44958"/>
                    <a:pt x="5930010" y="38100"/>
                    <a:pt x="6070599" y="32131"/>
                  </a:cubicBezTo>
                  <a:cubicBezTo>
                    <a:pt x="6181597" y="27305"/>
                    <a:pt x="6281673" y="22987"/>
                    <a:pt x="6327901" y="28575"/>
                  </a:cubicBezTo>
                  <a:cubicBezTo>
                    <a:pt x="6340474" y="30099"/>
                    <a:pt x="6351777" y="31115"/>
                    <a:pt x="6362318" y="31623"/>
                  </a:cubicBezTo>
                  <a:cubicBezTo>
                    <a:pt x="6393687" y="33401"/>
                    <a:pt x="6417563" y="31623"/>
                    <a:pt x="6447281" y="29337"/>
                  </a:cubicBezTo>
                  <a:cubicBezTo>
                    <a:pt x="6494525" y="25781"/>
                    <a:pt x="6555485" y="21209"/>
                    <a:pt x="6681850" y="28448"/>
                  </a:cubicBezTo>
                  <a:lnTo>
                    <a:pt x="6681596" y="33147"/>
                  </a:lnTo>
                  <a:lnTo>
                    <a:pt x="6681850" y="28448"/>
                  </a:lnTo>
                  <a:cubicBezTo>
                    <a:pt x="6914006" y="41656"/>
                    <a:pt x="7154290" y="49657"/>
                    <a:pt x="7362316" y="28448"/>
                  </a:cubicBezTo>
                  <a:lnTo>
                    <a:pt x="7362316" y="28448"/>
                  </a:lnTo>
                  <a:cubicBezTo>
                    <a:pt x="7571104" y="7239"/>
                    <a:pt x="8091550" y="13081"/>
                    <a:pt x="8262492" y="28448"/>
                  </a:cubicBezTo>
                  <a:lnTo>
                    <a:pt x="8262111" y="33147"/>
                  </a:lnTo>
                  <a:lnTo>
                    <a:pt x="8262492" y="28448"/>
                  </a:lnTo>
                  <a:cubicBezTo>
                    <a:pt x="8342502" y="35687"/>
                    <a:pt x="8387968" y="36957"/>
                    <a:pt x="8431021" y="35941"/>
                  </a:cubicBezTo>
                  <a:cubicBezTo>
                    <a:pt x="8451722" y="35433"/>
                    <a:pt x="8471915" y="34417"/>
                    <a:pt x="8495283" y="33147"/>
                  </a:cubicBezTo>
                  <a:cubicBezTo>
                    <a:pt x="8526906" y="31496"/>
                    <a:pt x="8564244" y="29591"/>
                    <a:pt x="8616188" y="28321"/>
                  </a:cubicBezTo>
                  <a:lnTo>
                    <a:pt x="8616188" y="28321"/>
                  </a:lnTo>
                  <a:cubicBezTo>
                    <a:pt x="8669528" y="27051"/>
                    <a:pt x="8707119" y="24892"/>
                    <a:pt x="8739124" y="22987"/>
                  </a:cubicBezTo>
                  <a:cubicBezTo>
                    <a:pt x="8808974" y="18923"/>
                    <a:pt x="8851772" y="16510"/>
                    <a:pt x="8971026" y="28321"/>
                  </a:cubicBezTo>
                  <a:lnTo>
                    <a:pt x="8971026" y="28321"/>
                  </a:lnTo>
                  <a:cubicBezTo>
                    <a:pt x="9005951" y="31750"/>
                    <a:pt x="9047733" y="33655"/>
                    <a:pt x="9094469" y="34417"/>
                  </a:cubicBezTo>
                  <a:cubicBezTo>
                    <a:pt x="9182353" y="35941"/>
                    <a:pt x="9287509" y="33782"/>
                    <a:pt x="9397618" y="31496"/>
                  </a:cubicBezTo>
                  <a:cubicBezTo>
                    <a:pt x="9518268" y="28956"/>
                    <a:pt x="9644887" y="26289"/>
                    <a:pt x="9760965" y="28321"/>
                  </a:cubicBezTo>
                  <a:lnTo>
                    <a:pt x="9760838" y="33020"/>
                  </a:lnTo>
                  <a:lnTo>
                    <a:pt x="9760965" y="28321"/>
                  </a:lnTo>
                  <a:cubicBezTo>
                    <a:pt x="10038841" y="33147"/>
                    <a:pt x="10308208" y="33909"/>
                    <a:pt x="10441939" y="28321"/>
                  </a:cubicBezTo>
                  <a:lnTo>
                    <a:pt x="10442193" y="33020"/>
                  </a:lnTo>
                  <a:lnTo>
                    <a:pt x="10441939" y="28321"/>
                  </a:lnTo>
                  <a:cubicBezTo>
                    <a:pt x="10575924" y="22733"/>
                    <a:pt x="10786998" y="21717"/>
                    <a:pt x="10905743" y="28321"/>
                  </a:cubicBezTo>
                  <a:close/>
                </a:path>
              </a:pathLst>
            </a:custGeom>
            <a:solidFill>
              <a:srgbClr val="000000"/>
            </a:solidFill>
          </p:spPr>
        </p:sp>
      </p:grpSp>
      <p:grpSp>
        <p:nvGrpSpPr>
          <p:cNvPr name="Group 5" id="5"/>
          <p:cNvGrpSpPr>
            <a:grpSpLocks noChangeAspect="true"/>
          </p:cNvGrpSpPr>
          <p:nvPr/>
        </p:nvGrpSpPr>
        <p:grpSpPr>
          <a:xfrm rot="-10800000">
            <a:off x="485704" y="1204784"/>
            <a:ext cx="8175689" cy="63532"/>
            <a:chOff x="0" y="0"/>
            <a:chExt cx="10900919" cy="84709"/>
          </a:xfrm>
        </p:grpSpPr>
        <p:sp>
          <p:nvSpPr>
            <p:cNvPr name="Freeform 6" id="6"/>
            <p:cNvSpPr/>
            <p:nvPr/>
          </p:nvSpPr>
          <p:spPr>
            <a:xfrm>
              <a:off x="0" y="0"/>
              <a:ext cx="10900918" cy="84709"/>
            </a:xfrm>
            <a:custGeom>
              <a:avLst/>
              <a:gdLst/>
              <a:ahLst/>
              <a:cxnLst/>
              <a:rect r="r" b="b" t="t" l="l"/>
              <a:pathLst>
                <a:path h="84709" w="10900918">
                  <a:moveTo>
                    <a:pt x="10900156" y="33147"/>
                  </a:moveTo>
                  <a:cubicBezTo>
                    <a:pt x="10630536" y="36830"/>
                    <a:pt x="10517125" y="27305"/>
                    <a:pt x="10327894" y="33147"/>
                  </a:cubicBezTo>
                  <a:cubicBezTo>
                    <a:pt x="10138664" y="38989"/>
                    <a:pt x="10073767" y="31242"/>
                    <a:pt x="9973691" y="33147"/>
                  </a:cubicBezTo>
                  <a:cubicBezTo>
                    <a:pt x="9873615" y="35052"/>
                    <a:pt x="9278493" y="32004"/>
                    <a:pt x="9074404" y="33147"/>
                  </a:cubicBezTo>
                  <a:cubicBezTo>
                    <a:pt x="8870315" y="34290"/>
                    <a:pt x="8687562" y="50292"/>
                    <a:pt x="8502142" y="33147"/>
                  </a:cubicBezTo>
                  <a:cubicBezTo>
                    <a:pt x="8316723" y="16002"/>
                    <a:pt x="8160386" y="18923"/>
                    <a:pt x="7929880" y="33147"/>
                  </a:cubicBezTo>
                  <a:cubicBezTo>
                    <a:pt x="7699375" y="47371"/>
                    <a:pt x="7397497" y="66294"/>
                    <a:pt x="7030593" y="33147"/>
                  </a:cubicBezTo>
                  <a:cubicBezTo>
                    <a:pt x="6663690" y="0"/>
                    <a:pt x="6777990" y="22733"/>
                    <a:pt x="6567298" y="33147"/>
                  </a:cubicBezTo>
                  <a:cubicBezTo>
                    <a:pt x="6356605" y="43561"/>
                    <a:pt x="6065520" y="36703"/>
                    <a:pt x="5668011" y="33147"/>
                  </a:cubicBezTo>
                  <a:cubicBezTo>
                    <a:pt x="5270501" y="29591"/>
                    <a:pt x="5126991" y="26543"/>
                    <a:pt x="4768724" y="33147"/>
                  </a:cubicBezTo>
                  <a:cubicBezTo>
                    <a:pt x="4410457" y="39751"/>
                    <a:pt x="4278504" y="52070"/>
                    <a:pt x="4087495" y="33147"/>
                  </a:cubicBezTo>
                  <a:cubicBezTo>
                    <a:pt x="3896487" y="14224"/>
                    <a:pt x="3589020" y="52070"/>
                    <a:pt x="3188208" y="33147"/>
                  </a:cubicBezTo>
                  <a:cubicBezTo>
                    <a:pt x="2787397" y="14224"/>
                    <a:pt x="2819400" y="8382"/>
                    <a:pt x="2616073" y="33147"/>
                  </a:cubicBezTo>
                  <a:cubicBezTo>
                    <a:pt x="2412747" y="57912"/>
                    <a:pt x="2285238" y="31496"/>
                    <a:pt x="2043811" y="33147"/>
                  </a:cubicBezTo>
                  <a:cubicBezTo>
                    <a:pt x="1802385" y="34798"/>
                    <a:pt x="1425194" y="59436"/>
                    <a:pt x="1253491" y="33147"/>
                  </a:cubicBezTo>
                  <a:cubicBezTo>
                    <a:pt x="1081787" y="6858"/>
                    <a:pt x="961264" y="33020"/>
                    <a:pt x="681229" y="33147"/>
                  </a:cubicBezTo>
                  <a:cubicBezTo>
                    <a:pt x="401194" y="33274"/>
                    <a:pt x="202692" y="48514"/>
                    <a:pt x="0" y="33147"/>
                  </a:cubicBezTo>
                  <a:cubicBezTo>
                    <a:pt x="381" y="41783"/>
                    <a:pt x="127" y="47244"/>
                    <a:pt x="0" y="51435"/>
                  </a:cubicBezTo>
                  <a:cubicBezTo>
                    <a:pt x="357251" y="64389"/>
                    <a:pt x="428117" y="48768"/>
                    <a:pt x="790321" y="51435"/>
                  </a:cubicBezTo>
                  <a:cubicBezTo>
                    <a:pt x="1152525" y="54102"/>
                    <a:pt x="1027430" y="66167"/>
                    <a:pt x="1144524" y="51435"/>
                  </a:cubicBezTo>
                  <a:cubicBezTo>
                    <a:pt x="1261618" y="36703"/>
                    <a:pt x="1457579" y="39751"/>
                    <a:pt x="1607820" y="51435"/>
                  </a:cubicBezTo>
                  <a:cubicBezTo>
                    <a:pt x="1758061" y="63119"/>
                    <a:pt x="2082419" y="21844"/>
                    <a:pt x="2507107" y="51435"/>
                  </a:cubicBezTo>
                  <a:cubicBezTo>
                    <a:pt x="2931795" y="81026"/>
                    <a:pt x="2980563" y="56388"/>
                    <a:pt x="3188335" y="51435"/>
                  </a:cubicBezTo>
                  <a:cubicBezTo>
                    <a:pt x="3396107" y="46482"/>
                    <a:pt x="3534537" y="39624"/>
                    <a:pt x="3651631" y="51435"/>
                  </a:cubicBezTo>
                  <a:cubicBezTo>
                    <a:pt x="3768725" y="63246"/>
                    <a:pt x="4124071" y="36068"/>
                    <a:pt x="4332859" y="51435"/>
                  </a:cubicBezTo>
                  <a:cubicBezTo>
                    <a:pt x="4541646" y="66802"/>
                    <a:pt x="4527296" y="34290"/>
                    <a:pt x="4687062" y="51435"/>
                  </a:cubicBezTo>
                  <a:cubicBezTo>
                    <a:pt x="4846828" y="68580"/>
                    <a:pt x="4919218" y="34417"/>
                    <a:pt x="5041265" y="51435"/>
                  </a:cubicBezTo>
                  <a:cubicBezTo>
                    <a:pt x="5163312" y="68453"/>
                    <a:pt x="5418709" y="38608"/>
                    <a:pt x="5722493" y="51435"/>
                  </a:cubicBezTo>
                  <a:cubicBezTo>
                    <a:pt x="6026278" y="64262"/>
                    <a:pt x="6045835" y="70358"/>
                    <a:pt x="6185789" y="51435"/>
                  </a:cubicBezTo>
                  <a:cubicBezTo>
                    <a:pt x="6325744" y="32512"/>
                    <a:pt x="6601588" y="56134"/>
                    <a:pt x="6976111" y="51435"/>
                  </a:cubicBezTo>
                  <a:cubicBezTo>
                    <a:pt x="7350633" y="46736"/>
                    <a:pt x="7254749" y="32258"/>
                    <a:pt x="7439406" y="51435"/>
                  </a:cubicBezTo>
                  <a:cubicBezTo>
                    <a:pt x="7624064" y="70612"/>
                    <a:pt x="7895717" y="18161"/>
                    <a:pt x="8229727" y="51435"/>
                  </a:cubicBezTo>
                  <a:cubicBezTo>
                    <a:pt x="8563737" y="84709"/>
                    <a:pt x="8474456" y="50673"/>
                    <a:pt x="8583930" y="51435"/>
                  </a:cubicBezTo>
                  <a:cubicBezTo>
                    <a:pt x="8693404" y="52197"/>
                    <a:pt x="9142349" y="75311"/>
                    <a:pt x="9374251" y="51435"/>
                  </a:cubicBezTo>
                  <a:cubicBezTo>
                    <a:pt x="9606153" y="27559"/>
                    <a:pt x="9687179" y="45466"/>
                    <a:pt x="9837547" y="51435"/>
                  </a:cubicBezTo>
                  <a:cubicBezTo>
                    <a:pt x="9987914" y="57404"/>
                    <a:pt x="10070846" y="40513"/>
                    <a:pt x="10191750" y="51435"/>
                  </a:cubicBezTo>
                  <a:cubicBezTo>
                    <a:pt x="10312654" y="62357"/>
                    <a:pt x="10672445" y="70485"/>
                    <a:pt x="10900283" y="51435"/>
                  </a:cubicBezTo>
                  <a:cubicBezTo>
                    <a:pt x="10900283" y="44450"/>
                    <a:pt x="10900918" y="40894"/>
                    <a:pt x="10900283" y="33147"/>
                  </a:cubicBezTo>
                  <a:close/>
                </a:path>
              </a:pathLst>
            </a:custGeom>
            <a:solidFill>
              <a:srgbClr val="4DC1DF"/>
            </a:solidFill>
          </p:spPr>
        </p:sp>
      </p:grpSp>
      <p:grpSp>
        <p:nvGrpSpPr>
          <p:cNvPr name="Group 7" id="7"/>
          <p:cNvGrpSpPr>
            <a:grpSpLocks noChangeAspect="true"/>
          </p:cNvGrpSpPr>
          <p:nvPr/>
        </p:nvGrpSpPr>
        <p:grpSpPr>
          <a:xfrm rot="-10800000">
            <a:off x="472939" y="1200117"/>
            <a:ext cx="8201693" cy="73342"/>
            <a:chOff x="0" y="0"/>
            <a:chExt cx="10935591" cy="97790"/>
          </a:xfrm>
        </p:grpSpPr>
        <p:sp>
          <p:nvSpPr>
            <p:cNvPr name="Freeform 8" id="8"/>
            <p:cNvSpPr/>
            <p:nvPr/>
          </p:nvSpPr>
          <p:spPr>
            <a:xfrm>
              <a:off x="0" y="0"/>
              <a:ext cx="10935591" cy="97790"/>
            </a:xfrm>
            <a:custGeom>
              <a:avLst/>
              <a:gdLst/>
              <a:ahLst/>
              <a:cxnLst/>
              <a:rect r="r" b="b" t="t" l="l"/>
              <a:pathLst>
                <a:path h="97790" w="10935591">
                  <a:moveTo>
                    <a:pt x="10918063" y="57404"/>
                  </a:moveTo>
                  <a:cubicBezTo>
                    <a:pt x="10787253" y="59182"/>
                    <a:pt x="10693146" y="57912"/>
                    <a:pt x="10609453" y="56769"/>
                  </a:cubicBezTo>
                  <a:cubicBezTo>
                    <a:pt x="10542270" y="55880"/>
                    <a:pt x="10481945" y="54991"/>
                    <a:pt x="10414762" y="55880"/>
                  </a:cubicBezTo>
                  <a:cubicBezTo>
                    <a:pt x="10392791" y="56134"/>
                    <a:pt x="10370058" y="56642"/>
                    <a:pt x="10346182" y="57404"/>
                  </a:cubicBezTo>
                  <a:lnTo>
                    <a:pt x="10345674" y="40005"/>
                  </a:lnTo>
                  <a:lnTo>
                    <a:pt x="10346182" y="57404"/>
                  </a:lnTo>
                  <a:cubicBezTo>
                    <a:pt x="10230358" y="60960"/>
                    <a:pt x="10160888" y="59436"/>
                    <a:pt x="10101580" y="58166"/>
                  </a:cubicBezTo>
                  <a:cubicBezTo>
                    <a:pt x="10063734" y="57404"/>
                    <a:pt x="10030333" y="56642"/>
                    <a:pt x="9991724" y="57404"/>
                  </a:cubicBezTo>
                  <a:lnTo>
                    <a:pt x="9991343" y="40005"/>
                  </a:lnTo>
                  <a:lnTo>
                    <a:pt x="9991724" y="57404"/>
                  </a:lnTo>
                  <a:cubicBezTo>
                    <a:pt x="9937368" y="58420"/>
                    <a:pt x="9738232" y="58039"/>
                    <a:pt x="9534905" y="57658"/>
                  </a:cubicBezTo>
                  <a:cubicBezTo>
                    <a:pt x="9362058" y="57277"/>
                    <a:pt x="9185909" y="56896"/>
                    <a:pt x="9092183" y="57404"/>
                  </a:cubicBezTo>
                  <a:lnTo>
                    <a:pt x="9092056" y="40005"/>
                  </a:lnTo>
                  <a:lnTo>
                    <a:pt x="9092183" y="57404"/>
                  </a:lnTo>
                  <a:cubicBezTo>
                    <a:pt x="9027286" y="57785"/>
                    <a:pt x="8964548" y="59563"/>
                    <a:pt x="8902953" y="61468"/>
                  </a:cubicBezTo>
                  <a:cubicBezTo>
                    <a:pt x="8844152" y="63246"/>
                    <a:pt x="8786240" y="64897"/>
                    <a:pt x="8729090" y="65278"/>
                  </a:cubicBezTo>
                  <a:cubicBezTo>
                    <a:pt x="8658605" y="65659"/>
                    <a:pt x="8588628" y="63881"/>
                    <a:pt x="8518270" y="57404"/>
                  </a:cubicBezTo>
                  <a:lnTo>
                    <a:pt x="8519794" y="40005"/>
                  </a:lnTo>
                  <a:lnTo>
                    <a:pt x="8518143" y="57404"/>
                  </a:lnTo>
                  <a:cubicBezTo>
                    <a:pt x="8333993" y="40386"/>
                    <a:pt x="8178672" y="43307"/>
                    <a:pt x="7948548" y="57404"/>
                  </a:cubicBezTo>
                  <a:lnTo>
                    <a:pt x="7947532" y="40005"/>
                  </a:lnTo>
                  <a:lnTo>
                    <a:pt x="7948548" y="57404"/>
                  </a:lnTo>
                  <a:cubicBezTo>
                    <a:pt x="7946643" y="57531"/>
                    <a:pt x="7944738" y="57658"/>
                    <a:pt x="7942833" y="57785"/>
                  </a:cubicBezTo>
                  <a:cubicBezTo>
                    <a:pt x="7940928" y="57912"/>
                    <a:pt x="7939023" y="58039"/>
                    <a:pt x="7937118" y="58166"/>
                  </a:cubicBezTo>
                  <a:cubicBezTo>
                    <a:pt x="7708136" y="72263"/>
                    <a:pt x="7409052" y="90170"/>
                    <a:pt x="7046721" y="57404"/>
                  </a:cubicBezTo>
                  <a:lnTo>
                    <a:pt x="7048245" y="40005"/>
                  </a:lnTo>
                  <a:lnTo>
                    <a:pt x="7046721" y="57404"/>
                  </a:lnTo>
                  <a:cubicBezTo>
                    <a:pt x="6796023" y="34671"/>
                    <a:pt x="6771766" y="38354"/>
                    <a:pt x="6715251" y="45847"/>
                  </a:cubicBezTo>
                  <a:cubicBezTo>
                    <a:pt x="6687820" y="49530"/>
                    <a:pt x="6653148" y="54102"/>
                    <a:pt x="6585965" y="57404"/>
                  </a:cubicBezTo>
                  <a:lnTo>
                    <a:pt x="6585076" y="40005"/>
                  </a:lnTo>
                  <a:lnTo>
                    <a:pt x="6585965" y="57404"/>
                  </a:lnTo>
                  <a:cubicBezTo>
                    <a:pt x="6420231" y="65659"/>
                    <a:pt x="6205093" y="63119"/>
                    <a:pt x="5929121" y="59944"/>
                  </a:cubicBezTo>
                  <a:cubicBezTo>
                    <a:pt x="5852794" y="59055"/>
                    <a:pt x="5771768" y="58166"/>
                    <a:pt x="5685662" y="57404"/>
                  </a:cubicBezTo>
                  <a:lnTo>
                    <a:pt x="5685789" y="40005"/>
                  </a:lnTo>
                  <a:lnTo>
                    <a:pt x="5685662" y="57404"/>
                  </a:lnTo>
                  <a:cubicBezTo>
                    <a:pt x="5629909" y="56896"/>
                    <a:pt x="5578982" y="56388"/>
                    <a:pt x="5531992" y="56007"/>
                  </a:cubicBezTo>
                  <a:cubicBezTo>
                    <a:pt x="5491352" y="55626"/>
                    <a:pt x="5453379" y="55245"/>
                    <a:pt x="5417438" y="54864"/>
                  </a:cubicBezTo>
                  <a:cubicBezTo>
                    <a:pt x="5198490" y="52959"/>
                    <a:pt x="5051170" y="52578"/>
                    <a:pt x="4787010" y="57404"/>
                  </a:cubicBezTo>
                  <a:lnTo>
                    <a:pt x="4786502" y="40005"/>
                  </a:lnTo>
                  <a:lnTo>
                    <a:pt x="4786883" y="57404"/>
                  </a:lnTo>
                  <a:cubicBezTo>
                    <a:pt x="4692014" y="59182"/>
                    <a:pt x="4613020" y="61341"/>
                    <a:pt x="4544567" y="63119"/>
                  </a:cubicBezTo>
                  <a:cubicBezTo>
                    <a:pt x="4492243" y="64516"/>
                    <a:pt x="4446015" y="65786"/>
                    <a:pt x="4403597" y="66548"/>
                  </a:cubicBezTo>
                  <a:cubicBezTo>
                    <a:pt x="4291964" y="68580"/>
                    <a:pt x="4206239" y="67437"/>
                    <a:pt x="4103496" y="57277"/>
                  </a:cubicBezTo>
                  <a:lnTo>
                    <a:pt x="4105274" y="40005"/>
                  </a:lnTo>
                  <a:lnTo>
                    <a:pt x="4103496" y="57404"/>
                  </a:lnTo>
                  <a:cubicBezTo>
                    <a:pt x="4015104" y="48641"/>
                    <a:pt x="3900804" y="52197"/>
                    <a:pt x="3761485" y="56642"/>
                  </a:cubicBezTo>
                  <a:cubicBezTo>
                    <a:pt x="3605021" y="61595"/>
                    <a:pt x="3418204" y="67564"/>
                    <a:pt x="3205098" y="57404"/>
                  </a:cubicBezTo>
                  <a:lnTo>
                    <a:pt x="3205987" y="40005"/>
                  </a:lnTo>
                  <a:lnTo>
                    <a:pt x="3205225" y="57404"/>
                  </a:lnTo>
                  <a:cubicBezTo>
                    <a:pt x="3135375" y="54102"/>
                    <a:pt x="3078606" y="51181"/>
                    <a:pt x="3031616" y="48768"/>
                  </a:cubicBezTo>
                  <a:cubicBezTo>
                    <a:pt x="2998215" y="47117"/>
                    <a:pt x="2969640" y="45593"/>
                    <a:pt x="2944621" y="44450"/>
                  </a:cubicBezTo>
                  <a:cubicBezTo>
                    <a:pt x="2803778" y="37846"/>
                    <a:pt x="2777997" y="40005"/>
                    <a:pt x="2636011" y="57277"/>
                  </a:cubicBezTo>
                  <a:lnTo>
                    <a:pt x="2633725" y="40005"/>
                  </a:lnTo>
                  <a:lnTo>
                    <a:pt x="2635884" y="57277"/>
                  </a:lnTo>
                  <a:cubicBezTo>
                    <a:pt x="2507741" y="72898"/>
                    <a:pt x="2409316" y="68453"/>
                    <a:pt x="2295905" y="63246"/>
                  </a:cubicBezTo>
                  <a:cubicBezTo>
                    <a:pt x="2226944" y="60071"/>
                    <a:pt x="2152395" y="56769"/>
                    <a:pt x="2061717" y="57404"/>
                  </a:cubicBezTo>
                  <a:lnTo>
                    <a:pt x="2061463" y="40005"/>
                  </a:lnTo>
                  <a:lnTo>
                    <a:pt x="2061590" y="57404"/>
                  </a:lnTo>
                  <a:cubicBezTo>
                    <a:pt x="1990089" y="57912"/>
                    <a:pt x="1906396" y="60452"/>
                    <a:pt x="1819528" y="62992"/>
                  </a:cubicBezTo>
                  <a:cubicBezTo>
                    <a:pt x="1726183" y="65786"/>
                    <a:pt x="1629155" y="68707"/>
                    <a:pt x="1539620" y="69342"/>
                  </a:cubicBezTo>
                  <a:cubicBezTo>
                    <a:pt x="1432813" y="70104"/>
                    <a:pt x="1335785" y="67437"/>
                    <a:pt x="1268475" y="57150"/>
                  </a:cubicBezTo>
                  <a:lnTo>
                    <a:pt x="1271142" y="40005"/>
                  </a:lnTo>
                  <a:lnTo>
                    <a:pt x="1268475" y="57277"/>
                  </a:lnTo>
                  <a:cubicBezTo>
                    <a:pt x="1163700" y="41148"/>
                    <a:pt x="1078356" y="44958"/>
                    <a:pt x="960246" y="50419"/>
                  </a:cubicBezTo>
                  <a:cubicBezTo>
                    <a:pt x="888618" y="53721"/>
                    <a:pt x="805179" y="57404"/>
                    <a:pt x="698880" y="57531"/>
                  </a:cubicBezTo>
                  <a:lnTo>
                    <a:pt x="698880" y="40132"/>
                  </a:lnTo>
                  <a:lnTo>
                    <a:pt x="698880" y="57531"/>
                  </a:lnTo>
                  <a:cubicBezTo>
                    <a:pt x="599693" y="57531"/>
                    <a:pt x="510666" y="59563"/>
                    <a:pt x="427862" y="61341"/>
                  </a:cubicBezTo>
                  <a:cubicBezTo>
                    <a:pt x="356361" y="62865"/>
                    <a:pt x="289432" y="64389"/>
                    <a:pt x="224789" y="64389"/>
                  </a:cubicBezTo>
                  <a:cubicBezTo>
                    <a:pt x="153669" y="64389"/>
                    <a:pt x="85343" y="62738"/>
                    <a:pt x="16255" y="57531"/>
                  </a:cubicBezTo>
                  <a:lnTo>
                    <a:pt x="17652" y="40005"/>
                  </a:lnTo>
                  <a:lnTo>
                    <a:pt x="35051" y="39243"/>
                  </a:lnTo>
                  <a:cubicBezTo>
                    <a:pt x="35432" y="48133"/>
                    <a:pt x="35305" y="53975"/>
                    <a:pt x="35051" y="58293"/>
                  </a:cubicBezTo>
                  <a:cubicBezTo>
                    <a:pt x="35051" y="58547"/>
                    <a:pt x="35051" y="58801"/>
                    <a:pt x="35051" y="59055"/>
                  </a:cubicBezTo>
                  <a:lnTo>
                    <a:pt x="17653" y="58293"/>
                  </a:lnTo>
                  <a:lnTo>
                    <a:pt x="18288" y="40894"/>
                  </a:lnTo>
                  <a:cubicBezTo>
                    <a:pt x="227838" y="48514"/>
                    <a:pt x="338455" y="46228"/>
                    <a:pt x="467741" y="43688"/>
                  </a:cubicBezTo>
                  <a:cubicBezTo>
                    <a:pt x="558546" y="41783"/>
                    <a:pt x="658495" y="39751"/>
                    <a:pt x="808101" y="40894"/>
                  </a:cubicBezTo>
                  <a:lnTo>
                    <a:pt x="807974" y="58293"/>
                  </a:lnTo>
                  <a:lnTo>
                    <a:pt x="808101" y="40894"/>
                  </a:lnTo>
                  <a:cubicBezTo>
                    <a:pt x="979551" y="42164"/>
                    <a:pt x="1042035" y="45466"/>
                    <a:pt x="1072896" y="47117"/>
                  </a:cubicBezTo>
                  <a:cubicBezTo>
                    <a:pt x="1082929" y="47625"/>
                    <a:pt x="1089025" y="48006"/>
                    <a:pt x="1094359" y="48006"/>
                  </a:cubicBezTo>
                  <a:cubicBezTo>
                    <a:pt x="1104392" y="48133"/>
                    <a:pt x="1111631" y="47117"/>
                    <a:pt x="1137666" y="43815"/>
                  </a:cubicBezTo>
                  <a:cubicBezTo>
                    <a:pt x="1144016" y="43053"/>
                    <a:pt x="1151382" y="42037"/>
                    <a:pt x="1160018" y="41021"/>
                  </a:cubicBezTo>
                  <a:lnTo>
                    <a:pt x="1162177" y="58293"/>
                  </a:lnTo>
                  <a:lnTo>
                    <a:pt x="1160018" y="41021"/>
                  </a:lnTo>
                  <a:cubicBezTo>
                    <a:pt x="1278890" y="26035"/>
                    <a:pt x="1476121" y="29210"/>
                    <a:pt x="1626743" y="40894"/>
                  </a:cubicBezTo>
                  <a:cubicBezTo>
                    <a:pt x="1682750" y="45212"/>
                    <a:pt x="1764157" y="42037"/>
                    <a:pt x="1868424" y="37973"/>
                  </a:cubicBezTo>
                  <a:cubicBezTo>
                    <a:pt x="2036953" y="31369"/>
                    <a:pt x="2262124" y="22479"/>
                    <a:pt x="2525903" y="40894"/>
                  </a:cubicBezTo>
                  <a:lnTo>
                    <a:pt x="2524633" y="58293"/>
                  </a:lnTo>
                  <a:lnTo>
                    <a:pt x="2525903" y="40894"/>
                  </a:lnTo>
                  <a:cubicBezTo>
                    <a:pt x="2832481" y="62230"/>
                    <a:pt x="2942082" y="55245"/>
                    <a:pt x="3057779" y="47879"/>
                  </a:cubicBezTo>
                  <a:cubicBezTo>
                    <a:pt x="3102229" y="45085"/>
                    <a:pt x="3147695" y="42164"/>
                    <a:pt x="3205480" y="40767"/>
                  </a:cubicBezTo>
                  <a:lnTo>
                    <a:pt x="3205861" y="58166"/>
                  </a:lnTo>
                  <a:lnTo>
                    <a:pt x="3205480" y="40767"/>
                  </a:lnTo>
                  <a:cubicBezTo>
                    <a:pt x="3241548" y="39878"/>
                    <a:pt x="3275584" y="38989"/>
                    <a:pt x="3307842" y="38100"/>
                  </a:cubicBezTo>
                  <a:cubicBezTo>
                    <a:pt x="3336798" y="37338"/>
                    <a:pt x="3364230" y="36576"/>
                    <a:pt x="3390265" y="35941"/>
                  </a:cubicBezTo>
                  <a:cubicBezTo>
                    <a:pt x="3502279" y="33274"/>
                    <a:pt x="3591306" y="32766"/>
                    <a:pt x="3670808" y="40767"/>
                  </a:cubicBezTo>
                  <a:lnTo>
                    <a:pt x="3669030" y="58166"/>
                  </a:lnTo>
                  <a:lnTo>
                    <a:pt x="3670808" y="40767"/>
                  </a:lnTo>
                  <a:cubicBezTo>
                    <a:pt x="3723005" y="46101"/>
                    <a:pt x="3824986" y="43307"/>
                    <a:pt x="3942207" y="40259"/>
                  </a:cubicBezTo>
                  <a:cubicBezTo>
                    <a:pt x="4080002" y="36576"/>
                    <a:pt x="4237355" y="32385"/>
                    <a:pt x="4351528" y="40767"/>
                  </a:cubicBezTo>
                  <a:lnTo>
                    <a:pt x="4350258" y="58166"/>
                  </a:lnTo>
                  <a:lnTo>
                    <a:pt x="4351528" y="40767"/>
                  </a:lnTo>
                  <a:cubicBezTo>
                    <a:pt x="4456938" y="48514"/>
                    <a:pt x="4504309" y="43942"/>
                    <a:pt x="4546854" y="39878"/>
                  </a:cubicBezTo>
                  <a:cubicBezTo>
                    <a:pt x="4581906" y="36449"/>
                    <a:pt x="4614291" y="33401"/>
                    <a:pt x="4671187" y="37592"/>
                  </a:cubicBezTo>
                  <a:cubicBezTo>
                    <a:pt x="4681982" y="38354"/>
                    <a:pt x="4693666" y="39497"/>
                    <a:pt x="4706493" y="40767"/>
                  </a:cubicBezTo>
                  <a:lnTo>
                    <a:pt x="4704588" y="58166"/>
                  </a:lnTo>
                  <a:lnTo>
                    <a:pt x="4706493" y="40767"/>
                  </a:lnTo>
                  <a:cubicBezTo>
                    <a:pt x="4787011" y="49403"/>
                    <a:pt x="4844669" y="44831"/>
                    <a:pt x="4899025" y="40386"/>
                  </a:cubicBezTo>
                  <a:cubicBezTo>
                    <a:pt x="4945888" y="36576"/>
                    <a:pt x="4990973" y="33020"/>
                    <a:pt x="5044822" y="38735"/>
                  </a:cubicBezTo>
                  <a:cubicBezTo>
                    <a:pt x="5050156" y="39370"/>
                    <a:pt x="5055617" y="40005"/>
                    <a:pt x="5061205" y="40767"/>
                  </a:cubicBezTo>
                  <a:lnTo>
                    <a:pt x="5058792" y="58039"/>
                  </a:lnTo>
                  <a:lnTo>
                    <a:pt x="5061205" y="40767"/>
                  </a:lnTo>
                  <a:cubicBezTo>
                    <a:pt x="5119244" y="48895"/>
                    <a:pt x="5209414" y="46101"/>
                    <a:pt x="5324349" y="42418"/>
                  </a:cubicBezTo>
                  <a:cubicBezTo>
                    <a:pt x="5442713" y="38608"/>
                    <a:pt x="5585461" y="34163"/>
                    <a:pt x="5740782" y="40640"/>
                  </a:cubicBezTo>
                  <a:lnTo>
                    <a:pt x="5740020" y="58039"/>
                  </a:lnTo>
                  <a:lnTo>
                    <a:pt x="5740782" y="40640"/>
                  </a:lnTo>
                  <a:cubicBezTo>
                    <a:pt x="5792598" y="42799"/>
                    <a:pt x="5836032" y="44831"/>
                    <a:pt x="5873243" y="46482"/>
                  </a:cubicBezTo>
                  <a:cubicBezTo>
                    <a:pt x="5901183" y="47752"/>
                    <a:pt x="5925567" y="48895"/>
                    <a:pt x="5947157" y="49784"/>
                  </a:cubicBezTo>
                  <a:cubicBezTo>
                    <a:pt x="6066029" y="54737"/>
                    <a:pt x="6103875" y="53848"/>
                    <a:pt x="6200903" y="40767"/>
                  </a:cubicBezTo>
                  <a:lnTo>
                    <a:pt x="6203189" y="58039"/>
                  </a:lnTo>
                  <a:lnTo>
                    <a:pt x="6200903" y="40767"/>
                  </a:lnTo>
                  <a:cubicBezTo>
                    <a:pt x="6281294" y="29972"/>
                    <a:pt x="6404865" y="32893"/>
                    <a:pt x="6562345" y="36449"/>
                  </a:cubicBezTo>
                  <a:cubicBezTo>
                    <a:pt x="6685281" y="39243"/>
                    <a:pt x="6829934" y="42672"/>
                    <a:pt x="6993383" y="40640"/>
                  </a:cubicBezTo>
                  <a:lnTo>
                    <a:pt x="6993637" y="58039"/>
                  </a:lnTo>
                  <a:lnTo>
                    <a:pt x="6993383" y="40640"/>
                  </a:lnTo>
                  <a:cubicBezTo>
                    <a:pt x="7144894" y="38735"/>
                    <a:pt x="7219316" y="35179"/>
                    <a:pt x="7266306" y="33020"/>
                  </a:cubicBezTo>
                  <a:cubicBezTo>
                    <a:pt x="7288150" y="32004"/>
                    <a:pt x="7304533" y="31242"/>
                    <a:pt x="7320027" y="30988"/>
                  </a:cubicBezTo>
                  <a:cubicBezTo>
                    <a:pt x="7353936" y="30607"/>
                    <a:pt x="7383654" y="32893"/>
                    <a:pt x="7458583" y="40767"/>
                  </a:cubicBezTo>
                  <a:lnTo>
                    <a:pt x="7456805" y="58166"/>
                  </a:lnTo>
                  <a:lnTo>
                    <a:pt x="7458583" y="40767"/>
                  </a:lnTo>
                  <a:cubicBezTo>
                    <a:pt x="7536307" y="48895"/>
                    <a:pt x="7630288" y="43942"/>
                    <a:pt x="7740269" y="38227"/>
                  </a:cubicBezTo>
                  <a:cubicBezTo>
                    <a:pt x="7885557" y="30607"/>
                    <a:pt x="8056880" y="21590"/>
                    <a:pt x="8248777" y="40767"/>
                  </a:cubicBezTo>
                  <a:cubicBezTo>
                    <a:pt x="8472932" y="63119"/>
                    <a:pt x="8503793" y="54737"/>
                    <a:pt x="8531606" y="48006"/>
                  </a:cubicBezTo>
                  <a:cubicBezTo>
                    <a:pt x="8547736" y="44069"/>
                    <a:pt x="8563738" y="40386"/>
                    <a:pt x="8601456" y="40640"/>
                  </a:cubicBezTo>
                  <a:lnTo>
                    <a:pt x="8601329" y="58039"/>
                  </a:lnTo>
                  <a:lnTo>
                    <a:pt x="8601456" y="40640"/>
                  </a:lnTo>
                  <a:cubicBezTo>
                    <a:pt x="8626475" y="40767"/>
                    <a:pt x="8668766" y="42164"/>
                    <a:pt x="8721599" y="43815"/>
                  </a:cubicBezTo>
                  <a:cubicBezTo>
                    <a:pt x="8811642" y="46609"/>
                    <a:pt x="8933054" y="50419"/>
                    <a:pt x="9054339" y="51308"/>
                  </a:cubicBezTo>
                  <a:cubicBezTo>
                    <a:pt x="9177782" y="52197"/>
                    <a:pt x="9300338" y="50038"/>
                    <a:pt x="9389873" y="40767"/>
                  </a:cubicBezTo>
                  <a:lnTo>
                    <a:pt x="9391651" y="58166"/>
                  </a:lnTo>
                  <a:lnTo>
                    <a:pt x="9389873" y="40767"/>
                  </a:lnTo>
                  <a:cubicBezTo>
                    <a:pt x="9567165" y="22479"/>
                    <a:pt x="9657335" y="28448"/>
                    <a:pt x="9756267" y="35052"/>
                  </a:cubicBezTo>
                  <a:cubicBezTo>
                    <a:pt x="9787636" y="37084"/>
                    <a:pt x="9819640" y="39243"/>
                    <a:pt x="9855581" y="40640"/>
                  </a:cubicBezTo>
                  <a:cubicBezTo>
                    <a:pt x="9924797" y="43434"/>
                    <a:pt x="9979533" y="41275"/>
                    <a:pt x="10030968" y="39243"/>
                  </a:cubicBezTo>
                  <a:cubicBezTo>
                    <a:pt x="10075418" y="37465"/>
                    <a:pt x="10117582" y="35814"/>
                    <a:pt x="10163811" y="37719"/>
                  </a:cubicBezTo>
                  <a:cubicBezTo>
                    <a:pt x="10178924" y="38354"/>
                    <a:pt x="10194417" y="39243"/>
                    <a:pt x="10210674" y="40767"/>
                  </a:cubicBezTo>
                  <a:cubicBezTo>
                    <a:pt x="10330689" y="51689"/>
                    <a:pt x="10689337" y="59690"/>
                    <a:pt x="10916158" y="40767"/>
                  </a:cubicBezTo>
                  <a:lnTo>
                    <a:pt x="10917555" y="58166"/>
                  </a:lnTo>
                  <a:lnTo>
                    <a:pt x="10900156" y="58039"/>
                  </a:lnTo>
                  <a:cubicBezTo>
                    <a:pt x="10900156" y="55499"/>
                    <a:pt x="10900283" y="53340"/>
                    <a:pt x="10900283" y="51562"/>
                  </a:cubicBezTo>
                  <a:cubicBezTo>
                    <a:pt x="10900411" y="49911"/>
                    <a:pt x="10900411" y="48641"/>
                    <a:pt x="10900411" y="47244"/>
                  </a:cubicBezTo>
                  <a:cubicBezTo>
                    <a:pt x="10900411" y="45593"/>
                    <a:pt x="10900411" y="43815"/>
                    <a:pt x="10900156" y="41275"/>
                  </a:cubicBezTo>
                  <a:lnTo>
                    <a:pt x="10917810" y="40005"/>
                  </a:lnTo>
                  <a:lnTo>
                    <a:pt x="10918064" y="57404"/>
                  </a:lnTo>
                  <a:moveTo>
                    <a:pt x="10917556" y="22479"/>
                  </a:moveTo>
                  <a:cubicBezTo>
                    <a:pt x="10926700" y="22352"/>
                    <a:pt x="10934447" y="29337"/>
                    <a:pt x="10935209" y="38481"/>
                  </a:cubicBezTo>
                  <a:cubicBezTo>
                    <a:pt x="10935464" y="42037"/>
                    <a:pt x="10935591" y="44831"/>
                    <a:pt x="10935591" y="47625"/>
                  </a:cubicBezTo>
                  <a:cubicBezTo>
                    <a:pt x="10935591" y="49530"/>
                    <a:pt x="10935464" y="51435"/>
                    <a:pt x="10935464" y="52959"/>
                  </a:cubicBezTo>
                  <a:cubicBezTo>
                    <a:pt x="10935336" y="54737"/>
                    <a:pt x="10935336" y="56388"/>
                    <a:pt x="10935336" y="58420"/>
                  </a:cubicBezTo>
                  <a:cubicBezTo>
                    <a:pt x="10935209" y="67437"/>
                    <a:pt x="10928352" y="74930"/>
                    <a:pt x="10919334" y="75692"/>
                  </a:cubicBezTo>
                  <a:cubicBezTo>
                    <a:pt x="10690353" y="94869"/>
                    <a:pt x="10329673" y="86741"/>
                    <a:pt x="10207754" y="75692"/>
                  </a:cubicBezTo>
                  <a:lnTo>
                    <a:pt x="10209278" y="58293"/>
                  </a:lnTo>
                  <a:lnTo>
                    <a:pt x="10207754" y="75692"/>
                  </a:lnTo>
                  <a:cubicBezTo>
                    <a:pt x="10192133" y="74295"/>
                    <a:pt x="10177147" y="73279"/>
                    <a:pt x="10162669" y="72771"/>
                  </a:cubicBezTo>
                  <a:cubicBezTo>
                    <a:pt x="10117965" y="70993"/>
                    <a:pt x="10077198" y="72644"/>
                    <a:pt x="10032621" y="74295"/>
                  </a:cubicBezTo>
                  <a:cubicBezTo>
                    <a:pt x="9981186" y="76327"/>
                    <a:pt x="9925179" y="78486"/>
                    <a:pt x="9854440" y="75692"/>
                  </a:cubicBezTo>
                  <a:lnTo>
                    <a:pt x="9855074" y="58293"/>
                  </a:lnTo>
                  <a:lnTo>
                    <a:pt x="9854440" y="75692"/>
                  </a:lnTo>
                  <a:cubicBezTo>
                    <a:pt x="9817864" y="74295"/>
                    <a:pt x="9785479" y="72136"/>
                    <a:pt x="9754109" y="69977"/>
                  </a:cubicBezTo>
                  <a:cubicBezTo>
                    <a:pt x="9656192" y="63500"/>
                    <a:pt x="9568181" y="57658"/>
                    <a:pt x="9393683" y="75565"/>
                  </a:cubicBezTo>
                  <a:cubicBezTo>
                    <a:pt x="9302243" y="84963"/>
                    <a:pt x="9177910" y="87122"/>
                    <a:pt x="9054340" y="86233"/>
                  </a:cubicBezTo>
                  <a:cubicBezTo>
                    <a:pt x="8932546" y="85344"/>
                    <a:pt x="8810754" y="81534"/>
                    <a:pt x="8720710" y="78740"/>
                  </a:cubicBezTo>
                  <a:cubicBezTo>
                    <a:pt x="8667624" y="77089"/>
                    <a:pt x="8625842" y="75819"/>
                    <a:pt x="8601457" y="75565"/>
                  </a:cubicBezTo>
                  <a:cubicBezTo>
                    <a:pt x="8567294" y="75311"/>
                    <a:pt x="8554214" y="78613"/>
                    <a:pt x="8540116" y="81915"/>
                  </a:cubicBezTo>
                  <a:cubicBezTo>
                    <a:pt x="8506080" y="90170"/>
                    <a:pt x="8470139" y="97790"/>
                    <a:pt x="8245603" y="75438"/>
                  </a:cubicBezTo>
                  <a:lnTo>
                    <a:pt x="8247381" y="58039"/>
                  </a:lnTo>
                  <a:lnTo>
                    <a:pt x="8245603" y="75438"/>
                  </a:lnTo>
                  <a:cubicBezTo>
                    <a:pt x="8056754" y="56642"/>
                    <a:pt x="7887717" y="65405"/>
                    <a:pt x="7742429" y="73025"/>
                  </a:cubicBezTo>
                  <a:cubicBezTo>
                    <a:pt x="7633336" y="78740"/>
                    <a:pt x="7536308" y="83820"/>
                    <a:pt x="7455282" y="75438"/>
                  </a:cubicBezTo>
                  <a:cubicBezTo>
                    <a:pt x="7380225" y="67564"/>
                    <a:pt x="7352412" y="65532"/>
                    <a:pt x="7320789" y="65913"/>
                  </a:cubicBezTo>
                  <a:cubicBezTo>
                    <a:pt x="7305930" y="66040"/>
                    <a:pt x="7290308" y="66802"/>
                    <a:pt x="7268211" y="67818"/>
                  </a:cubicBezTo>
                  <a:cubicBezTo>
                    <a:pt x="7220840" y="70104"/>
                    <a:pt x="7146164" y="73533"/>
                    <a:pt x="6994017" y="75438"/>
                  </a:cubicBezTo>
                  <a:cubicBezTo>
                    <a:pt x="6829933" y="77470"/>
                    <a:pt x="6684645" y="74168"/>
                    <a:pt x="6561837" y="71247"/>
                  </a:cubicBezTo>
                  <a:cubicBezTo>
                    <a:pt x="6402960" y="67564"/>
                    <a:pt x="6282945" y="64897"/>
                    <a:pt x="6205983" y="75184"/>
                  </a:cubicBezTo>
                  <a:cubicBezTo>
                    <a:pt x="6106542" y="88646"/>
                    <a:pt x="6066537" y="89535"/>
                    <a:pt x="5946141" y="84455"/>
                  </a:cubicBezTo>
                  <a:cubicBezTo>
                    <a:pt x="5924424" y="83566"/>
                    <a:pt x="5899913" y="82423"/>
                    <a:pt x="5872100" y="81153"/>
                  </a:cubicBezTo>
                  <a:cubicBezTo>
                    <a:pt x="5834889" y="79502"/>
                    <a:pt x="5791455" y="77470"/>
                    <a:pt x="5739766" y="75311"/>
                  </a:cubicBezTo>
                  <a:cubicBezTo>
                    <a:pt x="5585842" y="68834"/>
                    <a:pt x="5444237" y="73279"/>
                    <a:pt x="5325873" y="77089"/>
                  </a:cubicBezTo>
                  <a:cubicBezTo>
                    <a:pt x="5212462" y="80645"/>
                    <a:pt x="5118609" y="83693"/>
                    <a:pt x="5056887" y="75184"/>
                  </a:cubicBezTo>
                  <a:cubicBezTo>
                    <a:pt x="5051680" y="74422"/>
                    <a:pt x="5046600" y="73787"/>
                    <a:pt x="5041647" y="73279"/>
                  </a:cubicBezTo>
                  <a:cubicBezTo>
                    <a:pt x="4991355" y="67818"/>
                    <a:pt x="4949318" y="71247"/>
                    <a:pt x="4902328" y="74930"/>
                  </a:cubicBezTo>
                  <a:cubicBezTo>
                    <a:pt x="4847591" y="79375"/>
                    <a:pt x="4787139" y="84201"/>
                    <a:pt x="4703192" y="75184"/>
                  </a:cubicBezTo>
                  <a:cubicBezTo>
                    <a:pt x="4690746" y="73787"/>
                    <a:pt x="4679443" y="72771"/>
                    <a:pt x="4669029" y="72009"/>
                  </a:cubicBezTo>
                  <a:cubicBezTo>
                    <a:pt x="4615181" y="68072"/>
                    <a:pt x="4584955" y="70993"/>
                    <a:pt x="4550665" y="74168"/>
                  </a:cubicBezTo>
                  <a:cubicBezTo>
                    <a:pt x="4506850" y="78359"/>
                    <a:pt x="4457320" y="83058"/>
                    <a:pt x="4349497" y="75184"/>
                  </a:cubicBezTo>
                  <a:cubicBezTo>
                    <a:pt x="4237356" y="66929"/>
                    <a:pt x="4082035" y="70993"/>
                    <a:pt x="3943605" y="74803"/>
                  </a:cubicBezTo>
                  <a:cubicBezTo>
                    <a:pt x="3827781" y="77851"/>
                    <a:pt x="3722752" y="80772"/>
                    <a:pt x="3667761" y="75184"/>
                  </a:cubicBezTo>
                  <a:cubicBezTo>
                    <a:pt x="3590545" y="67437"/>
                    <a:pt x="3503550" y="67818"/>
                    <a:pt x="3391536" y="70485"/>
                  </a:cubicBezTo>
                  <a:cubicBezTo>
                    <a:pt x="3365501" y="71120"/>
                    <a:pt x="3338069" y="71882"/>
                    <a:pt x="3309113" y="72644"/>
                  </a:cubicBezTo>
                  <a:cubicBezTo>
                    <a:pt x="3276855" y="73533"/>
                    <a:pt x="3242819" y="74422"/>
                    <a:pt x="3206624" y="75311"/>
                  </a:cubicBezTo>
                  <a:cubicBezTo>
                    <a:pt x="3149601" y="76708"/>
                    <a:pt x="3104643" y="79502"/>
                    <a:pt x="3060320" y="82296"/>
                  </a:cubicBezTo>
                  <a:cubicBezTo>
                    <a:pt x="2943226" y="89662"/>
                    <a:pt x="2831974" y="96774"/>
                    <a:pt x="2523745" y="75184"/>
                  </a:cubicBezTo>
                  <a:cubicBezTo>
                    <a:pt x="2261998" y="56896"/>
                    <a:pt x="2038478" y="65659"/>
                    <a:pt x="1870076" y="72390"/>
                  </a:cubicBezTo>
                  <a:cubicBezTo>
                    <a:pt x="1766698" y="76454"/>
                    <a:pt x="1682878" y="79756"/>
                    <a:pt x="1624331" y="75184"/>
                  </a:cubicBezTo>
                  <a:lnTo>
                    <a:pt x="1625728" y="57785"/>
                  </a:lnTo>
                  <a:lnTo>
                    <a:pt x="1624331" y="75184"/>
                  </a:lnTo>
                  <a:cubicBezTo>
                    <a:pt x="1474470" y="63500"/>
                    <a:pt x="1280033" y="60579"/>
                    <a:pt x="1164590" y="75057"/>
                  </a:cubicBezTo>
                  <a:cubicBezTo>
                    <a:pt x="1155954" y="76200"/>
                    <a:pt x="1148588" y="77089"/>
                    <a:pt x="1142238" y="77851"/>
                  </a:cubicBezTo>
                  <a:cubicBezTo>
                    <a:pt x="1117092" y="81026"/>
                    <a:pt x="1107059" y="82423"/>
                    <a:pt x="1094232" y="82296"/>
                  </a:cubicBezTo>
                  <a:cubicBezTo>
                    <a:pt x="1087882" y="82296"/>
                    <a:pt x="1080897" y="81915"/>
                    <a:pt x="1071118" y="81407"/>
                  </a:cubicBezTo>
                  <a:cubicBezTo>
                    <a:pt x="1040892" y="79756"/>
                    <a:pt x="978789" y="76454"/>
                    <a:pt x="807974" y="75184"/>
                  </a:cubicBezTo>
                  <a:cubicBezTo>
                    <a:pt x="659003" y="74168"/>
                    <a:pt x="559308" y="76073"/>
                    <a:pt x="468630" y="77978"/>
                  </a:cubicBezTo>
                  <a:cubicBezTo>
                    <a:pt x="339090" y="80645"/>
                    <a:pt x="227584" y="82804"/>
                    <a:pt x="17145" y="75184"/>
                  </a:cubicBezTo>
                  <a:cubicBezTo>
                    <a:pt x="12573" y="75057"/>
                    <a:pt x="8128" y="73025"/>
                    <a:pt x="4953" y="69596"/>
                  </a:cubicBezTo>
                  <a:cubicBezTo>
                    <a:pt x="1778" y="66167"/>
                    <a:pt x="127" y="61722"/>
                    <a:pt x="254" y="57023"/>
                  </a:cubicBezTo>
                  <a:cubicBezTo>
                    <a:pt x="254" y="56769"/>
                    <a:pt x="254" y="56515"/>
                    <a:pt x="254" y="56261"/>
                  </a:cubicBezTo>
                  <a:cubicBezTo>
                    <a:pt x="381" y="52324"/>
                    <a:pt x="635" y="47625"/>
                    <a:pt x="254" y="40259"/>
                  </a:cubicBezTo>
                  <a:cubicBezTo>
                    <a:pt x="0" y="35306"/>
                    <a:pt x="1905" y="30353"/>
                    <a:pt x="5588" y="26924"/>
                  </a:cubicBezTo>
                  <a:cubicBezTo>
                    <a:pt x="9271" y="23495"/>
                    <a:pt x="13970" y="22225"/>
                    <a:pt x="18923" y="22606"/>
                  </a:cubicBezTo>
                  <a:cubicBezTo>
                    <a:pt x="86741" y="27686"/>
                    <a:pt x="154305" y="29464"/>
                    <a:pt x="224790" y="29337"/>
                  </a:cubicBezTo>
                  <a:cubicBezTo>
                    <a:pt x="288925" y="29337"/>
                    <a:pt x="355600" y="27813"/>
                    <a:pt x="427101" y="26289"/>
                  </a:cubicBezTo>
                  <a:cubicBezTo>
                    <a:pt x="509778" y="24511"/>
                    <a:pt x="599186" y="22479"/>
                    <a:pt x="698754" y="22479"/>
                  </a:cubicBezTo>
                  <a:cubicBezTo>
                    <a:pt x="804164" y="22479"/>
                    <a:pt x="886841" y="18669"/>
                    <a:pt x="958469" y="15367"/>
                  </a:cubicBezTo>
                  <a:cubicBezTo>
                    <a:pt x="1076198" y="10033"/>
                    <a:pt x="1164844" y="5969"/>
                    <a:pt x="1273556" y="22606"/>
                  </a:cubicBezTo>
                  <a:cubicBezTo>
                    <a:pt x="1337691" y="32512"/>
                    <a:pt x="1432306" y="35052"/>
                    <a:pt x="1539113" y="34417"/>
                  </a:cubicBezTo>
                  <a:cubicBezTo>
                    <a:pt x="1628140" y="33782"/>
                    <a:pt x="1724787" y="30861"/>
                    <a:pt x="1818132" y="28067"/>
                  </a:cubicBezTo>
                  <a:cubicBezTo>
                    <a:pt x="1904873" y="25400"/>
                    <a:pt x="1988947" y="22860"/>
                    <a:pt x="2060956" y="22479"/>
                  </a:cubicBezTo>
                  <a:cubicBezTo>
                    <a:pt x="2152650" y="21844"/>
                    <a:pt x="2228088" y="25273"/>
                    <a:pt x="2297049" y="28321"/>
                  </a:cubicBezTo>
                  <a:cubicBezTo>
                    <a:pt x="2410460" y="33401"/>
                    <a:pt x="2506345" y="37719"/>
                    <a:pt x="2631313" y="22606"/>
                  </a:cubicBezTo>
                  <a:cubicBezTo>
                    <a:pt x="2774823" y="5080"/>
                    <a:pt x="2802636" y="2794"/>
                    <a:pt x="2945892" y="9525"/>
                  </a:cubicBezTo>
                  <a:cubicBezTo>
                    <a:pt x="2970911" y="10668"/>
                    <a:pt x="2999613" y="12192"/>
                    <a:pt x="3033014" y="13843"/>
                  </a:cubicBezTo>
                  <a:cubicBezTo>
                    <a:pt x="3080131" y="16256"/>
                    <a:pt x="3136773" y="19177"/>
                    <a:pt x="3206496" y="22479"/>
                  </a:cubicBezTo>
                  <a:cubicBezTo>
                    <a:pt x="3418078" y="32512"/>
                    <a:pt x="3603625" y="26670"/>
                    <a:pt x="3760089" y="21717"/>
                  </a:cubicBezTo>
                  <a:cubicBezTo>
                    <a:pt x="3898519" y="17272"/>
                    <a:pt x="4015359" y="13589"/>
                    <a:pt x="4106672" y="22606"/>
                  </a:cubicBezTo>
                  <a:cubicBezTo>
                    <a:pt x="4207510" y="32512"/>
                    <a:pt x="4291711" y="33782"/>
                    <a:pt x="4402709" y="31750"/>
                  </a:cubicBezTo>
                  <a:cubicBezTo>
                    <a:pt x="4445000" y="30988"/>
                    <a:pt x="4490974" y="29718"/>
                    <a:pt x="4543298" y="28321"/>
                  </a:cubicBezTo>
                  <a:cubicBezTo>
                    <a:pt x="4611751" y="26416"/>
                    <a:pt x="4690872" y="24257"/>
                    <a:pt x="4785868" y="22606"/>
                  </a:cubicBezTo>
                  <a:cubicBezTo>
                    <a:pt x="5050536" y="17780"/>
                    <a:pt x="5198110" y="18161"/>
                    <a:pt x="5417312" y="20066"/>
                  </a:cubicBezTo>
                  <a:cubicBezTo>
                    <a:pt x="5453253" y="20447"/>
                    <a:pt x="5491226" y="20701"/>
                    <a:pt x="5531866" y="21209"/>
                  </a:cubicBezTo>
                  <a:cubicBezTo>
                    <a:pt x="5578983" y="21717"/>
                    <a:pt x="5629783" y="22098"/>
                    <a:pt x="5685536" y="22606"/>
                  </a:cubicBezTo>
                  <a:cubicBezTo>
                    <a:pt x="5771642" y="23368"/>
                    <a:pt x="5852668" y="24257"/>
                    <a:pt x="5928995" y="25146"/>
                  </a:cubicBezTo>
                  <a:cubicBezTo>
                    <a:pt x="6205474" y="28321"/>
                    <a:pt x="6419342" y="30734"/>
                    <a:pt x="6583680" y="22606"/>
                  </a:cubicBezTo>
                  <a:cubicBezTo>
                    <a:pt x="6649720" y="19304"/>
                    <a:pt x="6683249" y="14859"/>
                    <a:pt x="6710173" y="11303"/>
                  </a:cubicBezTo>
                  <a:cubicBezTo>
                    <a:pt x="6770879" y="3175"/>
                    <a:pt x="6798438" y="0"/>
                    <a:pt x="7049390" y="22733"/>
                  </a:cubicBezTo>
                  <a:cubicBezTo>
                    <a:pt x="7408800" y="55245"/>
                    <a:pt x="7705599" y="37465"/>
                    <a:pt x="7934580" y="23368"/>
                  </a:cubicBezTo>
                  <a:cubicBezTo>
                    <a:pt x="7936485" y="23241"/>
                    <a:pt x="7938390" y="23114"/>
                    <a:pt x="7940295" y="22987"/>
                  </a:cubicBezTo>
                  <a:cubicBezTo>
                    <a:pt x="7942200" y="22860"/>
                    <a:pt x="7944105" y="22733"/>
                    <a:pt x="7946010" y="22606"/>
                  </a:cubicBezTo>
                  <a:cubicBezTo>
                    <a:pt x="8176896" y="8382"/>
                    <a:pt x="8334249" y="5334"/>
                    <a:pt x="8520940" y="22606"/>
                  </a:cubicBezTo>
                  <a:cubicBezTo>
                    <a:pt x="8589900" y="28956"/>
                    <a:pt x="8658608" y="30734"/>
                    <a:pt x="8728458" y="30353"/>
                  </a:cubicBezTo>
                  <a:cubicBezTo>
                    <a:pt x="8785227" y="30099"/>
                    <a:pt x="8842631" y="28321"/>
                    <a:pt x="8901559" y="26543"/>
                  </a:cubicBezTo>
                  <a:cubicBezTo>
                    <a:pt x="8963027" y="24765"/>
                    <a:pt x="9026273" y="22860"/>
                    <a:pt x="9091551" y="22479"/>
                  </a:cubicBezTo>
                  <a:cubicBezTo>
                    <a:pt x="9185404" y="21971"/>
                    <a:pt x="9361681" y="22352"/>
                    <a:pt x="9534527" y="22733"/>
                  </a:cubicBezTo>
                  <a:cubicBezTo>
                    <a:pt x="9738235" y="23114"/>
                    <a:pt x="9936736" y="23495"/>
                    <a:pt x="9990584" y="22479"/>
                  </a:cubicBezTo>
                  <a:cubicBezTo>
                    <a:pt x="10030081" y="21717"/>
                    <a:pt x="10064117" y="22479"/>
                    <a:pt x="10101836" y="23241"/>
                  </a:cubicBezTo>
                  <a:cubicBezTo>
                    <a:pt x="10160891" y="24511"/>
                    <a:pt x="10229598" y="26035"/>
                    <a:pt x="10344660" y="22479"/>
                  </a:cubicBezTo>
                  <a:cubicBezTo>
                    <a:pt x="10368790" y="21717"/>
                    <a:pt x="10391777" y="21209"/>
                    <a:pt x="10413875" y="20955"/>
                  </a:cubicBezTo>
                  <a:cubicBezTo>
                    <a:pt x="10481694" y="20066"/>
                    <a:pt x="10542399" y="20828"/>
                    <a:pt x="10609582" y="21844"/>
                  </a:cubicBezTo>
                  <a:cubicBezTo>
                    <a:pt x="10693148" y="22987"/>
                    <a:pt x="10787000" y="24257"/>
                    <a:pt x="10917303" y="22479"/>
                  </a:cubicBezTo>
                  <a:close/>
                </a:path>
              </a:pathLst>
            </a:custGeom>
            <a:solidFill>
              <a:srgbClr val="4DC1DF"/>
            </a:solidFill>
          </p:spPr>
        </p:sp>
      </p:grpSp>
      <p:sp>
        <p:nvSpPr>
          <p:cNvPr name="TextBox 9" id="9"/>
          <p:cNvSpPr txBox="true"/>
          <p:nvPr/>
        </p:nvSpPr>
        <p:spPr>
          <a:xfrm rot="0">
            <a:off x="393610" y="1411869"/>
            <a:ext cx="5368247" cy="3057525"/>
          </a:xfrm>
          <a:prstGeom prst="rect">
            <a:avLst/>
          </a:prstGeom>
        </p:spPr>
        <p:txBody>
          <a:bodyPr anchor="t" rtlCol="false" tIns="0" lIns="0" bIns="0" rIns="0">
            <a:spAutoFit/>
          </a:bodyPr>
          <a:lstStyle/>
          <a:p>
            <a:pPr algn="l" marL="381001" indent="-190500" lvl="1">
              <a:lnSpc>
                <a:spcPts val="3000"/>
              </a:lnSpc>
              <a:buFont typeface="Arial"/>
              <a:buChar char="•"/>
            </a:pPr>
            <a:r>
              <a:rPr lang="en-US" spc="-99" sz="2500">
                <a:solidFill>
                  <a:srgbClr val="000000"/>
                </a:solidFill>
                <a:latin typeface="Museo Slab Bold"/>
              </a:rPr>
              <a:t>Traditional:</a:t>
            </a:r>
            <a:r>
              <a:rPr lang="en-US" spc="-99" sz="2500">
                <a:solidFill>
                  <a:srgbClr val="000000"/>
                </a:solidFill>
                <a:latin typeface="Museo Slab"/>
              </a:rPr>
              <a:t> Use the most recent school or census data </a:t>
            </a:r>
          </a:p>
          <a:p>
            <a:pPr algn="l">
              <a:lnSpc>
                <a:spcPts val="3000"/>
              </a:lnSpc>
            </a:pPr>
          </a:p>
          <a:p>
            <a:pPr algn="l" marL="381001" indent="-190500" lvl="1">
              <a:lnSpc>
                <a:spcPts val="3000"/>
              </a:lnSpc>
              <a:buFont typeface="Arial"/>
              <a:buChar char="•"/>
            </a:pPr>
            <a:r>
              <a:rPr lang="en-US" spc="-99" sz="2500">
                <a:solidFill>
                  <a:srgbClr val="000000"/>
                </a:solidFill>
                <a:latin typeface="Museo Slab Bold"/>
              </a:rPr>
              <a:t>Option 1:</a:t>
            </a:r>
            <a:r>
              <a:rPr lang="en-US" spc="-99" sz="2500">
                <a:solidFill>
                  <a:srgbClr val="000000"/>
                </a:solidFill>
                <a:latin typeface="Museo Slab"/>
              </a:rPr>
              <a:t> Use School </a:t>
            </a:r>
            <a:r>
              <a:rPr lang="en-US" spc="-99" u="sng" sz="2500">
                <a:solidFill>
                  <a:srgbClr val="0000FF"/>
                </a:solidFill>
                <a:latin typeface="Museo Slab"/>
              </a:rPr>
              <a:t>Year 2019-2020 Oct. 1 count school data</a:t>
            </a:r>
          </a:p>
          <a:p>
            <a:pPr algn="l">
              <a:lnSpc>
                <a:spcPts val="3000"/>
              </a:lnSpc>
            </a:pPr>
          </a:p>
          <a:p>
            <a:pPr algn="l" marL="381001" indent="-190500" lvl="1">
              <a:lnSpc>
                <a:spcPts val="3000"/>
              </a:lnSpc>
              <a:buFont typeface="Arial"/>
              <a:buChar char="•"/>
            </a:pPr>
            <a:r>
              <a:rPr lang="en-US" spc="-99" sz="2500">
                <a:solidFill>
                  <a:srgbClr val="000000"/>
                </a:solidFill>
                <a:latin typeface="Museo Slab Bold"/>
              </a:rPr>
              <a:t>Option 2:</a:t>
            </a:r>
            <a:r>
              <a:rPr lang="en-US" spc="-99" sz="2500">
                <a:solidFill>
                  <a:srgbClr val="000000"/>
                </a:solidFill>
                <a:latin typeface="Museo Slab"/>
              </a:rPr>
              <a:t> Use </a:t>
            </a:r>
            <a:r>
              <a:rPr lang="en-US" spc="-99" u="sng" sz="2500">
                <a:solidFill>
                  <a:srgbClr val="0000FF"/>
                </a:solidFill>
                <a:latin typeface="Museo Slab"/>
              </a:rPr>
              <a:t>Community Eligibility Provision data</a:t>
            </a:r>
          </a:p>
        </p:txBody>
      </p:sp>
      <p:pic>
        <p:nvPicPr>
          <p:cNvPr name="Picture 10" id="10"/>
          <p:cNvPicPr>
            <a:picLocks noChangeAspect="true"/>
          </p:cNvPicPr>
          <p:nvPr/>
        </p:nvPicPr>
        <p:blipFill>
          <a:blip r:embed="rId3"/>
          <a:srcRect l="0" t="20137" r="14590" b="0"/>
          <a:stretch>
            <a:fillRect/>
          </a:stretch>
        </p:blipFill>
        <p:spPr>
          <a:xfrm flipH="false" flipV="false" rot="0">
            <a:off x="5618956" y="2945394"/>
            <a:ext cx="3525044" cy="2198106"/>
          </a:xfrm>
          <a:prstGeom prst="rect">
            <a:avLst/>
          </a:prstGeom>
        </p:spPr>
      </p:pic>
      <p:sp>
        <p:nvSpPr>
          <p:cNvPr name="TextBox 11" id="11"/>
          <p:cNvSpPr txBox="true"/>
          <p:nvPr/>
        </p:nvSpPr>
        <p:spPr>
          <a:xfrm rot="0">
            <a:off x="622723" y="89200"/>
            <a:ext cx="6655500" cy="971550"/>
          </a:xfrm>
          <a:prstGeom prst="rect">
            <a:avLst/>
          </a:prstGeom>
        </p:spPr>
        <p:txBody>
          <a:bodyPr anchor="t" rtlCol="false" tIns="0" lIns="0" bIns="0" rIns="0">
            <a:spAutoFit/>
          </a:bodyPr>
          <a:lstStyle/>
          <a:p>
            <a:pPr algn="l">
              <a:lnSpc>
                <a:spcPts val="7198"/>
              </a:lnSpc>
            </a:pPr>
            <a:r>
              <a:rPr lang="en-US" spc="74" sz="4999">
                <a:solidFill>
                  <a:srgbClr val="000000"/>
                </a:solidFill>
                <a:latin typeface="Catseye"/>
              </a:rPr>
              <a:t>Area Eligibility Options </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22632" y="352425"/>
            <a:ext cx="8052000" cy="693429"/>
          </a:xfrm>
          <a:prstGeom prst="rect">
            <a:avLst/>
          </a:prstGeom>
        </p:spPr>
        <p:txBody>
          <a:bodyPr anchor="t" rtlCol="false" tIns="0" lIns="0" bIns="0" rIns="0">
            <a:spAutoFit/>
          </a:bodyPr>
          <a:lstStyle/>
          <a:p>
            <a:pPr algn="l">
              <a:lnSpc>
                <a:spcPts val="5038"/>
              </a:lnSpc>
            </a:pPr>
            <a:r>
              <a:rPr lang="en-US" spc="51" sz="3499">
                <a:solidFill>
                  <a:srgbClr val="000000"/>
                </a:solidFill>
                <a:latin typeface="Catseye"/>
              </a:rPr>
              <a:t>SFSP Program Year 2022 Applications </a:t>
            </a:r>
          </a:p>
        </p:txBody>
      </p:sp>
      <p:grpSp>
        <p:nvGrpSpPr>
          <p:cNvPr name="Group 3" id="3"/>
          <p:cNvGrpSpPr>
            <a:grpSpLocks noChangeAspect="true"/>
          </p:cNvGrpSpPr>
          <p:nvPr/>
        </p:nvGrpSpPr>
        <p:grpSpPr>
          <a:xfrm rot="-10800000">
            <a:off x="485990" y="1199069"/>
            <a:ext cx="8175879" cy="74009"/>
            <a:chOff x="0" y="0"/>
            <a:chExt cx="10901173" cy="98679"/>
          </a:xfrm>
        </p:grpSpPr>
        <p:sp>
          <p:nvSpPr>
            <p:cNvPr name="Freeform 4" id="4"/>
            <p:cNvSpPr/>
            <p:nvPr/>
          </p:nvSpPr>
          <p:spPr>
            <a:xfrm>
              <a:off x="0" y="0"/>
              <a:ext cx="10901172" cy="98679"/>
            </a:xfrm>
            <a:custGeom>
              <a:avLst/>
              <a:gdLst/>
              <a:ahLst/>
              <a:cxnLst/>
              <a:rect r="r" b="b" t="t" l="l"/>
              <a:pathLst>
                <a:path h="98679" w="10901172">
                  <a:moveTo>
                    <a:pt x="10900791" y="39497"/>
                  </a:moveTo>
                  <a:cubicBezTo>
                    <a:pt x="10782300" y="32893"/>
                    <a:pt x="10571353" y="33909"/>
                    <a:pt x="10437495" y="39497"/>
                  </a:cubicBezTo>
                  <a:cubicBezTo>
                    <a:pt x="10303638" y="45085"/>
                    <a:pt x="10034143" y="44323"/>
                    <a:pt x="9756267" y="39497"/>
                  </a:cubicBezTo>
                  <a:cubicBezTo>
                    <a:pt x="9478391" y="34671"/>
                    <a:pt x="9139555" y="56642"/>
                    <a:pt x="8965947" y="39497"/>
                  </a:cubicBezTo>
                  <a:cubicBezTo>
                    <a:pt x="8792338" y="22352"/>
                    <a:pt x="8781542" y="35433"/>
                    <a:pt x="8611743" y="39497"/>
                  </a:cubicBezTo>
                  <a:cubicBezTo>
                    <a:pt x="8441944" y="43561"/>
                    <a:pt x="8428228" y="54864"/>
                    <a:pt x="8257540" y="39497"/>
                  </a:cubicBezTo>
                  <a:cubicBezTo>
                    <a:pt x="8086852" y="24130"/>
                    <a:pt x="7566660" y="18288"/>
                    <a:pt x="7358253" y="39497"/>
                  </a:cubicBezTo>
                  <a:cubicBezTo>
                    <a:pt x="7149847" y="60706"/>
                    <a:pt x="6909181" y="52705"/>
                    <a:pt x="6677025" y="39497"/>
                  </a:cubicBezTo>
                  <a:cubicBezTo>
                    <a:pt x="6444869" y="26289"/>
                    <a:pt x="6433947" y="52832"/>
                    <a:pt x="6322822" y="39497"/>
                  </a:cubicBezTo>
                  <a:cubicBezTo>
                    <a:pt x="6211697" y="26162"/>
                    <a:pt x="5780278" y="70866"/>
                    <a:pt x="5641594" y="39497"/>
                  </a:cubicBezTo>
                  <a:cubicBezTo>
                    <a:pt x="5502909" y="8128"/>
                    <a:pt x="4946777" y="32385"/>
                    <a:pt x="4742307" y="39497"/>
                  </a:cubicBezTo>
                  <a:cubicBezTo>
                    <a:pt x="4537837" y="46609"/>
                    <a:pt x="4365878" y="30988"/>
                    <a:pt x="4170045" y="39497"/>
                  </a:cubicBezTo>
                  <a:cubicBezTo>
                    <a:pt x="3974211" y="48006"/>
                    <a:pt x="3809873" y="58674"/>
                    <a:pt x="3597783" y="39497"/>
                  </a:cubicBezTo>
                  <a:cubicBezTo>
                    <a:pt x="3385693" y="20320"/>
                    <a:pt x="3060573" y="70231"/>
                    <a:pt x="2916555" y="39497"/>
                  </a:cubicBezTo>
                  <a:cubicBezTo>
                    <a:pt x="2772537" y="8763"/>
                    <a:pt x="2402332" y="78994"/>
                    <a:pt x="2126234" y="39497"/>
                  </a:cubicBezTo>
                  <a:cubicBezTo>
                    <a:pt x="1850136" y="0"/>
                    <a:pt x="1696466" y="75946"/>
                    <a:pt x="1335913" y="39497"/>
                  </a:cubicBezTo>
                  <a:cubicBezTo>
                    <a:pt x="975360" y="3048"/>
                    <a:pt x="665353" y="98679"/>
                    <a:pt x="635" y="39497"/>
                  </a:cubicBezTo>
                  <a:cubicBezTo>
                    <a:pt x="0" y="43942"/>
                    <a:pt x="127" y="48768"/>
                    <a:pt x="635" y="57785"/>
                  </a:cubicBezTo>
                  <a:cubicBezTo>
                    <a:pt x="224917" y="61214"/>
                    <a:pt x="291465" y="66421"/>
                    <a:pt x="463931" y="57785"/>
                  </a:cubicBezTo>
                  <a:cubicBezTo>
                    <a:pt x="636397" y="49149"/>
                    <a:pt x="939800" y="28448"/>
                    <a:pt x="1363218" y="57785"/>
                  </a:cubicBezTo>
                  <a:cubicBezTo>
                    <a:pt x="1786636" y="87122"/>
                    <a:pt x="1813560" y="74676"/>
                    <a:pt x="2044446" y="57785"/>
                  </a:cubicBezTo>
                  <a:cubicBezTo>
                    <a:pt x="2275332" y="40894"/>
                    <a:pt x="2266569" y="53340"/>
                    <a:pt x="2398649" y="57785"/>
                  </a:cubicBezTo>
                  <a:cubicBezTo>
                    <a:pt x="2530729" y="62230"/>
                    <a:pt x="2768473" y="62103"/>
                    <a:pt x="3079877" y="57785"/>
                  </a:cubicBezTo>
                  <a:cubicBezTo>
                    <a:pt x="3391281" y="53467"/>
                    <a:pt x="3468370" y="68961"/>
                    <a:pt x="3652139" y="57785"/>
                  </a:cubicBezTo>
                  <a:cubicBezTo>
                    <a:pt x="3835908" y="46609"/>
                    <a:pt x="3946398" y="42291"/>
                    <a:pt x="4224401" y="57785"/>
                  </a:cubicBezTo>
                  <a:cubicBezTo>
                    <a:pt x="4502404" y="73279"/>
                    <a:pt x="4608322" y="34925"/>
                    <a:pt x="4796663" y="57785"/>
                  </a:cubicBezTo>
                  <a:cubicBezTo>
                    <a:pt x="4985004" y="80645"/>
                    <a:pt x="5197475" y="31115"/>
                    <a:pt x="5368925" y="57785"/>
                  </a:cubicBezTo>
                  <a:cubicBezTo>
                    <a:pt x="5540375" y="84455"/>
                    <a:pt x="5844032" y="27432"/>
                    <a:pt x="6159246" y="57785"/>
                  </a:cubicBezTo>
                  <a:cubicBezTo>
                    <a:pt x="6474460" y="88138"/>
                    <a:pt x="6536309" y="28575"/>
                    <a:pt x="6840474" y="57785"/>
                  </a:cubicBezTo>
                  <a:cubicBezTo>
                    <a:pt x="7144639" y="86995"/>
                    <a:pt x="7084695" y="52832"/>
                    <a:pt x="7194677" y="57785"/>
                  </a:cubicBezTo>
                  <a:cubicBezTo>
                    <a:pt x="7304660" y="62738"/>
                    <a:pt x="7518527" y="77216"/>
                    <a:pt x="7766939" y="57785"/>
                  </a:cubicBezTo>
                  <a:cubicBezTo>
                    <a:pt x="8015351" y="38354"/>
                    <a:pt x="8377682" y="54991"/>
                    <a:pt x="8557260" y="57785"/>
                  </a:cubicBezTo>
                  <a:cubicBezTo>
                    <a:pt x="8736837" y="60579"/>
                    <a:pt x="8915653" y="72644"/>
                    <a:pt x="9020556" y="57785"/>
                  </a:cubicBezTo>
                  <a:cubicBezTo>
                    <a:pt x="9125458" y="42926"/>
                    <a:pt x="9639046" y="29591"/>
                    <a:pt x="9919843" y="57785"/>
                  </a:cubicBezTo>
                  <a:cubicBezTo>
                    <a:pt x="10200639" y="85979"/>
                    <a:pt x="10586593" y="23876"/>
                    <a:pt x="10900918" y="57785"/>
                  </a:cubicBezTo>
                  <a:cubicBezTo>
                    <a:pt x="10901172" y="49022"/>
                    <a:pt x="10900790" y="43942"/>
                    <a:pt x="10900918" y="39497"/>
                  </a:cubicBezTo>
                  <a:close/>
                </a:path>
              </a:pathLst>
            </a:custGeom>
            <a:solidFill>
              <a:srgbClr val="FFFFFF"/>
            </a:solidFill>
          </p:spPr>
        </p:sp>
        <p:sp>
          <p:nvSpPr>
            <p:cNvPr name="Freeform 5" id="5"/>
            <p:cNvSpPr/>
            <p:nvPr/>
          </p:nvSpPr>
          <p:spPr>
            <a:xfrm>
              <a:off x="-5207" y="5969"/>
              <a:ext cx="10910951" cy="81534"/>
            </a:xfrm>
            <a:custGeom>
              <a:avLst/>
              <a:gdLst/>
              <a:ahLst/>
              <a:cxnLst/>
              <a:rect r="r" b="b" t="t" l="l"/>
              <a:pathLst>
                <a:path h="81534" w="10910951">
                  <a:moveTo>
                    <a:pt x="10905744" y="38227"/>
                  </a:moveTo>
                  <a:cubicBezTo>
                    <a:pt x="10787507" y="31623"/>
                    <a:pt x="10576687" y="32639"/>
                    <a:pt x="10442956" y="38227"/>
                  </a:cubicBezTo>
                  <a:lnTo>
                    <a:pt x="10442956" y="38227"/>
                  </a:lnTo>
                  <a:cubicBezTo>
                    <a:pt x="10308971" y="43815"/>
                    <a:pt x="10039350" y="43053"/>
                    <a:pt x="9761474" y="38227"/>
                  </a:cubicBezTo>
                  <a:cubicBezTo>
                    <a:pt x="9645650" y="36195"/>
                    <a:pt x="9519285" y="38862"/>
                    <a:pt x="9398508" y="41402"/>
                  </a:cubicBezTo>
                  <a:cubicBezTo>
                    <a:pt x="9288399" y="43688"/>
                    <a:pt x="9182989" y="45974"/>
                    <a:pt x="9094978" y="44323"/>
                  </a:cubicBezTo>
                  <a:cubicBezTo>
                    <a:pt x="9048115" y="43561"/>
                    <a:pt x="9006078" y="41656"/>
                    <a:pt x="8970771" y="38100"/>
                  </a:cubicBezTo>
                  <a:lnTo>
                    <a:pt x="8971279" y="33401"/>
                  </a:lnTo>
                  <a:lnTo>
                    <a:pt x="8970771" y="38100"/>
                  </a:lnTo>
                  <a:cubicBezTo>
                    <a:pt x="8852027" y="26416"/>
                    <a:pt x="8809863" y="28829"/>
                    <a:pt x="8740393" y="32766"/>
                  </a:cubicBezTo>
                  <a:cubicBezTo>
                    <a:pt x="8708389" y="34671"/>
                    <a:pt x="8670670" y="36830"/>
                    <a:pt x="8617203" y="38100"/>
                  </a:cubicBezTo>
                  <a:lnTo>
                    <a:pt x="8617076" y="33401"/>
                  </a:lnTo>
                  <a:lnTo>
                    <a:pt x="8617203" y="38100"/>
                  </a:lnTo>
                  <a:cubicBezTo>
                    <a:pt x="8565514" y="39370"/>
                    <a:pt x="8528176" y="41275"/>
                    <a:pt x="8496553" y="42926"/>
                  </a:cubicBezTo>
                  <a:cubicBezTo>
                    <a:pt x="8473185" y="44069"/>
                    <a:pt x="8452865" y="45212"/>
                    <a:pt x="8432037" y="45720"/>
                  </a:cubicBezTo>
                  <a:cubicBezTo>
                    <a:pt x="8388476" y="46736"/>
                    <a:pt x="8342755" y="45466"/>
                    <a:pt x="8262365" y="38227"/>
                  </a:cubicBezTo>
                  <a:cubicBezTo>
                    <a:pt x="8091931" y="22860"/>
                    <a:pt x="7571993" y="17018"/>
                    <a:pt x="7363967" y="38227"/>
                  </a:cubicBezTo>
                  <a:lnTo>
                    <a:pt x="7363459" y="33528"/>
                  </a:lnTo>
                  <a:lnTo>
                    <a:pt x="7363967" y="38227"/>
                  </a:lnTo>
                  <a:cubicBezTo>
                    <a:pt x="7155179" y="59436"/>
                    <a:pt x="6914133" y="51435"/>
                    <a:pt x="6681977" y="38227"/>
                  </a:cubicBezTo>
                  <a:lnTo>
                    <a:pt x="6681977" y="38227"/>
                  </a:lnTo>
                  <a:cubicBezTo>
                    <a:pt x="6556120" y="31115"/>
                    <a:pt x="6495541" y="35560"/>
                    <a:pt x="6448678" y="39116"/>
                  </a:cubicBezTo>
                  <a:cubicBezTo>
                    <a:pt x="6418960" y="41275"/>
                    <a:pt x="6394449" y="43180"/>
                    <a:pt x="6362445" y="41402"/>
                  </a:cubicBezTo>
                  <a:cubicBezTo>
                    <a:pt x="6351777" y="40767"/>
                    <a:pt x="6340220" y="39751"/>
                    <a:pt x="6327520" y="38227"/>
                  </a:cubicBezTo>
                  <a:lnTo>
                    <a:pt x="6328028" y="33528"/>
                  </a:lnTo>
                  <a:lnTo>
                    <a:pt x="6327520" y="38227"/>
                  </a:lnTo>
                  <a:cubicBezTo>
                    <a:pt x="6282435" y="32766"/>
                    <a:pt x="6183248" y="37084"/>
                    <a:pt x="6071869" y="41910"/>
                  </a:cubicBezTo>
                  <a:cubicBezTo>
                    <a:pt x="5931661" y="48006"/>
                    <a:pt x="5772403" y="54864"/>
                    <a:pt x="5680074" y="43815"/>
                  </a:cubicBezTo>
                  <a:cubicBezTo>
                    <a:pt x="5667374" y="42291"/>
                    <a:pt x="5655944" y="40386"/>
                    <a:pt x="5645911" y="38100"/>
                  </a:cubicBezTo>
                  <a:lnTo>
                    <a:pt x="5646927" y="33401"/>
                  </a:lnTo>
                  <a:lnTo>
                    <a:pt x="5645911" y="38100"/>
                  </a:lnTo>
                  <a:cubicBezTo>
                    <a:pt x="5521197" y="9906"/>
                    <a:pt x="5054599" y="26924"/>
                    <a:pt x="4814950" y="35814"/>
                  </a:cubicBezTo>
                  <a:cubicBezTo>
                    <a:pt x="4789931" y="36703"/>
                    <a:pt x="4767325" y="37592"/>
                    <a:pt x="4747894" y="38227"/>
                  </a:cubicBezTo>
                  <a:cubicBezTo>
                    <a:pt x="4648072" y="41656"/>
                    <a:pt x="4555997" y="39751"/>
                    <a:pt x="4465319" y="37846"/>
                  </a:cubicBezTo>
                  <a:cubicBezTo>
                    <a:pt x="4376927" y="35941"/>
                    <a:pt x="4289805" y="34163"/>
                    <a:pt x="4197730" y="37338"/>
                  </a:cubicBezTo>
                  <a:cubicBezTo>
                    <a:pt x="4190364" y="37592"/>
                    <a:pt x="4182998" y="37846"/>
                    <a:pt x="4175632" y="38227"/>
                  </a:cubicBezTo>
                  <a:lnTo>
                    <a:pt x="4175378" y="33528"/>
                  </a:lnTo>
                  <a:lnTo>
                    <a:pt x="4175632" y="38227"/>
                  </a:lnTo>
                  <a:cubicBezTo>
                    <a:pt x="4155947" y="39116"/>
                    <a:pt x="4136516" y="40005"/>
                    <a:pt x="4117339" y="40894"/>
                  </a:cubicBezTo>
                  <a:cubicBezTo>
                    <a:pt x="4098670" y="41783"/>
                    <a:pt x="4080128" y="42545"/>
                    <a:pt x="4061840" y="43434"/>
                  </a:cubicBezTo>
                  <a:cubicBezTo>
                    <a:pt x="3912488" y="49911"/>
                    <a:pt x="3772915" y="53721"/>
                    <a:pt x="3602735" y="38354"/>
                  </a:cubicBezTo>
                  <a:lnTo>
                    <a:pt x="3603116" y="33655"/>
                  </a:lnTo>
                  <a:lnTo>
                    <a:pt x="3602735" y="38354"/>
                  </a:lnTo>
                  <a:cubicBezTo>
                    <a:pt x="3503548" y="29337"/>
                    <a:pt x="3379215" y="35560"/>
                    <a:pt x="3260089" y="41529"/>
                  </a:cubicBezTo>
                  <a:cubicBezTo>
                    <a:pt x="3151377" y="46990"/>
                    <a:pt x="3046729" y="52197"/>
                    <a:pt x="2970021" y="45339"/>
                  </a:cubicBezTo>
                  <a:cubicBezTo>
                    <a:pt x="2952114" y="43688"/>
                    <a:pt x="2935604" y="41402"/>
                    <a:pt x="2920872" y="38227"/>
                  </a:cubicBezTo>
                  <a:cubicBezTo>
                    <a:pt x="2856102" y="24384"/>
                    <a:pt x="2744342" y="31242"/>
                    <a:pt x="2614675" y="39243"/>
                  </a:cubicBezTo>
                  <a:cubicBezTo>
                    <a:pt x="2460370" y="48768"/>
                    <a:pt x="2281681" y="59817"/>
                    <a:pt x="2130805" y="38227"/>
                  </a:cubicBezTo>
                  <a:lnTo>
                    <a:pt x="2131440" y="33528"/>
                  </a:lnTo>
                  <a:lnTo>
                    <a:pt x="2130805" y="38227"/>
                  </a:lnTo>
                  <a:cubicBezTo>
                    <a:pt x="1995423" y="18796"/>
                    <a:pt x="1889505" y="27305"/>
                    <a:pt x="1773554" y="36703"/>
                  </a:cubicBezTo>
                  <a:cubicBezTo>
                    <a:pt x="1654047" y="46355"/>
                    <a:pt x="1523999" y="56769"/>
                    <a:pt x="1340611" y="38227"/>
                  </a:cubicBezTo>
                  <a:cubicBezTo>
                    <a:pt x="1184782" y="22479"/>
                    <a:pt x="1038351" y="31496"/>
                    <a:pt x="867917" y="41910"/>
                  </a:cubicBezTo>
                  <a:cubicBezTo>
                    <a:pt x="645287" y="55626"/>
                    <a:pt x="382270" y="71882"/>
                    <a:pt x="5461" y="38227"/>
                  </a:cubicBezTo>
                  <a:lnTo>
                    <a:pt x="5842" y="33528"/>
                  </a:lnTo>
                  <a:lnTo>
                    <a:pt x="10541" y="34163"/>
                  </a:lnTo>
                  <a:cubicBezTo>
                    <a:pt x="10033" y="38100"/>
                    <a:pt x="10033" y="42418"/>
                    <a:pt x="10541" y="51562"/>
                  </a:cubicBezTo>
                  <a:lnTo>
                    <a:pt x="5842" y="51816"/>
                  </a:lnTo>
                  <a:lnTo>
                    <a:pt x="5969" y="47117"/>
                  </a:lnTo>
                  <a:cubicBezTo>
                    <a:pt x="59563" y="47879"/>
                    <a:pt x="104267" y="48895"/>
                    <a:pt x="143383" y="49657"/>
                  </a:cubicBezTo>
                  <a:cubicBezTo>
                    <a:pt x="174117" y="50292"/>
                    <a:pt x="201422" y="50800"/>
                    <a:pt x="227203" y="51308"/>
                  </a:cubicBezTo>
                  <a:cubicBezTo>
                    <a:pt x="306070" y="52451"/>
                    <a:pt x="370078" y="52070"/>
                    <a:pt x="468884" y="47117"/>
                  </a:cubicBezTo>
                  <a:lnTo>
                    <a:pt x="469138" y="51816"/>
                  </a:lnTo>
                  <a:lnTo>
                    <a:pt x="468884" y="47117"/>
                  </a:lnTo>
                  <a:cubicBezTo>
                    <a:pt x="483362" y="46355"/>
                    <a:pt x="498856" y="45593"/>
                    <a:pt x="515239" y="44704"/>
                  </a:cubicBezTo>
                  <a:cubicBezTo>
                    <a:pt x="533654" y="43688"/>
                    <a:pt x="553339" y="42672"/>
                    <a:pt x="574040" y="41656"/>
                  </a:cubicBezTo>
                  <a:cubicBezTo>
                    <a:pt x="753872" y="32639"/>
                    <a:pt x="1020826" y="22987"/>
                    <a:pt x="1368806" y="47117"/>
                  </a:cubicBezTo>
                  <a:lnTo>
                    <a:pt x="1368425" y="51816"/>
                  </a:lnTo>
                  <a:lnTo>
                    <a:pt x="1368806" y="47117"/>
                  </a:lnTo>
                  <a:cubicBezTo>
                    <a:pt x="1732915" y="72390"/>
                    <a:pt x="1803527" y="66675"/>
                    <a:pt x="1962912" y="53848"/>
                  </a:cubicBezTo>
                  <a:cubicBezTo>
                    <a:pt x="1988820" y="51816"/>
                    <a:pt x="2017141" y="49530"/>
                    <a:pt x="2049399" y="47117"/>
                  </a:cubicBezTo>
                  <a:lnTo>
                    <a:pt x="2049780" y="51816"/>
                  </a:lnTo>
                  <a:lnTo>
                    <a:pt x="2049399" y="47117"/>
                  </a:lnTo>
                  <a:cubicBezTo>
                    <a:pt x="2215769" y="34925"/>
                    <a:pt x="2258060" y="37973"/>
                    <a:pt x="2318004" y="42291"/>
                  </a:cubicBezTo>
                  <a:cubicBezTo>
                    <a:pt x="2341245" y="43942"/>
                    <a:pt x="2367153" y="45847"/>
                    <a:pt x="2404110" y="47117"/>
                  </a:cubicBezTo>
                  <a:cubicBezTo>
                    <a:pt x="2536063" y="51562"/>
                    <a:pt x="2773680" y="51435"/>
                    <a:pt x="3085084" y="47117"/>
                  </a:cubicBezTo>
                  <a:lnTo>
                    <a:pt x="3085211" y="51816"/>
                  </a:lnTo>
                  <a:lnTo>
                    <a:pt x="3085084" y="47117"/>
                  </a:lnTo>
                  <a:cubicBezTo>
                    <a:pt x="3230118" y="45085"/>
                    <a:pt x="3324479" y="47371"/>
                    <a:pt x="3402330" y="49276"/>
                  </a:cubicBezTo>
                  <a:cubicBezTo>
                    <a:pt x="3457067" y="50546"/>
                    <a:pt x="3503676" y="51689"/>
                    <a:pt x="3554095" y="51054"/>
                  </a:cubicBezTo>
                  <a:cubicBezTo>
                    <a:pt x="3585845" y="50673"/>
                    <a:pt x="3619246" y="49403"/>
                    <a:pt x="3657092" y="47117"/>
                  </a:cubicBezTo>
                  <a:cubicBezTo>
                    <a:pt x="3840988" y="35941"/>
                    <a:pt x="3951732" y="31623"/>
                    <a:pt x="4229862" y="47117"/>
                  </a:cubicBezTo>
                  <a:cubicBezTo>
                    <a:pt x="4366133" y="54737"/>
                    <a:pt x="4461002" y="49403"/>
                    <a:pt x="4544568" y="44577"/>
                  </a:cubicBezTo>
                  <a:cubicBezTo>
                    <a:pt x="4610354" y="40894"/>
                    <a:pt x="4669409" y="37465"/>
                    <a:pt x="4736084" y="41275"/>
                  </a:cubicBezTo>
                  <a:cubicBezTo>
                    <a:pt x="4757293" y="42418"/>
                    <a:pt x="4779264" y="44323"/>
                    <a:pt x="4802378" y="47117"/>
                  </a:cubicBezTo>
                  <a:lnTo>
                    <a:pt x="4801743" y="51816"/>
                  </a:lnTo>
                  <a:lnTo>
                    <a:pt x="4802378" y="47117"/>
                  </a:lnTo>
                  <a:cubicBezTo>
                    <a:pt x="4894199" y="58293"/>
                    <a:pt x="4991989" y="52070"/>
                    <a:pt x="5088382" y="45974"/>
                  </a:cubicBezTo>
                  <a:cubicBezTo>
                    <a:pt x="5180965" y="40132"/>
                    <a:pt x="5272404" y="34290"/>
                    <a:pt x="5355209" y="44450"/>
                  </a:cubicBezTo>
                  <a:cubicBezTo>
                    <a:pt x="5361813" y="45212"/>
                    <a:pt x="5368290" y="46101"/>
                    <a:pt x="5374767" y="47117"/>
                  </a:cubicBezTo>
                  <a:lnTo>
                    <a:pt x="5374005" y="51816"/>
                  </a:lnTo>
                  <a:lnTo>
                    <a:pt x="5374767" y="47117"/>
                  </a:lnTo>
                  <a:cubicBezTo>
                    <a:pt x="5454015" y="59436"/>
                    <a:pt x="5561965" y="53721"/>
                    <a:pt x="5687187" y="47117"/>
                  </a:cubicBezTo>
                  <a:cubicBezTo>
                    <a:pt x="5830570" y="39497"/>
                    <a:pt x="5996051" y="30734"/>
                    <a:pt x="6164834" y="46990"/>
                  </a:cubicBezTo>
                  <a:lnTo>
                    <a:pt x="6164326" y="51689"/>
                  </a:lnTo>
                  <a:lnTo>
                    <a:pt x="6164834" y="46990"/>
                  </a:lnTo>
                  <a:cubicBezTo>
                    <a:pt x="6323457" y="62230"/>
                    <a:pt x="6417691" y="54737"/>
                    <a:pt x="6511290" y="47244"/>
                  </a:cubicBezTo>
                  <a:cubicBezTo>
                    <a:pt x="6603365" y="39878"/>
                    <a:pt x="6694933" y="32512"/>
                    <a:pt x="6846062" y="46990"/>
                  </a:cubicBezTo>
                  <a:lnTo>
                    <a:pt x="6845555" y="51689"/>
                  </a:lnTo>
                  <a:lnTo>
                    <a:pt x="6846062" y="46990"/>
                  </a:lnTo>
                  <a:cubicBezTo>
                    <a:pt x="7043167" y="65913"/>
                    <a:pt x="7086727" y="58166"/>
                    <a:pt x="7122795" y="51816"/>
                  </a:cubicBezTo>
                  <a:cubicBezTo>
                    <a:pt x="7142861" y="48260"/>
                    <a:pt x="7160895" y="45212"/>
                    <a:pt x="7200011" y="46990"/>
                  </a:cubicBezTo>
                  <a:lnTo>
                    <a:pt x="7199757" y="51689"/>
                  </a:lnTo>
                  <a:lnTo>
                    <a:pt x="7200011" y="46990"/>
                  </a:lnTo>
                  <a:cubicBezTo>
                    <a:pt x="7212076" y="47498"/>
                    <a:pt x="7225411" y="48133"/>
                    <a:pt x="7239889" y="48895"/>
                  </a:cubicBezTo>
                  <a:cubicBezTo>
                    <a:pt x="7257161" y="49784"/>
                    <a:pt x="7275958" y="50673"/>
                    <a:pt x="7296405" y="51562"/>
                  </a:cubicBezTo>
                  <a:cubicBezTo>
                    <a:pt x="7414769" y="56896"/>
                    <a:pt x="7583298" y="61722"/>
                    <a:pt x="7771638" y="46990"/>
                  </a:cubicBezTo>
                  <a:lnTo>
                    <a:pt x="7772020" y="51689"/>
                  </a:lnTo>
                  <a:lnTo>
                    <a:pt x="7771638" y="46990"/>
                  </a:lnTo>
                  <a:cubicBezTo>
                    <a:pt x="7967092" y="31750"/>
                    <a:pt x="8232775" y="38735"/>
                    <a:pt x="8424672" y="43815"/>
                  </a:cubicBezTo>
                  <a:cubicBezTo>
                    <a:pt x="8477123" y="45212"/>
                    <a:pt x="8523986" y="46482"/>
                    <a:pt x="8562467" y="46990"/>
                  </a:cubicBezTo>
                  <a:lnTo>
                    <a:pt x="8562340" y="51689"/>
                  </a:lnTo>
                  <a:lnTo>
                    <a:pt x="8562467" y="46990"/>
                  </a:lnTo>
                  <a:cubicBezTo>
                    <a:pt x="8611616" y="47752"/>
                    <a:pt x="8660638" y="49149"/>
                    <a:pt x="8708009" y="50673"/>
                  </a:cubicBezTo>
                  <a:cubicBezTo>
                    <a:pt x="8752586" y="51943"/>
                    <a:pt x="8795766" y="53340"/>
                    <a:pt x="8836279" y="53848"/>
                  </a:cubicBezTo>
                  <a:cubicBezTo>
                    <a:pt x="8910701" y="54991"/>
                    <a:pt x="8976106" y="53975"/>
                    <a:pt x="9025001" y="46990"/>
                  </a:cubicBezTo>
                  <a:lnTo>
                    <a:pt x="9025635" y="51689"/>
                  </a:lnTo>
                  <a:lnTo>
                    <a:pt x="9025001" y="46990"/>
                  </a:lnTo>
                  <a:cubicBezTo>
                    <a:pt x="9130410" y="32131"/>
                    <a:pt x="9644380" y="18796"/>
                    <a:pt x="9925431" y="46990"/>
                  </a:cubicBezTo>
                  <a:lnTo>
                    <a:pt x="9924923" y="51689"/>
                  </a:lnTo>
                  <a:lnTo>
                    <a:pt x="9925431" y="46990"/>
                  </a:lnTo>
                  <a:cubicBezTo>
                    <a:pt x="10059670" y="60452"/>
                    <a:pt x="10218166" y="53213"/>
                    <a:pt x="10381869" y="45720"/>
                  </a:cubicBezTo>
                  <a:cubicBezTo>
                    <a:pt x="10555351" y="37846"/>
                    <a:pt x="10734421" y="29591"/>
                    <a:pt x="10895584" y="45847"/>
                  </a:cubicBezTo>
                  <a:cubicBezTo>
                    <a:pt x="10899267" y="46228"/>
                    <a:pt x="10902823" y="46609"/>
                    <a:pt x="10906506" y="46990"/>
                  </a:cubicBezTo>
                  <a:lnTo>
                    <a:pt x="10905998" y="51689"/>
                  </a:lnTo>
                  <a:lnTo>
                    <a:pt x="10901299" y="51562"/>
                  </a:lnTo>
                  <a:cubicBezTo>
                    <a:pt x="10901426" y="46609"/>
                    <a:pt x="10901426" y="42799"/>
                    <a:pt x="10901299" y="39624"/>
                  </a:cubicBezTo>
                  <a:cubicBezTo>
                    <a:pt x="10901299" y="37338"/>
                    <a:pt x="10901172" y="35306"/>
                    <a:pt x="10901299" y="33274"/>
                  </a:cubicBezTo>
                  <a:lnTo>
                    <a:pt x="10905998" y="33401"/>
                  </a:lnTo>
                  <a:lnTo>
                    <a:pt x="10905998" y="38227"/>
                  </a:lnTo>
                  <a:lnTo>
                    <a:pt x="10905871" y="38227"/>
                  </a:lnTo>
                  <a:lnTo>
                    <a:pt x="10905617" y="38227"/>
                  </a:lnTo>
                  <a:moveTo>
                    <a:pt x="10906125" y="28702"/>
                  </a:moveTo>
                  <a:lnTo>
                    <a:pt x="10905870" y="33401"/>
                  </a:lnTo>
                  <a:lnTo>
                    <a:pt x="10905870" y="28702"/>
                  </a:lnTo>
                  <a:lnTo>
                    <a:pt x="10905997" y="28702"/>
                  </a:lnTo>
                  <a:cubicBezTo>
                    <a:pt x="10907267" y="28702"/>
                    <a:pt x="10908538" y="29210"/>
                    <a:pt x="10909427" y="30099"/>
                  </a:cubicBezTo>
                  <a:cubicBezTo>
                    <a:pt x="10910316" y="30988"/>
                    <a:pt x="10910824" y="32258"/>
                    <a:pt x="10910824" y="33528"/>
                  </a:cubicBezTo>
                  <a:cubicBezTo>
                    <a:pt x="10910824" y="35179"/>
                    <a:pt x="10910824" y="37084"/>
                    <a:pt x="10910824" y="39370"/>
                  </a:cubicBezTo>
                  <a:cubicBezTo>
                    <a:pt x="10910824" y="42545"/>
                    <a:pt x="10910951" y="46609"/>
                    <a:pt x="10910824" y="51816"/>
                  </a:cubicBezTo>
                  <a:cubicBezTo>
                    <a:pt x="10910824" y="53086"/>
                    <a:pt x="10910189" y="54356"/>
                    <a:pt x="10909172" y="55245"/>
                  </a:cubicBezTo>
                  <a:cubicBezTo>
                    <a:pt x="10908156" y="56134"/>
                    <a:pt x="10906887" y="56515"/>
                    <a:pt x="10905490" y="56388"/>
                  </a:cubicBezTo>
                  <a:cubicBezTo>
                    <a:pt x="10901933" y="56007"/>
                    <a:pt x="10898251" y="55626"/>
                    <a:pt x="10894695" y="55245"/>
                  </a:cubicBezTo>
                  <a:cubicBezTo>
                    <a:pt x="10734294" y="39116"/>
                    <a:pt x="10555986" y="47244"/>
                    <a:pt x="10382377" y="55245"/>
                  </a:cubicBezTo>
                  <a:cubicBezTo>
                    <a:pt x="10218928" y="62738"/>
                    <a:pt x="10059670" y="69977"/>
                    <a:pt x="9924542" y="56388"/>
                  </a:cubicBezTo>
                  <a:cubicBezTo>
                    <a:pt x="9643999" y="28194"/>
                    <a:pt x="9130919" y="41529"/>
                    <a:pt x="9026397" y="56388"/>
                  </a:cubicBezTo>
                  <a:cubicBezTo>
                    <a:pt x="8976614" y="63373"/>
                    <a:pt x="8910574" y="64516"/>
                    <a:pt x="8836152" y="63246"/>
                  </a:cubicBezTo>
                  <a:cubicBezTo>
                    <a:pt x="8795512" y="62611"/>
                    <a:pt x="8752332" y="61341"/>
                    <a:pt x="8707755" y="60071"/>
                  </a:cubicBezTo>
                  <a:cubicBezTo>
                    <a:pt x="8660257" y="58674"/>
                    <a:pt x="8611362" y="57150"/>
                    <a:pt x="8562340" y="56388"/>
                  </a:cubicBezTo>
                  <a:cubicBezTo>
                    <a:pt x="8523732" y="55753"/>
                    <a:pt x="8476869" y="54610"/>
                    <a:pt x="8424418" y="53213"/>
                  </a:cubicBezTo>
                  <a:cubicBezTo>
                    <a:pt x="8232394" y="48133"/>
                    <a:pt x="7967218" y="41148"/>
                    <a:pt x="7772400" y="56388"/>
                  </a:cubicBezTo>
                  <a:cubicBezTo>
                    <a:pt x="7583424" y="71120"/>
                    <a:pt x="7414514" y="66294"/>
                    <a:pt x="7295895" y="60960"/>
                  </a:cubicBezTo>
                  <a:cubicBezTo>
                    <a:pt x="7275449" y="60071"/>
                    <a:pt x="7256652" y="59055"/>
                    <a:pt x="7239380" y="58293"/>
                  </a:cubicBezTo>
                  <a:cubicBezTo>
                    <a:pt x="7224902" y="57531"/>
                    <a:pt x="7211567" y="56896"/>
                    <a:pt x="7199502" y="56388"/>
                  </a:cubicBezTo>
                  <a:lnTo>
                    <a:pt x="7199502" y="56388"/>
                  </a:lnTo>
                  <a:cubicBezTo>
                    <a:pt x="7161275" y="54610"/>
                    <a:pt x="7144003" y="57658"/>
                    <a:pt x="7124318" y="61087"/>
                  </a:cubicBezTo>
                  <a:cubicBezTo>
                    <a:pt x="7087107" y="67564"/>
                    <a:pt x="7042530" y="75311"/>
                    <a:pt x="6845045" y="56261"/>
                  </a:cubicBezTo>
                  <a:cubicBezTo>
                    <a:pt x="6694804" y="41783"/>
                    <a:pt x="6603872" y="49149"/>
                    <a:pt x="6512052" y="56515"/>
                  </a:cubicBezTo>
                  <a:cubicBezTo>
                    <a:pt x="6418199" y="64008"/>
                    <a:pt x="6323330" y="71628"/>
                    <a:pt x="6163818" y="56261"/>
                  </a:cubicBezTo>
                  <a:cubicBezTo>
                    <a:pt x="5995796" y="40132"/>
                    <a:pt x="5831077" y="48768"/>
                    <a:pt x="5687568" y="56388"/>
                  </a:cubicBezTo>
                  <a:cubicBezTo>
                    <a:pt x="5562727" y="62992"/>
                    <a:pt x="5453633" y="68834"/>
                    <a:pt x="5373115" y="56261"/>
                  </a:cubicBezTo>
                  <a:cubicBezTo>
                    <a:pt x="5366765" y="55245"/>
                    <a:pt x="5360288" y="54356"/>
                    <a:pt x="5353812" y="53594"/>
                  </a:cubicBezTo>
                  <a:cubicBezTo>
                    <a:pt x="5272024" y="43688"/>
                    <a:pt x="5181472" y="49403"/>
                    <a:pt x="5088763" y="55245"/>
                  </a:cubicBezTo>
                  <a:cubicBezTo>
                    <a:pt x="4992497" y="61341"/>
                    <a:pt x="4893945" y="67564"/>
                    <a:pt x="4800981" y="56261"/>
                  </a:cubicBezTo>
                  <a:cubicBezTo>
                    <a:pt x="4777994" y="53467"/>
                    <a:pt x="4756277" y="51562"/>
                    <a:pt x="4735321" y="50419"/>
                  </a:cubicBezTo>
                  <a:cubicBezTo>
                    <a:pt x="4669154" y="46736"/>
                    <a:pt x="4610734" y="50038"/>
                    <a:pt x="4544821" y="53721"/>
                  </a:cubicBezTo>
                  <a:cubicBezTo>
                    <a:pt x="4461128" y="58420"/>
                    <a:pt x="4365878" y="63881"/>
                    <a:pt x="4229100" y="56261"/>
                  </a:cubicBezTo>
                  <a:lnTo>
                    <a:pt x="4229353" y="51562"/>
                  </a:lnTo>
                  <a:lnTo>
                    <a:pt x="4229100" y="56261"/>
                  </a:lnTo>
                  <a:cubicBezTo>
                    <a:pt x="3951351" y="40767"/>
                    <a:pt x="3840988" y="45085"/>
                    <a:pt x="3657346" y="56261"/>
                  </a:cubicBezTo>
                  <a:lnTo>
                    <a:pt x="3657092" y="51562"/>
                  </a:lnTo>
                  <a:lnTo>
                    <a:pt x="3657346" y="56261"/>
                  </a:lnTo>
                  <a:cubicBezTo>
                    <a:pt x="3619246" y="58547"/>
                    <a:pt x="3585845" y="59690"/>
                    <a:pt x="3553841" y="60198"/>
                  </a:cubicBezTo>
                  <a:cubicBezTo>
                    <a:pt x="3503168" y="60960"/>
                    <a:pt x="3456432" y="59817"/>
                    <a:pt x="3401695" y="58420"/>
                  </a:cubicBezTo>
                  <a:cubicBezTo>
                    <a:pt x="3323844" y="56515"/>
                    <a:pt x="3229737" y="54229"/>
                    <a:pt x="3084830" y="56261"/>
                  </a:cubicBezTo>
                  <a:cubicBezTo>
                    <a:pt x="2773426" y="60579"/>
                    <a:pt x="2535555" y="60706"/>
                    <a:pt x="2403348" y="56261"/>
                  </a:cubicBezTo>
                  <a:lnTo>
                    <a:pt x="2403475" y="51562"/>
                  </a:lnTo>
                  <a:lnTo>
                    <a:pt x="2403348" y="56261"/>
                  </a:lnTo>
                  <a:cubicBezTo>
                    <a:pt x="2366264" y="54991"/>
                    <a:pt x="2340229" y="53086"/>
                    <a:pt x="2316861" y="51435"/>
                  </a:cubicBezTo>
                  <a:cubicBezTo>
                    <a:pt x="2257425" y="47117"/>
                    <a:pt x="2215515" y="44069"/>
                    <a:pt x="2049653" y="56261"/>
                  </a:cubicBezTo>
                  <a:cubicBezTo>
                    <a:pt x="2017395" y="58674"/>
                    <a:pt x="1989201" y="60833"/>
                    <a:pt x="1963293" y="62992"/>
                  </a:cubicBezTo>
                  <a:cubicBezTo>
                    <a:pt x="1803273" y="75819"/>
                    <a:pt x="1732280" y="81534"/>
                    <a:pt x="1367790" y="56261"/>
                  </a:cubicBezTo>
                  <a:cubicBezTo>
                    <a:pt x="1020445" y="32131"/>
                    <a:pt x="753872" y="41783"/>
                    <a:pt x="574167" y="50800"/>
                  </a:cubicBezTo>
                  <a:cubicBezTo>
                    <a:pt x="553466" y="51816"/>
                    <a:pt x="533781" y="52832"/>
                    <a:pt x="515366" y="53848"/>
                  </a:cubicBezTo>
                  <a:cubicBezTo>
                    <a:pt x="498983" y="54737"/>
                    <a:pt x="483616" y="55499"/>
                    <a:pt x="469011" y="56261"/>
                  </a:cubicBezTo>
                  <a:cubicBezTo>
                    <a:pt x="369951" y="61214"/>
                    <a:pt x="305816" y="61595"/>
                    <a:pt x="226695" y="60452"/>
                  </a:cubicBezTo>
                  <a:cubicBezTo>
                    <a:pt x="200914" y="60071"/>
                    <a:pt x="173482" y="59436"/>
                    <a:pt x="142748" y="58801"/>
                  </a:cubicBezTo>
                  <a:cubicBezTo>
                    <a:pt x="103505" y="58039"/>
                    <a:pt x="58928" y="57023"/>
                    <a:pt x="5334" y="56261"/>
                  </a:cubicBezTo>
                  <a:cubicBezTo>
                    <a:pt x="2794" y="56261"/>
                    <a:pt x="762" y="54229"/>
                    <a:pt x="635" y="51816"/>
                  </a:cubicBezTo>
                  <a:cubicBezTo>
                    <a:pt x="127" y="42926"/>
                    <a:pt x="0" y="37592"/>
                    <a:pt x="635" y="32639"/>
                  </a:cubicBezTo>
                  <a:cubicBezTo>
                    <a:pt x="1016" y="30099"/>
                    <a:pt x="3302" y="28321"/>
                    <a:pt x="5715" y="28575"/>
                  </a:cubicBezTo>
                  <a:cubicBezTo>
                    <a:pt x="381889" y="62103"/>
                    <a:pt x="644271" y="45974"/>
                    <a:pt x="866775" y="32258"/>
                  </a:cubicBezTo>
                  <a:cubicBezTo>
                    <a:pt x="1037082" y="21844"/>
                    <a:pt x="1184275" y="12700"/>
                    <a:pt x="1340993" y="28575"/>
                  </a:cubicBezTo>
                  <a:lnTo>
                    <a:pt x="1340485" y="33274"/>
                  </a:lnTo>
                  <a:lnTo>
                    <a:pt x="1340993" y="28575"/>
                  </a:lnTo>
                  <a:cubicBezTo>
                    <a:pt x="1523492" y="46990"/>
                    <a:pt x="1652778" y="36576"/>
                    <a:pt x="1772158" y="27051"/>
                  </a:cubicBezTo>
                  <a:cubicBezTo>
                    <a:pt x="1888109" y="17653"/>
                    <a:pt x="1994916" y="9144"/>
                    <a:pt x="2131441" y="28702"/>
                  </a:cubicBezTo>
                  <a:cubicBezTo>
                    <a:pt x="2281174" y="50165"/>
                    <a:pt x="2458847" y="39116"/>
                    <a:pt x="2613279" y="29591"/>
                  </a:cubicBezTo>
                  <a:cubicBezTo>
                    <a:pt x="2742184" y="21590"/>
                    <a:pt x="2855595" y="14605"/>
                    <a:pt x="2922016" y="28702"/>
                  </a:cubicBezTo>
                  <a:lnTo>
                    <a:pt x="2921000" y="33401"/>
                  </a:lnTo>
                  <a:lnTo>
                    <a:pt x="2922016" y="28702"/>
                  </a:lnTo>
                  <a:cubicBezTo>
                    <a:pt x="2936240" y="31750"/>
                    <a:pt x="2952369" y="34036"/>
                    <a:pt x="2970022" y="35560"/>
                  </a:cubicBezTo>
                  <a:cubicBezTo>
                    <a:pt x="3045841" y="42418"/>
                    <a:pt x="3149727" y="37211"/>
                    <a:pt x="3258693" y="31750"/>
                  </a:cubicBezTo>
                  <a:cubicBezTo>
                    <a:pt x="3377565" y="25781"/>
                    <a:pt x="3502533" y="19558"/>
                    <a:pt x="3602609" y="28575"/>
                  </a:cubicBezTo>
                  <a:cubicBezTo>
                    <a:pt x="3772154" y="43942"/>
                    <a:pt x="3911092" y="40132"/>
                    <a:pt x="4060444" y="33655"/>
                  </a:cubicBezTo>
                  <a:cubicBezTo>
                    <a:pt x="4078732" y="32893"/>
                    <a:pt x="4097274" y="32004"/>
                    <a:pt x="4115943" y="31115"/>
                  </a:cubicBezTo>
                  <a:cubicBezTo>
                    <a:pt x="4135120" y="30226"/>
                    <a:pt x="4154551" y="29337"/>
                    <a:pt x="4174235" y="28448"/>
                  </a:cubicBezTo>
                  <a:cubicBezTo>
                    <a:pt x="4181601" y="28067"/>
                    <a:pt x="4189095" y="27813"/>
                    <a:pt x="4196333" y="27559"/>
                  </a:cubicBezTo>
                  <a:cubicBezTo>
                    <a:pt x="4288662" y="24384"/>
                    <a:pt x="4376038" y="26162"/>
                    <a:pt x="4464430" y="28067"/>
                  </a:cubicBezTo>
                  <a:cubicBezTo>
                    <a:pt x="4555235" y="29972"/>
                    <a:pt x="4646929" y="31877"/>
                    <a:pt x="4746497" y="28448"/>
                  </a:cubicBezTo>
                  <a:lnTo>
                    <a:pt x="4746624" y="33147"/>
                  </a:lnTo>
                  <a:lnTo>
                    <a:pt x="4746497" y="28448"/>
                  </a:lnTo>
                  <a:cubicBezTo>
                    <a:pt x="4765928" y="27813"/>
                    <a:pt x="4788407" y="26924"/>
                    <a:pt x="4813553" y="26035"/>
                  </a:cubicBezTo>
                  <a:cubicBezTo>
                    <a:pt x="5052186" y="17272"/>
                    <a:pt x="5520689" y="0"/>
                    <a:pt x="5647054" y="28575"/>
                  </a:cubicBezTo>
                  <a:cubicBezTo>
                    <a:pt x="5656706" y="30734"/>
                    <a:pt x="5667882" y="32512"/>
                    <a:pt x="5680328" y="34036"/>
                  </a:cubicBezTo>
                  <a:cubicBezTo>
                    <a:pt x="5771641" y="44958"/>
                    <a:pt x="5930010" y="38100"/>
                    <a:pt x="6070599" y="32131"/>
                  </a:cubicBezTo>
                  <a:cubicBezTo>
                    <a:pt x="6181597" y="27305"/>
                    <a:pt x="6281673" y="22987"/>
                    <a:pt x="6327901" y="28575"/>
                  </a:cubicBezTo>
                  <a:cubicBezTo>
                    <a:pt x="6340474" y="30099"/>
                    <a:pt x="6351777" y="31115"/>
                    <a:pt x="6362318" y="31623"/>
                  </a:cubicBezTo>
                  <a:cubicBezTo>
                    <a:pt x="6393687" y="33401"/>
                    <a:pt x="6417563" y="31623"/>
                    <a:pt x="6447281" y="29337"/>
                  </a:cubicBezTo>
                  <a:cubicBezTo>
                    <a:pt x="6494525" y="25781"/>
                    <a:pt x="6555485" y="21209"/>
                    <a:pt x="6681850" y="28448"/>
                  </a:cubicBezTo>
                  <a:lnTo>
                    <a:pt x="6681596" y="33147"/>
                  </a:lnTo>
                  <a:lnTo>
                    <a:pt x="6681850" y="28448"/>
                  </a:lnTo>
                  <a:cubicBezTo>
                    <a:pt x="6914006" y="41656"/>
                    <a:pt x="7154290" y="49657"/>
                    <a:pt x="7362316" y="28448"/>
                  </a:cubicBezTo>
                  <a:lnTo>
                    <a:pt x="7362316" y="28448"/>
                  </a:lnTo>
                  <a:cubicBezTo>
                    <a:pt x="7571104" y="7239"/>
                    <a:pt x="8091550" y="13081"/>
                    <a:pt x="8262492" y="28448"/>
                  </a:cubicBezTo>
                  <a:lnTo>
                    <a:pt x="8262111" y="33147"/>
                  </a:lnTo>
                  <a:lnTo>
                    <a:pt x="8262492" y="28448"/>
                  </a:lnTo>
                  <a:cubicBezTo>
                    <a:pt x="8342502" y="35687"/>
                    <a:pt x="8387968" y="36957"/>
                    <a:pt x="8431021" y="35941"/>
                  </a:cubicBezTo>
                  <a:cubicBezTo>
                    <a:pt x="8451722" y="35433"/>
                    <a:pt x="8471915" y="34417"/>
                    <a:pt x="8495283" y="33147"/>
                  </a:cubicBezTo>
                  <a:cubicBezTo>
                    <a:pt x="8526906" y="31496"/>
                    <a:pt x="8564244" y="29591"/>
                    <a:pt x="8616188" y="28321"/>
                  </a:cubicBezTo>
                  <a:lnTo>
                    <a:pt x="8616188" y="28321"/>
                  </a:lnTo>
                  <a:cubicBezTo>
                    <a:pt x="8669528" y="27051"/>
                    <a:pt x="8707119" y="24892"/>
                    <a:pt x="8739124" y="22987"/>
                  </a:cubicBezTo>
                  <a:cubicBezTo>
                    <a:pt x="8808974" y="18923"/>
                    <a:pt x="8851772" y="16510"/>
                    <a:pt x="8971026" y="28321"/>
                  </a:cubicBezTo>
                  <a:lnTo>
                    <a:pt x="8971026" y="28321"/>
                  </a:lnTo>
                  <a:cubicBezTo>
                    <a:pt x="9005951" y="31750"/>
                    <a:pt x="9047733" y="33655"/>
                    <a:pt x="9094469" y="34417"/>
                  </a:cubicBezTo>
                  <a:cubicBezTo>
                    <a:pt x="9182353" y="35941"/>
                    <a:pt x="9287509" y="33782"/>
                    <a:pt x="9397618" y="31496"/>
                  </a:cubicBezTo>
                  <a:cubicBezTo>
                    <a:pt x="9518268" y="28956"/>
                    <a:pt x="9644887" y="26289"/>
                    <a:pt x="9760965" y="28321"/>
                  </a:cubicBezTo>
                  <a:lnTo>
                    <a:pt x="9760838" y="33020"/>
                  </a:lnTo>
                  <a:lnTo>
                    <a:pt x="9760965" y="28321"/>
                  </a:lnTo>
                  <a:cubicBezTo>
                    <a:pt x="10038841" y="33147"/>
                    <a:pt x="10308208" y="33909"/>
                    <a:pt x="10441939" y="28321"/>
                  </a:cubicBezTo>
                  <a:lnTo>
                    <a:pt x="10442193" y="33020"/>
                  </a:lnTo>
                  <a:lnTo>
                    <a:pt x="10441939" y="28321"/>
                  </a:lnTo>
                  <a:cubicBezTo>
                    <a:pt x="10575924" y="22733"/>
                    <a:pt x="10786998" y="21717"/>
                    <a:pt x="10905743" y="28321"/>
                  </a:cubicBezTo>
                  <a:close/>
                </a:path>
              </a:pathLst>
            </a:custGeom>
            <a:solidFill>
              <a:srgbClr val="000000"/>
            </a:solidFill>
          </p:spPr>
        </p:sp>
      </p:grpSp>
      <p:grpSp>
        <p:nvGrpSpPr>
          <p:cNvPr name="Group 6" id="6"/>
          <p:cNvGrpSpPr>
            <a:grpSpLocks noChangeAspect="true"/>
          </p:cNvGrpSpPr>
          <p:nvPr/>
        </p:nvGrpSpPr>
        <p:grpSpPr>
          <a:xfrm rot="-10800000">
            <a:off x="485704" y="1204784"/>
            <a:ext cx="8175689" cy="63532"/>
            <a:chOff x="0" y="0"/>
            <a:chExt cx="10900919" cy="84709"/>
          </a:xfrm>
        </p:grpSpPr>
        <p:sp>
          <p:nvSpPr>
            <p:cNvPr name="Freeform 7" id="7"/>
            <p:cNvSpPr/>
            <p:nvPr/>
          </p:nvSpPr>
          <p:spPr>
            <a:xfrm>
              <a:off x="0" y="0"/>
              <a:ext cx="10900918" cy="84709"/>
            </a:xfrm>
            <a:custGeom>
              <a:avLst/>
              <a:gdLst/>
              <a:ahLst/>
              <a:cxnLst/>
              <a:rect r="r" b="b" t="t" l="l"/>
              <a:pathLst>
                <a:path h="84709" w="10900918">
                  <a:moveTo>
                    <a:pt x="10900156" y="33147"/>
                  </a:moveTo>
                  <a:cubicBezTo>
                    <a:pt x="10630536" y="36830"/>
                    <a:pt x="10517125" y="27305"/>
                    <a:pt x="10327894" y="33147"/>
                  </a:cubicBezTo>
                  <a:cubicBezTo>
                    <a:pt x="10138664" y="38989"/>
                    <a:pt x="10073767" y="31242"/>
                    <a:pt x="9973691" y="33147"/>
                  </a:cubicBezTo>
                  <a:cubicBezTo>
                    <a:pt x="9873615" y="35052"/>
                    <a:pt x="9278493" y="32004"/>
                    <a:pt x="9074404" y="33147"/>
                  </a:cubicBezTo>
                  <a:cubicBezTo>
                    <a:pt x="8870315" y="34290"/>
                    <a:pt x="8687562" y="50292"/>
                    <a:pt x="8502142" y="33147"/>
                  </a:cubicBezTo>
                  <a:cubicBezTo>
                    <a:pt x="8316723" y="16002"/>
                    <a:pt x="8160386" y="18923"/>
                    <a:pt x="7929880" y="33147"/>
                  </a:cubicBezTo>
                  <a:cubicBezTo>
                    <a:pt x="7699375" y="47371"/>
                    <a:pt x="7397497" y="66294"/>
                    <a:pt x="7030593" y="33147"/>
                  </a:cubicBezTo>
                  <a:cubicBezTo>
                    <a:pt x="6663690" y="0"/>
                    <a:pt x="6777990" y="22733"/>
                    <a:pt x="6567298" y="33147"/>
                  </a:cubicBezTo>
                  <a:cubicBezTo>
                    <a:pt x="6356605" y="43561"/>
                    <a:pt x="6065520" y="36703"/>
                    <a:pt x="5668011" y="33147"/>
                  </a:cubicBezTo>
                  <a:cubicBezTo>
                    <a:pt x="5270501" y="29591"/>
                    <a:pt x="5126991" y="26543"/>
                    <a:pt x="4768724" y="33147"/>
                  </a:cubicBezTo>
                  <a:cubicBezTo>
                    <a:pt x="4410457" y="39751"/>
                    <a:pt x="4278504" y="52070"/>
                    <a:pt x="4087495" y="33147"/>
                  </a:cubicBezTo>
                  <a:cubicBezTo>
                    <a:pt x="3896487" y="14224"/>
                    <a:pt x="3589020" y="52070"/>
                    <a:pt x="3188208" y="33147"/>
                  </a:cubicBezTo>
                  <a:cubicBezTo>
                    <a:pt x="2787397" y="14224"/>
                    <a:pt x="2819400" y="8382"/>
                    <a:pt x="2616073" y="33147"/>
                  </a:cubicBezTo>
                  <a:cubicBezTo>
                    <a:pt x="2412747" y="57912"/>
                    <a:pt x="2285238" y="31496"/>
                    <a:pt x="2043811" y="33147"/>
                  </a:cubicBezTo>
                  <a:cubicBezTo>
                    <a:pt x="1802385" y="34798"/>
                    <a:pt x="1425194" y="59436"/>
                    <a:pt x="1253491" y="33147"/>
                  </a:cubicBezTo>
                  <a:cubicBezTo>
                    <a:pt x="1081787" y="6858"/>
                    <a:pt x="961264" y="33020"/>
                    <a:pt x="681229" y="33147"/>
                  </a:cubicBezTo>
                  <a:cubicBezTo>
                    <a:pt x="401194" y="33274"/>
                    <a:pt x="202692" y="48514"/>
                    <a:pt x="0" y="33147"/>
                  </a:cubicBezTo>
                  <a:cubicBezTo>
                    <a:pt x="381" y="41783"/>
                    <a:pt x="127" y="47244"/>
                    <a:pt x="0" y="51435"/>
                  </a:cubicBezTo>
                  <a:cubicBezTo>
                    <a:pt x="357251" y="64389"/>
                    <a:pt x="428117" y="48768"/>
                    <a:pt x="790321" y="51435"/>
                  </a:cubicBezTo>
                  <a:cubicBezTo>
                    <a:pt x="1152525" y="54102"/>
                    <a:pt x="1027430" y="66167"/>
                    <a:pt x="1144524" y="51435"/>
                  </a:cubicBezTo>
                  <a:cubicBezTo>
                    <a:pt x="1261618" y="36703"/>
                    <a:pt x="1457579" y="39751"/>
                    <a:pt x="1607820" y="51435"/>
                  </a:cubicBezTo>
                  <a:cubicBezTo>
                    <a:pt x="1758061" y="63119"/>
                    <a:pt x="2082419" y="21844"/>
                    <a:pt x="2507107" y="51435"/>
                  </a:cubicBezTo>
                  <a:cubicBezTo>
                    <a:pt x="2931795" y="81026"/>
                    <a:pt x="2980563" y="56388"/>
                    <a:pt x="3188335" y="51435"/>
                  </a:cubicBezTo>
                  <a:cubicBezTo>
                    <a:pt x="3396107" y="46482"/>
                    <a:pt x="3534537" y="39624"/>
                    <a:pt x="3651631" y="51435"/>
                  </a:cubicBezTo>
                  <a:cubicBezTo>
                    <a:pt x="3768725" y="63246"/>
                    <a:pt x="4124071" y="36068"/>
                    <a:pt x="4332859" y="51435"/>
                  </a:cubicBezTo>
                  <a:cubicBezTo>
                    <a:pt x="4541646" y="66802"/>
                    <a:pt x="4527296" y="34290"/>
                    <a:pt x="4687062" y="51435"/>
                  </a:cubicBezTo>
                  <a:cubicBezTo>
                    <a:pt x="4846828" y="68580"/>
                    <a:pt x="4919218" y="34417"/>
                    <a:pt x="5041265" y="51435"/>
                  </a:cubicBezTo>
                  <a:cubicBezTo>
                    <a:pt x="5163312" y="68453"/>
                    <a:pt x="5418709" y="38608"/>
                    <a:pt x="5722493" y="51435"/>
                  </a:cubicBezTo>
                  <a:cubicBezTo>
                    <a:pt x="6026278" y="64262"/>
                    <a:pt x="6045835" y="70358"/>
                    <a:pt x="6185789" y="51435"/>
                  </a:cubicBezTo>
                  <a:cubicBezTo>
                    <a:pt x="6325744" y="32512"/>
                    <a:pt x="6601588" y="56134"/>
                    <a:pt x="6976111" y="51435"/>
                  </a:cubicBezTo>
                  <a:cubicBezTo>
                    <a:pt x="7350633" y="46736"/>
                    <a:pt x="7254749" y="32258"/>
                    <a:pt x="7439406" y="51435"/>
                  </a:cubicBezTo>
                  <a:cubicBezTo>
                    <a:pt x="7624064" y="70612"/>
                    <a:pt x="7895717" y="18161"/>
                    <a:pt x="8229727" y="51435"/>
                  </a:cubicBezTo>
                  <a:cubicBezTo>
                    <a:pt x="8563737" y="84709"/>
                    <a:pt x="8474456" y="50673"/>
                    <a:pt x="8583930" y="51435"/>
                  </a:cubicBezTo>
                  <a:cubicBezTo>
                    <a:pt x="8693404" y="52197"/>
                    <a:pt x="9142349" y="75311"/>
                    <a:pt x="9374251" y="51435"/>
                  </a:cubicBezTo>
                  <a:cubicBezTo>
                    <a:pt x="9606153" y="27559"/>
                    <a:pt x="9687179" y="45466"/>
                    <a:pt x="9837547" y="51435"/>
                  </a:cubicBezTo>
                  <a:cubicBezTo>
                    <a:pt x="9987914" y="57404"/>
                    <a:pt x="10070846" y="40513"/>
                    <a:pt x="10191750" y="51435"/>
                  </a:cubicBezTo>
                  <a:cubicBezTo>
                    <a:pt x="10312654" y="62357"/>
                    <a:pt x="10672445" y="70485"/>
                    <a:pt x="10900283" y="51435"/>
                  </a:cubicBezTo>
                  <a:cubicBezTo>
                    <a:pt x="10900283" y="44450"/>
                    <a:pt x="10900918" y="40894"/>
                    <a:pt x="10900283" y="33147"/>
                  </a:cubicBezTo>
                  <a:close/>
                </a:path>
              </a:pathLst>
            </a:custGeom>
            <a:solidFill>
              <a:srgbClr val="4DC1DF"/>
            </a:solidFill>
          </p:spPr>
        </p:sp>
      </p:grpSp>
      <p:grpSp>
        <p:nvGrpSpPr>
          <p:cNvPr name="Group 8" id="8"/>
          <p:cNvGrpSpPr>
            <a:grpSpLocks noChangeAspect="true"/>
          </p:cNvGrpSpPr>
          <p:nvPr/>
        </p:nvGrpSpPr>
        <p:grpSpPr>
          <a:xfrm rot="-10800000">
            <a:off x="472939" y="1200117"/>
            <a:ext cx="8201693" cy="73342"/>
            <a:chOff x="0" y="0"/>
            <a:chExt cx="10935591" cy="97790"/>
          </a:xfrm>
        </p:grpSpPr>
        <p:sp>
          <p:nvSpPr>
            <p:cNvPr name="Freeform 9" id="9"/>
            <p:cNvSpPr/>
            <p:nvPr/>
          </p:nvSpPr>
          <p:spPr>
            <a:xfrm>
              <a:off x="0" y="0"/>
              <a:ext cx="10935591" cy="97790"/>
            </a:xfrm>
            <a:custGeom>
              <a:avLst/>
              <a:gdLst/>
              <a:ahLst/>
              <a:cxnLst/>
              <a:rect r="r" b="b" t="t" l="l"/>
              <a:pathLst>
                <a:path h="97790" w="10935591">
                  <a:moveTo>
                    <a:pt x="10918063" y="57404"/>
                  </a:moveTo>
                  <a:cubicBezTo>
                    <a:pt x="10787253" y="59182"/>
                    <a:pt x="10693146" y="57912"/>
                    <a:pt x="10609453" y="56769"/>
                  </a:cubicBezTo>
                  <a:cubicBezTo>
                    <a:pt x="10542270" y="55880"/>
                    <a:pt x="10481945" y="54991"/>
                    <a:pt x="10414762" y="55880"/>
                  </a:cubicBezTo>
                  <a:cubicBezTo>
                    <a:pt x="10392791" y="56134"/>
                    <a:pt x="10370058" y="56642"/>
                    <a:pt x="10346182" y="57404"/>
                  </a:cubicBezTo>
                  <a:lnTo>
                    <a:pt x="10345674" y="40005"/>
                  </a:lnTo>
                  <a:lnTo>
                    <a:pt x="10346182" y="57404"/>
                  </a:lnTo>
                  <a:cubicBezTo>
                    <a:pt x="10230358" y="60960"/>
                    <a:pt x="10160888" y="59436"/>
                    <a:pt x="10101580" y="58166"/>
                  </a:cubicBezTo>
                  <a:cubicBezTo>
                    <a:pt x="10063734" y="57404"/>
                    <a:pt x="10030333" y="56642"/>
                    <a:pt x="9991724" y="57404"/>
                  </a:cubicBezTo>
                  <a:lnTo>
                    <a:pt x="9991343" y="40005"/>
                  </a:lnTo>
                  <a:lnTo>
                    <a:pt x="9991724" y="57404"/>
                  </a:lnTo>
                  <a:cubicBezTo>
                    <a:pt x="9937368" y="58420"/>
                    <a:pt x="9738232" y="58039"/>
                    <a:pt x="9534905" y="57658"/>
                  </a:cubicBezTo>
                  <a:cubicBezTo>
                    <a:pt x="9362058" y="57277"/>
                    <a:pt x="9185909" y="56896"/>
                    <a:pt x="9092183" y="57404"/>
                  </a:cubicBezTo>
                  <a:lnTo>
                    <a:pt x="9092056" y="40005"/>
                  </a:lnTo>
                  <a:lnTo>
                    <a:pt x="9092183" y="57404"/>
                  </a:lnTo>
                  <a:cubicBezTo>
                    <a:pt x="9027286" y="57785"/>
                    <a:pt x="8964548" y="59563"/>
                    <a:pt x="8902953" y="61468"/>
                  </a:cubicBezTo>
                  <a:cubicBezTo>
                    <a:pt x="8844152" y="63246"/>
                    <a:pt x="8786240" y="64897"/>
                    <a:pt x="8729090" y="65278"/>
                  </a:cubicBezTo>
                  <a:cubicBezTo>
                    <a:pt x="8658605" y="65659"/>
                    <a:pt x="8588628" y="63881"/>
                    <a:pt x="8518270" y="57404"/>
                  </a:cubicBezTo>
                  <a:lnTo>
                    <a:pt x="8519794" y="40005"/>
                  </a:lnTo>
                  <a:lnTo>
                    <a:pt x="8518143" y="57404"/>
                  </a:lnTo>
                  <a:cubicBezTo>
                    <a:pt x="8333993" y="40386"/>
                    <a:pt x="8178672" y="43307"/>
                    <a:pt x="7948548" y="57404"/>
                  </a:cubicBezTo>
                  <a:lnTo>
                    <a:pt x="7947532" y="40005"/>
                  </a:lnTo>
                  <a:lnTo>
                    <a:pt x="7948548" y="57404"/>
                  </a:lnTo>
                  <a:cubicBezTo>
                    <a:pt x="7946643" y="57531"/>
                    <a:pt x="7944738" y="57658"/>
                    <a:pt x="7942833" y="57785"/>
                  </a:cubicBezTo>
                  <a:cubicBezTo>
                    <a:pt x="7940928" y="57912"/>
                    <a:pt x="7939023" y="58039"/>
                    <a:pt x="7937118" y="58166"/>
                  </a:cubicBezTo>
                  <a:cubicBezTo>
                    <a:pt x="7708136" y="72263"/>
                    <a:pt x="7409052" y="90170"/>
                    <a:pt x="7046721" y="57404"/>
                  </a:cubicBezTo>
                  <a:lnTo>
                    <a:pt x="7048245" y="40005"/>
                  </a:lnTo>
                  <a:lnTo>
                    <a:pt x="7046721" y="57404"/>
                  </a:lnTo>
                  <a:cubicBezTo>
                    <a:pt x="6796023" y="34671"/>
                    <a:pt x="6771766" y="38354"/>
                    <a:pt x="6715251" y="45847"/>
                  </a:cubicBezTo>
                  <a:cubicBezTo>
                    <a:pt x="6687820" y="49530"/>
                    <a:pt x="6653148" y="54102"/>
                    <a:pt x="6585965" y="57404"/>
                  </a:cubicBezTo>
                  <a:lnTo>
                    <a:pt x="6585076" y="40005"/>
                  </a:lnTo>
                  <a:lnTo>
                    <a:pt x="6585965" y="57404"/>
                  </a:lnTo>
                  <a:cubicBezTo>
                    <a:pt x="6420231" y="65659"/>
                    <a:pt x="6205093" y="63119"/>
                    <a:pt x="5929121" y="59944"/>
                  </a:cubicBezTo>
                  <a:cubicBezTo>
                    <a:pt x="5852794" y="59055"/>
                    <a:pt x="5771768" y="58166"/>
                    <a:pt x="5685662" y="57404"/>
                  </a:cubicBezTo>
                  <a:lnTo>
                    <a:pt x="5685789" y="40005"/>
                  </a:lnTo>
                  <a:lnTo>
                    <a:pt x="5685662" y="57404"/>
                  </a:lnTo>
                  <a:cubicBezTo>
                    <a:pt x="5629909" y="56896"/>
                    <a:pt x="5578982" y="56388"/>
                    <a:pt x="5531992" y="56007"/>
                  </a:cubicBezTo>
                  <a:cubicBezTo>
                    <a:pt x="5491352" y="55626"/>
                    <a:pt x="5453379" y="55245"/>
                    <a:pt x="5417438" y="54864"/>
                  </a:cubicBezTo>
                  <a:cubicBezTo>
                    <a:pt x="5198490" y="52959"/>
                    <a:pt x="5051170" y="52578"/>
                    <a:pt x="4787010" y="57404"/>
                  </a:cubicBezTo>
                  <a:lnTo>
                    <a:pt x="4786502" y="40005"/>
                  </a:lnTo>
                  <a:lnTo>
                    <a:pt x="4786883" y="57404"/>
                  </a:lnTo>
                  <a:cubicBezTo>
                    <a:pt x="4692014" y="59182"/>
                    <a:pt x="4613020" y="61341"/>
                    <a:pt x="4544567" y="63119"/>
                  </a:cubicBezTo>
                  <a:cubicBezTo>
                    <a:pt x="4492243" y="64516"/>
                    <a:pt x="4446015" y="65786"/>
                    <a:pt x="4403597" y="66548"/>
                  </a:cubicBezTo>
                  <a:cubicBezTo>
                    <a:pt x="4291964" y="68580"/>
                    <a:pt x="4206239" y="67437"/>
                    <a:pt x="4103496" y="57277"/>
                  </a:cubicBezTo>
                  <a:lnTo>
                    <a:pt x="4105274" y="40005"/>
                  </a:lnTo>
                  <a:lnTo>
                    <a:pt x="4103496" y="57404"/>
                  </a:lnTo>
                  <a:cubicBezTo>
                    <a:pt x="4015104" y="48641"/>
                    <a:pt x="3900804" y="52197"/>
                    <a:pt x="3761485" y="56642"/>
                  </a:cubicBezTo>
                  <a:cubicBezTo>
                    <a:pt x="3605021" y="61595"/>
                    <a:pt x="3418204" y="67564"/>
                    <a:pt x="3205098" y="57404"/>
                  </a:cubicBezTo>
                  <a:lnTo>
                    <a:pt x="3205987" y="40005"/>
                  </a:lnTo>
                  <a:lnTo>
                    <a:pt x="3205225" y="57404"/>
                  </a:lnTo>
                  <a:cubicBezTo>
                    <a:pt x="3135375" y="54102"/>
                    <a:pt x="3078606" y="51181"/>
                    <a:pt x="3031616" y="48768"/>
                  </a:cubicBezTo>
                  <a:cubicBezTo>
                    <a:pt x="2998215" y="47117"/>
                    <a:pt x="2969640" y="45593"/>
                    <a:pt x="2944621" y="44450"/>
                  </a:cubicBezTo>
                  <a:cubicBezTo>
                    <a:pt x="2803778" y="37846"/>
                    <a:pt x="2777997" y="40005"/>
                    <a:pt x="2636011" y="57277"/>
                  </a:cubicBezTo>
                  <a:lnTo>
                    <a:pt x="2633725" y="40005"/>
                  </a:lnTo>
                  <a:lnTo>
                    <a:pt x="2635884" y="57277"/>
                  </a:lnTo>
                  <a:cubicBezTo>
                    <a:pt x="2507741" y="72898"/>
                    <a:pt x="2409316" y="68453"/>
                    <a:pt x="2295905" y="63246"/>
                  </a:cubicBezTo>
                  <a:cubicBezTo>
                    <a:pt x="2226944" y="60071"/>
                    <a:pt x="2152395" y="56769"/>
                    <a:pt x="2061717" y="57404"/>
                  </a:cubicBezTo>
                  <a:lnTo>
                    <a:pt x="2061463" y="40005"/>
                  </a:lnTo>
                  <a:lnTo>
                    <a:pt x="2061590" y="57404"/>
                  </a:lnTo>
                  <a:cubicBezTo>
                    <a:pt x="1990089" y="57912"/>
                    <a:pt x="1906396" y="60452"/>
                    <a:pt x="1819528" y="62992"/>
                  </a:cubicBezTo>
                  <a:cubicBezTo>
                    <a:pt x="1726183" y="65786"/>
                    <a:pt x="1629155" y="68707"/>
                    <a:pt x="1539620" y="69342"/>
                  </a:cubicBezTo>
                  <a:cubicBezTo>
                    <a:pt x="1432813" y="70104"/>
                    <a:pt x="1335785" y="67437"/>
                    <a:pt x="1268475" y="57150"/>
                  </a:cubicBezTo>
                  <a:lnTo>
                    <a:pt x="1271142" y="40005"/>
                  </a:lnTo>
                  <a:lnTo>
                    <a:pt x="1268475" y="57277"/>
                  </a:lnTo>
                  <a:cubicBezTo>
                    <a:pt x="1163700" y="41148"/>
                    <a:pt x="1078356" y="44958"/>
                    <a:pt x="960246" y="50419"/>
                  </a:cubicBezTo>
                  <a:cubicBezTo>
                    <a:pt x="888618" y="53721"/>
                    <a:pt x="805179" y="57404"/>
                    <a:pt x="698880" y="57531"/>
                  </a:cubicBezTo>
                  <a:lnTo>
                    <a:pt x="698880" y="40132"/>
                  </a:lnTo>
                  <a:lnTo>
                    <a:pt x="698880" y="57531"/>
                  </a:lnTo>
                  <a:cubicBezTo>
                    <a:pt x="599693" y="57531"/>
                    <a:pt x="510666" y="59563"/>
                    <a:pt x="427862" y="61341"/>
                  </a:cubicBezTo>
                  <a:cubicBezTo>
                    <a:pt x="356361" y="62865"/>
                    <a:pt x="289432" y="64389"/>
                    <a:pt x="224789" y="64389"/>
                  </a:cubicBezTo>
                  <a:cubicBezTo>
                    <a:pt x="153669" y="64389"/>
                    <a:pt x="85343" y="62738"/>
                    <a:pt x="16255" y="57531"/>
                  </a:cubicBezTo>
                  <a:lnTo>
                    <a:pt x="17652" y="40005"/>
                  </a:lnTo>
                  <a:lnTo>
                    <a:pt x="35051" y="39243"/>
                  </a:lnTo>
                  <a:cubicBezTo>
                    <a:pt x="35432" y="48133"/>
                    <a:pt x="35305" y="53975"/>
                    <a:pt x="35051" y="58293"/>
                  </a:cubicBezTo>
                  <a:cubicBezTo>
                    <a:pt x="35051" y="58547"/>
                    <a:pt x="35051" y="58801"/>
                    <a:pt x="35051" y="59055"/>
                  </a:cubicBezTo>
                  <a:lnTo>
                    <a:pt x="17653" y="58293"/>
                  </a:lnTo>
                  <a:lnTo>
                    <a:pt x="18288" y="40894"/>
                  </a:lnTo>
                  <a:cubicBezTo>
                    <a:pt x="227838" y="48514"/>
                    <a:pt x="338455" y="46228"/>
                    <a:pt x="467741" y="43688"/>
                  </a:cubicBezTo>
                  <a:cubicBezTo>
                    <a:pt x="558546" y="41783"/>
                    <a:pt x="658495" y="39751"/>
                    <a:pt x="808101" y="40894"/>
                  </a:cubicBezTo>
                  <a:lnTo>
                    <a:pt x="807974" y="58293"/>
                  </a:lnTo>
                  <a:lnTo>
                    <a:pt x="808101" y="40894"/>
                  </a:lnTo>
                  <a:cubicBezTo>
                    <a:pt x="979551" y="42164"/>
                    <a:pt x="1042035" y="45466"/>
                    <a:pt x="1072896" y="47117"/>
                  </a:cubicBezTo>
                  <a:cubicBezTo>
                    <a:pt x="1082929" y="47625"/>
                    <a:pt x="1089025" y="48006"/>
                    <a:pt x="1094359" y="48006"/>
                  </a:cubicBezTo>
                  <a:cubicBezTo>
                    <a:pt x="1104392" y="48133"/>
                    <a:pt x="1111631" y="47117"/>
                    <a:pt x="1137666" y="43815"/>
                  </a:cubicBezTo>
                  <a:cubicBezTo>
                    <a:pt x="1144016" y="43053"/>
                    <a:pt x="1151382" y="42037"/>
                    <a:pt x="1160018" y="41021"/>
                  </a:cubicBezTo>
                  <a:lnTo>
                    <a:pt x="1162177" y="58293"/>
                  </a:lnTo>
                  <a:lnTo>
                    <a:pt x="1160018" y="41021"/>
                  </a:lnTo>
                  <a:cubicBezTo>
                    <a:pt x="1278890" y="26035"/>
                    <a:pt x="1476121" y="29210"/>
                    <a:pt x="1626743" y="40894"/>
                  </a:cubicBezTo>
                  <a:cubicBezTo>
                    <a:pt x="1682750" y="45212"/>
                    <a:pt x="1764157" y="42037"/>
                    <a:pt x="1868424" y="37973"/>
                  </a:cubicBezTo>
                  <a:cubicBezTo>
                    <a:pt x="2036953" y="31369"/>
                    <a:pt x="2262124" y="22479"/>
                    <a:pt x="2525903" y="40894"/>
                  </a:cubicBezTo>
                  <a:lnTo>
                    <a:pt x="2524633" y="58293"/>
                  </a:lnTo>
                  <a:lnTo>
                    <a:pt x="2525903" y="40894"/>
                  </a:lnTo>
                  <a:cubicBezTo>
                    <a:pt x="2832481" y="62230"/>
                    <a:pt x="2942082" y="55245"/>
                    <a:pt x="3057779" y="47879"/>
                  </a:cubicBezTo>
                  <a:cubicBezTo>
                    <a:pt x="3102229" y="45085"/>
                    <a:pt x="3147695" y="42164"/>
                    <a:pt x="3205480" y="40767"/>
                  </a:cubicBezTo>
                  <a:lnTo>
                    <a:pt x="3205861" y="58166"/>
                  </a:lnTo>
                  <a:lnTo>
                    <a:pt x="3205480" y="40767"/>
                  </a:lnTo>
                  <a:cubicBezTo>
                    <a:pt x="3241548" y="39878"/>
                    <a:pt x="3275584" y="38989"/>
                    <a:pt x="3307842" y="38100"/>
                  </a:cubicBezTo>
                  <a:cubicBezTo>
                    <a:pt x="3336798" y="37338"/>
                    <a:pt x="3364230" y="36576"/>
                    <a:pt x="3390265" y="35941"/>
                  </a:cubicBezTo>
                  <a:cubicBezTo>
                    <a:pt x="3502279" y="33274"/>
                    <a:pt x="3591306" y="32766"/>
                    <a:pt x="3670808" y="40767"/>
                  </a:cubicBezTo>
                  <a:lnTo>
                    <a:pt x="3669030" y="58166"/>
                  </a:lnTo>
                  <a:lnTo>
                    <a:pt x="3670808" y="40767"/>
                  </a:lnTo>
                  <a:cubicBezTo>
                    <a:pt x="3723005" y="46101"/>
                    <a:pt x="3824986" y="43307"/>
                    <a:pt x="3942207" y="40259"/>
                  </a:cubicBezTo>
                  <a:cubicBezTo>
                    <a:pt x="4080002" y="36576"/>
                    <a:pt x="4237355" y="32385"/>
                    <a:pt x="4351528" y="40767"/>
                  </a:cubicBezTo>
                  <a:lnTo>
                    <a:pt x="4350258" y="58166"/>
                  </a:lnTo>
                  <a:lnTo>
                    <a:pt x="4351528" y="40767"/>
                  </a:lnTo>
                  <a:cubicBezTo>
                    <a:pt x="4456938" y="48514"/>
                    <a:pt x="4504309" y="43942"/>
                    <a:pt x="4546854" y="39878"/>
                  </a:cubicBezTo>
                  <a:cubicBezTo>
                    <a:pt x="4581906" y="36449"/>
                    <a:pt x="4614291" y="33401"/>
                    <a:pt x="4671187" y="37592"/>
                  </a:cubicBezTo>
                  <a:cubicBezTo>
                    <a:pt x="4681982" y="38354"/>
                    <a:pt x="4693666" y="39497"/>
                    <a:pt x="4706493" y="40767"/>
                  </a:cubicBezTo>
                  <a:lnTo>
                    <a:pt x="4704588" y="58166"/>
                  </a:lnTo>
                  <a:lnTo>
                    <a:pt x="4706493" y="40767"/>
                  </a:lnTo>
                  <a:cubicBezTo>
                    <a:pt x="4787011" y="49403"/>
                    <a:pt x="4844669" y="44831"/>
                    <a:pt x="4899025" y="40386"/>
                  </a:cubicBezTo>
                  <a:cubicBezTo>
                    <a:pt x="4945888" y="36576"/>
                    <a:pt x="4990973" y="33020"/>
                    <a:pt x="5044822" y="38735"/>
                  </a:cubicBezTo>
                  <a:cubicBezTo>
                    <a:pt x="5050156" y="39370"/>
                    <a:pt x="5055617" y="40005"/>
                    <a:pt x="5061205" y="40767"/>
                  </a:cubicBezTo>
                  <a:lnTo>
                    <a:pt x="5058792" y="58039"/>
                  </a:lnTo>
                  <a:lnTo>
                    <a:pt x="5061205" y="40767"/>
                  </a:lnTo>
                  <a:cubicBezTo>
                    <a:pt x="5119244" y="48895"/>
                    <a:pt x="5209414" y="46101"/>
                    <a:pt x="5324349" y="42418"/>
                  </a:cubicBezTo>
                  <a:cubicBezTo>
                    <a:pt x="5442713" y="38608"/>
                    <a:pt x="5585461" y="34163"/>
                    <a:pt x="5740782" y="40640"/>
                  </a:cubicBezTo>
                  <a:lnTo>
                    <a:pt x="5740020" y="58039"/>
                  </a:lnTo>
                  <a:lnTo>
                    <a:pt x="5740782" y="40640"/>
                  </a:lnTo>
                  <a:cubicBezTo>
                    <a:pt x="5792598" y="42799"/>
                    <a:pt x="5836032" y="44831"/>
                    <a:pt x="5873243" y="46482"/>
                  </a:cubicBezTo>
                  <a:cubicBezTo>
                    <a:pt x="5901183" y="47752"/>
                    <a:pt x="5925567" y="48895"/>
                    <a:pt x="5947157" y="49784"/>
                  </a:cubicBezTo>
                  <a:cubicBezTo>
                    <a:pt x="6066029" y="54737"/>
                    <a:pt x="6103875" y="53848"/>
                    <a:pt x="6200903" y="40767"/>
                  </a:cubicBezTo>
                  <a:lnTo>
                    <a:pt x="6203189" y="58039"/>
                  </a:lnTo>
                  <a:lnTo>
                    <a:pt x="6200903" y="40767"/>
                  </a:lnTo>
                  <a:cubicBezTo>
                    <a:pt x="6281294" y="29972"/>
                    <a:pt x="6404865" y="32893"/>
                    <a:pt x="6562345" y="36449"/>
                  </a:cubicBezTo>
                  <a:cubicBezTo>
                    <a:pt x="6685281" y="39243"/>
                    <a:pt x="6829934" y="42672"/>
                    <a:pt x="6993383" y="40640"/>
                  </a:cubicBezTo>
                  <a:lnTo>
                    <a:pt x="6993637" y="58039"/>
                  </a:lnTo>
                  <a:lnTo>
                    <a:pt x="6993383" y="40640"/>
                  </a:lnTo>
                  <a:cubicBezTo>
                    <a:pt x="7144894" y="38735"/>
                    <a:pt x="7219316" y="35179"/>
                    <a:pt x="7266306" y="33020"/>
                  </a:cubicBezTo>
                  <a:cubicBezTo>
                    <a:pt x="7288150" y="32004"/>
                    <a:pt x="7304533" y="31242"/>
                    <a:pt x="7320027" y="30988"/>
                  </a:cubicBezTo>
                  <a:cubicBezTo>
                    <a:pt x="7353936" y="30607"/>
                    <a:pt x="7383654" y="32893"/>
                    <a:pt x="7458583" y="40767"/>
                  </a:cubicBezTo>
                  <a:lnTo>
                    <a:pt x="7456805" y="58166"/>
                  </a:lnTo>
                  <a:lnTo>
                    <a:pt x="7458583" y="40767"/>
                  </a:lnTo>
                  <a:cubicBezTo>
                    <a:pt x="7536307" y="48895"/>
                    <a:pt x="7630288" y="43942"/>
                    <a:pt x="7740269" y="38227"/>
                  </a:cubicBezTo>
                  <a:cubicBezTo>
                    <a:pt x="7885557" y="30607"/>
                    <a:pt x="8056880" y="21590"/>
                    <a:pt x="8248777" y="40767"/>
                  </a:cubicBezTo>
                  <a:cubicBezTo>
                    <a:pt x="8472932" y="63119"/>
                    <a:pt x="8503793" y="54737"/>
                    <a:pt x="8531606" y="48006"/>
                  </a:cubicBezTo>
                  <a:cubicBezTo>
                    <a:pt x="8547736" y="44069"/>
                    <a:pt x="8563738" y="40386"/>
                    <a:pt x="8601456" y="40640"/>
                  </a:cubicBezTo>
                  <a:lnTo>
                    <a:pt x="8601329" y="58039"/>
                  </a:lnTo>
                  <a:lnTo>
                    <a:pt x="8601456" y="40640"/>
                  </a:lnTo>
                  <a:cubicBezTo>
                    <a:pt x="8626475" y="40767"/>
                    <a:pt x="8668766" y="42164"/>
                    <a:pt x="8721599" y="43815"/>
                  </a:cubicBezTo>
                  <a:cubicBezTo>
                    <a:pt x="8811642" y="46609"/>
                    <a:pt x="8933054" y="50419"/>
                    <a:pt x="9054339" y="51308"/>
                  </a:cubicBezTo>
                  <a:cubicBezTo>
                    <a:pt x="9177782" y="52197"/>
                    <a:pt x="9300338" y="50038"/>
                    <a:pt x="9389873" y="40767"/>
                  </a:cubicBezTo>
                  <a:lnTo>
                    <a:pt x="9391651" y="58166"/>
                  </a:lnTo>
                  <a:lnTo>
                    <a:pt x="9389873" y="40767"/>
                  </a:lnTo>
                  <a:cubicBezTo>
                    <a:pt x="9567165" y="22479"/>
                    <a:pt x="9657335" y="28448"/>
                    <a:pt x="9756267" y="35052"/>
                  </a:cubicBezTo>
                  <a:cubicBezTo>
                    <a:pt x="9787636" y="37084"/>
                    <a:pt x="9819640" y="39243"/>
                    <a:pt x="9855581" y="40640"/>
                  </a:cubicBezTo>
                  <a:cubicBezTo>
                    <a:pt x="9924797" y="43434"/>
                    <a:pt x="9979533" y="41275"/>
                    <a:pt x="10030968" y="39243"/>
                  </a:cubicBezTo>
                  <a:cubicBezTo>
                    <a:pt x="10075418" y="37465"/>
                    <a:pt x="10117582" y="35814"/>
                    <a:pt x="10163811" y="37719"/>
                  </a:cubicBezTo>
                  <a:cubicBezTo>
                    <a:pt x="10178924" y="38354"/>
                    <a:pt x="10194417" y="39243"/>
                    <a:pt x="10210674" y="40767"/>
                  </a:cubicBezTo>
                  <a:cubicBezTo>
                    <a:pt x="10330689" y="51689"/>
                    <a:pt x="10689337" y="59690"/>
                    <a:pt x="10916158" y="40767"/>
                  </a:cubicBezTo>
                  <a:lnTo>
                    <a:pt x="10917555" y="58166"/>
                  </a:lnTo>
                  <a:lnTo>
                    <a:pt x="10900156" y="58039"/>
                  </a:lnTo>
                  <a:cubicBezTo>
                    <a:pt x="10900156" y="55499"/>
                    <a:pt x="10900283" y="53340"/>
                    <a:pt x="10900283" y="51562"/>
                  </a:cubicBezTo>
                  <a:cubicBezTo>
                    <a:pt x="10900411" y="49911"/>
                    <a:pt x="10900411" y="48641"/>
                    <a:pt x="10900411" y="47244"/>
                  </a:cubicBezTo>
                  <a:cubicBezTo>
                    <a:pt x="10900411" y="45593"/>
                    <a:pt x="10900411" y="43815"/>
                    <a:pt x="10900156" y="41275"/>
                  </a:cubicBezTo>
                  <a:lnTo>
                    <a:pt x="10917810" y="40005"/>
                  </a:lnTo>
                  <a:lnTo>
                    <a:pt x="10918064" y="57404"/>
                  </a:lnTo>
                  <a:moveTo>
                    <a:pt x="10917556" y="22479"/>
                  </a:moveTo>
                  <a:cubicBezTo>
                    <a:pt x="10926700" y="22352"/>
                    <a:pt x="10934447" y="29337"/>
                    <a:pt x="10935209" y="38481"/>
                  </a:cubicBezTo>
                  <a:cubicBezTo>
                    <a:pt x="10935464" y="42037"/>
                    <a:pt x="10935591" y="44831"/>
                    <a:pt x="10935591" y="47625"/>
                  </a:cubicBezTo>
                  <a:cubicBezTo>
                    <a:pt x="10935591" y="49530"/>
                    <a:pt x="10935464" y="51435"/>
                    <a:pt x="10935464" y="52959"/>
                  </a:cubicBezTo>
                  <a:cubicBezTo>
                    <a:pt x="10935336" y="54737"/>
                    <a:pt x="10935336" y="56388"/>
                    <a:pt x="10935336" y="58420"/>
                  </a:cubicBezTo>
                  <a:cubicBezTo>
                    <a:pt x="10935209" y="67437"/>
                    <a:pt x="10928352" y="74930"/>
                    <a:pt x="10919334" y="75692"/>
                  </a:cubicBezTo>
                  <a:cubicBezTo>
                    <a:pt x="10690353" y="94869"/>
                    <a:pt x="10329673" y="86741"/>
                    <a:pt x="10207754" y="75692"/>
                  </a:cubicBezTo>
                  <a:lnTo>
                    <a:pt x="10209278" y="58293"/>
                  </a:lnTo>
                  <a:lnTo>
                    <a:pt x="10207754" y="75692"/>
                  </a:lnTo>
                  <a:cubicBezTo>
                    <a:pt x="10192133" y="74295"/>
                    <a:pt x="10177147" y="73279"/>
                    <a:pt x="10162669" y="72771"/>
                  </a:cubicBezTo>
                  <a:cubicBezTo>
                    <a:pt x="10117965" y="70993"/>
                    <a:pt x="10077198" y="72644"/>
                    <a:pt x="10032621" y="74295"/>
                  </a:cubicBezTo>
                  <a:cubicBezTo>
                    <a:pt x="9981186" y="76327"/>
                    <a:pt x="9925179" y="78486"/>
                    <a:pt x="9854440" y="75692"/>
                  </a:cubicBezTo>
                  <a:lnTo>
                    <a:pt x="9855074" y="58293"/>
                  </a:lnTo>
                  <a:lnTo>
                    <a:pt x="9854440" y="75692"/>
                  </a:lnTo>
                  <a:cubicBezTo>
                    <a:pt x="9817864" y="74295"/>
                    <a:pt x="9785479" y="72136"/>
                    <a:pt x="9754109" y="69977"/>
                  </a:cubicBezTo>
                  <a:cubicBezTo>
                    <a:pt x="9656192" y="63500"/>
                    <a:pt x="9568181" y="57658"/>
                    <a:pt x="9393683" y="75565"/>
                  </a:cubicBezTo>
                  <a:cubicBezTo>
                    <a:pt x="9302243" y="84963"/>
                    <a:pt x="9177910" y="87122"/>
                    <a:pt x="9054340" y="86233"/>
                  </a:cubicBezTo>
                  <a:cubicBezTo>
                    <a:pt x="8932546" y="85344"/>
                    <a:pt x="8810754" y="81534"/>
                    <a:pt x="8720710" y="78740"/>
                  </a:cubicBezTo>
                  <a:cubicBezTo>
                    <a:pt x="8667624" y="77089"/>
                    <a:pt x="8625842" y="75819"/>
                    <a:pt x="8601457" y="75565"/>
                  </a:cubicBezTo>
                  <a:cubicBezTo>
                    <a:pt x="8567294" y="75311"/>
                    <a:pt x="8554214" y="78613"/>
                    <a:pt x="8540116" y="81915"/>
                  </a:cubicBezTo>
                  <a:cubicBezTo>
                    <a:pt x="8506080" y="90170"/>
                    <a:pt x="8470139" y="97790"/>
                    <a:pt x="8245603" y="75438"/>
                  </a:cubicBezTo>
                  <a:lnTo>
                    <a:pt x="8247381" y="58039"/>
                  </a:lnTo>
                  <a:lnTo>
                    <a:pt x="8245603" y="75438"/>
                  </a:lnTo>
                  <a:cubicBezTo>
                    <a:pt x="8056754" y="56642"/>
                    <a:pt x="7887717" y="65405"/>
                    <a:pt x="7742429" y="73025"/>
                  </a:cubicBezTo>
                  <a:cubicBezTo>
                    <a:pt x="7633336" y="78740"/>
                    <a:pt x="7536308" y="83820"/>
                    <a:pt x="7455282" y="75438"/>
                  </a:cubicBezTo>
                  <a:cubicBezTo>
                    <a:pt x="7380225" y="67564"/>
                    <a:pt x="7352412" y="65532"/>
                    <a:pt x="7320789" y="65913"/>
                  </a:cubicBezTo>
                  <a:cubicBezTo>
                    <a:pt x="7305930" y="66040"/>
                    <a:pt x="7290308" y="66802"/>
                    <a:pt x="7268211" y="67818"/>
                  </a:cubicBezTo>
                  <a:cubicBezTo>
                    <a:pt x="7220840" y="70104"/>
                    <a:pt x="7146164" y="73533"/>
                    <a:pt x="6994017" y="75438"/>
                  </a:cubicBezTo>
                  <a:cubicBezTo>
                    <a:pt x="6829933" y="77470"/>
                    <a:pt x="6684645" y="74168"/>
                    <a:pt x="6561837" y="71247"/>
                  </a:cubicBezTo>
                  <a:cubicBezTo>
                    <a:pt x="6402960" y="67564"/>
                    <a:pt x="6282945" y="64897"/>
                    <a:pt x="6205983" y="75184"/>
                  </a:cubicBezTo>
                  <a:cubicBezTo>
                    <a:pt x="6106542" y="88646"/>
                    <a:pt x="6066537" y="89535"/>
                    <a:pt x="5946141" y="84455"/>
                  </a:cubicBezTo>
                  <a:cubicBezTo>
                    <a:pt x="5924424" y="83566"/>
                    <a:pt x="5899913" y="82423"/>
                    <a:pt x="5872100" y="81153"/>
                  </a:cubicBezTo>
                  <a:cubicBezTo>
                    <a:pt x="5834889" y="79502"/>
                    <a:pt x="5791455" y="77470"/>
                    <a:pt x="5739766" y="75311"/>
                  </a:cubicBezTo>
                  <a:cubicBezTo>
                    <a:pt x="5585842" y="68834"/>
                    <a:pt x="5444237" y="73279"/>
                    <a:pt x="5325873" y="77089"/>
                  </a:cubicBezTo>
                  <a:cubicBezTo>
                    <a:pt x="5212462" y="80645"/>
                    <a:pt x="5118609" y="83693"/>
                    <a:pt x="5056887" y="75184"/>
                  </a:cubicBezTo>
                  <a:cubicBezTo>
                    <a:pt x="5051680" y="74422"/>
                    <a:pt x="5046600" y="73787"/>
                    <a:pt x="5041647" y="73279"/>
                  </a:cubicBezTo>
                  <a:cubicBezTo>
                    <a:pt x="4991355" y="67818"/>
                    <a:pt x="4949318" y="71247"/>
                    <a:pt x="4902328" y="74930"/>
                  </a:cubicBezTo>
                  <a:cubicBezTo>
                    <a:pt x="4847591" y="79375"/>
                    <a:pt x="4787139" y="84201"/>
                    <a:pt x="4703192" y="75184"/>
                  </a:cubicBezTo>
                  <a:cubicBezTo>
                    <a:pt x="4690746" y="73787"/>
                    <a:pt x="4679443" y="72771"/>
                    <a:pt x="4669029" y="72009"/>
                  </a:cubicBezTo>
                  <a:cubicBezTo>
                    <a:pt x="4615181" y="68072"/>
                    <a:pt x="4584955" y="70993"/>
                    <a:pt x="4550665" y="74168"/>
                  </a:cubicBezTo>
                  <a:cubicBezTo>
                    <a:pt x="4506850" y="78359"/>
                    <a:pt x="4457320" y="83058"/>
                    <a:pt x="4349497" y="75184"/>
                  </a:cubicBezTo>
                  <a:cubicBezTo>
                    <a:pt x="4237356" y="66929"/>
                    <a:pt x="4082035" y="70993"/>
                    <a:pt x="3943605" y="74803"/>
                  </a:cubicBezTo>
                  <a:cubicBezTo>
                    <a:pt x="3827781" y="77851"/>
                    <a:pt x="3722752" y="80772"/>
                    <a:pt x="3667761" y="75184"/>
                  </a:cubicBezTo>
                  <a:cubicBezTo>
                    <a:pt x="3590545" y="67437"/>
                    <a:pt x="3503550" y="67818"/>
                    <a:pt x="3391536" y="70485"/>
                  </a:cubicBezTo>
                  <a:cubicBezTo>
                    <a:pt x="3365501" y="71120"/>
                    <a:pt x="3338069" y="71882"/>
                    <a:pt x="3309113" y="72644"/>
                  </a:cubicBezTo>
                  <a:cubicBezTo>
                    <a:pt x="3276855" y="73533"/>
                    <a:pt x="3242819" y="74422"/>
                    <a:pt x="3206624" y="75311"/>
                  </a:cubicBezTo>
                  <a:cubicBezTo>
                    <a:pt x="3149601" y="76708"/>
                    <a:pt x="3104643" y="79502"/>
                    <a:pt x="3060320" y="82296"/>
                  </a:cubicBezTo>
                  <a:cubicBezTo>
                    <a:pt x="2943226" y="89662"/>
                    <a:pt x="2831974" y="96774"/>
                    <a:pt x="2523745" y="75184"/>
                  </a:cubicBezTo>
                  <a:cubicBezTo>
                    <a:pt x="2261998" y="56896"/>
                    <a:pt x="2038478" y="65659"/>
                    <a:pt x="1870076" y="72390"/>
                  </a:cubicBezTo>
                  <a:cubicBezTo>
                    <a:pt x="1766698" y="76454"/>
                    <a:pt x="1682878" y="79756"/>
                    <a:pt x="1624331" y="75184"/>
                  </a:cubicBezTo>
                  <a:lnTo>
                    <a:pt x="1625728" y="57785"/>
                  </a:lnTo>
                  <a:lnTo>
                    <a:pt x="1624331" y="75184"/>
                  </a:lnTo>
                  <a:cubicBezTo>
                    <a:pt x="1474470" y="63500"/>
                    <a:pt x="1280033" y="60579"/>
                    <a:pt x="1164590" y="75057"/>
                  </a:cubicBezTo>
                  <a:cubicBezTo>
                    <a:pt x="1155954" y="76200"/>
                    <a:pt x="1148588" y="77089"/>
                    <a:pt x="1142238" y="77851"/>
                  </a:cubicBezTo>
                  <a:cubicBezTo>
                    <a:pt x="1117092" y="81026"/>
                    <a:pt x="1107059" y="82423"/>
                    <a:pt x="1094232" y="82296"/>
                  </a:cubicBezTo>
                  <a:cubicBezTo>
                    <a:pt x="1087882" y="82296"/>
                    <a:pt x="1080897" y="81915"/>
                    <a:pt x="1071118" y="81407"/>
                  </a:cubicBezTo>
                  <a:cubicBezTo>
                    <a:pt x="1040892" y="79756"/>
                    <a:pt x="978789" y="76454"/>
                    <a:pt x="807974" y="75184"/>
                  </a:cubicBezTo>
                  <a:cubicBezTo>
                    <a:pt x="659003" y="74168"/>
                    <a:pt x="559308" y="76073"/>
                    <a:pt x="468630" y="77978"/>
                  </a:cubicBezTo>
                  <a:cubicBezTo>
                    <a:pt x="339090" y="80645"/>
                    <a:pt x="227584" y="82804"/>
                    <a:pt x="17145" y="75184"/>
                  </a:cubicBezTo>
                  <a:cubicBezTo>
                    <a:pt x="12573" y="75057"/>
                    <a:pt x="8128" y="73025"/>
                    <a:pt x="4953" y="69596"/>
                  </a:cubicBezTo>
                  <a:cubicBezTo>
                    <a:pt x="1778" y="66167"/>
                    <a:pt x="127" y="61722"/>
                    <a:pt x="254" y="57023"/>
                  </a:cubicBezTo>
                  <a:cubicBezTo>
                    <a:pt x="254" y="56769"/>
                    <a:pt x="254" y="56515"/>
                    <a:pt x="254" y="56261"/>
                  </a:cubicBezTo>
                  <a:cubicBezTo>
                    <a:pt x="381" y="52324"/>
                    <a:pt x="635" y="47625"/>
                    <a:pt x="254" y="40259"/>
                  </a:cubicBezTo>
                  <a:cubicBezTo>
                    <a:pt x="0" y="35306"/>
                    <a:pt x="1905" y="30353"/>
                    <a:pt x="5588" y="26924"/>
                  </a:cubicBezTo>
                  <a:cubicBezTo>
                    <a:pt x="9271" y="23495"/>
                    <a:pt x="13970" y="22225"/>
                    <a:pt x="18923" y="22606"/>
                  </a:cubicBezTo>
                  <a:cubicBezTo>
                    <a:pt x="86741" y="27686"/>
                    <a:pt x="154305" y="29464"/>
                    <a:pt x="224790" y="29337"/>
                  </a:cubicBezTo>
                  <a:cubicBezTo>
                    <a:pt x="288925" y="29337"/>
                    <a:pt x="355600" y="27813"/>
                    <a:pt x="427101" y="26289"/>
                  </a:cubicBezTo>
                  <a:cubicBezTo>
                    <a:pt x="509778" y="24511"/>
                    <a:pt x="599186" y="22479"/>
                    <a:pt x="698754" y="22479"/>
                  </a:cubicBezTo>
                  <a:cubicBezTo>
                    <a:pt x="804164" y="22479"/>
                    <a:pt x="886841" y="18669"/>
                    <a:pt x="958469" y="15367"/>
                  </a:cubicBezTo>
                  <a:cubicBezTo>
                    <a:pt x="1076198" y="10033"/>
                    <a:pt x="1164844" y="5969"/>
                    <a:pt x="1273556" y="22606"/>
                  </a:cubicBezTo>
                  <a:cubicBezTo>
                    <a:pt x="1337691" y="32512"/>
                    <a:pt x="1432306" y="35052"/>
                    <a:pt x="1539113" y="34417"/>
                  </a:cubicBezTo>
                  <a:cubicBezTo>
                    <a:pt x="1628140" y="33782"/>
                    <a:pt x="1724787" y="30861"/>
                    <a:pt x="1818132" y="28067"/>
                  </a:cubicBezTo>
                  <a:cubicBezTo>
                    <a:pt x="1904873" y="25400"/>
                    <a:pt x="1988947" y="22860"/>
                    <a:pt x="2060956" y="22479"/>
                  </a:cubicBezTo>
                  <a:cubicBezTo>
                    <a:pt x="2152650" y="21844"/>
                    <a:pt x="2228088" y="25273"/>
                    <a:pt x="2297049" y="28321"/>
                  </a:cubicBezTo>
                  <a:cubicBezTo>
                    <a:pt x="2410460" y="33401"/>
                    <a:pt x="2506345" y="37719"/>
                    <a:pt x="2631313" y="22606"/>
                  </a:cubicBezTo>
                  <a:cubicBezTo>
                    <a:pt x="2774823" y="5080"/>
                    <a:pt x="2802636" y="2794"/>
                    <a:pt x="2945892" y="9525"/>
                  </a:cubicBezTo>
                  <a:cubicBezTo>
                    <a:pt x="2970911" y="10668"/>
                    <a:pt x="2999613" y="12192"/>
                    <a:pt x="3033014" y="13843"/>
                  </a:cubicBezTo>
                  <a:cubicBezTo>
                    <a:pt x="3080131" y="16256"/>
                    <a:pt x="3136773" y="19177"/>
                    <a:pt x="3206496" y="22479"/>
                  </a:cubicBezTo>
                  <a:cubicBezTo>
                    <a:pt x="3418078" y="32512"/>
                    <a:pt x="3603625" y="26670"/>
                    <a:pt x="3760089" y="21717"/>
                  </a:cubicBezTo>
                  <a:cubicBezTo>
                    <a:pt x="3898519" y="17272"/>
                    <a:pt x="4015359" y="13589"/>
                    <a:pt x="4106672" y="22606"/>
                  </a:cubicBezTo>
                  <a:cubicBezTo>
                    <a:pt x="4207510" y="32512"/>
                    <a:pt x="4291711" y="33782"/>
                    <a:pt x="4402709" y="31750"/>
                  </a:cubicBezTo>
                  <a:cubicBezTo>
                    <a:pt x="4445000" y="30988"/>
                    <a:pt x="4490974" y="29718"/>
                    <a:pt x="4543298" y="28321"/>
                  </a:cubicBezTo>
                  <a:cubicBezTo>
                    <a:pt x="4611751" y="26416"/>
                    <a:pt x="4690872" y="24257"/>
                    <a:pt x="4785868" y="22606"/>
                  </a:cubicBezTo>
                  <a:cubicBezTo>
                    <a:pt x="5050536" y="17780"/>
                    <a:pt x="5198110" y="18161"/>
                    <a:pt x="5417312" y="20066"/>
                  </a:cubicBezTo>
                  <a:cubicBezTo>
                    <a:pt x="5453253" y="20447"/>
                    <a:pt x="5491226" y="20701"/>
                    <a:pt x="5531866" y="21209"/>
                  </a:cubicBezTo>
                  <a:cubicBezTo>
                    <a:pt x="5578983" y="21717"/>
                    <a:pt x="5629783" y="22098"/>
                    <a:pt x="5685536" y="22606"/>
                  </a:cubicBezTo>
                  <a:cubicBezTo>
                    <a:pt x="5771642" y="23368"/>
                    <a:pt x="5852668" y="24257"/>
                    <a:pt x="5928995" y="25146"/>
                  </a:cubicBezTo>
                  <a:cubicBezTo>
                    <a:pt x="6205474" y="28321"/>
                    <a:pt x="6419342" y="30734"/>
                    <a:pt x="6583680" y="22606"/>
                  </a:cubicBezTo>
                  <a:cubicBezTo>
                    <a:pt x="6649720" y="19304"/>
                    <a:pt x="6683249" y="14859"/>
                    <a:pt x="6710173" y="11303"/>
                  </a:cubicBezTo>
                  <a:cubicBezTo>
                    <a:pt x="6770879" y="3175"/>
                    <a:pt x="6798438" y="0"/>
                    <a:pt x="7049390" y="22733"/>
                  </a:cubicBezTo>
                  <a:cubicBezTo>
                    <a:pt x="7408800" y="55245"/>
                    <a:pt x="7705599" y="37465"/>
                    <a:pt x="7934580" y="23368"/>
                  </a:cubicBezTo>
                  <a:cubicBezTo>
                    <a:pt x="7936485" y="23241"/>
                    <a:pt x="7938390" y="23114"/>
                    <a:pt x="7940295" y="22987"/>
                  </a:cubicBezTo>
                  <a:cubicBezTo>
                    <a:pt x="7942200" y="22860"/>
                    <a:pt x="7944105" y="22733"/>
                    <a:pt x="7946010" y="22606"/>
                  </a:cubicBezTo>
                  <a:cubicBezTo>
                    <a:pt x="8176896" y="8382"/>
                    <a:pt x="8334249" y="5334"/>
                    <a:pt x="8520940" y="22606"/>
                  </a:cubicBezTo>
                  <a:cubicBezTo>
                    <a:pt x="8589900" y="28956"/>
                    <a:pt x="8658608" y="30734"/>
                    <a:pt x="8728458" y="30353"/>
                  </a:cubicBezTo>
                  <a:cubicBezTo>
                    <a:pt x="8785227" y="30099"/>
                    <a:pt x="8842631" y="28321"/>
                    <a:pt x="8901559" y="26543"/>
                  </a:cubicBezTo>
                  <a:cubicBezTo>
                    <a:pt x="8963027" y="24765"/>
                    <a:pt x="9026273" y="22860"/>
                    <a:pt x="9091551" y="22479"/>
                  </a:cubicBezTo>
                  <a:cubicBezTo>
                    <a:pt x="9185404" y="21971"/>
                    <a:pt x="9361681" y="22352"/>
                    <a:pt x="9534527" y="22733"/>
                  </a:cubicBezTo>
                  <a:cubicBezTo>
                    <a:pt x="9738235" y="23114"/>
                    <a:pt x="9936736" y="23495"/>
                    <a:pt x="9990584" y="22479"/>
                  </a:cubicBezTo>
                  <a:cubicBezTo>
                    <a:pt x="10030081" y="21717"/>
                    <a:pt x="10064117" y="22479"/>
                    <a:pt x="10101836" y="23241"/>
                  </a:cubicBezTo>
                  <a:cubicBezTo>
                    <a:pt x="10160891" y="24511"/>
                    <a:pt x="10229598" y="26035"/>
                    <a:pt x="10344660" y="22479"/>
                  </a:cubicBezTo>
                  <a:cubicBezTo>
                    <a:pt x="10368790" y="21717"/>
                    <a:pt x="10391777" y="21209"/>
                    <a:pt x="10413875" y="20955"/>
                  </a:cubicBezTo>
                  <a:cubicBezTo>
                    <a:pt x="10481694" y="20066"/>
                    <a:pt x="10542399" y="20828"/>
                    <a:pt x="10609582" y="21844"/>
                  </a:cubicBezTo>
                  <a:cubicBezTo>
                    <a:pt x="10693148" y="22987"/>
                    <a:pt x="10787000" y="24257"/>
                    <a:pt x="10917303" y="22479"/>
                  </a:cubicBezTo>
                  <a:close/>
                </a:path>
              </a:pathLst>
            </a:custGeom>
            <a:solidFill>
              <a:srgbClr val="4DC1DF"/>
            </a:solidFill>
          </p:spPr>
        </p:sp>
      </p:grpSp>
      <p:sp>
        <p:nvSpPr>
          <p:cNvPr name="TextBox 10" id="10"/>
          <p:cNvSpPr txBox="true"/>
          <p:nvPr/>
        </p:nvSpPr>
        <p:spPr>
          <a:xfrm rot="0">
            <a:off x="514350" y="1443525"/>
            <a:ext cx="3422720" cy="3323507"/>
          </a:xfrm>
          <a:prstGeom prst="rect">
            <a:avLst/>
          </a:prstGeom>
        </p:spPr>
        <p:txBody>
          <a:bodyPr anchor="t" rtlCol="false" tIns="0" lIns="0" bIns="0" rIns="0">
            <a:spAutoFit/>
          </a:bodyPr>
          <a:lstStyle/>
          <a:p>
            <a:pPr algn="l" marL="402856" indent="-201428" lvl="1">
              <a:lnSpc>
                <a:spcPts val="3172"/>
              </a:lnSpc>
              <a:buFont typeface="Arial"/>
              <a:buChar char="•"/>
            </a:pPr>
            <a:r>
              <a:rPr lang="en-US" spc="-105" sz="2643">
                <a:solidFill>
                  <a:srgbClr val="000000"/>
                </a:solidFill>
                <a:latin typeface="Museo Slab"/>
              </a:rPr>
              <a:t>Applications are due May 1, 2022</a:t>
            </a:r>
          </a:p>
          <a:p>
            <a:pPr algn="l" marL="402856" indent="-201428" lvl="1">
              <a:lnSpc>
                <a:spcPts val="3172"/>
              </a:lnSpc>
              <a:buFont typeface="Arial"/>
              <a:buChar char="•"/>
            </a:pPr>
            <a:r>
              <a:rPr lang="en-US" spc="-105" sz="2643">
                <a:solidFill>
                  <a:srgbClr val="000000"/>
                </a:solidFill>
                <a:latin typeface="Museo Slab"/>
              </a:rPr>
              <a:t>Sites can be added at any time</a:t>
            </a:r>
          </a:p>
          <a:p>
            <a:pPr algn="l" marL="362990" indent="-181495" lvl="1">
              <a:lnSpc>
                <a:spcPts val="3663"/>
              </a:lnSpc>
              <a:buFont typeface="Arial"/>
              <a:buChar char="•"/>
            </a:pPr>
            <a:r>
              <a:rPr lang="en-US" spc="34" sz="2312">
                <a:solidFill>
                  <a:srgbClr val="000000"/>
                </a:solidFill>
                <a:latin typeface="Museo Slab"/>
              </a:rPr>
              <a:t>Training available on the </a:t>
            </a:r>
            <a:r>
              <a:rPr lang="en-US" spc="34" u="sng" sz="2312">
                <a:solidFill>
                  <a:srgbClr val="0000FF"/>
                </a:solidFill>
                <a:latin typeface="Museo Slab"/>
              </a:rPr>
              <a:t>How to Apply web page</a:t>
            </a:r>
          </a:p>
          <a:p>
            <a:pPr algn="l" marL="311134" indent="-155567" lvl="1">
              <a:lnSpc>
                <a:spcPts val="3140"/>
              </a:lnSpc>
            </a:pPr>
          </a:p>
        </p:txBody>
      </p:sp>
      <p:pic>
        <p:nvPicPr>
          <p:cNvPr name="Picture 11" id="11"/>
          <p:cNvPicPr>
            <a:picLocks noChangeAspect="true"/>
          </p:cNvPicPr>
          <p:nvPr/>
        </p:nvPicPr>
        <p:blipFill>
          <a:blip r:embed="rId3"/>
          <a:srcRect l="0" t="0" r="828" b="818"/>
          <a:stretch>
            <a:fillRect/>
          </a:stretch>
        </p:blipFill>
        <p:spPr>
          <a:xfrm flipH="false" flipV="false" rot="0">
            <a:off x="4616740" y="1427425"/>
            <a:ext cx="3984387" cy="3215675"/>
          </a:xfrm>
          <a:prstGeom prst="rect">
            <a:avLst/>
          </a:prstGeom>
        </p:spPr>
      </p:pic>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583" t="0" r="1194" b="0"/>
          <a:stretch>
            <a:fillRect/>
          </a:stretch>
        </p:blipFill>
        <p:spPr>
          <a:xfrm flipH="false" flipV="false" rot="0">
            <a:off x="6157225" y="187950"/>
            <a:ext cx="2602259" cy="4441200"/>
          </a:xfrm>
          <a:prstGeom prst="rect">
            <a:avLst/>
          </a:prstGeom>
        </p:spPr>
      </p:pic>
      <p:pic>
        <p:nvPicPr>
          <p:cNvPr name="Picture 3" id="3"/>
          <p:cNvPicPr>
            <a:picLocks noChangeAspect="true"/>
          </p:cNvPicPr>
          <p:nvPr/>
        </p:nvPicPr>
        <p:blipFill>
          <a:blip r:embed="rId4"/>
          <a:srcRect l="0" t="0" r="369" b="369"/>
          <a:stretch>
            <a:fillRect/>
          </a:stretch>
        </p:blipFill>
        <p:spPr>
          <a:xfrm flipH="false" flipV="false" rot="0">
            <a:off x="514350" y="1373579"/>
            <a:ext cx="3710928" cy="3220021"/>
          </a:xfrm>
          <a:prstGeom prst="rect">
            <a:avLst/>
          </a:prstGeom>
        </p:spPr>
      </p:pic>
      <p:pic>
        <p:nvPicPr>
          <p:cNvPr name="Picture 4" id="4"/>
          <p:cNvPicPr>
            <a:picLocks noChangeAspect="true"/>
          </p:cNvPicPr>
          <p:nvPr/>
        </p:nvPicPr>
        <p:blipFill>
          <a:blip r:embed="rId5"/>
          <a:srcRect l="0" t="0" r="0" b="0"/>
          <a:stretch>
            <a:fillRect/>
          </a:stretch>
        </p:blipFill>
        <p:spPr>
          <a:xfrm flipH="false" flipV="false" rot="0">
            <a:off x="4248374" y="1104333"/>
            <a:ext cx="1671190" cy="1671190"/>
          </a:xfrm>
          <a:prstGeom prst="rect">
            <a:avLst/>
          </a:prstGeom>
        </p:spPr>
      </p:pic>
      <p:pic>
        <p:nvPicPr>
          <p:cNvPr name="Picture 5" id="5"/>
          <p:cNvPicPr>
            <a:picLocks noChangeAspect="true"/>
          </p:cNvPicPr>
          <p:nvPr/>
        </p:nvPicPr>
        <p:blipFill>
          <a:blip r:embed="rId6"/>
          <a:srcRect l="0" t="0" r="0" b="0"/>
          <a:stretch>
            <a:fillRect/>
          </a:stretch>
        </p:blipFill>
        <p:spPr>
          <a:xfrm flipH="false" flipV="false" rot="0">
            <a:off x="4252307" y="2896967"/>
            <a:ext cx="1667257" cy="1667257"/>
          </a:xfrm>
          <a:prstGeom prst="rect">
            <a:avLst/>
          </a:prstGeom>
        </p:spPr>
      </p:pic>
      <p:sp>
        <p:nvSpPr>
          <p:cNvPr name="TextBox 6" id="6"/>
          <p:cNvSpPr txBox="true"/>
          <p:nvPr/>
        </p:nvSpPr>
        <p:spPr>
          <a:xfrm rot="0">
            <a:off x="720075" y="252875"/>
            <a:ext cx="4322550" cy="1038225"/>
          </a:xfrm>
          <a:prstGeom prst="rect">
            <a:avLst/>
          </a:prstGeom>
        </p:spPr>
        <p:txBody>
          <a:bodyPr anchor="t" rtlCol="false" tIns="0" lIns="0" bIns="0" rIns="0">
            <a:spAutoFit/>
          </a:bodyPr>
          <a:lstStyle/>
          <a:p>
            <a:pPr algn="l">
              <a:lnSpc>
                <a:spcPts val="3840"/>
              </a:lnSpc>
            </a:pPr>
            <a:r>
              <a:rPr lang="en-US" spc="-127" sz="3200">
                <a:solidFill>
                  <a:srgbClr val="000000"/>
                </a:solidFill>
                <a:latin typeface="Catseye"/>
              </a:rPr>
              <a:t>Training Requirements - Sponsors</a:t>
            </a:r>
          </a:p>
        </p:txBody>
      </p:sp>
      <p:sp>
        <p:nvSpPr>
          <p:cNvPr name="TextBox 7" id="7"/>
          <p:cNvSpPr txBox="true"/>
          <p:nvPr/>
        </p:nvSpPr>
        <p:spPr>
          <a:xfrm rot="0">
            <a:off x="4348265" y="1803493"/>
            <a:ext cx="1471408" cy="419100"/>
          </a:xfrm>
          <a:prstGeom prst="rect">
            <a:avLst/>
          </a:prstGeom>
        </p:spPr>
        <p:txBody>
          <a:bodyPr anchor="t" rtlCol="false" tIns="0" lIns="0" bIns="0" rIns="0">
            <a:spAutoFit/>
          </a:bodyPr>
          <a:lstStyle/>
          <a:p>
            <a:pPr algn="ctr">
              <a:lnSpc>
                <a:spcPts val="1679"/>
              </a:lnSpc>
            </a:pPr>
            <a:r>
              <a:rPr lang="en-US" spc="20" u="sng" sz="1399">
                <a:solidFill>
                  <a:srgbClr val="000000"/>
                </a:solidFill>
                <a:latin typeface="Museo Slab"/>
              </a:rPr>
              <a:t>SFSP Training Page</a:t>
            </a:r>
          </a:p>
        </p:txBody>
      </p:sp>
      <p:sp>
        <p:nvSpPr>
          <p:cNvPr name="TextBox 8" id="8"/>
          <p:cNvSpPr txBox="true"/>
          <p:nvPr/>
        </p:nvSpPr>
        <p:spPr>
          <a:xfrm rot="0">
            <a:off x="4419582" y="3462262"/>
            <a:ext cx="1371517" cy="714375"/>
          </a:xfrm>
          <a:prstGeom prst="rect">
            <a:avLst/>
          </a:prstGeom>
        </p:spPr>
        <p:txBody>
          <a:bodyPr anchor="t" rtlCol="false" tIns="0" lIns="0" bIns="0" rIns="0">
            <a:spAutoFit/>
          </a:bodyPr>
          <a:lstStyle/>
          <a:p>
            <a:pPr algn="ctr">
              <a:lnSpc>
                <a:spcPts val="1920"/>
              </a:lnSpc>
            </a:pPr>
            <a:r>
              <a:rPr lang="en-US" spc="-63" u="sng" sz="1600">
                <a:solidFill>
                  <a:srgbClr val="0000FF"/>
                </a:solidFill>
                <a:latin typeface="Museo Slab"/>
              </a:rPr>
              <a:t>Register for a Moodle account</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10800000">
            <a:off x="485991" y="1205518"/>
            <a:ext cx="8175879" cy="74009"/>
            <a:chOff x="0" y="0"/>
            <a:chExt cx="10901171" cy="98679"/>
          </a:xfrm>
        </p:grpSpPr>
        <p:sp>
          <p:nvSpPr>
            <p:cNvPr name="Freeform 3" id="3"/>
            <p:cNvSpPr/>
            <p:nvPr/>
          </p:nvSpPr>
          <p:spPr>
            <a:xfrm>
              <a:off x="0" y="0"/>
              <a:ext cx="10901172" cy="98679"/>
            </a:xfrm>
            <a:custGeom>
              <a:avLst/>
              <a:gdLst/>
              <a:ahLst/>
              <a:cxnLst/>
              <a:rect r="r" b="b" t="t" l="l"/>
              <a:pathLst>
                <a:path h="98679" w="10901172">
                  <a:moveTo>
                    <a:pt x="10900791" y="39497"/>
                  </a:moveTo>
                  <a:cubicBezTo>
                    <a:pt x="10782300" y="32893"/>
                    <a:pt x="10571353" y="33909"/>
                    <a:pt x="10437495" y="39497"/>
                  </a:cubicBezTo>
                  <a:cubicBezTo>
                    <a:pt x="10303638" y="45085"/>
                    <a:pt x="10034143" y="44323"/>
                    <a:pt x="9756267" y="39497"/>
                  </a:cubicBezTo>
                  <a:cubicBezTo>
                    <a:pt x="9478391" y="34671"/>
                    <a:pt x="9139555" y="56642"/>
                    <a:pt x="8965947" y="39497"/>
                  </a:cubicBezTo>
                  <a:cubicBezTo>
                    <a:pt x="8792338" y="22352"/>
                    <a:pt x="8781542" y="35433"/>
                    <a:pt x="8611743" y="39497"/>
                  </a:cubicBezTo>
                  <a:cubicBezTo>
                    <a:pt x="8441944" y="43561"/>
                    <a:pt x="8428228" y="54864"/>
                    <a:pt x="8257540" y="39497"/>
                  </a:cubicBezTo>
                  <a:cubicBezTo>
                    <a:pt x="8086852" y="24130"/>
                    <a:pt x="7566660" y="18288"/>
                    <a:pt x="7358253" y="39497"/>
                  </a:cubicBezTo>
                  <a:cubicBezTo>
                    <a:pt x="7149847" y="60706"/>
                    <a:pt x="6909181" y="52705"/>
                    <a:pt x="6677025" y="39497"/>
                  </a:cubicBezTo>
                  <a:cubicBezTo>
                    <a:pt x="6444869" y="26289"/>
                    <a:pt x="6433947" y="52832"/>
                    <a:pt x="6322822" y="39497"/>
                  </a:cubicBezTo>
                  <a:cubicBezTo>
                    <a:pt x="6211697" y="26162"/>
                    <a:pt x="5780278" y="70866"/>
                    <a:pt x="5641594" y="39497"/>
                  </a:cubicBezTo>
                  <a:cubicBezTo>
                    <a:pt x="5502909" y="8128"/>
                    <a:pt x="4946777" y="32385"/>
                    <a:pt x="4742307" y="39497"/>
                  </a:cubicBezTo>
                  <a:cubicBezTo>
                    <a:pt x="4537837" y="46609"/>
                    <a:pt x="4365878" y="30988"/>
                    <a:pt x="4170045" y="39497"/>
                  </a:cubicBezTo>
                  <a:cubicBezTo>
                    <a:pt x="3974211" y="48006"/>
                    <a:pt x="3809873" y="58674"/>
                    <a:pt x="3597783" y="39497"/>
                  </a:cubicBezTo>
                  <a:cubicBezTo>
                    <a:pt x="3385693" y="20320"/>
                    <a:pt x="3060573" y="70231"/>
                    <a:pt x="2916555" y="39497"/>
                  </a:cubicBezTo>
                  <a:cubicBezTo>
                    <a:pt x="2772537" y="8763"/>
                    <a:pt x="2402332" y="78994"/>
                    <a:pt x="2126234" y="39497"/>
                  </a:cubicBezTo>
                  <a:cubicBezTo>
                    <a:pt x="1850136" y="0"/>
                    <a:pt x="1696466" y="75946"/>
                    <a:pt x="1335913" y="39497"/>
                  </a:cubicBezTo>
                  <a:cubicBezTo>
                    <a:pt x="975360" y="3048"/>
                    <a:pt x="665353" y="98679"/>
                    <a:pt x="635" y="39497"/>
                  </a:cubicBezTo>
                  <a:cubicBezTo>
                    <a:pt x="0" y="43942"/>
                    <a:pt x="127" y="48768"/>
                    <a:pt x="635" y="57785"/>
                  </a:cubicBezTo>
                  <a:cubicBezTo>
                    <a:pt x="224917" y="61214"/>
                    <a:pt x="291465" y="66421"/>
                    <a:pt x="463931" y="57785"/>
                  </a:cubicBezTo>
                  <a:cubicBezTo>
                    <a:pt x="636397" y="49149"/>
                    <a:pt x="939800" y="28448"/>
                    <a:pt x="1363218" y="57785"/>
                  </a:cubicBezTo>
                  <a:cubicBezTo>
                    <a:pt x="1786636" y="87122"/>
                    <a:pt x="1813560" y="74676"/>
                    <a:pt x="2044446" y="57785"/>
                  </a:cubicBezTo>
                  <a:cubicBezTo>
                    <a:pt x="2275332" y="40894"/>
                    <a:pt x="2266569" y="53340"/>
                    <a:pt x="2398649" y="57785"/>
                  </a:cubicBezTo>
                  <a:cubicBezTo>
                    <a:pt x="2530729" y="62230"/>
                    <a:pt x="2768473" y="62103"/>
                    <a:pt x="3079877" y="57785"/>
                  </a:cubicBezTo>
                  <a:cubicBezTo>
                    <a:pt x="3391281" y="53467"/>
                    <a:pt x="3468370" y="68961"/>
                    <a:pt x="3652139" y="57785"/>
                  </a:cubicBezTo>
                  <a:cubicBezTo>
                    <a:pt x="3835908" y="46609"/>
                    <a:pt x="3946398" y="42291"/>
                    <a:pt x="4224401" y="57785"/>
                  </a:cubicBezTo>
                  <a:cubicBezTo>
                    <a:pt x="4502404" y="73279"/>
                    <a:pt x="4608322" y="34925"/>
                    <a:pt x="4796663" y="57785"/>
                  </a:cubicBezTo>
                  <a:cubicBezTo>
                    <a:pt x="4985004" y="80645"/>
                    <a:pt x="5197475" y="31115"/>
                    <a:pt x="5368925" y="57785"/>
                  </a:cubicBezTo>
                  <a:cubicBezTo>
                    <a:pt x="5540375" y="84455"/>
                    <a:pt x="5844032" y="27432"/>
                    <a:pt x="6159246" y="57785"/>
                  </a:cubicBezTo>
                  <a:cubicBezTo>
                    <a:pt x="6474460" y="88138"/>
                    <a:pt x="6536309" y="28575"/>
                    <a:pt x="6840474" y="57785"/>
                  </a:cubicBezTo>
                  <a:cubicBezTo>
                    <a:pt x="7144639" y="86995"/>
                    <a:pt x="7084695" y="52832"/>
                    <a:pt x="7194677" y="57785"/>
                  </a:cubicBezTo>
                  <a:cubicBezTo>
                    <a:pt x="7304660" y="62738"/>
                    <a:pt x="7518527" y="77216"/>
                    <a:pt x="7766939" y="57785"/>
                  </a:cubicBezTo>
                  <a:cubicBezTo>
                    <a:pt x="8015351" y="38354"/>
                    <a:pt x="8377682" y="54991"/>
                    <a:pt x="8557260" y="57785"/>
                  </a:cubicBezTo>
                  <a:cubicBezTo>
                    <a:pt x="8736837" y="60579"/>
                    <a:pt x="8915653" y="72644"/>
                    <a:pt x="9020556" y="57785"/>
                  </a:cubicBezTo>
                  <a:cubicBezTo>
                    <a:pt x="9125458" y="42926"/>
                    <a:pt x="9639046" y="29591"/>
                    <a:pt x="9919843" y="57785"/>
                  </a:cubicBezTo>
                  <a:cubicBezTo>
                    <a:pt x="10200639" y="85979"/>
                    <a:pt x="10586593" y="23876"/>
                    <a:pt x="10900918" y="57785"/>
                  </a:cubicBezTo>
                  <a:cubicBezTo>
                    <a:pt x="10901172" y="49022"/>
                    <a:pt x="10900790" y="43942"/>
                    <a:pt x="10900918" y="39497"/>
                  </a:cubicBezTo>
                  <a:close/>
                </a:path>
              </a:pathLst>
            </a:custGeom>
            <a:solidFill>
              <a:srgbClr val="FFFFFF"/>
            </a:solidFill>
          </p:spPr>
        </p:sp>
        <p:sp>
          <p:nvSpPr>
            <p:cNvPr name="Freeform 4" id="4"/>
            <p:cNvSpPr/>
            <p:nvPr/>
          </p:nvSpPr>
          <p:spPr>
            <a:xfrm>
              <a:off x="-5207" y="5969"/>
              <a:ext cx="10910951" cy="81534"/>
            </a:xfrm>
            <a:custGeom>
              <a:avLst/>
              <a:gdLst/>
              <a:ahLst/>
              <a:cxnLst/>
              <a:rect r="r" b="b" t="t" l="l"/>
              <a:pathLst>
                <a:path h="81534" w="10910951">
                  <a:moveTo>
                    <a:pt x="10905744" y="38227"/>
                  </a:moveTo>
                  <a:cubicBezTo>
                    <a:pt x="10787507" y="31623"/>
                    <a:pt x="10576687" y="32639"/>
                    <a:pt x="10442956" y="38227"/>
                  </a:cubicBezTo>
                  <a:lnTo>
                    <a:pt x="10442956" y="38227"/>
                  </a:lnTo>
                  <a:cubicBezTo>
                    <a:pt x="10308971" y="43815"/>
                    <a:pt x="10039350" y="43053"/>
                    <a:pt x="9761474" y="38227"/>
                  </a:cubicBezTo>
                  <a:cubicBezTo>
                    <a:pt x="9645650" y="36195"/>
                    <a:pt x="9519285" y="38862"/>
                    <a:pt x="9398508" y="41402"/>
                  </a:cubicBezTo>
                  <a:cubicBezTo>
                    <a:pt x="9288399" y="43688"/>
                    <a:pt x="9182989" y="45974"/>
                    <a:pt x="9094978" y="44323"/>
                  </a:cubicBezTo>
                  <a:cubicBezTo>
                    <a:pt x="9048115" y="43561"/>
                    <a:pt x="9006078" y="41656"/>
                    <a:pt x="8970771" y="38100"/>
                  </a:cubicBezTo>
                  <a:lnTo>
                    <a:pt x="8971279" y="33401"/>
                  </a:lnTo>
                  <a:lnTo>
                    <a:pt x="8970771" y="38100"/>
                  </a:lnTo>
                  <a:cubicBezTo>
                    <a:pt x="8852027" y="26416"/>
                    <a:pt x="8809863" y="28829"/>
                    <a:pt x="8740393" y="32766"/>
                  </a:cubicBezTo>
                  <a:cubicBezTo>
                    <a:pt x="8708389" y="34671"/>
                    <a:pt x="8670670" y="36830"/>
                    <a:pt x="8617203" y="38100"/>
                  </a:cubicBezTo>
                  <a:lnTo>
                    <a:pt x="8617076" y="33401"/>
                  </a:lnTo>
                  <a:lnTo>
                    <a:pt x="8617203" y="38100"/>
                  </a:lnTo>
                  <a:cubicBezTo>
                    <a:pt x="8565514" y="39370"/>
                    <a:pt x="8528176" y="41275"/>
                    <a:pt x="8496553" y="42926"/>
                  </a:cubicBezTo>
                  <a:cubicBezTo>
                    <a:pt x="8473185" y="44069"/>
                    <a:pt x="8452865" y="45212"/>
                    <a:pt x="8432037" y="45720"/>
                  </a:cubicBezTo>
                  <a:cubicBezTo>
                    <a:pt x="8388476" y="46736"/>
                    <a:pt x="8342755" y="45466"/>
                    <a:pt x="8262365" y="38227"/>
                  </a:cubicBezTo>
                  <a:cubicBezTo>
                    <a:pt x="8091931" y="22860"/>
                    <a:pt x="7571993" y="17018"/>
                    <a:pt x="7363967" y="38227"/>
                  </a:cubicBezTo>
                  <a:lnTo>
                    <a:pt x="7363459" y="33528"/>
                  </a:lnTo>
                  <a:lnTo>
                    <a:pt x="7363967" y="38227"/>
                  </a:lnTo>
                  <a:cubicBezTo>
                    <a:pt x="7155179" y="59436"/>
                    <a:pt x="6914133" y="51435"/>
                    <a:pt x="6681977" y="38227"/>
                  </a:cubicBezTo>
                  <a:lnTo>
                    <a:pt x="6681977" y="38227"/>
                  </a:lnTo>
                  <a:cubicBezTo>
                    <a:pt x="6556120" y="31115"/>
                    <a:pt x="6495541" y="35560"/>
                    <a:pt x="6448678" y="39116"/>
                  </a:cubicBezTo>
                  <a:cubicBezTo>
                    <a:pt x="6418960" y="41275"/>
                    <a:pt x="6394449" y="43180"/>
                    <a:pt x="6362445" y="41402"/>
                  </a:cubicBezTo>
                  <a:cubicBezTo>
                    <a:pt x="6351777" y="40767"/>
                    <a:pt x="6340220" y="39751"/>
                    <a:pt x="6327520" y="38227"/>
                  </a:cubicBezTo>
                  <a:cubicBezTo>
                    <a:pt x="6282435" y="32766"/>
                    <a:pt x="6183248" y="37084"/>
                    <a:pt x="6071869" y="41910"/>
                  </a:cubicBezTo>
                  <a:cubicBezTo>
                    <a:pt x="5931661" y="48006"/>
                    <a:pt x="5772403" y="54864"/>
                    <a:pt x="5680074" y="43815"/>
                  </a:cubicBezTo>
                  <a:cubicBezTo>
                    <a:pt x="5667374" y="42291"/>
                    <a:pt x="5655944" y="40386"/>
                    <a:pt x="5645911" y="38100"/>
                  </a:cubicBezTo>
                  <a:cubicBezTo>
                    <a:pt x="5521197" y="9906"/>
                    <a:pt x="5054599" y="26924"/>
                    <a:pt x="4814950" y="35814"/>
                  </a:cubicBezTo>
                  <a:cubicBezTo>
                    <a:pt x="4789931" y="36703"/>
                    <a:pt x="4767325" y="37592"/>
                    <a:pt x="4747894" y="38227"/>
                  </a:cubicBezTo>
                  <a:lnTo>
                    <a:pt x="4747767" y="33528"/>
                  </a:lnTo>
                  <a:lnTo>
                    <a:pt x="4747894" y="38227"/>
                  </a:lnTo>
                  <a:cubicBezTo>
                    <a:pt x="4648072" y="41656"/>
                    <a:pt x="4555997" y="39751"/>
                    <a:pt x="4465319" y="37846"/>
                  </a:cubicBezTo>
                  <a:cubicBezTo>
                    <a:pt x="4376927" y="35941"/>
                    <a:pt x="4289805" y="34163"/>
                    <a:pt x="4197730" y="37338"/>
                  </a:cubicBezTo>
                  <a:cubicBezTo>
                    <a:pt x="4190364" y="37592"/>
                    <a:pt x="4182998" y="37846"/>
                    <a:pt x="4175632" y="38227"/>
                  </a:cubicBezTo>
                  <a:lnTo>
                    <a:pt x="4175378" y="33528"/>
                  </a:lnTo>
                  <a:lnTo>
                    <a:pt x="4175632" y="38227"/>
                  </a:lnTo>
                  <a:cubicBezTo>
                    <a:pt x="4155947" y="39116"/>
                    <a:pt x="4136516" y="40005"/>
                    <a:pt x="4117339" y="40894"/>
                  </a:cubicBezTo>
                  <a:cubicBezTo>
                    <a:pt x="4098670" y="41783"/>
                    <a:pt x="4080128" y="42545"/>
                    <a:pt x="4061840" y="43434"/>
                  </a:cubicBezTo>
                  <a:cubicBezTo>
                    <a:pt x="3912488" y="49911"/>
                    <a:pt x="3772915" y="53721"/>
                    <a:pt x="3602735" y="38354"/>
                  </a:cubicBezTo>
                  <a:lnTo>
                    <a:pt x="3603116" y="33655"/>
                  </a:lnTo>
                  <a:lnTo>
                    <a:pt x="3602735" y="38354"/>
                  </a:lnTo>
                  <a:cubicBezTo>
                    <a:pt x="3503548" y="29337"/>
                    <a:pt x="3379215" y="35560"/>
                    <a:pt x="3260089" y="41529"/>
                  </a:cubicBezTo>
                  <a:cubicBezTo>
                    <a:pt x="3151377" y="46990"/>
                    <a:pt x="3046729" y="52197"/>
                    <a:pt x="2970021" y="45339"/>
                  </a:cubicBezTo>
                  <a:cubicBezTo>
                    <a:pt x="2952114" y="43688"/>
                    <a:pt x="2935604" y="41402"/>
                    <a:pt x="2920872" y="38227"/>
                  </a:cubicBezTo>
                  <a:lnTo>
                    <a:pt x="2921888" y="33528"/>
                  </a:lnTo>
                  <a:lnTo>
                    <a:pt x="2920872" y="38227"/>
                  </a:lnTo>
                  <a:cubicBezTo>
                    <a:pt x="2856102" y="24384"/>
                    <a:pt x="2744342" y="31242"/>
                    <a:pt x="2614675" y="39243"/>
                  </a:cubicBezTo>
                  <a:cubicBezTo>
                    <a:pt x="2460370" y="48768"/>
                    <a:pt x="2281681" y="59817"/>
                    <a:pt x="2130805" y="38227"/>
                  </a:cubicBezTo>
                  <a:cubicBezTo>
                    <a:pt x="1995423" y="18796"/>
                    <a:pt x="1889505" y="27305"/>
                    <a:pt x="1773554" y="36703"/>
                  </a:cubicBezTo>
                  <a:cubicBezTo>
                    <a:pt x="1654047" y="46355"/>
                    <a:pt x="1523999" y="56769"/>
                    <a:pt x="1340611" y="38227"/>
                  </a:cubicBezTo>
                  <a:cubicBezTo>
                    <a:pt x="1184782" y="22479"/>
                    <a:pt x="1038351" y="31496"/>
                    <a:pt x="867917" y="41910"/>
                  </a:cubicBezTo>
                  <a:cubicBezTo>
                    <a:pt x="645287" y="55626"/>
                    <a:pt x="382270" y="71882"/>
                    <a:pt x="5461" y="38227"/>
                  </a:cubicBezTo>
                  <a:lnTo>
                    <a:pt x="5842" y="33528"/>
                  </a:lnTo>
                  <a:lnTo>
                    <a:pt x="10541" y="34163"/>
                  </a:lnTo>
                  <a:cubicBezTo>
                    <a:pt x="10033" y="38100"/>
                    <a:pt x="10033" y="42418"/>
                    <a:pt x="10541" y="51562"/>
                  </a:cubicBezTo>
                  <a:lnTo>
                    <a:pt x="5842" y="51816"/>
                  </a:lnTo>
                  <a:lnTo>
                    <a:pt x="5969" y="47117"/>
                  </a:lnTo>
                  <a:cubicBezTo>
                    <a:pt x="59563" y="47879"/>
                    <a:pt x="104267" y="48895"/>
                    <a:pt x="143383" y="49657"/>
                  </a:cubicBezTo>
                  <a:cubicBezTo>
                    <a:pt x="174117" y="50292"/>
                    <a:pt x="201422" y="50800"/>
                    <a:pt x="227203" y="51308"/>
                  </a:cubicBezTo>
                  <a:cubicBezTo>
                    <a:pt x="306070" y="52451"/>
                    <a:pt x="370078" y="52070"/>
                    <a:pt x="468884" y="47117"/>
                  </a:cubicBezTo>
                  <a:cubicBezTo>
                    <a:pt x="483362" y="46355"/>
                    <a:pt x="498856" y="45593"/>
                    <a:pt x="515239" y="44704"/>
                  </a:cubicBezTo>
                  <a:cubicBezTo>
                    <a:pt x="533654" y="43688"/>
                    <a:pt x="553339" y="42672"/>
                    <a:pt x="574040" y="41656"/>
                  </a:cubicBezTo>
                  <a:cubicBezTo>
                    <a:pt x="753872" y="32639"/>
                    <a:pt x="1020826" y="22987"/>
                    <a:pt x="1368806" y="47117"/>
                  </a:cubicBezTo>
                  <a:lnTo>
                    <a:pt x="1368425" y="51816"/>
                  </a:lnTo>
                  <a:lnTo>
                    <a:pt x="1368806" y="47117"/>
                  </a:lnTo>
                  <a:cubicBezTo>
                    <a:pt x="1732915" y="72390"/>
                    <a:pt x="1803527" y="66675"/>
                    <a:pt x="1962912" y="53848"/>
                  </a:cubicBezTo>
                  <a:cubicBezTo>
                    <a:pt x="1988820" y="51816"/>
                    <a:pt x="2017141" y="49530"/>
                    <a:pt x="2049399" y="47117"/>
                  </a:cubicBezTo>
                  <a:cubicBezTo>
                    <a:pt x="2215769" y="34925"/>
                    <a:pt x="2258060" y="37973"/>
                    <a:pt x="2318004" y="42291"/>
                  </a:cubicBezTo>
                  <a:cubicBezTo>
                    <a:pt x="2341245" y="43942"/>
                    <a:pt x="2367153" y="45847"/>
                    <a:pt x="2404110" y="47117"/>
                  </a:cubicBezTo>
                  <a:cubicBezTo>
                    <a:pt x="2536063" y="51562"/>
                    <a:pt x="2773680" y="51435"/>
                    <a:pt x="3085084" y="47117"/>
                  </a:cubicBezTo>
                  <a:cubicBezTo>
                    <a:pt x="3230118" y="45085"/>
                    <a:pt x="3324479" y="47371"/>
                    <a:pt x="3402330" y="49276"/>
                  </a:cubicBezTo>
                  <a:cubicBezTo>
                    <a:pt x="3457067" y="50546"/>
                    <a:pt x="3503676" y="51689"/>
                    <a:pt x="3554095" y="51054"/>
                  </a:cubicBezTo>
                  <a:cubicBezTo>
                    <a:pt x="3585845" y="50673"/>
                    <a:pt x="3619246" y="49403"/>
                    <a:pt x="3657092" y="47117"/>
                  </a:cubicBezTo>
                  <a:cubicBezTo>
                    <a:pt x="3840988" y="35941"/>
                    <a:pt x="3951732" y="31623"/>
                    <a:pt x="4229862" y="47117"/>
                  </a:cubicBezTo>
                  <a:cubicBezTo>
                    <a:pt x="4366133" y="54737"/>
                    <a:pt x="4461002" y="49403"/>
                    <a:pt x="4544568" y="44577"/>
                  </a:cubicBezTo>
                  <a:cubicBezTo>
                    <a:pt x="4610354" y="40894"/>
                    <a:pt x="4669409" y="37465"/>
                    <a:pt x="4736084" y="41275"/>
                  </a:cubicBezTo>
                  <a:cubicBezTo>
                    <a:pt x="4757293" y="42418"/>
                    <a:pt x="4779264" y="44323"/>
                    <a:pt x="4802378" y="47117"/>
                  </a:cubicBezTo>
                  <a:cubicBezTo>
                    <a:pt x="4894199" y="58293"/>
                    <a:pt x="4991989" y="52070"/>
                    <a:pt x="5088382" y="45974"/>
                  </a:cubicBezTo>
                  <a:cubicBezTo>
                    <a:pt x="5180965" y="40132"/>
                    <a:pt x="5272404" y="34290"/>
                    <a:pt x="5355209" y="44450"/>
                  </a:cubicBezTo>
                  <a:cubicBezTo>
                    <a:pt x="5361813" y="45212"/>
                    <a:pt x="5368290" y="46101"/>
                    <a:pt x="5374767" y="47117"/>
                  </a:cubicBezTo>
                  <a:cubicBezTo>
                    <a:pt x="5454015" y="59436"/>
                    <a:pt x="5561965" y="53721"/>
                    <a:pt x="5687187" y="47117"/>
                  </a:cubicBezTo>
                  <a:cubicBezTo>
                    <a:pt x="5830570" y="39497"/>
                    <a:pt x="5996051" y="30734"/>
                    <a:pt x="6164834" y="46990"/>
                  </a:cubicBezTo>
                  <a:cubicBezTo>
                    <a:pt x="6323457" y="62230"/>
                    <a:pt x="6417691" y="54737"/>
                    <a:pt x="6511290" y="47244"/>
                  </a:cubicBezTo>
                  <a:cubicBezTo>
                    <a:pt x="6603365" y="39878"/>
                    <a:pt x="6694933" y="32512"/>
                    <a:pt x="6846062" y="46990"/>
                  </a:cubicBezTo>
                  <a:lnTo>
                    <a:pt x="6845555" y="51689"/>
                  </a:lnTo>
                  <a:lnTo>
                    <a:pt x="6846062" y="46990"/>
                  </a:lnTo>
                  <a:cubicBezTo>
                    <a:pt x="7043167" y="65913"/>
                    <a:pt x="7086727" y="58166"/>
                    <a:pt x="7122795" y="51816"/>
                  </a:cubicBezTo>
                  <a:cubicBezTo>
                    <a:pt x="7142861" y="48260"/>
                    <a:pt x="7160895" y="45212"/>
                    <a:pt x="7200011" y="46990"/>
                  </a:cubicBezTo>
                  <a:lnTo>
                    <a:pt x="7199757" y="51689"/>
                  </a:lnTo>
                  <a:lnTo>
                    <a:pt x="7200011" y="46990"/>
                  </a:lnTo>
                  <a:cubicBezTo>
                    <a:pt x="7212076" y="47498"/>
                    <a:pt x="7225411" y="48133"/>
                    <a:pt x="7239889" y="48895"/>
                  </a:cubicBezTo>
                  <a:cubicBezTo>
                    <a:pt x="7257161" y="49784"/>
                    <a:pt x="7275958" y="50673"/>
                    <a:pt x="7296405" y="51562"/>
                  </a:cubicBezTo>
                  <a:cubicBezTo>
                    <a:pt x="7414769" y="56896"/>
                    <a:pt x="7583298" y="61722"/>
                    <a:pt x="7771638" y="46990"/>
                  </a:cubicBezTo>
                  <a:lnTo>
                    <a:pt x="7772020" y="51689"/>
                  </a:lnTo>
                  <a:lnTo>
                    <a:pt x="7771638" y="46990"/>
                  </a:lnTo>
                  <a:cubicBezTo>
                    <a:pt x="7967092" y="31750"/>
                    <a:pt x="8232775" y="38735"/>
                    <a:pt x="8424672" y="43815"/>
                  </a:cubicBezTo>
                  <a:cubicBezTo>
                    <a:pt x="8477123" y="45212"/>
                    <a:pt x="8523986" y="46482"/>
                    <a:pt x="8562467" y="46990"/>
                  </a:cubicBezTo>
                  <a:cubicBezTo>
                    <a:pt x="8611616" y="47752"/>
                    <a:pt x="8660638" y="49149"/>
                    <a:pt x="8708009" y="50673"/>
                  </a:cubicBezTo>
                  <a:cubicBezTo>
                    <a:pt x="8752586" y="51943"/>
                    <a:pt x="8795766" y="53340"/>
                    <a:pt x="8836279" y="53848"/>
                  </a:cubicBezTo>
                  <a:cubicBezTo>
                    <a:pt x="8910701" y="54991"/>
                    <a:pt x="8976106" y="53975"/>
                    <a:pt x="9025001" y="46990"/>
                  </a:cubicBezTo>
                  <a:cubicBezTo>
                    <a:pt x="9130410" y="32131"/>
                    <a:pt x="9644380" y="18796"/>
                    <a:pt x="9925431" y="46990"/>
                  </a:cubicBezTo>
                  <a:cubicBezTo>
                    <a:pt x="10059670" y="60452"/>
                    <a:pt x="10218166" y="53213"/>
                    <a:pt x="10381869" y="45720"/>
                  </a:cubicBezTo>
                  <a:cubicBezTo>
                    <a:pt x="10555351" y="37846"/>
                    <a:pt x="10734421" y="29591"/>
                    <a:pt x="10895584" y="45847"/>
                  </a:cubicBezTo>
                  <a:cubicBezTo>
                    <a:pt x="10899267" y="46228"/>
                    <a:pt x="10902823" y="46609"/>
                    <a:pt x="10906506" y="46990"/>
                  </a:cubicBezTo>
                  <a:lnTo>
                    <a:pt x="10905998" y="51689"/>
                  </a:lnTo>
                  <a:lnTo>
                    <a:pt x="10901299" y="51562"/>
                  </a:lnTo>
                  <a:cubicBezTo>
                    <a:pt x="10901426" y="46609"/>
                    <a:pt x="10901426" y="42799"/>
                    <a:pt x="10901299" y="39624"/>
                  </a:cubicBezTo>
                  <a:cubicBezTo>
                    <a:pt x="10901299" y="37338"/>
                    <a:pt x="10901172" y="35306"/>
                    <a:pt x="10901299" y="33274"/>
                  </a:cubicBezTo>
                  <a:lnTo>
                    <a:pt x="10905998" y="33401"/>
                  </a:lnTo>
                  <a:lnTo>
                    <a:pt x="10905998" y="38227"/>
                  </a:lnTo>
                  <a:lnTo>
                    <a:pt x="10905871" y="38227"/>
                  </a:lnTo>
                  <a:lnTo>
                    <a:pt x="10905617" y="38227"/>
                  </a:lnTo>
                  <a:moveTo>
                    <a:pt x="10906125" y="28702"/>
                  </a:moveTo>
                  <a:lnTo>
                    <a:pt x="10905870" y="33401"/>
                  </a:lnTo>
                  <a:lnTo>
                    <a:pt x="10905870" y="28702"/>
                  </a:lnTo>
                  <a:lnTo>
                    <a:pt x="10905997" y="28702"/>
                  </a:lnTo>
                  <a:cubicBezTo>
                    <a:pt x="10907267" y="28702"/>
                    <a:pt x="10908538" y="29210"/>
                    <a:pt x="10909427" y="30099"/>
                  </a:cubicBezTo>
                  <a:cubicBezTo>
                    <a:pt x="10910316" y="30988"/>
                    <a:pt x="10910824" y="32258"/>
                    <a:pt x="10910824" y="33528"/>
                  </a:cubicBezTo>
                  <a:cubicBezTo>
                    <a:pt x="10910824" y="35179"/>
                    <a:pt x="10910824" y="37084"/>
                    <a:pt x="10910824" y="39370"/>
                  </a:cubicBezTo>
                  <a:cubicBezTo>
                    <a:pt x="10910824" y="42545"/>
                    <a:pt x="10910951" y="46609"/>
                    <a:pt x="10910824" y="51816"/>
                  </a:cubicBezTo>
                  <a:cubicBezTo>
                    <a:pt x="10910824" y="53086"/>
                    <a:pt x="10910189" y="54356"/>
                    <a:pt x="10909172" y="55245"/>
                  </a:cubicBezTo>
                  <a:cubicBezTo>
                    <a:pt x="10908156" y="56134"/>
                    <a:pt x="10906887" y="56515"/>
                    <a:pt x="10905490" y="56388"/>
                  </a:cubicBezTo>
                  <a:cubicBezTo>
                    <a:pt x="10901933" y="56007"/>
                    <a:pt x="10898251" y="55626"/>
                    <a:pt x="10894695" y="55245"/>
                  </a:cubicBezTo>
                  <a:cubicBezTo>
                    <a:pt x="10734294" y="39116"/>
                    <a:pt x="10555986" y="47244"/>
                    <a:pt x="10382377" y="55245"/>
                  </a:cubicBezTo>
                  <a:cubicBezTo>
                    <a:pt x="10218928" y="62738"/>
                    <a:pt x="10059670" y="69977"/>
                    <a:pt x="9924542" y="56388"/>
                  </a:cubicBezTo>
                  <a:lnTo>
                    <a:pt x="9925050" y="51689"/>
                  </a:lnTo>
                  <a:lnTo>
                    <a:pt x="9924542" y="56388"/>
                  </a:lnTo>
                  <a:cubicBezTo>
                    <a:pt x="9643999" y="28194"/>
                    <a:pt x="9130919" y="41529"/>
                    <a:pt x="9026397" y="56388"/>
                  </a:cubicBezTo>
                  <a:lnTo>
                    <a:pt x="9025763" y="51689"/>
                  </a:lnTo>
                  <a:lnTo>
                    <a:pt x="9026397" y="56388"/>
                  </a:lnTo>
                  <a:cubicBezTo>
                    <a:pt x="8976614" y="63373"/>
                    <a:pt x="8910574" y="64516"/>
                    <a:pt x="8836152" y="63246"/>
                  </a:cubicBezTo>
                  <a:cubicBezTo>
                    <a:pt x="8795512" y="62611"/>
                    <a:pt x="8752332" y="61341"/>
                    <a:pt x="8707755" y="60071"/>
                  </a:cubicBezTo>
                  <a:cubicBezTo>
                    <a:pt x="8660257" y="58674"/>
                    <a:pt x="8611362" y="57150"/>
                    <a:pt x="8562340" y="56388"/>
                  </a:cubicBezTo>
                  <a:lnTo>
                    <a:pt x="8562467" y="51689"/>
                  </a:lnTo>
                  <a:lnTo>
                    <a:pt x="8562340" y="56388"/>
                  </a:lnTo>
                  <a:cubicBezTo>
                    <a:pt x="8523732" y="55753"/>
                    <a:pt x="8476869" y="54610"/>
                    <a:pt x="8424418" y="53213"/>
                  </a:cubicBezTo>
                  <a:cubicBezTo>
                    <a:pt x="8232394" y="48133"/>
                    <a:pt x="7967218" y="41148"/>
                    <a:pt x="7772400" y="56388"/>
                  </a:cubicBezTo>
                  <a:cubicBezTo>
                    <a:pt x="7583424" y="71120"/>
                    <a:pt x="7414514" y="66294"/>
                    <a:pt x="7295895" y="60960"/>
                  </a:cubicBezTo>
                  <a:cubicBezTo>
                    <a:pt x="7275449" y="60071"/>
                    <a:pt x="7256652" y="59055"/>
                    <a:pt x="7239380" y="58293"/>
                  </a:cubicBezTo>
                  <a:cubicBezTo>
                    <a:pt x="7224902" y="57531"/>
                    <a:pt x="7211567" y="56896"/>
                    <a:pt x="7199502" y="56388"/>
                  </a:cubicBezTo>
                  <a:lnTo>
                    <a:pt x="7199502" y="56388"/>
                  </a:lnTo>
                  <a:cubicBezTo>
                    <a:pt x="7161275" y="54610"/>
                    <a:pt x="7144003" y="57658"/>
                    <a:pt x="7124318" y="61087"/>
                  </a:cubicBezTo>
                  <a:cubicBezTo>
                    <a:pt x="7087107" y="67564"/>
                    <a:pt x="7042530" y="75311"/>
                    <a:pt x="6845045" y="56261"/>
                  </a:cubicBezTo>
                  <a:cubicBezTo>
                    <a:pt x="6694804" y="41783"/>
                    <a:pt x="6603872" y="49149"/>
                    <a:pt x="6512052" y="56515"/>
                  </a:cubicBezTo>
                  <a:cubicBezTo>
                    <a:pt x="6418199" y="64008"/>
                    <a:pt x="6323330" y="71628"/>
                    <a:pt x="6163818" y="56261"/>
                  </a:cubicBezTo>
                  <a:lnTo>
                    <a:pt x="6164326" y="51562"/>
                  </a:lnTo>
                  <a:lnTo>
                    <a:pt x="6163818" y="56261"/>
                  </a:lnTo>
                  <a:cubicBezTo>
                    <a:pt x="5995796" y="40132"/>
                    <a:pt x="5831077" y="48768"/>
                    <a:pt x="5687568" y="56388"/>
                  </a:cubicBezTo>
                  <a:cubicBezTo>
                    <a:pt x="5562727" y="62992"/>
                    <a:pt x="5453633" y="68834"/>
                    <a:pt x="5373115" y="56261"/>
                  </a:cubicBezTo>
                  <a:lnTo>
                    <a:pt x="5373877" y="51562"/>
                  </a:lnTo>
                  <a:lnTo>
                    <a:pt x="5373115" y="56261"/>
                  </a:lnTo>
                  <a:cubicBezTo>
                    <a:pt x="5366765" y="55245"/>
                    <a:pt x="5360288" y="54356"/>
                    <a:pt x="5353812" y="53594"/>
                  </a:cubicBezTo>
                  <a:cubicBezTo>
                    <a:pt x="5272024" y="43688"/>
                    <a:pt x="5181472" y="49403"/>
                    <a:pt x="5088763" y="55245"/>
                  </a:cubicBezTo>
                  <a:cubicBezTo>
                    <a:pt x="4992497" y="61341"/>
                    <a:pt x="4893945" y="67564"/>
                    <a:pt x="4800981" y="56261"/>
                  </a:cubicBezTo>
                  <a:lnTo>
                    <a:pt x="4801615" y="51562"/>
                  </a:lnTo>
                  <a:lnTo>
                    <a:pt x="4800981" y="56261"/>
                  </a:lnTo>
                  <a:cubicBezTo>
                    <a:pt x="4777994" y="53467"/>
                    <a:pt x="4756277" y="51562"/>
                    <a:pt x="4735321" y="50419"/>
                  </a:cubicBezTo>
                  <a:cubicBezTo>
                    <a:pt x="4669154" y="46736"/>
                    <a:pt x="4610734" y="50038"/>
                    <a:pt x="4544821" y="53721"/>
                  </a:cubicBezTo>
                  <a:cubicBezTo>
                    <a:pt x="4461128" y="58420"/>
                    <a:pt x="4365878" y="63881"/>
                    <a:pt x="4229100" y="56261"/>
                  </a:cubicBezTo>
                  <a:lnTo>
                    <a:pt x="4229353" y="51562"/>
                  </a:lnTo>
                  <a:lnTo>
                    <a:pt x="4229100" y="56261"/>
                  </a:lnTo>
                  <a:cubicBezTo>
                    <a:pt x="3951351" y="40767"/>
                    <a:pt x="3840988" y="45085"/>
                    <a:pt x="3657346" y="56261"/>
                  </a:cubicBezTo>
                  <a:lnTo>
                    <a:pt x="3657092" y="51562"/>
                  </a:lnTo>
                  <a:lnTo>
                    <a:pt x="3657346" y="56261"/>
                  </a:lnTo>
                  <a:cubicBezTo>
                    <a:pt x="3619246" y="58547"/>
                    <a:pt x="3585845" y="59690"/>
                    <a:pt x="3553841" y="60198"/>
                  </a:cubicBezTo>
                  <a:cubicBezTo>
                    <a:pt x="3503168" y="60960"/>
                    <a:pt x="3456432" y="59817"/>
                    <a:pt x="3401695" y="58420"/>
                  </a:cubicBezTo>
                  <a:cubicBezTo>
                    <a:pt x="3323844" y="56515"/>
                    <a:pt x="3229737" y="54229"/>
                    <a:pt x="3084830" y="56261"/>
                  </a:cubicBezTo>
                  <a:lnTo>
                    <a:pt x="3084703" y="51562"/>
                  </a:lnTo>
                  <a:lnTo>
                    <a:pt x="3084830" y="56261"/>
                  </a:lnTo>
                  <a:cubicBezTo>
                    <a:pt x="2773426" y="60579"/>
                    <a:pt x="2535555" y="60706"/>
                    <a:pt x="2403348" y="56261"/>
                  </a:cubicBezTo>
                  <a:lnTo>
                    <a:pt x="2403475" y="51562"/>
                  </a:lnTo>
                  <a:lnTo>
                    <a:pt x="2403348" y="56261"/>
                  </a:lnTo>
                  <a:cubicBezTo>
                    <a:pt x="2366264" y="54991"/>
                    <a:pt x="2340229" y="53086"/>
                    <a:pt x="2316861" y="51435"/>
                  </a:cubicBezTo>
                  <a:cubicBezTo>
                    <a:pt x="2257425" y="47117"/>
                    <a:pt x="2215515" y="44069"/>
                    <a:pt x="2049653" y="56261"/>
                  </a:cubicBezTo>
                  <a:lnTo>
                    <a:pt x="2049272" y="51562"/>
                  </a:lnTo>
                  <a:lnTo>
                    <a:pt x="2049653" y="56261"/>
                  </a:lnTo>
                  <a:cubicBezTo>
                    <a:pt x="2017395" y="58674"/>
                    <a:pt x="1989201" y="60833"/>
                    <a:pt x="1963293" y="62992"/>
                  </a:cubicBezTo>
                  <a:cubicBezTo>
                    <a:pt x="1803273" y="75819"/>
                    <a:pt x="1732280" y="81534"/>
                    <a:pt x="1367790" y="56261"/>
                  </a:cubicBezTo>
                  <a:cubicBezTo>
                    <a:pt x="1020445" y="32131"/>
                    <a:pt x="753872" y="41783"/>
                    <a:pt x="574167" y="50800"/>
                  </a:cubicBezTo>
                  <a:cubicBezTo>
                    <a:pt x="553466" y="51816"/>
                    <a:pt x="533781" y="52832"/>
                    <a:pt x="515366" y="53848"/>
                  </a:cubicBezTo>
                  <a:cubicBezTo>
                    <a:pt x="498983" y="54737"/>
                    <a:pt x="483616" y="55499"/>
                    <a:pt x="469011" y="56261"/>
                  </a:cubicBezTo>
                  <a:lnTo>
                    <a:pt x="468757" y="51562"/>
                  </a:lnTo>
                  <a:lnTo>
                    <a:pt x="469011" y="56261"/>
                  </a:lnTo>
                  <a:cubicBezTo>
                    <a:pt x="369951" y="61214"/>
                    <a:pt x="305816" y="61595"/>
                    <a:pt x="226695" y="60452"/>
                  </a:cubicBezTo>
                  <a:cubicBezTo>
                    <a:pt x="200914" y="60071"/>
                    <a:pt x="173482" y="59436"/>
                    <a:pt x="142748" y="58801"/>
                  </a:cubicBezTo>
                  <a:cubicBezTo>
                    <a:pt x="103505" y="58039"/>
                    <a:pt x="58928" y="57023"/>
                    <a:pt x="5334" y="56261"/>
                  </a:cubicBezTo>
                  <a:cubicBezTo>
                    <a:pt x="2794" y="56261"/>
                    <a:pt x="762" y="54229"/>
                    <a:pt x="635" y="51816"/>
                  </a:cubicBezTo>
                  <a:cubicBezTo>
                    <a:pt x="127" y="42926"/>
                    <a:pt x="0" y="37592"/>
                    <a:pt x="635" y="32639"/>
                  </a:cubicBezTo>
                  <a:cubicBezTo>
                    <a:pt x="1016" y="30099"/>
                    <a:pt x="3302" y="28321"/>
                    <a:pt x="5715" y="28575"/>
                  </a:cubicBezTo>
                  <a:cubicBezTo>
                    <a:pt x="381889" y="62103"/>
                    <a:pt x="644271" y="45974"/>
                    <a:pt x="866775" y="32258"/>
                  </a:cubicBezTo>
                  <a:cubicBezTo>
                    <a:pt x="1037082" y="21844"/>
                    <a:pt x="1184275" y="12700"/>
                    <a:pt x="1340993" y="28575"/>
                  </a:cubicBezTo>
                  <a:lnTo>
                    <a:pt x="1340485" y="33274"/>
                  </a:lnTo>
                  <a:lnTo>
                    <a:pt x="1340993" y="28575"/>
                  </a:lnTo>
                  <a:cubicBezTo>
                    <a:pt x="1523492" y="46990"/>
                    <a:pt x="1652778" y="36576"/>
                    <a:pt x="1772158" y="27051"/>
                  </a:cubicBezTo>
                  <a:cubicBezTo>
                    <a:pt x="1888109" y="17653"/>
                    <a:pt x="1994916" y="9144"/>
                    <a:pt x="2131441" y="28702"/>
                  </a:cubicBezTo>
                  <a:lnTo>
                    <a:pt x="2130806" y="33401"/>
                  </a:lnTo>
                  <a:lnTo>
                    <a:pt x="2131441" y="28702"/>
                  </a:lnTo>
                  <a:cubicBezTo>
                    <a:pt x="2281174" y="50165"/>
                    <a:pt x="2458847" y="39116"/>
                    <a:pt x="2613279" y="29591"/>
                  </a:cubicBezTo>
                  <a:cubicBezTo>
                    <a:pt x="2742184" y="21590"/>
                    <a:pt x="2855595" y="14605"/>
                    <a:pt x="2922016" y="28702"/>
                  </a:cubicBezTo>
                  <a:cubicBezTo>
                    <a:pt x="2936240" y="31750"/>
                    <a:pt x="2952369" y="34036"/>
                    <a:pt x="2970022" y="35560"/>
                  </a:cubicBezTo>
                  <a:cubicBezTo>
                    <a:pt x="3045841" y="42418"/>
                    <a:pt x="3149727" y="37211"/>
                    <a:pt x="3258693" y="31750"/>
                  </a:cubicBezTo>
                  <a:cubicBezTo>
                    <a:pt x="3377565" y="25781"/>
                    <a:pt x="3502533" y="19558"/>
                    <a:pt x="3602609" y="28575"/>
                  </a:cubicBezTo>
                  <a:cubicBezTo>
                    <a:pt x="3772154" y="43942"/>
                    <a:pt x="3911092" y="40132"/>
                    <a:pt x="4060444" y="33655"/>
                  </a:cubicBezTo>
                  <a:cubicBezTo>
                    <a:pt x="4078732" y="32893"/>
                    <a:pt x="4097274" y="32004"/>
                    <a:pt x="4115943" y="31115"/>
                  </a:cubicBezTo>
                  <a:cubicBezTo>
                    <a:pt x="4135120" y="30226"/>
                    <a:pt x="4154551" y="29337"/>
                    <a:pt x="4174235" y="28448"/>
                  </a:cubicBezTo>
                  <a:cubicBezTo>
                    <a:pt x="4181601" y="28067"/>
                    <a:pt x="4189095" y="27813"/>
                    <a:pt x="4196333" y="27559"/>
                  </a:cubicBezTo>
                  <a:cubicBezTo>
                    <a:pt x="4288662" y="24384"/>
                    <a:pt x="4376038" y="26162"/>
                    <a:pt x="4464430" y="28067"/>
                  </a:cubicBezTo>
                  <a:cubicBezTo>
                    <a:pt x="4555235" y="29972"/>
                    <a:pt x="4646929" y="31877"/>
                    <a:pt x="4746497" y="28448"/>
                  </a:cubicBezTo>
                  <a:cubicBezTo>
                    <a:pt x="4765928" y="27813"/>
                    <a:pt x="4788407" y="26924"/>
                    <a:pt x="4813553" y="26035"/>
                  </a:cubicBezTo>
                  <a:cubicBezTo>
                    <a:pt x="5052186" y="17272"/>
                    <a:pt x="5520689" y="0"/>
                    <a:pt x="5647054" y="28575"/>
                  </a:cubicBezTo>
                  <a:lnTo>
                    <a:pt x="5646038" y="33274"/>
                  </a:lnTo>
                  <a:lnTo>
                    <a:pt x="5647054" y="28575"/>
                  </a:lnTo>
                  <a:cubicBezTo>
                    <a:pt x="5656706" y="30734"/>
                    <a:pt x="5667882" y="32512"/>
                    <a:pt x="5680328" y="34036"/>
                  </a:cubicBezTo>
                  <a:cubicBezTo>
                    <a:pt x="5771641" y="44958"/>
                    <a:pt x="5930010" y="38100"/>
                    <a:pt x="6070599" y="32131"/>
                  </a:cubicBezTo>
                  <a:cubicBezTo>
                    <a:pt x="6181597" y="27305"/>
                    <a:pt x="6281673" y="22987"/>
                    <a:pt x="6327901" y="28575"/>
                  </a:cubicBezTo>
                  <a:lnTo>
                    <a:pt x="6327393" y="33274"/>
                  </a:lnTo>
                  <a:lnTo>
                    <a:pt x="6327901" y="28575"/>
                  </a:lnTo>
                  <a:cubicBezTo>
                    <a:pt x="6340474" y="30099"/>
                    <a:pt x="6351777" y="31115"/>
                    <a:pt x="6362318" y="31623"/>
                  </a:cubicBezTo>
                  <a:cubicBezTo>
                    <a:pt x="6393687" y="33401"/>
                    <a:pt x="6417563" y="31623"/>
                    <a:pt x="6447281" y="29337"/>
                  </a:cubicBezTo>
                  <a:cubicBezTo>
                    <a:pt x="6494525" y="25781"/>
                    <a:pt x="6555485" y="21209"/>
                    <a:pt x="6681850" y="28448"/>
                  </a:cubicBezTo>
                  <a:lnTo>
                    <a:pt x="6681596" y="33147"/>
                  </a:lnTo>
                  <a:lnTo>
                    <a:pt x="6681850" y="28448"/>
                  </a:lnTo>
                  <a:cubicBezTo>
                    <a:pt x="6914006" y="41656"/>
                    <a:pt x="7154290" y="49657"/>
                    <a:pt x="7362316" y="28448"/>
                  </a:cubicBezTo>
                  <a:lnTo>
                    <a:pt x="7362316" y="28448"/>
                  </a:lnTo>
                  <a:cubicBezTo>
                    <a:pt x="7571104" y="7239"/>
                    <a:pt x="8091550" y="13081"/>
                    <a:pt x="8262492" y="28448"/>
                  </a:cubicBezTo>
                  <a:lnTo>
                    <a:pt x="8262111" y="33147"/>
                  </a:lnTo>
                  <a:lnTo>
                    <a:pt x="8262492" y="28448"/>
                  </a:lnTo>
                  <a:cubicBezTo>
                    <a:pt x="8342502" y="35687"/>
                    <a:pt x="8387968" y="36957"/>
                    <a:pt x="8431021" y="35941"/>
                  </a:cubicBezTo>
                  <a:cubicBezTo>
                    <a:pt x="8451722" y="35433"/>
                    <a:pt x="8471915" y="34417"/>
                    <a:pt x="8495283" y="33147"/>
                  </a:cubicBezTo>
                  <a:cubicBezTo>
                    <a:pt x="8526906" y="31496"/>
                    <a:pt x="8564244" y="29591"/>
                    <a:pt x="8616188" y="28321"/>
                  </a:cubicBezTo>
                  <a:lnTo>
                    <a:pt x="8616188" y="28321"/>
                  </a:lnTo>
                  <a:cubicBezTo>
                    <a:pt x="8669528" y="27051"/>
                    <a:pt x="8707119" y="24892"/>
                    <a:pt x="8739124" y="22987"/>
                  </a:cubicBezTo>
                  <a:cubicBezTo>
                    <a:pt x="8808974" y="18923"/>
                    <a:pt x="8851772" y="16510"/>
                    <a:pt x="8971026" y="28321"/>
                  </a:cubicBezTo>
                  <a:lnTo>
                    <a:pt x="8971026" y="28321"/>
                  </a:lnTo>
                  <a:cubicBezTo>
                    <a:pt x="9005951" y="31750"/>
                    <a:pt x="9047733" y="33655"/>
                    <a:pt x="9094469" y="34417"/>
                  </a:cubicBezTo>
                  <a:cubicBezTo>
                    <a:pt x="9182353" y="35941"/>
                    <a:pt x="9287509" y="33782"/>
                    <a:pt x="9397618" y="31496"/>
                  </a:cubicBezTo>
                  <a:cubicBezTo>
                    <a:pt x="9518268" y="28956"/>
                    <a:pt x="9644887" y="26289"/>
                    <a:pt x="9760965" y="28321"/>
                  </a:cubicBezTo>
                  <a:lnTo>
                    <a:pt x="9760838" y="33020"/>
                  </a:lnTo>
                  <a:lnTo>
                    <a:pt x="9760965" y="28321"/>
                  </a:lnTo>
                  <a:cubicBezTo>
                    <a:pt x="10038841" y="33147"/>
                    <a:pt x="10308208" y="33909"/>
                    <a:pt x="10441939" y="28321"/>
                  </a:cubicBezTo>
                  <a:lnTo>
                    <a:pt x="10442193" y="33020"/>
                  </a:lnTo>
                  <a:lnTo>
                    <a:pt x="10441939" y="28321"/>
                  </a:lnTo>
                  <a:cubicBezTo>
                    <a:pt x="10575924" y="22733"/>
                    <a:pt x="10786998" y="21717"/>
                    <a:pt x="10905743" y="28321"/>
                  </a:cubicBezTo>
                  <a:close/>
                </a:path>
              </a:pathLst>
            </a:custGeom>
            <a:solidFill>
              <a:srgbClr val="000000"/>
            </a:solidFill>
          </p:spPr>
        </p:sp>
      </p:grpSp>
      <p:grpSp>
        <p:nvGrpSpPr>
          <p:cNvPr name="Group 5" id="5"/>
          <p:cNvGrpSpPr>
            <a:grpSpLocks noChangeAspect="true"/>
          </p:cNvGrpSpPr>
          <p:nvPr/>
        </p:nvGrpSpPr>
        <p:grpSpPr>
          <a:xfrm rot="-10800000">
            <a:off x="485705" y="1211233"/>
            <a:ext cx="8175688" cy="63532"/>
            <a:chOff x="0" y="0"/>
            <a:chExt cx="10900917" cy="84709"/>
          </a:xfrm>
        </p:grpSpPr>
        <p:sp>
          <p:nvSpPr>
            <p:cNvPr name="Freeform 6" id="6"/>
            <p:cNvSpPr/>
            <p:nvPr/>
          </p:nvSpPr>
          <p:spPr>
            <a:xfrm>
              <a:off x="0" y="0"/>
              <a:ext cx="10900918" cy="84709"/>
            </a:xfrm>
            <a:custGeom>
              <a:avLst/>
              <a:gdLst/>
              <a:ahLst/>
              <a:cxnLst/>
              <a:rect r="r" b="b" t="t" l="l"/>
              <a:pathLst>
                <a:path h="84709" w="10900918">
                  <a:moveTo>
                    <a:pt x="10900156" y="33147"/>
                  </a:moveTo>
                  <a:cubicBezTo>
                    <a:pt x="10630536" y="36830"/>
                    <a:pt x="10517125" y="27305"/>
                    <a:pt x="10327894" y="33147"/>
                  </a:cubicBezTo>
                  <a:cubicBezTo>
                    <a:pt x="10138664" y="38989"/>
                    <a:pt x="10073767" y="31242"/>
                    <a:pt x="9973691" y="33147"/>
                  </a:cubicBezTo>
                  <a:cubicBezTo>
                    <a:pt x="9873615" y="35052"/>
                    <a:pt x="9278493" y="32004"/>
                    <a:pt x="9074404" y="33147"/>
                  </a:cubicBezTo>
                  <a:cubicBezTo>
                    <a:pt x="8870315" y="34290"/>
                    <a:pt x="8687562" y="50292"/>
                    <a:pt x="8502142" y="33147"/>
                  </a:cubicBezTo>
                  <a:cubicBezTo>
                    <a:pt x="8316723" y="16002"/>
                    <a:pt x="8160386" y="18923"/>
                    <a:pt x="7929880" y="33147"/>
                  </a:cubicBezTo>
                  <a:cubicBezTo>
                    <a:pt x="7699375" y="47371"/>
                    <a:pt x="7397497" y="66294"/>
                    <a:pt x="7030593" y="33147"/>
                  </a:cubicBezTo>
                  <a:cubicBezTo>
                    <a:pt x="6663690" y="0"/>
                    <a:pt x="6777990" y="22733"/>
                    <a:pt x="6567298" y="33147"/>
                  </a:cubicBezTo>
                  <a:cubicBezTo>
                    <a:pt x="6356605" y="43561"/>
                    <a:pt x="6065520" y="36703"/>
                    <a:pt x="5668011" y="33147"/>
                  </a:cubicBezTo>
                  <a:cubicBezTo>
                    <a:pt x="5270501" y="29591"/>
                    <a:pt x="5126991" y="26543"/>
                    <a:pt x="4768724" y="33147"/>
                  </a:cubicBezTo>
                  <a:cubicBezTo>
                    <a:pt x="4410457" y="39751"/>
                    <a:pt x="4278504" y="52070"/>
                    <a:pt x="4087495" y="33147"/>
                  </a:cubicBezTo>
                  <a:cubicBezTo>
                    <a:pt x="3896487" y="14224"/>
                    <a:pt x="3589020" y="52070"/>
                    <a:pt x="3188208" y="33147"/>
                  </a:cubicBezTo>
                  <a:cubicBezTo>
                    <a:pt x="2787397" y="14224"/>
                    <a:pt x="2819400" y="8382"/>
                    <a:pt x="2616073" y="33147"/>
                  </a:cubicBezTo>
                  <a:cubicBezTo>
                    <a:pt x="2412747" y="57912"/>
                    <a:pt x="2285238" y="31496"/>
                    <a:pt x="2043811" y="33147"/>
                  </a:cubicBezTo>
                  <a:cubicBezTo>
                    <a:pt x="1802385" y="34798"/>
                    <a:pt x="1425194" y="59436"/>
                    <a:pt x="1253491" y="33147"/>
                  </a:cubicBezTo>
                  <a:cubicBezTo>
                    <a:pt x="1081787" y="6858"/>
                    <a:pt x="961264" y="33020"/>
                    <a:pt x="681229" y="33147"/>
                  </a:cubicBezTo>
                  <a:cubicBezTo>
                    <a:pt x="401194" y="33274"/>
                    <a:pt x="202692" y="48514"/>
                    <a:pt x="0" y="33147"/>
                  </a:cubicBezTo>
                  <a:cubicBezTo>
                    <a:pt x="381" y="41783"/>
                    <a:pt x="127" y="47244"/>
                    <a:pt x="0" y="51435"/>
                  </a:cubicBezTo>
                  <a:cubicBezTo>
                    <a:pt x="357251" y="64389"/>
                    <a:pt x="428117" y="48768"/>
                    <a:pt x="790321" y="51435"/>
                  </a:cubicBezTo>
                  <a:cubicBezTo>
                    <a:pt x="1152525" y="54102"/>
                    <a:pt x="1027430" y="66167"/>
                    <a:pt x="1144524" y="51435"/>
                  </a:cubicBezTo>
                  <a:cubicBezTo>
                    <a:pt x="1261618" y="36703"/>
                    <a:pt x="1457579" y="39751"/>
                    <a:pt x="1607820" y="51435"/>
                  </a:cubicBezTo>
                  <a:cubicBezTo>
                    <a:pt x="1758061" y="63119"/>
                    <a:pt x="2082419" y="21844"/>
                    <a:pt x="2507107" y="51435"/>
                  </a:cubicBezTo>
                  <a:cubicBezTo>
                    <a:pt x="2931795" y="81026"/>
                    <a:pt x="2980563" y="56388"/>
                    <a:pt x="3188335" y="51435"/>
                  </a:cubicBezTo>
                  <a:cubicBezTo>
                    <a:pt x="3396107" y="46482"/>
                    <a:pt x="3534537" y="39624"/>
                    <a:pt x="3651631" y="51435"/>
                  </a:cubicBezTo>
                  <a:cubicBezTo>
                    <a:pt x="3768725" y="63246"/>
                    <a:pt x="4124071" y="36068"/>
                    <a:pt x="4332859" y="51435"/>
                  </a:cubicBezTo>
                  <a:cubicBezTo>
                    <a:pt x="4541646" y="66802"/>
                    <a:pt x="4527296" y="34290"/>
                    <a:pt x="4687062" y="51435"/>
                  </a:cubicBezTo>
                  <a:cubicBezTo>
                    <a:pt x="4846828" y="68580"/>
                    <a:pt x="4919218" y="34417"/>
                    <a:pt x="5041265" y="51435"/>
                  </a:cubicBezTo>
                  <a:cubicBezTo>
                    <a:pt x="5163312" y="68453"/>
                    <a:pt x="5418709" y="38608"/>
                    <a:pt x="5722493" y="51435"/>
                  </a:cubicBezTo>
                  <a:cubicBezTo>
                    <a:pt x="6026278" y="64262"/>
                    <a:pt x="6045835" y="70358"/>
                    <a:pt x="6185789" y="51435"/>
                  </a:cubicBezTo>
                  <a:cubicBezTo>
                    <a:pt x="6325744" y="32512"/>
                    <a:pt x="6601588" y="56134"/>
                    <a:pt x="6976111" y="51435"/>
                  </a:cubicBezTo>
                  <a:cubicBezTo>
                    <a:pt x="7350633" y="46736"/>
                    <a:pt x="7254749" y="32258"/>
                    <a:pt x="7439406" y="51435"/>
                  </a:cubicBezTo>
                  <a:cubicBezTo>
                    <a:pt x="7624064" y="70612"/>
                    <a:pt x="7895717" y="18161"/>
                    <a:pt x="8229727" y="51435"/>
                  </a:cubicBezTo>
                  <a:cubicBezTo>
                    <a:pt x="8563737" y="84709"/>
                    <a:pt x="8474456" y="50673"/>
                    <a:pt x="8583930" y="51435"/>
                  </a:cubicBezTo>
                  <a:cubicBezTo>
                    <a:pt x="8693404" y="52197"/>
                    <a:pt x="9142349" y="75311"/>
                    <a:pt x="9374251" y="51435"/>
                  </a:cubicBezTo>
                  <a:cubicBezTo>
                    <a:pt x="9606153" y="27559"/>
                    <a:pt x="9687179" y="45466"/>
                    <a:pt x="9837547" y="51435"/>
                  </a:cubicBezTo>
                  <a:cubicBezTo>
                    <a:pt x="9987914" y="57404"/>
                    <a:pt x="10070846" y="40513"/>
                    <a:pt x="10191750" y="51435"/>
                  </a:cubicBezTo>
                  <a:cubicBezTo>
                    <a:pt x="10312654" y="62357"/>
                    <a:pt x="10672445" y="70485"/>
                    <a:pt x="10900283" y="51435"/>
                  </a:cubicBezTo>
                  <a:cubicBezTo>
                    <a:pt x="10900283" y="44450"/>
                    <a:pt x="10900918" y="40894"/>
                    <a:pt x="10900283" y="33147"/>
                  </a:cubicBezTo>
                  <a:close/>
                </a:path>
              </a:pathLst>
            </a:custGeom>
            <a:solidFill>
              <a:srgbClr val="4DC1DF"/>
            </a:solidFill>
          </p:spPr>
        </p:sp>
      </p:grpSp>
      <p:grpSp>
        <p:nvGrpSpPr>
          <p:cNvPr name="Group 7" id="7"/>
          <p:cNvGrpSpPr>
            <a:grpSpLocks noChangeAspect="true"/>
          </p:cNvGrpSpPr>
          <p:nvPr/>
        </p:nvGrpSpPr>
        <p:grpSpPr>
          <a:xfrm rot="-10800000">
            <a:off x="472940" y="1206566"/>
            <a:ext cx="8201692" cy="73342"/>
            <a:chOff x="0" y="0"/>
            <a:chExt cx="10935589" cy="97790"/>
          </a:xfrm>
        </p:grpSpPr>
        <p:sp>
          <p:nvSpPr>
            <p:cNvPr name="Freeform 8" id="8"/>
            <p:cNvSpPr/>
            <p:nvPr/>
          </p:nvSpPr>
          <p:spPr>
            <a:xfrm>
              <a:off x="0" y="0"/>
              <a:ext cx="10935591" cy="97790"/>
            </a:xfrm>
            <a:custGeom>
              <a:avLst/>
              <a:gdLst/>
              <a:ahLst/>
              <a:cxnLst/>
              <a:rect r="r" b="b" t="t" l="l"/>
              <a:pathLst>
                <a:path h="97790" w="10935591">
                  <a:moveTo>
                    <a:pt x="10918063" y="57404"/>
                  </a:moveTo>
                  <a:cubicBezTo>
                    <a:pt x="10787253" y="59182"/>
                    <a:pt x="10693146" y="57912"/>
                    <a:pt x="10609453" y="56769"/>
                  </a:cubicBezTo>
                  <a:cubicBezTo>
                    <a:pt x="10542270" y="55880"/>
                    <a:pt x="10481945" y="54991"/>
                    <a:pt x="10414762" y="55880"/>
                  </a:cubicBezTo>
                  <a:cubicBezTo>
                    <a:pt x="10392791" y="56134"/>
                    <a:pt x="10370058" y="56642"/>
                    <a:pt x="10346182" y="57404"/>
                  </a:cubicBezTo>
                  <a:lnTo>
                    <a:pt x="10345674" y="40005"/>
                  </a:lnTo>
                  <a:lnTo>
                    <a:pt x="10346182" y="57404"/>
                  </a:lnTo>
                  <a:cubicBezTo>
                    <a:pt x="10230358" y="60960"/>
                    <a:pt x="10160888" y="59436"/>
                    <a:pt x="10101580" y="58166"/>
                  </a:cubicBezTo>
                  <a:cubicBezTo>
                    <a:pt x="10063734" y="57404"/>
                    <a:pt x="10030333" y="56642"/>
                    <a:pt x="9991724" y="57404"/>
                  </a:cubicBezTo>
                  <a:lnTo>
                    <a:pt x="9991343" y="40005"/>
                  </a:lnTo>
                  <a:lnTo>
                    <a:pt x="9991724" y="57404"/>
                  </a:lnTo>
                  <a:cubicBezTo>
                    <a:pt x="9937368" y="58420"/>
                    <a:pt x="9738232" y="58039"/>
                    <a:pt x="9534905" y="57658"/>
                  </a:cubicBezTo>
                  <a:cubicBezTo>
                    <a:pt x="9362058" y="57277"/>
                    <a:pt x="9185909" y="56896"/>
                    <a:pt x="9092183" y="57404"/>
                  </a:cubicBezTo>
                  <a:lnTo>
                    <a:pt x="9092056" y="40005"/>
                  </a:lnTo>
                  <a:lnTo>
                    <a:pt x="9092183" y="57404"/>
                  </a:lnTo>
                  <a:cubicBezTo>
                    <a:pt x="9027286" y="57785"/>
                    <a:pt x="8964548" y="59563"/>
                    <a:pt x="8902953" y="61468"/>
                  </a:cubicBezTo>
                  <a:cubicBezTo>
                    <a:pt x="8844152" y="63246"/>
                    <a:pt x="8786240" y="64897"/>
                    <a:pt x="8729090" y="65278"/>
                  </a:cubicBezTo>
                  <a:cubicBezTo>
                    <a:pt x="8658605" y="65659"/>
                    <a:pt x="8588628" y="63881"/>
                    <a:pt x="8518270" y="57404"/>
                  </a:cubicBezTo>
                  <a:lnTo>
                    <a:pt x="8519794" y="40005"/>
                  </a:lnTo>
                  <a:lnTo>
                    <a:pt x="8518143" y="57404"/>
                  </a:lnTo>
                  <a:cubicBezTo>
                    <a:pt x="8333993" y="40386"/>
                    <a:pt x="8178672" y="43307"/>
                    <a:pt x="7948548" y="57404"/>
                  </a:cubicBezTo>
                  <a:lnTo>
                    <a:pt x="7947532" y="40005"/>
                  </a:lnTo>
                  <a:lnTo>
                    <a:pt x="7948548" y="57404"/>
                  </a:lnTo>
                  <a:cubicBezTo>
                    <a:pt x="7946643" y="57531"/>
                    <a:pt x="7944738" y="57658"/>
                    <a:pt x="7942833" y="57785"/>
                  </a:cubicBezTo>
                  <a:cubicBezTo>
                    <a:pt x="7940928" y="57912"/>
                    <a:pt x="7939023" y="58039"/>
                    <a:pt x="7937118" y="58166"/>
                  </a:cubicBezTo>
                  <a:cubicBezTo>
                    <a:pt x="7708136" y="72263"/>
                    <a:pt x="7409052" y="90170"/>
                    <a:pt x="7046721" y="57404"/>
                  </a:cubicBezTo>
                  <a:lnTo>
                    <a:pt x="7048245" y="40005"/>
                  </a:lnTo>
                  <a:lnTo>
                    <a:pt x="7046721" y="57404"/>
                  </a:lnTo>
                  <a:cubicBezTo>
                    <a:pt x="6796023" y="34671"/>
                    <a:pt x="6771766" y="38354"/>
                    <a:pt x="6715251" y="45847"/>
                  </a:cubicBezTo>
                  <a:cubicBezTo>
                    <a:pt x="6687820" y="49530"/>
                    <a:pt x="6653148" y="54102"/>
                    <a:pt x="6585965" y="57404"/>
                  </a:cubicBezTo>
                  <a:lnTo>
                    <a:pt x="6585076" y="40005"/>
                  </a:lnTo>
                  <a:lnTo>
                    <a:pt x="6585965" y="57404"/>
                  </a:lnTo>
                  <a:cubicBezTo>
                    <a:pt x="6420231" y="65659"/>
                    <a:pt x="6205093" y="63119"/>
                    <a:pt x="5929121" y="59944"/>
                  </a:cubicBezTo>
                  <a:cubicBezTo>
                    <a:pt x="5852794" y="59055"/>
                    <a:pt x="5771768" y="58166"/>
                    <a:pt x="5685662" y="57404"/>
                  </a:cubicBezTo>
                  <a:lnTo>
                    <a:pt x="5685789" y="40005"/>
                  </a:lnTo>
                  <a:lnTo>
                    <a:pt x="5685662" y="57404"/>
                  </a:lnTo>
                  <a:cubicBezTo>
                    <a:pt x="5629909" y="56896"/>
                    <a:pt x="5578982" y="56388"/>
                    <a:pt x="5531992" y="56007"/>
                  </a:cubicBezTo>
                  <a:cubicBezTo>
                    <a:pt x="5491352" y="55626"/>
                    <a:pt x="5453379" y="55245"/>
                    <a:pt x="5417438" y="54864"/>
                  </a:cubicBezTo>
                  <a:cubicBezTo>
                    <a:pt x="5198490" y="52959"/>
                    <a:pt x="5051170" y="52578"/>
                    <a:pt x="4787010" y="57404"/>
                  </a:cubicBezTo>
                  <a:lnTo>
                    <a:pt x="4786502" y="40005"/>
                  </a:lnTo>
                  <a:lnTo>
                    <a:pt x="4786883" y="57404"/>
                  </a:lnTo>
                  <a:cubicBezTo>
                    <a:pt x="4692014" y="59182"/>
                    <a:pt x="4613020" y="61341"/>
                    <a:pt x="4544567" y="63119"/>
                  </a:cubicBezTo>
                  <a:cubicBezTo>
                    <a:pt x="4492243" y="64516"/>
                    <a:pt x="4446015" y="65786"/>
                    <a:pt x="4403597" y="66548"/>
                  </a:cubicBezTo>
                  <a:cubicBezTo>
                    <a:pt x="4291964" y="68580"/>
                    <a:pt x="4206239" y="67437"/>
                    <a:pt x="4103496" y="57277"/>
                  </a:cubicBezTo>
                  <a:lnTo>
                    <a:pt x="4105274" y="40005"/>
                  </a:lnTo>
                  <a:lnTo>
                    <a:pt x="4103496" y="57404"/>
                  </a:lnTo>
                  <a:cubicBezTo>
                    <a:pt x="4015104" y="48641"/>
                    <a:pt x="3900804" y="52197"/>
                    <a:pt x="3761485" y="56642"/>
                  </a:cubicBezTo>
                  <a:cubicBezTo>
                    <a:pt x="3605021" y="61595"/>
                    <a:pt x="3418204" y="67564"/>
                    <a:pt x="3205098" y="57404"/>
                  </a:cubicBezTo>
                  <a:lnTo>
                    <a:pt x="3205987" y="40005"/>
                  </a:lnTo>
                  <a:lnTo>
                    <a:pt x="3205225" y="57404"/>
                  </a:lnTo>
                  <a:cubicBezTo>
                    <a:pt x="3135375" y="54102"/>
                    <a:pt x="3078606" y="51181"/>
                    <a:pt x="3031616" y="48768"/>
                  </a:cubicBezTo>
                  <a:cubicBezTo>
                    <a:pt x="2998215" y="47117"/>
                    <a:pt x="2969640" y="45593"/>
                    <a:pt x="2944621" y="44450"/>
                  </a:cubicBezTo>
                  <a:cubicBezTo>
                    <a:pt x="2803778" y="37846"/>
                    <a:pt x="2777997" y="40005"/>
                    <a:pt x="2636011" y="57277"/>
                  </a:cubicBezTo>
                  <a:lnTo>
                    <a:pt x="2633725" y="40005"/>
                  </a:lnTo>
                  <a:lnTo>
                    <a:pt x="2635884" y="57277"/>
                  </a:lnTo>
                  <a:cubicBezTo>
                    <a:pt x="2507741" y="72898"/>
                    <a:pt x="2409316" y="68453"/>
                    <a:pt x="2295905" y="63246"/>
                  </a:cubicBezTo>
                  <a:cubicBezTo>
                    <a:pt x="2226944" y="60071"/>
                    <a:pt x="2152395" y="56769"/>
                    <a:pt x="2061717" y="57404"/>
                  </a:cubicBezTo>
                  <a:lnTo>
                    <a:pt x="2061463" y="40005"/>
                  </a:lnTo>
                  <a:lnTo>
                    <a:pt x="2061590" y="57404"/>
                  </a:lnTo>
                  <a:cubicBezTo>
                    <a:pt x="1990089" y="57912"/>
                    <a:pt x="1906396" y="60452"/>
                    <a:pt x="1819528" y="62992"/>
                  </a:cubicBezTo>
                  <a:cubicBezTo>
                    <a:pt x="1726183" y="65786"/>
                    <a:pt x="1629155" y="68707"/>
                    <a:pt x="1539620" y="69342"/>
                  </a:cubicBezTo>
                  <a:cubicBezTo>
                    <a:pt x="1432813" y="70104"/>
                    <a:pt x="1335785" y="67437"/>
                    <a:pt x="1268475" y="57150"/>
                  </a:cubicBezTo>
                  <a:lnTo>
                    <a:pt x="1271142" y="40005"/>
                  </a:lnTo>
                  <a:lnTo>
                    <a:pt x="1268475" y="57277"/>
                  </a:lnTo>
                  <a:cubicBezTo>
                    <a:pt x="1163700" y="41148"/>
                    <a:pt x="1078356" y="44958"/>
                    <a:pt x="960246" y="50419"/>
                  </a:cubicBezTo>
                  <a:cubicBezTo>
                    <a:pt x="888618" y="53721"/>
                    <a:pt x="805179" y="57404"/>
                    <a:pt x="698880" y="57531"/>
                  </a:cubicBezTo>
                  <a:lnTo>
                    <a:pt x="698880" y="40132"/>
                  </a:lnTo>
                  <a:lnTo>
                    <a:pt x="698880" y="57531"/>
                  </a:lnTo>
                  <a:cubicBezTo>
                    <a:pt x="599693" y="57531"/>
                    <a:pt x="510666" y="59563"/>
                    <a:pt x="427862" y="61341"/>
                  </a:cubicBezTo>
                  <a:cubicBezTo>
                    <a:pt x="356361" y="62865"/>
                    <a:pt x="289432" y="64389"/>
                    <a:pt x="224789" y="64389"/>
                  </a:cubicBezTo>
                  <a:cubicBezTo>
                    <a:pt x="153669" y="64389"/>
                    <a:pt x="85343" y="62738"/>
                    <a:pt x="16255" y="57531"/>
                  </a:cubicBezTo>
                  <a:lnTo>
                    <a:pt x="17652" y="40005"/>
                  </a:lnTo>
                  <a:lnTo>
                    <a:pt x="35051" y="39243"/>
                  </a:lnTo>
                  <a:cubicBezTo>
                    <a:pt x="35432" y="48133"/>
                    <a:pt x="35305" y="53975"/>
                    <a:pt x="35051" y="58293"/>
                  </a:cubicBezTo>
                  <a:cubicBezTo>
                    <a:pt x="35051" y="58547"/>
                    <a:pt x="35051" y="58801"/>
                    <a:pt x="35051" y="59055"/>
                  </a:cubicBezTo>
                  <a:lnTo>
                    <a:pt x="17653" y="58293"/>
                  </a:lnTo>
                  <a:lnTo>
                    <a:pt x="18288" y="40894"/>
                  </a:lnTo>
                  <a:cubicBezTo>
                    <a:pt x="227838" y="48514"/>
                    <a:pt x="338455" y="46228"/>
                    <a:pt x="467741" y="43688"/>
                  </a:cubicBezTo>
                  <a:cubicBezTo>
                    <a:pt x="558546" y="41783"/>
                    <a:pt x="658495" y="39751"/>
                    <a:pt x="808101" y="40894"/>
                  </a:cubicBezTo>
                  <a:lnTo>
                    <a:pt x="807974" y="58293"/>
                  </a:lnTo>
                  <a:lnTo>
                    <a:pt x="808101" y="40894"/>
                  </a:lnTo>
                  <a:cubicBezTo>
                    <a:pt x="979551" y="42164"/>
                    <a:pt x="1042035" y="45466"/>
                    <a:pt x="1072896" y="47117"/>
                  </a:cubicBezTo>
                  <a:cubicBezTo>
                    <a:pt x="1082929" y="47625"/>
                    <a:pt x="1089025" y="48006"/>
                    <a:pt x="1094359" y="48006"/>
                  </a:cubicBezTo>
                  <a:cubicBezTo>
                    <a:pt x="1104392" y="48133"/>
                    <a:pt x="1111631" y="47117"/>
                    <a:pt x="1137666" y="43815"/>
                  </a:cubicBezTo>
                  <a:cubicBezTo>
                    <a:pt x="1144016" y="43053"/>
                    <a:pt x="1151382" y="42037"/>
                    <a:pt x="1160018" y="41021"/>
                  </a:cubicBezTo>
                  <a:lnTo>
                    <a:pt x="1162177" y="58293"/>
                  </a:lnTo>
                  <a:lnTo>
                    <a:pt x="1160018" y="41021"/>
                  </a:lnTo>
                  <a:cubicBezTo>
                    <a:pt x="1278890" y="26035"/>
                    <a:pt x="1476121" y="29210"/>
                    <a:pt x="1626743" y="40894"/>
                  </a:cubicBezTo>
                  <a:cubicBezTo>
                    <a:pt x="1682750" y="45212"/>
                    <a:pt x="1764157" y="42037"/>
                    <a:pt x="1868424" y="37973"/>
                  </a:cubicBezTo>
                  <a:cubicBezTo>
                    <a:pt x="2036953" y="31369"/>
                    <a:pt x="2262124" y="22479"/>
                    <a:pt x="2525903" y="40894"/>
                  </a:cubicBezTo>
                  <a:lnTo>
                    <a:pt x="2524633" y="58293"/>
                  </a:lnTo>
                  <a:lnTo>
                    <a:pt x="2525903" y="40894"/>
                  </a:lnTo>
                  <a:cubicBezTo>
                    <a:pt x="2832481" y="62230"/>
                    <a:pt x="2942082" y="55245"/>
                    <a:pt x="3057779" y="47879"/>
                  </a:cubicBezTo>
                  <a:cubicBezTo>
                    <a:pt x="3102229" y="45085"/>
                    <a:pt x="3147695" y="42164"/>
                    <a:pt x="3205480" y="40767"/>
                  </a:cubicBezTo>
                  <a:lnTo>
                    <a:pt x="3205861" y="58166"/>
                  </a:lnTo>
                  <a:lnTo>
                    <a:pt x="3205480" y="40767"/>
                  </a:lnTo>
                  <a:cubicBezTo>
                    <a:pt x="3241548" y="39878"/>
                    <a:pt x="3275584" y="38989"/>
                    <a:pt x="3307842" y="38100"/>
                  </a:cubicBezTo>
                  <a:cubicBezTo>
                    <a:pt x="3336798" y="37338"/>
                    <a:pt x="3364230" y="36576"/>
                    <a:pt x="3390265" y="35941"/>
                  </a:cubicBezTo>
                  <a:cubicBezTo>
                    <a:pt x="3502279" y="33274"/>
                    <a:pt x="3591306" y="32766"/>
                    <a:pt x="3670808" y="40767"/>
                  </a:cubicBezTo>
                  <a:lnTo>
                    <a:pt x="3669030" y="58166"/>
                  </a:lnTo>
                  <a:lnTo>
                    <a:pt x="3670808" y="40767"/>
                  </a:lnTo>
                  <a:cubicBezTo>
                    <a:pt x="3723005" y="46101"/>
                    <a:pt x="3824986" y="43307"/>
                    <a:pt x="3942207" y="40259"/>
                  </a:cubicBezTo>
                  <a:cubicBezTo>
                    <a:pt x="4080002" y="36576"/>
                    <a:pt x="4237355" y="32385"/>
                    <a:pt x="4351528" y="40767"/>
                  </a:cubicBezTo>
                  <a:lnTo>
                    <a:pt x="4350258" y="58166"/>
                  </a:lnTo>
                  <a:lnTo>
                    <a:pt x="4351528" y="40767"/>
                  </a:lnTo>
                  <a:cubicBezTo>
                    <a:pt x="4456938" y="48514"/>
                    <a:pt x="4504309" y="43942"/>
                    <a:pt x="4546854" y="39878"/>
                  </a:cubicBezTo>
                  <a:cubicBezTo>
                    <a:pt x="4581906" y="36449"/>
                    <a:pt x="4614291" y="33401"/>
                    <a:pt x="4671187" y="37592"/>
                  </a:cubicBezTo>
                  <a:cubicBezTo>
                    <a:pt x="4681982" y="38354"/>
                    <a:pt x="4693666" y="39497"/>
                    <a:pt x="4706493" y="40767"/>
                  </a:cubicBezTo>
                  <a:lnTo>
                    <a:pt x="4704588" y="58166"/>
                  </a:lnTo>
                  <a:lnTo>
                    <a:pt x="4706493" y="40767"/>
                  </a:lnTo>
                  <a:cubicBezTo>
                    <a:pt x="4787011" y="49403"/>
                    <a:pt x="4844669" y="44831"/>
                    <a:pt x="4899025" y="40386"/>
                  </a:cubicBezTo>
                  <a:cubicBezTo>
                    <a:pt x="4945888" y="36576"/>
                    <a:pt x="4990973" y="33020"/>
                    <a:pt x="5044822" y="38735"/>
                  </a:cubicBezTo>
                  <a:cubicBezTo>
                    <a:pt x="5050156" y="39370"/>
                    <a:pt x="5055617" y="40005"/>
                    <a:pt x="5061205" y="40767"/>
                  </a:cubicBezTo>
                  <a:lnTo>
                    <a:pt x="5058792" y="58039"/>
                  </a:lnTo>
                  <a:lnTo>
                    <a:pt x="5061205" y="40767"/>
                  </a:lnTo>
                  <a:cubicBezTo>
                    <a:pt x="5119244" y="48895"/>
                    <a:pt x="5209414" y="46101"/>
                    <a:pt x="5324349" y="42418"/>
                  </a:cubicBezTo>
                  <a:cubicBezTo>
                    <a:pt x="5442713" y="38608"/>
                    <a:pt x="5585461" y="34163"/>
                    <a:pt x="5740782" y="40640"/>
                  </a:cubicBezTo>
                  <a:lnTo>
                    <a:pt x="5740020" y="58039"/>
                  </a:lnTo>
                  <a:lnTo>
                    <a:pt x="5740782" y="40640"/>
                  </a:lnTo>
                  <a:cubicBezTo>
                    <a:pt x="5792598" y="42799"/>
                    <a:pt x="5836032" y="44831"/>
                    <a:pt x="5873243" y="46482"/>
                  </a:cubicBezTo>
                  <a:cubicBezTo>
                    <a:pt x="5901183" y="47752"/>
                    <a:pt x="5925567" y="48895"/>
                    <a:pt x="5947157" y="49784"/>
                  </a:cubicBezTo>
                  <a:cubicBezTo>
                    <a:pt x="6066029" y="54737"/>
                    <a:pt x="6103875" y="53848"/>
                    <a:pt x="6200903" y="40767"/>
                  </a:cubicBezTo>
                  <a:lnTo>
                    <a:pt x="6203189" y="58039"/>
                  </a:lnTo>
                  <a:lnTo>
                    <a:pt x="6200903" y="40767"/>
                  </a:lnTo>
                  <a:cubicBezTo>
                    <a:pt x="6281294" y="29972"/>
                    <a:pt x="6404865" y="32893"/>
                    <a:pt x="6562345" y="36449"/>
                  </a:cubicBezTo>
                  <a:cubicBezTo>
                    <a:pt x="6685281" y="39243"/>
                    <a:pt x="6829934" y="42672"/>
                    <a:pt x="6993383" y="40640"/>
                  </a:cubicBezTo>
                  <a:lnTo>
                    <a:pt x="6993637" y="58039"/>
                  </a:lnTo>
                  <a:lnTo>
                    <a:pt x="6993383" y="40640"/>
                  </a:lnTo>
                  <a:cubicBezTo>
                    <a:pt x="7144894" y="38735"/>
                    <a:pt x="7219316" y="35179"/>
                    <a:pt x="7266306" y="33020"/>
                  </a:cubicBezTo>
                  <a:cubicBezTo>
                    <a:pt x="7288150" y="32004"/>
                    <a:pt x="7304533" y="31242"/>
                    <a:pt x="7320027" y="30988"/>
                  </a:cubicBezTo>
                  <a:cubicBezTo>
                    <a:pt x="7353936" y="30607"/>
                    <a:pt x="7383654" y="32893"/>
                    <a:pt x="7458583" y="40767"/>
                  </a:cubicBezTo>
                  <a:lnTo>
                    <a:pt x="7456805" y="58166"/>
                  </a:lnTo>
                  <a:lnTo>
                    <a:pt x="7458583" y="40767"/>
                  </a:lnTo>
                  <a:cubicBezTo>
                    <a:pt x="7536307" y="48895"/>
                    <a:pt x="7630288" y="43942"/>
                    <a:pt x="7740269" y="38227"/>
                  </a:cubicBezTo>
                  <a:cubicBezTo>
                    <a:pt x="7885557" y="30607"/>
                    <a:pt x="8056880" y="21590"/>
                    <a:pt x="8248777" y="40767"/>
                  </a:cubicBezTo>
                  <a:cubicBezTo>
                    <a:pt x="8472932" y="63119"/>
                    <a:pt x="8503793" y="54737"/>
                    <a:pt x="8531606" y="48006"/>
                  </a:cubicBezTo>
                  <a:cubicBezTo>
                    <a:pt x="8547736" y="44069"/>
                    <a:pt x="8563738" y="40386"/>
                    <a:pt x="8601456" y="40640"/>
                  </a:cubicBezTo>
                  <a:lnTo>
                    <a:pt x="8601329" y="58039"/>
                  </a:lnTo>
                  <a:lnTo>
                    <a:pt x="8601456" y="40640"/>
                  </a:lnTo>
                  <a:cubicBezTo>
                    <a:pt x="8626475" y="40767"/>
                    <a:pt x="8668766" y="42164"/>
                    <a:pt x="8721599" y="43815"/>
                  </a:cubicBezTo>
                  <a:cubicBezTo>
                    <a:pt x="8811642" y="46609"/>
                    <a:pt x="8933054" y="50419"/>
                    <a:pt x="9054339" y="51308"/>
                  </a:cubicBezTo>
                  <a:cubicBezTo>
                    <a:pt x="9177782" y="52197"/>
                    <a:pt x="9300338" y="50038"/>
                    <a:pt x="9389873" y="40767"/>
                  </a:cubicBezTo>
                  <a:lnTo>
                    <a:pt x="9391651" y="58166"/>
                  </a:lnTo>
                  <a:lnTo>
                    <a:pt x="9389873" y="40767"/>
                  </a:lnTo>
                  <a:cubicBezTo>
                    <a:pt x="9567165" y="22479"/>
                    <a:pt x="9657335" y="28448"/>
                    <a:pt x="9756267" y="35052"/>
                  </a:cubicBezTo>
                  <a:cubicBezTo>
                    <a:pt x="9787636" y="37084"/>
                    <a:pt x="9819640" y="39243"/>
                    <a:pt x="9855581" y="40640"/>
                  </a:cubicBezTo>
                  <a:cubicBezTo>
                    <a:pt x="9924797" y="43434"/>
                    <a:pt x="9979533" y="41275"/>
                    <a:pt x="10030968" y="39243"/>
                  </a:cubicBezTo>
                  <a:cubicBezTo>
                    <a:pt x="10075418" y="37465"/>
                    <a:pt x="10117582" y="35814"/>
                    <a:pt x="10163811" y="37719"/>
                  </a:cubicBezTo>
                  <a:cubicBezTo>
                    <a:pt x="10178924" y="38354"/>
                    <a:pt x="10194417" y="39243"/>
                    <a:pt x="10210674" y="40767"/>
                  </a:cubicBezTo>
                  <a:cubicBezTo>
                    <a:pt x="10330689" y="51689"/>
                    <a:pt x="10689337" y="59690"/>
                    <a:pt x="10916158" y="40767"/>
                  </a:cubicBezTo>
                  <a:lnTo>
                    <a:pt x="10917555" y="58166"/>
                  </a:lnTo>
                  <a:lnTo>
                    <a:pt x="10900156" y="58039"/>
                  </a:lnTo>
                  <a:cubicBezTo>
                    <a:pt x="10900156" y="55499"/>
                    <a:pt x="10900283" y="53340"/>
                    <a:pt x="10900283" y="51562"/>
                  </a:cubicBezTo>
                  <a:cubicBezTo>
                    <a:pt x="10900283" y="49784"/>
                    <a:pt x="10900411" y="48641"/>
                    <a:pt x="10900411" y="47244"/>
                  </a:cubicBezTo>
                  <a:cubicBezTo>
                    <a:pt x="10900411" y="45593"/>
                    <a:pt x="10900411" y="43815"/>
                    <a:pt x="10900156" y="41275"/>
                  </a:cubicBezTo>
                  <a:lnTo>
                    <a:pt x="10917810" y="40005"/>
                  </a:lnTo>
                  <a:lnTo>
                    <a:pt x="10918064" y="57404"/>
                  </a:lnTo>
                  <a:moveTo>
                    <a:pt x="10917556" y="22479"/>
                  </a:moveTo>
                  <a:cubicBezTo>
                    <a:pt x="10926700" y="22352"/>
                    <a:pt x="10934447" y="29337"/>
                    <a:pt x="10935209" y="38481"/>
                  </a:cubicBezTo>
                  <a:cubicBezTo>
                    <a:pt x="10935464" y="42037"/>
                    <a:pt x="10935591" y="44831"/>
                    <a:pt x="10935591" y="47625"/>
                  </a:cubicBezTo>
                  <a:cubicBezTo>
                    <a:pt x="10935591" y="49530"/>
                    <a:pt x="10935464" y="51435"/>
                    <a:pt x="10935464" y="52959"/>
                  </a:cubicBezTo>
                  <a:cubicBezTo>
                    <a:pt x="10935336" y="54737"/>
                    <a:pt x="10935336" y="56388"/>
                    <a:pt x="10935336" y="58420"/>
                  </a:cubicBezTo>
                  <a:cubicBezTo>
                    <a:pt x="10935209" y="67437"/>
                    <a:pt x="10928352" y="74930"/>
                    <a:pt x="10919334" y="75692"/>
                  </a:cubicBezTo>
                  <a:cubicBezTo>
                    <a:pt x="10690353" y="94869"/>
                    <a:pt x="10329673" y="86741"/>
                    <a:pt x="10207754" y="75692"/>
                  </a:cubicBezTo>
                  <a:lnTo>
                    <a:pt x="10209278" y="58293"/>
                  </a:lnTo>
                  <a:lnTo>
                    <a:pt x="10207754" y="75692"/>
                  </a:lnTo>
                  <a:cubicBezTo>
                    <a:pt x="10192133" y="74295"/>
                    <a:pt x="10177147" y="73279"/>
                    <a:pt x="10162669" y="72771"/>
                  </a:cubicBezTo>
                  <a:cubicBezTo>
                    <a:pt x="10117965" y="70993"/>
                    <a:pt x="10077198" y="72644"/>
                    <a:pt x="10032621" y="74295"/>
                  </a:cubicBezTo>
                  <a:cubicBezTo>
                    <a:pt x="9981186" y="76327"/>
                    <a:pt x="9925179" y="78486"/>
                    <a:pt x="9854440" y="75692"/>
                  </a:cubicBezTo>
                  <a:lnTo>
                    <a:pt x="9855074" y="58293"/>
                  </a:lnTo>
                  <a:lnTo>
                    <a:pt x="9854440" y="75692"/>
                  </a:lnTo>
                  <a:cubicBezTo>
                    <a:pt x="9817864" y="74295"/>
                    <a:pt x="9785479" y="72136"/>
                    <a:pt x="9754109" y="69977"/>
                  </a:cubicBezTo>
                  <a:cubicBezTo>
                    <a:pt x="9656192" y="63500"/>
                    <a:pt x="9568181" y="57658"/>
                    <a:pt x="9393683" y="75565"/>
                  </a:cubicBezTo>
                  <a:cubicBezTo>
                    <a:pt x="9302243" y="84963"/>
                    <a:pt x="9177910" y="87122"/>
                    <a:pt x="9054340" y="86233"/>
                  </a:cubicBezTo>
                  <a:cubicBezTo>
                    <a:pt x="8932546" y="85344"/>
                    <a:pt x="8810754" y="81534"/>
                    <a:pt x="8720710" y="78740"/>
                  </a:cubicBezTo>
                  <a:cubicBezTo>
                    <a:pt x="8667624" y="77089"/>
                    <a:pt x="8625842" y="75819"/>
                    <a:pt x="8601457" y="75565"/>
                  </a:cubicBezTo>
                  <a:cubicBezTo>
                    <a:pt x="8567294" y="75311"/>
                    <a:pt x="8554214" y="78613"/>
                    <a:pt x="8540116" y="81915"/>
                  </a:cubicBezTo>
                  <a:cubicBezTo>
                    <a:pt x="8506080" y="90170"/>
                    <a:pt x="8470139" y="97790"/>
                    <a:pt x="8245603" y="75438"/>
                  </a:cubicBezTo>
                  <a:lnTo>
                    <a:pt x="8247381" y="58039"/>
                  </a:lnTo>
                  <a:lnTo>
                    <a:pt x="8245603" y="75438"/>
                  </a:lnTo>
                  <a:cubicBezTo>
                    <a:pt x="8056754" y="56642"/>
                    <a:pt x="7887717" y="65405"/>
                    <a:pt x="7742429" y="73025"/>
                  </a:cubicBezTo>
                  <a:cubicBezTo>
                    <a:pt x="7633336" y="78740"/>
                    <a:pt x="7536308" y="83820"/>
                    <a:pt x="7455282" y="75438"/>
                  </a:cubicBezTo>
                  <a:cubicBezTo>
                    <a:pt x="7380225" y="67564"/>
                    <a:pt x="7352412" y="65532"/>
                    <a:pt x="7320789" y="65913"/>
                  </a:cubicBezTo>
                  <a:cubicBezTo>
                    <a:pt x="7305930" y="66040"/>
                    <a:pt x="7290308" y="66802"/>
                    <a:pt x="7268211" y="67818"/>
                  </a:cubicBezTo>
                  <a:cubicBezTo>
                    <a:pt x="7220840" y="70104"/>
                    <a:pt x="7146164" y="73533"/>
                    <a:pt x="6994017" y="75438"/>
                  </a:cubicBezTo>
                  <a:cubicBezTo>
                    <a:pt x="6829933" y="77470"/>
                    <a:pt x="6684645" y="74168"/>
                    <a:pt x="6561837" y="71247"/>
                  </a:cubicBezTo>
                  <a:cubicBezTo>
                    <a:pt x="6402960" y="67564"/>
                    <a:pt x="6282945" y="64897"/>
                    <a:pt x="6205983" y="75184"/>
                  </a:cubicBezTo>
                  <a:cubicBezTo>
                    <a:pt x="6106542" y="88646"/>
                    <a:pt x="6066537" y="89535"/>
                    <a:pt x="5946141" y="84455"/>
                  </a:cubicBezTo>
                  <a:cubicBezTo>
                    <a:pt x="5924424" y="83566"/>
                    <a:pt x="5899913" y="82423"/>
                    <a:pt x="5872100" y="81153"/>
                  </a:cubicBezTo>
                  <a:cubicBezTo>
                    <a:pt x="5834889" y="79502"/>
                    <a:pt x="5791455" y="77470"/>
                    <a:pt x="5739766" y="75311"/>
                  </a:cubicBezTo>
                  <a:cubicBezTo>
                    <a:pt x="5585842" y="68834"/>
                    <a:pt x="5444237" y="73279"/>
                    <a:pt x="5325873" y="77089"/>
                  </a:cubicBezTo>
                  <a:cubicBezTo>
                    <a:pt x="5212462" y="80645"/>
                    <a:pt x="5118609" y="83693"/>
                    <a:pt x="5056887" y="75184"/>
                  </a:cubicBezTo>
                  <a:cubicBezTo>
                    <a:pt x="5051680" y="74422"/>
                    <a:pt x="5046600" y="73787"/>
                    <a:pt x="5041647" y="73279"/>
                  </a:cubicBezTo>
                  <a:cubicBezTo>
                    <a:pt x="4991355" y="67818"/>
                    <a:pt x="4949318" y="71247"/>
                    <a:pt x="4902328" y="74930"/>
                  </a:cubicBezTo>
                  <a:cubicBezTo>
                    <a:pt x="4847591" y="79375"/>
                    <a:pt x="4787139" y="84201"/>
                    <a:pt x="4703192" y="75184"/>
                  </a:cubicBezTo>
                  <a:cubicBezTo>
                    <a:pt x="4690746" y="73787"/>
                    <a:pt x="4679443" y="72771"/>
                    <a:pt x="4669029" y="72009"/>
                  </a:cubicBezTo>
                  <a:cubicBezTo>
                    <a:pt x="4615181" y="68072"/>
                    <a:pt x="4584955" y="70993"/>
                    <a:pt x="4550665" y="74168"/>
                  </a:cubicBezTo>
                  <a:cubicBezTo>
                    <a:pt x="4506850" y="78359"/>
                    <a:pt x="4457320" y="83058"/>
                    <a:pt x="4349497" y="75184"/>
                  </a:cubicBezTo>
                  <a:cubicBezTo>
                    <a:pt x="4237356" y="66929"/>
                    <a:pt x="4082035" y="70993"/>
                    <a:pt x="3943605" y="74803"/>
                  </a:cubicBezTo>
                  <a:cubicBezTo>
                    <a:pt x="3827781" y="77851"/>
                    <a:pt x="3722752" y="80772"/>
                    <a:pt x="3667761" y="75184"/>
                  </a:cubicBezTo>
                  <a:cubicBezTo>
                    <a:pt x="3590545" y="67437"/>
                    <a:pt x="3503550" y="67818"/>
                    <a:pt x="3391536" y="70485"/>
                  </a:cubicBezTo>
                  <a:cubicBezTo>
                    <a:pt x="3365501" y="71120"/>
                    <a:pt x="3338069" y="71882"/>
                    <a:pt x="3309113" y="72644"/>
                  </a:cubicBezTo>
                  <a:cubicBezTo>
                    <a:pt x="3276855" y="73533"/>
                    <a:pt x="3242819" y="74422"/>
                    <a:pt x="3206624" y="75311"/>
                  </a:cubicBezTo>
                  <a:cubicBezTo>
                    <a:pt x="3149601" y="76708"/>
                    <a:pt x="3104643" y="79502"/>
                    <a:pt x="3060320" y="82296"/>
                  </a:cubicBezTo>
                  <a:cubicBezTo>
                    <a:pt x="2943226" y="89662"/>
                    <a:pt x="2831974" y="96774"/>
                    <a:pt x="2523745" y="75184"/>
                  </a:cubicBezTo>
                  <a:cubicBezTo>
                    <a:pt x="2261998" y="56896"/>
                    <a:pt x="2038478" y="65659"/>
                    <a:pt x="1870076" y="72390"/>
                  </a:cubicBezTo>
                  <a:cubicBezTo>
                    <a:pt x="1766698" y="76454"/>
                    <a:pt x="1682878" y="79756"/>
                    <a:pt x="1624331" y="75184"/>
                  </a:cubicBezTo>
                  <a:lnTo>
                    <a:pt x="1625728" y="57785"/>
                  </a:lnTo>
                  <a:lnTo>
                    <a:pt x="1624331" y="75184"/>
                  </a:lnTo>
                  <a:cubicBezTo>
                    <a:pt x="1474470" y="63500"/>
                    <a:pt x="1280033" y="60579"/>
                    <a:pt x="1164590" y="75057"/>
                  </a:cubicBezTo>
                  <a:cubicBezTo>
                    <a:pt x="1155954" y="76200"/>
                    <a:pt x="1148588" y="77089"/>
                    <a:pt x="1142238" y="77851"/>
                  </a:cubicBezTo>
                  <a:cubicBezTo>
                    <a:pt x="1117092" y="81026"/>
                    <a:pt x="1107059" y="82423"/>
                    <a:pt x="1094232" y="82296"/>
                  </a:cubicBezTo>
                  <a:cubicBezTo>
                    <a:pt x="1087882" y="82296"/>
                    <a:pt x="1080897" y="81915"/>
                    <a:pt x="1071118" y="81407"/>
                  </a:cubicBezTo>
                  <a:cubicBezTo>
                    <a:pt x="1040892" y="79756"/>
                    <a:pt x="978789" y="76454"/>
                    <a:pt x="807974" y="75184"/>
                  </a:cubicBezTo>
                  <a:cubicBezTo>
                    <a:pt x="659003" y="74168"/>
                    <a:pt x="559308" y="76073"/>
                    <a:pt x="468630" y="77978"/>
                  </a:cubicBezTo>
                  <a:cubicBezTo>
                    <a:pt x="339090" y="80645"/>
                    <a:pt x="227584" y="82804"/>
                    <a:pt x="17145" y="75184"/>
                  </a:cubicBezTo>
                  <a:cubicBezTo>
                    <a:pt x="12573" y="75057"/>
                    <a:pt x="8128" y="73025"/>
                    <a:pt x="4953" y="69596"/>
                  </a:cubicBezTo>
                  <a:cubicBezTo>
                    <a:pt x="1778" y="66167"/>
                    <a:pt x="127" y="61722"/>
                    <a:pt x="254" y="57023"/>
                  </a:cubicBezTo>
                  <a:cubicBezTo>
                    <a:pt x="254" y="56769"/>
                    <a:pt x="254" y="56515"/>
                    <a:pt x="254" y="56261"/>
                  </a:cubicBezTo>
                  <a:cubicBezTo>
                    <a:pt x="381" y="52324"/>
                    <a:pt x="635" y="47625"/>
                    <a:pt x="254" y="40259"/>
                  </a:cubicBezTo>
                  <a:cubicBezTo>
                    <a:pt x="0" y="35306"/>
                    <a:pt x="1905" y="30353"/>
                    <a:pt x="5588" y="26924"/>
                  </a:cubicBezTo>
                  <a:cubicBezTo>
                    <a:pt x="9271" y="23495"/>
                    <a:pt x="13970" y="22225"/>
                    <a:pt x="18923" y="22606"/>
                  </a:cubicBezTo>
                  <a:cubicBezTo>
                    <a:pt x="86741" y="27686"/>
                    <a:pt x="154305" y="29464"/>
                    <a:pt x="224790" y="29337"/>
                  </a:cubicBezTo>
                  <a:cubicBezTo>
                    <a:pt x="288925" y="29337"/>
                    <a:pt x="355600" y="27813"/>
                    <a:pt x="427101" y="26289"/>
                  </a:cubicBezTo>
                  <a:cubicBezTo>
                    <a:pt x="509778" y="24511"/>
                    <a:pt x="599186" y="22479"/>
                    <a:pt x="698754" y="22479"/>
                  </a:cubicBezTo>
                  <a:cubicBezTo>
                    <a:pt x="804164" y="22479"/>
                    <a:pt x="886841" y="18669"/>
                    <a:pt x="958469" y="15367"/>
                  </a:cubicBezTo>
                  <a:cubicBezTo>
                    <a:pt x="1076198" y="10033"/>
                    <a:pt x="1164844" y="5969"/>
                    <a:pt x="1273556" y="22606"/>
                  </a:cubicBezTo>
                  <a:cubicBezTo>
                    <a:pt x="1337691" y="32512"/>
                    <a:pt x="1432306" y="35052"/>
                    <a:pt x="1539113" y="34417"/>
                  </a:cubicBezTo>
                  <a:cubicBezTo>
                    <a:pt x="1628140" y="33782"/>
                    <a:pt x="1724787" y="30861"/>
                    <a:pt x="1818132" y="28067"/>
                  </a:cubicBezTo>
                  <a:cubicBezTo>
                    <a:pt x="1904873" y="25400"/>
                    <a:pt x="1988947" y="22860"/>
                    <a:pt x="2060956" y="22479"/>
                  </a:cubicBezTo>
                  <a:cubicBezTo>
                    <a:pt x="2152650" y="21844"/>
                    <a:pt x="2228088" y="25273"/>
                    <a:pt x="2297049" y="28321"/>
                  </a:cubicBezTo>
                  <a:cubicBezTo>
                    <a:pt x="2410460" y="33401"/>
                    <a:pt x="2506345" y="37719"/>
                    <a:pt x="2631313" y="22606"/>
                  </a:cubicBezTo>
                  <a:cubicBezTo>
                    <a:pt x="2774823" y="5080"/>
                    <a:pt x="2802636" y="2794"/>
                    <a:pt x="2945892" y="9525"/>
                  </a:cubicBezTo>
                  <a:cubicBezTo>
                    <a:pt x="2970911" y="10668"/>
                    <a:pt x="2999613" y="12192"/>
                    <a:pt x="3033014" y="13843"/>
                  </a:cubicBezTo>
                  <a:cubicBezTo>
                    <a:pt x="3080131" y="16256"/>
                    <a:pt x="3136773" y="19177"/>
                    <a:pt x="3206496" y="22479"/>
                  </a:cubicBezTo>
                  <a:cubicBezTo>
                    <a:pt x="3418078" y="32512"/>
                    <a:pt x="3603625" y="26670"/>
                    <a:pt x="3760089" y="21717"/>
                  </a:cubicBezTo>
                  <a:cubicBezTo>
                    <a:pt x="3898519" y="17272"/>
                    <a:pt x="4015359" y="13589"/>
                    <a:pt x="4106672" y="22606"/>
                  </a:cubicBezTo>
                  <a:cubicBezTo>
                    <a:pt x="4207510" y="32512"/>
                    <a:pt x="4291711" y="33782"/>
                    <a:pt x="4402709" y="31750"/>
                  </a:cubicBezTo>
                  <a:cubicBezTo>
                    <a:pt x="4445000" y="30988"/>
                    <a:pt x="4490974" y="29718"/>
                    <a:pt x="4543298" y="28321"/>
                  </a:cubicBezTo>
                  <a:cubicBezTo>
                    <a:pt x="4611751" y="26416"/>
                    <a:pt x="4690872" y="24257"/>
                    <a:pt x="4785868" y="22606"/>
                  </a:cubicBezTo>
                  <a:cubicBezTo>
                    <a:pt x="5050536" y="17780"/>
                    <a:pt x="5198110" y="18161"/>
                    <a:pt x="5417312" y="20066"/>
                  </a:cubicBezTo>
                  <a:cubicBezTo>
                    <a:pt x="5453253" y="20447"/>
                    <a:pt x="5491226" y="20701"/>
                    <a:pt x="5531866" y="21209"/>
                  </a:cubicBezTo>
                  <a:cubicBezTo>
                    <a:pt x="5578983" y="21717"/>
                    <a:pt x="5629783" y="22098"/>
                    <a:pt x="5685536" y="22606"/>
                  </a:cubicBezTo>
                  <a:cubicBezTo>
                    <a:pt x="5771642" y="23368"/>
                    <a:pt x="5852668" y="24257"/>
                    <a:pt x="5928995" y="25146"/>
                  </a:cubicBezTo>
                  <a:cubicBezTo>
                    <a:pt x="6205474" y="28321"/>
                    <a:pt x="6419342" y="30734"/>
                    <a:pt x="6583680" y="22606"/>
                  </a:cubicBezTo>
                  <a:cubicBezTo>
                    <a:pt x="6649720" y="19304"/>
                    <a:pt x="6683249" y="14859"/>
                    <a:pt x="6710173" y="11303"/>
                  </a:cubicBezTo>
                  <a:cubicBezTo>
                    <a:pt x="6770879" y="3175"/>
                    <a:pt x="6798438" y="0"/>
                    <a:pt x="7049390" y="22733"/>
                  </a:cubicBezTo>
                  <a:cubicBezTo>
                    <a:pt x="7408800" y="55245"/>
                    <a:pt x="7705599" y="37465"/>
                    <a:pt x="7934580" y="23368"/>
                  </a:cubicBezTo>
                  <a:cubicBezTo>
                    <a:pt x="7936485" y="23241"/>
                    <a:pt x="7938390" y="23114"/>
                    <a:pt x="7940295" y="22987"/>
                  </a:cubicBezTo>
                  <a:cubicBezTo>
                    <a:pt x="7942200" y="22860"/>
                    <a:pt x="7944105" y="22733"/>
                    <a:pt x="7946010" y="22606"/>
                  </a:cubicBezTo>
                  <a:cubicBezTo>
                    <a:pt x="8176896" y="8382"/>
                    <a:pt x="8334249" y="5334"/>
                    <a:pt x="8520940" y="22606"/>
                  </a:cubicBezTo>
                  <a:cubicBezTo>
                    <a:pt x="8589900" y="28956"/>
                    <a:pt x="8658608" y="30734"/>
                    <a:pt x="8728458" y="30353"/>
                  </a:cubicBezTo>
                  <a:cubicBezTo>
                    <a:pt x="8785227" y="30099"/>
                    <a:pt x="8842631" y="28321"/>
                    <a:pt x="8901559" y="26543"/>
                  </a:cubicBezTo>
                  <a:cubicBezTo>
                    <a:pt x="8963027" y="24765"/>
                    <a:pt x="9026273" y="22860"/>
                    <a:pt x="9091551" y="22479"/>
                  </a:cubicBezTo>
                  <a:cubicBezTo>
                    <a:pt x="9185404" y="21971"/>
                    <a:pt x="9361681" y="22352"/>
                    <a:pt x="9534527" y="22733"/>
                  </a:cubicBezTo>
                  <a:cubicBezTo>
                    <a:pt x="9738235" y="23114"/>
                    <a:pt x="9936736" y="23495"/>
                    <a:pt x="9990584" y="22479"/>
                  </a:cubicBezTo>
                  <a:cubicBezTo>
                    <a:pt x="10030081" y="21717"/>
                    <a:pt x="10064117" y="22479"/>
                    <a:pt x="10101836" y="23241"/>
                  </a:cubicBezTo>
                  <a:cubicBezTo>
                    <a:pt x="10160891" y="24511"/>
                    <a:pt x="10229598" y="26035"/>
                    <a:pt x="10344660" y="22479"/>
                  </a:cubicBezTo>
                  <a:cubicBezTo>
                    <a:pt x="10368790" y="21717"/>
                    <a:pt x="10391777" y="21209"/>
                    <a:pt x="10413875" y="20955"/>
                  </a:cubicBezTo>
                  <a:cubicBezTo>
                    <a:pt x="10481694" y="20066"/>
                    <a:pt x="10542399" y="20828"/>
                    <a:pt x="10609582" y="21844"/>
                  </a:cubicBezTo>
                  <a:cubicBezTo>
                    <a:pt x="10693148" y="22987"/>
                    <a:pt x="10787000" y="24257"/>
                    <a:pt x="10917303" y="22479"/>
                  </a:cubicBezTo>
                  <a:close/>
                </a:path>
              </a:pathLst>
            </a:custGeom>
            <a:solidFill>
              <a:srgbClr val="4DC1DF"/>
            </a:solidFill>
          </p:spPr>
        </p:sp>
      </p:grpSp>
      <p:sp>
        <p:nvSpPr>
          <p:cNvPr name="TextBox 9" id="9"/>
          <p:cNvSpPr txBox="true"/>
          <p:nvPr/>
        </p:nvSpPr>
        <p:spPr>
          <a:xfrm rot="0">
            <a:off x="514350" y="371475"/>
            <a:ext cx="8504100" cy="674370"/>
          </a:xfrm>
          <a:prstGeom prst="rect">
            <a:avLst/>
          </a:prstGeom>
        </p:spPr>
        <p:txBody>
          <a:bodyPr anchor="t" rtlCol="false" tIns="0" lIns="0" bIns="0" rIns="0">
            <a:spAutoFit/>
          </a:bodyPr>
          <a:lstStyle/>
          <a:p>
            <a:pPr algn="l">
              <a:lnSpc>
                <a:spcPts val="5040"/>
              </a:lnSpc>
            </a:pPr>
            <a:r>
              <a:rPr lang="en-US" spc="51" sz="3500">
                <a:solidFill>
                  <a:srgbClr val="000000"/>
                </a:solidFill>
                <a:latin typeface="Catseye"/>
              </a:rPr>
              <a:t>Community Eligibility Provision</a:t>
            </a:r>
          </a:p>
        </p:txBody>
      </p:sp>
      <p:pic>
        <p:nvPicPr>
          <p:cNvPr name="Picture 10" id="10"/>
          <p:cNvPicPr>
            <a:picLocks noChangeAspect="true"/>
          </p:cNvPicPr>
          <p:nvPr/>
        </p:nvPicPr>
        <p:blipFill>
          <a:blip r:embed="rId3"/>
          <a:srcRect l="0" t="0" r="524" b="524"/>
          <a:stretch>
            <a:fillRect/>
          </a:stretch>
        </p:blipFill>
        <p:spPr>
          <a:xfrm flipH="false" flipV="false" rot="0">
            <a:off x="6136900" y="2006818"/>
            <a:ext cx="3819792" cy="3819792"/>
          </a:xfrm>
          <a:prstGeom prst="rect">
            <a:avLst/>
          </a:prstGeom>
        </p:spPr>
      </p:pic>
      <p:pic>
        <p:nvPicPr>
          <p:cNvPr name="Picture 11" id="11"/>
          <p:cNvPicPr>
            <a:picLocks noChangeAspect="true"/>
          </p:cNvPicPr>
          <p:nvPr/>
        </p:nvPicPr>
        <p:blipFill>
          <a:blip r:embed="rId4"/>
          <a:srcRect l="0" t="0" r="2608" b="593"/>
          <a:stretch>
            <a:fillRect/>
          </a:stretch>
        </p:blipFill>
        <p:spPr>
          <a:xfrm flipH="false" flipV="false" rot="0">
            <a:off x="5988090" y="1548065"/>
            <a:ext cx="3486006" cy="3646283"/>
          </a:xfrm>
          <a:prstGeom prst="rect">
            <a:avLst/>
          </a:prstGeom>
        </p:spPr>
      </p:pic>
      <p:sp>
        <p:nvSpPr>
          <p:cNvPr name="TextBox 12" id="12"/>
          <p:cNvSpPr txBox="true"/>
          <p:nvPr/>
        </p:nvSpPr>
        <p:spPr>
          <a:xfrm rot="0">
            <a:off x="877250" y="1664975"/>
            <a:ext cx="4180650" cy="3067050"/>
          </a:xfrm>
          <a:prstGeom prst="rect">
            <a:avLst/>
          </a:prstGeom>
        </p:spPr>
        <p:txBody>
          <a:bodyPr anchor="t" rtlCol="false" tIns="0" lIns="0" bIns="0" rIns="0">
            <a:spAutoFit/>
          </a:bodyPr>
          <a:lstStyle/>
          <a:p>
            <a:pPr algn="l" marL="365760" indent="-182880" lvl="1">
              <a:lnSpc>
                <a:spcPts val="2879"/>
              </a:lnSpc>
              <a:buFont typeface="Arial"/>
              <a:buChar char="•"/>
            </a:pPr>
            <a:r>
              <a:rPr lang="en-US" spc="-95" sz="2400">
                <a:solidFill>
                  <a:srgbClr val="000000"/>
                </a:solidFill>
                <a:latin typeface="Museo Slab"/>
              </a:rPr>
              <a:t>Provides free meals to all students</a:t>
            </a:r>
          </a:p>
          <a:p>
            <a:pPr algn="l" marL="365760" indent="-182880" lvl="1">
              <a:lnSpc>
                <a:spcPts val="2879"/>
              </a:lnSpc>
              <a:buFont typeface="Arial"/>
              <a:buChar char="•"/>
            </a:pPr>
            <a:r>
              <a:rPr lang="en-US" spc="-95" sz="2400">
                <a:solidFill>
                  <a:srgbClr val="000000"/>
                </a:solidFill>
                <a:latin typeface="Museo Slab"/>
              </a:rPr>
              <a:t>Used for a group of schools or whole district</a:t>
            </a:r>
          </a:p>
          <a:p>
            <a:pPr algn="l" marL="274320" indent="-137160" lvl="1">
              <a:lnSpc>
                <a:spcPts val="2160"/>
              </a:lnSpc>
            </a:pPr>
          </a:p>
          <a:p>
            <a:pPr algn="l" marL="365760" indent="-182880" lvl="1">
              <a:lnSpc>
                <a:spcPts val="2879"/>
              </a:lnSpc>
            </a:pPr>
            <a:r>
              <a:rPr lang="en-US" spc="-95" u="sng" sz="2400">
                <a:solidFill>
                  <a:srgbClr val="0000FF"/>
                </a:solidFill>
                <a:latin typeface="Museo Slab"/>
              </a:rPr>
              <a:t>CEP Web Page</a:t>
            </a:r>
          </a:p>
          <a:p>
            <a:pPr algn="l" marL="274320" indent="-137160" lvl="1">
              <a:lnSpc>
                <a:spcPts val="2160"/>
              </a:lnSpc>
            </a:pPr>
          </a:p>
          <a:p>
            <a:pPr algn="l" marL="365760" indent="-182880" lvl="1">
              <a:lnSpc>
                <a:spcPts val="2879"/>
              </a:lnSpc>
            </a:pPr>
            <a:r>
              <a:rPr lang="en-US" spc="-95" u="sng" sz="2400">
                <a:solidFill>
                  <a:srgbClr val="0000FF"/>
                </a:solidFill>
                <a:latin typeface="Museo Slab"/>
              </a:rPr>
              <a:t>wetherbee_b@cde.state.co.us</a:t>
            </a:r>
            <a:r>
              <a:rPr lang="en-US" spc="-95" sz="2400">
                <a:solidFill>
                  <a:srgbClr val="000000"/>
                </a:solidFill>
                <a:latin typeface="Museo Slab"/>
              </a:rPr>
              <a:t> </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10800000">
            <a:off x="485991" y="1179858"/>
            <a:ext cx="8175879" cy="74009"/>
            <a:chOff x="0" y="0"/>
            <a:chExt cx="10901171" cy="98679"/>
          </a:xfrm>
        </p:grpSpPr>
        <p:sp>
          <p:nvSpPr>
            <p:cNvPr name="Freeform 3" id="3"/>
            <p:cNvSpPr/>
            <p:nvPr/>
          </p:nvSpPr>
          <p:spPr>
            <a:xfrm>
              <a:off x="0" y="0"/>
              <a:ext cx="10901172" cy="98679"/>
            </a:xfrm>
            <a:custGeom>
              <a:avLst/>
              <a:gdLst/>
              <a:ahLst/>
              <a:cxnLst/>
              <a:rect r="r" b="b" t="t" l="l"/>
              <a:pathLst>
                <a:path h="98679" w="10901172">
                  <a:moveTo>
                    <a:pt x="10900791" y="39497"/>
                  </a:moveTo>
                  <a:cubicBezTo>
                    <a:pt x="10782300" y="32893"/>
                    <a:pt x="10571353" y="33909"/>
                    <a:pt x="10437495" y="39497"/>
                  </a:cubicBezTo>
                  <a:cubicBezTo>
                    <a:pt x="10303638" y="45085"/>
                    <a:pt x="10034143" y="44323"/>
                    <a:pt x="9756267" y="39497"/>
                  </a:cubicBezTo>
                  <a:cubicBezTo>
                    <a:pt x="9478391" y="34671"/>
                    <a:pt x="9139555" y="56642"/>
                    <a:pt x="8965947" y="39497"/>
                  </a:cubicBezTo>
                  <a:cubicBezTo>
                    <a:pt x="8792338" y="22352"/>
                    <a:pt x="8781542" y="35433"/>
                    <a:pt x="8611743" y="39497"/>
                  </a:cubicBezTo>
                  <a:cubicBezTo>
                    <a:pt x="8441944" y="43561"/>
                    <a:pt x="8428228" y="54864"/>
                    <a:pt x="8257540" y="39497"/>
                  </a:cubicBezTo>
                  <a:cubicBezTo>
                    <a:pt x="8086852" y="24130"/>
                    <a:pt x="7566660" y="18288"/>
                    <a:pt x="7358253" y="39497"/>
                  </a:cubicBezTo>
                  <a:cubicBezTo>
                    <a:pt x="7149847" y="60706"/>
                    <a:pt x="6909181" y="52705"/>
                    <a:pt x="6677025" y="39497"/>
                  </a:cubicBezTo>
                  <a:cubicBezTo>
                    <a:pt x="6444869" y="26289"/>
                    <a:pt x="6433947" y="52832"/>
                    <a:pt x="6322822" y="39497"/>
                  </a:cubicBezTo>
                  <a:cubicBezTo>
                    <a:pt x="6211697" y="26162"/>
                    <a:pt x="5780278" y="70866"/>
                    <a:pt x="5641594" y="39497"/>
                  </a:cubicBezTo>
                  <a:cubicBezTo>
                    <a:pt x="5502909" y="8128"/>
                    <a:pt x="4946777" y="32385"/>
                    <a:pt x="4742307" y="39497"/>
                  </a:cubicBezTo>
                  <a:cubicBezTo>
                    <a:pt x="4537837" y="46609"/>
                    <a:pt x="4365878" y="30988"/>
                    <a:pt x="4170045" y="39497"/>
                  </a:cubicBezTo>
                  <a:cubicBezTo>
                    <a:pt x="3974211" y="48006"/>
                    <a:pt x="3809873" y="58674"/>
                    <a:pt x="3597783" y="39497"/>
                  </a:cubicBezTo>
                  <a:cubicBezTo>
                    <a:pt x="3385693" y="20320"/>
                    <a:pt x="3060573" y="70231"/>
                    <a:pt x="2916555" y="39497"/>
                  </a:cubicBezTo>
                  <a:cubicBezTo>
                    <a:pt x="2772537" y="8763"/>
                    <a:pt x="2402332" y="78994"/>
                    <a:pt x="2126234" y="39497"/>
                  </a:cubicBezTo>
                  <a:cubicBezTo>
                    <a:pt x="1850136" y="0"/>
                    <a:pt x="1696466" y="75946"/>
                    <a:pt x="1335913" y="39497"/>
                  </a:cubicBezTo>
                  <a:cubicBezTo>
                    <a:pt x="975360" y="3048"/>
                    <a:pt x="665353" y="98679"/>
                    <a:pt x="635" y="39497"/>
                  </a:cubicBezTo>
                  <a:cubicBezTo>
                    <a:pt x="0" y="43942"/>
                    <a:pt x="127" y="48768"/>
                    <a:pt x="635" y="57785"/>
                  </a:cubicBezTo>
                  <a:cubicBezTo>
                    <a:pt x="224917" y="61214"/>
                    <a:pt x="291465" y="66421"/>
                    <a:pt x="463931" y="57785"/>
                  </a:cubicBezTo>
                  <a:cubicBezTo>
                    <a:pt x="636397" y="49149"/>
                    <a:pt x="939800" y="28448"/>
                    <a:pt x="1363218" y="57785"/>
                  </a:cubicBezTo>
                  <a:cubicBezTo>
                    <a:pt x="1786636" y="87122"/>
                    <a:pt x="1813560" y="74676"/>
                    <a:pt x="2044446" y="57785"/>
                  </a:cubicBezTo>
                  <a:cubicBezTo>
                    <a:pt x="2275332" y="40894"/>
                    <a:pt x="2266569" y="53340"/>
                    <a:pt x="2398649" y="57785"/>
                  </a:cubicBezTo>
                  <a:cubicBezTo>
                    <a:pt x="2530729" y="62230"/>
                    <a:pt x="2768473" y="62103"/>
                    <a:pt x="3079877" y="57785"/>
                  </a:cubicBezTo>
                  <a:cubicBezTo>
                    <a:pt x="3391281" y="53467"/>
                    <a:pt x="3468370" y="68961"/>
                    <a:pt x="3652139" y="57785"/>
                  </a:cubicBezTo>
                  <a:cubicBezTo>
                    <a:pt x="3835908" y="46609"/>
                    <a:pt x="3946398" y="42291"/>
                    <a:pt x="4224401" y="57785"/>
                  </a:cubicBezTo>
                  <a:cubicBezTo>
                    <a:pt x="4502404" y="73279"/>
                    <a:pt x="4608322" y="34925"/>
                    <a:pt x="4796663" y="57785"/>
                  </a:cubicBezTo>
                  <a:cubicBezTo>
                    <a:pt x="4985004" y="80645"/>
                    <a:pt x="5197475" y="31115"/>
                    <a:pt x="5368925" y="57785"/>
                  </a:cubicBezTo>
                  <a:cubicBezTo>
                    <a:pt x="5540375" y="84455"/>
                    <a:pt x="5844032" y="27432"/>
                    <a:pt x="6159246" y="57785"/>
                  </a:cubicBezTo>
                  <a:cubicBezTo>
                    <a:pt x="6474460" y="88138"/>
                    <a:pt x="6536309" y="28575"/>
                    <a:pt x="6840474" y="57785"/>
                  </a:cubicBezTo>
                  <a:cubicBezTo>
                    <a:pt x="7144639" y="86995"/>
                    <a:pt x="7084695" y="52832"/>
                    <a:pt x="7194677" y="57785"/>
                  </a:cubicBezTo>
                  <a:cubicBezTo>
                    <a:pt x="7304660" y="62738"/>
                    <a:pt x="7518527" y="77216"/>
                    <a:pt x="7766939" y="57785"/>
                  </a:cubicBezTo>
                  <a:cubicBezTo>
                    <a:pt x="8015351" y="38354"/>
                    <a:pt x="8377682" y="54991"/>
                    <a:pt x="8557260" y="57785"/>
                  </a:cubicBezTo>
                  <a:cubicBezTo>
                    <a:pt x="8736837" y="60579"/>
                    <a:pt x="8915653" y="72644"/>
                    <a:pt x="9020556" y="57785"/>
                  </a:cubicBezTo>
                  <a:cubicBezTo>
                    <a:pt x="9125458" y="42926"/>
                    <a:pt x="9639046" y="29591"/>
                    <a:pt x="9919843" y="57785"/>
                  </a:cubicBezTo>
                  <a:cubicBezTo>
                    <a:pt x="10200639" y="85979"/>
                    <a:pt x="10586593" y="23876"/>
                    <a:pt x="10900918" y="57785"/>
                  </a:cubicBezTo>
                  <a:cubicBezTo>
                    <a:pt x="10901172" y="49022"/>
                    <a:pt x="10900790" y="43942"/>
                    <a:pt x="10900918" y="39497"/>
                  </a:cubicBezTo>
                  <a:close/>
                </a:path>
              </a:pathLst>
            </a:custGeom>
            <a:solidFill>
              <a:srgbClr val="FFFFFF"/>
            </a:solidFill>
          </p:spPr>
        </p:sp>
        <p:sp>
          <p:nvSpPr>
            <p:cNvPr name="Freeform 4" id="4"/>
            <p:cNvSpPr/>
            <p:nvPr/>
          </p:nvSpPr>
          <p:spPr>
            <a:xfrm>
              <a:off x="-5207" y="5969"/>
              <a:ext cx="10910951" cy="81534"/>
            </a:xfrm>
            <a:custGeom>
              <a:avLst/>
              <a:gdLst/>
              <a:ahLst/>
              <a:cxnLst/>
              <a:rect r="r" b="b" t="t" l="l"/>
              <a:pathLst>
                <a:path h="81534" w="10910951">
                  <a:moveTo>
                    <a:pt x="10905744" y="38227"/>
                  </a:moveTo>
                  <a:cubicBezTo>
                    <a:pt x="10787507" y="31623"/>
                    <a:pt x="10576687" y="32639"/>
                    <a:pt x="10442956" y="38227"/>
                  </a:cubicBezTo>
                  <a:lnTo>
                    <a:pt x="10442956" y="38227"/>
                  </a:lnTo>
                  <a:cubicBezTo>
                    <a:pt x="10308971" y="43815"/>
                    <a:pt x="10039350" y="43053"/>
                    <a:pt x="9761474" y="38227"/>
                  </a:cubicBezTo>
                  <a:cubicBezTo>
                    <a:pt x="9645650" y="36195"/>
                    <a:pt x="9519285" y="38862"/>
                    <a:pt x="9398508" y="41402"/>
                  </a:cubicBezTo>
                  <a:cubicBezTo>
                    <a:pt x="9288399" y="43688"/>
                    <a:pt x="9182989" y="45974"/>
                    <a:pt x="9094978" y="44323"/>
                  </a:cubicBezTo>
                  <a:cubicBezTo>
                    <a:pt x="9048115" y="43561"/>
                    <a:pt x="9006078" y="41656"/>
                    <a:pt x="8970771" y="38100"/>
                  </a:cubicBezTo>
                  <a:lnTo>
                    <a:pt x="8971279" y="33401"/>
                  </a:lnTo>
                  <a:lnTo>
                    <a:pt x="8970771" y="38100"/>
                  </a:lnTo>
                  <a:cubicBezTo>
                    <a:pt x="8852027" y="26416"/>
                    <a:pt x="8809863" y="28829"/>
                    <a:pt x="8740393" y="32766"/>
                  </a:cubicBezTo>
                  <a:cubicBezTo>
                    <a:pt x="8708389" y="34671"/>
                    <a:pt x="8670670" y="36830"/>
                    <a:pt x="8617203" y="38100"/>
                  </a:cubicBezTo>
                  <a:lnTo>
                    <a:pt x="8617076" y="33401"/>
                  </a:lnTo>
                  <a:lnTo>
                    <a:pt x="8617203" y="38100"/>
                  </a:lnTo>
                  <a:cubicBezTo>
                    <a:pt x="8565514" y="39370"/>
                    <a:pt x="8528176" y="41275"/>
                    <a:pt x="8496553" y="42926"/>
                  </a:cubicBezTo>
                  <a:cubicBezTo>
                    <a:pt x="8473185" y="44069"/>
                    <a:pt x="8452865" y="45212"/>
                    <a:pt x="8432037" y="45720"/>
                  </a:cubicBezTo>
                  <a:cubicBezTo>
                    <a:pt x="8388476" y="46736"/>
                    <a:pt x="8342755" y="45466"/>
                    <a:pt x="8262365" y="38227"/>
                  </a:cubicBezTo>
                  <a:cubicBezTo>
                    <a:pt x="8091931" y="22860"/>
                    <a:pt x="7571993" y="17018"/>
                    <a:pt x="7363967" y="38227"/>
                  </a:cubicBezTo>
                  <a:lnTo>
                    <a:pt x="7363459" y="33528"/>
                  </a:lnTo>
                  <a:lnTo>
                    <a:pt x="7363967" y="38227"/>
                  </a:lnTo>
                  <a:cubicBezTo>
                    <a:pt x="7155179" y="59436"/>
                    <a:pt x="6914133" y="51435"/>
                    <a:pt x="6681977" y="38227"/>
                  </a:cubicBezTo>
                  <a:lnTo>
                    <a:pt x="6681977" y="38227"/>
                  </a:lnTo>
                  <a:cubicBezTo>
                    <a:pt x="6556120" y="31115"/>
                    <a:pt x="6495541" y="35560"/>
                    <a:pt x="6448678" y="39116"/>
                  </a:cubicBezTo>
                  <a:cubicBezTo>
                    <a:pt x="6418960" y="41275"/>
                    <a:pt x="6394449" y="43180"/>
                    <a:pt x="6362445" y="41402"/>
                  </a:cubicBezTo>
                  <a:cubicBezTo>
                    <a:pt x="6351777" y="40767"/>
                    <a:pt x="6340220" y="39751"/>
                    <a:pt x="6327520" y="38227"/>
                  </a:cubicBezTo>
                  <a:lnTo>
                    <a:pt x="6328028" y="33528"/>
                  </a:lnTo>
                  <a:lnTo>
                    <a:pt x="6327520" y="38227"/>
                  </a:lnTo>
                  <a:cubicBezTo>
                    <a:pt x="6282435" y="32766"/>
                    <a:pt x="6183248" y="37084"/>
                    <a:pt x="6071869" y="41910"/>
                  </a:cubicBezTo>
                  <a:cubicBezTo>
                    <a:pt x="5931661" y="48006"/>
                    <a:pt x="5772403" y="54864"/>
                    <a:pt x="5680074" y="43815"/>
                  </a:cubicBezTo>
                  <a:cubicBezTo>
                    <a:pt x="5667374" y="42291"/>
                    <a:pt x="5655944" y="40386"/>
                    <a:pt x="5645911" y="38100"/>
                  </a:cubicBezTo>
                  <a:cubicBezTo>
                    <a:pt x="5521197" y="9906"/>
                    <a:pt x="5054599" y="26924"/>
                    <a:pt x="4814950" y="35814"/>
                  </a:cubicBezTo>
                  <a:cubicBezTo>
                    <a:pt x="4789931" y="36703"/>
                    <a:pt x="4767325" y="37592"/>
                    <a:pt x="4747894" y="38227"/>
                  </a:cubicBezTo>
                  <a:lnTo>
                    <a:pt x="4747767" y="33528"/>
                  </a:lnTo>
                  <a:lnTo>
                    <a:pt x="4747894" y="38227"/>
                  </a:lnTo>
                  <a:cubicBezTo>
                    <a:pt x="4648072" y="41656"/>
                    <a:pt x="4555997" y="39751"/>
                    <a:pt x="4465319" y="37846"/>
                  </a:cubicBezTo>
                  <a:cubicBezTo>
                    <a:pt x="4376927" y="35941"/>
                    <a:pt x="4289805" y="34163"/>
                    <a:pt x="4197730" y="37338"/>
                  </a:cubicBezTo>
                  <a:cubicBezTo>
                    <a:pt x="4190364" y="37592"/>
                    <a:pt x="4182998" y="37846"/>
                    <a:pt x="4175632" y="38227"/>
                  </a:cubicBezTo>
                  <a:lnTo>
                    <a:pt x="4175378" y="33528"/>
                  </a:lnTo>
                  <a:lnTo>
                    <a:pt x="4175632" y="38227"/>
                  </a:lnTo>
                  <a:cubicBezTo>
                    <a:pt x="4155947" y="39116"/>
                    <a:pt x="4136516" y="40005"/>
                    <a:pt x="4117339" y="40894"/>
                  </a:cubicBezTo>
                  <a:cubicBezTo>
                    <a:pt x="4098670" y="41783"/>
                    <a:pt x="4080128" y="42545"/>
                    <a:pt x="4061840" y="43434"/>
                  </a:cubicBezTo>
                  <a:cubicBezTo>
                    <a:pt x="3912488" y="49911"/>
                    <a:pt x="3772915" y="53721"/>
                    <a:pt x="3602735" y="38354"/>
                  </a:cubicBezTo>
                  <a:lnTo>
                    <a:pt x="3603116" y="33655"/>
                  </a:lnTo>
                  <a:lnTo>
                    <a:pt x="3602735" y="38354"/>
                  </a:lnTo>
                  <a:cubicBezTo>
                    <a:pt x="3503548" y="29337"/>
                    <a:pt x="3379215" y="35560"/>
                    <a:pt x="3260089" y="41529"/>
                  </a:cubicBezTo>
                  <a:cubicBezTo>
                    <a:pt x="3151377" y="46990"/>
                    <a:pt x="3046729" y="52197"/>
                    <a:pt x="2970021" y="45339"/>
                  </a:cubicBezTo>
                  <a:cubicBezTo>
                    <a:pt x="2952114" y="43688"/>
                    <a:pt x="2935604" y="41402"/>
                    <a:pt x="2920872" y="38227"/>
                  </a:cubicBezTo>
                  <a:lnTo>
                    <a:pt x="2921888" y="33528"/>
                  </a:lnTo>
                  <a:lnTo>
                    <a:pt x="2920872" y="38227"/>
                  </a:lnTo>
                  <a:cubicBezTo>
                    <a:pt x="2856102" y="24384"/>
                    <a:pt x="2744342" y="31242"/>
                    <a:pt x="2614675" y="39243"/>
                  </a:cubicBezTo>
                  <a:cubicBezTo>
                    <a:pt x="2460370" y="48768"/>
                    <a:pt x="2281681" y="59817"/>
                    <a:pt x="2130805" y="38227"/>
                  </a:cubicBezTo>
                  <a:cubicBezTo>
                    <a:pt x="1995423" y="18796"/>
                    <a:pt x="1889505" y="27305"/>
                    <a:pt x="1773554" y="36703"/>
                  </a:cubicBezTo>
                  <a:cubicBezTo>
                    <a:pt x="1654047" y="46355"/>
                    <a:pt x="1523999" y="56769"/>
                    <a:pt x="1340611" y="38227"/>
                  </a:cubicBezTo>
                  <a:cubicBezTo>
                    <a:pt x="1184782" y="22479"/>
                    <a:pt x="1038351" y="31496"/>
                    <a:pt x="867917" y="41910"/>
                  </a:cubicBezTo>
                  <a:cubicBezTo>
                    <a:pt x="645287" y="55626"/>
                    <a:pt x="382270" y="71882"/>
                    <a:pt x="5461" y="38227"/>
                  </a:cubicBezTo>
                  <a:lnTo>
                    <a:pt x="5842" y="33528"/>
                  </a:lnTo>
                  <a:lnTo>
                    <a:pt x="10541" y="34163"/>
                  </a:lnTo>
                  <a:cubicBezTo>
                    <a:pt x="10033" y="38100"/>
                    <a:pt x="10033" y="42418"/>
                    <a:pt x="10541" y="51562"/>
                  </a:cubicBezTo>
                  <a:lnTo>
                    <a:pt x="5842" y="51816"/>
                  </a:lnTo>
                  <a:lnTo>
                    <a:pt x="5969" y="47117"/>
                  </a:lnTo>
                  <a:cubicBezTo>
                    <a:pt x="59563" y="47879"/>
                    <a:pt x="104267" y="48895"/>
                    <a:pt x="143383" y="49657"/>
                  </a:cubicBezTo>
                  <a:cubicBezTo>
                    <a:pt x="174117" y="50292"/>
                    <a:pt x="201422" y="50800"/>
                    <a:pt x="227203" y="51308"/>
                  </a:cubicBezTo>
                  <a:cubicBezTo>
                    <a:pt x="306070" y="52451"/>
                    <a:pt x="370078" y="52070"/>
                    <a:pt x="468884" y="47117"/>
                  </a:cubicBezTo>
                  <a:lnTo>
                    <a:pt x="469138" y="51816"/>
                  </a:lnTo>
                  <a:lnTo>
                    <a:pt x="468884" y="47117"/>
                  </a:lnTo>
                  <a:cubicBezTo>
                    <a:pt x="483362" y="46355"/>
                    <a:pt x="498856" y="45593"/>
                    <a:pt x="515239" y="44704"/>
                  </a:cubicBezTo>
                  <a:cubicBezTo>
                    <a:pt x="533654" y="43688"/>
                    <a:pt x="553339" y="42672"/>
                    <a:pt x="574040" y="41656"/>
                  </a:cubicBezTo>
                  <a:cubicBezTo>
                    <a:pt x="753872" y="32639"/>
                    <a:pt x="1020826" y="22987"/>
                    <a:pt x="1368806" y="47117"/>
                  </a:cubicBezTo>
                  <a:lnTo>
                    <a:pt x="1368425" y="51816"/>
                  </a:lnTo>
                  <a:lnTo>
                    <a:pt x="1368806" y="47117"/>
                  </a:lnTo>
                  <a:cubicBezTo>
                    <a:pt x="1732915" y="72390"/>
                    <a:pt x="1803527" y="66675"/>
                    <a:pt x="1962912" y="53848"/>
                  </a:cubicBezTo>
                  <a:cubicBezTo>
                    <a:pt x="1988820" y="51816"/>
                    <a:pt x="2017141" y="49530"/>
                    <a:pt x="2049399" y="47117"/>
                  </a:cubicBezTo>
                  <a:lnTo>
                    <a:pt x="2049780" y="51816"/>
                  </a:lnTo>
                  <a:lnTo>
                    <a:pt x="2049399" y="47117"/>
                  </a:lnTo>
                  <a:cubicBezTo>
                    <a:pt x="2215769" y="34925"/>
                    <a:pt x="2258060" y="37973"/>
                    <a:pt x="2318004" y="42291"/>
                  </a:cubicBezTo>
                  <a:cubicBezTo>
                    <a:pt x="2341245" y="43942"/>
                    <a:pt x="2367153" y="45847"/>
                    <a:pt x="2404110" y="47117"/>
                  </a:cubicBezTo>
                  <a:cubicBezTo>
                    <a:pt x="2536063" y="51562"/>
                    <a:pt x="2773680" y="51435"/>
                    <a:pt x="3085084" y="47117"/>
                  </a:cubicBezTo>
                  <a:lnTo>
                    <a:pt x="3085211" y="51816"/>
                  </a:lnTo>
                  <a:lnTo>
                    <a:pt x="3085084" y="47117"/>
                  </a:lnTo>
                  <a:cubicBezTo>
                    <a:pt x="3230118" y="45085"/>
                    <a:pt x="3324479" y="47371"/>
                    <a:pt x="3402330" y="49276"/>
                  </a:cubicBezTo>
                  <a:cubicBezTo>
                    <a:pt x="3457067" y="50546"/>
                    <a:pt x="3503676" y="51689"/>
                    <a:pt x="3554095" y="51054"/>
                  </a:cubicBezTo>
                  <a:cubicBezTo>
                    <a:pt x="3585845" y="50673"/>
                    <a:pt x="3619246" y="49403"/>
                    <a:pt x="3657092" y="47117"/>
                  </a:cubicBezTo>
                  <a:cubicBezTo>
                    <a:pt x="3840988" y="35941"/>
                    <a:pt x="3951732" y="31623"/>
                    <a:pt x="4229862" y="47117"/>
                  </a:cubicBezTo>
                  <a:lnTo>
                    <a:pt x="4229608" y="51816"/>
                  </a:lnTo>
                  <a:lnTo>
                    <a:pt x="4229862" y="47117"/>
                  </a:lnTo>
                  <a:cubicBezTo>
                    <a:pt x="4366133" y="54737"/>
                    <a:pt x="4461002" y="49403"/>
                    <a:pt x="4544568" y="44577"/>
                  </a:cubicBezTo>
                  <a:cubicBezTo>
                    <a:pt x="4610354" y="40894"/>
                    <a:pt x="4669409" y="37465"/>
                    <a:pt x="4736084" y="41275"/>
                  </a:cubicBezTo>
                  <a:cubicBezTo>
                    <a:pt x="4757293" y="42418"/>
                    <a:pt x="4779264" y="44323"/>
                    <a:pt x="4802378" y="47117"/>
                  </a:cubicBezTo>
                  <a:cubicBezTo>
                    <a:pt x="4894199" y="58293"/>
                    <a:pt x="4991989" y="52070"/>
                    <a:pt x="5088382" y="45974"/>
                  </a:cubicBezTo>
                  <a:cubicBezTo>
                    <a:pt x="5180965" y="40132"/>
                    <a:pt x="5272404" y="34290"/>
                    <a:pt x="5355209" y="44450"/>
                  </a:cubicBezTo>
                  <a:cubicBezTo>
                    <a:pt x="5361813" y="45212"/>
                    <a:pt x="5368290" y="46101"/>
                    <a:pt x="5374767" y="47117"/>
                  </a:cubicBezTo>
                  <a:lnTo>
                    <a:pt x="5374005" y="51816"/>
                  </a:lnTo>
                  <a:lnTo>
                    <a:pt x="5374767" y="47117"/>
                  </a:lnTo>
                  <a:cubicBezTo>
                    <a:pt x="5454015" y="59436"/>
                    <a:pt x="5561965" y="53721"/>
                    <a:pt x="5687187" y="47117"/>
                  </a:cubicBezTo>
                  <a:cubicBezTo>
                    <a:pt x="5830570" y="39497"/>
                    <a:pt x="5996051" y="30734"/>
                    <a:pt x="6164834" y="46990"/>
                  </a:cubicBezTo>
                  <a:cubicBezTo>
                    <a:pt x="6323457" y="62230"/>
                    <a:pt x="6417691" y="54737"/>
                    <a:pt x="6511290" y="47244"/>
                  </a:cubicBezTo>
                  <a:cubicBezTo>
                    <a:pt x="6603365" y="39878"/>
                    <a:pt x="6694933" y="32512"/>
                    <a:pt x="6846062" y="46990"/>
                  </a:cubicBezTo>
                  <a:lnTo>
                    <a:pt x="6845555" y="51689"/>
                  </a:lnTo>
                  <a:lnTo>
                    <a:pt x="6846062" y="46990"/>
                  </a:lnTo>
                  <a:cubicBezTo>
                    <a:pt x="7043167" y="65913"/>
                    <a:pt x="7086727" y="58166"/>
                    <a:pt x="7122795" y="51816"/>
                  </a:cubicBezTo>
                  <a:cubicBezTo>
                    <a:pt x="7142861" y="48260"/>
                    <a:pt x="7160895" y="45212"/>
                    <a:pt x="7200011" y="46990"/>
                  </a:cubicBezTo>
                  <a:lnTo>
                    <a:pt x="7199757" y="51689"/>
                  </a:lnTo>
                  <a:lnTo>
                    <a:pt x="7200011" y="46990"/>
                  </a:lnTo>
                  <a:cubicBezTo>
                    <a:pt x="7212076" y="47498"/>
                    <a:pt x="7225411" y="48133"/>
                    <a:pt x="7239889" y="48895"/>
                  </a:cubicBezTo>
                  <a:cubicBezTo>
                    <a:pt x="7257161" y="49784"/>
                    <a:pt x="7275958" y="50673"/>
                    <a:pt x="7296405" y="51562"/>
                  </a:cubicBezTo>
                  <a:cubicBezTo>
                    <a:pt x="7414769" y="56896"/>
                    <a:pt x="7583298" y="61722"/>
                    <a:pt x="7771638" y="46990"/>
                  </a:cubicBezTo>
                  <a:lnTo>
                    <a:pt x="7772020" y="51689"/>
                  </a:lnTo>
                  <a:lnTo>
                    <a:pt x="7771638" y="46990"/>
                  </a:lnTo>
                  <a:cubicBezTo>
                    <a:pt x="7967092" y="31750"/>
                    <a:pt x="8232775" y="38735"/>
                    <a:pt x="8424672" y="43815"/>
                  </a:cubicBezTo>
                  <a:cubicBezTo>
                    <a:pt x="8477123" y="45212"/>
                    <a:pt x="8523986" y="46482"/>
                    <a:pt x="8562467" y="46990"/>
                  </a:cubicBezTo>
                  <a:lnTo>
                    <a:pt x="8562340" y="51689"/>
                  </a:lnTo>
                  <a:lnTo>
                    <a:pt x="8562467" y="46990"/>
                  </a:lnTo>
                  <a:cubicBezTo>
                    <a:pt x="8611616" y="47752"/>
                    <a:pt x="8660638" y="49149"/>
                    <a:pt x="8708009" y="50673"/>
                  </a:cubicBezTo>
                  <a:cubicBezTo>
                    <a:pt x="8752586" y="51943"/>
                    <a:pt x="8795766" y="53340"/>
                    <a:pt x="8836279" y="53848"/>
                  </a:cubicBezTo>
                  <a:cubicBezTo>
                    <a:pt x="8910701" y="54991"/>
                    <a:pt x="8976106" y="53975"/>
                    <a:pt x="9025001" y="46990"/>
                  </a:cubicBezTo>
                  <a:lnTo>
                    <a:pt x="9025635" y="51689"/>
                  </a:lnTo>
                  <a:lnTo>
                    <a:pt x="9025001" y="46990"/>
                  </a:lnTo>
                  <a:cubicBezTo>
                    <a:pt x="9130410" y="32131"/>
                    <a:pt x="9644380" y="18796"/>
                    <a:pt x="9925431" y="46990"/>
                  </a:cubicBezTo>
                  <a:lnTo>
                    <a:pt x="9924923" y="51689"/>
                  </a:lnTo>
                  <a:lnTo>
                    <a:pt x="9925431" y="46990"/>
                  </a:lnTo>
                  <a:cubicBezTo>
                    <a:pt x="10059670" y="60452"/>
                    <a:pt x="10218166" y="53213"/>
                    <a:pt x="10381869" y="45720"/>
                  </a:cubicBezTo>
                  <a:cubicBezTo>
                    <a:pt x="10555351" y="37846"/>
                    <a:pt x="10734421" y="29591"/>
                    <a:pt x="10895584" y="45847"/>
                  </a:cubicBezTo>
                  <a:cubicBezTo>
                    <a:pt x="10899267" y="46228"/>
                    <a:pt x="10902823" y="46609"/>
                    <a:pt x="10906506" y="46990"/>
                  </a:cubicBezTo>
                  <a:lnTo>
                    <a:pt x="10905998" y="51689"/>
                  </a:lnTo>
                  <a:lnTo>
                    <a:pt x="10901299" y="51562"/>
                  </a:lnTo>
                  <a:cubicBezTo>
                    <a:pt x="10901426" y="46609"/>
                    <a:pt x="10901426" y="42799"/>
                    <a:pt x="10901299" y="39624"/>
                  </a:cubicBezTo>
                  <a:cubicBezTo>
                    <a:pt x="10901299" y="37338"/>
                    <a:pt x="10901172" y="35306"/>
                    <a:pt x="10901299" y="33274"/>
                  </a:cubicBezTo>
                  <a:lnTo>
                    <a:pt x="10905998" y="33401"/>
                  </a:lnTo>
                  <a:lnTo>
                    <a:pt x="10905998" y="38227"/>
                  </a:lnTo>
                  <a:lnTo>
                    <a:pt x="10905871" y="38227"/>
                  </a:lnTo>
                  <a:lnTo>
                    <a:pt x="10905617" y="38227"/>
                  </a:lnTo>
                  <a:moveTo>
                    <a:pt x="10906125" y="28702"/>
                  </a:moveTo>
                  <a:lnTo>
                    <a:pt x="10905870" y="33401"/>
                  </a:lnTo>
                  <a:lnTo>
                    <a:pt x="10905870" y="28702"/>
                  </a:lnTo>
                  <a:lnTo>
                    <a:pt x="10905997" y="28702"/>
                  </a:lnTo>
                  <a:cubicBezTo>
                    <a:pt x="10907267" y="28702"/>
                    <a:pt x="10908538" y="29210"/>
                    <a:pt x="10909427" y="30099"/>
                  </a:cubicBezTo>
                  <a:cubicBezTo>
                    <a:pt x="10910316" y="30988"/>
                    <a:pt x="10910824" y="32258"/>
                    <a:pt x="10910824" y="33528"/>
                  </a:cubicBezTo>
                  <a:cubicBezTo>
                    <a:pt x="10910824" y="35179"/>
                    <a:pt x="10910824" y="37084"/>
                    <a:pt x="10910824" y="39370"/>
                  </a:cubicBezTo>
                  <a:cubicBezTo>
                    <a:pt x="10910824" y="42545"/>
                    <a:pt x="10910951" y="46609"/>
                    <a:pt x="10910824" y="51816"/>
                  </a:cubicBezTo>
                  <a:cubicBezTo>
                    <a:pt x="10910824" y="53086"/>
                    <a:pt x="10910189" y="54356"/>
                    <a:pt x="10909172" y="55245"/>
                  </a:cubicBezTo>
                  <a:cubicBezTo>
                    <a:pt x="10908156" y="56134"/>
                    <a:pt x="10906887" y="56515"/>
                    <a:pt x="10905490" y="56388"/>
                  </a:cubicBezTo>
                  <a:cubicBezTo>
                    <a:pt x="10901933" y="56007"/>
                    <a:pt x="10898251" y="55626"/>
                    <a:pt x="10894695" y="55245"/>
                  </a:cubicBezTo>
                  <a:cubicBezTo>
                    <a:pt x="10734294" y="39116"/>
                    <a:pt x="10555986" y="47244"/>
                    <a:pt x="10382377" y="55245"/>
                  </a:cubicBezTo>
                  <a:cubicBezTo>
                    <a:pt x="10218928" y="62738"/>
                    <a:pt x="10059670" y="69977"/>
                    <a:pt x="9924542" y="56388"/>
                  </a:cubicBezTo>
                  <a:cubicBezTo>
                    <a:pt x="9643999" y="28194"/>
                    <a:pt x="9130919" y="41529"/>
                    <a:pt x="9026397" y="56388"/>
                  </a:cubicBezTo>
                  <a:cubicBezTo>
                    <a:pt x="8976614" y="63373"/>
                    <a:pt x="8910574" y="64516"/>
                    <a:pt x="8836152" y="63246"/>
                  </a:cubicBezTo>
                  <a:cubicBezTo>
                    <a:pt x="8795512" y="62611"/>
                    <a:pt x="8752332" y="61341"/>
                    <a:pt x="8707755" y="60071"/>
                  </a:cubicBezTo>
                  <a:cubicBezTo>
                    <a:pt x="8660257" y="58674"/>
                    <a:pt x="8611362" y="57150"/>
                    <a:pt x="8562340" y="56388"/>
                  </a:cubicBezTo>
                  <a:cubicBezTo>
                    <a:pt x="8523732" y="55753"/>
                    <a:pt x="8476869" y="54610"/>
                    <a:pt x="8424418" y="53213"/>
                  </a:cubicBezTo>
                  <a:cubicBezTo>
                    <a:pt x="8232394" y="48133"/>
                    <a:pt x="7967218" y="41148"/>
                    <a:pt x="7772400" y="56388"/>
                  </a:cubicBezTo>
                  <a:cubicBezTo>
                    <a:pt x="7583424" y="71120"/>
                    <a:pt x="7414514" y="66294"/>
                    <a:pt x="7295895" y="60960"/>
                  </a:cubicBezTo>
                  <a:cubicBezTo>
                    <a:pt x="7275449" y="60071"/>
                    <a:pt x="7256652" y="59055"/>
                    <a:pt x="7239380" y="58293"/>
                  </a:cubicBezTo>
                  <a:cubicBezTo>
                    <a:pt x="7224902" y="57531"/>
                    <a:pt x="7211567" y="56896"/>
                    <a:pt x="7199502" y="56388"/>
                  </a:cubicBezTo>
                  <a:lnTo>
                    <a:pt x="7199502" y="56388"/>
                  </a:lnTo>
                  <a:cubicBezTo>
                    <a:pt x="7161275" y="54610"/>
                    <a:pt x="7144003" y="57658"/>
                    <a:pt x="7124318" y="61087"/>
                  </a:cubicBezTo>
                  <a:cubicBezTo>
                    <a:pt x="7087107" y="67564"/>
                    <a:pt x="7042530" y="75311"/>
                    <a:pt x="6845045" y="56261"/>
                  </a:cubicBezTo>
                  <a:cubicBezTo>
                    <a:pt x="6694804" y="41783"/>
                    <a:pt x="6603872" y="49149"/>
                    <a:pt x="6512052" y="56515"/>
                  </a:cubicBezTo>
                  <a:cubicBezTo>
                    <a:pt x="6418199" y="64008"/>
                    <a:pt x="6323330" y="71628"/>
                    <a:pt x="6163818" y="56261"/>
                  </a:cubicBezTo>
                  <a:lnTo>
                    <a:pt x="6164326" y="51562"/>
                  </a:lnTo>
                  <a:lnTo>
                    <a:pt x="6163818" y="56261"/>
                  </a:lnTo>
                  <a:cubicBezTo>
                    <a:pt x="5995796" y="40132"/>
                    <a:pt x="5831077" y="48768"/>
                    <a:pt x="5687568" y="56388"/>
                  </a:cubicBezTo>
                  <a:cubicBezTo>
                    <a:pt x="5562727" y="62992"/>
                    <a:pt x="5453633" y="68834"/>
                    <a:pt x="5373115" y="56261"/>
                  </a:cubicBezTo>
                  <a:cubicBezTo>
                    <a:pt x="5366765" y="55245"/>
                    <a:pt x="5360288" y="54356"/>
                    <a:pt x="5353812" y="53594"/>
                  </a:cubicBezTo>
                  <a:cubicBezTo>
                    <a:pt x="5272024" y="43688"/>
                    <a:pt x="5181472" y="49403"/>
                    <a:pt x="5088763" y="55245"/>
                  </a:cubicBezTo>
                  <a:cubicBezTo>
                    <a:pt x="4992497" y="61341"/>
                    <a:pt x="4893945" y="67564"/>
                    <a:pt x="4800981" y="56261"/>
                  </a:cubicBezTo>
                  <a:lnTo>
                    <a:pt x="4801615" y="51562"/>
                  </a:lnTo>
                  <a:lnTo>
                    <a:pt x="4800981" y="56261"/>
                  </a:lnTo>
                  <a:cubicBezTo>
                    <a:pt x="4777994" y="53467"/>
                    <a:pt x="4756277" y="51562"/>
                    <a:pt x="4735321" y="50419"/>
                  </a:cubicBezTo>
                  <a:cubicBezTo>
                    <a:pt x="4669154" y="46736"/>
                    <a:pt x="4610734" y="50038"/>
                    <a:pt x="4544821" y="53721"/>
                  </a:cubicBezTo>
                  <a:cubicBezTo>
                    <a:pt x="4461128" y="58420"/>
                    <a:pt x="4365878" y="63881"/>
                    <a:pt x="4229100" y="56261"/>
                  </a:cubicBezTo>
                  <a:cubicBezTo>
                    <a:pt x="3951351" y="40767"/>
                    <a:pt x="3840988" y="45085"/>
                    <a:pt x="3657346" y="56261"/>
                  </a:cubicBezTo>
                  <a:lnTo>
                    <a:pt x="3657092" y="51562"/>
                  </a:lnTo>
                  <a:lnTo>
                    <a:pt x="3657346" y="56261"/>
                  </a:lnTo>
                  <a:cubicBezTo>
                    <a:pt x="3619246" y="58547"/>
                    <a:pt x="3585845" y="59690"/>
                    <a:pt x="3553841" y="60198"/>
                  </a:cubicBezTo>
                  <a:cubicBezTo>
                    <a:pt x="3503168" y="60960"/>
                    <a:pt x="3456432" y="59817"/>
                    <a:pt x="3401695" y="58420"/>
                  </a:cubicBezTo>
                  <a:cubicBezTo>
                    <a:pt x="3323844" y="56515"/>
                    <a:pt x="3229737" y="54229"/>
                    <a:pt x="3084830" y="56261"/>
                  </a:cubicBezTo>
                  <a:cubicBezTo>
                    <a:pt x="2773426" y="60579"/>
                    <a:pt x="2535555" y="60706"/>
                    <a:pt x="2403348" y="56261"/>
                  </a:cubicBezTo>
                  <a:lnTo>
                    <a:pt x="2403475" y="51562"/>
                  </a:lnTo>
                  <a:lnTo>
                    <a:pt x="2403348" y="56261"/>
                  </a:lnTo>
                  <a:cubicBezTo>
                    <a:pt x="2366264" y="54991"/>
                    <a:pt x="2340229" y="53086"/>
                    <a:pt x="2316861" y="51435"/>
                  </a:cubicBezTo>
                  <a:cubicBezTo>
                    <a:pt x="2257425" y="47117"/>
                    <a:pt x="2215515" y="44069"/>
                    <a:pt x="2049653" y="56261"/>
                  </a:cubicBezTo>
                  <a:cubicBezTo>
                    <a:pt x="2017395" y="58674"/>
                    <a:pt x="1989201" y="60833"/>
                    <a:pt x="1963293" y="62992"/>
                  </a:cubicBezTo>
                  <a:cubicBezTo>
                    <a:pt x="1803273" y="75819"/>
                    <a:pt x="1732280" y="81534"/>
                    <a:pt x="1367790" y="56261"/>
                  </a:cubicBezTo>
                  <a:cubicBezTo>
                    <a:pt x="1020445" y="32131"/>
                    <a:pt x="753872" y="41783"/>
                    <a:pt x="574167" y="50800"/>
                  </a:cubicBezTo>
                  <a:cubicBezTo>
                    <a:pt x="553466" y="51816"/>
                    <a:pt x="533781" y="52832"/>
                    <a:pt x="515366" y="53848"/>
                  </a:cubicBezTo>
                  <a:cubicBezTo>
                    <a:pt x="498983" y="54737"/>
                    <a:pt x="483616" y="55499"/>
                    <a:pt x="469011" y="56261"/>
                  </a:cubicBezTo>
                  <a:cubicBezTo>
                    <a:pt x="369951" y="61214"/>
                    <a:pt x="305816" y="61595"/>
                    <a:pt x="226695" y="60452"/>
                  </a:cubicBezTo>
                  <a:cubicBezTo>
                    <a:pt x="200914" y="60071"/>
                    <a:pt x="173482" y="59436"/>
                    <a:pt x="142748" y="58801"/>
                  </a:cubicBezTo>
                  <a:cubicBezTo>
                    <a:pt x="103505" y="58039"/>
                    <a:pt x="58928" y="57023"/>
                    <a:pt x="5334" y="56261"/>
                  </a:cubicBezTo>
                  <a:cubicBezTo>
                    <a:pt x="2794" y="56261"/>
                    <a:pt x="762" y="54229"/>
                    <a:pt x="635" y="51816"/>
                  </a:cubicBezTo>
                  <a:cubicBezTo>
                    <a:pt x="127" y="42926"/>
                    <a:pt x="0" y="37592"/>
                    <a:pt x="635" y="32639"/>
                  </a:cubicBezTo>
                  <a:cubicBezTo>
                    <a:pt x="1016" y="30099"/>
                    <a:pt x="3302" y="28321"/>
                    <a:pt x="5715" y="28575"/>
                  </a:cubicBezTo>
                  <a:cubicBezTo>
                    <a:pt x="381889" y="62103"/>
                    <a:pt x="644271" y="45974"/>
                    <a:pt x="866775" y="32258"/>
                  </a:cubicBezTo>
                  <a:cubicBezTo>
                    <a:pt x="1037082" y="21844"/>
                    <a:pt x="1184275" y="12700"/>
                    <a:pt x="1340993" y="28575"/>
                  </a:cubicBezTo>
                  <a:lnTo>
                    <a:pt x="1340485" y="33274"/>
                  </a:lnTo>
                  <a:lnTo>
                    <a:pt x="1340993" y="28575"/>
                  </a:lnTo>
                  <a:cubicBezTo>
                    <a:pt x="1523492" y="46990"/>
                    <a:pt x="1652778" y="36576"/>
                    <a:pt x="1772158" y="27051"/>
                  </a:cubicBezTo>
                  <a:cubicBezTo>
                    <a:pt x="1888109" y="17653"/>
                    <a:pt x="1994916" y="9144"/>
                    <a:pt x="2131441" y="28702"/>
                  </a:cubicBezTo>
                  <a:lnTo>
                    <a:pt x="2130806" y="33401"/>
                  </a:lnTo>
                  <a:lnTo>
                    <a:pt x="2131441" y="28702"/>
                  </a:lnTo>
                  <a:cubicBezTo>
                    <a:pt x="2281174" y="50165"/>
                    <a:pt x="2458847" y="39116"/>
                    <a:pt x="2613279" y="29591"/>
                  </a:cubicBezTo>
                  <a:cubicBezTo>
                    <a:pt x="2742184" y="21590"/>
                    <a:pt x="2855595" y="14605"/>
                    <a:pt x="2922016" y="28702"/>
                  </a:cubicBezTo>
                  <a:cubicBezTo>
                    <a:pt x="2936240" y="31750"/>
                    <a:pt x="2952369" y="34036"/>
                    <a:pt x="2970022" y="35560"/>
                  </a:cubicBezTo>
                  <a:cubicBezTo>
                    <a:pt x="3045841" y="42418"/>
                    <a:pt x="3149727" y="37211"/>
                    <a:pt x="3258693" y="31750"/>
                  </a:cubicBezTo>
                  <a:cubicBezTo>
                    <a:pt x="3377565" y="25781"/>
                    <a:pt x="3502533" y="19558"/>
                    <a:pt x="3602609" y="28575"/>
                  </a:cubicBezTo>
                  <a:cubicBezTo>
                    <a:pt x="3772154" y="43942"/>
                    <a:pt x="3911092" y="40132"/>
                    <a:pt x="4060444" y="33655"/>
                  </a:cubicBezTo>
                  <a:cubicBezTo>
                    <a:pt x="4078732" y="32893"/>
                    <a:pt x="4097274" y="32004"/>
                    <a:pt x="4115943" y="31115"/>
                  </a:cubicBezTo>
                  <a:cubicBezTo>
                    <a:pt x="4135120" y="30226"/>
                    <a:pt x="4154551" y="29337"/>
                    <a:pt x="4174235" y="28448"/>
                  </a:cubicBezTo>
                  <a:cubicBezTo>
                    <a:pt x="4181601" y="28067"/>
                    <a:pt x="4189095" y="27813"/>
                    <a:pt x="4196333" y="27559"/>
                  </a:cubicBezTo>
                  <a:cubicBezTo>
                    <a:pt x="4288662" y="24384"/>
                    <a:pt x="4376038" y="26162"/>
                    <a:pt x="4464430" y="28067"/>
                  </a:cubicBezTo>
                  <a:cubicBezTo>
                    <a:pt x="4555235" y="29972"/>
                    <a:pt x="4646929" y="31877"/>
                    <a:pt x="4746497" y="28448"/>
                  </a:cubicBezTo>
                  <a:cubicBezTo>
                    <a:pt x="4765928" y="27813"/>
                    <a:pt x="4788407" y="26924"/>
                    <a:pt x="4813553" y="26035"/>
                  </a:cubicBezTo>
                  <a:cubicBezTo>
                    <a:pt x="5052186" y="17272"/>
                    <a:pt x="5520689" y="0"/>
                    <a:pt x="5647054" y="28575"/>
                  </a:cubicBezTo>
                  <a:lnTo>
                    <a:pt x="5646038" y="33274"/>
                  </a:lnTo>
                  <a:lnTo>
                    <a:pt x="5647054" y="28575"/>
                  </a:lnTo>
                  <a:cubicBezTo>
                    <a:pt x="5656706" y="30734"/>
                    <a:pt x="5667882" y="32512"/>
                    <a:pt x="5680328" y="34036"/>
                  </a:cubicBezTo>
                  <a:cubicBezTo>
                    <a:pt x="5771641" y="44958"/>
                    <a:pt x="5930010" y="38100"/>
                    <a:pt x="6070599" y="32131"/>
                  </a:cubicBezTo>
                  <a:cubicBezTo>
                    <a:pt x="6181597" y="27305"/>
                    <a:pt x="6281673" y="22987"/>
                    <a:pt x="6327901" y="28575"/>
                  </a:cubicBezTo>
                  <a:cubicBezTo>
                    <a:pt x="6340474" y="30099"/>
                    <a:pt x="6351777" y="31115"/>
                    <a:pt x="6362318" y="31623"/>
                  </a:cubicBezTo>
                  <a:cubicBezTo>
                    <a:pt x="6393687" y="33401"/>
                    <a:pt x="6417563" y="31623"/>
                    <a:pt x="6447281" y="29337"/>
                  </a:cubicBezTo>
                  <a:cubicBezTo>
                    <a:pt x="6494525" y="25781"/>
                    <a:pt x="6555485" y="21209"/>
                    <a:pt x="6681850" y="28448"/>
                  </a:cubicBezTo>
                  <a:lnTo>
                    <a:pt x="6681596" y="33147"/>
                  </a:lnTo>
                  <a:lnTo>
                    <a:pt x="6681850" y="28448"/>
                  </a:lnTo>
                  <a:cubicBezTo>
                    <a:pt x="6914006" y="41656"/>
                    <a:pt x="7154290" y="49657"/>
                    <a:pt x="7362316" y="28448"/>
                  </a:cubicBezTo>
                  <a:lnTo>
                    <a:pt x="7362316" y="28448"/>
                  </a:lnTo>
                  <a:cubicBezTo>
                    <a:pt x="7571104" y="7239"/>
                    <a:pt x="8091550" y="13081"/>
                    <a:pt x="8262492" y="28448"/>
                  </a:cubicBezTo>
                  <a:lnTo>
                    <a:pt x="8262111" y="33147"/>
                  </a:lnTo>
                  <a:lnTo>
                    <a:pt x="8262492" y="28448"/>
                  </a:lnTo>
                  <a:cubicBezTo>
                    <a:pt x="8342502" y="35687"/>
                    <a:pt x="8387968" y="36957"/>
                    <a:pt x="8431021" y="35941"/>
                  </a:cubicBezTo>
                  <a:cubicBezTo>
                    <a:pt x="8451722" y="35433"/>
                    <a:pt x="8471915" y="34417"/>
                    <a:pt x="8495283" y="33147"/>
                  </a:cubicBezTo>
                  <a:cubicBezTo>
                    <a:pt x="8526906" y="31496"/>
                    <a:pt x="8564244" y="29591"/>
                    <a:pt x="8616188" y="28321"/>
                  </a:cubicBezTo>
                  <a:lnTo>
                    <a:pt x="8616188" y="28321"/>
                  </a:lnTo>
                  <a:cubicBezTo>
                    <a:pt x="8669528" y="27051"/>
                    <a:pt x="8707119" y="24892"/>
                    <a:pt x="8739124" y="22987"/>
                  </a:cubicBezTo>
                  <a:cubicBezTo>
                    <a:pt x="8808974" y="18923"/>
                    <a:pt x="8851772" y="16510"/>
                    <a:pt x="8971026" y="28321"/>
                  </a:cubicBezTo>
                  <a:lnTo>
                    <a:pt x="8971026" y="28321"/>
                  </a:lnTo>
                  <a:cubicBezTo>
                    <a:pt x="9005951" y="31750"/>
                    <a:pt x="9047733" y="33655"/>
                    <a:pt x="9094469" y="34417"/>
                  </a:cubicBezTo>
                  <a:cubicBezTo>
                    <a:pt x="9182353" y="35941"/>
                    <a:pt x="9287509" y="33782"/>
                    <a:pt x="9397618" y="31496"/>
                  </a:cubicBezTo>
                  <a:cubicBezTo>
                    <a:pt x="9518268" y="28956"/>
                    <a:pt x="9644887" y="26289"/>
                    <a:pt x="9760965" y="28321"/>
                  </a:cubicBezTo>
                  <a:lnTo>
                    <a:pt x="9760838" y="33020"/>
                  </a:lnTo>
                  <a:lnTo>
                    <a:pt x="9760965" y="28321"/>
                  </a:lnTo>
                  <a:cubicBezTo>
                    <a:pt x="10038841" y="33147"/>
                    <a:pt x="10308208" y="33909"/>
                    <a:pt x="10441939" y="28321"/>
                  </a:cubicBezTo>
                  <a:lnTo>
                    <a:pt x="10442193" y="33020"/>
                  </a:lnTo>
                  <a:lnTo>
                    <a:pt x="10441939" y="28321"/>
                  </a:lnTo>
                  <a:cubicBezTo>
                    <a:pt x="10575924" y="22733"/>
                    <a:pt x="10786998" y="21717"/>
                    <a:pt x="10905743" y="28321"/>
                  </a:cubicBezTo>
                  <a:close/>
                </a:path>
              </a:pathLst>
            </a:custGeom>
            <a:solidFill>
              <a:srgbClr val="000000"/>
            </a:solidFill>
          </p:spPr>
        </p:sp>
      </p:grpSp>
      <p:grpSp>
        <p:nvGrpSpPr>
          <p:cNvPr name="Group 5" id="5"/>
          <p:cNvGrpSpPr>
            <a:grpSpLocks noChangeAspect="true"/>
          </p:cNvGrpSpPr>
          <p:nvPr/>
        </p:nvGrpSpPr>
        <p:grpSpPr>
          <a:xfrm rot="-10800000">
            <a:off x="485705" y="1185573"/>
            <a:ext cx="8175688" cy="63532"/>
            <a:chOff x="0" y="0"/>
            <a:chExt cx="10900917" cy="84709"/>
          </a:xfrm>
        </p:grpSpPr>
        <p:sp>
          <p:nvSpPr>
            <p:cNvPr name="Freeform 6" id="6"/>
            <p:cNvSpPr/>
            <p:nvPr/>
          </p:nvSpPr>
          <p:spPr>
            <a:xfrm>
              <a:off x="0" y="0"/>
              <a:ext cx="10900918" cy="84709"/>
            </a:xfrm>
            <a:custGeom>
              <a:avLst/>
              <a:gdLst/>
              <a:ahLst/>
              <a:cxnLst/>
              <a:rect r="r" b="b" t="t" l="l"/>
              <a:pathLst>
                <a:path h="84709" w="10900918">
                  <a:moveTo>
                    <a:pt x="10900156" y="33147"/>
                  </a:moveTo>
                  <a:cubicBezTo>
                    <a:pt x="10630536" y="36830"/>
                    <a:pt x="10517125" y="27305"/>
                    <a:pt x="10327894" y="33147"/>
                  </a:cubicBezTo>
                  <a:cubicBezTo>
                    <a:pt x="10138664" y="38989"/>
                    <a:pt x="10073767" y="31242"/>
                    <a:pt x="9973691" y="33147"/>
                  </a:cubicBezTo>
                  <a:cubicBezTo>
                    <a:pt x="9873615" y="35052"/>
                    <a:pt x="9278493" y="32004"/>
                    <a:pt x="9074404" y="33147"/>
                  </a:cubicBezTo>
                  <a:cubicBezTo>
                    <a:pt x="8870315" y="34290"/>
                    <a:pt x="8687562" y="50292"/>
                    <a:pt x="8502142" y="33147"/>
                  </a:cubicBezTo>
                  <a:cubicBezTo>
                    <a:pt x="8316723" y="16002"/>
                    <a:pt x="8160386" y="18923"/>
                    <a:pt x="7929880" y="33147"/>
                  </a:cubicBezTo>
                  <a:cubicBezTo>
                    <a:pt x="7699375" y="47371"/>
                    <a:pt x="7397497" y="66294"/>
                    <a:pt x="7030593" y="33147"/>
                  </a:cubicBezTo>
                  <a:cubicBezTo>
                    <a:pt x="6663690" y="0"/>
                    <a:pt x="6777990" y="22733"/>
                    <a:pt x="6567298" y="33147"/>
                  </a:cubicBezTo>
                  <a:cubicBezTo>
                    <a:pt x="6356605" y="43561"/>
                    <a:pt x="6065520" y="36703"/>
                    <a:pt x="5668011" y="33147"/>
                  </a:cubicBezTo>
                  <a:cubicBezTo>
                    <a:pt x="5270501" y="29591"/>
                    <a:pt x="5126991" y="26543"/>
                    <a:pt x="4768724" y="33147"/>
                  </a:cubicBezTo>
                  <a:cubicBezTo>
                    <a:pt x="4410457" y="39751"/>
                    <a:pt x="4278504" y="52070"/>
                    <a:pt x="4087495" y="33147"/>
                  </a:cubicBezTo>
                  <a:cubicBezTo>
                    <a:pt x="3896487" y="14224"/>
                    <a:pt x="3589020" y="52070"/>
                    <a:pt x="3188208" y="33147"/>
                  </a:cubicBezTo>
                  <a:cubicBezTo>
                    <a:pt x="2787397" y="14224"/>
                    <a:pt x="2819400" y="8382"/>
                    <a:pt x="2616073" y="33147"/>
                  </a:cubicBezTo>
                  <a:cubicBezTo>
                    <a:pt x="2412747" y="57912"/>
                    <a:pt x="2285238" y="31496"/>
                    <a:pt x="2043811" y="33147"/>
                  </a:cubicBezTo>
                  <a:cubicBezTo>
                    <a:pt x="1802385" y="34798"/>
                    <a:pt x="1425194" y="59436"/>
                    <a:pt x="1253491" y="33147"/>
                  </a:cubicBezTo>
                  <a:cubicBezTo>
                    <a:pt x="1081787" y="6858"/>
                    <a:pt x="961264" y="33020"/>
                    <a:pt x="681229" y="33147"/>
                  </a:cubicBezTo>
                  <a:cubicBezTo>
                    <a:pt x="401194" y="33274"/>
                    <a:pt x="202692" y="48514"/>
                    <a:pt x="0" y="33147"/>
                  </a:cubicBezTo>
                  <a:cubicBezTo>
                    <a:pt x="381" y="41783"/>
                    <a:pt x="127" y="47244"/>
                    <a:pt x="0" y="51435"/>
                  </a:cubicBezTo>
                  <a:cubicBezTo>
                    <a:pt x="357251" y="64389"/>
                    <a:pt x="428117" y="48768"/>
                    <a:pt x="790321" y="51435"/>
                  </a:cubicBezTo>
                  <a:cubicBezTo>
                    <a:pt x="1152525" y="54102"/>
                    <a:pt x="1027430" y="66167"/>
                    <a:pt x="1144524" y="51435"/>
                  </a:cubicBezTo>
                  <a:cubicBezTo>
                    <a:pt x="1261618" y="36703"/>
                    <a:pt x="1457579" y="39751"/>
                    <a:pt x="1607820" y="51435"/>
                  </a:cubicBezTo>
                  <a:cubicBezTo>
                    <a:pt x="1758061" y="63119"/>
                    <a:pt x="2082419" y="21844"/>
                    <a:pt x="2507107" y="51435"/>
                  </a:cubicBezTo>
                  <a:cubicBezTo>
                    <a:pt x="2931795" y="81026"/>
                    <a:pt x="2980563" y="56388"/>
                    <a:pt x="3188335" y="51435"/>
                  </a:cubicBezTo>
                  <a:cubicBezTo>
                    <a:pt x="3396107" y="46482"/>
                    <a:pt x="3534537" y="39624"/>
                    <a:pt x="3651631" y="51435"/>
                  </a:cubicBezTo>
                  <a:cubicBezTo>
                    <a:pt x="3768725" y="63246"/>
                    <a:pt x="4124071" y="36068"/>
                    <a:pt x="4332859" y="51435"/>
                  </a:cubicBezTo>
                  <a:cubicBezTo>
                    <a:pt x="4541646" y="66802"/>
                    <a:pt x="4527296" y="34290"/>
                    <a:pt x="4687062" y="51435"/>
                  </a:cubicBezTo>
                  <a:cubicBezTo>
                    <a:pt x="4846828" y="68580"/>
                    <a:pt x="4919218" y="34417"/>
                    <a:pt x="5041265" y="51435"/>
                  </a:cubicBezTo>
                  <a:cubicBezTo>
                    <a:pt x="5163312" y="68453"/>
                    <a:pt x="5418709" y="38608"/>
                    <a:pt x="5722493" y="51435"/>
                  </a:cubicBezTo>
                  <a:cubicBezTo>
                    <a:pt x="6026278" y="64262"/>
                    <a:pt x="6045835" y="70358"/>
                    <a:pt x="6185789" y="51435"/>
                  </a:cubicBezTo>
                  <a:cubicBezTo>
                    <a:pt x="6325744" y="32512"/>
                    <a:pt x="6601588" y="56134"/>
                    <a:pt x="6976111" y="51435"/>
                  </a:cubicBezTo>
                  <a:cubicBezTo>
                    <a:pt x="7350633" y="46736"/>
                    <a:pt x="7254749" y="32258"/>
                    <a:pt x="7439406" y="51435"/>
                  </a:cubicBezTo>
                  <a:cubicBezTo>
                    <a:pt x="7624064" y="70612"/>
                    <a:pt x="7895717" y="18161"/>
                    <a:pt x="8229727" y="51435"/>
                  </a:cubicBezTo>
                  <a:cubicBezTo>
                    <a:pt x="8563737" y="84709"/>
                    <a:pt x="8474456" y="50673"/>
                    <a:pt x="8583930" y="51435"/>
                  </a:cubicBezTo>
                  <a:cubicBezTo>
                    <a:pt x="8693404" y="52197"/>
                    <a:pt x="9142349" y="75311"/>
                    <a:pt x="9374251" y="51435"/>
                  </a:cubicBezTo>
                  <a:cubicBezTo>
                    <a:pt x="9606153" y="27559"/>
                    <a:pt x="9687179" y="45466"/>
                    <a:pt x="9837547" y="51435"/>
                  </a:cubicBezTo>
                  <a:cubicBezTo>
                    <a:pt x="9987914" y="57404"/>
                    <a:pt x="10070846" y="40513"/>
                    <a:pt x="10191750" y="51435"/>
                  </a:cubicBezTo>
                  <a:cubicBezTo>
                    <a:pt x="10312654" y="62357"/>
                    <a:pt x="10672445" y="70485"/>
                    <a:pt x="10900283" y="51435"/>
                  </a:cubicBezTo>
                  <a:cubicBezTo>
                    <a:pt x="10900283" y="44450"/>
                    <a:pt x="10900918" y="40894"/>
                    <a:pt x="10900283" y="33147"/>
                  </a:cubicBezTo>
                  <a:close/>
                </a:path>
              </a:pathLst>
            </a:custGeom>
            <a:solidFill>
              <a:srgbClr val="4DC1DF"/>
            </a:solidFill>
          </p:spPr>
        </p:sp>
      </p:grpSp>
      <p:grpSp>
        <p:nvGrpSpPr>
          <p:cNvPr name="Group 7" id="7"/>
          <p:cNvGrpSpPr>
            <a:grpSpLocks noChangeAspect="true"/>
          </p:cNvGrpSpPr>
          <p:nvPr/>
        </p:nvGrpSpPr>
        <p:grpSpPr>
          <a:xfrm rot="-10800000">
            <a:off x="472940" y="1180906"/>
            <a:ext cx="8201692" cy="73342"/>
            <a:chOff x="0" y="0"/>
            <a:chExt cx="10935589" cy="97790"/>
          </a:xfrm>
        </p:grpSpPr>
        <p:sp>
          <p:nvSpPr>
            <p:cNvPr name="Freeform 8" id="8"/>
            <p:cNvSpPr/>
            <p:nvPr/>
          </p:nvSpPr>
          <p:spPr>
            <a:xfrm>
              <a:off x="0" y="0"/>
              <a:ext cx="10935591" cy="97790"/>
            </a:xfrm>
            <a:custGeom>
              <a:avLst/>
              <a:gdLst/>
              <a:ahLst/>
              <a:cxnLst/>
              <a:rect r="r" b="b" t="t" l="l"/>
              <a:pathLst>
                <a:path h="97790" w="10935591">
                  <a:moveTo>
                    <a:pt x="10918063" y="57404"/>
                  </a:moveTo>
                  <a:cubicBezTo>
                    <a:pt x="10787253" y="59182"/>
                    <a:pt x="10693146" y="57912"/>
                    <a:pt x="10609453" y="56769"/>
                  </a:cubicBezTo>
                  <a:cubicBezTo>
                    <a:pt x="10542270" y="55880"/>
                    <a:pt x="10481945" y="54991"/>
                    <a:pt x="10414762" y="55880"/>
                  </a:cubicBezTo>
                  <a:cubicBezTo>
                    <a:pt x="10392791" y="56134"/>
                    <a:pt x="10370058" y="56642"/>
                    <a:pt x="10346182" y="57404"/>
                  </a:cubicBezTo>
                  <a:lnTo>
                    <a:pt x="10345674" y="40005"/>
                  </a:lnTo>
                  <a:lnTo>
                    <a:pt x="10346182" y="57404"/>
                  </a:lnTo>
                  <a:cubicBezTo>
                    <a:pt x="10230358" y="60960"/>
                    <a:pt x="10160888" y="59436"/>
                    <a:pt x="10101580" y="58166"/>
                  </a:cubicBezTo>
                  <a:cubicBezTo>
                    <a:pt x="10063734" y="57404"/>
                    <a:pt x="10030333" y="56642"/>
                    <a:pt x="9991724" y="57404"/>
                  </a:cubicBezTo>
                  <a:lnTo>
                    <a:pt x="9991343" y="40005"/>
                  </a:lnTo>
                  <a:lnTo>
                    <a:pt x="9991724" y="57404"/>
                  </a:lnTo>
                  <a:cubicBezTo>
                    <a:pt x="9937368" y="58420"/>
                    <a:pt x="9738232" y="58039"/>
                    <a:pt x="9534905" y="57658"/>
                  </a:cubicBezTo>
                  <a:cubicBezTo>
                    <a:pt x="9362058" y="57277"/>
                    <a:pt x="9185909" y="56896"/>
                    <a:pt x="9092183" y="57404"/>
                  </a:cubicBezTo>
                  <a:lnTo>
                    <a:pt x="9092056" y="40005"/>
                  </a:lnTo>
                  <a:lnTo>
                    <a:pt x="9092183" y="57404"/>
                  </a:lnTo>
                  <a:cubicBezTo>
                    <a:pt x="9027286" y="57785"/>
                    <a:pt x="8964548" y="59563"/>
                    <a:pt x="8902953" y="61468"/>
                  </a:cubicBezTo>
                  <a:cubicBezTo>
                    <a:pt x="8844152" y="63246"/>
                    <a:pt x="8786240" y="64897"/>
                    <a:pt x="8729090" y="65278"/>
                  </a:cubicBezTo>
                  <a:cubicBezTo>
                    <a:pt x="8658605" y="65659"/>
                    <a:pt x="8588628" y="63881"/>
                    <a:pt x="8518270" y="57404"/>
                  </a:cubicBezTo>
                  <a:lnTo>
                    <a:pt x="8519794" y="40005"/>
                  </a:lnTo>
                  <a:lnTo>
                    <a:pt x="8518143" y="57404"/>
                  </a:lnTo>
                  <a:cubicBezTo>
                    <a:pt x="8333993" y="40386"/>
                    <a:pt x="8178672" y="43307"/>
                    <a:pt x="7948548" y="57404"/>
                  </a:cubicBezTo>
                  <a:lnTo>
                    <a:pt x="7947532" y="40005"/>
                  </a:lnTo>
                  <a:lnTo>
                    <a:pt x="7948548" y="57404"/>
                  </a:lnTo>
                  <a:cubicBezTo>
                    <a:pt x="7946643" y="57531"/>
                    <a:pt x="7944738" y="57658"/>
                    <a:pt x="7942833" y="57785"/>
                  </a:cubicBezTo>
                  <a:cubicBezTo>
                    <a:pt x="7940928" y="57912"/>
                    <a:pt x="7939023" y="58039"/>
                    <a:pt x="7937118" y="58166"/>
                  </a:cubicBezTo>
                  <a:cubicBezTo>
                    <a:pt x="7708136" y="72263"/>
                    <a:pt x="7409052" y="90170"/>
                    <a:pt x="7046721" y="57404"/>
                  </a:cubicBezTo>
                  <a:lnTo>
                    <a:pt x="7048245" y="40005"/>
                  </a:lnTo>
                  <a:lnTo>
                    <a:pt x="7046721" y="57404"/>
                  </a:lnTo>
                  <a:cubicBezTo>
                    <a:pt x="6796023" y="34671"/>
                    <a:pt x="6771766" y="38354"/>
                    <a:pt x="6715251" y="45847"/>
                  </a:cubicBezTo>
                  <a:cubicBezTo>
                    <a:pt x="6687820" y="49530"/>
                    <a:pt x="6653148" y="54102"/>
                    <a:pt x="6585965" y="57404"/>
                  </a:cubicBezTo>
                  <a:lnTo>
                    <a:pt x="6585076" y="40005"/>
                  </a:lnTo>
                  <a:lnTo>
                    <a:pt x="6585965" y="57404"/>
                  </a:lnTo>
                  <a:cubicBezTo>
                    <a:pt x="6420231" y="65659"/>
                    <a:pt x="6205093" y="63119"/>
                    <a:pt x="5929121" y="59944"/>
                  </a:cubicBezTo>
                  <a:cubicBezTo>
                    <a:pt x="5852794" y="59055"/>
                    <a:pt x="5771768" y="58166"/>
                    <a:pt x="5685662" y="57404"/>
                  </a:cubicBezTo>
                  <a:lnTo>
                    <a:pt x="5685789" y="40005"/>
                  </a:lnTo>
                  <a:lnTo>
                    <a:pt x="5685662" y="57404"/>
                  </a:lnTo>
                  <a:cubicBezTo>
                    <a:pt x="5629909" y="56896"/>
                    <a:pt x="5578982" y="56388"/>
                    <a:pt x="5531992" y="56007"/>
                  </a:cubicBezTo>
                  <a:cubicBezTo>
                    <a:pt x="5491352" y="55626"/>
                    <a:pt x="5453379" y="55245"/>
                    <a:pt x="5417438" y="54864"/>
                  </a:cubicBezTo>
                  <a:cubicBezTo>
                    <a:pt x="5198490" y="52959"/>
                    <a:pt x="5051170" y="52578"/>
                    <a:pt x="4787010" y="57404"/>
                  </a:cubicBezTo>
                  <a:lnTo>
                    <a:pt x="4786502" y="40005"/>
                  </a:lnTo>
                  <a:lnTo>
                    <a:pt x="4786883" y="57404"/>
                  </a:lnTo>
                  <a:cubicBezTo>
                    <a:pt x="4692014" y="59182"/>
                    <a:pt x="4613020" y="61341"/>
                    <a:pt x="4544567" y="63119"/>
                  </a:cubicBezTo>
                  <a:cubicBezTo>
                    <a:pt x="4492243" y="64516"/>
                    <a:pt x="4446015" y="65786"/>
                    <a:pt x="4403597" y="66548"/>
                  </a:cubicBezTo>
                  <a:cubicBezTo>
                    <a:pt x="4291964" y="68580"/>
                    <a:pt x="4206239" y="67437"/>
                    <a:pt x="4103496" y="57277"/>
                  </a:cubicBezTo>
                  <a:lnTo>
                    <a:pt x="4105274" y="40005"/>
                  </a:lnTo>
                  <a:lnTo>
                    <a:pt x="4103496" y="57404"/>
                  </a:lnTo>
                  <a:cubicBezTo>
                    <a:pt x="4015104" y="48641"/>
                    <a:pt x="3900804" y="52197"/>
                    <a:pt x="3761485" y="56642"/>
                  </a:cubicBezTo>
                  <a:cubicBezTo>
                    <a:pt x="3605021" y="61595"/>
                    <a:pt x="3418204" y="67564"/>
                    <a:pt x="3205098" y="57404"/>
                  </a:cubicBezTo>
                  <a:lnTo>
                    <a:pt x="3205987" y="40005"/>
                  </a:lnTo>
                  <a:lnTo>
                    <a:pt x="3205225" y="57404"/>
                  </a:lnTo>
                  <a:cubicBezTo>
                    <a:pt x="3135375" y="54102"/>
                    <a:pt x="3078606" y="51181"/>
                    <a:pt x="3031616" y="48768"/>
                  </a:cubicBezTo>
                  <a:cubicBezTo>
                    <a:pt x="2998215" y="47117"/>
                    <a:pt x="2969640" y="45593"/>
                    <a:pt x="2944621" y="44450"/>
                  </a:cubicBezTo>
                  <a:cubicBezTo>
                    <a:pt x="2803778" y="37846"/>
                    <a:pt x="2777997" y="40005"/>
                    <a:pt x="2636011" y="57277"/>
                  </a:cubicBezTo>
                  <a:lnTo>
                    <a:pt x="2633725" y="40005"/>
                  </a:lnTo>
                  <a:lnTo>
                    <a:pt x="2635884" y="57277"/>
                  </a:lnTo>
                  <a:cubicBezTo>
                    <a:pt x="2507741" y="72898"/>
                    <a:pt x="2409316" y="68453"/>
                    <a:pt x="2295905" y="63246"/>
                  </a:cubicBezTo>
                  <a:cubicBezTo>
                    <a:pt x="2226944" y="60071"/>
                    <a:pt x="2152395" y="56769"/>
                    <a:pt x="2061717" y="57404"/>
                  </a:cubicBezTo>
                  <a:lnTo>
                    <a:pt x="2061463" y="40005"/>
                  </a:lnTo>
                  <a:lnTo>
                    <a:pt x="2061590" y="57404"/>
                  </a:lnTo>
                  <a:cubicBezTo>
                    <a:pt x="1990089" y="57912"/>
                    <a:pt x="1906396" y="60452"/>
                    <a:pt x="1819528" y="62992"/>
                  </a:cubicBezTo>
                  <a:cubicBezTo>
                    <a:pt x="1726183" y="65786"/>
                    <a:pt x="1629155" y="68707"/>
                    <a:pt x="1539620" y="69342"/>
                  </a:cubicBezTo>
                  <a:cubicBezTo>
                    <a:pt x="1432813" y="70104"/>
                    <a:pt x="1335785" y="67437"/>
                    <a:pt x="1268475" y="57150"/>
                  </a:cubicBezTo>
                  <a:lnTo>
                    <a:pt x="1271142" y="40005"/>
                  </a:lnTo>
                  <a:lnTo>
                    <a:pt x="1268475" y="57277"/>
                  </a:lnTo>
                  <a:cubicBezTo>
                    <a:pt x="1163700" y="41148"/>
                    <a:pt x="1078356" y="44958"/>
                    <a:pt x="960246" y="50419"/>
                  </a:cubicBezTo>
                  <a:cubicBezTo>
                    <a:pt x="888618" y="53721"/>
                    <a:pt x="805179" y="57404"/>
                    <a:pt x="698880" y="57531"/>
                  </a:cubicBezTo>
                  <a:lnTo>
                    <a:pt x="698880" y="40132"/>
                  </a:lnTo>
                  <a:lnTo>
                    <a:pt x="698880" y="57531"/>
                  </a:lnTo>
                  <a:cubicBezTo>
                    <a:pt x="599693" y="57531"/>
                    <a:pt x="510666" y="59563"/>
                    <a:pt x="427862" y="61341"/>
                  </a:cubicBezTo>
                  <a:cubicBezTo>
                    <a:pt x="356361" y="62865"/>
                    <a:pt x="289432" y="64389"/>
                    <a:pt x="224789" y="64389"/>
                  </a:cubicBezTo>
                  <a:cubicBezTo>
                    <a:pt x="153669" y="64389"/>
                    <a:pt x="85343" y="62738"/>
                    <a:pt x="16255" y="57531"/>
                  </a:cubicBezTo>
                  <a:lnTo>
                    <a:pt x="17652" y="40005"/>
                  </a:lnTo>
                  <a:lnTo>
                    <a:pt x="35051" y="39243"/>
                  </a:lnTo>
                  <a:cubicBezTo>
                    <a:pt x="35432" y="48133"/>
                    <a:pt x="35305" y="53975"/>
                    <a:pt x="35051" y="58293"/>
                  </a:cubicBezTo>
                  <a:cubicBezTo>
                    <a:pt x="35051" y="58547"/>
                    <a:pt x="35051" y="58801"/>
                    <a:pt x="35051" y="59055"/>
                  </a:cubicBezTo>
                  <a:lnTo>
                    <a:pt x="17653" y="58293"/>
                  </a:lnTo>
                  <a:lnTo>
                    <a:pt x="18288" y="40894"/>
                  </a:lnTo>
                  <a:cubicBezTo>
                    <a:pt x="227838" y="48514"/>
                    <a:pt x="338455" y="46228"/>
                    <a:pt x="467741" y="43688"/>
                  </a:cubicBezTo>
                  <a:cubicBezTo>
                    <a:pt x="558546" y="41783"/>
                    <a:pt x="658495" y="39751"/>
                    <a:pt x="808101" y="40894"/>
                  </a:cubicBezTo>
                  <a:lnTo>
                    <a:pt x="807974" y="58293"/>
                  </a:lnTo>
                  <a:lnTo>
                    <a:pt x="808101" y="40894"/>
                  </a:lnTo>
                  <a:cubicBezTo>
                    <a:pt x="979551" y="42164"/>
                    <a:pt x="1042035" y="45466"/>
                    <a:pt x="1072896" y="47117"/>
                  </a:cubicBezTo>
                  <a:cubicBezTo>
                    <a:pt x="1082929" y="47625"/>
                    <a:pt x="1089025" y="48006"/>
                    <a:pt x="1094359" y="48006"/>
                  </a:cubicBezTo>
                  <a:cubicBezTo>
                    <a:pt x="1104392" y="48133"/>
                    <a:pt x="1111631" y="47117"/>
                    <a:pt x="1137666" y="43815"/>
                  </a:cubicBezTo>
                  <a:cubicBezTo>
                    <a:pt x="1144016" y="43053"/>
                    <a:pt x="1151382" y="42037"/>
                    <a:pt x="1160018" y="41021"/>
                  </a:cubicBezTo>
                  <a:lnTo>
                    <a:pt x="1162177" y="58293"/>
                  </a:lnTo>
                  <a:lnTo>
                    <a:pt x="1160018" y="41021"/>
                  </a:lnTo>
                  <a:cubicBezTo>
                    <a:pt x="1278890" y="26035"/>
                    <a:pt x="1476121" y="29210"/>
                    <a:pt x="1626743" y="40894"/>
                  </a:cubicBezTo>
                  <a:cubicBezTo>
                    <a:pt x="1682750" y="45212"/>
                    <a:pt x="1764157" y="42037"/>
                    <a:pt x="1868424" y="37973"/>
                  </a:cubicBezTo>
                  <a:cubicBezTo>
                    <a:pt x="2036953" y="31369"/>
                    <a:pt x="2262124" y="22479"/>
                    <a:pt x="2525903" y="40894"/>
                  </a:cubicBezTo>
                  <a:lnTo>
                    <a:pt x="2524633" y="58293"/>
                  </a:lnTo>
                  <a:lnTo>
                    <a:pt x="2525903" y="40894"/>
                  </a:lnTo>
                  <a:cubicBezTo>
                    <a:pt x="2832481" y="62230"/>
                    <a:pt x="2942082" y="55245"/>
                    <a:pt x="3057779" y="47879"/>
                  </a:cubicBezTo>
                  <a:cubicBezTo>
                    <a:pt x="3102229" y="45085"/>
                    <a:pt x="3147695" y="42164"/>
                    <a:pt x="3205480" y="40767"/>
                  </a:cubicBezTo>
                  <a:lnTo>
                    <a:pt x="3205861" y="58166"/>
                  </a:lnTo>
                  <a:lnTo>
                    <a:pt x="3205480" y="40767"/>
                  </a:lnTo>
                  <a:cubicBezTo>
                    <a:pt x="3241548" y="39878"/>
                    <a:pt x="3275584" y="38989"/>
                    <a:pt x="3307842" y="38100"/>
                  </a:cubicBezTo>
                  <a:cubicBezTo>
                    <a:pt x="3336798" y="37338"/>
                    <a:pt x="3364230" y="36576"/>
                    <a:pt x="3390265" y="35941"/>
                  </a:cubicBezTo>
                  <a:cubicBezTo>
                    <a:pt x="3502279" y="33274"/>
                    <a:pt x="3591306" y="32766"/>
                    <a:pt x="3670808" y="40767"/>
                  </a:cubicBezTo>
                  <a:lnTo>
                    <a:pt x="3669030" y="58166"/>
                  </a:lnTo>
                  <a:lnTo>
                    <a:pt x="3670808" y="40767"/>
                  </a:lnTo>
                  <a:cubicBezTo>
                    <a:pt x="3723005" y="46101"/>
                    <a:pt x="3824986" y="43307"/>
                    <a:pt x="3942207" y="40259"/>
                  </a:cubicBezTo>
                  <a:cubicBezTo>
                    <a:pt x="4080002" y="36576"/>
                    <a:pt x="4237355" y="32385"/>
                    <a:pt x="4351528" y="40767"/>
                  </a:cubicBezTo>
                  <a:lnTo>
                    <a:pt x="4350258" y="58166"/>
                  </a:lnTo>
                  <a:lnTo>
                    <a:pt x="4351528" y="40767"/>
                  </a:lnTo>
                  <a:cubicBezTo>
                    <a:pt x="4456938" y="48514"/>
                    <a:pt x="4504309" y="43942"/>
                    <a:pt x="4546854" y="39878"/>
                  </a:cubicBezTo>
                  <a:cubicBezTo>
                    <a:pt x="4581906" y="36449"/>
                    <a:pt x="4614291" y="33401"/>
                    <a:pt x="4671187" y="37592"/>
                  </a:cubicBezTo>
                  <a:cubicBezTo>
                    <a:pt x="4681982" y="38354"/>
                    <a:pt x="4693666" y="39497"/>
                    <a:pt x="4706493" y="40767"/>
                  </a:cubicBezTo>
                  <a:lnTo>
                    <a:pt x="4704588" y="58166"/>
                  </a:lnTo>
                  <a:lnTo>
                    <a:pt x="4706493" y="40767"/>
                  </a:lnTo>
                  <a:cubicBezTo>
                    <a:pt x="4787011" y="49403"/>
                    <a:pt x="4844669" y="44831"/>
                    <a:pt x="4899025" y="40386"/>
                  </a:cubicBezTo>
                  <a:cubicBezTo>
                    <a:pt x="4945888" y="36576"/>
                    <a:pt x="4990973" y="33020"/>
                    <a:pt x="5044822" y="38735"/>
                  </a:cubicBezTo>
                  <a:cubicBezTo>
                    <a:pt x="5050156" y="39370"/>
                    <a:pt x="5055617" y="40005"/>
                    <a:pt x="5061205" y="40767"/>
                  </a:cubicBezTo>
                  <a:lnTo>
                    <a:pt x="5058792" y="58039"/>
                  </a:lnTo>
                  <a:lnTo>
                    <a:pt x="5061205" y="40767"/>
                  </a:lnTo>
                  <a:cubicBezTo>
                    <a:pt x="5119244" y="48895"/>
                    <a:pt x="5209414" y="46101"/>
                    <a:pt x="5324349" y="42418"/>
                  </a:cubicBezTo>
                  <a:cubicBezTo>
                    <a:pt x="5442713" y="38608"/>
                    <a:pt x="5585461" y="34163"/>
                    <a:pt x="5740782" y="40640"/>
                  </a:cubicBezTo>
                  <a:lnTo>
                    <a:pt x="5740020" y="58039"/>
                  </a:lnTo>
                  <a:lnTo>
                    <a:pt x="5740782" y="40640"/>
                  </a:lnTo>
                  <a:cubicBezTo>
                    <a:pt x="5792598" y="42799"/>
                    <a:pt x="5836032" y="44831"/>
                    <a:pt x="5873243" y="46482"/>
                  </a:cubicBezTo>
                  <a:cubicBezTo>
                    <a:pt x="5901183" y="47752"/>
                    <a:pt x="5925567" y="48895"/>
                    <a:pt x="5947157" y="49784"/>
                  </a:cubicBezTo>
                  <a:cubicBezTo>
                    <a:pt x="6066029" y="54737"/>
                    <a:pt x="6103875" y="53848"/>
                    <a:pt x="6200903" y="40767"/>
                  </a:cubicBezTo>
                  <a:lnTo>
                    <a:pt x="6203189" y="58039"/>
                  </a:lnTo>
                  <a:lnTo>
                    <a:pt x="6200903" y="40767"/>
                  </a:lnTo>
                  <a:cubicBezTo>
                    <a:pt x="6281294" y="29972"/>
                    <a:pt x="6404865" y="32893"/>
                    <a:pt x="6562345" y="36449"/>
                  </a:cubicBezTo>
                  <a:cubicBezTo>
                    <a:pt x="6685281" y="39243"/>
                    <a:pt x="6829934" y="42672"/>
                    <a:pt x="6993383" y="40640"/>
                  </a:cubicBezTo>
                  <a:lnTo>
                    <a:pt x="6993637" y="58039"/>
                  </a:lnTo>
                  <a:lnTo>
                    <a:pt x="6993383" y="40640"/>
                  </a:lnTo>
                  <a:cubicBezTo>
                    <a:pt x="7144894" y="38735"/>
                    <a:pt x="7219316" y="35179"/>
                    <a:pt x="7266306" y="33020"/>
                  </a:cubicBezTo>
                  <a:cubicBezTo>
                    <a:pt x="7288150" y="32004"/>
                    <a:pt x="7304533" y="31242"/>
                    <a:pt x="7320027" y="30988"/>
                  </a:cubicBezTo>
                  <a:cubicBezTo>
                    <a:pt x="7353936" y="30607"/>
                    <a:pt x="7383654" y="32893"/>
                    <a:pt x="7458583" y="40767"/>
                  </a:cubicBezTo>
                  <a:lnTo>
                    <a:pt x="7456805" y="58166"/>
                  </a:lnTo>
                  <a:lnTo>
                    <a:pt x="7458583" y="40767"/>
                  </a:lnTo>
                  <a:cubicBezTo>
                    <a:pt x="7536307" y="48895"/>
                    <a:pt x="7630288" y="43942"/>
                    <a:pt x="7740269" y="38227"/>
                  </a:cubicBezTo>
                  <a:cubicBezTo>
                    <a:pt x="7885557" y="30607"/>
                    <a:pt x="8056880" y="21590"/>
                    <a:pt x="8248777" y="40767"/>
                  </a:cubicBezTo>
                  <a:cubicBezTo>
                    <a:pt x="8472932" y="63119"/>
                    <a:pt x="8503793" y="54737"/>
                    <a:pt x="8531606" y="48006"/>
                  </a:cubicBezTo>
                  <a:cubicBezTo>
                    <a:pt x="8547736" y="44069"/>
                    <a:pt x="8563738" y="40386"/>
                    <a:pt x="8601456" y="40640"/>
                  </a:cubicBezTo>
                  <a:lnTo>
                    <a:pt x="8601329" y="58039"/>
                  </a:lnTo>
                  <a:lnTo>
                    <a:pt x="8601456" y="40640"/>
                  </a:lnTo>
                  <a:cubicBezTo>
                    <a:pt x="8626475" y="40767"/>
                    <a:pt x="8668766" y="42164"/>
                    <a:pt x="8721599" y="43815"/>
                  </a:cubicBezTo>
                  <a:cubicBezTo>
                    <a:pt x="8811642" y="46609"/>
                    <a:pt x="8933054" y="50419"/>
                    <a:pt x="9054339" y="51308"/>
                  </a:cubicBezTo>
                  <a:cubicBezTo>
                    <a:pt x="9177782" y="52197"/>
                    <a:pt x="9300338" y="50038"/>
                    <a:pt x="9389873" y="40767"/>
                  </a:cubicBezTo>
                  <a:lnTo>
                    <a:pt x="9391651" y="58166"/>
                  </a:lnTo>
                  <a:lnTo>
                    <a:pt x="9389873" y="40767"/>
                  </a:lnTo>
                  <a:cubicBezTo>
                    <a:pt x="9567165" y="22479"/>
                    <a:pt x="9657335" y="28448"/>
                    <a:pt x="9756267" y="35052"/>
                  </a:cubicBezTo>
                  <a:cubicBezTo>
                    <a:pt x="9787636" y="37084"/>
                    <a:pt x="9819640" y="39243"/>
                    <a:pt x="9855581" y="40640"/>
                  </a:cubicBezTo>
                  <a:cubicBezTo>
                    <a:pt x="9924797" y="43434"/>
                    <a:pt x="9979533" y="41275"/>
                    <a:pt x="10030968" y="39243"/>
                  </a:cubicBezTo>
                  <a:cubicBezTo>
                    <a:pt x="10075418" y="37465"/>
                    <a:pt x="10117582" y="35814"/>
                    <a:pt x="10163811" y="37719"/>
                  </a:cubicBezTo>
                  <a:cubicBezTo>
                    <a:pt x="10178924" y="38354"/>
                    <a:pt x="10194417" y="39243"/>
                    <a:pt x="10210674" y="40767"/>
                  </a:cubicBezTo>
                  <a:cubicBezTo>
                    <a:pt x="10330689" y="51689"/>
                    <a:pt x="10689337" y="59690"/>
                    <a:pt x="10916158" y="40767"/>
                  </a:cubicBezTo>
                  <a:lnTo>
                    <a:pt x="10917555" y="58166"/>
                  </a:lnTo>
                  <a:lnTo>
                    <a:pt x="10900156" y="58039"/>
                  </a:lnTo>
                  <a:cubicBezTo>
                    <a:pt x="10900156" y="55499"/>
                    <a:pt x="10900283" y="53340"/>
                    <a:pt x="10900283" y="51562"/>
                  </a:cubicBezTo>
                  <a:cubicBezTo>
                    <a:pt x="10900283" y="49784"/>
                    <a:pt x="10900411" y="48641"/>
                    <a:pt x="10900411" y="47244"/>
                  </a:cubicBezTo>
                  <a:cubicBezTo>
                    <a:pt x="10900411" y="45593"/>
                    <a:pt x="10900411" y="43815"/>
                    <a:pt x="10900156" y="41275"/>
                  </a:cubicBezTo>
                  <a:lnTo>
                    <a:pt x="10917810" y="40005"/>
                  </a:lnTo>
                  <a:lnTo>
                    <a:pt x="10918064" y="57404"/>
                  </a:lnTo>
                  <a:moveTo>
                    <a:pt x="10917556" y="22479"/>
                  </a:moveTo>
                  <a:cubicBezTo>
                    <a:pt x="10926700" y="22352"/>
                    <a:pt x="10934447" y="29337"/>
                    <a:pt x="10935209" y="38481"/>
                  </a:cubicBezTo>
                  <a:cubicBezTo>
                    <a:pt x="10935464" y="42037"/>
                    <a:pt x="10935591" y="44831"/>
                    <a:pt x="10935591" y="47625"/>
                  </a:cubicBezTo>
                  <a:cubicBezTo>
                    <a:pt x="10935591" y="49530"/>
                    <a:pt x="10935464" y="51435"/>
                    <a:pt x="10935464" y="52959"/>
                  </a:cubicBezTo>
                  <a:cubicBezTo>
                    <a:pt x="10935336" y="54737"/>
                    <a:pt x="10935336" y="56388"/>
                    <a:pt x="10935336" y="58420"/>
                  </a:cubicBezTo>
                  <a:cubicBezTo>
                    <a:pt x="10935209" y="67437"/>
                    <a:pt x="10928352" y="74930"/>
                    <a:pt x="10919334" y="75692"/>
                  </a:cubicBezTo>
                  <a:cubicBezTo>
                    <a:pt x="10690353" y="94869"/>
                    <a:pt x="10329673" y="86741"/>
                    <a:pt x="10207754" y="75692"/>
                  </a:cubicBezTo>
                  <a:lnTo>
                    <a:pt x="10209278" y="58293"/>
                  </a:lnTo>
                  <a:lnTo>
                    <a:pt x="10207754" y="75692"/>
                  </a:lnTo>
                  <a:cubicBezTo>
                    <a:pt x="10192133" y="74295"/>
                    <a:pt x="10177147" y="73279"/>
                    <a:pt x="10162669" y="72771"/>
                  </a:cubicBezTo>
                  <a:cubicBezTo>
                    <a:pt x="10117965" y="70993"/>
                    <a:pt x="10077198" y="72644"/>
                    <a:pt x="10032621" y="74295"/>
                  </a:cubicBezTo>
                  <a:cubicBezTo>
                    <a:pt x="9981186" y="76327"/>
                    <a:pt x="9925179" y="78486"/>
                    <a:pt x="9854440" y="75692"/>
                  </a:cubicBezTo>
                  <a:lnTo>
                    <a:pt x="9855074" y="58293"/>
                  </a:lnTo>
                  <a:lnTo>
                    <a:pt x="9854440" y="75692"/>
                  </a:lnTo>
                  <a:cubicBezTo>
                    <a:pt x="9817864" y="74295"/>
                    <a:pt x="9785479" y="72136"/>
                    <a:pt x="9754109" y="69977"/>
                  </a:cubicBezTo>
                  <a:cubicBezTo>
                    <a:pt x="9656192" y="63500"/>
                    <a:pt x="9568181" y="57658"/>
                    <a:pt x="9393683" y="75565"/>
                  </a:cubicBezTo>
                  <a:cubicBezTo>
                    <a:pt x="9302243" y="84963"/>
                    <a:pt x="9177910" y="87122"/>
                    <a:pt x="9054340" y="86233"/>
                  </a:cubicBezTo>
                  <a:cubicBezTo>
                    <a:pt x="8932546" y="85344"/>
                    <a:pt x="8810754" y="81534"/>
                    <a:pt x="8720710" y="78740"/>
                  </a:cubicBezTo>
                  <a:cubicBezTo>
                    <a:pt x="8667624" y="77089"/>
                    <a:pt x="8625842" y="75819"/>
                    <a:pt x="8601457" y="75565"/>
                  </a:cubicBezTo>
                  <a:cubicBezTo>
                    <a:pt x="8567294" y="75311"/>
                    <a:pt x="8554214" y="78613"/>
                    <a:pt x="8540116" y="81915"/>
                  </a:cubicBezTo>
                  <a:cubicBezTo>
                    <a:pt x="8506080" y="90170"/>
                    <a:pt x="8470139" y="97790"/>
                    <a:pt x="8245603" y="75438"/>
                  </a:cubicBezTo>
                  <a:lnTo>
                    <a:pt x="8247381" y="58039"/>
                  </a:lnTo>
                  <a:lnTo>
                    <a:pt x="8245603" y="75438"/>
                  </a:lnTo>
                  <a:cubicBezTo>
                    <a:pt x="8056754" y="56642"/>
                    <a:pt x="7887717" y="65405"/>
                    <a:pt x="7742429" y="73025"/>
                  </a:cubicBezTo>
                  <a:cubicBezTo>
                    <a:pt x="7633336" y="78740"/>
                    <a:pt x="7536308" y="83820"/>
                    <a:pt x="7455282" y="75438"/>
                  </a:cubicBezTo>
                  <a:cubicBezTo>
                    <a:pt x="7380225" y="67564"/>
                    <a:pt x="7352412" y="65532"/>
                    <a:pt x="7320789" y="65913"/>
                  </a:cubicBezTo>
                  <a:cubicBezTo>
                    <a:pt x="7305930" y="66040"/>
                    <a:pt x="7290308" y="66802"/>
                    <a:pt x="7268211" y="67818"/>
                  </a:cubicBezTo>
                  <a:cubicBezTo>
                    <a:pt x="7220840" y="70104"/>
                    <a:pt x="7146164" y="73533"/>
                    <a:pt x="6994017" y="75438"/>
                  </a:cubicBezTo>
                  <a:cubicBezTo>
                    <a:pt x="6829933" y="77470"/>
                    <a:pt x="6684645" y="74168"/>
                    <a:pt x="6561837" y="71247"/>
                  </a:cubicBezTo>
                  <a:cubicBezTo>
                    <a:pt x="6402960" y="67564"/>
                    <a:pt x="6282945" y="64897"/>
                    <a:pt x="6205983" y="75184"/>
                  </a:cubicBezTo>
                  <a:cubicBezTo>
                    <a:pt x="6106542" y="88646"/>
                    <a:pt x="6066537" y="89535"/>
                    <a:pt x="5946141" y="84455"/>
                  </a:cubicBezTo>
                  <a:cubicBezTo>
                    <a:pt x="5924424" y="83566"/>
                    <a:pt x="5899913" y="82423"/>
                    <a:pt x="5872100" y="81153"/>
                  </a:cubicBezTo>
                  <a:cubicBezTo>
                    <a:pt x="5834889" y="79502"/>
                    <a:pt x="5791455" y="77470"/>
                    <a:pt x="5739766" y="75311"/>
                  </a:cubicBezTo>
                  <a:cubicBezTo>
                    <a:pt x="5585842" y="68834"/>
                    <a:pt x="5444237" y="73279"/>
                    <a:pt x="5325873" y="77089"/>
                  </a:cubicBezTo>
                  <a:cubicBezTo>
                    <a:pt x="5212462" y="80645"/>
                    <a:pt x="5118609" y="83693"/>
                    <a:pt x="5056887" y="75184"/>
                  </a:cubicBezTo>
                  <a:cubicBezTo>
                    <a:pt x="5051680" y="74422"/>
                    <a:pt x="5046600" y="73787"/>
                    <a:pt x="5041647" y="73279"/>
                  </a:cubicBezTo>
                  <a:cubicBezTo>
                    <a:pt x="4991355" y="67818"/>
                    <a:pt x="4949318" y="71247"/>
                    <a:pt x="4902328" y="74930"/>
                  </a:cubicBezTo>
                  <a:cubicBezTo>
                    <a:pt x="4847591" y="79375"/>
                    <a:pt x="4787139" y="84201"/>
                    <a:pt x="4703192" y="75184"/>
                  </a:cubicBezTo>
                  <a:cubicBezTo>
                    <a:pt x="4690746" y="73787"/>
                    <a:pt x="4679443" y="72771"/>
                    <a:pt x="4669029" y="72009"/>
                  </a:cubicBezTo>
                  <a:cubicBezTo>
                    <a:pt x="4615181" y="68072"/>
                    <a:pt x="4584955" y="70993"/>
                    <a:pt x="4550665" y="74168"/>
                  </a:cubicBezTo>
                  <a:cubicBezTo>
                    <a:pt x="4506850" y="78359"/>
                    <a:pt x="4457320" y="83058"/>
                    <a:pt x="4349497" y="75184"/>
                  </a:cubicBezTo>
                  <a:cubicBezTo>
                    <a:pt x="4237356" y="66929"/>
                    <a:pt x="4082035" y="70993"/>
                    <a:pt x="3943605" y="74803"/>
                  </a:cubicBezTo>
                  <a:cubicBezTo>
                    <a:pt x="3827781" y="77851"/>
                    <a:pt x="3722752" y="80772"/>
                    <a:pt x="3667761" y="75184"/>
                  </a:cubicBezTo>
                  <a:cubicBezTo>
                    <a:pt x="3590545" y="67437"/>
                    <a:pt x="3503550" y="67818"/>
                    <a:pt x="3391536" y="70485"/>
                  </a:cubicBezTo>
                  <a:cubicBezTo>
                    <a:pt x="3365501" y="71120"/>
                    <a:pt x="3338069" y="71882"/>
                    <a:pt x="3309113" y="72644"/>
                  </a:cubicBezTo>
                  <a:cubicBezTo>
                    <a:pt x="3276855" y="73533"/>
                    <a:pt x="3242819" y="74422"/>
                    <a:pt x="3206624" y="75311"/>
                  </a:cubicBezTo>
                  <a:cubicBezTo>
                    <a:pt x="3149601" y="76708"/>
                    <a:pt x="3104643" y="79502"/>
                    <a:pt x="3060320" y="82296"/>
                  </a:cubicBezTo>
                  <a:cubicBezTo>
                    <a:pt x="2943226" y="89662"/>
                    <a:pt x="2831974" y="96774"/>
                    <a:pt x="2523745" y="75184"/>
                  </a:cubicBezTo>
                  <a:cubicBezTo>
                    <a:pt x="2261998" y="56896"/>
                    <a:pt x="2038478" y="65659"/>
                    <a:pt x="1870076" y="72390"/>
                  </a:cubicBezTo>
                  <a:cubicBezTo>
                    <a:pt x="1766698" y="76454"/>
                    <a:pt x="1682878" y="79756"/>
                    <a:pt x="1624331" y="75184"/>
                  </a:cubicBezTo>
                  <a:lnTo>
                    <a:pt x="1625728" y="57785"/>
                  </a:lnTo>
                  <a:lnTo>
                    <a:pt x="1624331" y="75184"/>
                  </a:lnTo>
                  <a:cubicBezTo>
                    <a:pt x="1474470" y="63500"/>
                    <a:pt x="1280033" y="60579"/>
                    <a:pt x="1164590" y="75057"/>
                  </a:cubicBezTo>
                  <a:cubicBezTo>
                    <a:pt x="1155954" y="76200"/>
                    <a:pt x="1148588" y="77089"/>
                    <a:pt x="1142238" y="77851"/>
                  </a:cubicBezTo>
                  <a:cubicBezTo>
                    <a:pt x="1117092" y="81026"/>
                    <a:pt x="1107059" y="82423"/>
                    <a:pt x="1094232" y="82296"/>
                  </a:cubicBezTo>
                  <a:cubicBezTo>
                    <a:pt x="1087882" y="82296"/>
                    <a:pt x="1080897" y="81915"/>
                    <a:pt x="1071118" y="81407"/>
                  </a:cubicBezTo>
                  <a:cubicBezTo>
                    <a:pt x="1040892" y="79756"/>
                    <a:pt x="978789" y="76454"/>
                    <a:pt x="807974" y="75184"/>
                  </a:cubicBezTo>
                  <a:cubicBezTo>
                    <a:pt x="659003" y="74168"/>
                    <a:pt x="559308" y="76073"/>
                    <a:pt x="468630" y="77978"/>
                  </a:cubicBezTo>
                  <a:cubicBezTo>
                    <a:pt x="339090" y="80645"/>
                    <a:pt x="227584" y="82804"/>
                    <a:pt x="17145" y="75184"/>
                  </a:cubicBezTo>
                  <a:cubicBezTo>
                    <a:pt x="12573" y="75057"/>
                    <a:pt x="8128" y="73025"/>
                    <a:pt x="4953" y="69596"/>
                  </a:cubicBezTo>
                  <a:cubicBezTo>
                    <a:pt x="1778" y="66167"/>
                    <a:pt x="127" y="61722"/>
                    <a:pt x="254" y="57023"/>
                  </a:cubicBezTo>
                  <a:cubicBezTo>
                    <a:pt x="254" y="56769"/>
                    <a:pt x="254" y="56515"/>
                    <a:pt x="254" y="56261"/>
                  </a:cubicBezTo>
                  <a:cubicBezTo>
                    <a:pt x="381" y="52324"/>
                    <a:pt x="635" y="47625"/>
                    <a:pt x="254" y="40259"/>
                  </a:cubicBezTo>
                  <a:cubicBezTo>
                    <a:pt x="0" y="35306"/>
                    <a:pt x="1905" y="30353"/>
                    <a:pt x="5588" y="26924"/>
                  </a:cubicBezTo>
                  <a:cubicBezTo>
                    <a:pt x="9271" y="23495"/>
                    <a:pt x="13970" y="22225"/>
                    <a:pt x="18923" y="22606"/>
                  </a:cubicBezTo>
                  <a:cubicBezTo>
                    <a:pt x="86741" y="27686"/>
                    <a:pt x="154305" y="29464"/>
                    <a:pt x="224790" y="29337"/>
                  </a:cubicBezTo>
                  <a:cubicBezTo>
                    <a:pt x="288925" y="29337"/>
                    <a:pt x="355600" y="27813"/>
                    <a:pt x="427101" y="26289"/>
                  </a:cubicBezTo>
                  <a:cubicBezTo>
                    <a:pt x="509778" y="24511"/>
                    <a:pt x="599186" y="22479"/>
                    <a:pt x="698754" y="22479"/>
                  </a:cubicBezTo>
                  <a:cubicBezTo>
                    <a:pt x="804164" y="22479"/>
                    <a:pt x="886841" y="18669"/>
                    <a:pt x="958469" y="15367"/>
                  </a:cubicBezTo>
                  <a:cubicBezTo>
                    <a:pt x="1076198" y="10033"/>
                    <a:pt x="1164844" y="5969"/>
                    <a:pt x="1273556" y="22606"/>
                  </a:cubicBezTo>
                  <a:cubicBezTo>
                    <a:pt x="1337691" y="32512"/>
                    <a:pt x="1432306" y="35052"/>
                    <a:pt x="1539113" y="34417"/>
                  </a:cubicBezTo>
                  <a:cubicBezTo>
                    <a:pt x="1628140" y="33782"/>
                    <a:pt x="1724787" y="30861"/>
                    <a:pt x="1818132" y="28067"/>
                  </a:cubicBezTo>
                  <a:cubicBezTo>
                    <a:pt x="1904873" y="25400"/>
                    <a:pt x="1988947" y="22860"/>
                    <a:pt x="2060956" y="22479"/>
                  </a:cubicBezTo>
                  <a:cubicBezTo>
                    <a:pt x="2152650" y="21844"/>
                    <a:pt x="2228088" y="25273"/>
                    <a:pt x="2297049" y="28321"/>
                  </a:cubicBezTo>
                  <a:cubicBezTo>
                    <a:pt x="2410460" y="33401"/>
                    <a:pt x="2506345" y="37719"/>
                    <a:pt x="2631313" y="22606"/>
                  </a:cubicBezTo>
                  <a:cubicBezTo>
                    <a:pt x="2774823" y="5080"/>
                    <a:pt x="2802636" y="2794"/>
                    <a:pt x="2945892" y="9525"/>
                  </a:cubicBezTo>
                  <a:cubicBezTo>
                    <a:pt x="2970911" y="10668"/>
                    <a:pt x="2999613" y="12192"/>
                    <a:pt x="3033014" y="13843"/>
                  </a:cubicBezTo>
                  <a:cubicBezTo>
                    <a:pt x="3080131" y="16256"/>
                    <a:pt x="3136773" y="19177"/>
                    <a:pt x="3206496" y="22479"/>
                  </a:cubicBezTo>
                  <a:cubicBezTo>
                    <a:pt x="3418078" y="32512"/>
                    <a:pt x="3603625" y="26670"/>
                    <a:pt x="3760089" y="21717"/>
                  </a:cubicBezTo>
                  <a:cubicBezTo>
                    <a:pt x="3898519" y="17272"/>
                    <a:pt x="4015359" y="13589"/>
                    <a:pt x="4106672" y="22606"/>
                  </a:cubicBezTo>
                  <a:cubicBezTo>
                    <a:pt x="4207510" y="32512"/>
                    <a:pt x="4291711" y="33782"/>
                    <a:pt x="4402709" y="31750"/>
                  </a:cubicBezTo>
                  <a:cubicBezTo>
                    <a:pt x="4445000" y="30988"/>
                    <a:pt x="4490974" y="29718"/>
                    <a:pt x="4543298" y="28321"/>
                  </a:cubicBezTo>
                  <a:cubicBezTo>
                    <a:pt x="4611751" y="26416"/>
                    <a:pt x="4690872" y="24257"/>
                    <a:pt x="4785868" y="22606"/>
                  </a:cubicBezTo>
                  <a:cubicBezTo>
                    <a:pt x="5050536" y="17780"/>
                    <a:pt x="5198110" y="18161"/>
                    <a:pt x="5417312" y="20066"/>
                  </a:cubicBezTo>
                  <a:cubicBezTo>
                    <a:pt x="5453253" y="20447"/>
                    <a:pt x="5491226" y="20701"/>
                    <a:pt x="5531866" y="21209"/>
                  </a:cubicBezTo>
                  <a:cubicBezTo>
                    <a:pt x="5578983" y="21717"/>
                    <a:pt x="5629783" y="22098"/>
                    <a:pt x="5685536" y="22606"/>
                  </a:cubicBezTo>
                  <a:cubicBezTo>
                    <a:pt x="5771642" y="23368"/>
                    <a:pt x="5852668" y="24257"/>
                    <a:pt x="5928995" y="25146"/>
                  </a:cubicBezTo>
                  <a:cubicBezTo>
                    <a:pt x="6205474" y="28321"/>
                    <a:pt x="6419342" y="30734"/>
                    <a:pt x="6583680" y="22606"/>
                  </a:cubicBezTo>
                  <a:cubicBezTo>
                    <a:pt x="6649720" y="19304"/>
                    <a:pt x="6683249" y="14859"/>
                    <a:pt x="6710173" y="11303"/>
                  </a:cubicBezTo>
                  <a:cubicBezTo>
                    <a:pt x="6770879" y="3175"/>
                    <a:pt x="6798438" y="0"/>
                    <a:pt x="7049390" y="22733"/>
                  </a:cubicBezTo>
                  <a:cubicBezTo>
                    <a:pt x="7408800" y="55245"/>
                    <a:pt x="7705599" y="37465"/>
                    <a:pt x="7934580" y="23368"/>
                  </a:cubicBezTo>
                  <a:cubicBezTo>
                    <a:pt x="7936485" y="23241"/>
                    <a:pt x="7938390" y="23114"/>
                    <a:pt x="7940295" y="22987"/>
                  </a:cubicBezTo>
                  <a:cubicBezTo>
                    <a:pt x="7942200" y="22860"/>
                    <a:pt x="7944105" y="22733"/>
                    <a:pt x="7946010" y="22606"/>
                  </a:cubicBezTo>
                  <a:cubicBezTo>
                    <a:pt x="8176896" y="8382"/>
                    <a:pt x="8334249" y="5334"/>
                    <a:pt x="8520940" y="22606"/>
                  </a:cubicBezTo>
                  <a:cubicBezTo>
                    <a:pt x="8589900" y="28956"/>
                    <a:pt x="8658608" y="30734"/>
                    <a:pt x="8728458" y="30353"/>
                  </a:cubicBezTo>
                  <a:cubicBezTo>
                    <a:pt x="8785227" y="30099"/>
                    <a:pt x="8842631" y="28321"/>
                    <a:pt x="8901559" y="26543"/>
                  </a:cubicBezTo>
                  <a:cubicBezTo>
                    <a:pt x="8963027" y="24765"/>
                    <a:pt x="9026273" y="22860"/>
                    <a:pt x="9091551" y="22479"/>
                  </a:cubicBezTo>
                  <a:cubicBezTo>
                    <a:pt x="9185404" y="21971"/>
                    <a:pt x="9361681" y="22352"/>
                    <a:pt x="9534527" y="22733"/>
                  </a:cubicBezTo>
                  <a:cubicBezTo>
                    <a:pt x="9738235" y="23114"/>
                    <a:pt x="9936736" y="23495"/>
                    <a:pt x="9990584" y="22479"/>
                  </a:cubicBezTo>
                  <a:cubicBezTo>
                    <a:pt x="10030081" y="21717"/>
                    <a:pt x="10064117" y="22479"/>
                    <a:pt x="10101836" y="23241"/>
                  </a:cubicBezTo>
                  <a:cubicBezTo>
                    <a:pt x="10160891" y="24511"/>
                    <a:pt x="10229598" y="26035"/>
                    <a:pt x="10344660" y="22479"/>
                  </a:cubicBezTo>
                  <a:cubicBezTo>
                    <a:pt x="10368790" y="21717"/>
                    <a:pt x="10391777" y="21209"/>
                    <a:pt x="10413875" y="20955"/>
                  </a:cubicBezTo>
                  <a:cubicBezTo>
                    <a:pt x="10481694" y="20066"/>
                    <a:pt x="10542399" y="20828"/>
                    <a:pt x="10609582" y="21844"/>
                  </a:cubicBezTo>
                  <a:cubicBezTo>
                    <a:pt x="10693148" y="22987"/>
                    <a:pt x="10787000" y="24257"/>
                    <a:pt x="10917303" y="22479"/>
                  </a:cubicBezTo>
                  <a:close/>
                </a:path>
              </a:pathLst>
            </a:custGeom>
            <a:solidFill>
              <a:srgbClr val="4DC1DF"/>
            </a:solidFill>
          </p:spPr>
        </p:sp>
      </p:grpSp>
      <p:pic>
        <p:nvPicPr>
          <p:cNvPr name="Picture 9" id="9"/>
          <p:cNvPicPr>
            <a:picLocks noChangeAspect="true"/>
          </p:cNvPicPr>
          <p:nvPr/>
        </p:nvPicPr>
        <p:blipFill>
          <a:blip r:embed="rId3"/>
          <a:srcRect l="0" t="0" r="347" b="347"/>
          <a:stretch>
            <a:fillRect/>
          </a:stretch>
        </p:blipFill>
        <p:spPr>
          <a:xfrm flipH="false" flipV="false" rot="0">
            <a:off x="6187727" y="-831755"/>
            <a:ext cx="3853708" cy="3853708"/>
          </a:xfrm>
          <a:prstGeom prst="rect">
            <a:avLst/>
          </a:prstGeom>
        </p:spPr>
      </p:pic>
      <p:sp>
        <p:nvSpPr>
          <p:cNvPr name="TextBox 10" id="10"/>
          <p:cNvSpPr txBox="true"/>
          <p:nvPr/>
        </p:nvSpPr>
        <p:spPr>
          <a:xfrm rot="0">
            <a:off x="421754" y="27550"/>
            <a:ext cx="7749600" cy="971550"/>
          </a:xfrm>
          <a:prstGeom prst="rect">
            <a:avLst/>
          </a:prstGeom>
        </p:spPr>
        <p:txBody>
          <a:bodyPr anchor="t" rtlCol="false" tIns="0" lIns="0" bIns="0" rIns="0">
            <a:spAutoFit/>
          </a:bodyPr>
          <a:lstStyle/>
          <a:p>
            <a:pPr algn="l">
              <a:lnSpc>
                <a:spcPts val="7198"/>
              </a:lnSpc>
            </a:pPr>
            <a:r>
              <a:rPr lang="en-US" spc="74" sz="4999">
                <a:solidFill>
                  <a:srgbClr val="000000"/>
                </a:solidFill>
                <a:latin typeface="Catseye"/>
              </a:rPr>
              <a:t>Renewal Applications</a:t>
            </a:r>
          </a:p>
        </p:txBody>
      </p:sp>
      <p:pic>
        <p:nvPicPr>
          <p:cNvPr name="Picture 11" id="11"/>
          <p:cNvPicPr>
            <a:picLocks noChangeAspect="true"/>
          </p:cNvPicPr>
          <p:nvPr/>
        </p:nvPicPr>
        <p:blipFill>
          <a:blip r:embed="rId4"/>
          <a:srcRect l="23516" t="0" r="11448" b="306"/>
          <a:stretch>
            <a:fillRect/>
          </a:stretch>
        </p:blipFill>
        <p:spPr>
          <a:xfrm flipH="false" flipV="false" rot="0">
            <a:off x="6392692" y="-191962"/>
            <a:ext cx="2768431" cy="2830387"/>
          </a:xfrm>
          <a:prstGeom prst="rect">
            <a:avLst/>
          </a:prstGeom>
        </p:spPr>
      </p:pic>
      <p:grpSp>
        <p:nvGrpSpPr>
          <p:cNvPr name="Group 12" id="12"/>
          <p:cNvGrpSpPr>
            <a:grpSpLocks noChangeAspect="true"/>
          </p:cNvGrpSpPr>
          <p:nvPr/>
        </p:nvGrpSpPr>
        <p:grpSpPr>
          <a:xfrm rot="-169953">
            <a:off x="4913986" y="1087622"/>
            <a:ext cx="2957413" cy="2561120"/>
            <a:chOff x="0" y="0"/>
            <a:chExt cx="3943217" cy="3414827"/>
          </a:xfrm>
        </p:grpSpPr>
        <p:sp>
          <p:nvSpPr>
            <p:cNvPr name="Freeform 13" id="13"/>
            <p:cNvSpPr/>
            <p:nvPr/>
          </p:nvSpPr>
          <p:spPr>
            <a:xfrm>
              <a:off x="0" y="0"/>
              <a:ext cx="3943223" cy="3414776"/>
            </a:xfrm>
            <a:custGeom>
              <a:avLst/>
              <a:gdLst/>
              <a:ahLst/>
              <a:cxnLst/>
              <a:rect r="r" b="b" t="t" l="l"/>
              <a:pathLst>
                <a:path h="3414776" w="3943223">
                  <a:moveTo>
                    <a:pt x="0" y="3414776"/>
                  </a:moveTo>
                  <a:lnTo>
                    <a:pt x="1971548" y="0"/>
                  </a:lnTo>
                  <a:lnTo>
                    <a:pt x="3943223" y="3414776"/>
                  </a:lnTo>
                  <a:lnTo>
                    <a:pt x="0" y="3414776"/>
                  </a:lnTo>
                  <a:close/>
                </a:path>
              </a:pathLst>
            </a:custGeom>
            <a:solidFill>
              <a:srgbClr val="FFFFFF"/>
            </a:solidFill>
          </p:spPr>
        </p:sp>
      </p:grpSp>
      <p:sp>
        <p:nvSpPr>
          <p:cNvPr name="TextBox 14" id="14"/>
          <p:cNvSpPr txBox="true"/>
          <p:nvPr/>
        </p:nvSpPr>
        <p:spPr>
          <a:xfrm rot="0">
            <a:off x="514350" y="2225307"/>
            <a:ext cx="6264927" cy="2377663"/>
          </a:xfrm>
          <a:prstGeom prst="rect">
            <a:avLst/>
          </a:prstGeom>
        </p:spPr>
        <p:txBody>
          <a:bodyPr anchor="t" rtlCol="false" tIns="0" lIns="0" bIns="0" rIns="0">
            <a:spAutoFit/>
          </a:bodyPr>
          <a:lstStyle/>
          <a:p>
            <a:pPr algn="l" marL="359868" indent="-179934" lvl="1">
              <a:lnSpc>
                <a:spcPts val="4137"/>
              </a:lnSpc>
              <a:buFont typeface="Arial"/>
              <a:buChar char="•"/>
            </a:pPr>
            <a:r>
              <a:rPr lang="en-US" spc="-91" sz="2300">
                <a:solidFill>
                  <a:srgbClr val="000000"/>
                </a:solidFill>
                <a:latin typeface="Museo Slab"/>
              </a:rPr>
              <a:t>NSLP/SBP/ASP applications opening in May</a:t>
            </a:r>
          </a:p>
          <a:p>
            <a:pPr algn="l">
              <a:lnSpc>
                <a:spcPts val="4138"/>
              </a:lnSpc>
            </a:pPr>
          </a:p>
          <a:p>
            <a:pPr algn="l" marL="360045" indent="-180022" lvl="1">
              <a:lnSpc>
                <a:spcPts val="4138"/>
              </a:lnSpc>
              <a:buFont typeface="Arial"/>
              <a:buChar char="•"/>
            </a:pPr>
            <a:r>
              <a:rPr lang="en-US" spc="-91" sz="2300">
                <a:solidFill>
                  <a:srgbClr val="000000"/>
                </a:solidFill>
                <a:latin typeface="Museo Slab"/>
              </a:rPr>
              <a:t>Application training May 26th</a:t>
            </a:r>
          </a:p>
          <a:p>
            <a:pPr algn="l" marL="281774" indent="-140887" lvl="1">
              <a:lnSpc>
                <a:spcPts val="3238"/>
              </a:lnSpc>
            </a:pPr>
          </a:p>
          <a:p>
            <a:pPr algn="l" marL="281774" indent="-140887" lvl="1">
              <a:lnSpc>
                <a:spcPts val="3238"/>
              </a:lnSpc>
            </a:pP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206" b="206"/>
          <a:stretch>
            <a:fillRect/>
          </a:stretch>
        </p:blipFill>
        <p:spPr>
          <a:xfrm flipH="false" flipV="false" rot="0">
            <a:off x="0" y="2676"/>
            <a:ext cx="9143999" cy="5138147"/>
          </a:xfrm>
          <a:prstGeom prst="rect">
            <a:avLst/>
          </a:prstGeom>
        </p:spPr>
      </p:pic>
      <p:pic>
        <p:nvPicPr>
          <p:cNvPr name="Picture 3" id="3"/>
          <p:cNvPicPr>
            <a:picLocks noChangeAspect="true"/>
          </p:cNvPicPr>
          <p:nvPr/>
        </p:nvPicPr>
        <p:blipFill>
          <a:blip r:embed="rId4"/>
          <a:srcRect l="0" t="0" r="2388" b="2719"/>
          <a:stretch>
            <a:fillRect/>
          </a:stretch>
        </p:blipFill>
        <p:spPr>
          <a:xfrm flipH="false" flipV="false" rot="0">
            <a:off x="6858000" y="4455023"/>
            <a:ext cx="2029408" cy="685800"/>
          </a:xfrm>
          <a:prstGeom prst="rect">
            <a:avLst/>
          </a:prstGeom>
        </p:spPr>
      </p:pic>
      <p:sp>
        <p:nvSpPr>
          <p:cNvPr name="TextBox 4" id="4"/>
          <p:cNvSpPr txBox="true"/>
          <p:nvPr/>
        </p:nvSpPr>
        <p:spPr>
          <a:xfrm rot="0">
            <a:off x="2578564" y="190500"/>
            <a:ext cx="3830650" cy="971550"/>
          </a:xfrm>
          <a:prstGeom prst="rect">
            <a:avLst/>
          </a:prstGeom>
        </p:spPr>
        <p:txBody>
          <a:bodyPr anchor="t" rtlCol="false" tIns="0" lIns="0" bIns="0" rIns="0">
            <a:spAutoFit/>
          </a:bodyPr>
          <a:lstStyle/>
          <a:p>
            <a:pPr algn="ctr">
              <a:lnSpc>
                <a:spcPts val="7198"/>
              </a:lnSpc>
            </a:pPr>
            <a:r>
              <a:rPr lang="en-US" spc="74" sz="4999">
                <a:solidFill>
                  <a:srgbClr val="FFFFFF"/>
                </a:solidFill>
                <a:latin typeface="Catseye"/>
              </a:rPr>
              <a:t>Breakouts</a:t>
            </a:r>
          </a:p>
        </p:txBody>
      </p:sp>
      <p:sp>
        <p:nvSpPr>
          <p:cNvPr name="TextBox 5" id="5"/>
          <p:cNvSpPr txBox="true"/>
          <p:nvPr/>
        </p:nvSpPr>
        <p:spPr>
          <a:xfrm rot="0">
            <a:off x="2283557" y="1390650"/>
            <a:ext cx="4574443" cy="3038475"/>
          </a:xfrm>
          <a:prstGeom prst="rect">
            <a:avLst/>
          </a:prstGeom>
        </p:spPr>
        <p:txBody>
          <a:bodyPr anchor="t" rtlCol="false" tIns="0" lIns="0" bIns="0" rIns="0">
            <a:spAutoFit/>
          </a:bodyPr>
          <a:lstStyle/>
          <a:p>
            <a:pPr algn="l" marL="331978" indent="-165989" lvl="1">
              <a:lnSpc>
                <a:spcPts val="3000"/>
              </a:lnSpc>
              <a:buFont typeface="Arial"/>
              <a:buChar char="•"/>
            </a:pPr>
            <a:r>
              <a:rPr lang="en-US" spc="29" sz="2000">
                <a:solidFill>
                  <a:srgbClr val="FFFFFF"/>
                </a:solidFill>
                <a:latin typeface="Museo Slab"/>
              </a:rPr>
              <a:t>What are the top 3 things you learned?</a:t>
            </a:r>
          </a:p>
          <a:p>
            <a:pPr algn="l">
              <a:lnSpc>
                <a:spcPts val="3000"/>
              </a:lnSpc>
            </a:pPr>
          </a:p>
          <a:p>
            <a:pPr algn="l" marL="331978" indent="-165989" lvl="1">
              <a:lnSpc>
                <a:spcPts val="3000"/>
              </a:lnSpc>
              <a:buFont typeface="Arial"/>
              <a:buChar char="•"/>
            </a:pPr>
            <a:r>
              <a:rPr lang="en-US" spc="29" sz="2000">
                <a:solidFill>
                  <a:srgbClr val="FFFFFF"/>
                </a:solidFill>
                <a:latin typeface="Museo Slab"/>
              </a:rPr>
              <a:t>What questions do you still have about program operations? </a:t>
            </a:r>
          </a:p>
          <a:p>
            <a:pPr algn="l">
              <a:lnSpc>
                <a:spcPts val="3000"/>
              </a:lnSpc>
            </a:pPr>
          </a:p>
          <a:p>
            <a:pPr algn="l" marL="332015" indent="-166007" lvl="1">
              <a:lnSpc>
                <a:spcPts val="3000"/>
              </a:lnSpc>
              <a:buFont typeface="Arial"/>
              <a:buChar char="•"/>
            </a:pPr>
            <a:r>
              <a:rPr lang="en-US" spc="29" sz="2000">
                <a:solidFill>
                  <a:srgbClr val="FFFFFF"/>
                </a:solidFill>
                <a:latin typeface="Museo Slab"/>
              </a:rPr>
              <a:t>What resources or support is needed?</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 y="0"/>
            <a:ext cx="9143998" cy="5143499"/>
          </a:xfrm>
          <a:prstGeom prst="rect">
            <a:avLst/>
          </a:prstGeom>
        </p:spPr>
      </p:pic>
      <p:pic>
        <p:nvPicPr>
          <p:cNvPr name="Picture 3" id="3"/>
          <p:cNvPicPr>
            <a:picLocks noChangeAspect="true"/>
          </p:cNvPicPr>
          <p:nvPr/>
        </p:nvPicPr>
        <p:blipFill>
          <a:blip r:embed="rId4"/>
          <a:srcRect l="0" t="0" r="2556" b="2719"/>
          <a:stretch>
            <a:fillRect/>
          </a:stretch>
        </p:blipFill>
        <p:spPr>
          <a:xfrm flipH="false" flipV="false" rot="0">
            <a:off x="6858000" y="4457699"/>
            <a:ext cx="2031741" cy="685800"/>
          </a:xfrm>
          <a:prstGeom prst="rect">
            <a:avLst/>
          </a:prstGeom>
        </p:spPr>
      </p:pic>
      <p:sp>
        <p:nvSpPr>
          <p:cNvPr name="TextBox 4" id="4"/>
          <p:cNvSpPr txBox="true"/>
          <p:nvPr/>
        </p:nvSpPr>
        <p:spPr>
          <a:xfrm rot="0">
            <a:off x="1619575" y="1495424"/>
            <a:ext cx="5904850" cy="1876425"/>
          </a:xfrm>
          <a:prstGeom prst="rect">
            <a:avLst/>
          </a:prstGeom>
        </p:spPr>
        <p:txBody>
          <a:bodyPr anchor="t" rtlCol="false" tIns="0" lIns="0" bIns="0" rIns="0">
            <a:spAutoFit/>
          </a:bodyPr>
          <a:lstStyle/>
          <a:p>
            <a:pPr algn="ctr">
              <a:lnSpc>
                <a:spcPts val="7198"/>
              </a:lnSpc>
            </a:pPr>
            <a:r>
              <a:rPr lang="en-US" spc="74" sz="4999">
                <a:solidFill>
                  <a:srgbClr val="000000"/>
                </a:solidFill>
                <a:latin typeface="Catseye"/>
              </a:rPr>
              <a:t>Marketing &amp; Outreach</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10800000">
            <a:off x="416148" y="1073717"/>
            <a:ext cx="8175879" cy="74009"/>
            <a:chOff x="0" y="0"/>
            <a:chExt cx="10901171" cy="98679"/>
          </a:xfrm>
        </p:grpSpPr>
        <p:sp>
          <p:nvSpPr>
            <p:cNvPr name="Freeform 3" id="3"/>
            <p:cNvSpPr/>
            <p:nvPr/>
          </p:nvSpPr>
          <p:spPr>
            <a:xfrm>
              <a:off x="0" y="0"/>
              <a:ext cx="10901172" cy="98679"/>
            </a:xfrm>
            <a:custGeom>
              <a:avLst/>
              <a:gdLst/>
              <a:ahLst/>
              <a:cxnLst/>
              <a:rect r="r" b="b" t="t" l="l"/>
              <a:pathLst>
                <a:path h="98679" w="10901172">
                  <a:moveTo>
                    <a:pt x="10900791" y="39497"/>
                  </a:moveTo>
                  <a:cubicBezTo>
                    <a:pt x="10782300" y="32893"/>
                    <a:pt x="10571353" y="33909"/>
                    <a:pt x="10437495" y="39497"/>
                  </a:cubicBezTo>
                  <a:cubicBezTo>
                    <a:pt x="10303638" y="45085"/>
                    <a:pt x="10034143" y="44323"/>
                    <a:pt x="9756267" y="39497"/>
                  </a:cubicBezTo>
                  <a:cubicBezTo>
                    <a:pt x="9478391" y="34671"/>
                    <a:pt x="9139555" y="56642"/>
                    <a:pt x="8965947" y="39497"/>
                  </a:cubicBezTo>
                  <a:cubicBezTo>
                    <a:pt x="8792338" y="22352"/>
                    <a:pt x="8781542" y="35433"/>
                    <a:pt x="8611743" y="39497"/>
                  </a:cubicBezTo>
                  <a:cubicBezTo>
                    <a:pt x="8441944" y="43561"/>
                    <a:pt x="8428228" y="54864"/>
                    <a:pt x="8257540" y="39497"/>
                  </a:cubicBezTo>
                  <a:cubicBezTo>
                    <a:pt x="8086852" y="24130"/>
                    <a:pt x="7566660" y="18288"/>
                    <a:pt x="7358253" y="39497"/>
                  </a:cubicBezTo>
                  <a:cubicBezTo>
                    <a:pt x="7149847" y="60706"/>
                    <a:pt x="6909181" y="52705"/>
                    <a:pt x="6677025" y="39497"/>
                  </a:cubicBezTo>
                  <a:cubicBezTo>
                    <a:pt x="6444869" y="26289"/>
                    <a:pt x="6433947" y="52832"/>
                    <a:pt x="6322822" y="39497"/>
                  </a:cubicBezTo>
                  <a:cubicBezTo>
                    <a:pt x="6211697" y="26162"/>
                    <a:pt x="5780278" y="70866"/>
                    <a:pt x="5641594" y="39497"/>
                  </a:cubicBezTo>
                  <a:cubicBezTo>
                    <a:pt x="5502909" y="8128"/>
                    <a:pt x="4946777" y="32385"/>
                    <a:pt x="4742307" y="39497"/>
                  </a:cubicBezTo>
                  <a:cubicBezTo>
                    <a:pt x="4537837" y="46609"/>
                    <a:pt x="4365878" y="30988"/>
                    <a:pt x="4170045" y="39497"/>
                  </a:cubicBezTo>
                  <a:cubicBezTo>
                    <a:pt x="3974211" y="48006"/>
                    <a:pt x="3809873" y="58674"/>
                    <a:pt x="3597783" y="39497"/>
                  </a:cubicBezTo>
                  <a:cubicBezTo>
                    <a:pt x="3385693" y="20320"/>
                    <a:pt x="3060573" y="70231"/>
                    <a:pt x="2916555" y="39497"/>
                  </a:cubicBezTo>
                  <a:cubicBezTo>
                    <a:pt x="2772537" y="8763"/>
                    <a:pt x="2402332" y="78994"/>
                    <a:pt x="2126234" y="39497"/>
                  </a:cubicBezTo>
                  <a:cubicBezTo>
                    <a:pt x="1850136" y="0"/>
                    <a:pt x="1696466" y="75946"/>
                    <a:pt x="1335913" y="39497"/>
                  </a:cubicBezTo>
                  <a:cubicBezTo>
                    <a:pt x="975360" y="3048"/>
                    <a:pt x="665353" y="98679"/>
                    <a:pt x="635" y="39497"/>
                  </a:cubicBezTo>
                  <a:cubicBezTo>
                    <a:pt x="0" y="43942"/>
                    <a:pt x="127" y="48768"/>
                    <a:pt x="635" y="57785"/>
                  </a:cubicBezTo>
                  <a:cubicBezTo>
                    <a:pt x="224917" y="61214"/>
                    <a:pt x="291465" y="66421"/>
                    <a:pt x="463931" y="57785"/>
                  </a:cubicBezTo>
                  <a:cubicBezTo>
                    <a:pt x="636397" y="49149"/>
                    <a:pt x="939800" y="28448"/>
                    <a:pt x="1363218" y="57785"/>
                  </a:cubicBezTo>
                  <a:cubicBezTo>
                    <a:pt x="1786636" y="87122"/>
                    <a:pt x="1813560" y="74676"/>
                    <a:pt x="2044446" y="57785"/>
                  </a:cubicBezTo>
                  <a:cubicBezTo>
                    <a:pt x="2275332" y="40894"/>
                    <a:pt x="2266569" y="53340"/>
                    <a:pt x="2398649" y="57785"/>
                  </a:cubicBezTo>
                  <a:cubicBezTo>
                    <a:pt x="2530729" y="62230"/>
                    <a:pt x="2768473" y="62103"/>
                    <a:pt x="3079877" y="57785"/>
                  </a:cubicBezTo>
                  <a:cubicBezTo>
                    <a:pt x="3391281" y="53467"/>
                    <a:pt x="3468370" y="68961"/>
                    <a:pt x="3652139" y="57785"/>
                  </a:cubicBezTo>
                  <a:cubicBezTo>
                    <a:pt x="3835908" y="46609"/>
                    <a:pt x="3946398" y="42291"/>
                    <a:pt x="4224401" y="57785"/>
                  </a:cubicBezTo>
                  <a:cubicBezTo>
                    <a:pt x="4502404" y="73279"/>
                    <a:pt x="4608322" y="34925"/>
                    <a:pt x="4796663" y="57785"/>
                  </a:cubicBezTo>
                  <a:cubicBezTo>
                    <a:pt x="4985004" y="80645"/>
                    <a:pt x="5197475" y="31115"/>
                    <a:pt x="5368925" y="57785"/>
                  </a:cubicBezTo>
                  <a:cubicBezTo>
                    <a:pt x="5540375" y="84455"/>
                    <a:pt x="5844032" y="27432"/>
                    <a:pt x="6159246" y="57785"/>
                  </a:cubicBezTo>
                  <a:cubicBezTo>
                    <a:pt x="6474460" y="88138"/>
                    <a:pt x="6536309" y="28575"/>
                    <a:pt x="6840474" y="57785"/>
                  </a:cubicBezTo>
                  <a:cubicBezTo>
                    <a:pt x="7144639" y="86995"/>
                    <a:pt x="7084695" y="52832"/>
                    <a:pt x="7194677" y="57785"/>
                  </a:cubicBezTo>
                  <a:cubicBezTo>
                    <a:pt x="7304660" y="62738"/>
                    <a:pt x="7518527" y="77216"/>
                    <a:pt x="7766939" y="57785"/>
                  </a:cubicBezTo>
                  <a:cubicBezTo>
                    <a:pt x="8015351" y="38354"/>
                    <a:pt x="8377682" y="54991"/>
                    <a:pt x="8557260" y="57785"/>
                  </a:cubicBezTo>
                  <a:cubicBezTo>
                    <a:pt x="8736837" y="60579"/>
                    <a:pt x="8915653" y="72644"/>
                    <a:pt x="9020556" y="57785"/>
                  </a:cubicBezTo>
                  <a:cubicBezTo>
                    <a:pt x="9125458" y="42926"/>
                    <a:pt x="9639046" y="29591"/>
                    <a:pt x="9919843" y="57785"/>
                  </a:cubicBezTo>
                  <a:cubicBezTo>
                    <a:pt x="10200639" y="85979"/>
                    <a:pt x="10586593" y="23876"/>
                    <a:pt x="10900918" y="57785"/>
                  </a:cubicBezTo>
                  <a:cubicBezTo>
                    <a:pt x="10901172" y="49022"/>
                    <a:pt x="10900790" y="43942"/>
                    <a:pt x="10900918" y="39497"/>
                  </a:cubicBezTo>
                  <a:close/>
                </a:path>
              </a:pathLst>
            </a:custGeom>
            <a:solidFill>
              <a:srgbClr val="FFFFFF"/>
            </a:solidFill>
          </p:spPr>
        </p:sp>
        <p:sp>
          <p:nvSpPr>
            <p:cNvPr name="Freeform 4" id="4"/>
            <p:cNvSpPr/>
            <p:nvPr/>
          </p:nvSpPr>
          <p:spPr>
            <a:xfrm>
              <a:off x="-5207" y="5969"/>
              <a:ext cx="10910951" cy="81534"/>
            </a:xfrm>
            <a:custGeom>
              <a:avLst/>
              <a:gdLst/>
              <a:ahLst/>
              <a:cxnLst/>
              <a:rect r="r" b="b" t="t" l="l"/>
              <a:pathLst>
                <a:path h="81534" w="10910951">
                  <a:moveTo>
                    <a:pt x="10905744" y="38227"/>
                  </a:moveTo>
                  <a:cubicBezTo>
                    <a:pt x="10787507" y="31623"/>
                    <a:pt x="10576687" y="32639"/>
                    <a:pt x="10442956" y="38227"/>
                  </a:cubicBezTo>
                  <a:lnTo>
                    <a:pt x="10442956" y="38227"/>
                  </a:lnTo>
                  <a:cubicBezTo>
                    <a:pt x="10308971" y="43815"/>
                    <a:pt x="10039350" y="43053"/>
                    <a:pt x="9761474" y="38227"/>
                  </a:cubicBezTo>
                  <a:cubicBezTo>
                    <a:pt x="9645650" y="36195"/>
                    <a:pt x="9519285" y="38862"/>
                    <a:pt x="9398508" y="41402"/>
                  </a:cubicBezTo>
                  <a:cubicBezTo>
                    <a:pt x="9288399" y="43688"/>
                    <a:pt x="9182989" y="45974"/>
                    <a:pt x="9094978" y="44323"/>
                  </a:cubicBezTo>
                  <a:cubicBezTo>
                    <a:pt x="9048115" y="43561"/>
                    <a:pt x="9006078" y="41656"/>
                    <a:pt x="8970771" y="38100"/>
                  </a:cubicBezTo>
                  <a:lnTo>
                    <a:pt x="8971279" y="33401"/>
                  </a:lnTo>
                  <a:lnTo>
                    <a:pt x="8970771" y="38100"/>
                  </a:lnTo>
                  <a:cubicBezTo>
                    <a:pt x="8852027" y="26416"/>
                    <a:pt x="8809863" y="28829"/>
                    <a:pt x="8740393" y="32766"/>
                  </a:cubicBezTo>
                  <a:cubicBezTo>
                    <a:pt x="8708389" y="34671"/>
                    <a:pt x="8670670" y="36830"/>
                    <a:pt x="8617203" y="38100"/>
                  </a:cubicBezTo>
                  <a:lnTo>
                    <a:pt x="8617076" y="33401"/>
                  </a:lnTo>
                  <a:lnTo>
                    <a:pt x="8617203" y="38100"/>
                  </a:lnTo>
                  <a:cubicBezTo>
                    <a:pt x="8565514" y="39370"/>
                    <a:pt x="8528176" y="41275"/>
                    <a:pt x="8496553" y="42926"/>
                  </a:cubicBezTo>
                  <a:cubicBezTo>
                    <a:pt x="8473185" y="44069"/>
                    <a:pt x="8452865" y="45212"/>
                    <a:pt x="8432037" y="45720"/>
                  </a:cubicBezTo>
                  <a:cubicBezTo>
                    <a:pt x="8388476" y="46736"/>
                    <a:pt x="8342755" y="45466"/>
                    <a:pt x="8262365" y="38227"/>
                  </a:cubicBezTo>
                  <a:cubicBezTo>
                    <a:pt x="8091931" y="22860"/>
                    <a:pt x="7571993" y="17018"/>
                    <a:pt x="7363967" y="38227"/>
                  </a:cubicBezTo>
                  <a:lnTo>
                    <a:pt x="7363459" y="33528"/>
                  </a:lnTo>
                  <a:lnTo>
                    <a:pt x="7363967" y="38227"/>
                  </a:lnTo>
                  <a:cubicBezTo>
                    <a:pt x="7155179" y="59436"/>
                    <a:pt x="6914133" y="51435"/>
                    <a:pt x="6681977" y="38227"/>
                  </a:cubicBezTo>
                  <a:lnTo>
                    <a:pt x="6681977" y="38227"/>
                  </a:lnTo>
                  <a:cubicBezTo>
                    <a:pt x="6556120" y="31115"/>
                    <a:pt x="6495541" y="35560"/>
                    <a:pt x="6448678" y="39116"/>
                  </a:cubicBezTo>
                  <a:cubicBezTo>
                    <a:pt x="6418960" y="41275"/>
                    <a:pt x="6394449" y="43180"/>
                    <a:pt x="6362445" y="41402"/>
                  </a:cubicBezTo>
                  <a:cubicBezTo>
                    <a:pt x="6351777" y="40767"/>
                    <a:pt x="6340220" y="39751"/>
                    <a:pt x="6327520" y="38227"/>
                  </a:cubicBezTo>
                  <a:cubicBezTo>
                    <a:pt x="6282435" y="32766"/>
                    <a:pt x="6183248" y="37084"/>
                    <a:pt x="6071869" y="41910"/>
                  </a:cubicBezTo>
                  <a:cubicBezTo>
                    <a:pt x="5931661" y="48006"/>
                    <a:pt x="5772403" y="54864"/>
                    <a:pt x="5680074" y="43815"/>
                  </a:cubicBezTo>
                  <a:cubicBezTo>
                    <a:pt x="5667374" y="42291"/>
                    <a:pt x="5655944" y="40386"/>
                    <a:pt x="5645911" y="38100"/>
                  </a:cubicBezTo>
                  <a:cubicBezTo>
                    <a:pt x="5521197" y="9906"/>
                    <a:pt x="5054599" y="26924"/>
                    <a:pt x="4814950" y="35814"/>
                  </a:cubicBezTo>
                  <a:cubicBezTo>
                    <a:pt x="4789931" y="36703"/>
                    <a:pt x="4767325" y="37592"/>
                    <a:pt x="4747894" y="38227"/>
                  </a:cubicBezTo>
                  <a:cubicBezTo>
                    <a:pt x="4648072" y="41656"/>
                    <a:pt x="4555997" y="39751"/>
                    <a:pt x="4465319" y="37846"/>
                  </a:cubicBezTo>
                  <a:cubicBezTo>
                    <a:pt x="4376927" y="35941"/>
                    <a:pt x="4289805" y="34163"/>
                    <a:pt x="4197730" y="37338"/>
                  </a:cubicBezTo>
                  <a:cubicBezTo>
                    <a:pt x="4190364" y="37592"/>
                    <a:pt x="4182998" y="37846"/>
                    <a:pt x="4175632" y="38227"/>
                  </a:cubicBezTo>
                  <a:lnTo>
                    <a:pt x="4175378" y="33528"/>
                  </a:lnTo>
                  <a:lnTo>
                    <a:pt x="4175632" y="38227"/>
                  </a:lnTo>
                  <a:cubicBezTo>
                    <a:pt x="4155947" y="39116"/>
                    <a:pt x="4136516" y="40005"/>
                    <a:pt x="4117339" y="40894"/>
                  </a:cubicBezTo>
                  <a:cubicBezTo>
                    <a:pt x="4098670" y="41783"/>
                    <a:pt x="4080128" y="42545"/>
                    <a:pt x="4061840" y="43434"/>
                  </a:cubicBezTo>
                  <a:cubicBezTo>
                    <a:pt x="3912488" y="49911"/>
                    <a:pt x="3772915" y="53721"/>
                    <a:pt x="3602735" y="38354"/>
                  </a:cubicBezTo>
                  <a:lnTo>
                    <a:pt x="3603116" y="33655"/>
                  </a:lnTo>
                  <a:lnTo>
                    <a:pt x="3602735" y="38354"/>
                  </a:lnTo>
                  <a:cubicBezTo>
                    <a:pt x="3503548" y="29337"/>
                    <a:pt x="3379215" y="35560"/>
                    <a:pt x="3260089" y="41529"/>
                  </a:cubicBezTo>
                  <a:cubicBezTo>
                    <a:pt x="3151377" y="46990"/>
                    <a:pt x="3046729" y="52197"/>
                    <a:pt x="2970021" y="45339"/>
                  </a:cubicBezTo>
                  <a:cubicBezTo>
                    <a:pt x="2952114" y="43688"/>
                    <a:pt x="2935604" y="41402"/>
                    <a:pt x="2920872" y="38227"/>
                  </a:cubicBezTo>
                  <a:cubicBezTo>
                    <a:pt x="2856102" y="24384"/>
                    <a:pt x="2744342" y="31242"/>
                    <a:pt x="2614675" y="39243"/>
                  </a:cubicBezTo>
                  <a:cubicBezTo>
                    <a:pt x="2460370" y="48768"/>
                    <a:pt x="2281681" y="59817"/>
                    <a:pt x="2130805" y="38227"/>
                  </a:cubicBezTo>
                  <a:cubicBezTo>
                    <a:pt x="1995423" y="18796"/>
                    <a:pt x="1889505" y="27305"/>
                    <a:pt x="1773554" y="36703"/>
                  </a:cubicBezTo>
                  <a:cubicBezTo>
                    <a:pt x="1654047" y="46355"/>
                    <a:pt x="1523999" y="56769"/>
                    <a:pt x="1340611" y="38227"/>
                  </a:cubicBezTo>
                  <a:cubicBezTo>
                    <a:pt x="1184782" y="22479"/>
                    <a:pt x="1038351" y="31496"/>
                    <a:pt x="867917" y="41910"/>
                  </a:cubicBezTo>
                  <a:cubicBezTo>
                    <a:pt x="645287" y="55626"/>
                    <a:pt x="382270" y="71882"/>
                    <a:pt x="5461" y="38227"/>
                  </a:cubicBezTo>
                  <a:lnTo>
                    <a:pt x="5842" y="33528"/>
                  </a:lnTo>
                  <a:lnTo>
                    <a:pt x="10541" y="34163"/>
                  </a:lnTo>
                  <a:cubicBezTo>
                    <a:pt x="10033" y="38100"/>
                    <a:pt x="10033" y="42418"/>
                    <a:pt x="10541" y="51562"/>
                  </a:cubicBezTo>
                  <a:lnTo>
                    <a:pt x="5842" y="51816"/>
                  </a:lnTo>
                  <a:lnTo>
                    <a:pt x="5969" y="47117"/>
                  </a:lnTo>
                  <a:cubicBezTo>
                    <a:pt x="59563" y="47879"/>
                    <a:pt x="104267" y="48895"/>
                    <a:pt x="143383" y="49657"/>
                  </a:cubicBezTo>
                  <a:cubicBezTo>
                    <a:pt x="174117" y="50292"/>
                    <a:pt x="201422" y="50800"/>
                    <a:pt x="227203" y="51308"/>
                  </a:cubicBezTo>
                  <a:cubicBezTo>
                    <a:pt x="306070" y="52451"/>
                    <a:pt x="370078" y="52070"/>
                    <a:pt x="468884" y="47117"/>
                  </a:cubicBezTo>
                  <a:cubicBezTo>
                    <a:pt x="483362" y="46355"/>
                    <a:pt x="498856" y="45593"/>
                    <a:pt x="515239" y="44704"/>
                  </a:cubicBezTo>
                  <a:cubicBezTo>
                    <a:pt x="533654" y="43688"/>
                    <a:pt x="553339" y="42672"/>
                    <a:pt x="574040" y="41656"/>
                  </a:cubicBezTo>
                  <a:cubicBezTo>
                    <a:pt x="753872" y="32639"/>
                    <a:pt x="1020826" y="22987"/>
                    <a:pt x="1368806" y="47117"/>
                  </a:cubicBezTo>
                  <a:lnTo>
                    <a:pt x="1368425" y="51816"/>
                  </a:lnTo>
                  <a:lnTo>
                    <a:pt x="1368806" y="47117"/>
                  </a:lnTo>
                  <a:cubicBezTo>
                    <a:pt x="1732915" y="72390"/>
                    <a:pt x="1803527" y="66675"/>
                    <a:pt x="1962912" y="53848"/>
                  </a:cubicBezTo>
                  <a:cubicBezTo>
                    <a:pt x="1988820" y="51816"/>
                    <a:pt x="2017141" y="49530"/>
                    <a:pt x="2049399" y="47117"/>
                  </a:cubicBezTo>
                  <a:lnTo>
                    <a:pt x="2049780" y="51816"/>
                  </a:lnTo>
                  <a:lnTo>
                    <a:pt x="2049399" y="47117"/>
                  </a:lnTo>
                  <a:cubicBezTo>
                    <a:pt x="2215769" y="34925"/>
                    <a:pt x="2258060" y="37973"/>
                    <a:pt x="2318004" y="42291"/>
                  </a:cubicBezTo>
                  <a:cubicBezTo>
                    <a:pt x="2341245" y="43942"/>
                    <a:pt x="2367153" y="45847"/>
                    <a:pt x="2404110" y="47117"/>
                  </a:cubicBezTo>
                  <a:cubicBezTo>
                    <a:pt x="2536063" y="51562"/>
                    <a:pt x="2773680" y="51435"/>
                    <a:pt x="3085084" y="47117"/>
                  </a:cubicBezTo>
                  <a:cubicBezTo>
                    <a:pt x="3230118" y="45085"/>
                    <a:pt x="3324479" y="47371"/>
                    <a:pt x="3402330" y="49276"/>
                  </a:cubicBezTo>
                  <a:cubicBezTo>
                    <a:pt x="3457067" y="50546"/>
                    <a:pt x="3503676" y="51689"/>
                    <a:pt x="3554095" y="51054"/>
                  </a:cubicBezTo>
                  <a:cubicBezTo>
                    <a:pt x="3585845" y="50673"/>
                    <a:pt x="3619246" y="49403"/>
                    <a:pt x="3657092" y="47117"/>
                  </a:cubicBezTo>
                  <a:cubicBezTo>
                    <a:pt x="3840988" y="35941"/>
                    <a:pt x="3951732" y="31623"/>
                    <a:pt x="4229862" y="47117"/>
                  </a:cubicBezTo>
                  <a:cubicBezTo>
                    <a:pt x="4366133" y="54737"/>
                    <a:pt x="4461002" y="49403"/>
                    <a:pt x="4544568" y="44577"/>
                  </a:cubicBezTo>
                  <a:cubicBezTo>
                    <a:pt x="4610354" y="40894"/>
                    <a:pt x="4669409" y="37465"/>
                    <a:pt x="4736084" y="41275"/>
                  </a:cubicBezTo>
                  <a:cubicBezTo>
                    <a:pt x="4757293" y="42418"/>
                    <a:pt x="4779264" y="44323"/>
                    <a:pt x="4802378" y="47117"/>
                  </a:cubicBezTo>
                  <a:cubicBezTo>
                    <a:pt x="4894199" y="58293"/>
                    <a:pt x="4991989" y="52070"/>
                    <a:pt x="5088382" y="45974"/>
                  </a:cubicBezTo>
                  <a:cubicBezTo>
                    <a:pt x="5180965" y="40132"/>
                    <a:pt x="5272404" y="34290"/>
                    <a:pt x="5355209" y="44450"/>
                  </a:cubicBezTo>
                  <a:cubicBezTo>
                    <a:pt x="5361813" y="45212"/>
                    <a:pt x="5368290" y="46101"/>
                    <a:pt x="5374767" y="47117"/>
                  </a:cubicBezTo>
                  <a:cubicBezTo>
                    <a:pt x="5454015" y="59436"/>
                    <a:pt x="5561965" y="53721"/>
                    <a:pt x="5687187" y="47117"/>
                  </a:cubicBezTo>
                  <a:cubicBezTo>
                    <a:pt x="5830570" y="39497"/>
                    <a:pt x="5996051" y="30734"/>
                    <a:pt x="6164834" y="46990"/>
                  </a:cubicBezTo>
                  <a:cubicBezTo>
                    <a:pt x="6323457" y="62230"/>
                    <a:pt x="6417691" y="54737"/>
                    <a:pt x="6511290" y="47244"/>
                  </a:cubicBezTo>
                  <a:cubicBezTo>
                    <a:pt x="6603365" y="39878"/>
                    <a:pt x="6694933" y="32512"/>
                    <a:pt x="6846062" y="46990"/>
                  </a:cubicBezTo>
                  <a:lnTo>
                    <a:pt x="6845555" y="51689"/>
                  </a:lnTo>
                  <a:lnTo>
                    <a:pt x="6846062" y="46990"/>
                  </a:lnTo>
                  <a:cubicBezTo>
                    <a:pt x="7043167" y="65913"/>
                    <a:pt x="7086727" y="58166"/>
                    <a:pt x="7122795" y="51816"/>
                  </a:cubicBezTo>
                  <a:cubicBezTo>
                    <a:pt x="7142861" y="48260"/>
                    <a:pt x="7160895" y="45212"/>
                    <a:pt x="7200011" y="46990"/>
                  </a:cubicBezTo>
                  <a:lnTo>
                    <a:pt x="7199757" y="51689"/>
                  </a:lnTo>
                  <a:lnTo>
                    <a:pt x="7200011" y="46990"/>
                  </a:lnTo>
                  <a:cubicBezTo>
                    <a:pt x="7212076" y="47498"/>
                    <a:pt x="7225411" y="48133"/>
                    <a:pt x="7239889" y="48895"/>
                  </a:cubicBezTo>
                  <a:cubicBezTo>
                    <a:pt x="7257161" y="49784"/>
                    <a:pt x="7275958" y="50673"/>
                    <a:pt x="7296405" y="51562"/>
                  </a:cubicBezTo>
                  <a:cubicBezTo>
                    <a:pt x="7414769" y="56896"/>
                    <a:pt x="7583298" y="61722"/>
                    <a:pt x="7771638" y="46990"/>
                  </a:cubicBezTo>
                  <a:lnTo>
                    <a:pt x="7772020" y="51689"/>
                  </a:lnTo>
                  <a:lnTo>
                    <a:pt x="7771638" y="46990"/>
                  </a:lnTo>
                  <a:cubicBezTo>
                    <a:pt x="7967092" y="31750"/>
                    <a:pt x="8232775" y="38735"/>
                    <a:pt x="8424672" y="43815"/>
                  </a:cubicBezTo>
                  <a:cubicBezTo>
                    <a:pt x="8477123" y="45212"/>
                    <a:pt x="8523986" y="46482"/>
                    <a:pt x="8562467" y="46990"/>
                  </a:cubicBezTo>
                  <a:cubicBezTo>
                    <a:pt x="8611616" y="47752"/>
                    <a:pt x="8660638" y="49149"/>
                    <a:pt x="8708009" y="50673"/>
                  </a:cubicBezTo>
                  <a:cubicBezTo>
                    <a:pt x="8752586" y="51943"/>
                    <a:pt x="8795766" y="53340"/>
                    <a:pt x="8836279" y="53848"/>
                  </a:cubicBezTo>
                  <a:cubicBezTo>
                    <a:pt x="8910701" y="54991"/>
                    <a:pt x="8976106" y="53975"/>
                    <a:pt x="9025001" y="46990"/>
                  </a:cubicBezTo>
                  <a:cubicBezTo>
                    <a:pt x="9130410" y="32131"/>
                    <a:pt x="9644380" y="18796"/>
                    <a:pt x="9925431" y="46990"/>
                  </a:cubicBezTo>
                  <a:cubicBezTo>
                    <a:pt x="10059670" y="60452"/>
                    <a:pt x="10218166" y="53213"/>
                    <a:pt x="10381869" y="45720"/>
                  </a:cubicBezTo>
                  <a:cubicBezTo>
                    <a:pt x="10555351" y="37846"/>
                    <a:pt x="10734421" y="29591"/>
                    <a:pt x="10895584" y="45847"/>
                  </a:cubicBezTo>
                  <a:cubicBezTo>
                    <a:pt x="10899267" y="46228"/>
                    <a:pt x="10902823" y="46609"/>
                    <a:pt x="10906506" y="46990"/>
                  </a:cubicBezTo>
                  <a:lnTo>
                    <a:pt x="10905998" y="51689"/>
                  </a:lnTo>
                  <a:lnTo>
                    <a:pt x="10901299" y="51562"/>
                  </a:lnTo>
                  <a:cubicBezTo>
                    <a:pt x="10901426" y="46609"/>
                    <a:pt x="10901426" y="42799"/>
                    <a:pt x="10901299" y="39624"/>
                  </a:cubicBezTo>
                  <a:cubicBezTo>
                    <a:pt x="10901299" y="37338"/>
                    <a:pt x="10901172" y="35306"/>
                    <a:pt x="10901299" y="33274"/>
                  </a:cubicBezTo>
                  <a:lnTo>
                    <a:pt x="10905998" y="33401"/>
                  </a:lnTo>
                  <a:lnTo>
                    <a:pt x="10905998" y="38227"/>
                  </a:lnTo>
                  <a:lnTo>
                    <a:pt x="10905871" y="38227"/>
                  </a:lnTo>
                  <a:lnTo>
                    <a:pt x="10905617" y="38227"/>
                  </a:lnTo>
                  <a:moveTo>
                    <a:pt x="10906125" y="28702"/>
                  </a:moveTo>
                  <a:lnTo>
                    <a:pt x="10905870" y="33401"/>
                  </a:lnTo>
                  <a:lnTo>
                    <a:pt x="10905870" y="28702"/>
                  </a:lnTo>
                  <a:lnTo>
                    <a:pt x="10905997" y="28702"/>
                  </a:lnTo>
                  <a:cubicBezTo>
                    <a:pt x="10907267" y="28702"/>
                    <a:pt x="10908538" y="29210"/>
                    <a:pt x="10909427" y="30099"/>
                  </a:cubicBezTo>
                  <a:cubicBezTo>
                    <a:pt x="10910316" y="30988"/>
                    <a:pt x="10910824" y="32258"/>
                    <a:pt x="10910824" y="33528"/>
                  </a:cubicBezTo>
                  <a:cubicBezTo>
                    <a:pt x="10910824" y="35179"/>
                    <a:pt x="10910824" y="37084"/>
                    <a:pt x="10910824" y="39370"/>
                  </a:cubicBezTo>
                  <a:cubicBezTo>
                    <a:pt x="10910824" y="42545"/>
                    <a:pt x="10910951" y="46609"/>
                    <a:pt x="10910824" y="51816"/>
                  </a:cubicBezTo>
                  <a:cubicBezTo>
                    <a:pt x="10910824" y="53086"/>
                    <a:pt x="10910189" y="54356"/>
                    <a:pt x="10909172" y="55245"/>
                  </a:cubicBezTo>
                  <a:cubicBezTo>
                    <a:pt x="10908156" y="56134"/>
                    <a:pt x="10906887" y="56515"/>
                    <a:pt x="10905490" y="56388"/>
                  </a:cubicBezTo>
                  <a:cubicBezTo>
                    <a:pt x="10901933" y="56007"/>
                    <a:pt x="10898251" y="55626"/>
                    <a:pt x="10894695" y="55245"/>
                  </a:cubicBezTo>
                  <a:cubicBezTo>
                    <a:pt x="10734294" y="39116"/>
                    <a:pt x="10555986" y="47244"/>
                    <a:pt x="10382377" y="55245"/>
                  </a:cubicBezTo>
                  <a:cubicBezTo>
                    <a:pt x="10218928" y="62738"/>
                    <a:pt x="10059670" y="69977"/>
                    <a:pt x="9924542" y="56388"/>
                  </a:cubicBezTo>
                  <a:lnTo>
                    <a:pt x="9925050" y="51689"/>
                  </a:lnTo>
                  <a:lnTo>
                    <a:pt x="9924542" y="56388"/>
                  </a:lnTo>
                  <a:cubicBezTo>
                    <a:pt x="9643999" y="28194"/>
                    <a:pt x="9130919" y="41529"/>
                    <a:pt x="9026397" y="56388"/>
                  </a:cubicBezTo>
                  <a:lnTo>
                    <a:pt x="9025763" y="51689"/>
                  </a:lnTo>
                  <a:lnTo>
                    <a:pt x="9026397" y="56388"/>
                  </a:lnTo>
                  <a:cubicBezTo>
                    <a:pt x="8976614" y="63373"/>
                    <a:pt x="8910574" y="64516"/>
                    <a:pt x="8836152" y="63246"/>
                  </a:cubicBezTo>
                  <a:cubicBezTo>
                    <a:pt x="8795512" y="62611"/>
                    <a:pt x="8752332" y="61341"/>
                    <a:pt x="8707755" y="60071"/>
                  </a:cubicBezTo>
                  <a:cubicBezTo>
                    <a:pt x="8660257" y="58674"/>
                    <a:pt x="8611362" y="57150"/>
                    <a:pt x="8562340" y="56388"/>
                  </a:cubicBezTo>
                  <a:lnTo>
                    <a:pt x="8562467" y="51689"/>
                  </a:lnTo>
                  <a:lnTo>
                    <a:pt x="8562340" y="56388"/>
                  </a:lnTo>
                  <a:cubicBezTo>
                    <a:pt x="8523732" y="55753"/>
                    <a:pt x="8476869" y="54610"/>
                    <a:pt x="8424418" y="53213"/>
                  </a:cubicBezTo>
                  <a:cubicBezTo>
                    <a:pt x="8232394" y="48133"/>
                    <a:pt x="7967218" y="41148"/>
                    <a:pt x="7772400" y="56388"/>
                  </a:cubicBezTo>
                  <a:cubicBezTo>
                    <a:pt x="7583424" y="71120"/>
                    <a:pt x="7414514" y="66294"/>
                    <a:pt x="7295895" y="60960"/>
                  </a:cubicBezTo>
                  <a:cubicBezTo>
                    <a:pt x="7275449" y="60071"/>
                    <a:pt x="7256652" y="59055"/>
                    <a:pt x="7239380" y="58293"/>
                  </a:cubicBezTo>
                  <a:cubicBezTo>
                    <a:pt x="7224902" y="57531"/>
                    <a:pt x="7211567" y="56896"/>
                    <a:pt x="7199502" y="56388"/>
                  </a:cubicBezTo>
                  <a:lnTo>
                    <a:pt x="7199502" y="56388"/>
                  </a:lnTo>
                  <a:cubicBezTo>
                    <a:pt x="7161275" y="54610"/>
                    <a:pt x="7144003" y="57658"/>
                    <a:pt x="7124318" y="61087"/>
                  </a:cubicBezTo>
                  <a:cubicBezTo>
                    <a:pt x="7087107" y="67564"/>
                    <a:pt x="7042530" y="75311"/>
                    <a:pt x="6845045" y="56261"/>
                  </a:cubicBezTo>
                  <a:cubicBezTo>
                    <a:pt x="6694804" y="41783"/>
                    <a:pt x="6603872" y="49149"/>
                    <a:pt x="6512052" y="56515"/>
                  </a:cubicBezTo>
                  <a:cubicBezTo>
                    <a:pt x="6418199" y="64008"/>
                    <a:pt x="6323330" y="71628"/>
                    <a:pt x="6163818" y="56261"/>
                  </a:cubicBezTo>
                  <a:lnTo>
                    <a:pt x="6164326" y="51562"/>
                  </a:lnTo>
                  <a:lnTo>
                    <a:pt x="6163818" y="56261"/>
                  </a:lnTo>
                  <a:cubicBezTo>
                    <a:pt x="5995796" y="40132"/>
                    <a:pt x="5831077" y="48768"/>
                    <a:pt x="5687568" y="56388"/>
                  </a:cubicBezTo>
                  <a:cubicBezTo>
                    <a:pt x="5562727" y="62992"/>
                    <a:pt x="5453633" y="68834"/>
                    <a:pt x="5373115" y="56261"/>
                  </a:cubicBezTo>
                  <a:lnTo>
                    <a:pt x="5373877" y="51562"/>
                  </a:lnTo>
                  <a:lnTo>
                    <a:pt x="5373115" y="56261"/>
                  </a:lnTo>
                  <a:cubicBezTo>
                    <a:pt x="5366765" y="55245"/>
                    <a:pt x="5360288" y="54356"/>
                    <a:pt x="5353812" y="53594"/>
                  </a:cubicBezTo>
                  <a:cubicBezTo>
                    <a:pt x="5272024" y="43688"/>
                    <a:pt x="5181472" y="49403"/>
                    <a:pt x="5088763" y="55245"/>
                  </a:cubicBezTo>
                  <a:cubicBezTo>
                    <a:pt x="4992497" y="61341"/>
                    <a:pt x="4893945" y="67564"/>
                    <a:pt x="4800981" y="56261"/>
                  </a:cubicBezTo>
                  <a:lnTo>
                    <a:pt x="4801615" y="51562"/>
                  </a:lnTo>
                  <a:lnTo>
                    <a:pt x="4800981" y="56261"/>
                  </a:lnTo>
                  <a:cubicBezTo>
                    <a:pt x="4777994" y="53467"/>
                    <a:pt x="4756277" y="51562"/>
                    <a:pt x="4735321" y="50419"/>
                  </a:cubicBezTo>
                  <a:cubicBezTo>
                    <a:pt x="4669154" y="46736"/>
                    <a:pt x="4610734" y="50038"/>
                    <a:pt x="4544821" y="53721"/>
                  </a:cubicBezTo>
                  <a:cubicBezTo>
                    <a:pt x="4461128" y="58420"/>
                    <a:pt x="4365878" y="63881"/>
                    <a:pt x="4229100" y="56261"/>
                  </a:cubicBezTo>
                  <a:lnTo>
                    <a:pt x="4229353" y="51562"/>
                  </a:lnTo>
                  <a:lnTo>
                    <a:pt x="4229100" y="56261"/>
                  </a:lnTo>
                  <a:cubicBezTo>
                    <a:pt x="3951351" y="40767"/>
                    <a:pt x="3840988" y="45085"/>
                    <a:pt x="3657346" y="56261"/>
                  </a:cubicBezTo>
                  <a:lnTo>
                    <a:pt x="3657092" y="51562"/>
                  </a:lnTo>
                  <a:lnTo>
                    <a:pt x="3657346" y="56261"/>
                  </a:lnTo>
                  <a:cubicBezTo>
                    <a:pt x="3619246" y="58547"/>
                    <a:pt x="3585845" y="59690"/>
                    <a:pt x="3553841" y="60198"/>
                  </a:cubicBezTo>
                  <a:cubicBezTo>
                    <a:pt x="3503168" y="60960"/>
                    <a:pt x="3456432" y="59817"/>
                    <a:pt x="3401695" y="58420"/>
                  </a:cubicBezTo>
                  <a:cubicBezTo>
                    <a:pt x="3323844" y="56515"/>
                    <a:pt x="3229737" y="54229"/>
                    <a:pt x="3084830" y="56261"/>
                  </a:cubicBezTo>
                  <a:lnTo>
                    <a:pt x="3084703" y="51562"/>
                  </a:lnTo>
                  <a:lnTo>
                    <a:pt x="3084830" y="56261"/>
                  </a:lnTo>
                  <a:cubicBezTo>
                    <a:pt x="2773426" y="60579"/>
                    <a:pt x="2535555" y="60706"/>
                    <a:pt x="2403348" y="56261"/>
                  </a:cubicBezTo>
                  <a:lnTo>
                    <a:pt x="2403475" y="51562"/>
                  </a:lnTo>
                  <a:lnTo>
                    <a:pt x="2403348" y="56261"/>
                  </a:lnTo>
                  <a:cubicBezTo>
                    <a:pt x="2366264" y="54991"/>
                    <a:pt x="2340229" y="53086"/>
                    <a:pt x="2316861" y="51435"/>
                  </a:cubicBezTo>
                  <a:cubicBezTo>
                    <a:pt x="2257425" y="47117"/>
                    <a:pt x="2215515" y="44069"/>
                    <a:pt x="2049653" y="56261"/>
                  </a:cubicBezTo>
                  <a:cubicBezTo>
                    <a:pt x="2017395" y="58674"/>
                    <a:pt x="1989201" y="60833"/>
                    <a:pt x="1963293" y="62992"/>
                  </a:cubicBezTo>
                  <a:cubicBezTo>
                    <a:pt x="1803273" y="75819"/>
                    <a:pt x="1732280" y="81534"/>
                    <a:pt x="1367790" y="56261"/>
                  </a:cubicBezTo>
                  <a:cubicBezTo>
                    <a:pt x="1020445" y="32131"/>
                    <a:pt x="753872" y="41783"/>
                    <a:pt x="574167" y="50800"/>
                  </a:cubicBezTo>
                  <a:cubicBezTo>
                    <a:pt x="553466" y="51816"/>
                    <a:pt x="533781" y="52832"/>
                    <a:pt x="515366" y="53848"/>
                  </a:cubicBezTo>
                  <a:cubicBezTo>
                    <a:pt x="498983" y="54737"/>
                    <a:pt x="483616" y="55499"/>
                    <a:pt x="469011" y="56261"/>
                  </a:cubicBezTo>
                  <a:lnTo>
                    <a:pt x="468757" y="51562"/>
                  </a:lnTo>
                  <a:lnTo>
                    <a:pt x="469011" y="56261"/>
                  </a:lnTo>
                  <a:cubicBezTo>
                    <a:pt x="369951" y="61214"/>
                    <a:pt x="305816" y="61595"/>
                    <a:pt x="226695" y="60452"/>
                  </a:cubicBezTo>
                  <a:cubicBezTo>
                    <a:pt x="200914" y="60071"/>
                    <a:pt x="173482" y="59436"/>
                    <a:pt x="142748" y="58801"/>
                  </a:cubicBezTo>
                  <a:cubicBezTo>
                    <a:pt x="103505" y="58039"/>
                    <a:pt x="58928" y="57023"/>
                    <a:pt x="5334" y="56261"/>
                  </a:cubicBezTo>
                  <a:cubicBezTo>
                    <a:pt x="2794" y="56261"/>
                    <a:pt x="762" y="54229"/>
                    <a:pt x="635" y="51816"/>
                  </a:cubicBezTo>
                  <a:cubicBezTo>
                    <a:pt x="127" y="42926"/>
                    <a:pt x="0" y="37592"/>
                    <a:pt x="635" y="32639"/>
                  </a:cubicBezTo>
                  <a:cubicBezTo>
                    <a:pt x="1016" y="30099"/>
                    <a:pt x="3302" y="28321"/>
                    <a:pt x="5715" y="28575"/>
                  </a:cubicBezTo>
                  <a:cubicBezTo>
                    <a:pt x="381889" y="62103"/>
                    <a:pt x="644271" y="45974"/>
                    <a:pt x="866775" y="32258"/>
                  </a:cubicBezTo>
                  <a:cubicBezTo>
                    <a:pt x="1037082" y="21844"/>
                    <a:pt x="1184275" y="12700"/>
                    <a:pt x="1340993" y="28575"/>
                  </a:cubicBezTo>
                  <a:lnTo>
                    <a:pt x="1340485" y="33274"/>
                  </a:lnTo>
                  <a:lnTo>
                    <a:pt x="1340993" y="28575"/>
                  </a:lnTo>
                  <a:cubicBezTo>
                    <a:pt x="1523492" y="46990"/>
                    <a:pt x="1652778" y="36576"/>
                    <a:pt x="1772158" y="27051"/>
                  </a:cubicBezTo>
                  <a:cubicBezTo>
                    <a:pt x="1888109" y="17653"/>
                    <a:pt x="1994916" y="9144"/>
                    <a:pt x="2131441" y="28702"/>
                  </a:cubicBezTo>
                  <a:lnTo>
                    <a:pt x="2130806" y="33401"/>
                  </a:lnTo>
                  <a:lnTo>
                    <a:pt x="2131441" y="28702"/>
                  </a:lnTo>
                  <a:cubicBezTo>
                    <a:pt x="2281174" y="50165"/>
                    <a:pt x="2458847" y="39116"/>
                    <a:pt x="2613279" y="29591"/>
                  </a:cubicBezTo>
                  <a:cubicBezTo>
                    <a:pt x="2742184" y="21590"/>
                    <a:pt x="2855595" y="14605"/>
                    <a:pt x="2922016" y="28702"/>
                  </a:cubicBezTo>
                  <a:lnTo>
                    <a:pt x="2921000" y="33401"/>
                  </a:lnTo>
                  <a:lnTo>
                    <a:pt x="2922016" y="28702"/>
                  </a:lnTo>
                  <a:cubicBezTo>
                    <a:pt x="2936240" y="31750"/>
                    <a:pt x="2952369" y="34036"/>
                    <a:pt x="2970022" y="35560"/>
                  </a:cubicBezTo>
                  <a:cubicBezTo>
                    <a:pt x="3045841" y="42418"/>
                    <a:pt x="3149727" y="37211"/>
                    <a:pt x="3258693" y="31750"/>
                  </a:cubicBezTo>
                  <a:cubicBezTo>
                    <a:pt x="3377565" y="25781"/>
                    <a:pt x="3502533" y="19558"/>
                    <a:pt x="3602609" y="28575"/>
                  </a:cubicBezTo>
                  <a:cubicBezTo>
                    <a:pt x="3772154" y="43942"/>
                    <a:pt x="3911092" y="40132"/>
                    <a:pt x="4060444" y="33655"/>
                  </a:cubicBezTo>
                  <a:cubicBezTo>
                    <a:pt x="4078732" y="32893"/>
                    <a:pt x="4097274" y="32004"/>
                    <a:pt x="4115943" y="31115"/>
                  </a:cubicBezTo>
                  <a:cubicBezTo>
                    <a:pt x="4135120" y="30226"/>
                    <a:pt x="4154551" y="29337"/>
                    <a:pt x="4174235" y="28448"/>
                  </a:cubicBezTo>
                  <a:cubicBezTo>
                    <a:pt x="4181601" y="28067"/>
                    <a:pt x="4189095" y="27813"/>
                    <a:pt x="4196333" y="27559"/>
                  </a:cubicBezTo>
                  <a:cubicBezTo>
                    <a:pt x="4288662" y="24384"/>
                    <a:pt x="4376038" y="26162"/>
                    <a:pt x="4464430" y="28067"/>
                  </a:cubicBezTo>
                  <a:cubicBezTo>
                    <a:pt x="4555235" y="29972"/>
                    <a:pt x="4646929" y="31877"/>
                    <a:pt x="4746497" y="28448"/>
                  </a:cubicBezTo>
                  <a:lnTo>
                    <a:pt x="4746624" y="33147"/>
                  </a:lnTo>
                  <a:lnTo>
                    <a:pt x="4746497" y="28448"/>
                  </a:lnTo>
                  <a:cubicBezTo>
                    <a:pt x="4765928" y="27813"/>
                    <a:pt x="4788407" y="26924"/>
                    <a:pt x="4813553" y="26035"/>
                  </a:cubicBezTo>
                  <a:cubicBezTo>
                    <a:pt x="5052186" y="17272"/>
                    <a:pt x="5520689" y="0"/>
                    <a:pt x="5647054" y="28575"/>
                  </a:cubicBezTo>
                  <a:lnTo>
                    <a:pt x="5646038" y="33274"/>
                  </a:lnTo>
                  <a:lnTo>
                    <a:pt x="5647054" y="28575"/>
                  </a:lnTo>
                  <a:cubicBezTo>
                    <a:pt x="5656706" y="30734"/>
                    <a:pt x="5667882" y="32512"/>
                    <a:pt x="5680328" y="34036"/>
                  </a:cubicBezTo>
                  <a:cubicBezTo>
                    <a:pt x="5771641" y="44958"/>
                    <a:pt x="5930010" y="38100"/>
                    <a:pt x="6070599" y="32131"/>
                  </a:cubicBezTo>
                  <a:cubicBezTo>
                    <a:pt x="6181597" y="27305"/>
                    <a:pt x="6281673" y="22987"/>
                    <a:pt x="6327901" y="28575"/>
                  </a:cubicBezTo>
                  <a:lnTo>
                    <a:pt x="6327393" y="33274"/>
                  </a:lnTo>
                  <a:lnTo>
                    <a:pt x="6327901" y="28575"/>
                  </a:lnTo>
                  <a:cubicBezTo>
                    <a:pt x="6340474" y="30099"/>
                    <a:pt x="6351777" y="31115"/>
                    <a:pt x="6362318" y="31623"/>
                  </a:cubicBezTo>
                  <a:cubicBezTo>
                    <a:pt x="6393687" y="33401"/>
                    <a:pt x="6417563" y="31623"/>
                    <a:pt x="6447281" y="29337"/>
                  </a:cubicBezTo>
                  <a:cubicBezTo>
                    <a:pt x="6494525" y="25781"/>
                    <a:pt x="6555485" y="21209"/>
                    <a:pt x="6681850" y="28448"/>
                  </a:cubicBezTo>
                  <a:lnTo>
                    <a:pt x="6681596" y="33147"/>
                  </a:lnTo>
                  <a:lnTo>
                    <a:pt x="6681850" y="28448"/>
                  </a:lnTo>
                  <a:cubicBezTo>
                    <a:pt x="6914006" y="41656"/>
                    <a:pt x="7154290" y="49657"/>
                    <a:pt x="7362316" y="28448"/>
                  </a:cubicBezTo>
                  <a:lnTo>
                    <a:pt x="7362316" y="28448"/>
                  </a:lnTo>
                  <a:cubicBezTo>
                    <a:pt x="7571104" y="7239"/>
                    <a:pt x="8091550" y="13081"/>
                    <a:pt x="8262492" y="28448"/>
                  </a:cubicBezTo>
                  <a:lnTo>
                    <a:pt x="8262111" y="33147"/>
                  </a:lnTo>
                  <a:lnTo>
                    <a:pt x="8262492" y="28448"/>
                  </a:lnTo>
                  <a:cubicBezTo>
                    <a:pt x="8342502" y="35687"/>
                    <a:pt x="8387968" y="36957"/>
                    <a:pt x="8431021" y="35941"/>
                  </a:cubicBezTo>
                  <a:cubicBezTo>
                    <a:pt x="8451722" y="35433"/>
                    <a:pt x="8471915" y="34417"/>
                    <a:pt x="8495283" y="33147"/>
                  </a:cubicBezTo>
                  <a:cubicBezTo>
                    <a:pt x="8526906" y="31496"/>
                    <a:pt x="8564244" y="29591"/>
                    <a:pt x="8616188" y="28321"/>
                  </a:cubicBezTo>
                  <a:lnTo>
                    <a:pt x="8616188" y="28321"/>
                  </a:lnTo>
                  <a:cubicBezTo>
                    <a:pt x="8669528" y="27051"/>
                    <a:pt x="8707119" y="24892"/>
                    <a:pt x="8739124" y="22987"/>
                  </a:cubicBezTo>
                  <a:cubicBezTo>
                    <a:pt x="8808974" y="18923"/>
                    <a:pt x="8851772" y="16510"/>
                    <a:pt x="8971026" y="28321"/>
                  </a:cubicBezTo>
                  <a:lnTo>
                    <a:pt x="8971026" y="28321"/>
                  </a:lnTo>
                  <a:cubicBezTo>
                    <a:pt x="9005951" y="31750"/>
                    <a:pt x="9047733" y="33655"/>
                    <a:pt x="9094469" y="34417"/>
                  </a:cubicBezTo>
                  <a:cubicBezTo>
                    <a:pt x="9182353" y="35941"/>
                    <a:pt x="9287509" y="33782"/>
                    <a:pt x="9397618" y="31496"/>
                  </a:cubicBezTo>
                  <a:cubicBezTo>
                    <a:pt x="9518268" y="28956"/>
                    <a:pt x="9644887" y="26289"/>
                    <a:pt x="9760965" y="28321"/>
                  </a:cubicBezTo>
                  <a:lnTo>
                    <a:pt x="9760838" y="33020"/>
                  </a:lnTo>
                  <a:lnTo>
                    <a:pt x="9760965" y="28321"/>
                  </a:lnTo>
                  <a:cubicBezTo>
                    <a:pt x="10038841" y="33147"/>
                    <a:pt x="10308208" y="33909"/>
                    <a:pt x="10441939" y="28321"/>
                  </a:cubicBezTo>
                  <a:lnTo>
                    <a:pt x="10442193" y="33020"/>
                  </a:lnTo>
                  <a:lnTo>
                    <a:pt x="10441939" y="28321"/>
                  </a:lnTo>
                  <a:cubicBezTo>
                    <a:pt x="10575924" y="22733"/>
                    <a:pt x="10786998" y="21717"/>
                    <a:pt x="10905743" y="28321"/>
                  </a:cubicBezTo>
                  <a:close/>
                </a:path>
              </a:pathLst>
            </a:custGeom>
            <a:solidFill>
              <a:srgbClr val="000000"/>
            </a:solidFill>
          </p:spPr>
        </p:sp>
      </p:grpSp>
      <p:grpSp>
        <p:nvGrpSpPr>
          <p:cNvPr name="Group 5" id="5"/>
          <p:cNvGrpSpPr>
            <a:grpSpLocks noChangeAspect="true"/>
          </p:cNvGrpSpPr>
          <p:nvPr/>
        </p:nvGrpSpPr>
        <p:grpSpPr>
          <a:xfrm rot="-10800000">
            <a:off x="415862" y="1079432"/>
            <a:ext cx="8175688" cy="63532"/>
            <a:chOff x="0" y="0"/>
            <a:chExt cx="10900917" cy="84709"/>
          </a:xfrm>
        </p:grpSpPr>
        <p:sp>
          <p:nvSpPr>
            <p:cNvPr name="Freeform 6" id="6"/>
            <p:cNvSpPr/>
            <p:nvPr/>
          </p:nvSpPr>
          <p:spPr>
            <a:xfrm>
              <a:off x="0" y="0"/>
              <a:ext cx="10900918" cy="84709"/>
            </a:xfrm>
            <a:custGeom>
              <a:avLst/>
              <a:gdLst/>
              <a:ahLst/>
              <a:cxnLst/>
              <a:rect r="r" b="b" t="t" l="l"/>
              <a:pathLst>
                <a:path h="84709" w="10900918">
                  <a:moveTo>
                    <a:pt x="10900156" y="33147"/>
                  </a:moveTo>
                  <a:cubicBezTo>
                    <a:pt x="10630536" y="36830"/>
                    <a:pt x="10517125" y="27305"/>
                    <a:pt x="10327894" y="33147"/>
                  </a:cubicBezTo>
                  <a:cubicBezTo>
                    <a:pt x="10138664" y="38989"/>
                    <a:pt x="10073767" y="31242"/>
                    <a:pt x="9973691" y="33147"/>
                  </a:cubicBezTo>
                  <a:cubicBezTo>
                    <a:pt x="9873615" y="35052"/>
                    <a:pt x="9278493" y="32004"/>
                    <a:pt x="9074404" y="33147"/>
                  </a:cubicBezTo>
                  <a:cubicBezTo>
                    <a:pt x="8870315" y="34290"/>
                    <a:pt x="8687562" y="50292"/>
                    <a:pt x="8502142" y="33147"/>
                  </a:cubicBezTo>
                  <a:cubicBezTo>
                    <a:pt x="8316723" y="16002"/>
                    <a:pt x="8160386" y="18923"/>
                    <a:pt x="7929880" y="33147"/>
                  </a:cubicBezTo>
                  <a:cubicBezTo>
                    <a:pt x="7699375" y="47371"/>
                    <a:pt x="7397497" y="66294"/>
                    <a:pt x="7030593" y="33147"/>
                  </a:cubicBezTo>
                  <a:cubicBezTo>
                    <a:pt x="6663690" y="0"/>
                    <a:pt x="6777990" y="22733"/>
                    <a:pt x="6567298" y="33147"/>
                  </a:cubicBezTo>
                  <a:cubicBezTo>
                    <a:pt x="6356605" y="43561"/>
                    <a:pt x="6065520" y="36703"/>
                    <a:pt x="5668011" y="33147"/>
                  </a:cubicBezTo>
                  <a:cubicBezTo>
                    <a:pt x="5270501" y="29591"/>
                    <a:pt x="5126991" y="26543"/>
                    <a:pt x="4768724" y="33147"/>
                  </a:cubicBezTo>
                  <a:cubicBezTo>
                    <a:pt x="4410457" y="39751"/>
                    <a:pt x="4278504" y="52070"/>
                    <a:pt x="4087495" y="33147"/>
                  </a:cubicBezTo>
                  <a:cubicBezTo>
                    <a:pt x="3896487" y="14224"/>
                    <a:pt x="3589020" y="52070"/>
                    <a:pt x="3188208" y="33147"/>
                  </a:cubicBezTo>
                  <a:cubicBezTo>
                    <a:pt x="2787397" y="14224"/>
                    <a:pt x="2819400" y="8382"/>
                    <a:pt x="2616073" y="33147"/>
                  </a:cubicBezTo>
                  <a:cubicBezTo>
                    <a:pt x="2412747" y="57912"/>
                    <a:pt x="2285238" y="31496"/>
                    <a:pt x="2043811" y="33147"/>
                  </a:cubicBezTo>
                  <a:cubicBezTo>
                    <a:pt x="1802385" y="34798"/>
                    <a:pt x="1425194" y="59436"/>
                    <a:pt x="1253491" y="33147"/>
                  </a:cubicBezTo>
                  <a:cubicBezTo>
                    <a:pt x="1081787" y="6858"/>
                    <a:pt x="961264" y="33020"/>
                    <a:pt x="681229" y="33147"/>
                  </a:cubicBezTo>
                  <a:cubicBezTo>
                    <a:pt x="401194" y="33274"/>
                    <a:pt x="202692" y="48514"/>
                    <a:pt x="0" y="33147"/>
                  </a:cubicBezTo>
                  <a:cubicBezTo>
                    <a:pt x="381" y="41783"/>
                    <a:pt x="127" y="47244"/>
                    <a:pt x="0" y="51435"/>
                  </a:cubicBezTo>
                  <a:cubicBezTo>
                    <a:pt x="357251" y="64389"/>
                    <a:pt x="428117" y="48768"/>
                    <a:pt x="790321" y="51435"/>
                  </a:cubicBezTo>
                  <a:cubicBezTo>
                    <a:pt x="1152525" y="54102"/>
                    <a:pt x="1027430" y="66167"/>
                    <a:pt x="1144524" y="51435"/>
                  </a:cubicBezTo>
                  <a:cubicBezTo>
                    <a:pt x="1261618" y="36703"/>
                    <a:pt x="1457579" y="39751"/>
                    <a:pt x="1607820" y="51435"/>
                  </a:cubicBezTo>
                  <a:cubicBezTo>
                    <a:pt x="1758061" y="63119"/>
                    <a:pt x="2082419" y="21844"/>
                    <a:pt x="2507107" y="51435"/>
                  </a:cubicBezTo>
                  <a:cubicBezTo>
                    <a:pt x="2931795" y="81026"/>
                    <a:pt x="2980563" y="56388"/>
                    <a:pt x="3188335" y="51435"/>
                  </a:cubicBezTo>
                  <a:cubicBezTo>
                    <a:pt x="3396107" y="46482"/>
                    <a:pt x="3534537" y="39624"/>
                    <a:pt x="3651631" y="51435"/>
                  </a:cubicBezTo>
                  <a:cubicBezTo>
                    <a:pt x="3768725" y="63246"/>
                    <a:pt x="4124071" y="36068"/>
                    <a:pt x="4332859" y="51435"/>
                  </a:cubicBezTo>
                  <a:cubicBezTo>
                    <a:pt x="4541646" y="66802"/>
                    <a:pt x="4527296" y="34290"/>
                    <a:pt x="4687062" y="51435"/>
                  </a:cubicBezTo>
                  <a:cubicBezTo>
                    <a:pt x="4846828" y="68580"/>
                    <a:pt x="4919218" y="34417"/>
                    <a:pt x="5041265" y="51435"/>
                  </a:cubicBezTo>
                  <a:cubicBezTo>
                    <a:pt x="5163312" y="68453"/>
                    <a:pt x="5418709" y="38608"/>
                    <a:pt x="5722493" y="51435"/>
                  </a:cubicBezTo>
                  <a:cubicBezTo>
                    <a:pt x="6026278" y="64262"/>
                    <a:pt x="6045835" y="70358"/>
                    <a:pt x="6185789" y="51435"/>
                  </a:cubicBezTo>
                  <a:cubicBezTo>
                    <a:pt x="6325744" y="32512"/>
                    <a:pt x="6601588" y="56134"/>
                    <a:pt x="6976111" y="51435"/>
                  </a:cubicBezTo>
                  <a:cubicBezTo>
                    <a:pt x="7350633" y="46736"/>
                    <a:pt x="7254749" y="32258"/>
                    <a:pt x="7439406" y="51435"/>
                  </a:cubicBezTo>
                  <a:cubicBezTo>
                    <a:pt x="7624064" y="70612"/>
                    <a:pt x="7895717" y="18161"/>
                    <a:pt x="8229727" y="51435"/>
                  </a:cubicBezTo>
                  <a:cubicBezTo>
                    <a:pt x="8563737" y="84709"/>
                    <a:pt x="8474456" y="50673"/>
                    <a:pt x="8583930" y="51435"/>
                  </a:cubicBezTo>
                  <a:cubicBezTo>
                    <a:pt x="8693404" y="52197"/>
                    <a:pt x="9142349" y="75311"/>
                    <a:pt x="9374251" y="51435"/>
                  </a:cubicBezTo>
                  <a:cubicBezTo>
                    <a:pt x="9606153" y="27559"/>
                    <a:pt x="9687179" y="45466"/>
                    <a:pt x="9837547" y="51435"/>
                  </a:cubicBezTo>
                  <a:cubicBezTo>
                    <a:pt x="9987914" y="57404"/>
                    <a:pt x="10070846" y="40513"/>
                    <a:pt x="10191750" y="51435"/>
                  </a:cubicBezTo>
                  <a:cubicBezTo>
                    <a:pt x="10312654" y="62357"/>
                    <a:pt x="10672445" y="70485"/>
                    <a:pt x="10900283" y="51435"/>
                  </a:cubicBezTo>
                  <a:cubicBezTo>
                    <a:pt x="10900283" y="44450"/>
                    <a:pt x="10900918" y="40894"/>
                    <a:pt x="10900283" y="33147"/>
                  </a:cubicBezTo>
                  <a:close/>
                </a:path>
              </a:pathLst>
            </a:custGeom>
            <a:solidFill>
              <a:srgbClr val="4DC1DF"/>
            </a:solidFill>
          </p:spPr>
        </p:sp>
      </p:grpSp>
      <p:grpSp>
        <p:nvGrpSpPr>
          <p:cNvPr name="Group 7" id="7"/>
          <p:cNvGrpSpPr>
            <a:grpSpLocks noChangeAspect="true"/>
          </p:cNvGrpSpPr>
          <p:nvPr/>
        </p:nvGrpSpPr>
        <p:grpSpPr>
          <a:xfrm rot="-10800000">
            <a:off x="403097" y="1074765"/>
            <a:ext cx="8201692" cy="73342"/>
            <a:chOff x="0" y="0"/>
            <a:chExt cx="10935589" cy="97790"/>
          </a:xfrm>
        </p:grpSpPr>
        <p:sp>
          <p:nvSpPr>
            <p:cNvPr name="Freeform 8" id="8"/>
            <p:cNvSpPr/>
            <p:nvPr/>
          </p:nvSpPr>
          <p:spPr>
            <a:xfrm>
              <a:off x="0" y="0"/>
              <a:ext cx="10935591" cy="97790"/>
            </a:xfrm>
            <a:custGeom>
              <a:avLst/>
              <a:gdLst/>
              <a:ahLst/>
              <a:cxnLst/>
              <a:rect r="r" b="b" t="t" l="l"/>
              <a:pathLst>
                <a:path h="97790" w="10935591">
                  <a:moveTo>
                    <a:pt x="10918063" y="57404"/>
                  </a:moveTo>
                  <a:cubicBezTo>
                    <a:pt x="10787253" y="59182"/>
                    <a:pt x="10693146" y="57912"/>
                    <a:pt x="10609453" y="56769"/>
                  </a:cubicBezTo>
                  <a:cubicBezTo>
                    <a:pt x="10542270" y="55880"/>
                    <a:pt x="10481945" y="54991"/>
                    <a:pt x="10414762" y="55880"/>
                  </a:cubicBezTo>
                  <a:cubicBezTo>
                    <a:pt x="10392791" y="56134"/>
                    <a:pt x="10370058" y="56642"/>
                    <a:pt x="10346182" y="57404"/>
                  </a:cubicBezTo>
                  <a:lnTo>
                    <a:pt x="10345674" y="40005"/>
                  </a:lnTo>
                  <a:lnTo>
                    <a:pt x="10346182" y="57404"/>
                  </a:lnTo>
                  <a:cubicBezTo>
                    <a:pt x="10230358" y="60960"/>
                    <a:pt x="10160888" y="59436"/>
                    <a:pt x="10101580" y="58166"/>
                  </a:cubicBezTo>
                  <a:cubicBezTo>
                    <a:pt x="10063734" y="57404"/>
                    <a:pt x="10030333" y="56642"/>
                    <a:pt x="9991724" y="57404"/>
                  </a:cubicBezTo>
                  <a:lnTo>
                    <a:pt x="9991343" y="40005"/>
                  </a:lnTo>
                  <a:lnTo>
                    <a:pt x="9991724" y="57404"/>
                  </a:lnTo>
                  <a:cubicBezTo>
                    <a:pt x="9937368" y="58420"/>
                    <a:pt x="9738232" y="58039"/>
                    <a:pt x="9534905" y="57658"/>
                  </a:cubicBezTo>
                  <a:cubicBezTo>
                    <a:pt x="9362058" y="57277"/>
                    <a:pt x="9185909" y="56896"/>
                    <a:pt x="9092183" y="57404"/>
                  </a:cubicBezTo>
                  <a:lnTo>
                    <a:pt x="9092056" y="40005"/>
                  </a:lnTo>
                  <a:lnTo>
                    <a:pt x="9092183" y="57404"/>
                  </a:lnTo>
                  <a:cubicBezTo>
                    <a:pt x="9027286" y="57785"/>
                    <a:pt x="8964548" y="59563"/>
                    <a:pt x="8902953" y="61468"/>
                  </a:cubicBezTo>
                  <a:cubicBezTo>
                    <a:pt x="8844152" y="63246"/>
                    <a:pt x="8786240" y="64897"/>
                    <a:pt x="8729090" y="65278"/>
                  </a:cubicBezTo>
                  <a:cubicBezTo>
                    <a:pt x="8658605" y="65659"/>
                    <a:pt x="8588628" y="63881"/>
                    <a:pt x="8518270" y="57404"/>
                  </a:cubicBezTo>
                  <a:lnTo>
                    <a:pt x="8519794" y="40005"/>
                  </a:lnTo>
                  <a:lnTo>
                    <a:pt x="8518143" y="57404"/>
                  </a:lnTo>
                  <a:cubicBezTo>
                    <a:pt x="8333993" y="40386"/>
                    <a:pt x="8178672" y="43307"/>
                    <a:pt x="7948548" y="57404"/>
                  </a:cubicBezTo>
                  <a:lnTo>
                    <a:pt x="7947532" y="40005"/>
                  </a:lnTo>
                  <a:lnTo>
                    <a:pt x="7948548" y="57404"/>
                  </a:lnTo>
                  <a:cubicBezTo>
                    <a:pt x="7946643" y="57531"/>
                    <a:pt x="7944738" y="57658"/>
                    <a:pt x="7942833" y="57785"/>
                  </a:cubicBezTo>
                  <a:cubicBezTo>
                    <a:pt x="7940928" y="57912"/>
                    <a:pt x="7939023" y="58039"/>
                    <a:pt x="7937118" y="58166"/>
                  </a:cubicBezTo>
                  <a:cubicBezTo>
                    <a:pt x="7708136" y="72263"/>
                    <a:pt x="7409052" y="90170"/>
                    <a:pt x="7046721" y="57404"/>
                  </a:cubicBezTo>
                  <a:lnTo>
                    <a:pt x="7048245" y="40005"/>
                  </a:lnTo>
                  <a:lnTo>
                    <a:pt x="7046721" y="57404"/>
                  </a:lnTo>
                  <a:cubicBezTo>
                    <a:pt x="6796023" y="34671"/>
                    <a:pt x="6771766" y="38354"/>
                    <a:pt x="6715251" y="45847"/>
                  </a:cubicBezTo>
                  <a:cubicBezTo>
                    <a:pt x="6687820" y="49530"/>
                    <a:pt x="6653148" y="54102"/>
                    <a:pt x="6585965" y="57404"/>
                  </a:cubicBezTo>
                  <a:lnTo>
                    <a:pt x="6585076" y="40005"/>
                  </a:lnTo>
                  <a:lnTo>
                    <a:pt x="6585965" y="57404"/>
                  </a:lnTo>
                  <a:cubicBezTo>
                    <a:pt x="6420231" y="65659"/>
                    <a:pt x="6205093" y="63119"/>
                    <a:pt x="5929121" y="59944"/>
                  </a:cubicBezTo>
                  <a:cubicBezTo>
                    <a:pt x="5852794" y="59055"/>
                    <a:pt x="5771768" y="58166"/>
                    <a:pt x="5685662" y="57404"/>
                  </a:cubicBezTo>
                  <a:lnTo>
                    <a:pt x="5685789" y="40005"/>
                  </a:lnTo>
                  <a:lnTo>
                    <a:pt x="5685662" y="57404"/>
                  </a:lnTo>
                  <a:cubicBezTo>
                    <a:pt x="5629909" y="56896"/>
                    <a:pt x="5578982" y="56388"/>
                    <a:pt x="5531992" y="56007"/>
                  </a:cubicBezTo>
                  <a:cubicBezTo>
                    <a:pt x="5491352" y="55626"/>
                    <a:pt x="5453379" y="55245"/>
                    <a:pt x="5417438" y="54864"/>
                  </a:cubicBezTo>
                  <a:cubicBezTo>
                    <a:pt x="5198490" y="52959"/>
                    <a:pt x="5051170" y="52578"/>
                    <a:pt x="4787010" y="57404"/>
                  </a:cubicBezTo>
                  <a:lnTo>
                    <a:pt x="4786502" y="40005"/>
                  </a:lnTo>
                  <a:lnTo>
                    <a:pt x="4786883" y="57404"/>
                  </a:lnTo>
                  <a:cubicBezTo>
                    <a:pt x="4692014" y="59182"/>
                    <a:pt x="4613020" y="61341"/>
                    <a:pt x="4544567" y="63119"/>
                  </a:cubicBezTo>
                  <a:cubicBezTo>
                    <a:pt x="4492243" y="64516"/>
                    <a:pt x="4446015" y="65786"/>
                    <a:pt x="4403597" y="66548"/>
                  </a:cubicBezTo>
                  <a:cubicBezTo>
                    <a:pt x="4291964" y="68580"/>
                    <a:pt x="4206239" y="67437"/>
                    <a:pt x="4103496" y="57277"/>
                  </a:cubicBezTo>
                  <a:lnTo>
                    <a:pt x="4105274" y="40005"/>
                  </a:lnTo>
                  <a:lnTo>
                    <a:pt x="4103496" y="57404"/>
                  </a:lnTo>
                  <a:cubicBezTo>
                    <a:pt x="4015104" y="48641"/>
                    <a:pt x="3900804" y="52197"/>
                    <a:pt x="3761485" y="56642"/>
                  </a:cubicBezTo>
                  <a:cubicBezTo>
                    <a:pt x="3605021" y="61595"/>
                    <a:pt x="3418204" y="67564"/>
                    <a:pt x="3205098" y="57404"/>
                  </a:cubicBezTo>
                  <a:lnTo>
                    <a:pt x="3205987" y="40005"/>
                  </a:lnTo>
                  <a:lnTo>
                    <a:pt x="3205225" y="57404"/>
                  </a:lnTo>
                  <a:cubicBezTo>
                    <a:pt x="3135375" y="54102"/>
                    <a:pt x="3078606" y="51181"/>
                    <a:pt x="3031616" y="48768"/>
                  </a:cubicBezTo>
                  <a:cubicBezTo>
                    <a:pt x="2998215" y="47117"/>
                    <a:pt x="2969640" y="45593"/>
                    <a:pt x="2944621" y="44450"/>
                  </a:cubicBezTo>
                  <a:cubicBezTo>
                    <a:pt x="2803778" y="37846"/>
                    <a:pt x="2777997" y="40005"/>
                    <a:pt x="2636011" y="57277"/>
                  </a:cubicBezTo>
                  <a:lnTo>
                    <a:pt x="2633725" y="40005"/>
                  </a:lnTo>
                  <a:lnTo>
                    <a:pt x="2635884" y="57277"/>
                  </a:lnTo>
                  <a:cubicBezTo>
                    <a:pt x="2507741" y="72898"/>
                    <a:pt x="2409316" y="68453"/>
                    <a:pt x="2295905" y="63246"/>
                  </a:cubicBezTo>
                  <a:cubicBezTo>
                    <a:pt x="2226944" y="60071"/>
                    <a:pt x="2152395" y="56769"/>
                    <a:pt x="2061717" y="57404"/>
                  </a:cubicBezTo>
                  <a:lnTo>
                    <a:pt x="2061463" y="40005"/>
                  </a:lnTo>
                  <a:lnTo>
                    <a:pt x="2061590" y="57404"/>
                  </a:lnTo>
                  <a:cubicBezTo>
                    <a:pt x="1990089" y="57912"/>
                    <a:pt x="1906396" y="60452"/>
                    <a:pt x="1819528" y="62992"/>
                  </a:cubicBezTo>
                  <a:cubicBezTo>
                    <a:pt x="1726183" y="65786"/>
                    <a:pt x="1629155" y="68707"/>
                    <a:pt x="1539620" y="69342"/>
                  </a:cubicBezTo>
                  <a:cubicBezTo>
                    <a:pt x="1432813" y="70104"/>
                    <a:pt x="1335785" y="67437"/>
                    <a:pt x="1268475" y="57150"/>
                  </a:cubicBezTo>
                  <a:lnTo>
                    <a:pt x="1271142" y="40005"/>
                  </a:lnTo>
                  <a:lnTo>
                    <a:pt x="1268475" y="57277"/>
                  </a:lnTo>
                  <a:cubicBezTo>
                    <a:pt x="1163700" y="41148"/>
                    <a:pt x="1078356" y="44958"/>
                    <a:pt x="960246" y="50419"/>
                  </a:cubicBezTo>
                  <a:cubicBezTo>
                    <a:pt x="888618" y="53721"/>
                    <a:pt x="805179" y="57404"/>
                    <a:pt x="698880" y="57531"/>
                  </a:cubicBezTo>
                  <a:lnTo>
                    <a:pt x="698880" y="40132"/>
                  </a:lnTo>
                  <a:lnTo>
                    <a:pt x="698880" y="57531"/>
                  </a:lnTo>
                  <a:cubicBezTo>
                    <a:pt x="599693" y="57531"/>
                    <a:pt x="510666" y="59563"/>
                    <a:pt x="427862" y="61341"/>
                  </a:cubicBezTo>
                  <a:cubicBezTo>
                    <a:pt x="356361" y="62865"/>
                    <a:pt x="289432" y="64389"/>
                    <a:pt x="224789" y="64389"/>
                  </a:cubicBezTo>
                  <a:cubicBezTo>
                    <a:pt x="153669" y="64389"/>
                    <a:pt x="85343" y="62738"/>
                    <a:pt x="16255" y="57531"/>
                  </a:cubicBezTo>
                  <a:lnTo>
                    <a:pt x="17652" y="40005"/>
                  </a:lnTo>
                  <a:lnTo>
                    <a:pt x="35051" y="39243"/>
                  </a:lnTo>
                  <a:cubicBezTo>
                    <a:pt x="35432" y="48133"/>
                    <a:pt x="35305" y="53975"/>
                    <a:pt x="35051" y="58293"/>
                  </a:cubicBezTo>
                  <a:cubicBezTo>
                    <a:pt x="35051" y="58547"/>
                    <a:pt x="35051" y="58801"/>
                    <a:pt x="35051" y="59055"/>
                  </a:cubicBezTo>
                  <a:lnTo>
                    <a:pt x="17653" y="58293"/>
                  </a:lnTo>
                  <a:lnTo>
                    <a:pt x="18288" y="40894"/>
                  </a:lnTo>
                  <a:cubicBezTo>
                    <a:pt x="227838" y="48514"/>
                    <a:pt x="338455" y="46228"/>
                    <a:pt x="467741" y="43688"/>
                  </a:cubicBezTo>
                  <a:cubicBezTo>
                    <a:pt x="558546" y="41783"/>
                    <a:pt x="658495" y="39751"/>
                    <a:pt x="808101" y="40894"/>
                  </a:cubicBezTo>
                  <a:lnTo>
                    <a:pt x="807974" y="58293"/>
                  </a:lnTo>
                  <a:lnTo>
                    <a:pt x="808101" y="40894"/>
                  </a:lnTo>
                  <a:cubicBezTo>
                    <a:pt x="979551" y="42164"/>
                    <a:pt x="1042035" y="45466"/>
                    <a:pt x="1072896" y="47117"/>
                  </a:cubicBezTo>
                  <a:cubicBezTo>
                    <a:pt x="1082929" y="47625"/>
                    <a:pt x="1089025" y="48006"/>
                    <a:pt x="1094359" y="48006"/>
                  </a:cubicBezTo>
                  <a:cubicBezTo>
                    <a:pt x="1104392" y="48133"/>
                    <a:pt x="1111631" y="47117"/>
                    <a:pt x="1137666" y="43815"/>
                  </a:cubicBezTo>
                  <a:cubicBezTo>
                    <a:pt x="1144016" y="43053"/>
                    <a:pt x="1151382" y="42037"/>
                    <a:pt x="1160018" y="41021"/>
                  </a:cubicBezTo>
                  <a:lnTo>
                    <a:pt x="1162177" y="58293"/>
                  </a:lnTo>
                  <a:lnTo>
                    <a:pt x="1160018" y="41021"/>
                  </a:lnTo>
                  <a:cubicBezTo>
                    <a:pt x="1278890" y="26035"/>
                    <a:pt x="1476121" y="29210"/>
                    <a:pt x="1626743" y="40894"/>
                  </a:cubicBezTo>
                  <a:cubicBezTo>
                    <a:pt x="1682750" y="45212"/>
                    <a:pt x="1764157" y="42037"/>
                    <a:pt x="1868424" y="37973"/>
                  </a:cubicBezTo>
                  <a:cubicBezTo>
                    <a:pt x="2036953" y="31369"/>
                    <a:pt x="2262124" y="22479"/>
                    <a:pt x="2525903" y="40894"/>
                  </a:cubicBezTo>
                  <a:lnTo>
                    <a:pt x="2524633" y="58293"/>
                  </a:lnTo>
                  <a:lnTo>
                    <a:pt x="2525903" y="40894"/>
                  </a:lnTo>
                  <a:cubicBezTo>
                    <a:pt x="2832481" y="62230"/>
                    <a:pt x="2942082" y="55245"/>
                    <a:pt x="3057779" y="47879"/>
                  </a:cubicBezTo>
                  <a:cubicBezTo>
                    <a:pt x="3102229" y="45085"/>
                    <a:pt x="3147695" y="42164"/>
                    <a:pt x="3205480" y="40767"/>
                  </a:cubicBezTo>
                  <a:lnTo>
                    <a:pt x="3205861" y="58166"/>
                  </a:lnTo>
                  <a:lnTo>
                    <a:pt x="3205480" y="40767"/>
                  </a:lnTo>
                  <a:cubicBezTo>
                    <a:pt x="3241548" y="39878"/>
                    <a:pt x="3275584" y="38989"/>
                    <a:pt x="3307842" y="38100"/>
                  </a:cubicBezTo>
                  <a:cubicBezTo>
                    <a:pt x="3336798" y="37338"/>
                    <a:pt x="3364230" y="36576"/>
                    <a:pt x="3390265" y="35941"/>
                  </a:cubicBezTo>
                  <a:cubicBezTo>
                    <a:pt x="3502279" y="33274"/>
                    <a:pt x="3591306" y="32766"/>
                    <a:pt x="3670808" y="40767"/>
                  </a:cubicBezTo>
                  <a:lnTo>
                    <a:pt x="3669030" y="58166"/>
                  </a:lnTo>
                  <a:lnTo>
                    <a:pt x="3670808" y="40767"/>
                  </a:lnTo>
                  <a:cubicBezTo>
                    <a:pt x="3723005" y="46101"/>
                    <a:pt x="3824986" y="43307"/>
                    <a:pt x="3942207" y="40259"/>
                  </a:cubicBezTo>
                  <a:cubicBezTo>
                    <a:pt x="4080002" y="36576"/>
                    <a:pt x="4237355" y="32385"/>
                    <a:pt x="4351528" y="40767"/>
                  </a:cubicBezTo>
                  <a:lnTo>
                    <a:pt x="4350258" y="58166"/>
                  </a:lnTo>
                  <a:lnTo>
                    <a:pt x="4351528" y="40767"/>
                  </a:lnTo>
                  <a:cubicBezTo>
                    <a:pt x="4456938" y="48514"/>
                    <a:pt x="4504309" y="43942"/>
                    <a:pt x="4546854" y="39878"/>
                  </a:cubicBezTo>
                  <a:cubicBezTo>
                    <a:pt x="4581906" y="36449"/>
                    <a:pt x="4614291" y="33401"/>
                    <a:pt x="4671187" y="37592"/>
                  </a:cubicBezTo>
                  <a:cubicBezTo>
                    <a:pt x="4681982" y="38354"/>
                    <a:pt x="4693666" y="39497"/>
                    <a:pt x="4706493" y="40767"/>
                  </a:cubicBezTo>
                  <a:lnTo>
                    <a:pt x="4704588" y="58166"/>
                  </a:lnTo>
                  <a:lnTo>
                    <a:pt x="4706493" y="40767"/>
                  </a:lnTo>
                  <a:cubicBezTo>
                    <a:pt x="4787011" y="49403"/>
                    <a:pt x="4844669" y="44831"/>
                    <a:pt x="4899025" y="40386"/>
                  </a:cubicBezTo>
                  <a:cubicBezTo>
                    <a:pt x="4945888" y="36576"/>
                    <a:pt x="4990973" y="33020"/>
                    <a:pt x="5044822" y="38735"/>
                  </a:cubicBezTo>
                  <a:cubicBezTo>
                    <a:pt x="5050156" y="39370"/>
                    <a:pt x="5055617" y="40005"/>
                    <a:pt x="5061205" y="40767"/>
                  </a:cubicBezTo>
                  <a:lnTo>
                    <a:pt x="5058792" y="58039"/>
                  </a:lnTo>
                  <a:lnTo>
                    <a:pt x="5061205" y="40767"/>
                  </a:lnTo>
                  <a:cubicBezTo>
                    <a:pt x="5119244" y="48895"/>
                    <a:pt x="5209414" y="46101"/>
                    <a:pt x="5324349" y="42418"/>
                  </a:cubicBezTo>
                  <a:cubicBezTo>
                    <a:pt x="5442713" y="38608"/>
                    <a:pt x="5585461" y="34163"/>
                    <a:pt x="5740782" y="40640"/>
                  </a:cubicBezTo>
                  <a:lnTo>
                    <a:pt x="5740020" y="58039"/>
                  </a:lnTo>
                  <a:lnTo>
                    <a:pt x="5740782" y="40640"/>
                  </a:lnTo>
                  <a:cubicBezTo>
                    <a:pt x="5792598" y="42799"/>
                    <a:pt x="5836032" y="44831"/>
                    <a:pt x="5873243" y="46482"/>
                  </a:cubicBezTo>
                  <a:cubicBezTo>
                    <a:pt x="5901183" y="47752"/>
                    <a:pt x="5925567" y="48895"/>
                    <a:pt x="5947157" y="49784"/>
                  </a:cubicBezTo>
                  <a:cubicBezTo>
                    <a:pt x="6066029" y="54737"/>
                    <a:pt x="6103875" y="53848"/>
                    <a:pt x="6200903" y="40767"/>
                  </a:cubicBezTo>
                  <a:lnTo>
                    <a:pt x="6203189" y="58039"/>
                  </a:lnTo>
                  <a:lnTo>
                    <a:pt x="6200903" y="40767"/>
                  </a:lnTo>
                  <a:cubicBezTo>
                    <a:pt x="6281294" y="29972"/>
                    <a:pt x="6404865" y="32893"/>
                    <a:pt x="6562345" y="36449"/>
                  </a:cubicBezTo>
                  <a:cubicBezTo>
                    <a:pt x="6685281" y="39243"/>
                    <a:pt x="6829934" y="42672"/>
                    <a:pt x="6993383" y="40640"/>
                  </a:cubicBezTo>
                  <a:lnTo>
                    <a:pt x="6993637" y="58039"/>
                  </a:lnTo>
                  <a:lnTo>
                    <a:pt x="6993383" y="40640"/>
                  </a:lnTo>
                  <a:cubicBezTo>
                    <a:pt x="7144894" y="38735"/>
                    <a:pt x="7219316" y="35179"/>
                    <a:pt x="7266306" y="33020"/>
                  </a:cubicBezTo>
                  <a:cubicBezTo>
                    <a:pt x="7288150" y="32004"/>
                    <a:pt x="7304533" y="31242"/>
                    <a:pt x="7320027" y="30988"/>
                  </a:cubicBezTo>
                  <a:cubicBezTo>
                    <a:pt x="7353936" y="30607"/>
                    <a:pt x="7383654" y="32893"/>
                    <a:pt x="7458583" y="40767"/>
                  </a:cubicBezTo>
                  <a:lnTo>
                    <a:pt x="7456805" y="58166"/>
                  </a:lnTo>
                  <a:lnTo>
                    <a:pt x="7458583" y="40767"/>
                  </a:lnTo>
                  <a:cubicBezTo>
                    <a:pt x="7536307" y="48895"/>
                    <a:pt x="7630288" y="43942"/>
                    <a:pt x="7740269" y="38227"/>
                  </a:cubicBezTo>
                  <a:cubicBezTo>
                    <a:pt x="7885557" y="30607"/>
                    <a:pt x="8056880" y="21590"/>
                    <a:pt x="8248777" y="40767"/>
                  </a:cubicBezTo>
                  <a:cubicBezTo>
                    <a:pt x="8472932" y="63119"/>
                    <a:pt x="8503793" y="54737"/>
                    <a:pt x="8531606" y="48006"/>
                  </a:cubicBezTo>
                  <a:cubicBezTo>
                    <a:pt x="8547736" y="44069"/>
                    <a:pt x="8563738" y="40386"/>
                    <a:pt x="8601456" y="40640"/>
                  </a:cubicBezTo>
                  <a:lnTo>
                    <a:pt x="8601329" y="58039"/>
                  </a:lnTo>
                  <a:lnTo>
                    <a:pt x="8601456" y="40640"/>
                  </a:lnTo>
                  <a:cubicBezTo>
                    <a:pt x="8626475" y="40767"/>
                    <a:pt x="8668766" y="42164"/>
                    <a:pt x="8721599" y="43815"/>
                  </a:cubicBezTo>
                  <a:cubicBezTo>
                    <a:pt x="8811642" y="46609"/>
                    <a:pt x="8933054" y="50419"/>
                    <a:pt x="9054339" y="51308"/>
                  </a:cubicBezTo>
                  <a:cubicBezTo>
                    <a:pt x="9177782" y="52197"/>
                    <a:pt x="9300338" y="50038"/>
                    <a:pt x="9389873" y="40767"/>
                  </a:cubicBezTo>
                  <a:lnTo>
                    <a:pt x="9391651" y="58166"/>
                  </a:lnTo>
                  <a:lnTo>
                    <a:pt x="9389873" y="40767"/>
                  </a:lnTo>
                  <a:cubicBezTo>
                    <a:pt x="9567165" y="22479"/>
                    <a:pt x="9657335" y="28448"/>
                    <a:pt x="9756267" y="35052"/>
                  </a:cubicBezTo>
                  <a:cubicBezTo>
                    <a:pt x="9787636" y="37084"/>
                    <a:pt x="9819640" y="39243"/>
                    <a:pt x="9855581" y="40640"/>
                  </a:cubicBezTo>
                  <a:cubicBezTo>
                    <a:pt x="9924797" y="43434"/>
                    <a:pt x="9979533" y="41275"/>
                    <a:pt x="10030968" y="39243"/>
                  </a:cubicBezTo>
                  <a:cubicBezTo>
                    <a:pt x="10075418" y="37465"/>
                    <a:pt x="10117582" y="35814"/>
                    <a:pt x="10163811" y="37719"/>
                  </a:cubicBezTo>
                  <a:cubicBezTo>
                    <a:pt x="10178924" y="38354"/>
                    <a:pt x="10194417" y="39243"/>
                    <a:pt x="10210674" y="40767"/>
                  </a:cubicBezTo>
                  <a:cubicBezTo>
                    <a:pt x="10330689" y="51689"/>
                    <a:pt x="10689337" y="59690"/>
                    <a:pt x="10916158" y="40767"/>
                  </a:cubicBezTo>
                  <a:lnTo>
                    <a:pt x="10917555" y="58166"/>
                  </a:lnTo>
                  <a:lnTo>
                    <a:pt x="10900156" y="58039"/>
                  </a:lnTo>
                  <a:cubicBezTo>
                    <a:pt x="10900156" y="55499"/>
                    <a:pt x="10900283" y="53340"/>
                    <a:pt x="10900283" y="51562"/>
                  </a:cubicBezTo>
                  <a:cubicBezTo>
                    <a:pt x="10900283" y="49784"/>
                    <a:pt x="10900411" y="48641"/>
                    <a:pt x="10900411" y="47244"/>
                  </a:cubicBezTo>
                  <a:cubicBezTo>
                    <a:pt x="10900411" y="45593"/>
                    <a:pt x="10900411" y="43815"/>
                    <a:pt x="10900156" y="41275"/>
                  </a:cubicBezTo>
                  <a:lnTo>
                    <a:pt x="10917810" y="40005"/>
                  </a:lnTo>
                  <a:lnTo>
                    <a:pt x="10918064" y="57404"/>
                  </a:lnTo>
                  <a:moveTo>
                    <a:pt x="10917556" y="22479"/>
                  </a:moveTo>
                  <a:cubicBezTo>
                    <a:pt x="10926700" y="22352"/>
                    <a:pt x="10934447" y="29337"/>
                    <a:pt x="10935209" y="38481"/>
                  </a:cubicBezTo>
                  <a:cubicBezTo>
                    <a:pt x="10935464" y="42037"/>
                    <a:pt x="10935591" y="44831"/>
                    <a:pt x="10935591" y="47625"/>
                  </a:cubicBezTo>
                  <a:cubicBezTo>
                    <a:pt x="10935591" y="49530"/>
                    <a:pt x="10935464" y="51435"/>
                    <a:pt x="10935464" y="52959"/>
                  </a:cubicBezTo>
                  <a:cubicBezTo>
                    <a:pt x="10935336" y="54737"/>
                    <a:pt x="10935336" y="56388"/>
                    <a:pt x="10935336" y="58420"/>
                  </a:cubicBezTo>
                  <a:cubicBezTo>
                    <a:pt x="10935209" y="67437"/>
                    <a:pt x="10928352" y="74930"/>
                    <a:pt x="10919334" y="75692"/>
                  </a:cubicBezTo>
                  <a:cubicBezTo>
                    <a:pt x="10690353" y="94869"/>
                    <a:pt x="10329673" y="86741"/>
                    <a:pt x="10207754" y="75692"/>
                  </a:cubicBezTo>
                  <a:lnTo>
                    <a:pt x="10209278" y="58293"/>
                  </a:lnTo>
                  <a:lnTo>
                    <a:pt x="10207754" y="75692"/>
                  </a:lnTo>
                  <a:cubicBezTo>
                    <a:pt x="10192133" y="74295"/>
                    <a:pt x="10177147" y="73279"/>
                    <a:pt x="10162669" y="72771"/>
                  </a:cubicBezTo>
                  <a:cubicBezTo>
                    <a:pt x="10117965" y="70993"/>
                    <a:pt x="10077198" y="72644"/>
                    <a:pt x="10032621" y="74295"/>
                  </a:cubicBezTo>
                  <a:cubicBezTo>
                    <a:pt x="9981186" y="76327"/>
                    <a:pt x="9925179" y="78486"/>
                    <a:pt x="9854440" y="75692"/>
                  </a:cubicBezTo>
                  <a:lnTo>
                    <a:pt x="9855074" y="58293"/>
                  </a:lnTo>
                  <a:lnTo>
                    <a:pt x="9854440" y="75692"/>
                  </a:lnTo>
                  <a:cubicBezTo>
                    <a:pt x="9817864" y="74295"/>
                    <a:pt x="9785479" y="72136"/>
                    <a:pt x="9754109" y="69977"/>
                  </a:cubicBezTo>
                  <a:cubicBezTo>
                    <a:pt x="9656192" y="63500"/>
                    <a:pt x="9568181" y="57658"/>
                    <a:pt x="9393683" y="75565"/>
                  </a:cubicBezTo>
                  <a:cubicBezTo>
                    <a:pt x="9302243" y="84963"/>
                    <a:pt x="9177910" y="87122"/>
                    <a:pt x="9054340" y="86233"/>
                  </a:cubicBezTo>
                  <a:cubicBezTo>
                    <a:pt x="8932546" y="85344"/>
                    <a:pt x="8810754" y="81534"/>
                    <a:pt x="8720710" y="78740"/>
                  </a:cubicBezTo>
                  <a:cubicBezTo>
                    <a:pt x="8667624" y="77089"/>
                    <a:pt x="8625842" y="75819"/>
                    <a:pt x="8601457" y="75565"/>
                  </a:cubicBezTo>
                  <a:cubicBezTo>
                    <a:pt x="8567294" y="75311"/>
                    <a:pt x="8554214" y="78613"/>
                    <a:pt x="8540116" y="81915"/>
                  </a:cubicBezTo>
                  <a:cubicBezTo>
                    <a:pt x="8506080" y="90170"/>
                    <a:pt x="8470139" y="97790"/>
                    <a:pt x="8245603" y="75438"/>
                  </a:cubicBezTo>
                  <a:lnTo>
                    <a:pt x="8247381" y="58039"/>
                  </a:lnTo>
                  <a:lnTo>
                    <a:pt x="8245603" y="75438"/>
                  </a:lnTo>
                  <a:cubicBezTo>
                    <a:pt x="8056754" y="56642"/>
                    <a:pt x="7887717" y="65405"/>
                    <a:pt x="7742429" y="73025"/>
                  </a:cubicBezTo>
                  <a:cubicBezTo>
                    <a:pt x="7633336" y="78740"/>
                    <a:pt x="7536308" y="83820"/>
                    <a:pt x="7455282" y="75438"/>
                  </a:cubicBezTo>
                  <a:cubicBezTo>
                    <a:pt x="7380225" y="67564"/>
                    <a:pt x="7352412" y="65532"/>
                    <a:pt x="7320789" y="65913"/>
                  </a:cubicBezTo>
                  <a:cubicBezTo>
                    <a:pt x="7305930" y="66040"/>
                    <a:pt x="7290308" y="66802"/>
                    <a:pt x="7268211" y="67818"/>
                  </a:cubicBezTo>
                  <a:cubicBezTo>
                    <a:pt x="7220840" y="70104"/>
                    <a:pt x="7146164" y="73533"/>
                    <a:pt x="6994017" y="75438"/>
                  </a:cubicBezTo>
                  <a:cubicBezTo>
                    <a:pt x="6829933" y="77470"/>
                    <a:pt x="6684645" y="74168"/>
                    <a:pt x="6561837" y="71247"/>
                  </a:cubicBezTo>
                  <a:cubicBezTo>
                    <a:pt x="6402960" y="67564"/>
                    <a:pt x="6282945" y="64897"/>
                    <a:pt x="6205983" y="75184"/>
                  </a:cubicBezTo>
                  <a:cubicBezTo>
                    <a:pt x="6106542" y="88646"/>
                    <a:pt x="6066537" y="89535"/>
                    <a:pt x="5946141" y="84455"/>
                  </a:cubicBezTo>
                  <a:cubicBezTo>
                    <a:pt x="5924424" y="83566"/>
                    <a:pt x="5899913" y="82423"/>
                    <a:pt x="5872100" y="81153"/>
                  </a:cubicBezTo>
                  <a:cubicBezTo>
                    <a:pt x="5834889" y="79502"/>
                    <a:pt x="5791455" y="77470"/>
                    <a:pt x="5739766" y="75311"/>
                  </a:cubicBezTo>
                  <a:cubicBezTo>
                    <a:pt x="5585842" y="68834"/>
                    <a:pt x="5444237" y="73279"/>
                    <a:pt x="5325873" y="77089"/>
                  </a:cubicBezTo>
                  <a:cubicBezTo>
                    <a:pt x="5212462" y="80645"/>
                    <a:pt x="5118609" y="83693"/>
                    <a:pt x="5056887" y="75184"/>
                  </a:cubicBezTo>
                  <a:cubicBezTo>
                    <a:pt x="5051680" y="74422"/>
                    <a:pt x="5046600" y="73787"/>
                    <a:pt x="5041647" y="73279"/>
                  </a:cubicBezTo>
                  <a:cubicBezTo>
                    <a:pt x="4991355" y="67818"/>
                    <a:pt x="4949318" y="71247"/>
                    <a:pt x="4902328" y="74930"/>
                  </a:cubicBezTo>
                  <a:cubicBezTo>
                    <a:pt x="4847591" y="79375"/>
                    <a:pt x="4787139" y="84201"/>
                    <a:pt x="4703192" y="75184"/>
                  </a:cubicBezTo>
                  <a:cubicBezTo>
                    <a:pt x="4690746" y="73787"/>
                    <a:pt x="4679443" y="72771"/>
                    <a:pt x="4669029" y="72009"/>
                  </a:cubicBezTo>
                  <a:cubicBezTo>
                    <a:pt x="4615181" y="68072"/>
                    <a:pt x="4584955" y="70993"/>
                    <a:pt x="4550665" y="74168"/>
                  </a:cubicBezTo>
                  <a:cubicBezTo>
                    <a:pt x="4506850" y="78359"/>
                    <a:pt x="4457320" y="83058"/>
                    <a:pt x="4349497" y="75184"/>
                  </a:cubicBezTo>
                  <a:cubicBezTo>
                    <a:pt x="4237356" y="66929"/>
                    <a:pt x="4082035" y="70993"/>
                    <a:pt x="3943605" y="74803"/>
                  </a:cubicBezTo>
                  <a:cubicBezTo>
                    <a:pt x="3827781" y="77851"/>
                    <a:pt x="3722752" y="80772"/>
                    <a:pt x="3667761" y="75184"/>
                  </a:cubicBezTo>
                  <a:cubicBezTo>
                    <a:pt x="3590545" y="67437"/>
                    <a:pt x="3503550" y="67818"/>
                    <a:pt x="3391536" y="70485"/>
                  </a:cubicBezTo>
                  <a:cubicBezTo>
                    <a:pt x="3365501" y="71120"/>
                    <a:pt x="3338069" y="71882"/>
                    <a:pt x="3309113" y="72644"/>
                  </a:cubicBezTo>
                  <a:cubicBezTo>
                    <a:pt x="3276855" y="73533"/>
                    <a:pt x="3242819" y="74422"/>
                    <a:pt x="3206624" y="75311"/>
                  </a:cubicBezTo>
                  <a:cubicBezTo>
                    <a:pt x="3149601" y="76708"/>
                    <a:pt x="3104643" y="79502"/>
                    <a:pt x="3060320" y="82296"/>
                  </a:cubicBezTo>
                  <a:cubicBezTo>
                    <a:pt x="2943226" y="89662"/>
                    <a:pt x="2831974" y="96774"/>
                    <a:pt x="2523745" y="75184"/>
                  </a:cubicBezTo>
                  <a:cubicBezTo>
                    <a:pt x="2261998" y="56896"/>
                    <a:pt x="2038478" y="65659"/>
                    <a:pt x="1870076" y="72390"/>
                  </a:cubicBezTo>
                  <a:cubicBezTo>
                    <a:pt x="1766698" y="76454"/>
                    <a:pt x="1682878" y="79756"/>
                    <a:pt x="1624331" y="75184"/>
                  </a:cubicBezTo>
                  <a:lnTo>
                    <a:pt x="1625728" y="57785"/>
                  </a:lnTo>
                  <a:lnTo>
                    <a:pt x="1624331" y="75184"/>
                  </a:lnTo>
                  <a:cubicBezTo>
                    <a:pt x="1474470" y="63500"/>
                    <a:pt x="1280033" y="60579"/>
                    <a:pt x="1164590" y="75057"/>
                  </a:cubicBezTo>
                  <a:cubicBezTo>
                    <a:pt x="1155954" y="76200"/>
                    <a:pt x="1148588" y="77089"/>
                    <a:pt x="1142238" y="77851"/>
                  </a:cubicBezTo>
                  <a:cubicBezTo>
                    <a:pt x="1117092" y="81026"/>
                    <a:pt x="1107059" y="82423"/>
                    <a:pt x="1094232" y="82296"/>
                  </a:cubicBezTo>
                  <a:cubicBezTo>
                    <a:pt x="1087882" y="82296"/>
                    <a:pt x="1080897" y="81915"/>
                    <a:pt x="1071118" y="81407"/>
                  </a:cubicBezTo>
                  <a:cubicBezTo>
                    <a:pt x="1040892" y="79756"/>
                    <a:pt x="978789" y="76454"/>
                    <a:pt x="807974" y="75184"/>
                  </a:cubicBezTo>
                  <a:cubicBezTo>
                    <a:pt x="659003" y="74168"/>
                    <a:pt x="559308" y="76073"/>
                    <a:pt x="468630" y="77978"/>
                  </a:cubicBezTo>
                  <a:cubicBezTo>
                    <a:pt x="339090" y="80645"/>
                    <a:pt x="227584" y="82804"/>
                    <a:pt x="17145" y="75184"/>
                  </a:cubicBezTo>
                  <a:cubicBezTo>
                    <a:pt x="12573" y="75057"/>
                    <a:pt x="8128" y="73025"/>
                    <a:pt x="4953" y="69596"/>
                  </a:cubicBezTo>
                  <a:cubicBezTo>
                    <a:pt x="1778" y="66167"/>
                    <a:pt x="127" y="61722"/>
                    <a:pt x="254" y="57023"/>
                  </a:cubicBezTo>
                  <a:cubicBezTo>
                    <a:pt x="254" y="56769"/>
                    <a:pt x="254" y="56515"/>
                    <a:pt x="254" y="56261"/>
                  </a:cubicBezTo>
                  <a:cubicBezTo>
                    <a:pt x="381" y="52324"/>
                    <a:pt x="635" y="47625"/>
                    <a:pt x="254" y="40259"/>
                  </a:cubicBezTo>
                  <a:cubicBezTo>
                    <a:pt x="0" y="35306"/>
                    <a:pt x="1905" y="30353"/>
                    <a:pt x="5588" y="26924"/>
                  </a:cubicBezTo>
                  <a:cubicBezTo>
                    <a:pt x="9271" y="23495"/>
                    <a:pt x="13970" y="22225"/>
                    <a:pt x="18923" y="22606"/>
                  </a:cubicBezTo>
                  <a:cubicBezTo>
                    <a:pt x="86741" y="27686"/>
                    <a:pt x="154305" y="29464"/>
                    <a:pt x="224790" y="29337"/>
                  </a:cubicBezTo>
                  <a:cubicBezTo>
                    <a:pt x="288925" y="29337"/>
                    <a:pt x="355600" y="27813"/>
                    <a:pt x="427101" y="26289"/>
                  </a:cubicBezTo>
                  <a:cubicBezTo>
                    <a:pt x="509778" y="24511"/>
                    <a:pt x="599186" y="22479"/>
                    <a:pt x="698754" y="22479"/>
                  </a:cubicBezTo>
                  <a:cubicBezTo>
                    <a:pt x="804164" y="22479"/>
                    <a:pt x="886841" y="18669"/>
                    <a:pt x="958469" y="15367"/>
                  </a:cubicBezTo>
                  <a:cubicBezTo>
                    <a:pt x="1076198" y="10033"/>
                    <a:pt x="1164844" y="5969"/>
                    <a:pt x="1273556" y="22606"/>
                  </a:cubicBezTo>
                  <a:cubicBezTo>
                    <a:pt x="1337691" y="32512"/>
                    <a:pt x="1432306" y="35052"/>
                    <a:pt x="1539113" y="34417"/>
                  </a:cubicBezTo>
                  <a:cubicBezTo>
                    <a:pt x="1628140" y="33782"/>
                    <a:pt x="1724787" y="30861"/>
                    <a:pt x="1818132" y="28067"/>
                  </a:cubicBezTo>
                  <a:cubicBezTo>
                    <a:pt x="1904873" y="25400"/>
                    <a:pt x="1988947" y="22860"/>
                    <a:pt x="2060956" y="22479"/>
                  </a:cubicBezTo>
                  <a:cubicBezTo>
                    <a:pt x="2152650" y="21844"/>
                    <a:pt x="2228088" y="25273"/>
                    <a:pt x="2297049" y="28321"/>
                  </a:cubicBezTo>
                  <a:cubicBezTo>
                    <a:pt x="2410460" y="33401"/>
                    <a:pt x="2506345" y="37719"/>
                    <a:pt x="2631313" y="22606"/>
                  </a:cubicBezTo>
                  <a:cubicBezTo>
                    <a:pt x="2774823" y="5080"/>
                    <a:pt x="2802636" y="2794"/>
                    <a:pt x="2945892" y="9525"/>
                  </a:cubicBezTo>
                  <a:cubicBezTo>
                    <a:pt x="2970911" y="10668"/>
                    <a:pt x="2999613" y="12192"/>
                    <a:pt x="3033014" y="13843"/>
                  </a:cubicBezTo>
                  <a:cubicBezTo>
                    <a:pt x="3080131" y="16256"/>
                    <a:pt x="3136773" y="19177"/>
                    <a:pt x="3206496" y="22479"/>
                  </a:cubicBezTo>
                  <a:cubicBezTo>
                    <a:pt x="3418078" y="32512"/>
                    <a:pt x="3603625" y="26670"/>
                    <a:pt x="3760089" y="21717"/>
                  </a:cubicBezTo>
                  <a:cubicBezTo>
                    <a:pt x="3898519" y="17272"/>
                    <a:pt x="4015359" y="13589"/>
                    <a:pt x="4106672" y="22606"/>
                  </a:cubicBezTo>
                  <a:cubicBezTo>
                    <a:pt x="4207510" y="32512"/>
                    <a:pt x="4291711" y="33782"/>
                    <a:pt x="4402709" y="31750"/>
                  </a:cubicBezTo>
                  <a:cubicBezTo>
                    <a:pt x="4445000" y="30988"/>
                    <a:pt x="4490974" y="29718"/>
                    <a:pt x="4543298" y="28321"/>
                  </a:cubicBezTo>
                  <a:cubicBezTo>
                    <a:pt x="4611751" y="26416"/>
                    <a:pt x="4690872" y="24257"/>
                    <a:pt x="4785868" y="22606"/>
                  </a:cubicBezTo>
                  <a:cubicBezTo>
                    <a:pt x="5050536" y="17780"/>
                    <a:pt x="5198110" y="18161"/>
                    <a:pt x="5417312" y="20066"/>
                  </a:cubicBezTo>
                  <a:cubicBezTo>
                    <a:pt x="5453253" y="20447"/>
                    <a:pt x="5491226" y="20701"/>
                    <a:pt x="5531866" y="21209"/>
                  </a:cubicBezTo>
                  <a:cubicBezTo>
                    <a:pt x="5578983" y="21717"/>
                    <a:pt x="5629783" y="22098"/>
                    <a:pt x="5685536" y="22606"/>
                  </a:cubicBezTo>
                  <a:cubicBezTo>
                    <a:pt x="5771642" y="23368"/>
                    <a:pt x="5852668" y="24257"/>
                    <a:pt x="5928995" y="25146"/>
                  </a:cubicBezTo>
                  <a:cubicBezTo>
                    <a:pt x="6205474" y="28321"/>
                    <a:pt x="6419342" y="30734"/>
                    <a:pt x="6583680" y="22606"/>
                  </a:cubicBezTo>
                  <a:cubicBezTo>
                    <a:pt x="6649720" y="19304"/>
                    <a:pt x="6683249" y="14859"/>
                    <a:pt x="6710173" y="11303"/>
                  </a:cubicBezTo>
                  <a:cubicBezTo>
                    <a:pt x="6770879" y="3175"/>
                    <a:pt x="6798438" y="0"/>
                    <a:pt x="7049390" y="22733"/>
                  </a:cubicBezTo>
                  <a:cubicBezTo>
                    <a:pt x="7408800" y="55245"/>
                    <a:pt x="7705599" y="37465"/>
                    <a:pt x="7934580" y="23368"/>
                  </a:cubicBezTo>
                  <a:cubicBezTo>
                    <a:pt x="7936485" y="23241"/>
                    <a:pt x="7938390" y="23114"/>
                    <a:pt x="7940295" y="22987"/>
                  </a:cubicBezTo>
                  <a:cubicBezTo>
                    <a:pt x="7942200" y="22860"/>
                    <a:pt x="7944105" y="22733"/>
                    <a:pt x="7946010" y="22606"/>
                  </a:cubicBezTo>
                  <a:cubicBezTo>
                    <a:pt x="8176896" y="8382"/>
                    <a:pt x="8334249" y="5334"/>
                    <a:pt x="8520940" y="22606"/>
                  </a:cubicBezTo>
                  <a:cubicBezTo>
                    <a:pt x="8589900" y="28956"/>
                    <a:pt x="8658608" y="30734"/>
                    <a:pt x="8728458" y="30353"/>
                  </a:cubicBezTo>
                  <a:cubicBezTo>
                    <a:pt x="8785227" y="30099"/>
                    <a:pt x="8842631" y="28321"/>
                    <a:pt x="8901559" y="26543"/>
                  </a:cubicBezTo>
                  <a:cubicBezTo>
                    <a:pt x="8963027" y="24765"/>
                    <a:pt x="9026273" y="22860"/>
                    <a:pt x="9091551" y="22479"/>
                  </a:cubicBezTo>
                  <a:cubicBezTo>
                    <a:pt x="9185404" y="21971"/>
                    <a:pt x="9361681" y="22352"/>
                    <a:pt x="9534527" y="22733"/>
                  </a:cubicBezTo>
                  <a:cubicBezTo>
                    <a:pt x="9738235" y="23114"/>
                    <a:pt x="9936736" y="23495"/>
                    <a:pt x="9990584" y="22479"/>
                  </a:cubicBezTo>
                  <a:cubicBezTo>
                    <a:pt x="10030081" y="21717"/>
                    <a:pt x="10064117" y="22479"/>
                    <a:pt x="10101836" y="23241"/>
                  </a:cubicBezTo>
                  <a:cubicBezTo>
                    <a:pt x="10160891" y="24511"/>
                    <a:pt x="10229598" y="26035"/>
                    <a:pt x="10344660" y="22479"/>
                  </a:cubicBezTo>
                  <a:cubicBezTo>
                    <a:pt x="10368790" y="21717"/>
                    <a:pt x="10391777" y="21209"/>
                    <a:pt x="10413875" y="20955"/>
                  </a:cubicBezTo>
                  <a:cubicBezTo>
                    <a:pt x="10481694" y="20066"/>
                    <a:pt x="10542399" y="20828"/>
                    <a:pt x="10609582" y="21844"/>
                  </a:cubicBezTo>
                  <a:cubicBezTo>
                    <a:pt x="10693148" y="22987"/>
                    <a:pt x="10787000" y="24257"/>
                    <a:pt x="10917303" y="22479"/>
                  </a:cubicBezTo>
                  <a:close/>
                </a:path>
              </a:pathLst>
            </a:custGeom>
            <a:solidFill>
              <a:srgbClr val="4DC1DF"/>
            </a:solidFill>
          </p:spPr>
        </p:sp>
      </p:grpSp>
      <p:sp>
        <p:nvSpPr>
          <p:cNvPr name="TextBox 9" id="9"/>
          <p:cNvSpPr txBox="true"/>
          <p:nvPr/>
        </p:nvSpPr>
        <p:spPr>
          <a:xfrm rot="0">
            <a:off x="380352" y="-33162"/>
            <a:ext cx="7749550" cy="971550"/>
          </a:xfrm>
          <a:prstGeom prst="rect">
            <a:avLst/>
          </a:prstGeom>
        </p:spPr>
        <p:txBody>
          <a:bodyPr anchor="t" rtlCol="false" tIns="0" lIns="0" bIns="0" rIns="0">
            <a:spAutoFit/>
          </a:bodyPr>
          <a:lstStyle/>
          <a:p>
            <a:pPr algn="l">
              <a:lnSpc>
                <a:spcPts val="7198"/>
              </a:lnSpc>
            </a:pPr>
            <a:r>
              <a:rPr lang="en-US" spc="74" sz="4999">
                <a:solidFill>
                  <a:srgbClr val="000000"/>
                </a:solidFill>
                <a:latin typeface="Catseye"/>
              </a:rPr>
              <a:t>Outreach Materials</a:t>
            </a:r>
          </a:p>
        </p:txBody>
      </p:sp>
      <p:pic>
        <p:nvPicPr>
          <p:cNvPr name="Picture 10" id="10"/>
          <p:cNvPicPr>
            <a:picLocks noChangeAspect="true"/>
          </p:cNvPicPr>
          <p:nvPr/>
        </p:nvPicPr>
        <p:blipFill>
          <a:blip r:embed="rId3"/>
          <a:srcRect l="0" t="0" r="4052" b="3967"/>
          <a:stretch>
            <a:fillRect/>
          </a:stretch>
        </p:blipFill>
        <p:spPr>
          <a:xfrm flipH="false" flipV="false" rot="0">
            <a:off x="7834394" y="4545518"/>
            <a:ext cx="1251489" cy="532040"/>
          </a:xfrm>
          <a:prstGeom prst="rect">
            <a:avLst/>
          </a:prstGeom>
        </p:spPr>
      </p:pic>
      <p:pic>
        <p:nvPicPr>
          <p:cNvPr name="Picture 11" id="11"/>
          <p:cNvPicPr>
            <a:picLocks noChangeAspect="true"/>
          </p:cNvPicPr>
          <p:nvPr/>
        </p:nvPicPr>
        <p:blipFill>
          <a:blip r:embed="rId4"/>
          <a:srcRect l="0" t="0" r="853" b="3933"/>
          <a:stretch>
            <a:fillRect/>
          </a:stretch>
        </p:blipFill>
        <p:spPr>
          <a:xfrm flipH="false" flipV="false" rot="0">
            <a:off x="6264299" y="1231144"/>
            <a:ext cx="2767205" cy="2681232"/>
          </a:xfrm>
          <a:prstGeom prst="rect">
            <a:avLst/>
          </a:prstGeom>
        </p:spPr>
      </p:pic>
      <p:pic>
        <p:nvPicPr>
          <p:cNvPr name="Picture 12" id="12"/>
          <p:cNvPicPr>
            <a:picLocks noChangeAspect="true"/>
          </p:cNvPicPr>
          <p:nvPr/>
        </p:nvPicPr>
        <p:blipFill>
          <a:blip r:embed="rId5"/>
          <a:srcRect l="0" t="0" r="529" b="529"/>
          <a:stretch>
            <a:fillRect/>
          </a:stretch>
        </p:blipFill>
        <p:spPr>
          <a:xfrm flipH="false" flipV="false" rot="0">
            <a:off x="514350" y="2905650"/>
            <a:ext cx="3766750" cy="1769226"/>
          </a:xfrm>
          <a:prstGeom prst="rect">
            <a:avLst/>
          </a:prstGeom>
        </p:spPr>
      </p:pic>
      <p:pic>
        <p:nvPicPr>
          <p:cNvPr name="Picture 13" id="13"/>
          <p:cNvPicPr>
            <a:picLocks noChangeAspect="true"/>
          </p:cNvPicPr>
          <p:nvPr/>
        </p:nvPicPr>
        <p:blipFill>
          <a:blip r:embed="rId6"/>
          <a:srcRect l="0" t="0" r="451" b="451"/>
          <a:stretch>
            <a:fillRect/>
          </a:stretch>
        </p:blipFill>
        <p:spPr>
          <a:xfrm flipH="false" flipV="false" rot="0">
            <a:off x="4228525" y="2748039"/>
            <a:ext cx="2218776" cy="2218776"/>
          </a:xfrm>
          <a:prstGeom prst="rect">
            <a:avLst/>
          </a:prstGeom>
        </p:spPr>
      </p:pic>
      <p:sp>
        <p:nvSpPr>
          <p:cNvPr name="TextBox 14" id="14"/>
          <p:cNvSpPr txBox="true"/>
          <p:nvPr/>
        </p:nvSpPr>
        <p:spPr>
          <a:xfrm rot="0">
            <a:off x="413800" y="1481175"/>
            <a:ext cx="4273050" cy="990600"/>
          </a:xfrm>
          <a:prstGeom prst="rect">
            <a:avLst/>
          </a:prstGeom>
        </p:spPr>
        <p:txBody>
          <a:bodyPr anchor="t" rtlCol="false" tIns="0" lIns="0" bIns="0" rIns="0">
            <a:spAutoFit/>
          </a:bodyPr>
          <a:lstStyle/>
          <a:p>
            <a:pPr algn="l">
              <a:lnSpc>
                <a:spcPts val="2879"/>
              </a:lnSpc>
            </a:pPr>
            <a:r>
              <a:rPr lang="en-US" spc="-95" sz="2400">
                <a:solidFill>
                  <a:srgbClr val="000000"/>
                </a:solidFill>
                <a:latin typeface="Museo Slab"/>
              </a:rPr>
              <a:t>New! Free Outreach Toolkits </a:t>
            </a:r>
          </a:p>
          <a:p>
            <a:pPr algn="l">
              <a:lnSpc>
                <a:spcPts val="2160"/>
              </a:lnSpc>
            </a:pPr>
          </a:p>
          <a:p>
            <a:pPr algn="l">
              <a:lnSpc>
                <a:spcPts val="2879"/>
              </a:lnSpc>
            </a:pPr>
            <a:r>
              <a:rPr lang="en-US" spc="-95" u="sng" sz="2400">
                <a:solidFill>
                  <a:srgbClr val="0000FF"/>
                </a:solidFill>
                <a:latin typeface="Museo Slab"/>
              </a:rPr>
              <a:t>Order Form</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206" b="206"/>
          <a:stretch>
            <a:fillRect/>
          </a:stretch>
        </p:blipFill>
        <p:spPr>
          <a:xfrm flipH="false" flipV="false" rot="0">
            <a:off x="0" y="2676"/>
            <a:ext cx="9143999" cy="5138147"/>
          </a:xfrm>
          <a:prstGeom prst="rect">
            <a:avLst/>
          </a:prstGeom>
        </p:spPr>
      </p:pic>
      <p:pic>
        <p:nvPicPr>
          <p:cNvPr name="Picture 3" id="3"/>
          <p:cNvPicPr>
            <a:picLocks noChangeAspect="true"/>
          </p:cNvPicPr>
          <p:nvPr/>
        </p:nvPicPr>
        <p:blipFill>
          <a:blip r:embed="rId4"/>
          <a:srcRect l="0" t="0" r="2388" b="2719"/>
          <a:stretch>
            <a:fillRect/>
          </a:stretch>
        </p:blipFill>
        <p:spPr>
          <a:xfrm flipH="false" flipV="false" rot="0">
            <a:off x="6858000" y="4455023"/>
            <a:ext cx="2029408" cy="685800"/>
          </a:xfrm>
          <a:prstGeom prst="rect">
            <a:avLst/>
          </a:prstGeom>
        </p:spPr>
      </p:pic>
      <p:sp>
        <p:nvSpPr>
          <p:cNvPr name="TextBox 4" id="4"/>
          <p:cNvSpPr txBox="true"/>
          <p:nvPr/>
        </p:nvSpPr>
        <p:spPr>
          <a:xfrm rot="0">
            <a:off x="2656674" y="1495424"/>
            <a:ext cx="3830650" cy="1876425"/>
          </a:xfrm>
          <a:prstGeom prst="rect">
            <a:avLst/>
          </a:prstGeom>
        </p:spPr>
        <p:txBody>
          <a:bodyPr anchor="t" rtlCol="false" tIns="0" lIns="0" bIns="0" rIns="0">
            <a:spAutoFit/>
          </a:bodyPr>
          <a:lstStyle/>
          <a:p>
            <a:pPr algn="ctr">
              <a:lnSpc>
                <a:spcPts val="7198"/>
              </a:lnSpc>
            </a:pPr>
            <a:r>
              <a:rPr lang="en-US" spc="74" sz="4999">
                <a:solidFill>
                  <a:srgbClr val="FFFFFF"/>
                </a:solidFill>
                <a:latin typeface="Catseye"/>
              </a:rPr>
              <a:t>Wrap Up &amp; Questions!</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33566" y="247650"/>
            <a:ext cx="8276869" cy="862965"/>
          </a:xfrm>
          <a:prstGeom prst="rect">
            <a:avLst/>
          </a:prstGeom>
        </p:spPr>
        <p:txBody>
          <a:bodyPr anchor="t" rtlCol="false" tIns="0" lIns="0" bIns="0" rIns="0">
            <a:spAutoFit/>
          </a:bodyPr>
          <a:lstStyle/>
          <a:p>
            <a:pPr algn="l">
              <a:lnSpc>
                <a:spcPts val="6480"/>
              </a:lnSpc>
            </a:pPr>
            <a:r>
              <a:rPr lang="en-US" spc="66" sz="4500">
                <a:solidFill>
                  <a:srgbClr val="000000"/>
                </a:solidFill>
                <a:latin typeface="Catseye"/>
              </a:rPr>
              <a:t>Training Evaluation &amp; Certificate</a:t>
            </a:r>
          </a:p>
        </p:txBody>
      </p:sp>
      <p:sp>
        <p:nvSpPr>
          <p:cNvPr name="TextBox 3" id="3"/>
          <p:cNvSpPr txBox="true"/>
          <p:nvPr/>
        </p:nvSpPr>
        <p:spPr>
          <a:xfrm rot="0">
            <a:off x="514350" y="1620113"/>
            <a:ext cx="7749600" cy="2264664"/>
          </a:xfrm>
          <a:prstGeom prst="rect">
            <a:avLst/>
          </a:prstGeom>
        </p:spPr>
        <p:txBody>
          <a:bodyPr anchor="t" rtlCol="false" tIns="0" lIns="0" bIns="0" rIns="0">
            <a:spAutoFit/>
          </a:bodyPr>
          <a:lstStyle/>
          <a:p>
            <a:pPr algn="l">
              <a:lnSpc>
                <a:spcPts val="3168"/>
              </a:lnSpc>
            </a:pPr>
            <a:r>
              <a:rPr lang="en-US" spc="29" sz="2000">
                <a:solidFill>
                  <a:srgbClr val="000000"/>
                </a:solidFill>
                <a:latin typeface="Museo Slab"/>
              </a:rPr>
              <a:t>Click this link to complete a quick training evaluation:</a:t>
            </a:r>
          </a:p>
          <a:p>
            <a:pPr algn="l">
              <a:lnSpc>
                <a:spcPts val="2851"/>
              </a:lnSpc>
            </a:pPr>
          </a:p>
          <a:p>
            <a:pPr algn="l">
              <a:lnSpc>
                <a:spcPts val="2851"/>
              </a:lnSpc>
            </a:pPr>
            <a:r>
              <a:rPr lang="en-US" spc="26" u="sng" sz="1800">
                <a:solidFill>
                  <a:srgbClr val="000000"/>
                </a:solidFill>
                <a:latin typeface="Museo Slab"/>
              </a:rPr>
              <a:t>https://www.surveymonkey.com/r/YYDDCWS</a:t>
            </a:r>
          </a:p>
          <a:p>
            <a:pPr algn="l">
              <a:lnSpc>
                <a:spcPts val="2851"/>
              </a:lnSpc>
            </a:pPr>
          </a:p>
          <a:p>
            <a:pPr algn="l">
              <a:lnSpc>
                <a:spcPts val="3168"/>
              </a:lnSpc>
            </a:pPr>
            <a:r>
              <a:rPr lang="en-US" spc="29" sz="2000">
                <a:solidFill>
                  <a:srgbClr val="000000"/>
                </a:solidFill>
                <a:latin typeface="Museo Slab"/>
              </a:rPr>
              <a:t>When you submit the evaluation, click “DONE” on the survey thank you page to download your certificate </a:t>
            </a:r>
          </a:p>
        </p:txBody>
      </p:sp>
      <p:pic>
        <p:nvPicPr>
          <p:cNvPr name="Picture 4" id="4"/>
          <p:cNvPicPr>
            <a:picLocks noChangeAspect="true"/>
          </p:cNvPicPr>
          <p:nvPr/>
        </p:nvPicPr>
        <p:blipFill>
          <a:blip r:embed="rId3"/>
          <a:srcRect l="0" t="0" r="4052" b="3967"/>
          <a:stretch>
            <a:fillRect/>
          </a:stretch>
        </p:blipFill>
        <p:spPr>
          <a:xfrm flipH="false" flipV="false" rot="0">
            <a:off x="7834394" y="4545518"/>
            <a:ext cx="1251488" cy="532040"/>
          </a:xfrm>
          <a:prstGeom prst="rect">
            <a:avLst/>
          </a:prstGeom>
        </p:spPr>
      </p:pic>
      <p:grpSp>
        <p:nvGrpSpPr>
          <p:cNvPr name="Group 5" id="5"/>
          <p:cNvGrpSpPr>
            <a:grpSpLocks noChangeAspect="true"/>
          </p:cNvGrpSpPr>
          <p:nvPr/>
        </p:nvGrpSpPr>
        <p:grpSpPr>
          <a:xfrm rot="-10800000">
            <a:off x="423803" y="1234251"/>
            <a:ext cx="8175879" cy="74009"/>
            <a:chOff x="0" y="0"/>
            <a:chExt cx="10901171" cy="98679"/>
          </a:xfrm>
        </p:grpSpPr>
        <p:sp>
          <p:nvSpPr>
            <p:cNvPr name="Freeform 6" id="6"/>
            <p:cNvSpPr/>
            <p:nvPr/>
          </p:nvSpPr>
          <p:spPr>
            <a:xfrm>
              <a:off x="0" y="0"/>
              <a:ext cx="10901172" cy="98679"/>
            </a:xfrm>
            <a:custGeom>
              <a:avLst/>
              <a:gdLst/>
              <a:ahLst/>
              <a:cxnLst/>
              <a:rect r="r" b="b" t="t" l="l"/>
              <a:pathLst>
                <a:path h="98679" w="10901172">
                  <a:moveTo>
                    <a:pt x="10900791" y="39497"/>
                  </a:moveTo>
                  <a:cubicBezTo>
                    <a:pt x="10782300" y="32893"/>
                    <a:pt x="10571353" y="33909"/>
                    <a:pt x="10437495" y="39497"/>
                  </a:cubicBezTo>
                  <a:cubicBezTo>
                    <a:pt x="10303638" y="45085"/>
                    <a:pt x="10034143" y="44323"/>
                    <a:pt x="9756267" y="39497"/>
                  </a:cubicBezTo>
                  <a:cubicBezTo>
                    <a:pt x="9478391" y="34671"/>
                    <a:pt x="9139555" y="56642"/>
                    <a:pt x="8965947" y="39497"/>
                  </a:cubicBezTo>
                  <a:cubicBezTo>
                    <a:pt x="8792338" y="22352"/>
                    <a:pt x="8781542" y="35433"/>
                    <a:pt x="8611743" y="39497"/>
                  </a:cubicBezTo>
                  <a:cubicBezTo>
                    <a:pt x="8441944" y="43561"/>
                    <a:pt x="8428228" y="54864"/>
                    <a:pt x="8257540" y="39497"/>
                  </a:cubicBezTo>
                  <a:cubicBezTo>
                    <a:pt x="8086852" y="24130"/>
                    <a:pt x="7566660" y="18288"/>
                    <a:pt x="7358253" y="39497"/>
                  </a:cubicBezTo>
                  <a:cubicBezTo>
                    <a:pt x="7149847" y="60706"/>
                    <a:pt x="6909181" y="52705"/>
                    <a:pt x="6677025" y="39497"/>
                  </a:cubicBezTo>
                  <a:cubicBezTo>
                    <a:pt x="6444869" y="26289"/>
                    <a:pt x="6433947" y="52832"/>
                    <a:pt x="6322822" y="39497"/>
                  </a:cubicBezTo>
                  <a:cubicBezTo>
                    <a:pt x="6211697" y="26162"/>
                    <a:pt x="5780278" y="70866"/>
                    <a:pt x="5641594" y="39497"/>
                  </a:cubicBezTo>
                  <a:cubicBezTo>
                    <a:pt x="5502909" y="8128"/>
                    <a:pt x="4946777" y="32385"/>
                    <a:pt x="4742307" y="39497"/>
                  </a:cubicBezTo>
                  <a:cubicBezTo>
                    <a:pt x="4537837" y="46609"/>
                    <a:pt x="4365878" y="30988"/>
                    <a:pt x="4170045" y="39497"/>
                  </a:cubicBezTo>
                  <a:cubicBezTo>
                    <a:pt x="3974211" y="48006"/>
                    <a:pt x="3809873" y="58674"/>
                    <a:pt x="3597783" y="39497"/>
                  </a:cubicBezTo>
                  <a:cubicBezTo>
                    <a:pt x="3385693" y="20320"/>
                    <a:pt x="3060573" y="70231"/>
                    <a:pt x="2916555" y="39497"/>
                  </a:cubicBezTo>
                  <a:cubicBezTo>
                    <a:pt x="2772537" y="8763"/>
                    <a:pt x="2402332" y="78994"/>
                    <a:pt x="2126234" y="39497"/>
                  </a:cubicBezTo>
                  <a:cubicBezTo>
                    <a:pt x="1850136" y="0"/>
                    <a:pt x="1696466" y="75946"/>
                    <a:pt x="1335913" y="39497"/>
                  </a:cubicBezTo>
                  <a:cubicBezTo>
                    <a:pt x="975360" y="3048"/>
                    <a:pt x="665353" y="98679"/>
                    <a:pt x="635" y="39497"/>
                  </a:cubicBezTo>
                  <a:cubicBezTo>
                    <a:pt x="0" y="43942"/>
                    <a:pt x="127" y="48768"/>
                    <a:pt x="635" y="57785"/>
                  </a:cubicBezTo>
                  <a:cubicBezTo>
                    <a:pt x="224917" y="61214"/>
                    <a:pt x="291465" y="66421"/>
                    <a:pt x="463931" y="57785"/>
                  </a:cubicBezTo>
                  <a:cubicBezTo>
                    <a:pt x="636397" y="49149"/>
                    <a:pt x="939800" y="28448"/>
                    <a:pt x="1363218" y="57785"/>
                  </a:cubicBezTo>
                  <a:cubicBezTo>
                    <a:pt x="1786636" y="87122"/>
                    <a:pt x="1813560" y="74676"/>
                    <a:pt x="2044446" y="57785"/>
                  </a:cubicBezTo>
                  <a:cubicBezTo>
                    <a:pt x="2275332" y="40894"/>
                    <a:pt x="2266569" y="53340"/>
                    <a:pt x="2398649" y="57785"/>
                  </a:cubicBezTo>
                  <a:cubicBezTo>
                    <a:pt x="2530729" y="62230"/>
                    <a:pt x="2768473" y="62103"/>
                    <a:pt x="3079877" y="57785"/>
                  </a:cubicBezTo>
                  <a:cubicBezTo>
                    <a:pt x="3391281" y="53467"/>
                    <a:pt x="3468370" y="68961"/>
                    <a:pt x="3652139" y="57785"/>
                  </a:cubicBezTo>
                  <a:cubicBezTo>
                    <a:pt x="3835908" y="46609"/>
                    <a:pt x="3946398" y="42291"/>
                    <a:pt x="4224401" y="57785"/>
                  </a:cubicBezTo>
                  <a:cubicBezTo>
                    <a:pt x="4502404" y="73279"/>
                    <a:pt x="4608322" y="34925"/>
                    <a:pt x="4796663" y="57785"/>
                  </a:cubicBezTo>
                  <a:cubicBezTo>
                    <a:pt x="4985004" y="80645"/>
                    <a:pt x="5197475" y="31115"/>
                    <a:pt x="5368925" y="57785"/>
                  </a:cubicBezTo>
                  <a:cubicBezTo>
                    <a:pt x="5540375" y="84455"/>
                    <a:pt x="5844032" y="27432"/>
                    <a:pt x="6159246" y="57785"/>
                  </a:cubicBezTo>
                  <a:cubicBezTo>
                    <a:pt x="6474460" y="88138"/>
                    <a:pt x="6536309" y="28575"/>
                    <a:pt x="6840474" y="57785"/>
                  </a:cubicBezTo>
                  <a:cubicBezTo>
                    <a:pt x="7144639" y="86995"/>
                    <a:pt x="7084695" y="52832"/>
                    <a:pt x="7194677" y="57785"/>
                  </a:cubicBezTo>
                  <a:cubicBezTo>
                    <a:pt x="7304660" y="62738"/>
                    <a:pt x="7518527" y="77216"/>
                    <a:pt x="7766939" y="57785"/>
                  </a:cubicBezTo>
                  <a:cubicBezTo>
                    <a:pt x="8015351" y="38354"/>
                    <a:pt x="8377682" y="54991"/>
                    <a:pt x="8557260" y="57785"/>
                  </a:cubicBezTo>
                  <a:cubicBezTo>
                    <a:pt x="8736837" y="60579"/>
                    <a:pt x="8915653" y="72644"/>
                    <a:pt x="9020556" y="57785"/>
                  </a:cubicBezTo>
                  <a:cubicBezTo>
                    <a:pt x="9125458" y="42926"/>
                    <a:pt x="9639046" y="29591"/>
                    <a:pt x="9919843" y="57785"/>
                  </a:cubicBezTo>
                  <a:cubicBezTo>
                    <a:pt x="10200639" y="85979"/>
                    <a:pt x="10586593" y="23876"/>
                    <a:pt x="10900918" y="57785"/>
                  </a:cubicBezTo>
                  <a:cubicBezTo>
                    <a:pt x="10901172" y="49022"/>
                    <a:pt x="10900790" y="43942"/>
                    <a:pt x="10900918" y="39497"/>
                  </a:cubicBezTo>
                  <a:close/>
                </a:path>
              </a:pathLst>
            </a:custGeom>
            <a:solidFill>
              <a:srgbClr val="FFFFFF"/>
            </a:solidFill>
          </p:spPr>
        </p:sp>
        <p:sp>
          <p:nvSpPr>
            <p:cNvPr name="Freeform 7" id="7"/>
            <p:cNvSpPr/>
            <p:nvPr/>
          </p:nvSpPr>
          <p:spPr>
            <a:xfrm>
              <a:off x="-5207" y="5969"/>
              <a:ext cx="10910951" cy="81534"/>
            </a:xfrm>
            <a:custGeom>
              <a:avLst/>
              <a:gdLst/>
              <a:ahLst/>
              <a:cxnLst/>
              <a:rect r="r" b="b" t="t" l="l"/>
              <a:pathLst>
                <a:path h="81534" w="10910951">
                  <a:moveTo>
                    <a:pt x="10905744" y="38227"/>
                  </a:moveTo>
                  <a:cubicBezTo>
                    <a:pt x="10787507" y="31623"/>
                    <a:pt x="10576687" y="32639"/>
                    <a:pt x="10442956" y="38227"/>
                  </a:cubicBezTo>
                  <a:lnTo>
                    <a:pt x="10442956" y="38227"/>
                  </a:lnTo>
                  <a:cubicBezTo>
                    <a:pt x="10308971" y="43815"/>
                    <a:pt x="10039350" y="43053"/>
                    <a:pt x="9761474" y="38227"/>
                  </a:cubicBezTo>
                  <a:cubicBezTo>
                    <a:pt x="9645650" y="36195"/>
                    <a:pt x="9519285" y="38862"/>
                    <a:pt x="9398508" y="41402"/>
                  </a:cubicBezTo>
                  <a:cubicBezTo>
                    <a:pt x="9288399" y="43688"/>
                    <a:pt x="9182989" y="45974"/>
                    <a:pt x="9094978" y="44323"/>
                  </a:cubicBezTo>
                  <a:cubicBezTo>
                    <a:pt x="9048115" y="43561"/>
                    <a:pt x="9006078" y="41656"/>
                    <a:pt x="8970771" y="38100"/>
                  </a:cubicBezTo>
                  <a:lnTo>
                    <a:pt x="8971279" y="33401"/>
                  </a:lnTo>
                  <a:lnTo>
                    <a:pt x="8970771" y="38100"/>
                  </a:lnTo>
                  <a:cubicBezTo>
                    <a:pt x="8852027" y="26416"/>
                    <a:pt x="8809863" y="28829"/>
                    <a:pt x="8740393" y="32766"/>
                  </a:cubicBezTo>
                  <a:cubicBezTo>
                    <a:pt x="8708389" y="34671"/>
                    <a:pt x="8670670" y="36830"/>
                    <a:pt x="8617203" y="38100"/>
                  </a:cubicBezTo>
                  <a:lnTo>
                    <a:pt x="8617076" y="33401"/>
                  </a:lnTo>
                  <a:lnTo>
                    <a:pt x="8617203" y="38100"/>
                  </a:lnTo>
                  <a:cubicBezTo>
                    <a:pt x="8565514" y="39370"/>
                    <a:pt x="8528176" y="41275"/>
                    <a:pt x="8496553" y="42926"/>
                  </a:cubicBezTo>
                  <a:cubicBezTo>
                    <a:pt x="8473185" y="44069"/>
                    <a:pt x="8452865" y="45212"/>
                    <a:pt x="8432037" y="45720"/>
                  </a:cubicBezTo>
                  <a:cubicBezTo>
                    <a:pt x="8388476" y="46736"/>
                    <a:pt x="8342755" y="45466"/>
                    <a:pt x="8262365" y="38227"/>
                  </a:cubicBezTo>
                  <a:cubicBezTo>
                    <a:pt x="8091931" y="22860"/>
                    <a:pt x="7571993" y="17018"/>
                    <a:pt x="7363967" y="38227"/>
                  </a:cubicBezTo>
                  <a:lnTo>
                    <a:pt x="7363459" y="33528"/>
                  </a:lnTo>
                  <a:lnTo>
                    <a:pt x="7363967" y="38227"/>
                  </a:lnTo>
                  <a:cubicBezTo>
                    <a:pt x="7155179" y="59436"/>
                    <a:pt x="6914133" y="51435"/>
                    <a:pt x="6681977" y="38227"/>
                  </a:cubicBezTo>
                  <a:lnTo>
                    <a:pt x="6681977" y="38227"/>
                  </a:lnTo>
                  <a:cubicBezTo>
                    <a:pt x="6556120" y="31115"/>
                    <a:pt x="6495541" y="35560"/>
                    <a:pt x="6448678" y="39116"/>
                  </a:cubicBezTo>
                  <a:cubicBezTo>
                    <a:pt x="6418960" y="41275"/>
                    <a:pt x="6394449" y="43180"/>
                    <a:pt x="6362445" y="41402"/>
                  </a:cubicBezTo>
                  <a:cubicBezTo>
                    <a:pt x="6351777" y="40767"/>
                    <a:pt x="6340220" y="39751"/>
                    <a:pt x="6327520" y="38227"/>
                  </a:cubicBezTo>
                  <a:lnTo>
                    <a:pt x="6328028" y="33528"/>
                  </a:lnTo>
                  <a:lnTo>
                    <a:pt x="6327520" y="38227"/>
                  </a:lnTo>
                  <a:cubicBezTo>
                    <a:pt x="6282435" y="32766"/>
                    <a:pt x="6183248" y="37084"/>
                    <a:pt x="6071869" y="41910"/>
                  </a:cubicBezTo>
                  <a:cubicBezTo>
                    <a:pt x="5931661" y="48006"/>
                    <a:pt x="5772403" y="54864"/>
                    <a:pt x="5680074" y="43815"/>
                  </a:cubicBezTo>
                  <a:cubicBezTo>
                    <a:pt x="5667374" y="42291"/>
                    <a:pt x="5655944" y="40386"/>
                    <a:pt x="5645911" y="38100"/>
                  </a:cubicBezTo>
                  <a:cubicBezTo>
                    <a:pt x="5521197" y="9906"/>
                    <a:pt x="5054599" y="26924"/>
                    <a:pt x="4814950" y="35814"/>
                  </a:cubicBezTo>
                  <a:cubicBezTo>
                    <a:pt x="4789931" y="36703"/>
                    <a:pt x="4767325" y="37592"/>
                    <a:pt x="4747894" y="38227"/>
                  </a:cubicBezTo>
                  <a:lnTo>
                    <a:pt x="4747767" y="33528"/>
                  </a:lnTo>
                  <a:lnTo>
                    <a:pt x="4747894" y="38227"/>
                  </a:lnTo>
                  <a:cubicBezTo>
                    <a:pt x="4648072" y="41656"/>
                    <a:pt x="4555997" y="39751"/>
                    <a:pt x="4465319" y="37846"/>
                  </a:cubicBezTo>
                  <a:cubicBezTo>
                    <a:pt x="4376927" y="35941"/>
                    <a:pt x="4289805" y="34163"/>
                    <a:pt x="4197730" y="37338"/>
                  </a:cubicBezTo>
                  <a:cubicBezTo>
                    <a:pt x="4190364" y="37592"/>
                    <a:pt x="4182998" y="37846"/>
                    <a:pt x="4175632" y="38227"/>
                  </a:cubicBezTo>
                  <a:lnTo>
                    <a:pt x="4175378" y="33528"/>
                  </a:lnTo>
                  <a:lnTo>
                    <a:pt x="4175632" y="38227"/>
                  </a:lnTo>
                  <a:cubicBezTo>
                    <a:pt x="4155947" y="39116"/>
                    <a:pt x="4136516" y="40005"/>
                    <a:pt x="4117339" y="40894"/>
                  </a:cubicBezTo>
                  <a:cubicBezTo>
                    <a:pt x="4098670" y="41783"/>
                    <a:pt x="4080128" y="42545"/>
                    <a:pt x="4061840" y="43434"/>
                  </a:cubicBezTo>
                  <a:cubicBezTo>
                    <a:pt x="3912488" y="49911"/>
                    <a:pt x="3772915" y="53721"/>
                    <a:pt x="3602735" y="38354"/>
                  </a:cubicBezTo>
                  <a:lnTo>
                    <a:pt x="3603116" y="33655"/>
                  </a:lnTo>
                  <a:lnTo>
                    <a:pt x="3602735" y="38354"/>
                  </a:lnTo>
                  <a:cubicBezTo>
                    <a:pt x="3503548" y="29337"/>
                    <a:pt x="3379215" y="35560"/>
                    <a:pt x="3260089" y="41529"/>
                  </a:cubicBezTo>
                  <a:cubicBezTo>
                    <a:pt x="3151377" y="46990"/>
                    <a:pt x="3046729" y="52197"/>
                    <a:pt x="2970021" y="45339"/>
                  </a:cubicBezTo>
                  <a:cubicBezTo>
                    <a:pt x="2952114" y="43688"/>
                    <a:pt x="2935604" y="41402"/>
                    <a:pt x="2920872" y="38227"/>
                  </a:cubicBezTo>
                  <a:lnTo>
                    <a:pt x="2921888" y="33528"/>
                  </a:lnTo>
                  <a:lnTo>
                    <a:pt x="2920872" y="38227"/>
                  </a:lnTo>
                  <a:cubicBezTo>
                    <a:pt x="2856102" y="24384"/>
                    <a:pt x="2744342" y="31242"/>
                    <a:pt x="2614675" y="39243"/>
                  </a:cubicBezTo>
                  <a:cubicBezTo>
                    <a:pt x="2460370" y="48768"/>
                    <a:pt x="2281681" y="59817"/>
                    <a:pt x="2130805" y="38227"/>
                  </a:cubicBezTo>
                  <a:cubicBezTo>
                    <a:pt x="1995423" y="18796"/>
                    <a:pt x="1889505" y="27305"/>
                    <a:pt x="1773554" y="36703"/>
                  </a:cubicBezTo>
                  <a:cubicBezTo>
                    <a:pt x="1654047" y="46355"/>
                    <a:pt x="1523999" y="56769"/>
                    <a:pt x="1340611" y="38227"/>
                  </a:cubicBezTo>
                  <a:cubicBezTo>
                    <a:pt x="1184782" y="22479"/>
                    <a:pt x="1038351" y="31496"/>
                    <a:pt x="867917" y="41910"/>
                  </a:cubicBezTo>
                  <a:cubicBezTo>
                    <a:pt x="645287" y="55626"/>
                    <a:pt x="382270" y="71882"/>
                    <a:pt x="5461" y="38227"/>
                  </a:cubicBezTo>
                  <a:lnTo>
                    <a:pt x="5842" y="33528"/>
                  </a:lnTo>
                  <a:lnTo>
                    <a:pt x="10541" y="34163"/>
                  </a:lnTo>
                  <a:cubicBezTo>
                    <a:pt x="10033" y="38100"/>
                    <a:pt x="10033" y="42418"/>
                    <a:pt x="10541" y="51562"/>
                  </a:cubicBezTo>
                  <a:lnTo>
                    <a:pt x="5842" y="51816"/>
                  </a:lnTo>
                  <a:lnTo>
                    <a:pt x="5969" y="47117"/>
                  </a:lnTo>
                  <a:cubicBezTo>
                    <a:pt x="59563" y="47879"/>
                    <a:pt x="104267" y="48895"/>
                    <a:pt x="143383" y="49657"/>
                  </a:cubicBezTo>
                  <a:cubicBezTo>
                    <a:pt x="174117" y="50292"/>
                    <a:pt x="201422" y="50800"/>
                    <a:pt x="227203" y="51308"/>
                  </a:cubicBezTo>
                  <a:cubicBezTo>
                    <a:pt x="306070" y="52451"/>
                    <a:pt x="370078" y="52070"/>
                    <a:pt x="468884" y="47117"/>
                  </a:cubicBezTo>
                  <a:lnTo>
                    <a:pt x="469138" y="51816"/>
                  </a:lnTo>
                  <a:lnTo>
                    <a:pt x="468884" y="47117"/>
                  </a:lnTo>
                  <a:cubicBezTo>
                    <a:pt x="483362" y="46355"/>
                    <a:pt x="498856" y="45593"/>
                    <a:pt x="515239" y="44704"/>
                  </a:cubicBezTo>
                  <a:cubicBezTo>
                    <a:pt x="533654" y="43688"/>
                    <a:pt x="553339" y="42672"/>
                    <a:pt x="574040" y="41656"/>
                  </a:cubicBezTo>
                  <a:cubicBezTo>
                    <a:pt x="753872" y="32639"/>
                    <a:pt x="1020826" y="22987"/>
                    <a:pt x="1368806" y="47117"/>
                  </a:cubicBezTo>
                  <a:lnTo>
                    <a:pt x="1368425" y="51816"/>
                  </a:lnTo>
                  <a:lnTo>
                    <a:pt x="1368806" y="47117"/>
                  </a:lnTo>
                  <a:cubicBezTo>
                    <a:pt x="1732915" y="72390"/>
                    <a:pt x="1803527" y="66675"/>
                    <a:pt x="1962912" y="53848"/>
                  </a:cubicBezTo>
                  <a:cubicBezTo>
                    <a:pt x="1988820" y="51816"/>
                    <a:pt x="2017141" y="49530"/>
                    <a:pt x="2049399" y="47117"/>
                  </a:cubicBezTo>
                  <a:lnTo>
                    <a:pt x="2049780" y="51816"/>
                  </a:lnTo>
                  <a:lnTo>
                    <a:pt x="2049399" y="47117"/>
                  </a:lnTo>
                  <a:cubicBezTo>
                    <a:pt x="2215769" y="34925"/>
                    <a:pt x="2258060" y="37973"/>
                    <a:pt x="2318004" y="42291"/>
                  </a:cubicBezTo>
                  <a:cubicBezTo>
                    <a:pt x="2341245" y="43942"/>
                    <a:pt x="2367153" y="45847"/>
                    <a:pt x="2404110" y="47117"/>
                  </a:cubicBezTo>
                  <a:cubicBezTo>
                    <a:pt x="2536063" y="51562"/>
                    <a:pt x="2773680" y="51435"/>
                    <a:pt x="3085084" y="47117"/>
                  </a:cubicBezTo>
                  <a:lnTo>
                    <a:pt x="3085211" y="51816"/>
                  </a:lnTo>
                  <a:lnTo>
                    <a:pt x="3085084" y="47117"/>
                  </a:lnTo>
                  <a:cubicBezTo>
                    <a:pt x="3230118" y="45085"/>
                    <a:pt x="3324479" y="47371"/>
                    <a:pt x="3402330" y="49276"/>
                  </a:cubicBezTo>
                  <a:cubicBezTo>
                    <a:pt x="3457067" y="50546"/>
                    <a:pt x="3503676" y="51689"/>
                    <a:pt x="3554095" y="51054"/>
                  </a:cubicBezTo>
                  <a:cubicBezTo>
                    <a:pt x="3585845" y="50673"/>
                    <a:pt x="3619246" y="49403"/>
                    <a:pt x="3657092" y="47117"/>
                  </a:cubicBezTo>
                  <a:cubicBezTo>
                    <a:pt x="3840988" y="35941"/>
                    <a:pt x="3951732" y="31623"/>
                    <a:pt x="4229862" y="47117"/>
                  </a:cubicBezTo>
                  <a:lnTo>
                    <a:pt x="4229608" y="51816"/>
                  </a:lnTo>
                  <a:lnTo>
                    <a:pt x="4229862" y="47117"/>
                  </a:lnTo>
                  <a:cubicBezTo>
                    <a:pt x="4366133" y="54737"/>
                    <a:pt x="4461002" y="49403"/>
                    <a:pt x="4544568" y="44577"/>
                  </a:cubicBezTo>
                  <a:cubicBezTo>
                    <a:pt x="4610354" y="40894"/>
                    <a:pt x="4669409" y="37465"/>
                    <a:pt x="4736084" y="41275"/>
                  </a:cubicBezTo>
                  <a:cubicBezTo>
                    <a:pt x="4757293" y="42418"/>
                    <a:pt x="4779264" y="44323"/>
                    <a:pt x="4802378" y="47117"/>
                  </a:cubicBezTo>
                  <a:cubicBezTo>
                    <a:pt x="4894199" y="58293"/>
                    <a:pt x="4991989" y="52070"/>
                    <a:pt x="5088382" y="45974"/>
                  </a:cubicBezTo>
                  <a:cubicBezTo>
                    <a:pt x="5180965" y="40132"/>
                    <a:pt x="5272404" y="34290"/>
                    <a:pt x="5355209" y="44450"/>
                  </a:cubicBezTo>
                  <a:cubicBezTo>
                    <a:pt x="5361813" y="45212"/>
                    <a:pt x="5368290" y="46101"/>
                    <a:pt x="5374767" y="47117"/>
                  </a:cubicBezTo>
                  <a:lnTo>
                    <a:pt x="5374005" y="51816"/>
                  </a:lnTo>
                  <a:lnTo>
                    <a:pt x="5374767" y="47117"/>
                  </a:lnTo>
                  <a:cubicBezTo>
                    <a:pt x="5454015" y="59436"/>
                    <a:pt x="5561965" y="53721"/>
                    <a:pt x="5687187" y="47117"/>
                  </a:cubicBezTo>
                  <a:cubicBezTo>
                    <a:pt x="5830570" y="39497"/>
                    <a:pt x="5996051" y="30734"/>
                    <a:pt x="6164834" y="46990"/>
                  </a:cubicBezTo>
                  <a:cubicBezTo>
                    <a:pt x="6323457" y="62230"/>
                    <a:pt x="6417691" y="54737"/>
                    <a:pt x="6511290" y="47244"/>
                  </a:cubicBezTo>
                  <a:cubicBezTo>
                    <a:pt x="6603365" y="39878"/>
                    <a:pt x="6694933" y="32512"/>
                    <a:pt x="6846062" y="46990"/>
                  </a:cubicBezTo>
                  <a:lnTo>
                    <a:pt x="6845555" y="51689"/>
                  </a:lnTo>
                  <a:lnTo>
                    <a:pt x="6846062" y="46990"/>
                  </a:lnTo>
                  <a:cubicBezTo>
                    <a:pt x="7043167" y="65913"/>
                    <a:pt x="7086727" y="58166"/>
                    <a:pt x="7122795" y="51816"/>
                  </a:cubicBezTo>
                  <a:cubicBezTo>
                    <a:pt x="7142861" y="48260"/>
                    <a:pt x="7160895" y="45212"/>
                    <a:pt x="7200011" y="46990"/>
                  </a:cubicBezTo>
                  <a:lnTo>
                    <a:pt x="7199757" y="51689"/>
                  </a:lnTo>
                  <a:lnTo>
                    <a:pt x="7200011" y="46990"/>
                  </a:lnTo>
                  <a:cubicBezTo>
                    <a:pt x="7212076" y="47498"/>
                    <a:pt x="7225411" y="48133"/>
                    <a:pt x="7239889" y="48895"/>
                  </a:cubicBezTo>
                  <a:cubicBezTo>
                    <a:pt x="7257161" y="49784"/>
                    <a:pt x="7275958" y="50673"/>
                    <a:pt x="7296405" y="51562"/>
                  </a:cubicBezTo>
                  <a:cubicBezTo>
                    <a:pt x="7414769" y="56896"/>
                    <a:pt x="7583298" y="61722"/>
                    <a:pt x="7771638" y="46990"/>
                  </a:cubicBezTo>
                  <a:lnTo>
                    <a:pt x="7772020" y="51689"/>
                  </a:lnTo>
                  <a:lnTo>
                    <a:pt x="7771638" y="46990"/>
                  </a:lnTo>
                  <a:cubicBezTo>
                    <a:pt x="7967092" y="31750"/>
                    <a:pt x="8232775" y="38735"/>
                    <a:pt x="8424672" y="43815"/>
                  </a:cubicBezTo>
                  <a:cubicBezTo>
                    <a:pt x="8477123" y="45212"/>
                    <a:pt x="8523986" y="46482"/>
                    <a:pt x="8562467" y="46990"/>
                  </a:cubicBezTo>
                  <a:lnTo>
                    <a:pt x="8562340" y="51689"/>
                  </a:lnTo>
                  <a:lnTo>
                    <a:pt x="8562467" y="46990"/>
                  </a:lnTo>
                  <a:cubicBezTo>
                    <a:pt x="8611616" y="47752"/>
                    <a:pt x="8660638" y="49149"/>
                    <a:pt x="8708009" y="50673"/>
                  </a:cubicBezTo>
                  <a:cubicBezTo>
                    <a:pt x="8752586" y="51943"/>
                    <a:pt x="8795766" y="53340"/>
                    <a:pt x="8836279" y="53848"/>
                  </a:cubicBezTo>
                  <a:cubicBezTo>
                    <a:pt x="8910701" y="54991"/>
                    <a:pt x="8976106" y="53975"/>
                    <a:pt x="9025001" y="46990"/>
                  </a:cubicBezTo>
                  <a:lnTo>
                    <a:pt x="9025635" y="51689"/>
                  </a:lnTo>
                  <a:lnTo>
                    <a:pt x="9025001" y="46990"/>
                  </a:lnTo>
                  <a:cubicBezTo>
                    <a:pt x="9130410" y="32131"/>
                    <a:pt x="9644380" y="18796"/>
                    <a:pt x="9925431" y="46990"/>
                  </a:cubicBezTo>
                  <a:lnTo>
                    <a:pt x="9924923" y="51689"/>
                  </a:lnTo>
                  <a:lnTo>
                    <a:pt x="9925431" y="46990"/>
                  </a:lnTo>
                  <a:cubicBezTo>
                    <a:pt x="10059670" y="60452"/>
                    <a:pt x="10218166" y="53213"/>
                    <a:pt x="10381869" y="45720"/>
                  </a:cubicBezTo>
                  <a:cubicBezTo>
                    <a:pt x="10555351" y="37846"/>
                    <a:pt x="10734421" y="29591"/>
                    <a:pt x="10895584" y="45847"/>
                  </a:cubicBezTo>
                  <a:cubicBezTo>
                    <a:pt x="10899267" y="46228"/>
                    <a:pt x="10902823" y="46609"/>
                    <a:pt x="10906506" y="46990"/>
                  </a:cubicBezTo>
                  <a:lnTo>
                    <a:pt x="10905998" y="51689"/>
                  </a:lnTo>
                  <a:lnTo>
                    <a:pt x="10901299" y="51562"/>
                  </a:lnTo>
                  <a:cubicBezTo>
                    <a:pt x="10901426" y="46609"/>
                    <a:pt x="10901426" y="42799"/>
                    <a:pt x="10901299" y="39624"/>
                  </a:cubicBezTo>
                  <a:cubicBezTo>
                    <a:pt x="10901299" y="37338"/>
                    <a:pt x="10901172" y="35306"/>
                    <a:pt x="10901299" y="33274"/>
                  </a:cubicBezTo>
                  <a:lnTo>
                    <a:pt x="10905998" y="33401"/>
                  </a:lnTo>
                  <a:lnTo>
                    <a:pt x="10905998" y="38227"/>
                  </a:lnTo>
                  <a:lnTo>
                    <a:pt x="10905871" y="38227"/>
                  </a:lnTo>
                  <a:lnTo>
                    <a:pt x="10905617" y="38227"/>
                  </a:lnTo>
                  <a:moveTo>
                    <a:pt x="10906125" y="28702"/>
                  </a:moveTo>
                  <a:lnTo>
                    <a:pt x="10905870" y="33401"/>
                  </a:lnTo>
                  <a:lnTo>
                    <a:pt x="10905870" y="28702"/>
                  </a:lnTo>
                  <a:lnTo>
                    <a:pt x="10905997" y="28702"/>
                  </a:lnTo>
                  <a:cubicBezTo>
                    <a:pt x="10907267" y="28702"/>
                    <a:pt x="10908538" y="29210"/>
                    <a:pt x="10909427" y="30099"/>
                  </a:cubicBezTo>
                  <a:cubicBezTo>
                    <a:pt x="10910316" y="30988"/>
                    <a:pt x="10910824" y="32258"/>
                    <a:pt x="10910824" y="33528"/>
                  </a:cubicBezTo>
                  <a:cubicBezTo>
                    <a:pt x="10910824" y="35179"/>
                    <a:pt x="10910824" y="37084"/>
                    <a:pt x="10910824" y="39370"/>
                  </a:cubicBezTo>
                  <a:cubicBezTo>
                    <a:pt x="10910824" y="42545"/>
                    <a:pt x="10910951" y="46609"/>
                    <a:pt x="10910824" y="51816"/>
                  </a:cubicBezTo>
                  <a:cubicBezTo>
                    <a:pt x="10910824" y="53086"/>
                    <a:pt x="10910189" y="54356"/>
                    <a:pt x="10909172" y="55245"/>
                  </a:cubicBezTo>
                  <a:cubicBezTo>
                    <a:pt x="10908156" y="56134"/>
                    <a:pt x="10906887" y="56515"/>
                    <a:pt x="10905490" y="56388"/>
                  </a:cubicBezTo>
                  <a:cubicBezTo>
                    <a:pt x="10901933" y="56007"/>
                    <a:pt x="10898251" y="55626"/>
                    <a:pt x="10894695" y="55245"/>
                  </a:cubicBezTo>
                  <a:cubicBezTo>
                    <a:pt x="10734294" y="39116"/>
                    <a:pt x="10555986" y="47244"/>
                    <a:pt x="10382377" y="55245"/>
                  </a:cubicBezTo>
                  <a:cubicBezTo>
                    <a:pt x="10218928" y="62738"/>
                    <a:pt x="10059670" y="69977"/>
                    <a:pt x="9924542" y="56388"/>
                  </a:cubicBezTo>
                  <a:cubicBezTo>
                    <a:pt x="9643999" y="28194"/>
                    <a:pt x="9130919" y="41529"/>
                    <a:pt x="9026397" y="56388"/>
                  </a:cubicBezTo>
                  <a:cubicBezTo>
                    <a:pt x="8976614" y="63373"/>
                    <a:pt x="8910574" y="64516"/>
                    <a:pt x="8836152" y="63246"/>
                  </a:cubicBezTo>
                  <a:cubicBezTo>
                    <a:pt x="8795512" y="62611"/>
                    <a:pt x="8752332" y="61341"/>
                    <a:pt x="8707755" y="60071"/>
                  </a:cubicBezTo>
                  <a:cubicBezTo>
                    <a:pt x="8660257" y="58674"/>
                    <a:pt x="8611362" y="57150"/>
                    <a:pt x="8562340" y="56388"/>
                  </a:cubicBezTo>
                  <a:cubicBezTo>
                    <a:pt x="8523732" y="55753"/>
                    <a:pt x="8476869" y="54610"/>
                    <a:pt x="8424418" y="53213"/>
                  </a:cubicBezTo>
                  <a:cubicBezTo>
                    <a:pt x="8232394" y="48133"/>
                    <a:pt x="7967218" y="41148"/>
                    <a:pt x="7772400" y="56388"/>
                  </a:cubicBezTo>
                  <a:cubicBezTo>
                    <a:pt x="7583424" y="71120"/>
                    <a:pt x="7414514" y="66294"/>
                    <a:pt x="7295895" y="60960"/>
                  </a:cubicBezTo>
                  <a:cubicBezTo>
                    <a:pt x="7275449" y="60071"/>
                    <a:pt x="7256652" y="59055"/>
                    <a:pt x="7239380" y="58293"/>
                  </a:cubicBezTo>
                  <a:cubicBezTo>
                    <a:pt x="7224902" y="57531"/>
                    <a:pt x="7211567" y="56896"/>
                    <a:pt x="7199502" y="56388"/>
                  </a:cubicBezTo>
                  <a:lnTo>
                    <a:pt x="7199502" y="56388"/>
                  </a:lnTo>
                  <a:cubicBezTo>
                    <a:pt x="7161275" y="54610"/>
                    <a:pt x="7144003" y="57658"/>
                    <a:pt x="7124318" y="61087"/>
                  </a:cubicBezTo>
                  <a:cubicBezTo>
                    <a:pt x="7087107" y="67564"/>
                    <a:pt x="7042530" y="75311"/>
                    <a:pt x="6845045" y="56261"/>
                  </a:cubicBezTo>
                  <a:cubicBezTo>
                    <a:pt x="6694804" y="41783"/>
                    <a:pt x="6603872" y="49149"/>
                    <a:pt x="6512052" y="56515"/>
                  </a:cubicBezTo>
                  <a:cubicBezTo>
                    <a:pt x="6418199" y="64008"/>
                    <a:pt x="6323330" y="71628"/>
                    <a:pt x="6163818" y="56261"/>
                  </a:cubicBezTo>
                  <a:lnTo>
                    <a:pt x="6164326" y="51562"/>
                  </a:lnTo>
                  <a:lnTo>
                    <a:pt x="6163818" y="56261"/>
                  </a:lnTo>
                  <a:cubicBezTo>
                    <a:pt x="5995796" y="40132"/>
                    <a:pt x="5831077" y="48768"/>
                    <a:pt x="5687568" y="56388"/>
                  </a:cubicBezTo>
                  <a:cubicBezTo>
                    <a:pt x="5562727" y="62992"/>
                    <a:pt x="5453633" y="68834"/>
                    <a:pt x="5373115" y="56261"/>
                  </a:cubicBezTo>
                  <a:cubicBezTo>
                    <a:pt x="5366765" y="55245"/>
                    <a:pt x="5360288" y="54356"/>
                    <a:pt x="5353812" y="53594"/>
                  </a:cubicBezTo>
                  <a:cubicBezTo>
                    <a:pt x="5272024" y="43688"/>
                    <a:pt x="5181472" y="49403"/>
                    <a:pt x="5088763" y="55245"/>
                  </a:cubicBezTo>
                  <a:cubicBezTo>
                    <a:pt x="4992497" y="61341"/>
                    <a:pt x="4893945" y="67564"/>
                    <a:pt x="4800981" y="56261"/>
                  </a:cubicBezTo>
                  <a:lnTo>
                    <a:pt x="4801615" y="51562"/>
                  </a:lnTo>
                  <a:lnTo>
                    <a:pt x="4800981" y="56261"/>
                  </a:lnTo>
                  <a:cubicBezTo>
                    <a:pt x="4777994" y="53467"/>
                    <a:pt x="4756277" y="51562"/>
                    <a:pt x="4735321" y="50419"/>
                  </a:cubicBezTo>
                  <a:cubicBezTo>
                    <a:pt x="4669154" y="46736"/>
                    <a:pt x="4610734" y="50038"/>
                    <a:pt x="4544821" y="53721"/>
                  </a:cubicBezTo>
                  <a:cubicBezTo>
                    <a:pt x="4461128" y="58420"/>
                    <a:pt x="4365878" y="63881"/>
                    <a:pt x="4229100" y="56261"/>
                  </a:cubicBezTo>
                  <a:cubicBezTo>
                    <a:pt x="3951351" y="40767"/>
                    <a:pt x="3840988" y="45085"/>
                    <a:pt x="3657346" y="56261"/>
                  </a:cubicBezTo>
                  <a:lnTo>
                    <a:pt x="3657092" y="51562"/>
                  </a:lnTo>
                  <a:lnTo>
                    <a:pt x="3657346" y="56261"/>
                  </a:lnTo>
                  <a:cubicBezTo>
                    <a:pt x="3619246" y="58547"/>
                    <a:pt x="3585845" y="59690"/>
                    <a:pt x="3553841" y="60198"/>
                  </a:cubicBezTo>
                  <a:cubicBezTo>
                    <a:pt x="3503168" y="60960"/>
                    <a:pt x="3456432" y="59817"/>
                    <a:pt x="3401695" y="58420"/>
                  </a:cubicBezTo>
                  <a:cubicBezTo>
                    <a:pt x="3323844" y="56515"/>
                    <a:pt x="3229737" y="54229"/>
                    <a:pt x="3084830" y="56261"/>
                  </a:cubicBezTo>
                  <a:cubicBezTo>
                    <a:pt x="2773426" y="60579"/>
                    <a:pt x="2535555" y="60706"/>
                    <a:pt x="2403348" y="56261"/>
                  </a:cubicBezTo>
                  <a:lnTo>
                    <a:pt x="2403475" y="51562"/>
                  </a:lnTo>
                  <a:lnTo>
                    <a:pt x="2403348" y="56261"/>
                  </a:lnTo>
                  <a:cubicBezTo>
                    <a:pt x="2366264" y="54991"/>
                    <a:pt x="2340229" y="53086"/>
                    <a:pt x="2316861" y="51435"/>
                  </a:cubicBezTo>
                  <a:cubicBezTo>
                    <a:pt x="2257425" y="47117"/>
                    <a:pt x="2215515" y="44069"/>
                    <a:pt x="2049653" y="56261"/>
                  </a:cubicBezTo>
                  <a:cubicBezTo>
                    <a:pt x="2017395" y="58674"/>
                    <a:pt x="1989201" y="60833"/>
                    <a:pt x="1963293" y="62992"/>
                  </a:cubicBezTo>
                  <a:cubicBezTo>
                    <a:pt x="1803273" y="75819"/>
                    <a:pt x="1732280" y="81534"/>
                    <a:pt x="1367790" y="56261"/>
                  </a:cubicBezTo>
                  <a:cubicBezTo>
                    <a:pt x="1020445" y="32131"/>
                    <a:pt x="753872" y="41783"/>
                    <a:pt x="574167" y="50800"/>
                  </a:cubicBezTo>
                  <a:cubicBezTo>
                    <a:pt x="553466" y="51816"/>
                    <a:pt x="533781" y="52832"/>
                    <a:pt x="515366" y="53848"/>
                  </a:cubicBezTo>
                  <a:cubicBezTo>
                    <a:pt x="498983" y="54737"/>
                    <a:pt x="483616" y="55499"/>
                    <a:pt x="469011" y="56261"/>
                  </a:cubicBezTo>
                  <a:cubicBezTo>
                    <a:pt x="369951" y="61214"/>
                    <a:pt x="305816" y="61595"/>
                    <a:pt x="226695" y="60452"/>
                  </a:cubicBezTo>
                  <a:cubicBezTo>
                    <a:pt x="200914" y="60071"/>
                    <a:pt x="173482" y="59436"/>
                    <a:pt x="142748" y="58801"/>
                  </a:cubicBezTo>
                  <a:cubicBezTo>
                    <a:pt x="103505" y="58039"/>
                    <a:pt x="58928" y="57023"/>
                    <a:pt x="5334" y="56261"/>
                  </a:cubicBezTo>
                  <a:cubicBezTo>
                    <a:pt x="2794" y="56261"/>
                    <a:pt x="762" y="54229"/>
                    <a:pt x="635" y="51816"/>
                  </a:cubicBezTo>
                  <a:cubicBezTo>
                    <a:pt x="127" y="42926"/>
                    <a:pt x="0" y="37592"/>
                    <a:pt x="635" y="32639"/>
                  </a:cubicBezTo>
                  <a:cubicBezTo>
                    <a:pt x="1016" y="30099"/>
                    <a:pt x="3302" y="28321"/>
                    <a:pt x="5715" y="28575"/>
                  </a:cubicBezTo>
                  <a:cubicBezTo>
                    <a:pt x="381889" y="62103"/>
                    <a:pt x="644271" y="45974"/>
                    <a:pt x="866775" y="32258"/>
                  </a:cubicBezTo>
                  <a:cubicBezTo>
                    <a:pt x="1037082" y="21844"/>
                    <a:pt x="1184275" y="12700"/>
                    <a:pt x="1340993" y="28575"/>
                  </a:cubicBezTo>
                  <a:lnTo>
                    <a:pt x="1340485" y="33274"/>
                  </a:lnTo>
                  <a:lnTo>
                    <a:pt x="1340993" y="28575"/>
                  </a:lnTo>
                  <a:cubicBezTo>
                    <a:pt x="1523492" y="46990"/>
                    <a:pt x="1652778" y="36576"/>
                    <a:pt x="1772158" y="27051"/>
                  </a:cubicBezTo>
                  <a:cubicBezTo>
                    <a:pt x="1888109" y="17653"/>
                    <a:pt x="1994916" y="9144"/>
                    <a:pt x="2131441" y="28702"/>
                  </a:cubicBezTo>
                  <a:lnTo>
                    <a:pt x="2130806" y="33401"/>
                  </a:lnTo>
                  <a:lnTo>
                    <a:pt x="2131441" y="28702"/>
                  </a:lnTo>
                  <a:cubicBezTo>
                    <a:pt x="2281174" y="50165"/>
                    <a:pt x="2458847" y="39116"/>
                    <a:pt x="2613279" y="29591"/>
                  </a:cubicBezTo>
                  <a:cubicBezTo>
                    <a:pt x="2742184" y="21590"/>
                    <a:pt x="2855595" y="14605"/>
                    <a:pt x="2922016" y="28702"/>
                  </a:cubicBezTo>
                  <a:cubicBezTo>
                    <a:pt x="2936240" y="31750"/>
                    <a:pt x="2952369" y="34036"/>
                    <a:pt x="2970022" y="35560"/>
                  </a:cubicBezTo>
                  <a:cubicBezTo>
                    <a:pt x="3045841" y="42418"/>
                    <a:pt x="3149727" y="37211"/>
                    <a:pt x="3258693" y="31750"/>
                  </a:cubicBezTo>
                  <a:cubicBezTo>
                    <a:pt x="3377565" y="25781"/>
                    <a:pt x="3502533" y="19558"/>
                    <a:pt x="3602609" y="28575"/>
                  </a:cubicBezTo>
                  <a:cubicBezTo>
                    <a:pt x="3772154" y="43942"/>
                    <a:pt x="3911092" y="40132"/>
                    <a:pt x="4060444" y="33655"/>
                  </a:cubicBezTo>
                  <a:cubicBezTo>
                    <a:pt x="4078732" y="32893"/>
                    <a:pt x="4097274" y="32004"/>
                    <a:pt x="4115943" y="31115"/>
                  </a:cubicBezTo>
                  <a:cubicBezTo>
                    <a:pt x="4135120" y="30226"/>
                    <a:pt x="4154551" y="29337"/>
                    <a:pt x="4174235" y="28448"/>
                  </a:cubicBezTo>
                  <a:cubicBezTo>
                    <a:pt x="4181601" y="28067"/>
                    <a:pt x="4189095" y="27813"/>
                    <a:pt x="4196333" y="27559"/>
                  </a:cubicBezTo>
                  <a:cubicBezTo>
                    <a:pt x="4288662" y="24384"/>
                    <a:pt x="4376038" y="26162"/>
                    <a:pt x="4464430" y="28067"/>
                  </a:cubicBezTo>
                  <a:cubicBezTo>
                    <a:pt x="4555235" y="29972"/>
                    <a:pt x="4646929" y="31877"/>
                    <a:pt x="4746497" y="28448"/>
                  </a:cubicBezTo>
                  <a:cubicBezTo>
                    <a:pt x="4765928" y="27813"/>
                    <a:pt x="4788407" y="26924"/>
                    <a:pt x="4813553" y="26035"/>
                  </a:cubicBezTo>
                  <a:cubicBezTo>
                    <a:pt x="5052186" y="17272"/>
                    <a:pt x="5520689" y="0"/>
                    <a:pt x="5647054" y="28575"/>
                  </a:cubicBezTo>
                  <a:lnTo>
                    <a:pt x="5646038" y="33274"/>
                  </a:lnTo>
                  <a:lnTo>
                    <a:pt x="5647054" y="28575"/>
                  </a:lnTo>
                  <a:cubicBezTo>
                    <a:pt x="5656706" y="30734"/>
                    <a:pt x="5667882" y="32512"/>
                    <a:pt x="5680328" y="34036"/>
                  </a:cubicBezTo>
                  <a:cubicBezTo>
                    <a:pt x="5771641" y="44958"/>
                    <a:pt x="5930010" y="38100"/>
                    <a:pt x="6070599" y="32131"/>
                  </a:cubicBezTo>
                  <a:cubicBezTo>
                    <a:pt x="6181597" y="27305"/>
                    <a:pt x="6281673" y="22987"/>
                    <a:pt x="6327901" y="28575"/>
                  </a:cubicBezTo>
                  <a:cubicBezTo>
                    <a:pt x="6340474" y="30099"/>
                    <a:pt x="6351777" y="31115"/>
                    <a:pt x="6362318" y="31623"/>
                  </a:cubicBezTo>
                  <a:cubicBezTo>
                    <a:pt x="6393687" y="33401"/>
                    <a:pt x="6417563" y="31623"/>
                    <a:pt x="6447281" y="29337"/>
                  </a:cubicBezTo>
                  <a:cubicBezTo>
                    <a:pt x="6494525" y="25781"/>
                    <a:pt x="6555485" y="21209"/>
                    <a:pt x="6681850" y="28448"/>
                  </a:cubicBezTo>
                  <a:lnTo>
                    <a:pt x="6681596" y="33147"/>
                  </a:lnTo>
                  <a:lnTo>
                    <a:pt x="6681850" y="28448"/>
                  </a:lnTo>
                  <a:cubicBezTo>
                    <a:pt x="6914006" y="41656"/>
                    <a:pt x="7154290" y="49657"/>
                    <a:pt x="7362316" y="28448"/>
                  </a:cubicBezTo>
                  <a:lnTo>
                    <a:pt x="7362316" y="28448"/>
                  </a:lnTo>
                  <a:cubicBezTo>
                    <a:pt x="7571104" y="7239"/>
                    <a:pt x="8091550" y="13081"/>
                    <a:pt x="8262492" y="28448"/>
                  </a:cubicBezTo>
                  <a:lnTo>
                    <a:pt x="8262111" y="33147"/>
                  </a:lnTo>
                  <a:lnTo>
                    <a:pt x="8262492" y="28448"/>
                  </a:lnTo>
                  <a:cubicBezTo>
                    <a:pt x="8342502" y="35687"/>
                    <a:pt x="8387968" y="36957"/>
                    <a:pt x="8431021" y="35941"/>
                  </a:cubicBezTo>
                  <a:cubicBezTo>
                    <a:pt x="8451722" y="35433"/>
                    <a:pt x="8471915" y="34417"/>
                    <a:pt x="8495283" y="33147"/>
                  </a:cubicBezTo>
                  <a:cubicBezTo>
                    <a:pt x="8526906" y="31496"/>
                    <a:pt x="8564244" y="29591"/>
                    <a:pt x="8616188" y="28321"/>
                  </a:cubicBezTo>
                  <a:lnTo>
                    <a:pt x="8616188" y="28321"/>
                  </a:lnTo>
                  <a:cubicBezTo>
                    <a:pt x="8669528" y="27051"/>
                    <a:pt x="8707119" y="24892"/>
                    <a:pt x="8739124" y="22987"/>
                  </a:cubicBezTo>
                  <a:cubicBezTo>
                    <a:pt x="8808974" y="18923"/>
                    <a:pt x="8851772" y="16510"/>
                    <a:pt x="8971026" y="28321"/>
                  </a:cubicBezTo>
                  <a:lnTo>
                    <a:pt x="8971026" y="28321"/>
                  </a:lnTo>
                  <a:cubicBezTo>
                    <a:pt x="9005951" y="31750"/>
                    <a:pt x="9047733" y="33655"/>
                    <a:pt x="9094469" y="34417"/>
                  </a:cubicBezTo>
                  <a:cubicBezTo>
                    <a:pt x="9182353" y="35941"/>
                    <a:pt x="9287509" y="33782"/>
                    <a:pt x="9397618" y="31496"/>
                  </a:cubicBezTo>
                  <a:cubicBezTo>
                    <a:pt x="9518268" y="28956"/>
                    <a:pt x="9644887" y="26289"/>
                    <a:pt x="9760965" y="28321"/>
                  </a:cubicBezTo>
                  <a:lnTo>
                    <a:pt x="9760838" y="33020"/>
                  </a:lnTo>
                  <a:lnTo>
                    <a:pt x="9760965" y="28321"/>
                  </a:lnTo>
                  <a:cubicBezTo>
                    <a:pt x="10038841" y="33147"/>
                    <a:pt x="10308208" y="33909"/>
                    <a:pt x="10441939" y="28321"/>
                  </a:cubicBezTo>
                  <a:lnTo>
                    <a:pt x="10442193" y="33020"/>
                  </a:lnTo>
                  <a:lnTo>
                    <a:pt x="10441939" y="28321"/>
                  </a:lnTo>
                  <a:cubicBezTo>
                    <a:pt x="10575924" y="22733"/>
                    <a:pt x="10786998" y="21717"/>
                    <a:pt x="10905743" y="28321"/>
                  </a:cubicBezTo>
                  <a:close/>
                </a:path>
              </a:pathLst>
            </a:custGeom>
            <a:solidFill>
              <a:srgbClr val="000000"/>
            </a:solidFill>
          </p:spPr>
        </p:sp>
      </p:grpSp>
      <p:grpSp>
        <p:nvGrpSpPr>
          <p:cNvPr name="Group 8" id="8"/>
          <p:cNvGrpSpPr>
            <a:grpSpLocks noChangeAspect="true"/>
          </p:cNvGrpSpPr>
          <p:nvPr/>
        </p:nvGrpSpPr>
        <p:grpSpPr>
          <a:xfrm rot="-10800000">
            <a:off x="423517" y="1239966"/>
            <a:ext cx="8175688" cy="63532"/>
            <a:chOff x="0" y="0"/>
            <a:chExt cx="10900917" cy="84709"/>
          </a:xfrm>
        </p:grpSpPr>
        <p:sp>
          <p:nvSpPr>
            <p:cNvPr name="Freeform 9" id="9"/>
            <p:cNvSpPr/>
            <p:nvPr/>
          </p:nvSpPr>
          <p:spPr>
            <a:xfrm>
              <a:off x="0" y="0"/>
              <a:ext cx="10900918" cy="84709"/>
            </a:xfrm>
            <a:custGeom>
              <a:avLst/>
              <a:gdLst/>
              <a:ahLst/>
              <a:cxnLst/>
              <a:rect r="r" b="b" t="t" l="l"/>
              <a:pathLst>
                <a:path h="84709" w="10900918">
                  <a:moveTo>
                    <a:pt x="10900156" y="33147"/>
                  </a:moveTo>
                  <a:cubicBezTo>
                    <a:pt x="10630536" y="36830"/>
                    <a:pt x="10517125" y="27305"/>
                    <a:pt x="10327894" y="33147"/>
                  </a:cubicBezTo>
                  <a:cubicBezTo>
                    <a:pt x="10138664" y="38989"/>
                    <a:pt x="10073767" y="31242"/>
                    <a:pt x="9973691" y="33147"/>
                  </a:cubicBezTo>
                  <a:cubicBezTo>
                    <a:pt x="9873615" y="35052"/>
                    <a:pt x="9278493" y="32004"/>
                    <a:pt x="9074404" y="33147"/>
                  </a:cubicBezTo>
                  <a:cubicBezTo>
                    <a:pt x="8870315" y="34290"/>
                    <a:pt x="8687562" y="50292"/>
                    <a:pt x="8502142" y="33147"/>
                  </a:cubicBezTo>
                  <a:cubicBezTo>
                    <a:pt x="8316723" y="16002"/>
                    <a:pt x="8160386" y="18923"/>
                    <a:pt x="7929880" y="33147"/>
                  </a:cubicBezTo>
                  <a:cubicBezTo>
                    <a:pt x="7699375" y="47371"/>
                    <a:pt x="7397497" y="66294"/>
                    <a:pt x="7030593" y="33147"/>
                  </a:cubicBezTo>
                  <a:cubicBezTo>
                    <a:pt x="6663690" y="0"/>
                    <a:pt x="6777990" y="22733"/>
                    <a:pt x="6567298" y="33147"/>
                  </a:cubicBezTo>
                  <a:cubicBezTo>
                    <a:pt x="6356605" y="43561"/>
                    <a:pt x="6065520" y="36703"/>
                    <a:pt x="5668011" y="33147"/>
                  </a:cubicBezTo>
                  <a:cubicBezTo>
                    <a:pt x="5270501" y="29591"/>
                    <a:pt x="5126991" y="26543"/>
                    <a:pt x="4768724" y="33147"/>
                  </a:cubicBezTo>
                  <a:cubicBezTo>
                    <a:pt x="4410457" y="39751"/>
                    <a:pt x="4278504" y="52070"/>
                    <a:pt x="4087495" y="33147"/>
                  </a:cubicBezTo>
                  <a:cubicBezTo>
                    <a:pt x="3896487" y="14224"/>
                    <a:pt x="3589020" y="52070"/>
                    <a:pt x="3188208" y="33147"/>
                  </a:cubicBezTo>
                  <a:cubicBezTo>
                    <a:pt x="2787397" y="14224"/>
                    <a:pt x="2819400" y="8382"/>
                    <a:pt x="2616073" y="33147"/>
                  </a:cubicBezTo>
                  <a:cubicBezTo>
                    <a:pt x="2412747" y="57912"/>
                    <a:pt x="2285238" y="31496"/>
                    <a:pt x="2043811" y="33147"/>
                  </a:cubicBezTo>
                  <a:cubicBezTo>
                    <a:pt x="1802385" y="34798"/>
                    <a:pt x="1425194" y="59436"/>
                    <a:pt x="1253491" y="33147"/>
                  </a:cubicBezTo>
                  <a:cubicBezTo>
                    <a:pt x="1081787" y="6858"/>
                    <a:pt x="961264" y="33020"/>
                    <a:pt x="681229" y="33147"/>
                  </a:cubicBezTo>
                  <a:cubicBezTo>
                    <a:pt x="401194" y="33274"/>
                    <a:pt x="202692" y="48514"/>
                    <a:pt x="0" y="33147"/>
                  </a:cubicBezTo>
                  <a:cubicBezTo>
                    <a:pt x="381" y="41783"/>
                    <a:pt x="127" y="47244"/>
                    <a:pt x="0" y="51435"/>
                  </a:cubicBezTo>
                  <a:cubicBezTo>
                    <a:pt x="357251" y="64389"/>
                    <a:pt x="428117" y="48768"/>
                    <a:pt x="790321" y="51435"/>
                  </a:cubicBezTo>
                  <a:cubicBezTo>
                    <a:pt x="1152525" y="54102"/>
                    <a:pt x="1027430" y="66167"/>
                    <a:pt x="1144524" y="51435"/>
                  </a:cubicBezTo>
                  <a:cubicBezTo>
                    <a:pt x="1261618" y="36703"/>
                    <a:pt x="1457579" y="39751"/>
                    <a:pt x="1607820" y="51435"/>
                  </a:cubicBezTo>
                  <a:cubicBezTo>
                    <a:pt x="1758061" y="63119"/>
                    <a:pt x="2082419" y="21844"/>
                    <a:pt x="2507107" y="51435"/>
                  </a:cubicBezTo>
                  <a:cubicBezTo>
                    <a:pt x="2931795" y="81026"/>
                    <a:pt x="2980563" y="56388"/>
                    <a:pt x="3188335" y="51435"/>
                  </a:cubicBezTo>
                  <a:cubicBezTo>
                    <a:pt x="3396107" y="46482"/>
                    <a:pt x="3534537" y="39624"/>
                    <a:pt x="3651631" y="51435"/>
                  </a:cubicBezTo>
                  <a:cubicBezTo>
                    <a:pt x="3768725" y="63246"/>
                    <a:pt x="4124071" y="36068"/>
                    <a:pt x="4332859" y="51435"/>
                  </a:cubicBezTo>
                  <a:cubicBezTo>
                    <a:pt x="4541646" y="66802"/>
                    <a:pt x="4527296" y="34290"/>
                    <a:pt x="4687062" y="51435"/>
                  </a:cubicBezTo>
                  <a:cubicBezTo>
                    <a:pt x="4846828" y="68580"/>
                    <a:pt x="4919218" y="34417"/>
                    <a:pt x="5041265" y="51435"/>
                  </a:cubicBezTo>
                  <a:cubicBezTo>
                    <a:pt x="5163312" y="68453"/>
                    <a:pt x="5418709" y="38608"/>
                    <a:pt x="5722493" y="51435"/>
                  </a:cubicBezTo>
                  <a:cubicBezTo>
                    <a:pt x="6026278" y="64262"/>
                    <a:pt x="6045835" y="70358"/>
                    <a:pt x="6185789" y="51435"/>
                  </a:cubicBezTo>
                  <a:cubicBezTo>
                    <a:pt x="6325744" y="32512"/>
                    <a:pt x="6601588" y="56134"/>
                    <a:pt x="6976111" y="51435"/>
                  </a:cubicBezTo>
                  <a:cubicBezTo>
                    <a:pt x="7350633" y="46736"/>
                    <a:pt x="7254749" y="32258"/>
                    <a:pt x="7439406" y="51435"/>
                  </a:cubicBezTo>
                  <a:cubicBezTo>
                    <a:pt x="7624064" y="70612"/>
                    <a:pt x="7895717" y="18161"/>
                    <a:pt x="8229727" y="51435"/>
                  </a:cubicBezTo>
                  <a:cubicBezTo>
                    <a:pt x="8563737" y="84709"/>
                    <a:pt x="8474456" y="50673"/>
                    <a:pt x="8583930" y="51435"/>
                  </a:cubicBezTo>
                  <a:cubicBezTo>
                    <a:pt x="8693404" y="52197"/>
                    <a:pt x="9142349" y="75311"/>
                    <a:pt x="9374251" y="51435"/>
                  </a:cubicBezTo>
                  <a:cubicBezTo>
                    <a:pt x="9606153" y="27559"/>
                    <a:pt x="9687179" y="45466"/>
                    <a:pt x="9837547" y="51435"/>
                  </a:cubicBezTo>
                  <a:cubicBezTo>
                    <a:pt x="9987914" y="57404"/>
                    <a:pt x="10070846" y="40513"/>
                    <a:pt x="10191750" y="51435"/>
                  </a:cubicBezTo>
                  <a:cubicBezTo>
                    <a:pt x="10312654" y="62357"/>
                    <a:pt x="10672445" y="70485"/>
                    <a:pt x="10900283" y="51435"/>
                  </a:cubicBezTo>
                  <a:cubicBezTo>
                    <a:pt x="10900283" y="44450"/>
                    <a:pt x="10900918" y="40894"/>
                    <a:pt x="10900283" y="33147"/>
                  </a:cubicBezTo>
                  <a:close/>
                </a:path>
              </a:pathLst>
            </a:custGeom>
            <a:solidFill>
              <a:srgbClr val="4DC1DF"/>
            </a:solidFill>
          </p:spPr>
        </p:sp>
      </p:grpSp>
      <p:grpSp>
        <p:nvGrpSpPr>
          <p:cNvPr name="Group 10" id="10"/>
          <p:cNvGrpSpPr>
            <a:grpSpLocks noChangeAspect="true"/>
          </p:cNvGrpSpPr>
          <p:nvPr/>
        </p:nvGrpSpPr>
        <p:grpSpPr>
          <a:xfrm rot="-10800000">
            <a:off x="410752" y="1235299"/>
            <a:ext cx="8201692" cy="73342"/>
            <a:chOff x="0" y="0"/>
            <a:chExt cx="10935589" cy="97790"/>
          </a:xfrm>
        </p:grpSpPr>
        <p:sp>
          <p:nvSpPr>
            <p:cNvPr name="Freeform 11" id="11"/>
            <p:cNvSpPr/>
            <p:nvPr/>
          </p:nvSpPr>
          <p:spPr>
            <a:xfrm>
              <a:off x="0" y="0"/>
              <a:ext cx="10935591" cy="97790"/>
            </a:xfrm>
            <a:custGeom>
              <a:avLst/>
              <a:gdLst/>
              <a:ahLst/>
              <a:cxnLst/>
              <a:rect r="r" b="b" t="t" l="l"/>
              <a:pathLst>
                <a:path h="97790" w="10935591">
                  <a:moveTo>
                    <a:pt x="10918063" y="57404"/>
                  </a:moveTo>
                  <a:cubicBezTo>
                    <a:pt x="10787253" y="59182"/>
                    <a:pt x="10693146" y="57912"/>
                    <a:pt x="10609453" y="56769"/>
                  </a:cubicBezTo>
                  <a:cubicBezTo>
                    <a:pt x="10542270" y="55880"/>
                    <a:pt x="10481945" y="54991"/>
                    <a:pt x="10414762" y="55880"/>
                  </a:cubicBezTo>
                  <a:cubicBezTo>
                    <a:pt x="10392791" y="56134"/>
                    <a:pt x="10370058" y="56642"/>
                    <a:pt x="10346182" y="57404"/>
                  </a:cubicBezTo>
                  <a:lnTo>
                    <a:pt x="10345674" y="40005"/>
                  </a:lnTo>
                  <a:lnTo>
                    <a:pt x="10346182" y="57404"/>
                  </a:lnTo>
                  <a:cubicBezTo>
                    <a:pt x="10230358" y="60960"/>
                    <a:pt x="10160888" y="59436"/>
                    <a:pt x="10101580" y="58166"/>
                  </a:cubicBezTo>
                  <a:cubicBezTo>
                    <a:pt x="10063734" y="57404"/>
                    <a:pt x="10030333" y="56642"/>
                    <a:pt x="9991724" y="57404"/>
                  </a:cubicBezTo>
                  <a:lnTo>
                    <a:pt x="9991343" y="40005"/>
                  </a:lnTo>
                  <a:lnTo>
                    <a:pt x="9991724" y="57404"/>
                  </a:lnTo>
                  <a:cubicBezTo>
                    <a:pt x="9937368" y="58420"/>
                    <a:pt x="9738232" y="58039"/>
                    <a:pt x="9534905" y="57658"/>
                  </a:cubicBezTo>
                  <a:cubicBezTo>
                    <a:pt x="9362058" y="57277"/>
                    <a:pt x="9185909" y="56896"/>
                    <a:pt x="9092183" y="57404"/>
                  </a:cubicBezTo>
                  <a:lnTo>
                    <a:pt x="9092056" y="40005"/>
                  </a:lnTo>
                  <a:lnTo>
                    <a:pt x="9092183" y="57404"/>
                  </a:lnTo>
                  <a:cubicBezTo>
                    <a:pt x="9027286" y="57785"/>
                    <a:pt x="8964548" y="59563"/>
                    <a:pt x="8902953" y="61468"/>
                  </a:cubicBezTo>
                  <a:cubicBezTo>
                    <a:pt x="8844152" y="63246"/>
                    <a:pt x="8786240" y="64897"/>
                    <a:pt x="8729090" y="65278"/>
                  </a:cubicBezTo>
                  <a:cubicBezTo>
                    <a:pt x="8658605" y="65659"/>
                    <a:pt x="8588628" y="63881"/>
                    <a:pt x="8518270" y="57404"/>
                  </a:cubicBezTo>
                  <a:lnTo>
                    <a:pt x="8519794" y="40005"/>
                  </a:lnTo>
                  <a:lnTo>
                    <a:pt x="8518143" y="57404"/>
                  </a:lnTo>
                  <a:cubicBezTo>
                    <a:pt x="8333993" y="40386"/>
                    <a:pt x="8178672" y="43307"/>
                    <a:pt x="7948548" y="57404"/>
                  </a:cubicBezTo>
                  <a:lnTo>
                    <a:pt x="7947532" y="40005"/>
                  </a:lnTo>
                  <a:lnTo>
                    <a:pt x="7948548" y="57404"/>
                  </a:lnTo>
                  <a:cubicBezTo>
                    <a:pt x="7946643" y="57531"/>
                    <a:pt x="7944738" y="57658"/>
                    <a:pt x="7942833" y="57785"/>
                  </a:cubicBezTo>
                  <a:cubicBezTo>
                    <a:pt x="7940928" y="57912"/>
                    <a:pt x="7939023" y="58039"/>
                    <a:pt x="7937118" y="58166"/>
                  </a:cubicBezTo>
                  <a:cubicBezTo>
                    <a:pt x="7708136" y="72263"/>
                    <a:pt x="7409052" y="90170"/>
                    <a:pt x="7046721" y="57404"/>
                  </a:cubicBezTo>
                  <a:lnTo>
                    <a:pt x="7048245" y="40005"/>
                  </a:lnTo>
                  <a:lnTo>
                    <a:pt x="7046721" y="57404"/>
                  </a:lnTo>
                  <a:cubicBezTo>
                    <a:pt x="6796023" y="34671"/>
                    <a:pt x="6771766" y="38354"/>
                    <a:pt x="6715251" y="45847"/>
                  </a:cubicBezTo>
                  <a:cubicBezTo>
                    <a:pt x="6687820" y="49530"/>
                    <a:pt x="6653148" y="54102"/>
                    <a:pt x="6585965" y="57404"/>
                  </a:cubicBezTo>
                  <a:lnTo>
                    <a:pt x="6585076" y="40005"/>
                  </a:lnTo>
                  <a:lnTo>
                    <a:pt x="6585965" y="57404"/>
                  </a:lnTo>
                  <a:cubicBezTo>
                    <a:pt x="6420231" y="65659"/>
                    <a:pt x="6205093" y="63119"/>
                    <a:pt x="5929121" y="59944"/>
                  </a:cubicBezTo>
                  <a:cubicBezTo>
                    <a:pt x="5852794" y="59055"/>
                    <a:pt x="5771768" y="58166"/>
                    <a:pt x="5685662" y="57404"/>
                  </a:cubicBezTo>
                  <a:lnTo>
                    <a:pt x="5685789" y="40005"/>
                  </a:lnTo>
                  <a:lnTo>
                    <a:pt x="5685662" y="57404"/>
                  </a:lnTo>
                  <a:cubicBezTo>
                    <a:pt x="5629909" y="56896"/>
                    <a:pt x="5578982" y="56388"/>
                    <a:pt x="5531992" y="56007"/>
                  </a:cubicBezTo>
                  <a:cubicBezTo>
                    <a:pt x="5491352" y="55626"/>
                    <a:pt x="5453379" y="55245"/>
                    <a:pt x="5417438" y="54864"/>
                  </a:cubicBezTo>
                  <a:cubicBezTo>
                    <a:pt x="5198490" y="52959"/>
                    <a:pt x="5051170" y="52578"/>
                    <a:pt x="4787010" y="57404"/>
                  </a:cubicBezTo>
                  <a:lnTo>
                    <a:pt x="4786502" y="40005"/>
                  </a:lnTo>
                  <a:lnTo>
                    <a:pt x="4786883" y="57404"/>
                  </a:lnTo>
                  <a:cubicBezTo>
                    <a:pt x="4692014" y="59182"/>
                    <a:pt x="4613020" y="61341"/>
                    <a:pt x="4544567" y="63119"/>
                  </a:cubicBezTo>
                  <a:cubicBezTo>
                    <a:pt x="4492243" y="64516"/>
                    <a:pt x="4446015" y="65786"/>
                    <a:pt x="4403597" y="66548"/>
                  </a:cubicBezTo>
                  <a:cubicBezTo>
                    <a:pt x="4291964" y="68580"/>
                    <a:pt x="4206239" y="67437"/>
                    <a:pt x="4103496" y="57277"/>
                  </a:cubicBezTo>
                  <a:lnTo>
                    <a:pt x="4105274" y="40005"/>
                  </a:lnTo>
                  <a:lnTo>
                    <a:pt x="4103496" y="57404"/>
                  </a:lnTo>
                  <a:cubicBezTo>
                    <a:pt x="4015104" y="48641"/>
                    <a:pt x="3900804" y="52197"/>
                    <a:pt x="3761485" y="56642"/>
                  </a:cubicBezTo>
                  <a:cubicBezTo>
                    <a:pt x="3605021" y="61595"/>
                    <a:pt x="3418204" y="67564"/>
                    <a:pt x="3205098" y="57404"/>
                  </a:cubicBezTo>
                  <a:lnTo>
                    <a:pt x="3205987" y="40005"/>
                  </a:lnTo>
                  <a:lnTo>
                    <a:pt x="3205225" y="57404"/>
                  </a:lnTo>
                  <a:cubicBezTo>
                    <a:pt x="3135375" y="54102"/>
                    <a:pt x="3078606" y="51181"/>
                    <a:pt x="3031616" y="48768"/>
                  </a:cubicBezTo>
                  <a:cubicBezTo>
                    <a:pt x="2998215" y="47117"/>
                    <a:pt x="2969640" y="45593"/>
                    <a:pt x="2944621" y="44450"/>
                  </a:cubicBezTo>
                  <a:cubicBezTo>
                    <a:pt x="2803778" y="37846"/>
                    <a:pt x="2777997" y="40005"/>
                    <a:pt x="2636011" y="57277"/>
                  </a:cubicBezTo>
                  <a:lnTo>
                    <a:pt x="2633725" y="40005"/>
                  </a:lnTo>
                  <a:lnTo>
                    <a:pt x="2635884" y="57277"/>
                  </a:lnTo>
                  <a:cubicBezTo>
                    <a:pt x="2507741" y="72898"/>
                    <a:pt x="2409316" y="68453"/>
                    <a:pt x="2295905" y="63246"/>
                  </a:cubicBezTo>
                  <a:cubicBezTo>
                    <a:pt x="2226944" y="60071"/>
                    <a:pt x="2152395" y="56769"/>
                    <a:pt x="2061717" y="57404"/>
                  </a:cubicBezTo>
                  <a:lnTo>
                    <a:pt x="2061463" y="40005"/>
                  </a:lnTo>
                  <a:lnTo>
                    <a:pt x="2061590" y="57404"/>
                  </a:lnTo>
                  <a:cubicBezTo>
                    <a:pt x="1990089" y="57912"/>
                    <a:pt x="1906396" y="60452"/>
                    <a:pt x="1819528" y="62992"/>
                  </a:cubicBezTo>
                  <a:cubicBezTo>
                    <a:pt x="1726183" y="65786"/>
                    <a:pt x="1629155" y="68707"/>
                    <a:pt x="1539620" y="69342"/>
                  </a:cubicBezTo>
                  <a:cubicBezTo>
                    <a:pt x="1432813" y="70104"/>
                    <a:pt x="1335785" y="67437"/>
                    <a:pt x="1268475" y="57150"/>
                  </a:cubicBezTo>
                  <a:lnTo>
                    <a:pt x="1271142" y="40005"/>
                  </a:lnTo>
                  <a:lnTo>
                    <a:pt x="1268475" y="57277"/>
                  </a:lnTo>
                  <a:cubicBezTo>
                    <a:pt x="1163700" y="41148"/>
                    <a:pt x="1078356" y="44958"/>
                    <a:pt x="960246" y="50419"/>
                  </a:cubicBezTo>
                  <a:cubicBezTo>
                    <a:pt x="888618" y="53721"/>
                    <a:pt x="805179" y="57404"/>
                    <a:pt x="698880" y="57531"/>
                  </a:cubicBezTo>
                  <a:lnTo>
                    <a:pt x="698880" y="40132"/>
                  </a:lnTo>
                  <a:lnTo>
                    <a:pt x="698880" y="57531"/>
                  </a:lnTo>
                  <a:cubicBezTo>
                    <a:pt x="599693" y="57531"/>
                    <a:pt x="510666" y="59563"/>
                    <a:pt x="427862" y="61341"/>
                  </a:cubicBezTo>
                  <a:cubicBezTo>
                    <a:pt x="356361" y="62865"/>
                    <a:pt x="289432" y="64389"/>
                    <a:pt x="224789" y="64389"/>
                  </a:cubicBezTo>
                  <a:cubicBezTo>
                    <a:pt x="153669" y="64389"/>
                    <a:pt x="85343" y="62738"/>
                    <a:pt x="16255" y="57531"/>
                  </a:cubicBezTo>
                  <a:lnTo>
                    <a:pt x="17652" y="40005"/>
                  </a:lnTo>
                  <a:lnTo>
                    <a:pt x="35051" y="39243"/>
                  </a:lnTo>
                  <a:cubicBezTo>
                    <a:pt x="35432" y="48133"/>
                    <a:pt x="35305" y="53975"/>
                    <a:pt x="35051" y="58293"/>
                  </a:cubicBezTo>
                  <a:cubicBezTo>
                    <a:pt x="35051" y="58547"/>
                    <a:pt x="35051" y="58801"/>
                    <a:pt x="35051" y="59055"/>
                  </a:cubicBezTo>
                  <a:lnTo>
                    <a:pt x="17653" y="58293"/>
                  </a:lnTo>
                  <a:lnTo>
                    <a:pt x="18288" y="40894"/>
                  </a:lnTo>
                  <a:cubicBezTo>
                    <a:pt x="227838" y="48514"/>
                    <a:pt x="338455" y="46228"/>
                    <a:pt x="467741" y="43688"/>
                  </a:cubicBezTo>
                  <a:cubicBezTo>
                    <a:pt x="558546" y="41783"/>
                    <a:pt x="658495" y="39751"/>
                    <a:pt x="808101" y="40894"/>
                  </a:cubicBezTo>
                  <a:lnTo>
                    <a:pt x="807974" y="58293"/>
                  </a:lnTo>
                  <a:lnTo>
                    <a:pt x="808101" y="40894"/>
                  </a:lnTo>
                  <a:cubicBezTo>
                    <a:pt x="979551" y="42164"/>
                    <a:pt x="1042035" y="45466"/>
                    <a:pt x="1072896" y="47117"/>
                  </a:cubicBezTo>
                  <a:cubicBezTo>
                    <a:pt x="1082929" y="47625"/>
                    <a:pt x="1089025" y="48006"/>
                    <a:pt x="1094359" y="48006"/>
                  </a:cubicBezTo>
                  <a:cubicBezTo>
                    <a:pt x="1104392" y="48133"/>
                    <a:pt x="1111631" y="47117"/>
                    <a:pt x="1137666" y="43815"/>
                  </a:cubicBezTo>
                  <a:cubicBezTo>
                    <a:pt x="1144016" y="43053"/>
                    <a:pt x="1151382" y="42037"/>
                    <a:pt x="1160018" y="41021"/>
                  </a:cubicBezTo>
                  <a:lnTo>
                    <a:pt x="1162177" y="58293"/>
                  </a:lnTo>
                  <a:lnTo>
                    <a:pt x="1160018" y="41021"/>
                  </a:lnTo>
                  <a:cubicBezTo>
                    <a:pt x="1278890" y="26035"/>
                    <a:pt x="1476121" y="29210"/>
                    <a:pt x="1626743" y="40894"/>
                  </a:cubicBezTo>
                  <a:cubicBezTo>
                    <a:pt x="1682750" y="45212"/>
                    <a:pt x="1764157" y="42037"/>
                    <a:pt x="1868424" y="37973"/>
                  </a:cubicBezTo>
                  <a:cubicBezTo>
                    <a:pt x="2036953" y="31369"/>
                    <a:pt x="2262124" y="22479"/>
                    <a:pt x="2525903" y="40894"/>
                  </a:cubicBezTo>
                  <a:lnTo>
                    <a:pt x="2524633" y="58293"/>
                  </a:lnTo>
                  <a:lnTo>
                    <a:pt x="2525903" y="40894"/>
                  </a:lnTo>
                  <a:cubicBezTo>
                    <a:pt x="2832481" y="62230"/>
                    <a:pt x="2942082" y="55245"/>
                    <a:pt x="3057779" y="47879"/>
                  </a:cubicBezTo>
                  <a:cubicBezTo>
                    <a:pt x="3102229" y="45085"/>
                    <a:pt x="3147695" y="42164"/>
                    <a:pt x="3205480" y="40767"/>
                  </a:cubicBezTo>
                  <a:lnTo>
                    <a:pt x="3205861" y="58166"/>
                  </a:lnTo>
                  <a:lnTo>
                    <a:pt x="3205480" y="40767"/>
                  </a:lnTo>
                  <a:cubicBezTo>
                    <a:pt x="3241548" y="39878"/>
                    <a:pt x="3275584" y="38989"/>
                    <a:pt x="3307842" y="38100"/>
                  </a:cubicBezTo>
                  <a:cubicBezTo>
                    <a:pt x="3336798" y="37338"/>
                    <a:pt x="3364230" y="36576"/>
                    <a:pt x="3390265" y="35941"/>
                  </a:cubicBezTo>
                  <a:cubicBezTo>
                    <a:pt x="3502279" y="33274"/>
                    <a:pt x="3591306" y="32766"/>
                    <a:pt x="3670808" y="40767"/>
                  </a:cubicBezTo>
                  <a:lnTo>
                    <a:pt x="3669030" y="58166"/>
                  </a:lnTo>
                  <a:lnTo>
                    <a:pt x="3670808" y="40767"/>
                  </a:lnTo>
                  <a:cubicBezTo>
                    <a:pt x="3723005" y="46101"/>
                    <a:pt x="3824986" y="43307"/>
                    <a:pt x="3942207" y="40259"/>
                  </a:cubicBezTo>
                  <a:cubicBezTo>
                    <a:pt x="4080002" y="36576"/>
                    <a:pt x="4237355" y="32385"/>
                    <a:pt x="4351528" y="40767"/>
                  </a:cubicBezTo>
                  <a:lnTo>
                    <a:pt x="4350258" y="58166"/>
                  </a:lnTo>
                  <a:lnTo>
                    <a:pt x="4351528" y="40767"/>
                  </a:lnTo>
                  <a:cubicBezTo>
                    <a:pt x="4456938" y="48514"/>
                    <a:pt x="4504309" y="43942"/>
                    <a:pt x="4546854" y="39878"/>
                  </a:cubicBezTo>
                  <a:cubicBezTo>
                    <a:pt x="4581906" y="36449"/>
                    <a:pt x="4614291" y="33401"/>
                    <a:pt x="4671187" y="37592"/>
                  </a:cubicBezTo>
                  <a:cubicBezTo>
                    <a:pt x="4681982" y="38354"/>
                    <a:pt x="4693666" y="39497"/>
                    <a:pt x="4706493" y="40767"/>
                  </a:cubicBezTo>
                  <a:lnTo>
                    <a:pt x="4704588" y="58166"/>
                  </a:lnTo>
                  <a:lnTo>
                    <a:pt x="4706493" y="40767"/>
                  </a:lnTo>
                  <a:cubicBezTo>
                    <a:pt x="4787011" y="49403"/>
                    <a:pt x="4844669" y="44831"/>
                    <a:pt x="4899025" y="40386"/>
                  </a:cubicBezTo>
                  <a:cubicBezTo>
                    <a:pt x="4945888" y="36576"/>
                    <a:pt x="4990973" y="33020"/>
                    <a:pt x="5044822" y="38735"/>
                  </a:cubicBezTo>
                  <a:cubicBezTo>
                    <a:pt x="5050156" y="39370"/>
                    <a:pt x="5055617" y="40005"/>
                    <a:pt x="5061205" y="40767"/>
                  </a:cubicBezTo>
                  <a:lnTo>
                    <a:pt x="5058792" y="58039"/>
                  </a:lnTo>
                  <a:lnTo>
                    <a:pt x="5061205" y="40767"/>
                  </a:lnTo>
                  <a:cubicBezTo>
                    <a:pt x="5119244" y="48895"/>
                    <a:pt x="5209414" y="46101"/>
                    <a:pt x="5324349" y="42418"/>
                  </a:cubicBezTo>
                  <a:cubicBezTo>
                    <a:pt x="5442713" y="38608"/>
                    <a:pt x="5585461" y="34163"/>
                    <a:pt x="5740782" y="40640"/>
                  </a:cubicBezTo>
                  <a:lnTo>
                    <a:pt x="5740020" y="58039"/>
                  </a:lnTo>
                  <a:lnTo>
                    <a:pt x="5740782" y="40640"/>
                  </a:lnTo>
                  <a:cubicBezTo>
                    <a:pt x="5792598" y="42799"/>
                    <a:pt x="5836032" y="44831"/>
                    <a:pt x="5873243" y="46482"/>
                  </a:cubicBezTo>
                  <a:cubicBezTo>
                    <a:pt x="5901183" y="47752"/>
                    <a:pt x="5925567" y="48895"/>
                    <a:pt x="5947157" y="49784"/>
                  </a:cubicBezTo>
                  <a:cubicBezTo>
                    <a:pt x="6066029" y="54737"/>
                    <a:pt x="6103875" y="53848"/>
                    <a:pt x="6200903" y="40767"/>
                  </a:cubicBezTo>
                  <a:lnTo>
                    <a:pt x="6203189" y="58039"/>
                  </a:lnTo>
                  <a:lnTo>
                    <a:pt x="6200903" y="40767"/>
                  </a:lnTo>
                  <a:cubicBezTo>
                    <a:pt x="6281294" y="29972"/>
                    <a:pt x="6404865" y="32893"/>
                    <a:pt x="6562345" y="36449"/>
                  </a:cubicBezTo>
                  <a:cubicBezTo>
                    <a:pt x="6685281" y="39243"/>
                    <a:pt x="6829934" y="42672"/>
                    <a:pt x="6993383" y="40640"/>
                  </a:cubicBezTo>
                  <a:lnTo>
                    <a:pt x="6993637" y="58039"/>
                  </a:lnTo>
                  <a:lnTo>
                    <a:pt x="6993383" y="40640"/>
                  </a:lnTo>
                  <a:cubicBezTo>
                    <a:pt x="7144894" y="38735"/>
                    <a:pt x="7219316" y="35179"/>
                    <a:pt x="7266306" y="33020"/>
                  </a:cubicBezTo>
                  <a:cubicBezTo>
                    <a:pt x="7288150" y="32004"/>
                    <a:pt x="7304533" y="31242"/>
                    <a:pt x="7320027" y="30988"/>
                  </a:cubicBezTo>
                  <a:cubicBezTo>
                    <a:pt x="7353936" y="30607"/>
                    <a:pt x="7383654" y="32893"/>
                    <a:pt x="7458583" y="40767"/>
                  </a:cubicBezTo>
                  <a:lnTo>
                    <a:pt x="7456805" y="58166"/>
                  </a:lnTo>
                  <a:lnTo>
                    <a:pt x="7458583" y="40767"/>
                  </a:lnTo>
                  <a:cubicBezTo>
                    <a:pt x="7536307" y="48895"/>
                    <a:pt x="7630288" y="43942"/>
                    <a:pt x="7740269" y="38227"/>
                  </a:cubicBezTo>
                  <a:cubicBezTo>
                    <a:pt x="7885557" y="30607"/>
                    <a:pt x="8056880" y="21590"/>
                    <a:pt x="8248777" y="40767"/>
                  </a:cubicBezTo>
                  <a:cubicBezTo>
                    <a:pt x="8472932" y="63119"/>
                    <a:pt x="8503793" y="54737"/>
                    <a:pt x="8531606" y="48006"/>
                  </a:cubicBezTo>
                  <a:cubicBezTo>
                    <a:pt x="8547736" y="44069"/>
                    <a:pt x="8563738" y="40386"/>
                    <a:pt x="8601456" y="40640"/>
                  </a:cubicBezTo>
                  <a:lnTo>
                    <a:pt x="8601329" y="58039"/>
                  </a:lnTo>
                  <a:lnTo>
                    <a:pt x="8601456" y="40640"/>
                  </a:lnTo>
                  <a:cubicBezTo>
                    <a:pt x="8626475" y="40767"/>
                    <a:pt x="8668766" y="42164"/>
                    <a:pt x="8721599" y="43815"/>
                  </a:cubicBezTo>
                  <a:cubicBezTo>
                    <a:pt x="8811642" y="46609"/>
                    <a:pt x="8933054" y="50419"/>
                    <a:pt x="9054339" y="51308"/>
                  </a:cubicBezTo>
                  <a:cubicBezTo>
                    <a:pt x="9177782" y="52197"/>
                    <a:pt x="9300338" y="50038"/>
                    <a:pt x="9389873" y="40767"/>
                  </a:cubicBezTo>
                  <a:lnTo>
                    <a:pt x="9391651" y="58166"/>
                  </a:lnTo>
                  <a:lnTo>
                    <a:pt x="9389873" y="40767"/>
                  </a:lnTo>
                  <a:cubicBezTo>
                    <a:pt x="9567165" y="22479"/>
                    <a:pt x="9657335" y="28448"/>
                    <a:pt x="9756267" y="35052"/>
                  </a:cubicBezTo>
                  <a:cubicBezTo>
                    <a:pt x="9787636" y="37084"/>
                    <a:pt x="9819640" y="39243"/>
                    <a:pt x="9855581" y="40640"/>
                  </a:cubicBezTo>
                  <a:cubicBezTo>
                    <a:pt x="9924797" y="43434"/>
                    <a:pt x="9979533" y="41275"/>
                    <a:pt x="10030968" y="39243"/>
                  </a:cubicBezTo>
                  <a:cubicBezTo>
                    <a:pt x="10075418" y="37465"/>
                    <a:pt x="10117582" y="35814"/>
                    <a:pt x="10163811" y="37719"/>
                  </a:cubicBezTo>
                  <a:cubicBezTo>
                    <a:pt x="10178924" y="38354"/>
                    <a:pt x="10194417" y="39243"/>
                    <a:pt x="10210674" y="40767"/>
                  </a:cubicBezTo>
                  <a:cubicBezTo>
                    <a:pt x="10330689" y="51689"/>
                    <a:pt x="10689337" y="59690"/>
                    <a:pt x="10916158" y="40767"/>
                  </a:cubicBezTo>
                  <a:lnTo>
                    <a:pt x="10917555" y="58166"/>
                  </a:lnTo>
                  <a:lnTo>
                    <a:pt x="10900156" y="58039"/>
                  </a:lnTo>
                  <a:cubicBezTo>
                    <a:pt x="10900156" y="55499"/>
                    <a:pt x="10900283" y="53340"/>
                    <a:pt x="10900283" y="51562"/>
                  </a:cubicBezTo>
                  <a:cubicBezTo>
                    <a:pt x="10900283" y="49784"/>
                    <a:pt x="10900411" y="48641"/>
                    <a:pt x="10900411" y="47244"/>
                  </a:cubicBezTo>
                  <a:cubicBezTo>
                    <a:pt x="10900411" y="45593"/>
                    <a:pt x="10900411" y="43815"/>
                    <a:pt x="10900156" y="41275"/>
                  </a:cubicBezTo>
                  <a:lnTo>
                    <a:pt x="10917810" y="40005"/>
                  </a:lnTo>
                  <a:lnTo>
                    <a:pt x="10918064" y="57404"/>
                  </a:lnTo>
                  <a:moveTo>
                    <a:pt x="10917556" y="22479"/>
                  </a:moveTo>
                  <a:cubicBezTo>
                    <a:pt x="10926700" y="22352"/>
                    <a:pt x="10934447" y="29337"/>
                    <a:pt x="10935209" y="38481"/>
                  </a:cubicBezTo>
                  <a:cubicBezTo>
                    <a:pt x="10935464" y="42037"/>
                    <a:pt x="10935591" y="44831"/>
                    <a:pt x="10935591" y="47625"/>
                  </a:cubicBezTo>
                  <a:cubicBezTo>
                    <a:pt x="10935591" y="49530"/>
                    <a:pt x="10935464" y="51435"/>
                    <a:pt x="10935464" y="52959"/>
                  </a:cubicBezTo>
                  <a:cubicBezTo>
                    <a:pt x="10935336" y="54737"/>
                    <a:pt x="10935336" y="56388"/>
                    <a:pt x="10935336" y="58420"/>
                  </a:cubicBezTo>
                  <a:cubicBezTo>
                    <a:pt x="10935209" y="67437"/>
                    <a:pt x="10928352" y="74930"/>
                    <a:pt x="10919334" y="75692"/>
                  </a:cubicBezTo>
                  <a:cubicBezTo>
                    <a:pt x="10690353" y="94869"/>
                    <a:pt x="10329673" y="86741"/>
                    <a:pt x="10207754" y="75692"/>
                  </a:cubicBezTo>
                  <a:lnTo>
                    <a:pt x="10209278" y="58293"/>
                  </a:lnTo>
                  <a:lnTo>
                    <a:pt x="10207754" y="75692"/>
                  </a:lnTo>
                  <a:cubicBezTo>
                    <a:pt x="10192133" y="74295"/>
                    <a:pt x="10177147" y="73279"/>
                    <a:pt x="10162669" y="72771"/>
                  </a:cubicBezTo>
                  <a:cubicBezTo>
                    <a:pt x="10117965" y="70993"/>
                    <a:pt x="10077198" y="72644"/>
                    <a:pt x="10032621" y="74295"/>
                  </a:cubicBezTo>
                  <a:cubicBezTo>
                    <a:pt x="9981186" y="76327"/>
                    <a:pt x="9925179" y="78486"/>
                    <a:pt x="9854440" y="75692"/>
                  </a:cubicBezTo>
                  <a:lnTo>
                    <a:pt x="9855074" y="58293"/>
                  </a:lnTo>
                  <a:lnTo>
                    <a:pt x="9854440" y="75692"/>
                  </a:lnTo>
                  <a:cubicBezTo>
                    <a:pt x="9817864" y="74295"/>
                    <a:pt x="9785479" y="72136"/>
                    <a:pt x="9754109" y="69977"/>
                  </a:cubicBezTo>
                  <a:cubicBezTo>
                    <a:pt x="9656192" y="63500"/>
                    <a:pt x="9568181" y="57658"/>
                    <a:pt x="9393683" y="75565"/>
                  </a:cubicBezTo>
                  <a:cubicBezTo>
                    <a:pt x="9302243" y="84963"/>
                    <a:pt x="9177910" y="87122"/>
                    <a:pt x="9054340" y="86233"/>
                  </a:cubicBezTo>
                  <a:cubicBezTo>
                    <a:pt x="8932546" y="85344"/>
                    <a:pt x="8810754" y="81534"/>
                    <a:pt x="8720710" y="78740"/>
                  </a:cubicBezTo>
                  <a:cubicBezTo>
                    <a:pt x="8667624" y="77089"/>
                    <a:pt x="8625842" y="75819"/>
                    <a:pt x="8601457" y="75565"/>
                  </a:cubicBezTo>
                  <a:cubicBezTo>
                    <a:pt x="8567294" y="75311"/>
                    <a:pt x="8554214" y="78613"/>
                    <a:pt x="8540116" y="81915"/>
                  </a:cubicBezTo>
                  <a:cubicBezTo>
                    <a:pt x="8506080" y="90170"/>
                    <a:pt x="8470139" y="97790"/>
                    <a:pt x="8245603" y="75438"/>
                  </a:cubicBezTo>
                  <a:lnTo>
                    <a:pt x="8247381" y="58039"/>
                  </a:lnTo>
                  <a:lnTo>
                    <a:pt x="8245603" y="75438"/>
                  </a:lnTo>
                  <a:cubicBezTo>
                    <a:pt x="8056754" y="56642"/>
                    <a:pt x="7887717" y="65405"/>
                    <a:pt x="7742429" y="73025"/>
                  </a:cubicBezTo>
                  <a:cubicBezTo>
                    <a:pt x="7633336" y="78740"/>
                    <a:pt x="7536308" y="83820"/>
                    <a:pt x="7455282" y="75438"/>
                  </a:cubicBezTo>
                  <a:cubicBezTo>
                    <a:pt x="7380225" y="67564"/>
                    <a:pt x="7352412" y="65532"/>
                    <a:pt x="7320789" y="65913"/>
                  </a:cubicBezTo>
                  <a:cubicBezTo>
                    <a:pt x="7305930" y="66040"/>
                    <a:pt x="7290308" y="66802"/>
                    <a:pt x="7268211" y="67818"/>
                  </a:cubicBezTo>
                  <a:cubicBezTo>
                    <a:pt x="7220840" y="70104"/>
                    <a:pt x="7146164" y="73533"/>
                    <a:pt x="6994017" y="75438"/>
                  </a:cubicBezTo>
                  <a:cubicBezTo>
                    <a:pt x="6829933" y="77470"/>
                    <a:pt x="6684645" y="74168"/>
                    <a:pt x="6561837" y="71247"/>
                  </a:cubicBezTo>
                  <a:cubicBezTo>
                    <a:pt x="6402960" y="67564"/>
                    <a:pt x="6282945" y="64897"/>
                    <a:pt x="6205983" y="75184"/>
                  </a:cubicBezTo>
                  <a:cubicBezTo>
                    <a:pt x="6106542" y="88646"/>
                    <a:pt x="6066537" y="89535"/>
                    <a:pt x="5946141" y="84455"/>
                  </a:cubicBezTo>
                  <a:cubicBezTo>
                    <a:pt x="5924424" y="83566"/>
                    <a:pt x="5899913" y="82423"/>
                    <a:pt x="5872100" y="81153"/>
                  </a:cubicBezTo>
                  <a:cubicBezTo>
                    <a:pt x="5834889" y="79502"/>
                    <a:pt x="5791455" y="77470"/>
                    <a:pt x="5739766" y="75311"/>
                  </a:cubicBezTo>
                  <a:cubicBezTo>
                    <a:pt x="5585842" y="68834"/>
                    <a:pt x="5444237" y="73279"/>
                    <a:pt x="5325873" y="77089"/>
                  </a:cubicBezTo>
                  <a:cubicBezTo>
                    <a:pt x="5212462" y="80645"/>
                    <a:pt x="5118609" y="83693"/>
                    <a:pt x="5056887" y="75184"/>
                  </a:cubicBezTo>
                  <a:cubicBezTo>
                    <a:pt x="5051680" y="74422"/>
                    <a:pt x="5046600" y="73787"/>
                    <a:pt x="5041647" y="73279"/>
                  </a:cubicBezTo>
                  <a:cubicBezTo>
                    <a:pt x="4991355" y="67818"/>
                    <a:pt x="4949318" y="71247"/>
                    <a:pt x="4902328" y="74930"/>
                  </a:cubicBezTo>
                  <a:cubicBezTo>
                    <a:pt x="4847591" y="79375"/>
                    <a:pt x="4787139" y="84201"/>
                    <a:pt x="4703192" y="75184"/>
                  </a:cubicBezTo>
                  <a:cubicBezTo>
                    <a:pt x="4690746" y="73787"/>
                    <a:pt x="4679443" y="72771"/>
                    <a:pt x="4669029" y="72009"/>
                  </a:cubicBezTo>
                  <a:cubicBezTo>
                    <a:pt x="4615181" y="68072"/>
                    <a:pt x="4584955" y="70993"/>
                    <a:pt x="4550665" y="74168"/>
                  </a:cubicBezTo>
                  <a:cubicBezTo>
                    <a:pt x="4506850" y="78359"/>
                    <a:pt x="4457320" y="83058"/>
                    <a:pt x="4349497" y="75184"/>
                  </a:cubicBezTo>
                  <a:cubicBezTo>
                    <a:pt x="4237356" y="66929"/>
                    <a:pt x="4082035" y="70993"/>
                    <a:pt x="3943605" y="74803"/>
                  </a:cubicBezTo>
                  <a:cubicBezTo>
                    <a:pt x="3827781" y="77851"/>
                    <a:pt x="3722752" y="80772"/>
                    <a:pt x="3667761" y="75184"/>
                  </a:cubicBezTo>
                  <a:cubicBezTo>
                    <a:pt x="3590545" y="67437"/>
                    <a:pt x="3503550" y="67818"/>
                    <a:pt x="3391536" y="70485"/>
                  </a:cubicBezTo>
                  <a:cubicBezTo>
                    <a:pt x="3365501" y="71120"/>
                    <a:pt x="3338069" y="71882"/>
                    <a:pt x="3309113" y="72644"/>
                  </a:cubicBezTo>
                  <a:cubicBezTo>
                    <a:pt x="3276855" y="73533"/>
                    <a:pt x="3242819" y="74422"/>
                    <a:pt x="3206624" y="75311"/>
                  </a:cubicBezTo>
                  <a:cubicBezTo>
                    <a:pt x="3149601" y="76708"/>
                    <a:pt x="3104643" y="79502"/>
                    <a:pt x="3060320" y="82296"/>
                  </a:cubicBezTo>
                  <a:cubicBezTo>
                    <a:pt x="2943226" y="89662"/>
                    <a:pt x="2831974" y="96774"/>
                    <a:pt x="2523745" y="75184"/>
                  </a:cubicBezTo>
                  <a:cubicBezTo>
                    <a:pt x="2261998" y="56896"/>
                    <a:pt x="2038478" y="65659"/>
                    <a:pt x="1870076" y="72390"/>
                  </a:cubicBezTo>
                  <a:cubicBezTo>
                    <a:pt x="1766698" y="76454"/>
                    <a:pt x="1682878" y="79756"/>
                    <a:pt x="1624331" y="75184"/>
                  </a:cubicBezTo>
                  <a:lnTo>
                    <a:pt x="1625728" y="57785"/>
                  </a:lnTo>
                  <a:lnTo>
                    <a:pt x="1624331" y="75184"/>
                  </a:lnTo>
                  <a:cubicBezTo>
                    <a:pt x="1474470" y="63500"/>
                    <a:pt x="1280033" y="60579"/>
                    <a:pt x="1164590" y="75057"/>
                  </a:cubicBezTo>
                  <a:cubicBezTo>
                    <a:pt x="1155954" y="76200"/>
                    <a:pt x="1148588" y="77089"/>
                    <a:pt x="1142238" y="77851"/>
                  </a:cubicBezTo>
                  <a:cubicBezTo>
                    <a:pt x="1117092" y="81026"/>
                    <a:pt x="1107059" y="82423"/>
                    <a:pt x="1094232" y="82296"/>
                  </a:cubicBezTo>
                  <a:cubicBezTo>
                    <a:pt x="1087882" y="82296"/>
                    <a:pt x="1080897" y="81915"/>
                    <a:pt x="1071118" y="81407"/>
                  </a:cubicBezTo>
                  <a:cubicBezTo>
                    <a:pt x="1040892" y="79756"/>
                    <a:pt x="978789" y="76454"/>
                    <a:pt x="807974" y="75184"/>
                  </a:cubicBezTo>
                  <a:cubicBezTo>
                    <a:pt x="659003" y="74168"/>
                    <a:pt x="559308" y="76073"/>
                    <a:pt x="468630" y="77978"/>
                  </a:cubicBezTo>
                  <a:cubicBezTo>
                    <a:pt x="339090" y="80645"/>
                    <a:pt x="227584" y="82804"/>
                    <a:pt x="17145" y="75184"/>
                  </a:cubicBezTo>
                  <a:cubicBezTo>
                    <a:pt x="12573" y="75057"/>
                    <a:pt x="8128" y="73025"/>
                    <a:pt x="4953" y="69596"/>
                  </a:cubicBezTo>
                  <a:cubicBezTo>
                    <a:pt x="1778" y="66167"/>
                    <a:pt x="127" y="61722"/>
                    <a:pt x="254" y="57023"/>
                  </a:cubicBezTo>
                  <a:cubicBezTo>
                    <a:pt x="254" y="56769"/>
                    <a:pt x="254" y="56515"/>
                    <a:pt x="254" y="56261"/>
                  </a:cubicBezTo>
                  <a:cubicBezTo>
                    <a:pt x="381" y="52324"/>
                    <a:pt x="635" y="47625"/>
                    <a:pt x="254" y="40259"/>
                  </a:cubicBezTo>
                  <a:cubicBezTo>
                    <a:pt x="0" y="35306"/>
                    <a:pt x="1905" y="30353"/>
                    <a:pt x="5588" y="26924"/>
                  </a:cubicBezTo>
                  <a:cubicBezTo>
                    <a:pt x="9271" y="23495"/>
                    <a:pt x="13970" y="22225"/>
                    <a:pt x="18923" y="22606"/>
                  </a:cubicBezTo>
                  <a:cubicBezTo>
                    <a:pt x="86741" y="27686"/>
                    <a:pt x="154305" y="29464"/>
                    <a:pt x="224790" y="29337"/>
                  </a:cubicBezTo>
                  <a:cubicBezTo>
                    <a:pt x="288925" y="29337"/>
                    <a:pt x="355600" y="27813"/>
                    <a:pt x="427101" y="26289"/>
                  </a:cubicBezTo>
                  <a:cubicBezTo>
                    <a:pt x="509778" y="24511"/>
                    <a:pt x="599186" y="22479"/>
                    <a:pt x="698754" y="22479"/>
                  </a:cubicBezTo>
                  <a:cubicBezTo>
                    <a:pt x="804164" y="22479"/>
                    <a:pt x="886841" y="18669"/>
                    <a:pt x="958469" y="15367"/>
                  </a:cubicBezTo>
                  <a:cubicBezTo>
                    <a:pt x="1076198" y="10033"/>
                    <a:pt x="1164844" y="5969"/>
                    <a:pt x="1273556" y="22606"/>
                  </a:cubicBezTo>
                  <a:cubicBezTo>
                    <a:pt x="1337691" y="32512"/>
                    <a:pt x="1432306" y="35052"/>
                    <a:pt x="1539113" y="34417"/>
                  </a:cubicBezTo>
                  <a:cubicBezTo>
                    <a:pt x="1628140" y="33782"/>
                    <a:pt x="1724787" y="30861"/>
                    <a:pt x="1818132" y="28067"/>
                  </a:cubicBezTo>
                  <a:cubicBezTo>
                    <a:pt x="1904873" y="25400"/>
                    <a:pt x="1988947" y="22860"/>
                    <a:pt x="2060956" y="22479"/>
                  </a:cubicBezTo>
                  <a:cubicBezTo>
                    <a:pt x="2152650" y="21844"/>
                    <a:pt x="2228088" y="25273"/>
                    <a:pt x="2297049" y="28321"/>
                  </a:cubicBezTo>
                  <a:cubicBezTo>
                    <a:pt x="2410460" y="33401"/>
                    <a:pt x="2506345" y="37719"/>
                    <a:pt x="2631313" y="22606"/>
                  </a:cubicBezTo>
                  <a:cubicBezTo>
                    <a:pt x="2774823" y="5080"/>
                    <a:pt x="2802636" y="2794"/>
                    <a:pt x="2945892" y="9525"/>
                  </a:cubicBezTo>
                  <a:cubicBezTo>
                    <a:pt x="2970911" y="10668"/>
                    <a:pt x="2999613" y="12192"/>
                    <a:pt x="3033014" y="13843"/>
                  </a:cubicBezTo>
                  <a:cubicBezTo>
                    <a:pt x="3080131" y="16256"/>
                    <a:pt x="3136773" y="19177"/>
                    <a:pt x="3206496" y="22479"/>
                  </a:cubicBezTo>
                  <a:cubicBezTo>
                    <a:pt x="3418078" y="32512"/>
                    <a:pt x="3603625" y="26670"/>
                    <a:pt x="3760089" y="21717"/>
                  </a:cubicBezTo>
                  <a:cubicBezTo>
                    <a:pt x="3898519" y="17272"/>
                    <a:pt x="4015359" y="13589"/>
                    <a:pt x="4106672" y="22606"/>
                  </a:cubicBezTo>
                  <a:cubicBezTo>
                    <a:pt x="4207510" y="32512"/>
                    <a:pt x="4291711" y="33782"/>
                    <a:pt x="4402709" y="31750"/>
                  </a:cubicBezTo>
                  <a:cubicBezTo>
                    <a:pt x="4445000" y="30988"/>
                    <a:pt x="4490974" y="29718"/>
                    <a:pt x="4543298" y="28321"/>
                  </a:cubicBezTo>
                  <a:cubicBezTo>
                    <a:pt x="4611751" y="26416"/>
                    <a:pt x="4690872" y="24257"/>
                    <a:pt x="4785868" y="22606"/>
                  </a:cubicBezTo>
                  <a:cubicBezTo>
                    <a:pt x="5050536" y="17780"/>
                    <a:pt x="5198110" y="18161"/>
                    <a:pt x="5417312" y="20066"/>
                  </a:cubicBezTo>
                  <a:cubicBezTo>
                    <a:pt x="5453253" y="20447"/>
                    <a:pt x="5491226" y="20701"/>
                    <a:pt x="5531866" y="21209"/>
                  </a:cubicBezTo>
                  <a:cubicBezTo>
                    <a:pt x="5578983" y="21717"/>
                    <a:pt x="5629783" y="22098"/>
                    <a:pt x="5685536" y="22606"/>
                  </a:cubicBezTo>
                  <a:cubicBezTo>
                    <a:pt x="5771642" y="23368"/>
                    <a:pt x="5852668" y="24257"/>
                    <a:pt x="5928995" y="25146"/>
                  </a:cubicBezTo>
                  <a:cubicBezTo>
                    <a:pt x="6205474" y="28321"/>
                    <a:pt x="6419342" y="30734"/>
                    <a:pt x="6583680" y="22606"/>
                  </a:cubicBezTo>
                  <a:cubicBezTo>
                    <a:pt x="6649720" y="19304"/>
                    <a:pt x="6683249" y="14859"/>
                    <a:pt x="6710173" y="11303"/>
                  </a:cubicBezTo>
                  <a:cubicBezTo>
                    <a:pt x="6770879" y="3175"/>
                    <a:pt x="6798438" y="0"/>
                    <a:pt x="7049390" y="22733"/>
                  </a:cubicBezTo>
                  <a:cubicBezTo>
                    <a:pt x="7408800" y="55245"/>
                    <a:pt x="7705599" y="37465"/>
                    <a:pt x="7934580" y="23368"/>
                  </a:cubicBezTo>
                  <a:cubicBezTo>
                    <a:pt x="7936485" y="23241"/>
                    <a:pt x="7938390" y="23114"/>
                    <a:pt x="7940295" y="22987"/>
                  </a:cubicBezTo>
                  <a:cubicBezTo>
                    <a:pt x="7942200" y="22860"/>
                    <a:pt x="7944105" y="22733"/>
                    <a:pt x="7946010" y="22606"/>
                  </a:cubicBezTo>
                  <a:cubicBezTo>
                    <a:pt x="8176896" y="8382"/>
                    <a:pt x="8334249" y="5334"/>
                    <a:pt x="8520940" y="22606"/>
                  </a:cubicBezTo>
                  <a:cubicBezTo>
                    <a:pt x="8589900" y="28956"/>
                    <a:pt x="8658608" y="30734"/>
                    <a:pt x="8728458" y="30353"/>
                  </a:cubicBezTo>
                  <a:cubicBezTo>
                    <a:pt x="8785227" y="30099"/>
                    <a:pt x="8842631" y="28321"/>
                    <a:pt x="8901559" y="26543"/>
                  </a:cubicBezTo>
                  <a:cubicBezTo>
                    <a:pt x="8963027" y="24765"/>
                    <a:pt x="9026273" y="22860"/>
                    <a:pt x="9091551" y="22479"/>
                  </a:cubicBezTo>
                  <a:cubicBezTo>
                    <a:pt x="9185404" y="21971"/>
                    <a:pt x="9361681" y="22352"/>
                    <a:pt x="9534527" y="22733"/>
                  </a:cubicBezTo>
                  <a:cubicBezTo>
                    <a:pt x="9738235" y="23114"/>
                    <a:pt x="9936736" y="23495"/>
                    <a:pt x="9990584" y="22479"/>
                  </a:cubicBezTo>
                  <a:cubicBezTo>
                    <a:pt x="10030081" y="21717"/>
                    <a:pt x="10064117" y="22479"/>
                    <a:pt x="10101836" y="23241"/>
                  </a:cubicBezTo>
                  <a:cubicBezTo>
                    <a:pt x="10160891" y="24511"/>
                    <a:pt x="10229598" y="26035"/>
                    <a:pt x="10344660" y="22479"/>
                  </a:cubicBezTo>
                  <a:cubicBezTo>
                    <a:pt x="10368790" y="21717"/>
                    <a:pt x="10391777" y="21209"/>
                    <a:pt x="10413875" y="20955"/>
                  </a:cubicBezTo>
                  <a:cubicBezTo>
                    <a:pt x="10481694" y="20066"/>
                    <a:pt x="10542399" y="20828"/>
                    <a:pt x="10609582" y="21844"/>
                  </a:cubicBezTo>
                  <a:cubicBezTo>
                    <a:pt x="10693148" y="22987"/>
                    <a:pt x="10787000" y="24257"/>
                    <a:pt x="10917303" y="22479"/>
                  </a:cubicBezTo>
                  <a:close/>
                </a:path>
              </a:pathLst>
            </a:custGeom>
            <a:solidFill>
              <a:srgbClr val="4DC1DF"/>
            </a:solidFill>
          </p:spPr>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10800000">
            <a:off x="485991" y="1520001"/>
            <a:ext cx="8175879" cy="74009"/>
            <a:chOff x="0" y="0"/>
            <a:chExt cx="10901171" cy="98679"/>
          </a:xfrm>
        </p:grpSpPr>
        <p:sp>
          <p:nvSpPr>
            <p:cNvPr name="Freeform 3" id="3"/>
            <p:cNvSpPr/>
            <p:nvPr/>
          </p:nvSpPr>
          <p:spPr>
            <a:xfrm>
              <a:off x="0" y="0"/>
              <a:ext cx="10901172" cy="98679"/>
            </a:xfrm>
            <a:custGeom>
              <a:avLst/>
              <a:gdLst/>
              <a:ahLst/>
              <a:cxnLst/>
              <a:rect r="r" b="b" t="t" l="l"/>
              <a:pathLst>
                <a:path h="98679" w="10901172">
                  <a:moveTo>
                    <a:pt x="10900791" y="39497"/>
                  </a:moveTo>
                  <a:cubicBezTo>
                    <a:pt x="10782300" y="32893"/>
                    <a:pt x="10571353" y="33909"/>
                    <a:pt x="10437495" y="39497"/>
                  </a:cubicBezTo>
                  <a:cubicBezTo>
                    <a:pt x="10303638" y="45085"/>
                    <a:pt x="10034143" y="44323"/>
                    <a:pt x="9756267" y="39497"/>
                  </a:cubicBezTo>
                  <a:cubicBezTo>
                    <a:pt x="9478391" y="34671"/>
                    <a:pt x="9139555" y="56642"/>
                    <a:pt x="8965947" y="39497"/>
                  </a:cubicBezTo>
                  <a:cubicBezTo>
                    <a:pt x="8792338" y="22352"/>
                    <a:pt x="8781542" y="35433"/>
                    <a:pt x="8611743" y="39497"/>
                  </a:cubicBezTo>
                  <a:cubicBezTo>
                    <a:pt x="8441944" y="43561"/>
                    <a:pt x="8428228" y="54864"/>
                    <a:pt x="8257540" y="39497"/>
                  </a:cubicBezTo>
                  <a:cubicBezTo>
                    <a:pt x="8086852" y="24130"/>
                    <a:pt x="7566660" y="18288"/>
                    <a:pt x="7358253" y="39497"/>
                  </a:cubicBezTo>
                  <a:cubicBezTo>
                    <a:pt x="7149847" y="60706"/>
                    <a:pt x="6909181" y="52705"/>
                    <a:pt x="6677025" y="39497"/>
                  </a:cubicBezTo>
                  <a:cubicBezTo>
                    <a:pt x="6444869" y="26289"/>
                    <a:pt x="6433947" y="52832"/>
                    <a:pt x="6322822" y="39497"/>
                  </a:cubicBezTo>
                  <a:cubicBezTo>
                    <a:pt x="6211697" y="26162"/>
                    <a:pt x="5780278" y="70866"/>
                    <a:pt x="5641594" y="39497"/>
                  </a:cubicBezTo>
                  <a:cubicBezTo>
                    <a:pt x="5502909" y="8128"/>
                    <a:pt x="4946777" y="32385"/>
                    <a:pt x="4742307" y="39497"/>
                  </a:cubicBezTo>
                  <a:cubicBezTo>
                    <a:pt x="4537837" y="46609"/>
                    <a:pt x="4365878" y="30988"/>
                    <a:pt x="4170045" y="39497"/>
                  </a:cubicBezTo>
                  <a:cubicBezTo>
                    <a:pt x="3974211" y="48006"/>
                    <a:pt x="3809873" y="58674"/>
                    <a:pt x="3597783" y="39497"/>
                  </a:cubicBezTo>
                  <a:cubicBezTo>
                    <a:pt x="3385693" y="20320"/>
                    <a:pt x="3060573" y="70231"/>
                    <a:pt x="2916555" y="39497"/>
                  </a:cubicBezTo>
                  <a:cubicBezTo>
                    <a:pt x="2772537" y="8763"/>
                    <a:pt x="2402332" y="78994"/>
                    <a:pt x="2126234" y="39497"/>
                  </a:cubicBezTo>
                  <a:cubicBezTo>
                    <a:pt x="1850136" y="0"/>
                    <a:pt x="1696466" y="75946"/>
                    <a:pt x="1335913" y="39497"/>
                  </a:cubicBezTo>
                  <a:cubicBezTo>
                    <a:pt x="975360" y="3048"/>
                    <a:pt x="665353" y="98679"/>
                    <a:pt x="635" y="39497"/>
                  </a:cubicBezTo>
                  <a:cubicBezTo>
                    <a:pt x="0" y="43942"/>
                    <a:pt x="127" y="48768"/>
                    <a:pt x="635" y="57785"/>
                  </a:cubicBezTo>
                  <a:cubicBezTo>
                    <a:pt x="224917" y="61214"/>
                    <a:pt x="291465" y="66421"/>
                    <a:pt x="463931" y="57785"/>
                  </a:cubicBezTo>
                  <a:cubicBezTo>
                    <a:pt x="636397" y="49149"/>
                    <a:pt x="939800" y="28448"/>
                    <a:pt x="1363218" y="57785"/>
                  </a:cubicBezTo>
                  <a:cubicBezTo>
                    <a:pt x="1786636" y="87122"/>
                    <a:pt x="1813560" y="74676"/>
                    <a:pt x="2044446" y="57785"/>
                  </a:cubicBezTo>
                  <a:cubicBezTo>
                    <a:pt x="2275332" y="40894"/>
                    <a:pt x="2266569" y="53340"/>
                    <a:pt x="2398649" y="57785"/>
                  </a:cubicBezTo>
                  <a:cubicBezTo>
                    <a:pt x="2530729" y="62230"/>
                    <a:pt x="2768473" y="62103"/>
                    <a:pt x="3079877" y="57785"/>
                  </a:cubicBezTo>
                  <a:cubicBezTo>
                    <a:pt x="3391281" y="53467"/>
                    <a:pt x="3468370" y="68961"/>
                    <a:pt x="3652139" y="57785"/>
                  </a:cubicBezTo>
                  <a:cubicBezTo>
                    <a:pt x="3835908" y="46609"/>
                    <a:pt x="3946398" y="42291"/>
                    <a:pt x="4224401" y="57785"/>
                  </a:cubicBezTo>
                  <a:cubicBezTo>
                    <a:pt x="4502404" y="73279"/>
                    <a:pt x="4608322" y="34925"/>
                    <a:pt x="4796663" y="57785"/>
                  </a:cubicBezTo>
                  <a:cubicBezTo>
                    <a:pt x="4985004" y="80645"/>
                    <a:pt x="5197475" y="31115"/>
                    <a:pt x="5368925" y="57785"/>
                  </a:cubicBezTo>
                  <a:cubicBezTo>
                    <a:pt x="5540375" y="84455"/>
                    <a:pt x="5844032" y="27432"/>
                    <a:pt x="6159246" y="57785"/>
                  </a:cubicBezTo>
                  <a:cubicBezTo>
                    <a:pt x="6474460" y="88138"/>
                    <a:pt x="6536309" y="28575"/>
                    <a:pt x="6840474" y="57785"/>
                  </a:cubicBezTo>
                  <a:cubicBezTo>
                    <a:pt x="7144639" y="86995"/>
                    <a:pt x="7084695" y="52832"/>
                    <a:pt x="7194677" y="57785"/>
                  </a:cubicBezTo>
                  <a:cubicBezTo>
                    <a:pt x="7304660" y="62738"/>
                    <a:pt x="7518527" y="77216"/>
                    <a:pt x="7766939" y="57785"/>
                  </a:cubicBezTo>
                  <a:cubicBezTo>
                    <a:pt x="8015351" y="38354"/>
                    <a:pt x="8377682" y="54991"/>
                    <a:pt x="8557260" y="57785"/>
                  </a:cubicBezTo>
                  <a:cubicBezTo>
                    <a:pt x="8736837" y="60579"/>
                    <a:pt x="8915653" y="72644"/>
                    <a:pt x="9020556" y="57785"/>
                  </a:cubicBezTo>
                  <a:cubicBezTo>
                    <a:pt x="9125458" y="42926"/>
                    <a:pt x="9639046" y="29591"/>
                    <a:pt x="9919843" y="57785"/>
                  </a:cubicBezTo>
                  <a:cubicBezTo>
                    <a:pt x="10200639" y="85979"/>
                    <a:pt x="10586593" y="23876"/>
                    <a:pt x="10900918" y="57785"/>
                  </a:cubicBezTo>
                  <a:cubicBezTo>
                    <a:pt x="10901172" y="49022"/>
                    <a:pt x="10900790" y="43942"/>
                    <a:pt x="10900918" y="39497"/>
                  </a:cubicBezTo>
                  <a:close/>
                </a:path>
              </a:pathLst>
            </a:custGeom>
            <a:solidFill>
              <a:srgbClr val="FFFFFF"/>
            </a:solidFill>
          </p:spPr>
        </p:sp>
        <p:sp>
          <p:nvSpPr>
            <p:cNvPr name="Freeform 4" id="4"/>
            <p:cNvSpPr/>
            <p:nvPr/>
          </p:nvSpPr>
          <p:spPr>
            <a:xfrm>
              <a:off x="-5207" y="5969"/>
              <a:ext cx="10910951" cy="81534"/>
            </a:xfrm>
            <a:custGeom>
              <a:avLst/>
              <a:gdLst/>
              <a:ahLst/>
              <a:cxnLst/>
              <a:rect r="r" b="b" t="t" l="l"/>
              <a:pathLst>
                <a:path h="81534" w="10910951">
                  <a:moveTo>
                    <a:pt x="10905744" y="38227"/>
                  </a:moveTo>
                  <a:cubicBezTo>
                    <a:pt x="10787507" y="31623"/>
                    <a:pt x="10576687" y="32639"/>
                    <a:pt x="10442956" y="38227"/>
                  </a:cubicBezTo>
                  <a:lnTo>
                    <a:pt x="10442956" y="38227"/>
                  </a:lnTo>
                  <a:cubicBezTo>
                    <a:pt x="10308971" y="43815"/>
                    <a:pt x="10039350" y="43053"/>
                    <a:pt x="9761474" y="38227"/>
                  </a:cubicBezTo>
                  <a:cubicBezTo>
                    <a:pt x="9645650" y="36195"/>
                    <a:pt x="9519285" y="38862"/>
                    <a:pt x="9398508" y="41402"/>
                  </a:cubicBezTo>
                  <a:cubicBezTo>
                    <a:pt x="9288399" y="43688"/>
                    <a:pt x="9182989" y="45974"/>
                    <a:pt x="9094978" y="44323"/>
                  </a:cubicBezTo>
                  <a:cubicBezTo>
                    <a:pt x="9048115" y="43561"/>
                    <a:pt x="9006078" y="41656"/>
                    <a:pt x="8970771" y="38100"/>
                  </a:cubicBezTo>
                  <a:lnTo>
                    <a:pt x="8971279" y="33401"/>
                  </a:lnTo>
                  <a:lnTo>
                    <a:pt x="8970771" y="38100"/>
                  </a:lnTo>
                  <a:cubicBezTo>
                    <a:pt x="8852027" y="26416"/>
                    <a:pt x="8809863" y="28829"/>
                    <a:pt x="8740393" y="32766"/>
                  </a:cubicBezTo>
                  <a:cubicBezTo>
                    <a:pt x="8708389" y="34671"/>
                    <a:pt x="8670670" y="36830"/>
                    <a:pt x="8617203" y="38100"/>
                  </a:cubicBezTo>
                  <a:lnTo>
                    <a:pt x="8617076" y="33401"/>
                  </a:lnTo>
                  <a:lnTo>
                    <a:pt x="8617203" y="38100"/>
                  </a:lnTo>
                  <a:cubicBezTo>
                    <a:pt x="8565514" y="39370"/>
                    <a:pt x="8528176" y="41275"/>
                    <a:pt x="8496553" y="42926"/>
                  </a:cubicBezTo>
                  <a:cubicBezTo>
                    <a:pt x="8473185" y="44069"/>
                    <a:pt x="8452865" y="45212"/>
                    <a:pt x="8432037" y="45720"/>
                  </a:cubicBezTo>
                  <a:cubicBezTo>
                    <a:pt x="8388476" y="46736"/>
                    <a:pt x="8342755" y="45466"/>
                    <a:pt x="8262365" y="38227"/>
                  </a:cubicBezTo>
                  <a:cubicBezTo>
                    <a:pt x="8091931" y="22860"/>
                    <a:pt x="7571993" y="17018"/>
                    <a:pt x="7363967" y="38227"/>
                  </a:cubicBezTo>
                  <a:lnTo>
                    <a:pt x="7363459" y="33528"/>
                  </a:lnTo>
                  <a:lnTo>
                    <a:pt x="7363967" y="38227"/>
                  </a:lnTo>
                  <a:cubicBezTo>
                    <a:pt x="7155179" y="59436"/>
                    <a:pt x="6914133" y="51435"/>
                    <a:pt x="6681977" y="38227"/>
                  </a:cubicBezTo>
                  <a:lnTo>
                    <a:pt x="6681977" y="38227"/>
                  </a:lnTo>
                  <a:cubicBezTo>
                    <a:pt x="6556120" y="31115"/>
                    <a:pt x="6495541" y="35560"/>
                    <a:pt x="6448678" y="39116"/>
                  </a:cubicBezTo>
                  <a:cubicBezTo>
                    <a:pt x="6418960" y="41275"/>
                    <a:pt x="6394449" y="43180"/>
                    <a:pt x="6362445" y="41402"/>
                  </a:cubicBezTo>
                  <a:cubicBezTo>
                    <a:pt x="6351777" y="40767"/>
                    <a:pt x="6340220" y="39751"/>
                    <a:pt x="6327520" y="38227"/>
                  </a:cubicBezTo>
                  <a:lnTo>
                    <a:pt x="6328028" y="33528"/>
                  </a:lnTo>
                  <a:lnTo>
                    <a:pt x="6327520" y="38227"/>
                  </a:lnTo>
                  <a:cubicBezTo>
                    <a:pt x="6282435" y="32766"/>
                    <a:pt x="6183248" y="37084"/>
                    <a:pt x="6071869" y="41910"/>
                  </a:cubicBezTo>
                  <a:cubicBezTo>
                    <a:pt x="5931661" y="48006"/>
                    <a:pt x="5772403" y="54864"/>
                    <a:pt x="5680074" y="43815"/>
                  </a:cubicBezTo>
                  <a:cubicBezTo>
                    <a:pt x="5667374" y="42291"/>
                    <a:pt x="5655944" y="40386"/>
                    <a:pt x="5645911" y="38100"/>
                  </a:cubicBezTo>
                  <a:cubicBezTo>
                    <a:pt x="5521197" y="9906"/>
                    <a:pt x="5054599" y="26924"/>
                    <a:pt x="4814950" y="35814"/>
                  </a:cubicBezTo>
                  <a:cubicBezTo>
                    <a:pt x="4789931" y="36703"/>
                    <a:pt x="4767325" y="37592"/>
                    <a:pt x="4747894" y="38227"/>
                  </a:cubicBezTo>
                  <a:lnTo>
                    <a:pt x="4747767" y="33528"/>
                  </a:lnTo>
                  <a:lnTo>
                    <a:pt x="4747894" y="38227"/>
                  </a:lnTo>
                  <a:cubicBezTo>
                    <a:pt x="4648072" y="41656"/>
                    <a:pt x="4555997" y="39751"/>
                    <a:pt x="4465319" y="37846"/>
                  </a:cubicBezTo>
                  <a:cubicBezTo>
                    <a:pt x="4376927" y="35941"/>
                    <a:pt x="4289805" y="34163"/>
                    <a:pt x="4197730" y="37338"/>
                  </a:cubicBezTo>
                  <a:cubicBezTo>
                    <a:pt x="4190364" y="37592"/>
                    <a:pt x="4182998" y="37846"/>
                    <a:pt x="4175632" y="38227"/>
                  </a:cubicBezTo>
                  <a:lnTo>
                    <a:pt x="4175378" y="33528"/>
                  </a:lnTo>
                  <a:lnTo>
                    <a:pt x="4175632" y="38227"/>
                  </a:lnTo>
                  <a:cubicBezTo>
                    <a:pt x="4155947" y="39116"/>
                    <a:pt x="4136516" y="40005"/>
                    <a:pt x="4117339" y="40894"/>
                  </a:cubicBezTo>
                  <a:cubicBezTo>
                    <a:pt x="4098670" y="41783"/>
                    <a:pt x="4080128" y="42545"/>
                    <a:pt x="4061840" y="43434"/>
                  </a:cubicBezTo>
                  <a:cubicBezTo>
                    <a:pt x="3912488" y="49911"/>
                    <a:pt x="3772915" y="53721"/>
                    <a:pt x="3602735" y="38354"/>
                  </a:cubicBezTo>
                  <a:lnTo>
                    <a:pt x="3603116" y="33655"/>
                  </a:lnTo>
                  <a:lnTo>
                    <a:pt x="3602735" y="38354"/>
                  </a:lnTo>
                  <a:cubicBezTo>
                    <a:pt x="3503548" y="29337"/>
                    <a:pt x="3379215" y="35560"/>
                    <a:pt x="3260089" y="41529"/>
                  </a:cubicBezTo>
                  <a:cubicBezTo>
                    <a:pt x="3151377" y="46990"/>
                    <a:pt x="3046729" y="52197"/>
                    <a:pt x="2970021" y="45339"/>
                  </a:cubicBezTo>
                  <a:cubicBezTo>
                    <a:pt x="2952114" y="43688"/>
                    <a:pt x="2935604" y="41402"/>
                    <a:pt x="2920872" y="38227"/>
                  </a:cubicBezTo>
                  <a:lnTo>
                    <a:pt x="2921888" y="33528"/>
                  </a:lnTo>
                  <a:lnTo>
                    <a:pt x="2920872" y="38227"/>
                  </a:lnTo>
                  <a:cubicBezTo>
                    <a:pt x="2856102" y="24384"/>
                    <a:pt x="2744342" y="31242"/>
                    <a:pt x="2614675" y="39243"/>
                  </a:cubicBezTo>
                  <a:cubicBezTo>
                    <a:pt x="2460370" y="48768"/>
                    <a:pt x="2281681" y="59817"/>
                    <a:pt x="2130805" y="38227"/>
                  </a:cubicBezTo>
                  <a:cubicBezTo>
                    <a:pt x="1995423" y="18796"/>
                    <a:pt x="1889505" y="27305"/>
                    <a:pt x="1773554" y="36703"/>
                  </a:cubicBezTo>
                  <a:cubicBezTo>
                    <a:pt x="1654047" y="46355"/>
                    <a:pt x="1523999" y="56769"/>
                    <a:pt x="1340611" y="38227"/>
                  </a:cubicBezTo>
                  <a:cubicBezTo>
                    <a:pt x="1184782" y="22479"/>
                    <a:pt x="1038351" y="31496"/>
                    <a:pt x="867917" y="41910"/>
                  </a:cubicBezTo>
                  <a:cubicBezTo>
                    <a:pt x="645287" y="55626"/>
                    <a:pt x="382270" y="71882"/>
                    <a:pt x="5461" y="38227"/>
                  </a:cubicBezTo>
                  <a:lnTo>
                    <a:pt x="5842" y="33528"/>
                  </a:lnTo>
                  <a:lnTo>
                    <a:pt x="10541" y="34163"/>
                  </a:lnTo>
                  <a:cubicBezTo>
                    <a:pt x="10033" y="38100"/>
                    <a:pt x="10033" y="42418"/>
                    <a:pt x="10541" y="51562"/>
                  </a:cubicBezTo>
                  <a:lnTo>
                    <a:pt x="5842" y="51816"/>
                  </a:lnTo>
                  <a:lnTo>
                    <a:pt x="5969" y="47117"/>
                  </a:lnTo>
                  <a:cubicBezTo>
                    <a:pt x="59563" y="47879"/>
                    <a:pt x="104267" y="48895"/>
                    <a:pt x="143383" y="49657"/>
                  </a:cubicBezTo>
                  <a:cubicBezTo>
                    <a:pt x="174117" y="50292"/>
                    <a:pt x="201422" y="50800"/>
                    <a:pt x="227203" y="51308"/>
                  </a:cubicBezTo>
                  <a:cubicBezTo>
                    <a:pt x="306070" y="52451"/>
                    <a:pt x="370078" y="52070"/>
                    <a:pt x="468884" y="47117"/>
                  </a:cubicBezTo>
                  <a:lnTo>
                    <a:pt x="469138" y="51816"/>
                  </a:lnTo>
                  <a:lnTo>
                    <a:pt x="468884" y="47117"/>
                  </a:lnTo>
                  <a:cubicBezTo>
                    <a:pt x="483362" y="46355"/>
                    <a:pt x="498856" y="45593"/>
                    <a:pt x="515239" y="44704"/>
                  </a:cubicBezTo>
                  <a:cubicBezTo>
                    <a:pt x="533654" y="43688"/>
                    <a:pt x="553339" y="42672"/>
                    <a:pt x="574040" y="41656"/>
                  </a:cubicBezTo>
                  <a:cubicBezTo>
                    <a:pt x="753872" y="32639"/>
                    <a:pt x="1020826" y="22987"/>
                    <a:pt x="1368806" y="47117"/>
                  </a:cubicBezTo>
                  <a:lnTo>
                    <a:pt x="1368425" y="51816"/>
                  </a:lnTo>
                  <a:lnTo>
                    <a:pt x="1368806" y="47117"/>
                  </a:lnTo>
                  <a:cubicBezTo>
                    <a:pt x="1732915" y="72390"/>
                    <a:pt x="1803527" y="66675"/>
                    <a:pt x="1962912" y="53848"/>
                  </a:cubicBezTo>
                  <a:cubicBezTo>
                    <a:pt x="1988820" y="51816"/>
                    <a:pt x="2017141" y="49530"/>
                    <a:pt x="2049399" y="47117"/>
                  </a:cubicBezTo>
                  <a:lnTo>
                    <a:pt x="2049780" y="51816"/>
                  </a:lnTo>
                  <a:lnTo>
                    <a:pt x="2049399" y="47117"/>
                  </a:lnTo>
                  <a:cubicBezTo>
                    <a:pt x="2215769" y="34925"/>
                    <a:pt x="2258060" y="37973"/>
                    <a:pt x="2318004" y="42291"/>
                  </a:cubicBezTo>
                  <a:cubicBezTo>
                    <a:pt x="2341245" y="43942"/>
                    <a:pt x="2367153" y="45847"/>
                    <a:pt x="2404110" y="47117"/>
                  </a:cubicBezTo>
                  <a:cubicBezTo>
                    <a:pt x="2536063" y="51562"/>
                    <a:pt x="2773680" y="51435"/>
                    <a:pt x="3085084" y="47117"/>
                  </a:cubicBezTo>
                  <a:lnTo>
                    <a:pt x="3085211" y="51816"/>
                  </a:lnTo>
                  <a:lnTo>
                    <a:pt x="3085084" y="47117"/>
                  </a:lnTo>
                  <a:cubicBezTo>
                    <a:pt x="3230118" y="45085"/>
                    <a:pt x="3324479" y="47371"/>
                    <a:pt x="3402330" y="49276"/>
                  </a:cubicBezTo>
                  <a:cubicBezTo>
                    <a:pt x="3457067" y="50546"/>
                    <a:pt x="3503676" y="51689"/>
                    <a:pt x="3554095" y="51054"/>
                  </a:cubicBezTo>
                  <a:cubicBezTo>
                    <a:pt x="3585845" y="50673"/>
                    <a:pt x="3619246" y="49403"/>
                    <a:pt x="3657092" y="47117"/>
                  </a:cubicBezTo>
                  <a:cubicBezTo>
                    <a:pt x="3840988" y="35941"/>
                    <a:pt x="3951732" y="31623"/>
                    <a:pt x="4229862" y="47117"/>
                  </a:cubicBezTo>
                  <a:lnTo>
                    <a:pt x="4229608" y="51816"/>
                  </a:lnTo>
                  <a:lnTo>
                    <a:pt x="4229862" y="47117"/>
                  </a:lnTo>
                  <a:cubicBezTo>
                    <a:pt x="4366133" y="54737"/>
                    <a:pt x="4461002" y="49403"/>
                    <a:pt x="4544568" y="44577"/>
                  </a:cubicBezTo>
                  <a:cubicBezTo>
                    <a:pt x="4610354" y="40894"/>
                    <a:pt x="4669409" y="37465"/>
                    <a:pt x="4736084" y="41275"/>
                  </a:cubicBezTo>
                  <a:cubicBezTo>
                    <a:pt x="4757293" y="42418"/>
                    <a:pt x="4779264" y="44323"/>
                    <a:pt x="4802378" y="47117"/>
                  </a:cubicBezTo>
                  <a:cubicBezTo>
                    <a:pt x="4894199" y="58293"/>
                    <a:pt x="4991989" y="52070"/>
                    <a:pt x="5088382" y="45974"/>
                  </a:cubicBezTo>
                  <a:cubicBezTo>
                    <a:pt x="5180965" y="40132"/>
                    <a:pt x="5272404" y="34290"/>
                    <a:pt x="5355209" y="44450"/>
                  </a:cubicBezTo>
                  <a:cubicBezTo>
                    <a:pt x="5361813" y="45212"/>
                    <a:pt x="5368290" y="46101"/>
                    <a:pt x="5374767" y="47117"/>
                  </a:cubicBezTo>
                  <a:lnTo>
                    <a:pt x="5374005" y="51816"/>
                  </a:lnTo>
                  <a:lnTo>
                    <a:pt x="5374767" y="47117"/>
                  </a:lnTo>
                  <a:cubicBezTo>
                    <a:pt x="5454015" y="59436"/>
                    <a:pt x="5561965" y="53721"/>
                    <a:pt x="5687187" y="47117"/>
                  </a:cubicBezTo>
                  <a:cubicBezTo>
                    <a:pt x="5830570" y="39497"/>
                    <a:pt x="5996051" y="30734"/>
                    <a:pt x="6164834" y="46990"/>
                  </a:cubicBezTo>
                  <a:cubicBezTo>
                    <a:pt x="6323457" y="62230"/>
                    <a:pt x="6417691" y="54737"/>
                    <a:pt x="6511290" y="47244"/>
                  </a:cubicBezTo>
                  <a:cubicBezTo>
                    <a:pt x="6603365" y="39878"/>
                    <a:pt x="6694933" y="32512"/>
                    <a:pt x="6846062" y="46990"/>
                  </a:cubicBezTo>
                  <a:lnTo>
                    <a:pt x="6845555" y="51689"/>
                  </a:lnTo>
                  <a:lnTo>
                    <a:pt x="6846062" y="46990"/>
                  </a:lnTo>
                  <a:cubicBezTo>
                    <a:pt x="7043167" y="65913"/>
                    <a:pt x="7086727" y="58166"/>
                    <a:pt x="7122795" y="51816"/>
                  </a:cubicBezTo>
                  <a:cubicBezTo>
                    <a:pt x="7142861" y="48260"/>
                    <a:pt x="7160895" y="45212"/>
                    <a:pt x="7200011" y="46990"/>
                  </a:cubicBezTo>
                  <a:lnTo>
                    <a:pt x="7199757" y="51689"/>
                  </a:lnTo>
                  <a:lnTo>
                    <a:pt x="7200011" y="46990"/>
                  </a:lnTo>
                  <a:cubicBezTo>
                    <a:pt x="7212076" y="47498"/>
                    <a:pt x="7225411" y="48133"/>
                    <a:pt x="7239889" y="48895"/>
                  </a:cubicBezTo>
                  <a:cubicBezTo>
                    <a:pt x="7257161" y="49784"/>
                    <a:pt x="7275958" y="50673"/>
                    <a:pt x="7296405" y="51562"/>
                  </a:cubicBezTo>
                  <a:cubicBezTo>
                    <a:pt x="7414769" y="56896"/>
                    <a:pt x="7583298" y="61722"/>
                    <a:pt x="7771638" y="46990"/>
                  </a:cubicBezTo>
                  <a:lnTo>
                    <a:pt x="7772020" y="51689"/>
                  </a:lnTo>
                  <a:lnTo>
                    <a:pt x="7771638" y="46990"/>
                  </a:lnTo>
                  <a:cubicBezTo>
                    <a:pt x="7967092" y="31750"/>
                    <a:pt x="8232775" y="38735"/>
                    <a:pt x="8424672" y="43815"/>
                  </a:cubicBezTo>
                  <a:cubicBezTo>
                    <a:pt x="8477123" y="45212"/>
                    <a:pt x="8523986" y="46482"/>
                    <a:pt x="8562467" y="46990"/>
                  </a:cubicBezTo>
                  <a:lnTo>
                    <a:pt x="8562340" y="51689"/>
                  </a:lnTo>
                  <a:lnTo>
                    <a:pt x="8562467" y="46990"/>
                  </a:lnTo>
                  <a:cubicBezTo>
                    <a:pt x="8611616" y="47752"/>
                    <a:pt x="8660638" y="49149"/>
                    <a:pt x="8708009" y="50673"/>
                  </a:cubicBezTo>
                  <a:cubicBezTo>
                    <a:pt x="8752586" y="51943"/>
                    <a:pt x="8795766" y="53340"/>
                    <a:pt x="8836279" y="53848"/>
                  </a:cubicBezTo>
                  <a:cubicBezTo>
                    <a:pt x="8910701" y="54991"/>
                    <a:pt x="8976106" y="53975"/>
                    <a:pt x="9025001" y="46990"/>
                  </a:cubicBezTo>
                  <a:lnTo>
                    <a:pt x="9025635" y="51689"/>
                  </a:lnTo>
                  <a:lnTo>
                    <a:pt x="9025001" y="46990"/>
                  </a:lnTo>
                  <a:cubicBezTo>
                    <a:pt x="9130410" y="32131"/>
                    <a:pt x="9644380" y="18796"/>
                    <a:pt x="9925431" y="46990"/>
                  </a:cubicBezTo>
                  <a:lnTo>
                    <a:pt x="9924923" y="51689"/>
                  </a:lnTo>
                  <a:lnTo>
                    <a:pt x="9925431" y="46990"/>
                  </a:lnTo>
                  <a:cubicBezTo>
                    <a:pt x="10059670" y="60452"/>
                    <a:pt x="10218166" y="53213"/>
                    <a:pt x="10381869" y="45720"/>
                  </a:cubicBezTo>
                  <a:cubicBezTo>
                    <a:pt x="10555351" y="37846"/>
                    <a:pt x="10734421" y="29591"/>
                    <a:pt x="10895584" y="45847"/>
                  </a:cubicBezTo>
                  <a:cubicBezTo>
                    <a:pt x="10899267" y="46228"/>
                    <a:pt x="10902823" y="46609"/>
                    <a:pt x="10906506" y="46990"/>
                  </a:cubicBezTo>
                  <a:lnTo>
                    <a:pt x="10905998" y="51689"/>
                  </a:lnTo>
                  <a:lnTo>
                    <a:pt x="10901299" y="51562"/>
                  </a:lnTo>
                  <a:cubicBezTo>
                    <a:pt x="10901426" y="46609"/>
                    <a:pt x="10901426" y="42799"/>
                    <a:pt x="10901299" y="39624"/>
                  </a:cubicBezTo>
                  <a:cubicBezTo>
                    <a:pt x="10901299" y="37338"/>
                    <a:pt x="10901172" y="35306"/>
                    <a:pt x="10901299" y="33274"/>
                  </a:cubicBezTo>
                  <a:lnTo>
                    <a:pt x="10905998" y="33401"/>
                  </a:lnTo>
                  <a:lnTo>
                    <a:pt x="10905998" y="38227"/>
                  </a:lnTo>
                  <a:lnTo>
                    <a:pt x="10905871" y="38227"/>
                  </a:lnTo>
                  <a:lnTo>
                    <a:pt x="10905617" y="38227"/>
                  </a:lnTo>
                  <a:moveTo>
                    <a:pt x="10906125" y="28702"/>
                  </a:moveTo>
                  <a:lnTo>
                    <a:pt x="10905870" y="33401"/>
                  </a:lnTo>
                  <a:lnTo>
                    <a:pt x="10905870" y="28702"/>
                  </a:lnTo>
                  <a:lnTo>
                    <a:pt x="10905997" y="28702"/>
                  </a:lnTo>
                  <a:cubicBezTo>
                    <a:pt x="10907267" y="28702"/>
                    <a:pt x="10908538" y="29210"/>
                    <a:pt x="10909427" y="30099"/>
                  </a:cubicBezTo>
                  <a:cubicBezTo>
                    <a:pt x="10910316" y="30988"/>
                    <a:pt x="10910824" y="32258"/>
                    <a:pt x="10910824" y="33528"/>
                  </a:cubicBezTo>
                  <a:cubicBezTo>
                    <a:pt x="10910824" y="35179"/>
                    <a:pt x="10910824" y="37084"/>
                    <a:pt x="10910824" y="39370"/>
                  </a:cubicBezTo>
                  <a:cubicBezTo>
                    <a:pt x="10910824" y="42545"/>
                    <a:pt x="10910951" y="46609"/>
                    <a:pt x="10910824" y="51816"/>
                  </a:cubicBezTo>
                  <a:cubicBezTo>
                    <a:pt x="10910824" y="53086"/>
                    <a:pt x="10910189" y="54356"/>
                    <a:pt x="10909172" y="55245"/>
                  </a:cubicBezTo>
                  <a:cubicBezTo>
                    <a:pt x="10908156" y="56134"/>
                    <a:pt x="10906887" y="56515"/>
                    <a:pt x="10905490" y="56388"/>
                  </a:cubicBezTo>
                  <a:cubicBezTo>
                    <a:pt x="10901933" y="56007"/>
                    <a:pt x="10898251" y="55626"/>
                    <a:pt x="10894695" y="55245"/>
                  </a:cubicBezTo>
                  <a:cubicBezTo>
                    <a:pt x="10734294" y="39116"/>
                    <a:pt x="10555986" y="47244"/>
                    <a:pt x="10382377" y="55245"/>
                  </a:cubicBezTo>
                  <a:cubicBezTo>
                    <a:pt x="10218928" y="62738"/>
                    <a:pt x="10059670" y="69977"/>
                    <a:pt x="9924542" y="56388"/>
                  </a:cubicBezTo>
                  <a:cubicBezTo>
                    <a:pt x="9643999" y="28194"/>
                    <a:pt x="9130919" y="41529"/>
                    <a:pt x="9026397" y="56388"/>
                  </a:cubicBezTo>
                  <a:cubicBezTo>
                    <a:pt x="8976614" y="63373"/>
                    <a:pt x="8910574" y="64516"/>
                    <a:pt x="8836152" y="63246"/>
                  </a:cubicBezTo>
                  <a:cubicBezTo>
                    <a:pt x="8795512" y="62611"/>
                    <a:pt x="8752332" y="61341"/>
                    <a:pt x="8707755" y="60071"/>
                  </a:cubicBezTo>
                  <a:cubicBezTo>
                    <a:pt x="8660257" y="58674"/>
                    <a:pt x="8611362" y="57150"/>
                    <a:pt x="8562340" y="56388"/>
                  </a:cubicBezTo>
                  <a:cubicBezTo>
                    <a:pt x="8523732" y="55753"/>
                    <a:pt x="8476869" y="54610"/>
                    <a:pt x="8424418" y="53213"/>
                  </a:cubicBezTo>
                  <a:cubicBezTo>
                    <a:pt x="8232394" y="48133"/>
                    <a:pt x="7967218" y="41148"/>
                    <a:pt x="7772400" y="56388"/>
                  </a:cubicBezTo>
                  <a:cubicBezTo>
                    <a:pt x="7583424" y="71120"/>
                    <a:pt x="7414514" y="66294"/>
                    <a:pt x="7295895" y="60960"/>
                  </a:cubicBezTo>
                  <a:cubicBezTo>
                    <a:pt x="7275449" y="60071"/>
                    <a:pt x="7256652" y="59055"/>
                    <a:pt x="7239380" y="58293"/>
                  </a:cubicBezTo>
                  <a:cubicBezTo>
                    <a:pt x="7224902" y="57531"/>
                    <a:pt x="7211567" y="56896"/>
                    <a:pt x="7199502" y="56388"/>
                  </a:cubicBezTo>
                  <a:lnTo>
                    <a:pt x="7199502" y="56388"/>
                  </a:lnTo>
                  <a:cubicBezTo>
                    <a:pt x="7161275" y="54610"/>
                    <a:pt x="7144003" y="57658"/>
                    <a:pt x="7124318" y="61087"/>
                  </a:cubicBezTo>
                  <a:cubicBezTo>
                    <a:pt x="7087107" y="67564"/>
                    <a:pt x="7042530" y="75311"/>
                    <a:pt x="6845045" y="56261"/>
                  </a:cubicBezTo>
                  <a:cubicBezTo>
                    <a:pt x="6694804" y="41783"/>
                    <a:pt x="6603872" y="49149"/>
                    <a:pt x="6512052" y="56515"/>
                  </a:cubicBezTo>
                  <a:cubicBezTo>
                    <a:pt x="6418199" y="64008"/>
                    <a:pt x="6323330" y="71628"/>
                    <a:pt x="6163818" y="56261"/>
                  </a:cubicBezTo>
                  <a:lnTo>
                    <a:pt x="6164326" y="51562"/>
                  </a:lnTo>
                  <a:lnTo>
                    <a:pt x="6163818" y="56261"/>
                  </a:lnTo>
                  <a:cubicBezTo>
                    <a:pt x="5995796" y="40132"/>
                    <a:pt x="5831077" y="48768"/>
                    <a:pt x="5687568" y="56388"/>
                  </a:cubicBezTo>
                  <a:cubicBezTo>
                    <a:pt x="5562727" y="62992"/>
                    <a:pt x="5453633" y="68834"/>
                    <a:pt x="5373115" y="56261"/>
                  </a:cubicBezTo>
                  <a:cubicBezTo>
                    <a:pt x="5366765" y="55245"/>
                    <a:pt x="5360288" y="54356"/>
                    <a:pt x="5353812" y="53594"/>
                  </a:cubicBezTo>
                  <a:cubicBezTo>
                    <a:pt x="5272024" y="43688"/>
                    <a:pt x="5181472" y="49403"/>
                    <a:pt x="5088763" y="55245"/>
                  </a:cubicBezTo>
                  <a:cubicBezTo>
                    <a:pt x="4992497" y="61341"/>
                    <a:pt x="4893945" y="67564"/>
                    <a:pt x="4800981" y="56261"/>
                  </a:cubicBezTo>
                  <a:lnTo>
                    <a:pt x="4801615" y="51562"/>
                  </a:lnTo>
                  <a:lnTo>
                    <a:pt x="4800981" y="56261"/>
                  </a:lnTo>
                  <a:cubicBezTo>
                    <a:pt x="4777994" y="53467"/>
                    <a:pt x="4756277" y="51562"/>
                    <a:pt x="4735321" y="50419"/>
                  </a:cubicBezTo>
                  <a:cubicBezTo>
                    <a:pt x="4669154" y="46736"/>
                    <a:pt x="4610734" y="50038"/>
                    <a:pt x="4544821" y="53721"/>
                  </a:cubicBezTo>
                  <a:cubicBezTo>
                    <a:pt x="4461128" y="58420"/>
                    <a:pt x="4365878" y="63881"/>
                    <a:pt x="4229100" y="56261"/>
                  </a:cubicBezTo>
                  <a:cubicBezTo>
                    <a:pt x="3951351" y="40767"/>
                    <a:pt x="3840988" y="45085"/>
                    <a:pt x="3657346" y="56261"/>
                  </a:cubicBezTo>
                  <a:lnTo>
                    <a:pt x="3657092" y="51562"/>
                  </a:lnTo>
                  <a:lnTo>
                    <a:pt x="3657346" y="56261"/>
                  </a:lnTo>
                  <a:cubicBezTo>
                    <a:pt x="3619246" y="58547"/>
                    <a:pt x="3585845" y="59690"/>
                    <a:pt x="3553841" y="60198"/>
                  </a:cubicBezTo>
                  <a:cubicBezTo>
                    <a:pt x="3503168" y="60960"/>
                    <a:pt x="3456432" y="59817"/>
                    <a:pt x="3401695" y="58420"/>
                  </a:cubicBezTo>
                  <a:cubicBezTo>
                    <a:pt x="3323844" y="56515"/>
                    <a:pt x="3229737" y="54229"/>
                    <a:pt x="3084830" y="56261"/>
                  </a:cubicBezTo>
                  <a:cubicBezTo>
                    <a:pt x="2773426" y="60579"/>
                    <a:pt x="2535555" y="60706"/>
                    <a:pt x="2403348" y="56261"/>
                  </a:cubicBezTo>
                  <a:lnTo>
                    <a:pt x="2403475" y="51562"/>
                  </a:lnTo>
                  <a:lnTo>
                    <a:pt x="2403348" y="56261"/>
                  </a:lnTo>
                  <a:cubicBezTo>
                    <a:pt x="2366264" y="54991"/>
                    <a:pt x="2340229" y="53086"/>
                    <a:pt x="2316861" y="51435"/>
                  </a:cubicBezTo>
                  <a:cubicBezTo>
                    <a:pt x="2257425" y="47117"/>
                    <a:pt x="2215515" y="44069"/>
                    <a:pt x="2049653" y="56261"/>
                  </a:cubicBezTo>
                  <a:cubicBezTo>
                    <a:pt x="2017395" y="58674"/>
                    <a:pt x="1989201" y="60833"/>
                    <a:pt x="1963293" y="62992"/>
                  </a:cubicBezTo>
                  <a:cubicBezTo>
                    <a:pt x="1803273" y="75819"/>
                    <a:pt x="1732280" y="81534"/>
                    <a:pt x="1367790" y="56261"/>
                  </a:cubicBezTo>
                  <a:cubicBezTo>
                    <a:pt x="1020445" y="32131"/>
                    <a:pt x="753872" y="41783"/>
                    <a:pt x="574167" y="50800"/>
                  </a:cubicBezTo>
                  <a:cubicBezTo>
                    <a:pt x="553466" y="51816"/>
                    <a:pt x="533781" y="52832"/>
                    <a:pt x="515366" y="53848"/>
                  </a:cubicBezTo>
                  <a:cubicBezTo>
                    <a:pt x="498983" y="54737"/>
                    <a:pt x="483616" y="55499"/>
                    <a:pt x="469011" y="56261"/>
                  </a:cubicBezTo>
                  <a:cubicBezTo>
                    <a:pt x="369951" y="61214"/>
                    <a:pt x="305816" y="61595"/>
                    <a:pt x="226695" y="60452"/>
                  </a:cubicBezTo>
                  <a:cubicBezTo>
                    <a:pt x="200914" y="60071"/>
                    <a:pt x="173482" y="59436"/>
                    <a:pt x="142748" y="58801"/>
                  </a:cubicBezTo>
                  <a:cubicBezTo>
                    <a:pt x="103505" y="58039"/>
                    <a:pt x="58928" y="57023"/>
                    <a:pt x="5334" y="56261"/>
                  </a:cubicBezTo>
                  <a:cubicBezTo>
                    <a:pt x="2794" y="56261"/>
                    <a:pt x="762" y="54229"/>
                    <a:pt x="635" y="51816"/>
                  </a:cubicBezTo>
                  <a:cubicBezTo>
                    <a:pt x="127" y="42926"/>
                    <a:pt x="0" y="37592"/>
                    <a:pt x="635" y="32639"/>
                  </a:cubicBezTo>
                  <a:cubicBezTo>
                    <a:pt x="1016" y="30099"/>
                    <a:pt x="3302" y="28321"/>
                    <a:pt x="5715" y="28575"/>
                  </a:cubicBezTo>
                  <a:cubicBezTo>
                    <a:pt x="381889" y="62103"/>
                    <a:pt x="644271" y="45974"/>
                    <a:pt x="866775" y="32258"/>
                  </a:cubicBezTo>
                  <a:cubicBezTo>
                    <a:pt x="1037082" y="21844"/>
                    <a:pt x="1184275" y="12700"/>
                    <a:pt x="1340993" y="28575"/>
                  </a:cubicBezTo>
                  <a:lnTo>
                    <a:pt x="1340485" y="33274"/>
                  </a:lnTo>
                  <a:lnTo>
                    <a:pt x="1340993" y="28575"/>
                  </a:lnTo>
                  <a:cubicBezTo>
                    <a:pt x="1523492" y="46990"/>
                    <a:pt x="1652778" y="36576"/>
                    <a:pt x="1772158" y="27051"/>
                  </a:cubicBezTo>
                  <a:cubicBezTo>
                    <a:pt x="1888109" y="17653"/>
                    <a:pt x="1994916" y="9144"/>
                    <a:pt x="2131441" y="28702"/>
                  </a:cubicBezTo>
                  <a:lnTo>
                    <a:pt x="2130806" y="33401"/>
                  </a:lnTo>
                  <a:lnTo>
                    <a:pt x="2131441" y="28702"/>
                  </a:lnTo>
                  <a:cubicBezTo>
                    <a:pt x="2281174" y="50165"/>
                    <a:pt x="2458847" y="39116"/>
                    <a:pt x="2613279" y="29591"/>
                  </a:cubicBezTo>
                  <a:cubicBezTo>
                    <a:pt x="2742184" y="21590"/>
                    <a:pt x="2855595" y="14605"/>
                    <a:pt x="2922016" y="28702"/>
                  </a:cubicBezTo>
                  <a:cubicBezTo>
                    <a:pt x="2936240" y="31750"/>
                    <a:pt x="2952369" y="34036"/>
                    <a:pt x="2970022" y="35560"/>
                  </a:cubicBezTo>
                  <a:cubicBezTo>
                    <a:pt x="3045841" y="42418"/>
                    <a:pt x="3149727" y="37211"/>
                    <a:pt x="3258693" y="31750"/>
                  </a:cubicBezTo>
                  <a:cubicBezTo>
                    <a:pt x="3377565" y="25781"/>
                    <a:pt x="3502533" y="19558"/>
                    <a:pt x="3602609" y="28575"/>
                  </a:cubicBezTo>
                  <a:cubicBezTo>
                    <a:pt x="3772154" y="43942"/>
                    <a:pt x="3911092" y="40132"/>
                    <a:pt x="4060444" y="33655"/>
                  </a:cubicBezTo>
                  <a:cubicBezTo>
                    <a:pt x="4078732" y="32893"/>
                    <a:pt x="4097274" y="32004"/>
                    <a:pt x="4115943" y="31115"/>
                  </a:cubicBezTo>
                  <a:cubicBezTo>
                    <a:pt x="4135120" y="30226"/>
                    <a:pt x="4154551" y="29337"/>
                    <a:pt x="4174235" y="28448"/>
                  </a:cubicBezTo>
                  <a:cubicBezTo>
                    <a:pt x="4181601" y="28067"/>
                    <a:pt x="4189095" y="27813"/>
                    <a:pt x="4196333" y="27559"/>
                  </a:cubicBezTo>
                  <a:cubicBezTo>
                    <a:pt x="4288662" y="24384"/>
                    <a:pt x="4376038" y="26162"/>
                    <a:pt x="4464430" y="28067"/>
                  </a:cubicBezTo>
                  <a:cubicBezTo>
                    <a:pt x="4555235" y="29972"/>
                    <a:pt x="4646929" y="31877"/>
                    <a:pt x="4746497" y="28448"/>
                  </a:cubicBezTo>
                  <a:cubicBezTo>
                    <a:pt x="4765928" y="27813"/>
                    <a:pt x="4788407" y="26924"/>
                    <a:pt x="4813553" y="26035"/>
                  </a:cubicBezTo>
                  <a:cubicBezTo>
                    <a:pt x="5052186" y="17272"/>
                    <a:pt x="5520689" y="0"/>
                    <a:pt x="5647054" y="28575"/>
                  </a:cubicBezTo>
                  <a:lnTo>
                    <a:pt x="5646038" y="33274"/>
                  </a:lnTo>
                  <a:lnTo>
                    <a:pt x="5647054" y="28575"/>
                  </a:lnTo>
                  <a:cubicBezTo>
                    <a:pt x="5656706" y="30734"/>
                    <a:pt x="5667882" y="32512"/>
                    <a:pt x="5680328" y="34036"/>
                  </a:cubicBezTo>
                  <a:cubicBezTo>
                    <a:pt x="5771641" y="44958"/>
                    <a:pt x="5930010" y="38100"/>
                    <a:pt x="6070599" y="32131"/>
                  </a:cubicBezTo>
                  <a:cubicBezTo>
                    <a:pt x="6181597" y="27305"/>
                    <a:pt x="6281673" y="22987"/>
                    <a:pt x="6327901" y="28575"/>
                  </a:cubicBezTo>
                  <a:cubicBezTo>
                    <a:pt x="6340474" y="30099"/>
                    <a:pt x="6351777" y="31115"/>
                    <a:pt x="6362318" y="31623"/>
                  </a:cubicBezTo>
                  <a:cubicBezTo>
                    <a:pt x="6393687" y="33401"/>
                    <a:pt x="6417563" y="31623"/>
                    <a:pt x="6447281" y="29337"/>
                  </a:cubicBezTo>
                  <a:cubicBezTo>
                    <a:pt x="6494525" y="25781"/>
                    <a:pt x="6555485" y="21209"/>
                    <a:pt x="6681850" y="28448"/>
                  </a:cubicBezTo>
                  <a:lnTo>
                    <a:pt x="6681596" y="33147"/>
                  </a:lnTo>
                  <a:lnTo>
                    <a:pt x="6681850" y="28448"/>
                  </a:lnTo>
                  <a:cubicBezTo>
                    <a:pt x="6914006" y="41656"/>
                    <a:pt x="7154290" y="49657"/>
                    <a:pt x="7362316" y="28448"/>
                  </a:cubicBezTo>
                  <a:lnTo>
                    <a:pt x="7362316" y="28448"/>
                  </a:lnTo>
                  <a:cubicBezTo>
                    <a:pt x="7571104" y="7239"/>
                    <a:pt x="8091550" y="13081"/>
                    <a:pt x="8262492" y="28448"/>
                  </a:cubicBezTo>
                  <a:lnTo>
                    <a:pt x="8262111" y="33147"/>
                  </a:lnTo>
                  <a:lnTo>
                    <a:pt x="8262492" y="28448"/>
                  </a:lnTo>
                  <a:cubicBezTo>
                    <a:pt x="8342502" y="35687"/>
                    <a:pt x="8387968" y="36957"/>
                    <a:pt x="8431021" y="35941"/>
                  </a:cubicBezTo>
                  <a:cubicBezTo>
                    <a:pt x="8451722" y="35433"/>
                    <a:pt x="8471915" y="34417"/>
                    <a:pt x="8495283" y="33147"/>
                  </a:cubicBezTo>
                  <a:cubicBezTo>
                    <a:pt x="8526906" y="31496"/>
                    <a:pt x="8564244" y="29591"/>
                    <a:pt x="8616188" y="28321"/>
                  </a:cubicBezTo>
                  <a:lnTo>
                    <a:pt x="8616188" y="28321"/>
                  </a:lnTo>
                  <a:cubicBezTo>
                    <a:pt x="8669528" y="27051"/>
                    <a:pt x="8707119" y="24892"/>
                    <a:pt x="8739124" y="22987"/>
                  </a:cubicBezTo>
                  <a:cubicBezTo>
                    <a:pt x="8808974" y="18923"/>
                    <a:pt x="8851772" y="16510"/>
                    <a:pt x="8971026" y="28321"/>
                  </a:cubicBezTo>
                  <a:lnTo>
                    <a:pt x="8971026" y="28321"/>
                  </a:lnTo>
                  <a:cubicBezTo>
                    <a:pt x="9005951" y="31750"/>
                    <a:pt x="9047733" y="33655"/>
                    <a:pt x="9094469" y="34417"/>
                  </a:cubicBezTo>
                  <a:cubicBezTo>
                    <a:pt x="9182353" y="35941"/>
                    <a:pt x="9287509" y="33782"/>
                    <a:pt x="9397618" y="31496"/>
                  </a:cubicBezTo>
                  <a:cubicBezTo>
                    <a:pt x="9518268" y="28956"/>
                    <a:pt x="9644887" y="26289"/>
                    <a:pt x="9760965" y="28321"/>
                  </a:cubicBezTo>
                  <a:lnTo>
                    <a:pt x="9760838" y="33020"/>
                  </a:lnTo>
                  <a:lnTo>
                    <a:pt x="9760965" y="28321"/>
                  </a:lnTo>
                  <a:cubicBezTo>
                    <a:pt x="10038841" y="33147"/>
                    <a:pt x="10308208" y="33909"/>
                    <a:pt x="10441939" y="28321"/>
                  </a:cubicBezTo>
                  <a:lnTo>
                    <a:pt x="10442193" y="33020"/>
                  </a:lnTo>
                  <a:lnTo>
                    <a:pt x="10441939" y="28321"/>
                  </a:lnTo>
                  <a:cubicBezTo>
                    <a:pt x="10575924" y="22733"/>
                    <a:pt x="10786998" y="21717"/>
                    <a:pt x="10905743" y="28321"/>
                  </a:cubicBezTo>
                  <a:close/>
                </a:path>
              </a:pathLst>
            </a:custGeom>
            <a:solidFill>
              <a:srgbClr val="000000"/>
            </a:solidFill>
          </p:spPr>
        </p:sp>
      </p:grpSp>
      <p:grpSp>
        <p:nvGrpSpPr>
          <p:cNvPr name="Group 5" id="5"/>
          <p:cNvGrpSpPr>
            <a:grpSpLocks noChangeAspect="true"/>
          </p:cNvGrpSpPr>
          <p:nvPr/>
        </p:nvGrpSpPr>
        <p:grpSpPr>
          <a:xfrm rot="-10800000">
            <a:off x="485705" y="1525716"/>
            <a:ext cx="8175688" cy="63532"/>
            <a:chOff x="0" y="0"/>
            <a:chExt cx="10900917" cy="84709"/>
          </a:xfrm>
        </p:grpSpPr>
        <p:sp>
          <p:nvSpPr>
            <p:cNvPr name="Freeform 6" id="6"/>
            <p:cNvSpPr/>
            <p:nvPr/>
          </p:nvSpPr>
          <p:spPr>
            <a:xfrm>
              <a:off x="0" y="0"/>
              <a:ext cx="10900918" cy="84709"/>
            </a:xfrm>
            <a:custGeom>
              <a:avLst/>
              <a:gdLst/>
              <a:ahLst/>
              <a:cxnLst/>
              <a:rect r="r" b="b" t="t" l="l"/>
              <a:pathLst>
                <a:path h="84709" w="10900918">
                  <a:moveTo>
                    <a:pt x="10900156" y="33147"/>
                  </a:moveTo>
                  <a:cubicBezTo>
                    <a:pt x="10630536" y="36830"/>
                    <a:pt x="10517125" y="27305"/>
                    <a:pt x="10327894" y="33147"/>
                  </a:cubicBezTo>
                  <a:cubicBezTo>
                    <a:pt x="10138664" y="38989"/>
                    <a:pt x="10073767" y="31242"/>
                    <a:pt x="9973691" y="33147"/>
                  </a:cubicBezTo>
                  <a:cubicBezTo>
                    <a:pt x="9873615" y="35052"/>
                    <a:pt x="9278493" y="32004"/>
                    <a:pt x="9074404" y="33147"/>
                  </a:cubicBezTo>
                  <a:cubicBezTo>
                    <a:pt x="8870315" y="34290"/>
                    <a:pt x="8687562" y="50292"/>
                    <a:pt x="8502142" y="33147"/>
                  </a:cubicBezTo>
                  <a:cubicBezTo>
                    <a:pt x="8316723" y="16002"/>
                    <a:pt x="8160386" y="18923"/>
                    <a:pt x="7929880" y="33147"/>
                  </a:cubicBezTo>
                  <a:cubicBezTo>
                    <a:pt x="7699375" y="47371"/>
                    <a:pt x="7397497" y="66294"/>
                    <a:pt x="7030593" y="33147"/>
                  </a:cubicBezTo>
                  <a:cubicBezTo>
                    <a:pt x="6663690" y="0"/>
                    <a:pt x="6777990" y="22733"/>
                    <a:pt x="6567298" y="33147"/>
                  </a:cubicBezTo>
                  <a:cubicBezTo>
                    <a:pt x="6356605" y="43561"/>
                    <a:pt x="6065520" y="36703"/>
                    <a:pt x="5668011" y="33147"/>
                  </a:cubicBezTo>
                  <a:cubicBezTo>
                    <a:pt x="5270501" y="29591"/>
                    <a:pt x="5126991" y="26543"/>
                    <a:pt x="4768724" y="33147"/>
                  </a:cubicBezTo>
                  <a:cubicBezTo>
                    <a:pt x="4410457" y="39751"/>
                    <a:pt x="4278504" y="52070"/>
                    <a:pt x="4087495" y="33147"/>
                  </a:cubicBezTo>
                  <a:cubicBezTo>
                    <a:pt x="3896487" y="14224"/>
                    <a:pt x="3589020" y="52070"/>
                    <a:pt x="3188208" y="33147"/>
                  </a:cubicBezTo>
                  <a:cubicBezTo>
                    <a:pt x="2787397" y="14224"/>
                    <a:pt x="2819400" y="8382"/>
                    <a:pt x="2616073" y="33147"/>
                  </a:cubicBezTo>
                  <a:cubicBezTo>
                    <a:pt x="2412747" y="57912"/>
                    <a:pt x="2285238" y="31496"/>
                    <a:pt x="2043811" y="33147"/>
                  </a:cubicBezTo>
                  <a:cubicBezTo>
                    <a:pt x="1802385" y="34798"/>
                    <a:pt x="1425194" y="59436"/>
                    <a:pt x="1253491" y="33147"/>
                  </a:cubicBezTo>
                  <a:cubicBezTo>
                    <a:pt x="1081787" y="6858"/>
                    <a:pt x="961264" y="33020"/>
                    <a:pt x="681229" y="33147"/>
                  </a:cubicBezTo>
                  <a:cubicBezTo>
                    <a:pt x="401194" y="33274"/>
                    <a:pt x="202692" y="48514"/>
                    <a:pt x="0" y="33147"/>
                  </a:cubicBezTo>
                  <a:cubicBezTo>
                    <a:pt x="381" y="41783"/>
                    <a:pt x="127" y="47244"/>
                    <a:pt x="0" y="51435"/>
                  </a:cubicBezTo>
                  <a:cubicBezTo>
                    <a:pt x="357251" y="64389"/>
                    <a:pt x="428117" y="48768"/>
                    <a:pt x="790321" y="51435"/>
                  </a:cubicBezTo>
                  <a:cubicBezTo>
                    <a:pt x="1152525" y="54102"/>
                    <a:pt x="1027430" y="66167"/>
                    <a:pt x="1144524" y="51435"/>
                  </a:cubicBezTo>
                  <a:cubicBezTo>
                    <a:pt x="1261618" y="36703"/>
                    <a:pt x="1457579" y="39751"/>
                    <a:pt x="1607820" y="51435"/>
                  </a:cubicBezTo>
                  <a:cubicBezTo>
                    <a:pt x="1758061" y="63119"/>
                    <a:pt x="2082419" y="21844"/>
                    <a:pt x="2507107" y="51435"/>
                  </a:cubicBezTo>
                  <a:cubicBezTo>
                    <a:pt x="2931795" y="81026"/>
                    <a:pt x="2980563" y="56388"/>
                    <a:pt x="3188335" y="51435"/>
                  </a:cubicBezTo>
                  <a:cubicBezTo>
                    <a:pt x="3396107" y="46482"/>
                    <a:pt x="3534537" y="39624"/>
                    <a:pt x="3651631" y="51435"/>
                  </a:cubicBezTo>
                  <a:cubicBezTo>
                    <a:pt x="3768725" y="63246"/>
                    <a:pt x="4124071" y="36068"/>
                    <a:pt x="4332859" y="51435"/>
                  </a:cubicBezTo>
                  <a:cubicBezTo>
                    <a:pt x="4541646" y="66802"/>
                    <a:pt x="4527296" y="34290"/>
                    <a:pt x="4687062" y="51435"/>
                  </a:cubicBezTo>
                  <a:cubicBezTo>
                    <a:pt x="4846828" y="68580"/>
                    <a:pt x="4919218" y="34417"/>
                    <a:pt x="5041265" y="51435"/>
                  </a:cubicBezTo>
                  <a:cubicBezTo>
                    <a:pt x="5163312" y="68453"/>
                    <a:pt x="5418709" y="38608"/>
                    <a:pt x="5722493" y="51435"/>
                  </a:cubicBezTo>
                  <a:cubicBezTo>
                    <a:pt x="6026278" y="64262"/>
                    <a:pt x="6045835" y="70358"/>
                    <a:pt x="6185789" y="51435"/>
                  </a:cubicBezTo>
                  <a:cubicBezTo>
                    <a:pt x="6325744" y="32512"/>
                    <a:pt x="6601588" y="56134"/>
                    <a:pt x="6976111" y="51435"/>
                  </a:cubicBezTo>
                  <a:cubicBezTo>
                    <a:pt x="7350633" y="46736"/>
                    <a:pt x="7254749" y="32258"/>
                    <a:pt x="7439406" y="51435"/>
                  </a:cubicBezTo>
                  <a:cubicBezTo>
                    <a:pt x="7624064" y="70612"/>
                    <a:pt x="7895717" y="18161"/>
                    <a:pt x="8229727" y="51435"/>
                  </a:cubicBezTo>
                  <a:cubicBezTo>
                    <a:pt x="8563737" y="84709"/>
                    <a:pt x="8474456" y="50673"/>
                    <a:pt x="8583930" y="51435"/>
                  </a:cubicBezTo>
                  <a:cubicBezTo>
                    <a:pt x="8693404" y="52197"/>
                    <a:pt x="9142349" y="75311"/>
                    <a:pt x="9374251" y="51435"/>
                  </a:cubicBezTo>
                  <a:cubicBezTo>
                    <a:pt x="9606153" y="27559"/>
                    <a:pt x="9687179" y="45466"/>
                    <a:pt x="9837547" y="51435"/>
                  </a:cubicBezTo>
                  <a:cubicBezTo>
                    <a:pt x="9987914" y="57404"/>
                    <a:pt x="10070846" y="40513"/>
                    <a:pt x="10191750" y="51435"/>
                  </a:cubicBezTo>
                  <a:cubicBezTo>
                    <a:pt x="10312654" y="62357"/>
                    <a:pt x="10672445" y="70485"/>
                    <a:pt x="10900283" y="51435"/>
                  </a:cubicBezTo>
                  <a:cubicBezTo>
                    <a:pt x="10900283" y="44450"/>
                    <a:pt x="10900918" y="40894"/>
                    <a:pt x="10900283" y="33147"/>
                  </a:cubicBezTo>
                  <a:close/>
                </a:path>
              </a:pathLst>
            </a:custGeom>
            <a:solidFill>
              <a:srgbClr val="4DC1DF"/>
            </a:solidFill>
          </p:spPr>
        </p:sp>
      </p:grpSp>
      <p:grpSp>
        <p:nvGrpSpPr>
          <p:cNvPr name="Group 7" id="7"/>
          <p:cNvGrpSpPr>
            <a:grpSpLocks noChangeAspect="true"/>
          </p:cNvGrpSpPr>
          <p:nvPr/>
        </p:nvGrpSpPr>
        <p:grpSpPr>
          <a:xfrm rot="-10800000">
            <a:off x="472940" y="1521049"/>
            <a:ext cx="8201692" cy="73342"/>
            <a:chOff x="0" y="0"/>
            <a:chExt cx="10935589" cy="97790"/>
          </a:xfrm>
        </p:grpSpPr>
        <p:sp>
          <p:nvSpPr>
            <p:cNvPr name="Freeform 8" id="8"/>
            <p:cNvSpPr/>
            <p:nvPr/>
          </p:nvSpPr>
          <p:spPr>
            <a:xfrm>
              <a:off x="0" y="0"/>
              <a:ext cx="10935591" cy="97790"/>
            </a:xfrm>
            <a:custGeom>
              <a:avLst/>
              <a:gdLst/>
              <a:ahLst/>
              <a:cxnLst/>
              <a:rect r="r" b="b" t="t" l="l"/>
              <a:pathLst>
                <a:path h="97790" w="10935591">
                  <a:moveTo>
                    <a:pt x="10918063" y="57404"/>
                  </a:moveTo>
                  <a:cubicBezTo>
                    <a:pt x="10787253" y="59182"/>
                    <a:pt x="10693146" y="57912"/>
                    <a:pt x="10609453" y="56769"/>
                  </a:cubicBezTo>
                  <a:cubicBezTo>
                    <a:pt x="10542270" y="55880"/>
                    <a:pt x="10481945" y="54991"/>
                    <a:pt x="10414762" y="55880"/>
                  </a:cubicBezTo>
                  <a:cubicBezTo>
                    <a:pt x="10392791" y="56134"/>
                    <a:pt x="10370058" y="56642"/>
                    <a:pt x="10346182" y="57404"/>
                  </a:cubicBezTo>
                  <a:lnTo>
                    <a:pt x="10345674" y="40005"/>
                  </a:lnTo>
                  <a:lnTo>
                    <a:pt x="10346182" y="57404"/>
                  </a:lnTo>
                  <a:cubicBezTo>
                    <a:pt x="10230358" y="60960"/>
                    <a:pt x="10160888" y="59436"/>
                    <a:pt x="10101580" y="58166"/>
                  </a:cubicBezTo>
                  <a:cubicBezTo>
                    <a:pt x="10063734" y="57404"/>
                    <a:pt x="10030333" y="56642"/>
                    <a:pt x="9991724" y="57404"/>
                  </a:cubicBezTo>
                  <a:lnTo>
                    <a:pt x="9991343" y="40005"/>
                  </a:lnTo>
                  <a:lnTo>
                    <a:pt x="9991724" y="57404"/>
                  </a:lnTo>
                  <a:cubicBezTo>
                    <a:pt x="9937368" y="58420"/>
                    <a:pt x="9738232" y="58039"/>
                    <a:pt x="9534905" y="57658"/>
                  </a:cubicBezTo>
                  <a:cubicBezTo>
                    <a:pt x="9362058" y="57277"/>
                    <a:pt x="9185909" y="56896"/>
                    <a:pt x="9092183" y="57404"/>
                  </a:cubicBezTo>
                  <a:lnTo>
                    <a:pt x="9092056" y="40005"/>
                  </a:lnTo>
                  <a:lnTo>
                    <a:pt x="9092183" y="57404"/>
                  </a:lnTo>
                  <a:cubicBezTo>
                    <a:pt x="9027286" y="57785"/>
                    <a:pt x="8964548" y="59563"/>
                    <a:pt x="8902953" y="61468"/>
                  </a:cubicBezTo>
                  <a:cubicBezTo>
                    <a:pt x="8844152" y="63246"/>
                    <a:pt x="8786240" y="64897"/>
                    <a:pt x="8729090" y="65278"/>
                  </a:cubicBezTo>
                  <a:cubicBezTo>
                    <a:pt x="8658605" y="65659"/>
                    <a:pt x="8588628" y="63881"/>
                    <a:pt x="8518270" y="57404"/>
                  </a:cubicBezTo>
                  <a:lnTo>
                    <a:pt x="8519794" y="40005"/>
                  </a:lnTo>
                  <a:lnTo>
                    <a:pt x="8518143" y="57404"/>
                  </a:lnTo>
                  <a:cubicBezTo>
                    <a:pt x="8333993" y="40386"/>
                    <a:pt x="8178672" y="43307"/>
                    <a:pt x="7948548" y="57404"/>
                  </a:cubicBezTo>
                  <a:lnTo>
                    <a:pt x="7947532" y="40005"/>
                  </a:lnTo>
                  <a:lnTo>
                    <a:pt x="7948548" y="57404"/>
                  </a:lnTo>
                  <a:cubicBezTo>
                    <a:pt x="7946643" y="57531"/>
                    <a:pt x="7944738" y="57658"/>
                    <a:pt x="7942833" y="57785"/>
                  </a:cubicBezTo>
                  <a:cubicBezTo>
                    <a:pt x="7940928" y="57912"/>
                    <a:pt x="7939023" y="58039"/>
                    <a:pt x="7937118" y="58166"/>
                  </a:cubicBezTo>
                  <a:cubicBezTo>
                    <a:pt x="7708136" y="72263"/>
                    <a:pt x="7409052" y="90170"/>
                    <a:pt x="7046721" y="57404"/>
                  </a:cubicBezTo>
                  <a:lnTo>
                    <a:pt x="7048245" y="40005"/>
                  </a:lnTo>
                  <a:lnTo>
                    <a:pt x="7046721" y="57404"/>
                  </a:lnTo>
                  <a:cubicBezTo>
                    <a:pt x="6796023" y="34671"/>
                    <a:pt x="6771766" y="38354"/>
                    <a:pt x="6715251" y="45847"/>
                  </a:cubicBezTo>
                  <a:cubicBezTo>
                    <a:pt x="6687820" y="49530"/>
                    <a:pt x="6653148" y="54102"/>
                    <a:pt x="6585965" y="57404"/>
                  </a:cubicBezTo>
                  <a:lnTo>
                    <a:pt x="6585076" y="40005"/>
                  </a:lnTo>
                  <a:lnTo>
                    <a:pt x="6585965" y="57404"/>
                  </a:lnTo>
                  <a:cubicBezTo>
                    <a:pt x="6420231" y="65659"/>
                    <a:pt x="6205093" y="63119"/>
                    <a:pt x="5929121" y="59944"/>
                  </a:cubicBezTo>
                  <a:cubicBezTo>
                    <a:pt x="5852794" y="59055"/>
                    <a:pt x="5771768" y="58166"/>
                    <a:pt x="5685662" y="57404"/>
                  </a:cubicBezTo>
                  <a:lnTo>
                    <a:pt x="5685789" y="40005"/>
                  </a:lnTo>
                  <a:lnTo>
                    <a:pt x="5685662" y="57404"/>
                  </a:lnTo>
                  <a:cubicBezTo>
                    <a:pt x="5629909" y="56896"/>
                    <a:pt x="5578982" y="56388"/>
                    <a:pt x="5531992" y="56007"/>
                  </a:cubicBezTo>
                  <a:cubicBezTo>
                    <a:pt x="5491352" y="55626"/>
                    <a:pt x="5453379" y="55245"/>
                    <a:pt x="5417438" y="54864"/>
                  </a:cubicBezTo>
                  <a:cubicBezTo>
                    <a:pt x="5198490" y="52959"/>
                    <a:pt x="5051170" y="52578"/>
                    <a:pt x="4787010" y="57404"/>
                  </a:cubicBezTo>
                  <a:lnTo>
                    <a:pt x="4786502" y="40005"/>
                  </a:lnTo>
                  <a:lnTo>
                    <a:pt x="4786883" y="57404"/>
                  </a:lnTo>
                  <a:cubicBezTo>
                    <a:pt x="4692014" y="59182"/>
                    <a:pt x="4613020" y="61341"/>
                    <a:pt x="4544567" y="63119"/>
                  </a:cubicBezTo>
                  <a:cubicBezTo>
                    <a:pt x="4492243" y="64516"/>
                    <a:pt x="4446015" y="65786"/>
                    <a:pt x="4403597" y="66548"/>
                  </a:cubicBezTo>
                  <a:cubicBezTo>
                    <a:pt x="4291964" y="68580"/>
                    <a:pt x="4206239" y="67437"/>
                    <a:pt x="4103496" y="57277"/>
                  </a:cubicBezTo>
                  <a:lnTo>
                    <a:pt x="4105274" y="40005"/>
                  </a:lnTo>
                  <a:lnTo>
                    <a:pt x="4103496" y="57404"/>
                  </a:lnTo>
                  <a:cubicBezTo>
                    <a:pt x="4015104" y="48641"/>
                    <a:pt x="3900804" y="52197"/>
                    <a:pt x="3761485" y="56642"/>
                  </a:cubicBezTo>
                  <a:cubicBezTo>
                    <a:pt x="3605021" y="61595"/>
                    <a:pt x="3418204" y="67564"/>
                    <a:pt x="3205098" y="57404"/>
                  </a:cubicBezTo>
                  <a:lnTo>
                    <a:pt x="3205987" y="40005"/>
                  </a:lnTo>
                  <a:lnTo>
                    <a:pt x="3205225" y="57404"/>
                  </a:lnTo>
                  <a:cubicBezTo>
                    <a:pt x="3135375" y="54102"/>
                    <a:pt x="3078606" y="51181"/>
                    <a:pt x="3031616" y="48768"/>
                  </a:cubicBezTo>
                  <a:cubicBezTo>
                    <a:pt x="2998215" y="47117"/>
                    <a:pt x="2969640" y="45593"/>
                    <a:pt x="2944621" y="44450"/>
                  </a:cubicBezTo>
                  <a:cubicBezTo>
                    <a:pt x="2803778" y="37846"/>
                    <a:pt x="2777997" y="40005"/>
                    <a:pt x="2636011" y="57277"/>
                  </a:cubicBezTo>
                  <a:lnTo>
                    <a:pt x="2633725" y="40005"/>
                  </a:lnTo>
                  <a:lnTo>
                    <a:pt x="2635884" y="57277"/>
                  </a:lnTo>
                  <a:cubicBezTo>
                    <a:pt x="2507741" y="72898"/>
                    <a:pt x="2409316" y="68453"/>
                    <a:pt x="2295905" y="63246"/>
                  </a:cubicBezTo>
                  <a:cubicBezTo>
                    <a:pt x="2226944" y="60071"/>
                    <a:pt x="2152395" y="56769"/>
                    <a:pt x="2061717" y="57404"/>
                  </a:cubicBezTo>
                  <a:lnTo>
                    <a:pt x="2061463" y="40005"/>
                  </a:lnTo>
                  <a:lnTo>
                    <a:pt x="2061590" y="57404"/>
                  </a:lnTo>
                  <a:cubicBezTo>
                    <a:pt x="1990089" y="57912"/>
                    <a:pt x="1906396" y="60452"/>
                    <a:pt x="1819528" y="62992"/>
                  </a:cubicBezTo>
                  <a:cubicBezTo>
                    <a:pt x="1726183" y="65786"/>
                    <a:pt x="1629155" y="68707"/>
                    <a:pt x="1539620" y="69342"/>
                  </a:cubicBezTo>
                  <a:cubicBezTo>
                    <a:pt x="1432813" y="70104"/>
                    <a:pt x="1335785" y="67437"/>
                    <a:pt x="1268475" y="57150"/>
                  </a:cubicBezTo>
                  <a:lnTo>
                    <a:pt x="1271142" y="40005"/>
                  </a:lnTo>
                  <a:lnTo>
                    <a:pt x="1268475" y="57277"/>
                  </a:lnTo>
                  <a:cubicBezTo>
                    <a:pt x="1163700" y="41148"/>
                    <a:pt x="1078356" y="44958"/>
                    <a:pt x="960246" y="50419"/>
                  </a:cubicBezTo>
                  <a:cubicBezTo>
                    <a:pt x="888618" y="53721"/>
                    <a:pt x="805179" y="57404"/>
                    <a:pt x="698880" y="57531"/>
                  </a:cubicBezTo>
                  <a:lnTo>
                    <a:pt x="698880" y="40132"/>
                  </a:lnTo>
                  <a:lnTo>
                    <a:pt x="698880" y="57531"/>
                  </a:lnTo>
                  <a:cubicBezTo>
                    <a:pt x="599693" y="57531"/>
                    <a:pt x="510666" y="59563"/>
                    <a:pt x="427862" y="61341"/>
                  </a:cubicBezTo>
                  <a:cubicBezTo>
                    <a:pt x="356361" y="62865"/>
                    <a:pt x="289432" y="64389"/>
                    <a:pt x="224789" y="64389"/>
                  </a:cubicBezTo>
                  <a:cubicBezTo>
                    <a:pt x="153669" y="64389"/>
                    <a:pt x="85343" y="62738"/>
                    <a:pt x="16255" y="57531"/>
                  </a:cubicBezTo>
                  <a:lnTo>
                    <a:pt x="17652" y="40005"/>
                  </a:lnTo>
                  <a:lnTo>
                    <a:pt x="35051" y="39243"/>
                  </a:lnTo>
                  <a:cubicBezTo>
                    <a:pt x="35432" y="48133"/>
                    <a:pt x="35305" y="53975"/>
                    <a:pt x="35051" y="58293"/>
                  </a:cubicBezTo>
                  <a:cubicBezTo>
                    <a:pt x="35051" y="58547"/>
                    <a:pt x="35051" y="58801"/>
                    <a:pt x="35051" y="59055"/>
                  </a:cubicBezTo>
                  <a:lnTo>
                    <a:pt x="17653" y="58293"/>
                  </a:lnTo>
                  <a:lnTo>
                    <a:pt x="18288" y="40894"/>
                  </a:lnTo>
                  <a:cubicBezTo>
                    <a:pt x="227838" y="48514"/>
                    <a:pt x="338455" y="46228"/>
                    <a:pt x="467741" y="43688"/>
                  </a:cubicBezTo>
                  <a:cubicBezTo>
                    <a:pt x="558546" y="41783"/>
                    <a:pt x="658495" y="39751"/>
                    <a:pt x="808101" y="40894"/>
                  </a:cubicBezTo>
                  <a:lnTo>
                    <a:pt x="807974" y="58293"/>
                  </a:lnTo>
                  <a:lnTo>
                    <a:pt x="808101" y="40894"/>
                  </a:lnTo>
                  <a:cubicBezTo>
                    <a:pt x="979551" y="42164"/>
                    <a:pt x="1042035" y="45466"/>
                    <a:pt x="1072896" y="47117"/>
                  </a:cubicBezTo>
                  <a:cubicBezTo>
                    <a:pt x="1082929" y="47625"/>
                    <a:pt x="1089025" y="48006"/>
                    <a:pt x="1094359" y="48006"/>
                  </a:cubicBezTo>
                  <a:cubicBezTo>
                    <a:pt x="1104392" y="48133"/>
                    <a:pt x="1111631" y="47117"/>
                    <a:pt x="1137666" y="43815"/>
                  </a:cubicBezTo>
                  <a:cubicBezTo>
                    <a:pt x="1144016" y="43053"/>
                    <a:pt x="1151382" y="42037"/>
                    <a:pt x="1160018" y="41021"/>
                  </a:cubicBezTo>
                  <a:lnTo>
                    <a:pt x="1162177" y="58293"/>
                  </a:lnTo>
                  <a:lnTo>
                    <a:pt x="1160018" y="41021"/>
                  </a:lnTo>
                  <a:cubicBezTo>
                    <a:pt x="1278890" y="26035"/>
                    <a:pt x="1476121" y="29210"/>
                    <a:pt x="1626743" y="40894"/>
                  </a:cubicBezTo>
                  <a:cubicBezTo>
                    <a:pt x="1682750" y="45212"/>
                    <a:pt x="1764157" y="42037"/>
                    <a:pt x="1868424" y="37973"/>
                  </a:cubicBezTo>
                  <a:cubicBezTo>
                    <a:pt x="2036953" y="31369"/>
                    <a:pt x="2262124" y="22479"/>
                    <a:pt x="2525903" y="40894"/>
                  </a:cubicBezTo>
                  <a:lnTo>
                    <a:pt x="2524633" y="58293"/>
                  </a:lnTo>
                  <a:lnTo>
                    <a:pt x="2525903" y="40894"/>
                  </a:lnTo>
                  <a:cubicBezTo>
                    <a:pt x="2832481" y="62230"/>
                    <a:pt x="2942082" y="55245"/>
                    <a:pt x="3057779" y="47879"/>
                  </a:cubicBezTo>
                  <a:cubicBezTo>
                    <a:pt x="3102229" y="45085"/>
                    <a:pt x="3147695" y="42164"/>
                    <a:pt x="3205480" y="40767"/>
                  </a:cubicBezTo>
                  <a:lnTo>
                    <a:pt x="3205861" y="58166"/>
                  </a:lnTo>
                  <a:lnTo>
                    <a:pt x="3205480" y="40767"/>
                  </a:lnTo>
                  <a:cubicBezTo>
                    <a:pt x="3241548" y="39878"/>
                    <a:pt x="3275584" y="38989"/>
                    <a:pt x="3307842" y="38100"/>
                  </a:cubicBezTo>
                  <a:cubicBezTo>
                    <a:pt x="3336798" y="37338"/>
                    <a:pt x="3364230" y="36576"/>
                    <a:pt x="3390265" y="35941"/>
                  </a:cubicBezTo>
                  <a:cubicBezTo>
                    <a:pt x="3502279" y="33274"/>
                    <a:pt x="3591306" y="32766"/>
                    <a:pt x="3670808" y="40767"/>
                  </a:cubicBezTo>
                  <a:lnTo>
                    <a:pt x="3669030" y="58166"/>
                  </a:lnTo>
                  <a:lnTo>
                    <a:pt x="3670808" y="40767"/>
                  </a:lnTo>
                  <a:cubicBezTo>
                    <a:pt x="3723005" y="46101"/>
                    <a:pt x="3824986" y="43307"/>
                    <a:pt x="3942207" y="40259"/>
                  </a:cubicBezTo>
                  <a:cubicBezTo>
                    <a:pt x="4080002" y="36576"/>
                    <a:pt x="4237355" y="32385"/>
                    <a:pt x="4351528" y="40767"/>
                  </a:cubicBezTo>
                  <a:lnTo>
                    <a:pt x="4350258" y="58166"/>
                  </a:lnTo>
                  <a:lnTo>
                    <a:pt x="4351528" y="40767"/>
                  </a:lnTo>
                  <a:cubicBezTo>
                    <a:pt x="4456938" y="48514"/>
                    <a:pt x="4504309" y="43942"/>
                    <a:pt x="4546854" y="39878"/>
                  </a:cubicBezTo>
                  <a:cubicBezTo>
                    <a:pt x="4581906" y="36449"/>
                    <a:pt x="4614291" y="33401"/>
                    <a:pt x="4671187" y="37592"/>
                  </a:cubicBezTo>
                  <a:cubicBezTo>
                    <a:pt x="4681982" y="38354"/>
                    <a:pt x="4693666" y="39497"/>
                    <a:pt x="4706493" y="40767"/>
                  </a:cubicBezTo>
                  <a:lnTo>
                    <a:pt x="4704588" y="58166"/>
                  </a:lnTo>
                  <a:lnTo>
                    <a:pt x="4706493" y="40767"/>
                  </a:lnTo>
                  <a:cubicBezTo>
                    <a:pt x="4787011" y="49403"/>
                    <a:pt x="4844669" y="44831"/>
                    <a:pt x="4899025" y="40386"/>
                  </a:cubicBezTo>
                  <a:cubicBezTo>
                    <a:pt x="4945888" y="36576"/>
                    <a:pt x="4990973" y="33020"/>
                    <a:pt x="5044822" y="38735"/>
                  </a:cubicBezTo>
                  <a:cubicBezTo>
                    <a:pt x="5050156" y="39370"/>
                    <a:pt x="5055617" y="40005"/>
                    <a:pt x="5061205" y="40767"/>
                  </a:cubicBezTo>
                  <a:lnTo>
                    <a:pt x="5058792" y="58039"/>
                  </a:lnTo>
                  <a:lnTo>
                    <a:pt x="5061205" y="40767"/>
                  </a:lnTo>
                  <a:cubicBezTo>
                    <a:pt x="5119244" y="48895"/>
                    <a:pt x="5209414" y="46101"/>
                    <a:pt x="5324349" y="42418"/>
                  </a:cubicBezTo>
                  <a:cubicBezTo>
                    <a:pt x="5442713" y="38608"/>
                    <a:pt x="5585461" y="34163"/>
                    <a:pt x="5740782" y="40640"/>
                  </a:cubicBezTo>
                  <a:lnTo>
                    <a:pt x="5740020" y="58039"/>
                  </a:lnTo>
                  <a:lnTo>
                    <a:pt x="5740782" y="40640"/>
                  </a:lnTo>
                  <a:cubicBezTo>
                    <a:pt x="5792598" y="42799"/>
                    <a:pt x="5836032" y="44831"/>
                    <a:pt x="5873243" y="46482"/>
                  </a:cubicBezTo>
                  <a:cubicBezTo>
                    <a:pt x="5901183" y="47752"/>
                    <a:pt x="5925567" y="48895"/>
                    <a:pt x="5947157" y="49784"/>
                  </a:cubicBezTo>
                  <a:cubicBezTo>
                    <a:pt x="6066029" y="54737"/>
                    <a:pt x="6103875" y="53848"/>
                    <a:pt x="6200903" y="40767"/>
                  </a:cubicBezTo>
                  <a:lnTo>
                    <a:pt x="6203189" y="58039"/>
                  </a:lnTo>
                  <a:lnTo>
                    <a:pt x="6200903" y="40767"/>
                  </a:lnTo>
                  <a:cubicBezTo>
                    <a:pt x="6281294" y="29972"/>
                    <a:pt x="6404865" y="32893"/>
                    <a:pt x="6562345" y="36449"/>
                  </a:cubicBezTo>
                  <a:cubicBezTo>
                    <a:pt x="6685281" y="39243"/>
                    <a:pt x="6829934" y="42672"/>
                    <a:pt x="6993383" y="40640"/>
                  </a:cubicBezTo>
                  <a:lnTo>
                    <a:pt x="6993637" y="58039"/>
                  </a:lnTo>
                  <a:lnTo>
                    <a:pt x="6993383" y="40640"/>
                  </a:lnTo>
                  <a:cubicBezTo>
                    <a:pt x="7144894" y="38735"/>
                    <a:pt x="7219316" y="35179"/>
                    <a:pt x="7266306" y="33020"/>
                  </a:cubicBezTo>
                  <a:cubicBezTo>
                    <a:pt x="7288150" y="32004"/>
                    <a:pt x="7304533" y="31242"/>
                    <a:pt x="7320027" y="30988"/>
                  </a:cubicBezTo>
                  <a:cubicBezTo>
                    <a:pt x="7353936" y="30607"/>
                    <a:pt x="7383654" y="32893"/>
                    <a:pt x="7458583" y="40767"/>
                  </a:cubicBezTo>
                  <a:lnTo>
                    <a:pt x="7456805" y="58166"/>
                  </a:lnTo>
                  <a:lnTo>
                    <a:pt x="7458583" y="40767"/>
                  </a:lnTo>
                  <a:cubicBezTo>
                    <a:pt x="7536307" y="48895"/>
                    <a:pt x="7630288" y="43942"/>
                    <a:pt x="7740269" y="38227"/>
                  </a:cubicBezTo>
                  <a:cubicBezTo>
                    <a:pt x="7885557" y="30607"/>
                    <a:pt x="8056880" y="21590"/>
                    <a:pt x="8248777" y="40767"/>
                  </a:cubicBezTo>
                  <a:cubicBezTo>
                    <a:pt x="8472932" y="63119"/>
                    <a:pt x="8503793" y="54737"/>
                    <a:pt x="8531606" y="48006"/>
                  </a:cubicBezTo>
                  <a:cubicBezTo>
                    <a:pt x="8547736" y="44069"/>
                    <a:pt x="8563738" y="40386"/>
                    <a:pt x="8601456" y="40640"/>
                  </a:cubicBezTo>
                  <a:lnTo>
                    <a:pt x="8601329" y="58039"/>
                  </a:lnTo>
                  <a:lnTo>
                    <a:pt x="8601456" y="40640"/>
                  </a:lnTo>
                  <a:cubicBezTo>
                    <a:pt x="8626475" y="40767"/>
                    <a:pt x="8668766" y="42164"/>
                    <a:pt x="8721599" y="43815"/>
                  </a:cubicBezTo>
                  <a:cubicBezTo>
                    <a:pt x="8811642" y="46609"/>
                    <a:pt x="8933054" y="50419"/>
                    <a:pt x="9054339" y="51308"/>
                  </a:cubicBezTo>
                  <a:cubicBezTo>
                    <a:pt x="9177782" y="52197"/>
                    <a:pt x="9300338" y="50038"/>
                    <a:pt x="9389873" y="40767"/>
                  </a:cubicBezTo>
                  <a:lnTo>
                    <a:pt x="9391651" y="58166"/>
                  </a:lnTo>
                  <a:lnTo>
                    <a:pt x="9389873" y="40767"/>
                  </a:lnTo>
                  <a:cubicBezTo>
                    <a:pt x="9567165" y="22479"/>
                    <a:pt x="9657335" y="28448"/>
                    <a:pt x="9756267" y="35052"/>
                  </a:cubicBezTo>
                  <a:cubicBezTo>
                    <a:pt x="9787636" y="37084"/>
                    <a:pt x="9819640" y="39243"/>
                    <a:pt x="9855581" y="40640"/>
                  </a:cubicBezTo>
                  <a:cubicBezTo>
                    <a:pt x="9924797" y="43434"/>
                    <a:pt x="9979533" y="41275"/>
                    <a:pt x="10030968" y="39243"/>
                  </a:cubicBezTo>
                  <a:cubicBezTo>
                    <a:pt x="10075418" y="37465"/>
                    <a:pt x="10117582" y="35814"/>
                    <a:pt x="10163811" y="37719"/>
                  </a:cubicBezTo>
                  <a:cubicBezTo>
                    <a:pt x="10178924" y="38354"/>
                    <a:pt x="10194417" y="39243"/>
                    <a:pt x="10210674" y="40767"/>
                  </a:cubicBezTo>
                  <a:cubicBezTo>
                    <a:pt x="10330689" y="51689"/>
                    <a:pt x="10689337" y="59690"/>
                    <a:pt x="10916158" y="40767"/>
                  </a:cubicBezTo>
                  <a:lnTo>
                    <a:pt x="10917555" y="58166"/>
                  </a:lnTo>
                  <a:lnTo>
                    <a:pt x="10900156" y="58039"/>
                  </a:lnTo>
                  <a:cubicBezTo>
                    <a:pt x="10900156" y="55499"/>
                    <a:pt x="10900283" y="53340"/>
                    <a:pt x="10900283" y="51562"/>
                  </a:cubicBezTo>
                  <a:cubicBezTo>
                    <a:pt x="10900283" y="49784"/>
                    <a:pt x="10900411" y="48641"/>
                    <a:pt x="10900411" y="47244"/>
                  </a:cubicBezTo>
                  <a:cubicBezTo>
                    <a:pt x="10900411" y="45593"/>
                    <a:pt x="10900411" y="43815"/>
                    <a:pt x="10900156" y="41275"/>
                  </a:cubicBezTo>
                  <a:lnTo>
                    <a:pt x="10917810" y="40005"/>
                  </a:lnTo>
                  <a:lnTo>
                    <a:pt x="10918064" y="57404"/>
                  </a:lnTo>
                  <a:moveTo>
                    <a:pt x="10917556" y="22479"/>
                  </a:moveTo>
                  <a:cubicBezTo>
                    <a:pt x="10926700" y="22352"/>
                    <a:pt x="10934447" y="29337"/>
                    <a:pt x="10935209" y="38481"/>
                  </a:cubicBezTo>
                  <a:cubicBezTo>
                    <a:pt x="10935464" y="42037"/>
                    <a:pt x="10935591" y="44831"/>
                    <a:pt x="10935591" y="47625"/>
                  </a:cubicBezTo>
                  <a:cubicBezTo>
                    <a:pt x="10935591" y="49530"/>
                    <a:pt x="10935464" y="51435"/>
                    <a:pt x="10935464" y="52959"/>
                  </a:cubicBezTo>
                  <a:cubicBezTo>
                    <a:pt x="10935336" y="54737"/>
                    <a:pt x="10935336" y="56388"/>
                    <a:pt x="10935336" y="58420"/>
                  </a:cubicBezTo>
                  <a:cubicBezTo>
                    <a:pt x="10935209" y="67437"/>
                    <a:pt x="10928352" y="74930"/>
                    <a:pt x="10919334" y="75692"/>
                  </a:cubicBezTo>
                  <a:cubicBezTo>
                    <a:pt x="10690353" y="94869"/>
                    <a:pt x="10329673" y="86741"/>
                    <a:pt x="10207754" y="75692"/>
                  </a:cubicBezTo>
                  <a:lnTo>
                    <a:pt x="10209278" y="58293"/>
                  </a:lnTo>
                  <a:lnTo>
                    <a:pt x="10207754" y="75692"/>
                  </a:lnTo>
                  <a:cubicBezTo>
                    <a:pt x="10192133" y="74295"/>
                    <a:pt x="10177147" y="73279"/>
                    <a:pt x="10162669" y="72771"/>
                  </a:cubicBezTo>
                  <a:cubicBezTo>
                    <a:pt x="10117965" y="70993"/>
                    <a:pt x="10077198" y="72644"/>
                    <a:pt x="10032621" y="74295"/>
                  </a:cubicBezTo>
                  <a:cubicBezTo>
                    <a:pt x="9981186" y="76327"/>
                    <a:pt x="9925179" y="78486"/>
                    <a:pt x="9854440" y="75692"/>
                  </a:cubicBezTo>
                  <a:lnTo>
                    <a:pt x="9855074" y="58293"/>
                  </a:lnTo>
                  <a:lnTo>
                    <a:pt x="9854440" y="75692"/>
                  </a:lnTo>
                  <a:cubicBezTo>
                    <a:pt x="9817864" y="74295"/>
                    <a:pt x="9785479" y="72136"/>
                    <a:pt x="9754109" y="69977"/>
                  </a:cubicBezTo>
                  <a:cubicBezTo>
                    <a:pt x="9656192" y="63500"/>
                    <a:pt x="9568181" y="57658"/>
                    <a:pt x="9393683" y="75565"/>
                  </a:cubicBezTo>
                  <a:cubicBezTo>
                    <a:pt x="9302243" y="84963"/>
                    <a:pt x="9177910" y="87122"/>
                    <a:pt x="9054340" y="86233"/>
                  </a:cubicBezTo>
                  <a:cubicBezTo>
                    <a:pt x="8932546" y="85344"/>
                    <a:pt x="8810754" y="81534"/>
                    <a:pt x="8720710" y="78740"/>
                  </a:cubicBezTo>
                  <a:cubicBezTo>
                    <a:pt x="8667624" y="77089"/>
                    <a:pt x="8625842" y="75819"/>
                    <a:pt x="8601457" y="75565"/>
                  </a:cubicBezTo>
                  <a:cubicBezTo>
                    <a:pt x="8567294" y="75311"/>
                    <a:pt x="8554214" y="78613"/>
                    <a:pt x="8540116" y="81915"/>
                  </a:cubicBezTo>
                  <a:cubicBezTo>
                    <a:pt x="8506080" y="90170"/>
                    <a:pt x="8470139" y="97790"/>
                    <a:pt x="8245603" y="75438"/>
                  </a:cubicBezTo>
                  <a:lnTo>
                    <a:pt x="8247381" y="58039"/>
                  </a:lnTo>
                  <a:lnTo>
                    <a:pt x="8245603" y="75438"/>
                  </a:lnTo>
                  <a:cubicBezTo>
                    <a:pt x="8056754" y="56642"/>
                    <a:pt x="7887717" y="65405"/>
                    <a:pt x="7742429" y="73025"/>
                  </a:cubicBezTo>
                  <a:cubicBezTo>
                    <a:pt x="7633336" y="78740"/>
                    <a:pt x="7536308" y="83820"/>
                    <a:pt x="7455282" y="75438"/>
                  </a:cubicBezTo>
                  <a:cubicBezTo>
                    <a:pt x="7380225" y="67564"/>
                    <a:pt x="7352412" y="65532"/>
                    <a:pt x="7320789" y="65913"/>
                  </a:cubicBezTo>
                  <a:cubicBezTo>
                    <a:pt x="7305930" y="66040"/>
                    <a:pt x="7290308" y="66802"/>
                    <a:pt x="7268211" y="67818"/>
                  </a:cubicBezTo>
                  <a:cubicBezTo>
                    <a:pt x="7220840" y="70104"/>
                    <a:pt x="7146164" y="73533"/>
                    <a:pt x="6994017" y="75438"/>
                  </a:cubicBezTo>
                  <a:cubicBezTo>
                    <a:pt x="6829933" y="77470"/>
                    <a:pt x="6684645" y="74168"/>
                    <a:pt x="6561837" y="71247"/>
                  </a:cubicBezTo>
                  <a:cubicBezTo>
                    <a:pt x="6402960" y="67564"/>
                    <a:pt x="6282945" y="64897"/>
                    <a:pt x="6205983" y="75184"/>
                  </a:cubicBezTo>
                  <a:cubicBezTo>
                    <a:pt x="6106542" y="88646"/>
                    <a:pt x="6066537" y="89535"/>
                    <a:pt x="5946141" y="84455"/>
                  </a:cubicBezTo>
                  <a:cubicBezTo>
                    <a:pt x="5924424" y="83566"/>
                    <a:pt x="5899913" y="82423"/>
                    <a:pt x="5872100" y="81153"/>
                  </a:cubicBezTo>
                  <a:cubicBezTo>
                    <a:pt x="5834889" y="79502"/>
                    <a:pt x="5791455" y="77470"/>
                    <a:pt x="5739766" y="75311"/>
                  </a:cubicBezTo>
                  <a:cubicBezTo>
                    <a:pt x="5585842" y="68834"/>
                    <a:pt x="5444237" y="73279"/>
                    <a:pt x="5325873" y="77089"/>
                  </a:cubicBezTo>
                  <a:cubicBezTo>
                    <a:pt x="5212462" y="80645"/>
                    <a:pt x="5118609" y="83693"/>
                    <a:pt x="5056887" y="75184"/>
                  </a:cubicBezTo>
                  <a:cubicBezTo>
                    <a:pt x="5051680" y="74422"/>
                    <a:pt x="5046600" y="73787"/>
                    <a:pt x="5041647" y="73279"/>
                  </a:cubicBezTo>
                  <a:cubicBezTo>
                    <a:pt x="4991355" y="67818"/>
                    <a:pt x="4949318" y="71247"/>
                    <a:pt x="4902328" y="74930"/>
                  </a:cubicBezTo>
                  <a:cubicBezTo>
                    <a:pt x="4847591" y="79375"/>
                    <a:pt x="4787139" y="84201"/>
                    <a:pt x="4703192" y="75184"/>
                  </a:cubicBezTo>
                  <a:cubicBezTo>
                    <a:pt x="4690746" y="73787"/>
                    <a:pt x="4679443" y="72771"/>
                    <a:pt x="4669029" y="72009"/>
                  </a:cubicBezTo>
                  <a:cubicBezTo>
                    <a:pt x="4615181" y="68072"/>
                    <a:pt x="4584955" y="70993"/>
                    <a:pt x="4550665" y="74168"/>
                  </a:cubicBezTo>
                  <a:cubicBezTo>
                    <a:pt x="4506850" y="78359"/>
                    <a:pt x="4457320" y="83058"/>
                    <a:pt x="4349497" y="75184"/>
                  </a:cubicBezTo>
                  <a:cubicBezTo>
                    <a:pt x="4237356" y="66929"/>
                    <a:pt x="4082035" y="70993"/>
                    <a:pt x="3943605" y="74803"/>
                  </a:cubicBezTo>
                  <a:cubicBezTo>
                    <a:pt x="3827781" y="77851"/>
                    <a:pt x="3722752" y="80772"/>
                    <a:pt x="3667761" y="75184"/>
                  </a:cubicBezTo>
                  <a:cubicBezTo>
                    <a:pt x="3590545" y="67437"/>
                    <a:pt x="3503550" y="67818"/>
                    <a:pt x="3391536" y="70485"/>
                  </a:cubicBezTo>
                  <a:cubicBezTo>
                    <a:pt x="3365501" y="71120"/>
                    <a:pt x="3338069" y="71882"/>
                    <a:pt x="3309113" y="72644"/>
                  </a:cubicBezTo>
                  <a:cubicBezTo>
                    <a:pt x="3276855" y="73533"/>
                    <a:pt x="3242819" y="74422"/>
                    <a:pt x="3206624" y="75311"/>
                  </a:cubicBezTo>
                  <a:cubicBezTo>
                    <a:pt x="3149601" y="76708"/>
                    <a:pt x="3104643" y="79502"/>
                    <a:pt x="3060320" y="82296"/>
                  </a:cubicBezTo>
                  <a:cubicBezTo>
                    <a:pt x="2943226" y="89662"/>
                    <a:pt x="2831974" y="96774"/>
                    <a:pt x="2523745" y="75184"/>
                  </a:cubicBezTo>
                  <a:cubicBezTo>
                    <a:pt x="2261998" y="56896"/>
                    <a:pt x="2038478" y="65659"/>
                    <a:pt x="1870076" y="72390"/>
                  </a:cubicBezTo>
                  <a:cubicBezTo>
                    <a:pt x="1766698" y="76454"/>
                    <a:pt x="1682878" y="79756"/>
                    <a:pt x="1624331" y="75184"/>
                  </a:cubicBezTo>
                  <a:lnTo>
                    <a:pt x="1625728" y="57785"/>
                  </a:lnTo>
                  <a:lnTo>
                    <a:pt x="1624331" y="75184"/>
                  </a:lnTo>
                  <a:cubicBezTo>
                    <a:pt x="1474470" y="63500"/>
                    <a:pt x="1280033" y="60579"/>
                    <a:pt x="1164590" y="75057"/>
                  </a:cubicBezTo>
                  <a:cubicBezTo>
                    <a:pt x="1155954" y="76200"/>
                    <a:pt x="1148588" y="77089"/>
                    <a:pt x="1142238" y="77851"/>
                  </a:cubicBezTo>
                  <a:cubicBezTo>
                    <a:pt x="1117092" y="81026"/>
                    <a:pt x="1107059" y="82423"/>
                    <a:pt x="1094232" y="82296"/>
                  </a:cubicBezTo>
                  <a:cubicBezTo>
                    <a:pt x="1087882" y="82296"/>
                    <a:pt x="1080897" y="81915"/>
                    <a:pt x="1071118" y="81407"/>
                  </a:cubicBezTo>
                  <a:cubicBezTo>
                    <a:pt x="1040892" y="79756"/>
                    <a:pt x="978789" y="76454"/>
                    <a:pt x="807974" y="75184"/>
                  </a:cubicBezTo>
                  <a:cubicBezTo>
                    <a:pt x="659003" y="74168"/>
                    <a:pt x="559308" y="76073"/>
                    <a:pt x="468630" y="77978"/>
                  </a:cubicBezTo>
                  <a:cubicBezTo>
                    <a:pt x="339090" y="80645"/>
                    <a:pt x="227584" y="82804"/>
                    <a:pt x="17145" y="75184"/>
                  </a:cubicBezTo>
                  <a:cubicBezTo>
                    <a:pt x="12573" y="75057"/>
                    <a:pt x="8128" y="73025"/>
                    <a:pt x="4953" y="69596"/>
                  </a:cubicBezTo>
                  <a:cubicBezTo>
                    <a:pt x="1778" y="66167"/>
                    <a:pt x="127" y="61722"/>
                    <a:pt x="254" y="57023"/>
                  </a:cubicBezTo>
                  <a:cubicBezTo>
                    <a:pt x="254" y="56769"/>
                    <a:pt x="254" y="56515"/>
                    <a:pt x="254" y="56261"/>
                  </a:cubicBezTo>
                  <a:cubicBezTo>
                    <a:pt x="381" y="52324"/>
                    <a:pt x="635" y="47625"/>
                    <a:pt x="254" y="40259"/>
                  </a:cubicBezTo>
                  <a:cubicBezTo>
                    <a:pt x="0" y="35306"/>
                    <a:pt x="1905" y="30353"/>
                    <a:pt x="5588" y="26924"/>
                  </a:cubicBezTo>
                  <a:cubicBezTo>
                    <a:pt x="9271" y="23495"/>
                    <a:pt x="13970" y="22225"/>
                    <a:pt x="18923" y="22606"/>
                  </a:cubicBezTo>
                  <a:cubicBezTo>
                    <a:pt x="86741" y="27686"/>
                    <a:pt x="154305" y="29464"/>
                    <a:pt x="224790" y="29337"/>
                  </a:cubicBezTo>
                  <a:cubicBezTo>
                    <a:pt x="288925" y="29337"/>
                    <a:pt x="355600" y="27813"/>
                    <a:pt x="427101" y="26289"/>
                  </a:cubicBezTo>
                  <a:cubicBezTo>
                    <a:pt x="509778" y="24511"/>
                    <a:pt x="599186" y="22479"/>
                    <a:pt x="698754" y="22479"/>
                  </a:cubicBezTo>
                  <a:cubicBezTo>
                    <a:pt x="804164" y="22479"/>
                    <a:pt x="886841" y="18669"/>
                    <a:pt x="958469" y="15367"/>
                  </a:cubicBezTo>
                  <a:cubicBezTo>
                    <a:pt x="1076198" y="10033"/>
                    <a:pt x="1164844" y="5969"/>
                    <a:pt x="1273556" y="22606"/>
                  </a:cubicBezTo>
                  <a:cubicBezTo>
                    <a:pt x="1337691" y="32512"/>
                    <a:pt x="1432306" y="35052"/>
                    <a:pt x="1539113" y="34417"/>
                  </a:cubicBezTo>
                  <a:cubicBezTo>
                    <a:pt x="1628140" y="33782"/>
                    <a:pt x="1724787" y="30861"/>
                    <a:pt x="1818132" y="28067"/>
                  </a:cubicBezTo>
                  <a:cubicBezTo>
                    <a:pt x="1904873" y="25400"/>
                    <a:pt x="1988947" y="22860"/>
                    <a:pt x="2060956" y="22479"/>
                  </a:cubicBezTo>
                  <a:cubicBezTo>
                    <a:pt x="2152650" y="21844"/>
                    <a:pt x="2228088" y="25273"/>
                    <a:pt x="2297049" y="28321"/>
                  </a:cubicBezTo>
                  <a:cubicBezTo>
                    <a:pt x="2410460" y="33401"/>
                    <a:pt x="2506345" y="37719"/>
                    <a:pt x="2631313" y="22606"/>
                  </a:cubicBezTo>
                  <a:cubicBezTo>
                    <a:pt x="2774823" y="5080"/>
                    <a:pt x="2802636" y="2794"/>
                    <a:pt x="2945892" y="9525"/>
                  </a:cubicBezTo>
                  <a:cubicBezTo>
                    <a:pt x="2970911" y="10668"/>
                    <a:pt x="2999613" y="12192"/>
                    <a:pt x="3033014" y="13843"/>
                  </a:cubicBezTo>
                  <a:cubicBezTo>
                    <a:pt x="3080131" y="16256"/>
                    <a:pt x="3136773" y="19177"/>
                    <a:pt x="3206496" y="22479"/>
                  </a:cubicBezTo>
                  <a:cubicBezTo>
                    <a:pt x="3418078" y="32512"/>
                    <a:pt x="3603625" y="26670"/>
                    <a:pt x="3760089" y="21717"/>
                  </a:cubicBezTo>
                  <a:cubicBezTo>
                    <a:pt x="3898519" y="17272"/>
                    <a:pt x="4015359" y="13589"/>
                    <a:pt x="4106672" y="22606"/>
                  </a:cubicBezTo>
                  <a:cubicBezTo>
                    <a:pt x="4207510" y="32512"/>
                    <a:pt x="4291711" y="33782"/>
                    <a:pt x="4402709" y="31750"/>
                  </a:cubicBezTo>
                  <a:cubicBezTo>
                    <a:pt x="4445000" y="30988"/>
                    <a:pt x="4490974" y="29718"/>
                    <a:pt x="4543298" y="28321"/>
                  </a:cubicBezTo>
                  <a:cubicBezTo>
                    <a:pt x="4611751" y="26416"/>
                    <a:pt x="4690872" y="24257"/>
                    <a:pt x="4785868" y="22606"/>
                  </a:cubicBezTo>
                  <a:cubicBezTo>
                    <a:pt x="5050536" y="17780"/>
                    <a:pt x="5198110" y="18161"/>
                    <a:pt x="5417312" y="20066"/>
                  </a:cubicBezTo>
                  <a:cubicBezTo>
                    <a:pt x="5453253" y="20447"/>
                    <a:pt x="5491226" y="20701"/>
                    <a:pt x="5531866" y="21209"/>
                  </a:cubicBezTo>
                  <a:cubicBezTo>
                    <a:pt x="5578983" y="21717"/>
                    <a:pt x="5629783" y="22098"/>
                    <a:pt x="5685536" y="22606"/>
                  </a:cubicBezTo>
                  <a:cubicBezTo>
                    <a:pt x="5771642" y="23368"/>
                    <a:pt x="5852668" y="24257"/>
                    <a:pt x="5928995" y="25146"/>
                  </a:cubicBezTo>
                  <a:cubicBezTo>
                    <a:pt x="6205474" y="28321"/>
                    <a:pt x="6419342" y="30734"/>
                    <a:pt x="6583680" y="22606"/>
                  </a:cubicBezTo>
                  <a:cubicBezTo>
                    <a:pt x="6649720" y="19304"/>
                    <a:pt x="6683249" y="14859"/>
                    <a:pt x="6710173" y="11303"/>
                  </a:cubicBezTo>
                  <a:cubicBezTo>
                    <a:pt x="6770879" y="3175"/>
                    <a:pt x="6798438" y="0"/>
                    <a:pt x="7049390" y="22733"/>
                  </a:cubicBezTo>
                  <a:cubicBezTo>
                    <a:pt x="7408800" y="55245"/>
                    <a:pt x="7705599" y="37465"/>
                    <a:pt x="7934580" y="23368"/>
                  </a:cubicBezTo>
                  <a:cubicBezTo>
                    <a:pt x="7936485" y="23241"/>
                    <a:pt x="7938390" y="23114"/>
                    <a:pt x="7940295" y="22987"/>
                  </a:cubicBezTo>
                  <a:cubicBezTo>
                    <a:pt x="7942200" y="22860"/>
                    <a:pt x="7944105" y="22733"/>
                    <a:pt x="7946010" y="22606"/>
                  </a:cubicBezTo>
                  <a:cubicBezTo>
                    <a:pt x="8176896" y="8382"/>
                    <a:pt x="8334249" y="5334"/>
                    <a:pt x="8520940" y="22606"/>
                  </a:cubicBezTo>
                  <a:cubicBezTo>
                    <a:pt x="8589900" y="28956"/>
                    <a:pt x="8658608" y="30734"/>
                    <a:pt x="8728458" y="30353"/>
                  </a:cubicBezTo>
                  <a:cubicBezTo>
                    <a:pt x="8785227" y="30099"/>
                    <a:pt x="8842631" y="28321"/>
                    <a:pt x="8901559" y="26543"/>
                  </a:cubicBezTo>
                  <a:cubicBezTo>
                    <a:pt x="8963027" y="24765"/>
                    <a:pt x="9026273" y="22860"/>
                    <a:pt x="9091551" y="22479"/>
                  </a:cubicBezTo>
                  <a:cubicBezTo>
                    <a:pt x="9185404" y="21971"/>
                    <a:pt x="9361681" y="22352"/>
                    <a:pt x="9534527" y="22733"/>
                  </a:cubicBezTo>
                  <a:cubicBezTo>
                    <a:pt x="9738235" y="23114"/>
                    <a:pt x="9936736" y="23495"/>
                    <a:pt x="9990584" y="22479"/>
                  </a:cubicBezTo>
                  <a:cubicBezTo>
                    <a:pt x="10030081" y="21717"/>
                    <a:pt x="10064117" y="22479"/>
                    <a:pt x="10101836" y="23241"/>
                  </a:cubicBezTo>
                  <a:cubicBezTo>
                    <a:pt x="10160891" y="24511"/>
                    <a:pt x="10229598" y="26035"/>
                    <a:pt x="10344660" y="22479"/>
                  </a:cubicBezTo>
                  <a:cubicBezTo>
                    <a:pt x="10368790" y="21717"/>
                    <a:pt x="10391777" y="21209"/>
                    <a:pt x="10413875" y="20955"/>
                  </a:cubicBezTo>
                  <a:cubicBezTo>
                    <a:pt x="10481694" y="20066"/>
                    <a:pt x="10542399" y="20828"/>
                    <a:pt x="10609582" y="21844"/>
                  </a:cubicBezTo>
                  <a:cubicBezTo>
                    <a:pt x="10693148" y="22987"/>
                    <a:pt x="10787000" y="24257"/>
                    <a:pt x="10917303" y="22479"/>
                  </a:cubicBezTo>
                  <a:close/>
                </a:path>
              </a:pathLst>
            </a:custGeom>
            <a:solidFill>
              <a:srgbClr val="4DC1DF"/>
            </a:solidFill>
          </p:spPr>
        </p:sp>
      </p:grpSp>
      <p:pic>
        <p:nvPicPr>
          <p:cNvPr name="Picture 9" id="9"/>
          <p:cNvPicPr>
            <a:picLocks noChangeAspect="true"/>
          </p:cNvPicPr>
          <p:nvPr/>
        </p:nvPicPr>
        <p:blipFill>
          <a:blip r:embed="rId3"/>
          <a:srcRect l="0" t="0" r="4052" b="3967"/>
          <a:stretch>
            <a:fillRect/>
          </a:stretch>
        </p:blipFill>
        <p:spPr>
          <a:xfrm flipH="false" flipV="false" rot="0">
            <a:off x="7834394" y="4545518"/>
            <a:ext cx="1251488" cy="532040"/>
          </a:xfrm>
          <a:prstGeom prst="rect">
            <a:avLst/>
          </a:prstGeom>
        </p:spPr>
      </p:pic>
      <p:sp>
        <p:nvSpPr>
          <p:cNvPr name="TextBox 10" id="10"/>
          <p:cNvSpPr txBox="true"/>
          <p:nvPr/>
        </p:nvSpPr>
        <p:spPr>
          <a:xfrm rot="0">
            <a:off x="486229" y="317824"/>
            <a:ext cx="7749550" cy="971550"/>
          </a:xfrm>
          <a:prstGeom prst="rect">
            <a:avLst/>
          </a:prstGeom>
        </p:spPr>
        <p:txBody>
          <a:bodyPr anchor="t" rtlCol="false" tIns="0" lIns="0" bIns="0" rIns="0">
            <a:spAutoFit/>
          </a:bodyPr>
          <a:lstStyle/>
          <a:p>
            <a:pPr algn="l">
              <a:lnSpc>
                <a:spcPts val="7198"/>
              </a:lnSpc>
            </a:pPr>
            <a:r>
              <a:rPr lang="en-US" spc="74" sz="4999">
                <a:solidFill>
                  <a:srgbClr val="000000"/>
                </a:solidFill>
                <a:latin typeface="Catseye"/>
              </a:rPr>
              <a:t>CDE School Nutrition</a:t>
            </a:r>
          </a:p>
        </p:txBody>
      </p:sp>
      <p:sp>
        <p:nvSpPr>
          <p:cNvPr name="TextBox 11" id="11"/>
          <p:cNvSpPr txBox="true"/>
          <p:nvPr/>
        </p:nvSpPr>
        <p:spPr>
          <a:xfrm rot="0">
            <a:off x="698416" y="1892031"/>
            <a:ext cx="3731190" cy="575691"/>
          </a:xfrm>
          <a:prstGeom prst="rect">
            <a:avLst/>
          </a:prstGeom>
        </p:spPr>
        <p:txBody>
          <a:bodyPr anchor="t" rtlCol="false" tIns="0" lIns="0" bIns="0" rIns="0">
            <a:spAutoFit/>
          </a:bodyPr>
          <a:lstStyle/>
          <a:p>
            <a:pPr algn="l">
              <a:lnSpc>
                <a:spcPts val="4752"/>
              </a:lnSpc>
            </a:pPr>
            <a:r>
              <a:rPr lang="en-US" spc="48" sz="3300">
                <a:solidFill>
                  <a:srgbClr val="000000"/>
                </a:solidFill>
                <a:latin typeface="Museo Slab"/>
              </a:rPr>
              <a:t>Vision</a:t>
            </a:r>
          </a:p>
        </p:txBody>
      </p:sp>
      <p:sp>
        <p:nvSpPr>
          <p:cNvPr name="TextBox 12" id="12"/>
          <p:cNvSpPr txBox="true"/>
          <p:nvPr/>
        </p:nvSpPr>
        <p:spPr>
          <a:xfrm rot="0">
            <a:off x="698416" y="2623832"/>
            <a:ext cx="3731190" cy="721843"/>
          </a:xfrm>
          <a:prstGeom prst="rect">
            <a:avLst/>
          </a:prstGeom>
        </p:spPr>
        <p:txBody>
          <a:bodyPr anchor="t" rtlCol="false" tIns="0" lIns="0" bIns="0" rIns="0">
            <a:spAutoFit/>
          </a:bodyPr>
          <a:lstStyle/>
          <a:p>
            <a:pPr algn="l">
              <a:lnSpc>
                <a:spcPts val="2851"/>
              </a:lnSpc>
            </a:pPr>
            <a:r>
              <a:rPr lang="en-US" spc="-1" sz="1800">
                <a:solidFill>
                  <a:srgbClr val="000000"/>
                </a:solidFill>
                <a:latin typeface="Trebuchet MS"/>
              </a:rPr>
              <a:t>Nourish young bodies and minds. End childhood hunger.</a:t>
            </a:r>
          </a:p>
        </p:txBody>
      </p:sp>
      <p:sp>
        <p:nvSpPr>
          <p:cNvPr name="TextBox 13" id="13"/>
          <p:cNvSpPr txBox="true"/>
          <p:nvPr/>
        </p:nvSpPr>
        <p:spPr>
          <a:xfrm rot="0">
            <a:off x="4697725" y="1892031"/>
            <a:ext cx="3750241" cy="575691"/>
          </a:xfrm>
          <a:prstGeom prst="rect">
            <a:avLst/>
          </a:prstGeom>
        </p:spPr>
        <p:txBody>
          <a:bodyPr anchor="t" rtlCol="false" tIns="0" lIns="0" bIns="0" rIns="0">
            <a:spAutoFit/>
          </a:bodyPr>
          <a:lstStyle/>
          <a:p>
            <a:pPr algn="l">
              <a:lnSpc>
                <a:spcPts val="4752"/>
              </a:lnSpc>
            </a:pPr>
            <a:r>
              <a:rPr lang="en-US" spc="48" sz="3300">
                <a:solidFill>
                  <a:srgbClr val="000000"/>
                </a:solidFill>
                <a:latin typeface="Museo Slab"/>
              </a:rPr>
              <a:t>Mission</a:t>
            </a:r>
          </a:p>
        </p:txBody>
      </p:sp>
      <p:sp>
        <p:nvSpPr>
          <p:cNvPr name="TextBox 14" id="14"/>
          <p:cNvSpPr txBox="true"/>
          <p:nvPr/>
        </p:nvSpPr>
        <p:spPr>
          <a:xfrm rot="0">
            <a:off x="4697725" y="2623832"/>
            <a:ext cx="3750241" cy="1807693"/>
          </a:xfrm>
          <a:prstGeom prst="rect">
            <a:avLst/>
          </a:prstGeom>
        </p:spPr>
        <p:txBody>
          <a:bodyPr anchor="t" rtlCol="false" tIns="0" lIns="0" bIns="0" rIns="0">
            <a:spAutoFit/>
          </a:bodyPr>
          <a:lstStyle/>
          <a:p>
            <a:pPr algn="l">
              <a:lnSpc>
                <a:spcPts val="2851"/>
              </a:lnSpc>
            </a:pPr>
            <a:r>
              <a:rPr lang="en-US" spc="-1" sz="1800">
                <a:solidFill>
                  <a:srgbClr val="000000"/>
                </a:solidFill>
                <a:latin typeface="Trebuchet MS"/>
              </a:rPr>
              <a:t>We support the child nutrition community through innovation, training, and partnerships to ensure all youth have access to healthy meals.</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582" b="565"/>
          <a:stretch>
            <a:fillRect/>
          </a:stretch>
        </p:blipFill>
        <p:spPr>
          <a:xfrm flipH="false" flipV="false" rot="0">
            <a:off x="97965" y="928603"/>
            <a:ext cx="3795907" cy="3286294"/>
          </a:xfrm>
          <a:prstGeom prst="rect">
            <a:avLst/>
          </a:prstGeom>
        </p:spPr>
      </p:pic>
      <p:pic>
        <p:nvPicPr>
          <p:cNvPr name="Picture 3" id="3"/>
          <p:cNvPicPr>
            <a:picLocks noChangeAspect="true"/>
          </p:cNvPicPr>
          <p:nvPr/>
        </p:nvPicPr>
        <p:blipFill>
          <a:blip r:embed="rId4"/>
          <a:srcRect l="0" t="0" r="1579" b="1912"/>
          <a:stretch>
            <a:fillRect/>
          </a:stretch>
        </p:blipFill>
        <p:spPr>
          <a:xfrm flipH="false" flipV="false" rot="0">
            <a:off x="7003442" y="4629902"/>
            <a:ext cx="1511909" cy="510921"/>
          </a:xfrm>
          <a:prstGeom prst="rect">
            <a:avLst/>
          </a:prstGeom>
        </p:spPr>
      </p:pic>
      <p:pic>
        <p:nvPicPr>
          <p:cNvPr name="Picture 4" id="4"/>
          <p:cNvPicPr>
            <a:picLocks noChangeAspect="true"/>
          </p:cNvPicPr>
          <p:nvPr/>
        </p:nvPicPr>
        <p:blipFill>
          <a:blip r:embed="rId5"/>
          <a:srcRect l="0" t="0" r="1246" b="1445"/>
          <a:stretch>
            <a:fillRect/>
          </a:stretch>
        </p:blipFill>
        <p:spPr>
          <a:xfrm flipH="false" flipV="false" rot="0">
            <a:off x="4535008" y="1897153"/>
            <a:ext cx="1258983" cy="1088452"/>
          </a:xfrm>
          <a:prstGeom prst="rect">
            <a:avLst/>
          </a:prstGeom>
        </p:spPr>
      </p:pic>
      <p:pic>
        <p:nvPicPr>
          <p:cNvPr name="Picture 5" id="5"/>
          <p:cNvPicPr>
            <a:picLocks noChangeAspect="true"/>
          </p:cNvPicPr>
          <p:nvPr/>
        </p:nvPicPr>
        <p:blipFill>
          <a:blip r:embed="rId6"/>
          <a:srcRect l="0" t="0" r="1246" b="1445"/>
          <a:stretch>
            <a:fillRect/>
          </a:stretch>
        </p:blipFill>
        <p:spPr>
          <a:xfrm flipH="false" flipV="false" rot="0">
            <a:off x="4535008" y="508332"/>
            <a:ext cx="1258983" cy="1088452"/>
          </a:xfrm>
          <a:prstGeom prst="rect">
            <a:avLst/>
          </a:prstGeom>
        </p:spPr>
      </p:pic>
      <p:pic>
        <p:nvPicPr>
          <p:cNvPr name="Picture 6" id="6"/>
          <p:cNvPicPr>
            <a:picLocks noChangeAspect="true"/>
          </p:cNvPicPr>
          <p:nvPr/>
        </p:nvPicPr>
        <p:blipFill>
          <a:blip r:embed="rId7"/>
          <a:srcRect l="0" t="0" r="2758" b="2954"/>
          <a:stretch>
            <a:fillRect/>
          </a:stretch>
        </p:blipFill>
        <p:spPr>
          <a:xfrm flipH="false" flipV="false" rot="0">
            <a:off x="4535008" y="3285973"/>
            <a:ext cx="1258983" cy="1088452"/>
          </a:xfrm>
          <a:prstGeom prst="rect">
            <a:avLst/>
          </a:prstGeom>
        </p:spPr>
      </p:pic>
      <p:sp>
        <p:nvSpPr>
          <p:cNvPr name="TextBox 7" id="7"/>
          <p:cNvSpPr txBox="true"/>
          <p:nvPr/>
        </p:nvSpPr>
        <p:spPr>
          <a:xfrm rot="0">
            <a:off x="898634" y="1495425"/>
            <a:ext cx="2194570" cy="1876425"/>
          </a:xfrm>
          <a:prstGeom prst="rect">
            <a:avLst/>
          </a:prstGeom>
        </p:spPr>
        <p:txBody>
          <a:bodyPr anchor="t" rtlCol="false" tIns="0" lIns="0" bIns="0" rIns="0">
            <a:spAutoFit/>
          </a:bodyPr>
          <a:lstStyle/>
          <a:p>
            <a:pPr algn="ctr">
              <a:lnSpc>
                <a:spcPts val="7198"/>
              </a:lnSpc>
            </a:pPr>
            <a:r>
              <a:rPr lang="en-US" spc="74" sz="4999">
                <a:solidFill>
                  <a:srgbClr val="FFFFFF"/>
                </a:solidFill>
                <a:latin typeface="Catseye"/>
              </a:rPr>
              <a:t>Thank you!</a:t>
            </a:r>
          </a:p>
        </p:txBody>
      </p:sp>
      <p:sp>
        <p:nvSpPr>
          <p:cNvPr name="TextBox 8" id="8"/>
          <p:cNvSpPr txBox="true"/>
          <p:nvPr/>
        </p:nvSpPr>
        <p:spPr>
          <a:xfrm rot="0">
            <a:off x="5849500" y="844640"/>
            <a:ext cx="2986500" cy="295275"/>
          </a:xfrm>
          <a:prstGeom prst="rect">
            <a:avLst/>
          </a:prstGeom>
        </p:spPr>
        <p:txBody>
          <a:bodyPr anchor="t" rtlCol="false" tIns="0" lIns="0" bIns="0" rIns="0">
            <a:spAutoFit/>
          </a:bodyPr>
          <a:lstStyle/>
          <a:p>
            <a:pPr algn="l">
              <a:lnSpc>
                <a:spcPts val="2280"/>
              </a:lnSpc>
            </a:pPr>
            <a:r>
              <a:rPr lang="en-US" spc="28" u="sng" sz="1900">
                <a:solidFill>
                  <a:srgbClr val="666666"/>
                </a:solidFill>
                <a:latin typeface="Museo Slab"/>
              </a:rPr>
              <a:t>CDE Point Person </a:t>
            </a:r>
          </a:p>
        </p:txBody>
      </p:sp>
      <p:sp>
        <p:nvSpPr>
          <p:cNvPr name="TextBox 9" id="9"/>
          <p:cNvSpPr txBox="true"/>
          <p:nvPr/>
        </p:nvSpPr>
        <p:spPr>
          <a:xfrm rot="0">
            <a:off x="5849499" y="3504250"/>
            <a:ext cx="3097800" cy="374002"/>
          </a:xfrm>
          <a:prstGeom prst="rect">
            <a:avLst/>
          </a:prstGeom>
        </p:spPr>
        <p:txBody>
          <a:bodyPr anchor="t" rtlCol="false" tIns="0" lIns="0" bIns="0" rIns="0">
            <a:spAutoFit/>
          </a:bodyPr>
          <a:lstStyle/>
          <a:p>
            <a:pPr algn="l">
              <a:lnSpc>
                <a:spcPts val="3010"/>
              </a:lnSpc>
            </a:pPr>
            <a:r>
              <a:rPr lang="en-US" spc="28" u="sng" sz="1900">
                <a:solidFill>
                  <a:srgbClr val="666666"/>
                </a:solidFill>
                <a:latin typeface="Museo Slab"/>
              </a:rPr>
              <a:t>SFSP Web Page</a:t>
            </a:r>
          </a:p>
        </p:txBody>
      </p:sp>
      <p:sp>
        <p:nvSpPr>
          <p:cNvPr name="TextBox 10" id="10"/>
          <p:cNvSpPr txBox="true"/>
          <p:nvPr/>
        </p:nvSpPr>
        <p:spPr>
          <a:xfrm rot="0">
            <a:off x="5885425" y="2227025"/>
            <a:ext cx="3161250" cy="542925"/>
          </a:xfrm>
          <a:prstGeom prst="rect">
            <a:avLst/>
          </a:prstGeom>
        </p:spPr>
        <p:txBody>
          <a:bodyPr anchor="t" rtlCol="false" tIns="0" lIns="0" bIns="0" rIns="0">
            <a:spAutoFit/>
          </a:bodyPr>
          <a:lstStyle/>
          <a:p>
            <a:pPr algn="l">
              <a:lnSpc>
                <a:spcPts val="2160"/>
              </a:lnSpc>
            </a:pPr>
            <a:r>
              <a:rPr lang="en-US" spc="26" u="sng" sz="1800">
                <a:solidFill>
                  <a:srgbClr val="666666"/>
                </a:solidFill>
                <a:latin typeface="Museo Slab"/>
              </a:rPr>
              <a:t>Summer Meal Program Email</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 y="1"/>
            <a:ext cx="9144000" cy="5143500"/>
            <a:chOff x="0" y="0"/>
            <a:chExt cx="12192000" cy="6858000"/>
          </a:xfrm>
        </p:grpSpPr>
        <p:sp>
          <p:nvSpPr>
            <p:cNvPr name="Freeform 3" id="3"/>
            <p:cNvSpPr/>
            <p:nvPr/>
          </p:nvSpPr>
          <p:spPr>
            <a:xfrm>
              <a:off x="0" y="0"/>
              <a:ext cx="12192000" cy="6858000"/>
            </a:xfrm>
            <a:custGeom>
              <a:avLst/>
              <a:gdLst/>
              <a:ahLst/>
              <a:cxnLst/>
              <a:rect r="r" b="b" t="t" l="l"/>
              <a:pathLst>
                <a:path h="6858000" w="12192000">
                  <a:moveTo>
                    <a:pt x="0" y="0"/>
                  </a:moveTo>
                  <a:lnTo>
                    <a:pt x="12192000" y="0"/>
                  </a:lnTo>
                  <a:lnTo>
                    <a:pt x="12192000" y="6858000"/>
                  </a:lnTo>
                  <a:lnTo>
                    <a:pt x="0" y="6858000"/>
                  </a:lnTo>
                  <a:close/>
                </a:path>
              </a:pathLst>
            </a:custGeom>
            <a:solidFill>
              <a:srgbClr val="4DC1E1"/>
            </a:solidFill>
          </p:spPr>
        </p:sp>
      </p:grpSp>
      <p:pic>
        <p:nvPicPr>
          <p:cNvPr name="Picture 4" id="4"/>
          <p:cNvPicPr>
            <a:picLocks noChangeAspect="true"/>
          </p:cNvPicPr>
          <p:nvPr/>
        </p:nvPicPr>
        <p:blipFill>
          <a:blip r:embed="rId3"/>
          <a:srcRect l="0" t="0" r="0" b="0"/>
          <a:stretch>
            <a:fillRect/>
          </a:stretch>
        </p:blipFill>
        <p:spPr>
          <a:xfrm flipH="false" flipV="false" rot="0">
            <a:off x="-66734" y="-68128"/>
            <a:ext cx="9147802" cy="6205259"/>
          </a:xfrm>
          <a:prstGeom prst="rect">
            <a:avLst/>
          </a:prstGeom>
        </p:spPr>
      </p:pic>
      <p:grpSp>
        <p:nvGrpSpPr>
          <p:cNvPr name="Group 5" id="5"/>
          <p:cNvGrpSpPr>
            <a:grpSpLocks noChangeAspect="true"/>
          </p:cNvGrpSpPr>
          <p:nvPr/>
        </p:nvGrpSpPr>
        <p:grpSpPr>
          <a:xfrm rot="0">
            <a:off x="-4762" y="-4762"/>
            <a:ext cx="9153525" cy="5153025"/>
            <a:chOff x="0" y="0"/>
            <a:chExt cx="12204700" cy="6870700"/>
          </a:xfrm>
        </p:grpSpPr>
        <p:sp>
          <p:nvSpPr>
            <p:cNvPr name="Freeform 6" id="6"/>
            <p:cNvSpPr/>
            <p:nvPr/>
          </p:nvSpPr>
          <p:spPr>
            <a:xfrm>
              <a:off x="0" y="0"/>
              <a:ext cx="12204700" cy="6870700"/>
            </a:xfrm>
            <a:custGeom>
              <a:avLst/>
              <a:gdLst/>
              <a:ahLst/>
              <a:cxnLst/>
              <a:rect r="r" b="b" t="t" l="l"/>
              <a:pathLst>
                <a:path h="6870700" w="12204700">
                  <a:moveTo>
                    <a:pt x="6350" y="0"/>
                  </a:moveTo>
                  <a:lnTo>
                    <a:pt x="12198350" y="0"/>
                  </a:lnTo>
                  <a:cubicBezTo>
                    <a:pt x="12201906" y="0"/>
                    <a:pt x="12204700" y="2794"/>
                    <a:pt x="12204700" y="6350"/>
                  </a:cubicBezTo>
                  <a:lnTo>
                    <a:pt x="12204700" y="6864350"/>
                  </a:lnTo>
                  <a:cubicBezTo>
                    <a:pt x="12204700" y="6867906"/>
                    <a:pt x="12201906" y="6870700"/>
                    <a:pt x="12198350" y="6870700"/>
                  </a:cubicBezTo>
                  <a:lnTo>
                    <a:pt x="6350" y="6870700"/>
                  </a:lnTo>
                  <a:cubicBezTo>
                    <a:pt x="2794" y="6870700"/>
                    <a:pt x="0" y="6867906"/>
                    <a:pt x="0" y="6864350"/>
                  </a:cubicBezTo>
                  <a:lnTo>
                    <a:pt x="0" y="6350"/>
                  </a:lnTo>
                  <a:cubicBezTo>
                    <a:pt x="0" y="2794"/>
                    <a:pt x="2794" y="0"/>
                    <a:pt x="6350" y="0"/>
                  </a:cubicBezTo>
                  <a:moveTo>
                    <a:pt x="6350" y="12700"/>
                  </a:moveTo>
                  <a:lnTo>
                    <a:pt x="6350" y="6350"/>
                  </a:lnTo>
                  <a:lnTo>
                    <a:pt x="12700" y="6350"/>
                  </a:lnTo>
                  <a:lnTo>
                    <a:pt x="12700" y="6864350"/>
                  </a:lnTo>
                  <a:lnTo>
                    <a:pt x="6350" y="6864350"/>
                  </a:lnTo>
                  <a:lnTo>
                    <a:pt x="6350" y="6858000"/>
                  </a:lnTo>
                  <a:lnTo>
                    <a:pt x="12198350" y="6858000"/>
                  </a:lnTo>
                  <a:lnTo>
                    <a:pt x="12198350" y="6864350"/>
                  </a:lnTo>
                  <a:lnTo>
                    <a:pt x="12192000" y="6864350"/>
                  </a:lnTo>
                  <a:lnTo>
                    <a:pt x="12192000" y="6350"/>
                  </a:lnTo>
                  <a:lnTo>
                    <a:pt x="12198350" y="6350"/>
                  </a:lnTo>
                  <a:lnTo>
                    <a:pt x="12198350" y="12700"/>
                  </a:lnTo>
                  <a:lnTo>
                    <a:pt x="6350" y="12700"/>
                  </a:lnTo>
                  <a:close/>
                </a:path>
              </a:pathLst>
            </a:custGeom>
            <a:solidFill>
              <a:srgbClr val="388CA2"/>
            </a:solidFill>
          </p:spPr>
        </p:sp>
      </p:grpSp>
      <p:pic>
        <p:nvPicPr>
          <p:cNvPr name="Picture 7" id="7"/>
          <p:cNvPicPr>
            <a:picLocks noChangeAspect="true"/>
          </p:cNvPicPr>
          <p:nvPr/>
        </p:nvPicPr>
        <p:blipFill>
          <a:blip r:embed="rId4"/>
          <a:srcRect l="0" t="0" r="24" b="192"/>
          <a:stretch>
            <a:fillRect/>
          </a:stretch>
        </p:blipFill>
        <p:spPr>
          <a:xfrm flipH="false" flipV="false" rot="0">
            <a:off x="6858001" y="4629150"/>
            <a:ext cx="1523806" cy="514350"/>
          </a:xfrm>
          <a:prstGeom prst="rect">
            <a:avLst/>
          </a:prstGeom>
        </p:spPr>
      </p:pic>
      <p:pic>
        <p:nvPicPr>
          <p:cNvPr name="Picture 8" id="8"/>
          <p:cNvPicPr>
            <a:picLocks noChangeAspect="true"/>
          </p:cNvPicPr>
          <p:nvPr/>
        </p:nvPicPr>
        <p:blipFill>
          <a:blip r:embed="rId5"/>
          <a:srcRect l="0" t="0" r="886" b="815"/>
          <a:stretch>
            <a:fillRect/>
          </a:stretch>
        </p:blipFill>
        <p:spPr>
          <a:xfrm flipH="false" flipV="false" rot="0">
            <a:off x="97965" y="930661"/>
            <a:ext cx="3795908" cy="3282176"/>
          </a:xfrm>
          <a:prstGeom prst="rect">
            <a:avLst/>
          </a:prstGeom>
        </p:spPr>
      </p:pic>
      <p:sp>
        <p:nvSpPr>
          <p:cNvPr name="TextBox 9" id="9"/>
          <p:cNvSpPr txBox="true"/>
          <p:nvPr/>
        </p:nvSpPr>
        <p:spPr>
          <a:xfrm rot="0">
            <a:off x="514350" y="1976438"/>
            <a:ext cx="3140228" cy="971550"/>
          </a:xfrm>
          <a:prstGeom prst="rect">
            <a:avLst/>
          </a:prstGeom>
        </p:spPr>
        <p:txBody>
          <a:bodyPr anchor="t" rtlCol="false" tIns="0" lIns="0" bIns="0" rIns="0">
            <a:spAutoFit/>
          </a:bodyPr>
          <a:lstStyle/>
          <a:p>
            <a:pPr algn="ctr">
              <a:lnSpc>
                <a:spcPts val="7198"/>
              </a:lnSpc>
            </a:pPr>
            <a:r>
              <a:rPr lang="en-US" spc="74" sz="4999">
                <a:solidFill>
                  <a:srgbClr val="000000"/>
                </a:solidFill>
                <a:latin typeface="Catseye"/>
              </a:rPr>
              <a:t>Questions?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31358" y="265972"/>
            <a:ext cx="7749550" cy="862965"/>
          </a:xfrm>
          <a:prstGeom prst="rect">
            <a:avLst/>
          </a:prstGeom>
        </p:spPr>
        <p:txBody>
          <a:bodyPr anchor="t" rtlCol="false" tIns="0" lIns="0" bIns="0" rIns="0">
            <a:spAutoFit/>
          </a:bodyPr>
          <a:lstStyle/>
          <a:p>
            <a:pPr algn="l">
              <a:lnSpc>
                <a:spcPts val="6480"/>
              </a:lnSpc>
            </a:pPr>
            <a:r>
              <a:rPr lang="en-US" spc="66" sz="4500">
                <a:solidFill>
                  <a:srgbClr val="000000"/>
                </a:solidFill>
                <a:latin typeface="Catseye"/>
              </a:rPr>
              <a:t>Non-Discrimination Statement</a:t>
            </a:r>
          </a:p>
        </p:txBody>
      </p:sp>
      <p:sp>
        <p:nvSpPr>
          <p:cNvPr name="TextBox 3" id="3"/>
          <p:cNvSpPr txBox="true"/>
          <p:nvPr/>
        </p:nvSpPr>
        <p:spPr>
          <a:xfrm rot="0">
            <a:off x="644647" y="1433968"/>
            <a:ext cx="8122586" cy="3581325"/>
          </a:xfrm>
          <a:prstGeom prst="rect">
            <a:avLst/>
          </a:prstGeom>
        </p:spPr>
        <p:txBody>
          <a:bodyPr anchor="t" rtlCol="false" tIns="0" lIns="0" bIns="0" rIns="0">
            <a:spAutoFit/>
          </a:bodyPr>
          <a:lstStyle/>
          <a:p>
            <a:pPr algn="l">
              <a:lnSpc>
                <a:spcPts val="1439"/>
              </a:lnSpc>
            </a:pPr>
            <a:r>
              <a:rPr lang="en-US" spc="-1" sz="1137">
                <a:solidFill>
                  <a:srgbClr val="000000"/>
                </a:solidFill>
                <a:latin typeface="Trebuchet MS"/>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p>
          <a:p>
            <a:pPr algn="l">
              <a:lnSpc>
                <a:spcPts val="2279"/>
              </a:lnSpc>
            </a:pPr>
          </a:p>
          <a:p>
            <a:pPr algn="l">
              <a:lnSpc>
                <a:spcPts val="1439"/>
              </a:lnSpc>
            </a:pPr>
            <a:r>
              <a:rPr lang="en-US" spc="-1" sz="1137">
                <a:solidFill>
                  <a:srgbClr val="000000"/>
                </a:solidFill>
                <a:latin typeface="Trebuchet MS"/>
              </a:rPr>
              <a:t>To file a program complaint of discrimination, complete the</a:t>
            </a:r>
            <a:r>
              <a:rPr lang="en-US" spc="-1" u="sng" sz="1137">
                <a:solidFill>
                  <a:srgbClr val="8F8F8F"/>
                </a:solidFill>
                <a:latin typeface="Trebuchet MS"/>
              </a:rPr>
              <a:t> USDA Program Discrimination Complaint Form</a:t>
            </a:r>
            <a:r>
              <a:rPr lang="en-US" spc="-1" sz="1137">
                <a:solidFill>
                  <a:srgbClr val="000000"/>
                </a:solidFill>
                <a:latin typeface="Trebuchet MS"/>
              </a:rPr>
              <a:t>, (AD-3027) found online at:</a:t>
            </a:r>
            <a:r>
              <a:rPr lang="en-US" spc="-1" u="sng" sz="1137">
                <a:solidFill>
                  <a:srgbClr val="8F8F8F"/>
                </a:solidFill>
                <a:latin typeface="Trebuchet MS"/>
              </a:rPr>
              <a:t> https://www.usda.gov/oascr/how-to-file-a-program-discrimination-complaint</a:t>
            </a:r>
            <a:r>
              <a:rPr lang="en-US" spc="-1" sz="1137">
                <a:solidFill>
                  <a:srgbClr val="000000"/>
                </a:solidFill>
                <a:latin typeface="Trebuchet MS"/>
              </a:rPr>
              <a:t>, and at any USDA office, or write a letter addressed to USDA and provide in the letter all of the information requested in the form.</a:t>
            </a:r>
          </a:p>
          <a:p>
            <a:pPr algn="l">
              <a:lnSpc>
                <a:spcPts val="2279"/>
              </a:lnSpc>
            </a:pPr>
          </a:p>
          <a:p>
            <a:pPr algn="l">
              <a:lnSpc>
                <a:spcPts val="1439"/>
              </a:lnSpc>
            </a:pPr>
            <a:r>
              <a:rPr lang="en-US" spc="-1" sz="1137">
                <a:solidFill>
                  <a:srgbClr val="000000"/>
                </a:solidFill>
                <a:latin typeface="Trebuchet MS"/>
              </a:rPr>
              <a:t>To request a copy of the complaint form, call (866) 632-9992. Submit your completed form or letter to USDA by: (1) mail: U.S. Department of Agriculture Office of the Assistant Secretary for Civil Rights; 1400 Independence Avenue, SW Washington, D.C. 20250-9410; (2) fax: (202) 690-7442; or (3) email: </a:t>
            </a:r>
            <a:r>
              <a:rPr lang="en-US" spc="-1" u="sng" sz="1137">
                <a:solidFill>
                  <a:srgbClr val="0563C1"/>
                </a:solidFill>
                <a:latin typeface="Trebuchet MS"/>
              </a:rPr>
              <a:t>program.intake@usda.gov</a:t>
            </a:r>
            <a:r>
              <a:rPr lang="en-US" spc="-1" sz="1137">
                <a:solidFill>
                  <a:srgbClr val="000000"/>
                </a:solidFill>
                <a:latin typeface="Trebuchet MS"/>
              </a:rPr>
              <a:t>.</a:t>
            </a:r>
          </a:p>
          <a:p>
            <a:pPr algn="l">
              <a:lnSpc>
                <a:spcPts val="2279"/>
              </a:lnSpc>
            </a:pPr>
          </a:p>
          <a:p>
            <a:pPr algn="l">
              <a:lnSpc>
                <a:spcPts val="1439"/>
              </a:lnSpc>
            </a:pPr>
            <a:r>
              <a:rPr lang="en-US" spc="-1" sz="1137">
                <a:solidFill>
                  <a:srgbClr val="000000"/>
                </a:solidFill>
                <a:latin typeface="Trebuchet MS"/>
              </a:rPr>
              <a:t>This institution is an equal opportunity provider.</a:t>
            </a:r>
          </a:p>
        </p:txBody>
      </p:sp>
      <p:pic>
        <p:nvPicPr>
          <p:cNvPr name="Picture 4" id="4"/>
          <p:cNvPicPr>
            <a:picLocks noChangeAspect="true"/>
          </p:cNvPicPr>
          <p:nvPr/>
        </p:nvPicPr>
        <p:blipFill>
          <a:blip r:embed="rId3"/>
          <a:srcRect l="0" t="0" r="4052" b="3967"/>
          <a:stretch>
            <a:fillRect/>
          </a:stretch>
        </p:blipFill>
        <p:spPr>
          <a:xfrm flipH="false" flipV="false" rot="0">
            <a:off x="7834394" y="4545518"/>
            <a:ext cx="1251488" cy="532040"/>
          </a:xfrm>
          <a:prstGeom prst="rect">
            <a:avLst/>
          </a:prstGeom>
        </p:spPr>
      </p:pic>
      <p:grpSp>
        <p:nvGrpSpPr>
          <p:cNvPr name="Group 5" id="5"/>
          <p:cNvGrpSpPr>
            <a:grpSpLocks noChangeAspect="true"/>
          </p:cNvGrpSpPr>
          <p:nvPr/>
        </p:nvGrpSpPr>
        <p:grpSpPr>
          <a:xfrm rot="-10800000">
            <a:off x="644409" y="1128937"/>
            <a:ext cx="8175879" cy="74009"/>
            <a:chOff x="0" y="0"/>
            <a:chExt cx="10901171" cy="98679"/>
          </a:xfrm>
        </p:grpSpPr>
        <p:sp>
          <p:nvSpPr>
            <p:cNvPr name="Freeform 6" id="6"/>
            <p:cNvSpPr/>
            <p:nvPr/>
          </p:nvSpPr>
          <p:spPr>
            <a:xfrm>
              <a:off x="0" y="0"/>
              <a:ext cx="10901172" cy="98679"/>
            </a:xfrm>
            <a:custGeom>
              <a:avLst/>
              <a:gdLst/>
              <a:ahLst/>
              <a:cxnLst/>
              <a:rect r="r" b="b" t="t" l="l"/>
              <a:pathLst>
                <a:path h="98679" w="10901172">
                  <a:moveTo>
                    <a:pt x="10900791" y="39497"/>
                  </a:moveTo>
                  <a:cubicBezTo>
                    <a:pt x="10782300" y="32893"/>
                    <a:pt x="10571353" y="33909"/>
                    <a:pt x="10437495" y="39497"/>
                  </a:cubicBezTo>
                  <a:cubicBezTo>
                    <a:pt x="10303638" y="45085"/>
                    <a:pt x="10034143" y="44323"/>
                    <a:pt x="9756267" y="39497"/>
                  </a:cubicBezTo>
                  <a:cubicBezTo>
                    <a:pt x="9478391" y="34671"/>
                    <a:pt x="9139555" y="56642"/>
                    <a:pt x="8965947" y="39497"/>
                  </a:cubicBezTo>
                  <a:cubicBezTo>
                    <a:pt x="8792338" y="22352"/>
                    <a:pt x="8781542" y="35433"/>
                    <a:pt x="8611743" y="39497"/>
                  </a:cubicBezTo>
                  <a:cubicBezTo>
                    <a:pt x="8441944" y="43561"/>
                    <a:pt x="8428228" y="54864"/>
                    <a:pt x="8257540" y="39497"/>
                  </a:cubicBezTo>
                  <a:cubicBezTo>
                    <a:pt x="8086852" y="24130"/>
                    <a:pt x="7566660" y="18288"/>
                    <a:pt x="7358253" y="39497"/>
                  </a:cubicBezTo>
                  <a:cubicBezTo>
                    <a:pt x="7149847" y="60706"/>
                    <a:pt x="6909181" y="52705"/>
                    <a:pt x="6677025" y="39497"/>
                  </a:cubicBezTo>
                  <a:cubicBezTo>
                    <a:pt x="6444869" y="26289"/>
                    <a:pt x="6433947" y="52832"/>
                    <a:pt x="6322822" y="39497"/>
                  </a:cubicBezTo>
                  <a:cubicBezTo>
                    <a:pt x="6211697" y="26162"/>
                    <a:pt x="5780278" y="70866"/>
                    <a:pt x="5641594" y="39497"/>
                  </a:cubicBezTo>
                  <a:cubicBezTo>
                    <a:pt x="5502909" y="8128"/>
                    <a:pt x="4946777" y="32385"/>
                    <a:pt x="4742307" y="39497"/>
                  </a:cubicBezTo>
                  <a:cubicBezTo>
                    <a:pt x="4537837" y="46609"/>
                    <a:pt x="4365878" y="30988"/>
                    <a:pt x="4170045" y="39497"/>
                  </a:cubicBezTo>
                  <a:cubicBezTo>
                    <a:pt x="3974211" y="48006"/>
                    <a:pt x="3809873" y="58674"/>
                    <a:pt x="3597783" y="39497"/>
                  </a:cubicBezTo>
                  <a:cubicBezTo>
                    <a:pt x="3385693" y="20320"/>
                    <a:pt x="3060573" y="70231"/>
                    <a:pt x="2916555" y="39497"/>
                  </a:cubicBezTo>
                  <a:cubicBezTo>
                    <a:pt x="2772537" y="8763"/>
                    <a:pt x="2402332" y="78994"/>
                    <a:pt x="2126234" y="39497"/>
                  </a:cubicBezTo>
                  <a:cubicBezTo>
                    <a:pt x="1850136" y="0"/>
                    <a:pt x="1696466" y="75946"/>
                    <a:pt x="1335913" y="39497"/>
                  </a:cubicBezTo>
                  <a:cubicBezTo>
                    <a:pt x="975360" y="3048"/>
                    <a:pt x="665353" y="98679"/>
                    <a:pt x="635" y="39497"/>
                  </a:cubicBezTo>
                  <a:cubicBezTo>
                    <a:pt x="0" y="43942"/>
                    <a:pt x="127" y="48768"/>
                    <a:pt x="635" y="57785"/>
                  </a:cubicBezTo>
                  <a:cubicBezTo>
                    <a:pt x="224917" y="61214"/>
                    <a:pt x="291465" y="66421"/>
                    <a:pt x="463931" y="57785"/>
                  </a:cubicBezTo>
                  <a:cubicBezTo>
                    <a:pt x="636397" y="49149"/>
                    <a:pt x="939800" y="28448"/>
                    <a:pt x="1363218" y="57785"/>
                  </a:cubicBezTo>
                  <a:cubicBezTo>
                    <a:pt x="1786636" y="87122"/>
                    <a:pt x="1813560" y="74676"/>
                    <a:pt x="2044446" y="57785"/>
                  </a:cubicBezTo>
                  <a:cubicBezTo>
                    <a:pt x="2275332" y="40894"/>
                    <a:pt x="2266569" y="53340"/>
                    <a:pt x="2398649" y="57785"/>
                  </a:cubicBezTo>
                  <a:cubicBezTo>
                    <a:pt x="2530729" y="62230"/>
                    <a:pt x="2768473" y="62103"/>
                    <a:pt x="3079877" y="57785"/>
                  </a:cubicBezTo>
                  <a:cubicBezTo>
                    <a:pt x="3391281" y="53467"/>
                    <a:pt x="3468370" y="68961"/>
                    <a:pt x="3652139" y="57785"/>
                  </a:cubicBezTo>
                  <a:cubicBezTo>
                    <a:pt x="3835908" y="46609"/>
                    <a:pt x="3946398" y="42291"/>
                    <a:pt x="4224401" y="57785"/>
                  </a:cubicBezTo>
                  <a:cubicBezTo>
                    <a:pt x="4502404" y="73279"/>
                    <a:pt x="4608322" y="34925"/>
                    <a:pt x="4796663" y="57785"/>
                  </a:cubicBezTo>
                  <a:cubicBezTo>
                    <a:pt x="4985004" y="80645"/>
                    <a:pt x="5197475" y="31115"/>
                    <a:pt x="5368925" y="57785"/>
                  </a:cubicBezTo>
                  <a:cubicBezTo>
                    <a:pt x="5540375" y="84455"/>
                    <a:pt x="5844032" y="27432"/>
                    <a:pt x="6159246" y="57785"/>
                  </a:cubicBezTo>
                  <a:cubicBezTo>
                    <a:pt x="6474460" y="88138"/>
                    <a:pt x="6536309" y="28575"/>
                    <a:pt x="6840474" y="57785"/>
                  </a:cubicBezTo>
                  <a:cubicBezTo>
                    <a:pt x="7144639" y="86995"/>
                    <a:pt x="7084695" y="52832"/>
                    <a:pt x="7194677" y="57785"/>
                  </a:cubicBezTo>
                  <a:cubicBezTo>
                    <a:pt x="7304660" y="62738"/>
                    <a:pt x="7518527" y="77216"/>
                    <a:pt x="7766939" y="57785"/>
                  </a:cubicBezTo>
                  <a:cubicBezTo>
                    <a:pt x="8015351" y="38354"/>
                    <a:pt x="8377682" y="54991"/>
                    <a:pt x="8557260" y="57785"/>
                  </a:cubicBezTo>
                  <a:cubicBezTo>
                    <a:pt x="8736837" y="60579"/>
                    <a:pt x="8915653" y="72644"/>
                    <a:pt x="9020556" y="57785"/>
                  </a:cubicBezTo>
                  <a:cubicBezTo>
                    <a:pt x="9125458" y="42926"/>
                    <a:pt x="9639046" y="29591"/>
                    <a:pt x="9919843" y="57785"/>
                  </a:cubicBezTo>
                  <a:cubicBezTo>
                    <a:pt x="10200639" y="85979"/>
                    <a:pt x="10586593" y="23876"/>
                    <a:pt x="10900918" y="57785"/>
                  </a:cubicBezTo>
                  <a:cubicBezTo>
                    <a:pt x="10901172" y="49022"/>
                    <a:pt x="10900790" y="43942"/>
                    <a:pt x="10900918" y="39497"/>
                  </a:cubicBezTo>
                  <a:close/>
                </a:path>
              </a:pathLst>
            </a:custGeom>
            <a:solidFill>
              <a:srgbClr val="FFFFFF"/>
            </a:solidFill>
          </p:spPr>
        </p:sp>
        <p:sp>
          <p:nvSpPr>
            <p:cNvPr name="Freeform 7" id="7"/>
            <p:cNvSpPr/>
            <p:nvPr/>
          </p:nvSpPr>
          <p:spPr>
            <a:xfrm>
              <a:off x="-5207" y="5969"/>
              <a:ext cx="10910951" cy="81534"/>
            </a:xfrm>
            <a:custGeom>
              <a:avLst/>
              <a:gdLst/>
              <a:ahLst/>
              <a:cxnLst/>
              <a:rect r="r" b="b" t="t" l="l"/>
              <a:pathLst>
                <a:path h="81534" w="10910951">
                  <a:moveTo>
                    <a:pt x="10905744" y="38227"/>
                  </a:moveTo>
                  <a:cubicBezTo>
                    <a:pt x="10787507" y="31623"/>
                    <a:pt x="10576687" y="32639"/>
                    <a:pt x="10442956" y="38227"/>
                  </a:cubicBezTo>
                  <a:lnTo>
                    <a:pt x="10442956" y="38227"/>
                  </a:lnTo>
                  <a:cubicBezTo>
                    <a:pt x="10308971" y="43815"/>
                    <a:pt x="10039350" y="43053"/>
                    <a:pt x="9761474" y="38227"/>
                  </a:cubicBezTo>
                  <a:cubicBezTo>
                    <a:pt x="9645650" y="36195"/>
                    <a:pt x="9519285" y="38862"/>
                    <a:pt x="9398508" y="41402"/>
                  </a:cubicBezTo>
                  <a:cubicBezTo>
                    <a:pt x="9288399" y="43688"/>
                    <a:pt x="9182989" y="45974"/>
                    <a:pt x="9094978" y="44323"/>
                  </a:cubicBezTo>
                  <a:cubicBezTo>
                    <a:pt x="9048115" y="43561"/>
                    <a:pt x="9006078" y="41656"/>
                    <a:pt x="8970771" y="38100"/>
                  </a:cubicBezTo>
                  <a:lnTo>
                    <a:pt x="8971279" y="33401"/>
                  </a:lnTo>
                  <a:lnTo>
                    <a:pt x="8970771" y="38100"/>
                  </a:lnTo>
                  <a:cubicBezTo>
                    <a:pt x="8852027" y="26416"/>
                    <a:pt x="8809863" y="28829"/>
                    <a:pt x="8740393" y="32766"/>
                  </a:cubicBezTo>
                  <a:cubicBezTo>
                    <a:pt x="8708389" y="34671"/>
                    <a:pt x="8670670" y="36830"/>
                    <a:pt x="8617203" y="38100"/>
                  </a:cubicBezTo>
                  <a:lnTo>
                    <a:pt x="8617076" y="33401"/>
                  </a:lnTo>
                  <a:lnTo>
                    <a:pt x="8617203" y="38100"/>
                  </a:lnTo>
                  <a:cubicBezTo>
                    <a:pt x="8565514" y="39370"/>
                    <a:pt x="8528176" y="41275"/>
                    <a:pt x="8496553" y="42926"/>
                  </a:cubicBezTo>
                  <a:cubicBezTo>
                    <a:pt x="8473185" y="44069"/>
                    <a:pt x="8452865" y="45212"/>
                    <a:pt x="8432037" y="45720"/>
                  </a:cubicBezTo>
                  <a:cubicBezTo>
                    <a:pt x="8388476" y="46736"/>
                    <a:pt x="8342755" y="45466"/>
                    <a:pt x="8262365" y="38227"/>
                  </a:cubicBezTo>
                  <a:cubicBezTo>
                    <a:pt x="8091931" y="22860"/>
                    <a:pt x="7571993" y="17018"/>
                    <a:pt x="7363967" y="38227"/>
                  </a:cubicBezTo>
                  <a:lnTo>
                    <a:pt x="7363459" y="33528"/>
                  </a:lnTo>
                  <a:lnTo>
                    <a:pt x="7363967" y="38227"/>
                  </a:lnTo>
                  <a:cubicBezTo>
                    <a:pt x="7155179" y="59436"/>
                    <a:pt x="6914133" y="51435"/>
                    <a:pt x="6681977" y="38227"/>
                  </a:cubicBezTo>
                  <a:lnTo>
                    <a:pt x="6681977" y="38227"/>
                  </a:lnTo>
                  <a:cubicBezTo>
                    <a:pt x="6556120" y="31115"/>
                    <a:pt x="6495541" y="35560"/>
                    <a:pt x="6448678" y="39116"/>
                  </a:cubicBezTo>
                  <a:cubicBezTo>
                    <a:pt x="6418960" y="41275"/>
                    <a:pt x="6394449" y="43180"/>
                    <a:pt x="6362445" y="41402"/>
                  </a:cubicBezTo>
                  <a:cubicBezTo>
                    <a:pt x="6351777" y="40767"/>
                    <a:pt x="6340220" y="39751"/>
                    <a:pt x="6327520" y="38227"/>
                  </a:cubicBezTo>
                  <a:cubicBezTo>
                    <a:pt x="6282435" y="32766"/>
                    <a:pt x="6183248" y="37084"/>
                    <a:pt x="6071869" y="41910"/>
                  </a:cubicBezTo>
                  <a:cubicBezTo>
                    <a:pt x="5931661" y="48006"/>
                    <a:pt x="5772403" y="54864"/>
                    <a:pt x="5680074" y="43815"/>
                  </a:cubicBezTo>
                  <a:cubicBezTo>
                    <a:pt x="5667374" y="42291"/>
                    <a:pt x="5655944" y="40386"/>
                    <a:pt x="5645911" y="38100"/>
                  </a:cubicBezTo>
                  <a:cubicBezTo>
                    <a:pt x="5521197" y="9906"/>
                    <a:pt x="5054599" y="26924"/>
                    <a:pt x="4814950" y="35814"/>
                  </a:cubicBezTo>
                  <a:cubicBezTo>
                    <a:pt x="4789931" y="36703"/>
                    <a:pt x="4767325" y="37592"/>
                    <a:pt x="4747894" y="38227"/>
                  </a:cubicBezTo>
                  <a:cubicBezTo>
                    <a:pt x="4648072" y="41656"/>
                    <a:pt x="4555997" y="39751"/>
                    <a:pt x="4465319" y="37846"/>
                  </a:cubicBezTo>
                  <a:cubicBezTo>
                    <a:pt x="4376927" y="35941"/>
                    <a:pt x="4289805" y="34163"/>
                    <a:pt x="4197730" y="37338"/>
                  </a:cubicBezTo>
                  <a:cubicBezTo>
                    <a:pt x="4190364" y="37592"/>
                    <a:pt x="4182998" y="37846"/>
                    <a:pt x="4175632" y="38227"/>
                  </a:cubicBezTo>
                  <a:lnTo>
                    <a:pt x="4175378" y="33528"/>
                  </a:lnTo>
                  <a:lnTo>
                    <a:pt x="4175632" y="38227"/>
                  </a:lnTo>
                  <a:cubicBezTo>
                    <a:pt x="4155947" y="39116"/>
                    <a:pt x="4136516" y="40005"/>
                    <a:pt x="4117339" y="40894"/>
                  </a:cubicBezTo>
                  <a:cubicBezTo>
                    <a:pt x="4098670" y="41783"/>
                    <a:pt x="4080128" y="42545"/>
                    <a:pt x="4061840" y="43434"/>
                  </a:cubicBezTo>
                  <a:cubicBezTo>
                    <a:pt x="3912488" y="49911"/>
                    <a:pt x="3772915" y="53721"/>
                    <a:pt x="3602735" y="38354"/>
                  </a:cubicBezTo>
                  <a:lnTo>
                    <a:pt x="3603116" y="33655"/>
                  </a:lnTo>
                  <a:lnTo>
                    <a:pt x="3602735" y="38354"/>
                  </a:lnTo>
                  <a:cubicBezTo>
                    <a:pt x="3503548" y="29337"/>
                    <a:pt x="3379215" y="35560"/>
                    <a:pt x="3260089" y="41529"/>
                  </a:cubicBezTo>
                  <a:cubicBezTo>
                    <a:pt x="3151377" y="46990"/>
                    <a:pt x="3046729" y="52197"/>
                    <a:pt x="2970021" y="45339"/>
                  </a:cubicBezTo>
                  <a:cubicBezTo>
                    <a:pt x="2952114" y="43688"/>
                    <a:pt x="2935604" y="41402"/>
                    <a:pt x="2920872" y="38227"/>
                  </a:cubicBezTo>
                  <a:cubicBezTo>
                    <a:pt x="2856102" y="24384"/>
                    <a:pt x="2744342" y="31242"/>
                    <a:pt x="2614675" y="39243"/>
                  </a:cubicBezTo>
                  <a:cubicBezTo>
                    <a:pt x="2460370" y="48768"/>
                    <a:pt x="2281681" y="59817"/>
                    <a:pt x="2130805" y="38227"/>
                  </a:cubicBezTo>
                  <a:cubicBezTo>
                    <a:pt x="1995423" y="18796"/>
                    <a:pt x="1889505" y="27305"/>
                    <a:pt x="1773554" y="36703"/>
                  </a:cubicBezTo>
                  <a:cubicBezTo>
                    <a:pt x="1654047" y="46355"/>
                    <a:pt x="1523999" y="56769"/>
                    <a:pt x="1340611" y="38227"/>
                  </a:cubicBezTo>
                  <a:cubicBezTo>
                    <a:pt x="1184782" y="22479"/>
                    <a:pt x="1038351" y="31496"/>
                    <a:pt x="867917" y="41910"/>
                  </a:cubicBezTo>
                  <a:cubicBezTo>
                    <a:pt x="645287" y="55626"/>
                    <a:pt x="382270" y="71882"/>
                    <a:pt x="5461" y="38227"/>
                  </a:cubicBezTo>
                  <a:lnTo>
                    <a:pt x="5842" y="33528"/>
                  </a:lnTo>
                  <a:lnTo>
                    <a:pt x="10541" y="34163"/>
                  </a:lnTo>
                  <a:cubicBezTo>
                    <a:pt x="10033" y="38100"/>
                    <a:pt x="10033" y="42418"/>
                    <a:pt x="10541" y="51562"/>
                  </a:cubicBezTo>
                  <a:lnTo>
                    <a:pt x="5842" y="51816"/>
                  </a:lnTo>
                  <a:lnTo>
                    <a:pt x="5969" y="47117"/>
                  </a:lnTo>
                  <a:cubicBezTo>
                    <a:pt x="59563" y="47879"/>
                    <a:pt x="104267" y="48895"/>
                    <a:pt x="143383" y="49657"/>
                  </a:cubicBezTo>
                  <a:cubicBezTo>
                    <a:pt x="174117" y="50292"/>
                    <a:pt x="201422" y="50800"/>
                    <a:pt x="227203" y="51308"/>
                  </a:cubicBezTo>
                  <a:cubicBezTo>
                    <a:pt x="306070" y="52451"/>
                    <a:pt x="370078" y="52070"/>
                    <a:pt x="468884" y="47117"/>
                  </a:cubicBezTo>
                  <a:cubicBezTo>
                    <a:pt x="483362" y="46355"/>
                    <a:pt x="498856" y="45593"/>
                    <a:pt x="515239" y="44704"/>
                  </a:cubicBezTo>
                  <a:cubicBezTo>
                    <a:pt x="533654" y="43688"/>
                    <a:pt x="553339" y="42672"/>
                    <a:pt x="574040" y="41656"/>
                  </a:cubicBezTo>
                  <a:cubicBezTo>
                    <a:pt x="753872" y="32639"/>
                    <a:pt x="1020826" y="22987"/>
                    <a:pt x="1368806" y="47117"/>
                  </a:cubicBezTo>
                  <a:lnTo>
                    <a:pt x="1368425" y="51816"/>
                  </a:lnTo>
                  <a:lnTo>
                    <a:pt x="1368806" y="47117"/>
                  </a:lnTo>
                  <a:cubicBezTo>
                    <a:pt x="1732915" y="72390"/>
                    <a:pt x="1803527" y="66675"/>
                    <a:pt x="1962912" y="53848"/>
                  </a:cubicBezTo>
                  <a:cubicBezTo>
                    <a:pt x="1988820" y="51816"/>
                    <a:pt x="2017141" y="49530"/>
                    <a:pt x="2049399" y="47117"/>
                  </a:cubicBezTo>
                  <a:lnTo>
                    <a:pt x="2049780" y="51816"/>
                  </a:lnTo>
                  <a:lnTo>
                    <a:pt x="2049399" y="47117"/>
                  </a:lnTo>
                  <a:cubicBezTo>
                    <a:pt x="2215769" y="34925"/>
                    <a:pt x="2258060" y="37973"/>
                    <a:pt x="2318004" y="42291"/>
                  </a:cubicBezTo>
                  <a:cubicBezTo>
                    <a:pt x="2341245" y="43942"/>
                    <a:pt x="2367153" y="45847"/>
                    <a:pt x="2404110" y="47117"/>
                  </a:cubicBezTo>
                  <a:cubicBezTo>
                    <a:pt x="2536063" y="51562"/>
                    <a:pt x="2773680" y="51435"/>
                    <a:pt x="3085084" y="47117"/>
                  </a:cubicBezTo>
                  <a:cubicBezTo>
                    <a:pt x="3230118" y="45085"/>
                    <a:pt x="3324479" y="47371"/>
                    <a:pt x="3402330" y="49276"/>
                  </a:cubicBezTo>
                  <a:cubicBezTo>
                    <a:pt x="3457067" y="50546"/>
                    <a:pt x="3503676" y="51689"/>
                    <a:pt x="3554095" y="51054"/>
                  </a:cubicBezTo>
                  <a:cubicBezTo>
                    <a:pt x="3585845" y="50673"/>
                    <a:pt x="3619246" y="49403"/>
                    <a:pt x="3657092" y="47117"/>
                  </a:cubicBezTo>
                  <a:cubicBezTo>
                    <a:pt x="3840988" y="35941"/>
                    <a:pt x="3951732" y="31623"/>
                    <a:pt x="4229862" y="47117"/>
                  </a:cubicBezTo>
                  <a:cubicBezTo>
                    <a:pt x="4366133" y="54737"/>
                    <a:pt x="4461002" y="49403"/>
                    <a:pt x="4544568" y="44577"/>
                  </a:cubicBezTo>
                  <a:cubicBezTo>
                    <a:pt x="4610354" y="40894"/>
                    <a:pt x="4669409" y="37465"/>
                    <a:pt x="4736084" y="41275"/>
                  </a:cubicBezTo>
                  <a:cubicBezTo>
                    <a:pt x="4757293" y="42418"/>
                    <a:pt x="4779264" y="44323"/>
                    <a:pt x="4802378" y="47117"/>
                  </a:cubicBezTo>
                  <a:cubicBezTo>
                    <a:pt x="4894199" y="58293"/>
                    <a:pt x="4991989" y="52070"/>
                    <a:pt x="5088382" y="45974"/>
                  </a:cubicBezTo>
                  <a:cubicBezTo>
                    <a:pt x="5180965" y="40132"/>
                    <a:pt x="5272404" y="34290"/>
                    <a:pt x="5355209" y="44450"/>
                  </a:cubicBezTo>
                  <a:cubicBezTo>
                    <a:pt x="5361813" y="45212"/>
                    <a:pt x="5368290" y="46101"/>
                    <a:pt x="5374767" y="47117"/>
                  </a:cubicBezTo>
                  <a:cubicBezTo>
                    <a:pt x="5454015" y="59436"/>
                    <a:pt x="5561965" y="53721"/>
                    <a:pt x="5687187" y="47117"/>
                  </a:cubicBezTo>
                  <a:cubicBezTo>
                    <a:pt x="5830570" y="39497"/>
                    <a:pt x="5996051" y="30734"/>
                    <a:pt x="6164834" y="46990"/>
                  </a:cubicBezTo>
                  <a:cubicBezTo>
                    <a:pt x="6323457" y="62230"/>
                    <a:pt x="6417691" y="54737"/>
                    <a:pt x="6511290" y="47244"/>
                  </a:cubicBezTo>
                  <a:cubicBezTo>
                    <a:pt x="6603365" y="39878"/>
                    <a:pt x="6694933" y="32512"/>
                    <a:pt x="6846062" y="46990"/>
                  </a:cubicBezTo>
                  <a:lnTo>
                    <a:pt x="6845555" y="51689"/>
                  </a:lnTo>
                  <a:lnTo>
                    <a:pt x="6846062" y="46990"/>
                  </a:lnTo>
                  <a:cubicBezTo>
                    <a:pt x="7043167" y="65913"/>
                    <a:pt x="7086727" y="58166"/>
                    <a:pt x="7122795" y="51816"/>
                  </a:cubicBezTo>
                  <a:cubicBezTo>
                    <a:pt x="7142861" y="48260"/>
                    <a:pt x="7160895" y="45212"/>
                    <a:pt x="7200011" y="46990"/>
                  </a:cubicBezTo>
                  <a:lnTo>
                    <a:pt x="7199757" y="51689"/>
                  </a:lnTo>
                  <a:lnTo>
                    <a:pt x="7200011" y="46990"/>
                  </a:lnTo>
                  <a:cubicBezTo>
                    <a:pt x="7212076" y="47498"/>
                    <a:pt x="7225411" y="48133"/>
                    <a:pt x="7239889" y="48895"/>
                  </a:cubicBezTo>
                  <a:cubicBezTo>
                    <a:pt x="7257161" y="49784"/>
                    <a:pt x="7275958" y="50673"/>
                    <a:pt x="7296405" y="51562"/>
                  </a:cubicBezTo>
                  <a:cubicBezTo>
                    <a:pt x="7414769" y="56896"/>
                    <a:pt x="7583298" y="61722"/>
                    <a:pt x="7771638" y="46990"/>
                  </a:cubicBezTo>
                  <a:lnTo>
                    <a:pt x="7772020" y="51689"/>
                  </a:lnTo>
                  <a:lnTo>
                    <a:pt x="7771638" y="46990"/>
                  </a:lnTo>
                  <a:cubicBezTo>
                    <a:pt x="7967092" y="31750"/>
                    <a:pt x="8232775" y="38735"/>
                    <a:pt x="8424672" y="43815"/>
                  </a:cubicBezTo>
                  <a:cubicBezTo>
                    <a:pt x="8477123" y="45212"/>
                    <a:pt x="8523986" y="46482"/>
                    <a:pt x="8562467" y="46990"/>
                  </a:cubicBezTo>
                  <a:cubicBezTo>
                    <a:pt x="8611616" y="47752"/>
                    <a:pt x="8660638" y="49149"/>
                    <a:pt x="8708009" y="50673"/>
                  </a:cubicBezTo>
                  <a:cubicBezTo>
                    <a:pt x="8752586" y="51943"/>
                    <a:pt x="8795766" y="53340"/>
                    <a:pt x="8836279" y="53848"/>
                  </a:cubicBezTo>
                  <a:cubicBezTo>
                    <a:pt x="8910701" y="54991"/>
                    <a:pt x="8976106" y="53975"/>
                    <a:pt x="9025001" y="46990"/>
                  </a:cubicBezTo>
                  <a:cubicBezTo>
                    <a:pt x="9130410" y="32131"/>
                    <a:pt x="9644380" y="18796"/>
                    <a:pt x="9925431" y="46990"/>
                  </a:cubicBezTo>
                  <a:cubicBezTo>
                    <a:pt x="10059670" y="60452"/>
                    <a:pt x="10218166" y="53213"/>
                    <a:pt x="10381869" y="45720"/>
                  </a:cubicBezTo>
                  <a:cubicBezTo>
                    <a:pt x="10555351" y="37846"/>
                    <a:pt x="10734421" y="29591"/>
                    <a:pt x="10895584" y="45847"/>
                  </a:cubicBezTo>
                  <a:cubicBezTo>
                    <a:pt x="10899267" y="46228"/>
                    <a:pt x="10902823" y="46609"/>
                    <a:pt x="10906506" y="46990"/>
                  </a:cubicBezTo>
                  <a:lnTo>
                    <a:pt x="10905998" y="51689"/>
                  </a:lnTo>
                  <a:lnTo>
                    <a:pt x="10901299" y="51562"/>
                  </a:lnTo>
                  <a:cubicBezTo>
                    <a:pt x="10901426" y="46609"/>
                    <a:pt x="10901426" y="42799"/>
                    <a:pt x="10901299" y="39624"/>
                  </a:cubicBezTo>
                  <a:cubicBezTo>
                    <a:pt x="10901299" y="37338"/>
                    <a:pt x="10901172" y="35306"/>
                    <a:pt x="10901299" y="33274"/>
                  </a:cubicBezTo>
                  <a:lnTo>
                    <a:pt x="10905998" y="33401"/>
                  </a:lnTo>
                  <a:lnTo>
                    <a:pt x="10905998" y="38227"/>
                  </a:lnTo>
                  <a:lnTo>
                    <a:pt x="10905871" y="38227"/>
                  </a:lnTo>
                  <a:lnTo>
                    <a:pt x="10905617" y="38227"/>
                  </a:lnTo>
                  <a:moveTo>
                    <a:pt x="10906125" y="28702"/>
                  </a:moveTo>
                  <a:lnTo>
                    <a:pt x="10905870" y="33401"/>
                  </a:lnTo>
                  <a:lnTo>
                    <a:pt x="10905870" y="28702"/>
                  </a:lnTo>
                  <a:lnTo>
                    <a:pt x="10905997" y="28702"/>
                  </a:lnTo>
                  <a:cubicBezTo>
                    <a:pt x="10907267" y="28702"/>
                    <a:pt x="10908538" y="29210"/>
                    <a:pt x="10909427" y="30099"/>
                  </a:cubicBezTo>
                  <a:cubicBezTo>
                    <a:pt x="10910316" y="30988"/>
                    <a:pt x="10910824" y="32258"/>
                    <a:pt x="10910824" y="33528"/>
                  </a:cubicBezTo>
                  <a:cubicBezTo>
                    <a:pt x="10910824" y="35179"/>
                    <a:pt x="10910824" y="37084"/>
                    <a:pt x="10910824" y="39370"/>
                  </a:cubicBezTo>
                  <a:cubicBezTo>
                    <a:pt x="10910824" y="42545"/>
                    <a:pt x="10910951" y="46609"/>
                    <a:pt x="10910824" y="51816"/>
                  </a:cubicBezTo>
                  <a:cubicBezTo>
                    <a:pt x="10910824" y="53086"/>
                    <a:pt x="10910189" y="54356"/>
                    <a:pt x="10909172" y="55245"/>
                  </a:cubicBezTo>
                  <a:cubicBezTo>
                    <a:pt x="10908156" y="56134"/>
                    <a:pt x="10906887" y="56515"/>
                    <a:pt x="10905490" y="56388"/>
                  </a:cubicBezTo>
                  <a:cubicBezTo>
                    <a:pt x="10901933" y="56007"/>
                    <a:pt x="10898251" y="55626"/>
                    <a:pt x="10894695" y="55245"/>
                  </a:cubicBezTo>
                  <a:cubicBezTo>
                    <a:pt x="10734294" y="39116"/>
                    <a:pt x="10555986" y="47244"/>
                    <a:pt x="10382377" y="55245"/>
                  </a:cubicBezTo>
                  <a:cubicBezTo>
                    <a:pt x="10218928" y="62738"/>
                    <a:pt x="10059670" y="69977"/>
                    <a:pt x="9924542" y="56388"/>
                  </a:cubicBezTo>
                  <a:lnTo>
                    <a:pt x="9925050" y="51689"/>
                  </a:lnTo>
                  <a:lnTo>
                    <a:pt x="9924542" y="56388"/>
                  </a:lnTo>
                  <a:cubicBezTo>
                    <a:pt x="9643999" y="28194"/>
                    <a:pt x="9130919" y="41529"/>
                    <a:pt x="9026397" y="56388"/>
                  </a:cubicBezTo>
                  <a:lnTo>
                    <a:pt x="9025763" y="51689"/>
                  </a:lnTo>
                  <a:lnTo>
                    <a:pt x="9026397" y="56388"/>
                  </a:lnTo>
                  <a:cubicBezTo>
                    <a:pt x="8976614" y="63373"/>
                    <a:pt x="8910574" y="64516"/>
                    <a:pt x="8836152" y="63246"/>
                  </a:cubicBezTo>
                  <a:cubicBezTo>
                    <a:pt x="8795512" y="62611"/>
                    <a:pt x="8752332" y="61341"/>
                    <a:pt x="8707755" y="60071"/>
                  </a:cubicBezTo>
                  <a:cubicBezTo>
                    <a:pt x="8660257" y="58674"/>
                    <a:pt x="8611362" y="57150"/>
                    <a:pt x="8562340" y="56388"/>
                  </a:cubicBezTo>
                  <a:lnTo>
                    <a:pt x="8562467" y="51689"/>
                  </a:lnTo>
                  <a:lnTo>
                    <a:pt x="8562340" y="56388"/>
                  </a:lnTo>
                  <a:cubicBezTo>
                    <a:pt x="8523732" y="55753"/>
                    <a:pt x="8476869" y="54610"/>
                    <a:pt x="8424418" y="53213"/>
                  </a:cubicBezTo>
                  <a:cubicBezTo>
                    <a:pt x="8232394" y="48133"/>
                    <a:pt x="7967218" y="41148"/>
                    <a:pt x="7772400" y="56388"/>
                  </a:cubicBezTo>
                  <a:cubicBezTo>
                    <a:pt x="7583424" y="71120"/>
                    <a:pt x="7414514" y="66294"/>
                    <a:pt x="7295895" y="60960"/>
                  </a:cubicBezTo>
                  <a:cubicBezTo>
                    <a:pt x="7275449" y="60071"/>
                    <a:pt x="7256652" y="59055"/>
                    <a:pt x="7239380" y="58293"/>
                  </a:cubicBezTo>
                  <a:cubicBezTo>
                    <a:pt x="7224902" y="57531"/>
                    <a:pt x="7211567" y="56896"/>
                    <a:pt x="7199502" y="56388"/>
                  </a:cubicBezTo>
                  <a:lnTo>
                    <a:pt x="7199502" y="56388"/>
                  </a:lnTo>
                  <a:cubicBezTo>
                    <a:pt x="7161275" y="54610"/>
                    <a:pt x="7144003" y="57658"/>
                    <a:pt x="7124318" y="61087"/>
                  </a:cubicBezTo>
                  <a:cubicBezTo>
                    <a:pt x="7087107" y="67564"/>
                    <a:pt x="7042530" y="75311"/>
                    <a:pt x="6845045" y="56261"/>
                  </a:cubicBezTo>
                  <a:cubicBezTo>
                    <a:pt x="6694804" y="41783"/>
                    <a:pt x="6603872" y="49149"/>
                    <a:pt x="6512052" y="56515"/>
                  </a:cubicBezTo>
                  <a:cubicBezTo>
                    <a:pt x="6418199" y="64008"/>
                    <a:pt x="6323330" y="71628"/>
                    <a:pt x="6163818" y="56261"/>
                  </a:cubicBezTo>
                  <a:lnTo>
                    <a:pt x="6164326" y="51562"/>
                  </a:lnTo>
                  <a:lnTo>
                    <a:pt x="6163818" y="56261"/>
                  </a:lnTo>
                  <a:cubicBezTo>
                    <a:pt x="5995796" y="40132"/>
                    <a:pt x="5831077" y="48768"/>
                    <a:pt x="5687568" y="56388"/>
                  </a:cubicBezTo>
                  <a:cubicBezTo>
                    <a:pt x="5562727" y="62992"/>
                    <a:pt x="5453633" y="68834"/>
                    <a:pt x="5373115" y="56261"/>
                  </a:cubicBezTo>
                  <a:lnTo>
                    <a:pt x="5373877" y="51562"/>
                  </a:lnTo>
                  <a:lnTo>
                    <a:pt x="5373115" y="56261"/>
                  </a:lnTo>
                  <a:cubicBezTo>
                    <a:pt x="5366765" y="55245"/>
                    <a:pt x="5360288" y="54356"/>
                    <a:pt x="5353812" y="53594"/>
                  </a:cubicBezTo>
                  <a:cubicBezTo>
                    <a:pt x="5272024" y="43688"/>
                    <a:pt x="5181472" y="49403"/>
                    <a:pt x="5088763" y="55245"/>
                  </a:cubicBezTo>
                  <a:cubicBezTo>
                    <a:pt x="4992497" y="61341"/>
                    <a:pt x="4893945" y="67564"/>
                    <a:pt x="4800981" y="56261"/>
                  </a:cubicBezTo>
                  <a:lnTo>
                    <a:pt x="4801615" y="51562"/>
                  </a:lnTo>
                  <a:lnTo>
                    <a:pt x="4800981" y="56261"/>
                  </a:lnTo>
                  <a:cubicBezTo>
                    <a:pt x="4777994" y="53467"/>
                    <a:pt x="4756277" y="51562"/>
                    <a:pt x="4735321" y="50419"/>
                  </a:cubicBezTo>
                  <a:cubicBezTo>
                    <a:pt x="4669154" y="46736"/>
                    <a:pt x="4610734" y="50038"/>
                    <a:pt x="4544821" y="53721"/>
                  </a:cubicBezTo>
                  <a:cubicBezTo>
                    <a:pt x="4461128" y="58420"/>
                    <a:pt x="4365878" y="63881"/>
                    <a:pt x="4229100" y="56261"/>
                  </a:cubicBezTo>
                  <a:lnTo>
                    <a:pt x="4229353" y="51562"/>
                  </a:lnTo>
                  <a:lnTo>
                    <a:pt x="4229100" y="56261"/>
                  </a:lnTo>
                  <a:cubicBezTo>
                    <a:pt x="3951351" y="40767"/>
                    <a:pt x="3840988" y="45085"/>
                    <a:pt x="3657346" y="56261"/>
                  </a:cubicBezTo>
                  <a:lnTo>
                    <a:pt x="3657092" y="51562"/>
                  </a:lnTo>
                  <a:lnTo>
                    <a:pt x="3657346" y="56261"/>
                  </a:lnTo>
                  <a:cubicBezTo>
                    <a:pt x="3619246" y="58547"/>
                    <a:pt x="3585845" y="59690"/>
                    <a:pt x="3553841" y="60198"/>
                  </a:cubicBezTo>
                  <a:cubicBezTo>
                    <a:pt x="3503168" y="60960"/>
                    <a:pt x="3456432" y="59817"/>
                    <a:pt x="3401695" y="58420"/>
                  </a:cubicBezTo>
                  <a:cubicBezTo>
                    <a:pt x="3323844" y="56515"/>
                    <a:pt x="3229737" y="54229"/>
                    <a:pt x="3084830" y="56261"/>
                  </a:cubicBezTo>
                  <a:lnTo>
                    <a:pt x="3084703" y="51562"/>
                  </a:lnTo>
                  <a:lnTo>
                    <a:pt x="3084830" y="56261"/>
                  </a:lnTo>
                  <a:cubicBezTo>
                    <a:pt x="2773426" y="60579"/>
                    <a:pt x="2535555" y="60706"/>
                    <a:pt x="2403348" y="56261"/>
                  </a:cubicBezTo>
                  <a:lnTo>
                    <a:pt x="2403475" y="51562"/>
                  </a:lnTo>
                  <a:lnTo>
                    <a:pt x="2403348" y="56261"/>
                  </a:lnTo>
                  <a:cubicBezTo>
                    <a:pt x="2366264" y="54991"/>
                    <a:pt x="2340229" y="53086"/>
                    <a:pt x="2316861" y="51435"/>
                  </a:cubicBezTo>
                  <a:cubicBezTo>
                    <a:pt x="2257425" y="47117"/>
                    <a:pt x="2215515" y="44069"/>
                    <a:pt x="2049653" y="56261"/>
                  </a:cubicBezTo>
                  <a:cubicBezTo>
                    <a:pt x="2017395" y="58674"/>
                    <a:pt x="1989201" y="60833"/>
                    <a:pt x="1963293" y="62992"/>
                  </a:cubicBezTo>
                  <a:cubicBezTo>
                    <a:pt x="1803273" y="75819"/>
                    <a:pt x="1732280" y="81534"/>
                    <a:pt x="1367790" y="56261"/>
                  </a:cubicBezTo>
                  <a:cubicBezTo>
                    <a:pt x="1020445" y="32131"/>
                    <a:pt x="753872" y="41783"/>
                    <a:pt x="574167" y="50800"/>
                  </a:cubicBezTo>
                  <a:cubicBezTo>
                    <a:pt x="553466" y="51816"/>
                    <a:pt x="533781" y="52832"/>
                    <a:pt x="515366" y="53848"/>
                  </a:cubicBezTo>
                  <a:cubicBezTo>
                    <a:pt x="498983" y="54737"/>
                    <a:pt x="483616" y="55499"/>
                    <a:pt x="469011" y="56261"/>
                  </a:cubicBezTo>
                  <a:lnTo>
                    <a:pt x="468757" y="51562"/>
                  </a:lnTo>
                  <a:lnTo>
                    <a:pt x="469011" y="56261"/>
                  </a:lnTo>
                  <a:cubicBezTo>
                    <a:pt x="369951" y="61214"/>
                    <a:pt x="305816" y="61595"/>
                    <a:pt x="226695" y="60452"/>
                  </a:cubicBezTo>
                  <a:cubicBezTo>
                    <a:pt x="200914" y="60071"/>
                    <a:pt x="173482" y="59436"/>
                    <a:pt x="142748" y="58801"/>
                  </a:cubicBezTo>
                  <a:cubicBezTo>
                    <a:pt x="103505" y="58039"/>
                    <a:pt x="58928" y="57023"/>
                    <a:pt x="5334" y="56261"/>
                  </a:cubicBezTo>
                  <a:cubicBezTo>
                    <a:pt x="2794" y="56261"/>
                    <a:pt x="762" y="54229"/>
                    <a:pt x="635" y="51816"/>
                  </a:cubicBezTo>
                  <a:cubicBezTo>
                    <a:pt x="127" y="42926"/>
                    <a:pt x="0" y="37592"/>
                    <a:pt x="635" y="32639"/>
                  </a:cubicBezTo>
                  <a:cubicBezTo>
                    <a:pt x="1016" y="30099"/>
                    <a:pt x="3302" y="28321"/>
                    <a:pt x="5715" y="28575"/>
                  </a:cubicBezTo>
                  <a:cubicBezTo>
                    <a:pt x="381889" y="62103"/>
                    <a:pt x="644271" y="45974"/>
                    <a:pt x="866775" y="32258"/>
                  </a:cubicBezTo>
                  <a:cubicBezTo>
                    <a:pt x="1037082" y="21844"/>
                    <a:pt x="1184275" y="12700"/>
                    <a:pt x="1340993" y="28575"/>
                  </a:cubicBezTo>
                  <a:lnTo>
                    <a:pt x="1340485" y="33274"/>
                  </a:lnTo>
                  <a:lnTo>
                    <a:pt x="1340993" y="28575"/>
                  </a:lnTo>
                  <a:cubicBezTo>
                    <a:pt x="1523492" y="46990"/>
                    <a:pt x="1652778" y="36576"/>
                    <a:pt x="1772158" y="27051"/>
                  </a:cubicBezTo>
                  <a:cubicBezTo>
                    <a:pt x="1888109" y="17653"/>
                    <a:pt x="1994916" y="9144"/>
                    <a:pt x="2131441" y="28702"/>
                  </a:cubicBezTo>
                  <a:lnTo>
                    <a:pt x="2130806" y="33401"/>
                  </a:lnTo>
                  <a:lnTo>
                    <a:pt x="2131441" y="28702"/>
                  </a:lnTo>
                  <a:cubicBezTo>
                    <a:pt x="2281174" y="50165"/>
                    <a:pt x="2458847" y="39116"/>
                    <a:pt x="2613279" y="29591"/>
                  </a:cubicBezTo>
                  <a:cubicBezTo>
                    <a:pt x="2742184" y="21590"/>
                    <a:pt x="2855595" y="14605"/>
                    <a:pt x="2922016" y="28702"/>
                  </a:cubicBezTo>
                  <a:lnTo>
                    <a:pt x="2921000" y="33401"/>
                  </a:lnTo>
                  <a:lnTo>
                    <a:pt x="2922016" y="28702"/>
                  </a:lnTo>
                  <a:cubicBezTo>
                    <a:pt x="2936240" y="31750"/>
                    <a:pt x="2952369" y="34036"/>
                    <a:pt x="2970022" y="35560"/>
                  </a:cubicBezTo>
                  <a:cubicBezTo>
                    <a:pt x="3045841" y="42418"/>
                    <a:pt x="3149727" y="37211"/>
                    <a:pt x="3258693" y="31750"/>
                  </a:cubicBezTo>
                  <a:cubicBezTo>
                    <a:pt x="3377565" y="25781"/>
                    <a:pt x="3502533" y="19558"/>
                    <a:pt x="3602609" y="28575"/>
                  </a:cubicBezTo>
                  <a:cubicBezTo>
                    <a:pt x="3772154" y="43942"/>
                    <a:pt x="3911092" y="40132"/>
                    <a:pt x="4060444" y="33655"/>
                  </a:cubicBezTo>
                  <a:cubicBezTo>
                    <a:pt x="4078732" y="32893"/>
                    <a:pt x="4097274" y="32004"/>
                    <a:pt x="4115943" y="31115"/>
                  </a:cubicBezTo>
                  <a:cubicBezTo>
                    <a:pt x="4135120" y="30226"/>
                    <a:pt x="4154551" y="29337"/>
                    <a:pt x="4174235" y="28448"/>
                  </a:cubicBezTo>
                  <a:cubicBezTo>
                    <a:pt x="4181601" y="28067"/>
                    <a:pt x="4189095" y="27813"/>
                    <a:pt x="4196333" y="27559"/>
                  </a:cubicBezTo>
                  <a:cubicBezTo>
                    <a:pt x="4288662" y="24384"/>
                    <a:pt x="4376038" y="26162"/>
                    <a:pt x="4464430" y="28067"/>
                  </a:cubicBezTo>
                  <a:cubicBezTo>
                    <a:pt x="4555235" y="29972"/>
                    <a:pt x="4646929" y="31877"/>
                    <a:pt x="4746497" y="28448"/>
                  </a:cubicBezTo>
                  <a:lnTo>
                    <a:pt x="4746624" y="33147"/>
                  </a:lnTo>
                  <a:lnTo>
                    <a:pt x="4746497" y="28448"/>
                  </a:lnTo>
                  <a:cubicBezTo>
                    <a:pt x="4765928" y="27813"/>
                    <a:pt x="4788407" y="26924"/>
                    <a:pt x="4813553" y="26035"/>
                  </a:cubicBezTo>
                  <a:cubicBezTo>
                    <a:pt x="5052186" y="17272"/>
                    <a:pt x="5520689" y="0"/>
                    <a:pt x="5647054" y="28575"/>
                  </a:cubicBezTo>
                  <a:lnTo>
                    <a:pt x="5646038" y="33274"/>
                  </a:lnTo>
                  <a:lnTo>
                    <a:pt x="5647054" y="28575"/>
                  </a:lnTo>
                  <a:cubicBezTo>
                    <a:pt x="5656706" y="30734"/>
                    <a:pt x="5667882" y="32512"/>
                    <a:pt x="5680328" y="34036"/>
                  </a:cubicBezTo>
                  <a:cubicBezTo>
                    <a:pt x="5771641" y="44958"/>
                    <a:pt x="5930010" y="38100"/>
                    <a:pt x="6070599" y="32131"/>
                  </a:cubicBezTo>
                  <a:cubicBezTo>
                    <a:pt x="6181597" y="27305"/>
                    <a:pt x="6281673" y="22987"/>
                    <a:pt x="6327901" y="28575"/>
                  </a:cubicBezTo>
                  <a:lnTo>
                    <a:pt x="6327393" y="33274"/>
                  </a:lnTo>
                  <a:lnTo>
                    <a:pt x="6327901" y="28575"/>
                  </a:lnTo>
                  <a:cubicBezTo>
                    <a:pt x="6340474" y="30099"/>
                    <a:pt x="6351777" y="31115"/>
                    <a:pt x="6362318" y="31623"/>
                  </a:cubicBezTo>
                  <a:cubicBezTo>
                    <a:pt x="6393687" y="33401"/>
                    <a:pt x="6417563" y="31623"/>
                    <a:pt x="6447281" y="29337"/>
                  </a:cubicBezTo>
                  <a:cubicBezTo>
                    <a:pt x="6494525" y="25781"/>
                    <a:pt x="6555485" y="21209"/>
                    <a:pt x="6681850" y="28448"/>
                  </a:cubicBezTo>
                  <a:lnTo>
                    <a:pt x="6681596" y="33147"/>
                  </a:lnTo>
                  <a:lnTo>
                    <a:pt x="6681850" y="28448"/>
                  </a:lnTo>
                  <a:cubicBezTo>
                    <a:pt x="6914006" y="41656"/>
                    <a:pt x="7154290" y="49657"/>
                    <a:pt x="7362316" y="28448"/>
                  </a:cubicBezTo>
                  <a:lnTo>
                    <a:pt x="7362316" y="28448"/>
                  </a:lnTo>
                  <a:cubicBezTo>
                    <a:pt x="7571104" y="7239"/>
                    <a:pt x="8091550" y="13081"/>
                    <a:pt x="8262492" y="28448"/>
                  </a:cubicBezTo>
                  <a:lnTo>
                    <a:pt x="8262111" y="33147"/>
                  </a:lnTo>
                  <a:lnTo>
                    <a:pt x="8262492" y="28448"/>
                  </a:lnTo>
                  <a:cubicBezTo>
                    <a:pt x="8342502" y="35687"/>
                    <a:pt x="8387968" y="36957"/>
                    <a:pt x="8431021" y="35941"/>
                  </a:cubicBezTo>
                  <a:cubicBezTo>
                    <a:pt x="8451722" y="35433"/>
                    <a:pt x="8471915" y="34417"/>
                    <a:pt x="8495283" y="33147"/>
                  </a:cubicBezTo>
                  <a:cubicBezTo>
                    <a:pt x="8526906" y="31496"/>
                    <a:pt x="8564244" y="29591"/>
                    <a:pt x="8616188" y="28321"/>
                  </a:cubicBezTo>
                  <a:lnTo>
                    <a:pt x="8616188" y="28321"/>
                  </a:lnTo>
                  <a:cubicBezTo>
                    <a:pt x="8669528" y="27051"/>
                    <a:pt x="8707119" y="24892"/>
                    <a:pt x="8739124" y="22987"/>
                  </a:cubicBezTo>
                  <a:cubicBezTo>
                    <a:pt x="8808974" y="18923"/>
                    <a:pt x="8851772" y="16510"/>
                    <a:pt x="8971026" y="28321"/>
                  </a:cubicBezTo>
                  <a:lnTo>
                    <a:pt x="8971026" y="28321"/>
                  </a:lnTo>
                  <a:cubicBezTo>
                    <a:pt x="9005951" y="31750"/>
                    <a:pt x="9047733" y="33655"/>
                    <a:pt x="9094469" y="34417"/>
                  </a:cubicBezTo>
                  <a:cubicBezTo>
                    <a:pt x="9182353" y="35941"/>
                    <a:pt x="9287509" y="33782"/>
                    <a:pt x="9397618" y="31496"/>
                  </a:cubicBezTo>
                  <a:cubicBezTo>
                    <a:pt x="9518268" y="28956"/>
                    <a:pt x="9644887" y="26289"/>
                    <a:pt x="9760965" y="28321"/>
                  </a:cubicBezTo>
                  <a:lnTo>
                    <a:pt x="9760838" y="33020"/>
                  </a:lnTo>
                  <a:lnTo>
                    <a:pt x="9760965" y="28321"/>
                  </a:lnTo>
                  <a:cubicBezTo>
                    <a:pt x="10038841" y="33147"/>
                    <a:pt x="10308208" y="33909"/>
                    <a:pt x="10441939" y="28321"/>
                  </a:cubicBezTo>
                  <a:lnTo>
                    <a:pt x="10442193" y="33020"/>
                  </a:lnTo>
                  <a:lnTo>
                    <a:pt x="10441939" y="28321"/>
                  </a:lnTo>
                  <a:cubicBezTo>
                    <a:pt x="10575924" y="22733"/>
                    <a:pt x="10786998" y="21717"/>
                    <a:pt x="10905743" y="28321"/>
                  </a:cubicBezTo>
                  <a:close/>
                </a:path>
              </a:pathLst>
            </a:custGeom>
            <a:solidFill>
              <a:srgbClr val="000000"/>
            </a:solidFill>
          </p:spPr>
        </p:sp>
      </p:grpSp>
      <p:grpSp>
        <p:nvGrpSpPr>
          <p:cNvPr name="Group 8" id="8"/>
          <p:cNvGrpSpPr>
            <a:grpSpLocks noChangeAspect="true"/>
          </p:cNvGrpSpPr>
          <p:nvPr/>
        </p:nvGrpSpPr>
        <p:grpSpPr>
          <a:xfrm rot="-10800000">
            <a:off x="644123" y="1134652"/>
            <a:ext cx="8175688" cy="63532"/>
            <a:chOff x="0" y="0"/>
            <a:chExt cx="10900917" cy="84709"/>
          </a:xfrm>
        </p:grpSpPr>
        <p:sp>
          <p:nvSpPr>
            <p:cNvPr name="Freeform 9" id="9"/>
            <p:cNvSpPr/>
            <p:nvPr/>
          </p:nvSpPr>
          <p:spPr>
            <a:xfrm>
              <a:off x="0" y="0"/>
              <a:ext cx="10900918" cy="84709"/>
            </a:xfrm>
            <a:custGeom>
              <a:avLst/>
              <a:gdLst/>
              <a:ahLst/>
              <a:cxnLst/>
              <a:rect r="r" b="b" t="t" l="l"/>
              <a:pathLst>
                <a:path h="84709" w="10900918">
                  <a:moveTo>
                    <a:pt x="10900156" y="33147"/>
                  </a:moveTo>
                  <a:cubicBezTo>
                    <a:pt x="10630536" y="36830"/>
                    <a:pt x="10517125" y="27305"/>
                    <a:pt x="10327894" y="33147"/>
                  </a:cubicBezTo>
                  <a:cubicBezTo>
                    <a:pt x="10138664" y="38989"/>
                    <a:pt x="10073767" y="31242"/>
                    <a:pt x="9973691" y="33147"/>
                  </a:cubicBezTo>
                  <a:cubicBezTo>
                    <a:pt x="9873615" y="35052"/>
                    <a:pt x="9278493" y="32004"/>
                    <a:pt x="9074404" y="33147"/>
                  </a:cubicBezTo>
                  <a:cubicBezTo>
                    <a:pt x="8870315" y="34290"/>
                    <a:pt x="8687562" y="50292"/>
                    <a:pt x="8502142" y="33147"/>
                  </a:cubicBezTo>
                  <a:cubicBezTo>
                    <a:pt x="8316723" y="16002"/>
                    <a:pt x="8160386" y="18923"/>
                    <a:pt x="7929880" y="33147"/>
                  </a:cubicBezTo>
                  <a:cubicBezTo>
                    <a:pt x="7699375" y="47371"/>
                    <a:pt x="7397497" y="66294"/>
                    <a:pt x="7030593" y="33147"/>
                  </a:cubicBezTo>
                  <a:cubicBezTo>
                    <a:pt x="6663690" y="0"/>
                    <a:pt x="6777990" y="22733"/>
                    <a:pt x="6567298" y="33147"/>
                  </a:cubicBezTo>
                  <a:cubicBezTo>
                    <a:pt x="6356605" y="43561"/>
                    <a:pt x="6065520" y="36703"/>
                    <a:pt x="5668011" y="33147"/>
                  </a:cubicBezTo>
                  <a:cubicBezTo>
                    <a:pt x="5270501" y="29591"/>
                    <a:pt x="5126991" y="26543"/>
                    <a:pt x="4768724" y="33147"/>
                  </a:cubicBezTo>
                  <a:cubicBezTo>
                    <a:pt x="4410457" y="39751"/>
                    <a:pt x="4278504" y="52070"/>
                    <a:pt x="4087495" y="33147"/>
                  </a:cubicBezTo>
                  <a:cubicBezTo>
                    <a:pt x="3896487" y="14224"/>
                    <a:pt x="3589020" y="52070"/>
                    <a:pt x="3188208" y="33147"/>
                  </a:cubicBezTo>
                  <a:cubicBezTo>
                    <a:pt x="2787397" y="14224"/>
                    <a:pt x="2819400" y="8382"/>
                    <a:pt x="2616073" y="33147"/>
                  </a:cubicBezTo>
                  <a:cubicBezTo>
                    <a:pt x="2412747" y="57912"/>
                    <a:pt x="2285238" y="31496"/>
                    <a:pt x="2043811" y="33147"/>
                  </a:cubicBezTo>
                  <a:cubicBezTo>
                    <a:pt x="1802385" y="34798"/>
                    <a:pt x="1425194" y="59436"/>
                    <a:pt x="1253491" y="33147"/>
                  </a:cubicBezTo>
                  <a:cubicBezTo>
                    <a:pt x="1081787" y="6858"/>
                    <a:pt x="961264" y="33020"/>
                    <a:pt x="681229" y="33147"/>
                  </a:cubicBezTo>
                  <a:cubicBezTo>
                    <a:pt x="401194" y="33274"/>
                    <a:pt x="202692" y="48514"/>
                    <a:pt x="0" y="33147"/>
                  </a:cubicBezTo>
                  <a:cubicBezTo>
                    <a:pt x="381" y="41783"/>
                    <a:pt x="127" y="47244"/>
                    <a:pt x="0" y="51435"/>
                  </a:cubicBezTo>
                  <a:cubicBezTo>
                    <a:pt x="357251" y="64389"/>
                    <a:pt x="428117" y="48768"/>
                    <a:pt x="790321" y="51435"/>
                  </a:cubicBezTo>
                  <a:cubicBezTo>
                    <a:pt x="1152525" y="54102"/>
                    <a:pt x="1027430" y="66167"/>
                    <a:pt x="1144524" y="51435"/>
                  </a:cubicBezTo>
                  <a:cubicBezTo>
                    <a:pt x="1261618" y="36703"/>
                    <a:pt x="1457579" y="39751"/>
                    <a:pt x="1607820" y="51435"/>
                  </a:cubicBezTo>
                  <a:cubicBezTo>
                    <a:pt x="1758061" y="63119"/>
                    <a:pt x="2082419" y="21844"/>
                    <a:pt x="2507107" y="51435"/>
                  </a:cubicBezTo>
                  <a:cubicBezTo>
                    <a:pt x="2931795" y="81026"/>
                    <a:pt x="2980563" y="56388"/>
                    <a:pt x="3188335" y="51435"/>
                  </a:cubicBezTo>
                  <a:cubicBezTo>
                    <a:pt x="3396107" y="46482"/>
                    <a:pt x="3534537" y="39624"/>
                    <a:pt x="3651631" y="51435"/>
                  </a:cubicBezTo>
                  <a:cubicBezTo>
                    <a:pt x="3768725" y="63246"/>
                    <a:pt x="4124071" y="36068"/>
                    <a:pt x="4332859" y="51435"/>
                  </a:cubicBezTo>
                  <a:cubicBezTo>
                    <a:pt x="4541646" y="66802"/>
                    <a:pt x="4527296" y="34290"/>
                    <a:pt x="4687062" y="51435"/>
                  </a:cubicBezTo>
                  <a:cubicBezTo>
                    <a:pt x="4846828" y="68580"/>
                    <a:pt x="4919218" y="34417"/>
                    <a:pt x="5041265" y="51435"/>
                  </a:cubicBezTo>
                  <a:cubicBezTo>
                    <a:pt x="5163312" y="68453"/>
                    <a:pt x="5418709" y="38608"/>
                    <a:pt x="5722493" y="51435"/>
                  </a:cubicBezTo>
                  <a:cubicBezTo>
                    <a:pt x="6026278" y="64262"/>
                    <a:pt x="6045835" y="70358"/>
                    <a:pt x="6185789" y="51435"/>
                  </a:cubicBezTo>
                  <a:cubicBezTo>
                    <a:pt x="6325744" y="32512"/>
                    <a:pt x="6601588" y="56134"/>
                    <a:pt x="6976111" y="51435"/>
                  </a:cubicBezTo>
                  <a:cubicBezTo>
                    <a:pt x="7350633" y="46736"/>
                    <a:pt x="7254749" y="32258"/>
                    <a:pt x="7439406" y="51435"/>
                  </a:cubicBezTo>
                  <a:cubicBezTo>
                    <a:pt x="7624064" y="70612"/>
                    <a:pt x="7895717" y="18161"/>
                    <a:pt x="8229727" y="51435"/>
                  </a:cubicBezTo>
                  <a:cubicBezTo>
                    <a:pt x="8563737" y="84709"/>
                    <a:pt x="8474456" y="50673"/>
                    <a:pt x="8583930" y="51435"/>
                  </a:cubicBezTo>
                  <a:cubicBezTo>
                    <a:pt x="8693404" y="52197"/>
                    <a:pt x="9142349" y="75311"/>
                    <a:pt x="9374251" y="51435"/>
                  </a:cubicBezTo>
                  <a:cubicBezTo>
                    <a:pt x="9606153" y="27559"/>
                    <a:pt x="9687179" y="45466"/>
                    <a:pt x="9837547" y="51435"/>
                  </a:cubicBezTo>
                  <a:cubicBezTo>
                    <a:pt x="9987914" y="57404"/>
                    <a:pt x="10070846" y="40513"/>
                    <a:pt x="10191750" y="51435"/>
                  </a:cubicBezTo>
                  <a:cubicBezTo>
                    <a:pt x="10312654" y="62357"/>
                    <a:pt x="10672445" y="70485"/>
                    <a:pt x="10900283" y="51435"/>
                  </a:cubicBezTo>
                  <a:cubicBezTo>
                    <a:pt x="10900283" y="44450"/>
                    <a:pt x="10900918" y="40894"/>
                    <a:pt x="10900283" y="33147"/>
                  </a:cubicBezTo>
                  <a:close/>
                </a:path>
              </a:pathLst>
            </a:custGeom>
            <a:solidFill>
              <a:srgbClr val="4DC1DF"/>
            </a:solidFill>
          </p:spPr>
        </p:sp>
      </p:grpSp>
      <p:grpSp>
        <p:nvGrpSpPr>
          <p:cNvPr name="Group 10" id="10"/>
          <p:cNvGrpSpPr>
            <a:grpSpLocks noChangeAspect="true"/>
          </p:cNvGrpSpPr>
          <p:nvPr/>
        </p:nvGrpSpPr>
        <p:grpSpPr>
          <a:xfrm rot="-10800000">
            <a:off x="631358" y="1129985"/>
            <a:ext cx="8201692" cy="73342"/>
            <a:chOff x="0" y="0"/>
            <a:chExt cx="10935589" cy="97790"/>
          </a:xfrm>
        </p:grpSpPr>
        <p:sp>
          <p:nvSpPr>
            <p:cNvPr name="Freeform 11" id="11"/>
            <p:cNvSpPr/>
            <p:nvPr/>
          </p:nvSpPr>
          <p:spPr>
            <a:xfrm>
              <a:off x="0" y="0"/>
              <a:ext cx="10935591" cy="97790"/>
            </a:xfrm>
            <a:custGeom>
              <a:avLst/>
              <a:gdLst/>
              <a:ahLst/>
              <a:cxnLst/>
              <a:rect r="r" b="b" t="t" l="l"/>
              <a:pathLst>
                <a:path h="97790" w="10935591">
                  <a:moveTo>
                    <a:pt x="10918063" y="57404"/>
                  </a:moveTo>
                  <a:cubicBezTo>
                    <a:pt x="10787253" y="59182"/>
                    <a:pt x="10693146" y="57912"/>
                    <a:pt x="10609453" y="56769"/>
                  </a:cubicBezTo>
                  <a:cubicBezTo>
                    <a:pt x="10542270" y="55880"/>
                    <a:pt x="10481945" y="54991"/>
                    <a:pt x="10414762" y="55880"/>
                  </a:cubicBezTo>
                  <a:cubicBezTo>
                    <a:pt x="10392791" y="56134"/>
                    <a:pt x="10370058" y="56642"/>
                    <a:pt x="10346182" y="57404"/>
                  </a:cubicBezTo>
                  <a:lnTo>
                    <a:pt x="10345674" y="40005"/>
                  </a:lnTo>
                  <a:lnTo>
                    <a:pt x="10346182" y="57404"/>
                  </a:lnTo>
                  <a:cubicBezTo>
                    <a:pt x="10230358" y="60960"/>
                    <a:pt x="10160888" y="59436"/>
                    <a:pt x="10101580" y="58166"/>
                  </a:cubicBezTo>
                  <a:cubicBezTo>
                    <a:pt x="10063734" y="57404"/>
                    <a:pt x="10030333" y="56642"/>
                    <a:pt x="9991724" y="57404"/>
                  </a:cubicBezTo>
                  <a:lnTo>
                    <a:pt x="9991343" y="40005"/>
                  </a:lnTo>
                  <a:lnTo>
                    <a:pt x="9991724" y="57404"/>
                  </a:lnTo>
                  <a:cubicBezTo>
                    <a:pt x="9937368" y="58420"/>
                    <a:pt x="9738232" y="58039"/>
                    <a:pt x="9534905" y="57658"/>
                  </a:cubicBezTo>
                  <a:cubicBezTo>
                    <a:pt x="9362058" y="57277"/>
                    <a:pt x="9185909" y="56896"/>
                    <a:pt x="9092183" y="57404"/>
                  </a:cubicBezTo>
                  <a:lnTo>
                    <a:pt x="9092056" y="40005"/>
                  </a:lnTo>
                  <a:lnTo>
                    <a:pt x="9092183" y="57404"/>
                  </a:lnTo>
                  <a:cubicBezTo>
                    <a:pt x="9027286" y="57785"/>
                    <a:pt x="8964548" y="59563"/>
                    <a:pt x="8902953" y="61468"/>
                  </a:cubicBezTo>
                  <a:cubicBezTo>
                    <a:pt x="8844152" y="63246"/>
                    <a:pt x="8786240" y="64897"/>
                    <a:pt x="8729090" y="65278"/>
                  </a:cubicBezTo>
                  <a:cubicBezTo>
                    <a:pt x="8658605" y="65659"/>
                    <a:pt x="8588628" y="63881"/>
                    <a:pt x="8518270" y="57404"/>
                  </a:cubicBezTo>
                  <a:lnTo>
                    <a:pt x="8519794" y="40005"/>
                  </a:lnTo>
                  <a:lnTo>
                    <a:pt x="8518143" y="57404"/>
                  </a:lnTo>
                  <a:cubicBezTo>
                    <a:pt x="8333993" y="40386"/>
                    <a:pt x="8178672" y="43307"/>
                    <a:pt x="7948548" y="57404"/>
                  </a:cubicBezTo>
                  <a:lnTo>
                    <a:pt x="7947532" y="40005"/>
                  </a:lnTo>
                  <a:lnTo>
                    <a:pt x="7948548" y="57404"/>
                  </a:lnTo>
                  <a:cubicBezTo>
                    <a:pt x="7946643" y="57531"/>
                    <a:pt x="7944738" y="57658"/>
                    <a:pt x="7942833" y="57785"/>
                  </a:cubicBezTo>
                  <a:cubicBezTo>
                    <a:pt x="7940928" y="57912"/>
                    <a:pt x="7939023" y="58039"/>
                    <a:pt x="7937118" y="58166"/>
                  </a:cubicBezTo>
                  <a:cubicBezTo>
                    <a:pt x="7708136" y="72263"/>
                    <a:pt x="7409052" y="90170"/>
                    <a:pt x="7046721" y="57404"/>
                  </a:cubicBezTo>
                  <a:lnTo>
                    <a:pt x="7048245" y="40005"/>
                  </a:lnTo>
                  <a:lnTo>
                    <a:pt x="7046721" y="57404"/>
                  </a:lnTo>
                  <a:cubicBezTo>
                    <a:pt x="6796023" y="34671"/>
                    <a:pt x="6771766" y="38354"/>
                    <a:pt x="6715251" y="45847"/>
                  </a:cubicBezTo>
                  <a:cubicBezTo>
                    <a:pt x="6687820" y="49530"/>
                    <a:pt x="6653148" y="54102"/>
                    <a:pt x="6585965" y="57404"/>
                  </a:cubicBezTo>
                  <a:lnTo>
                    <a:pt x="6585076" y="40005"/>
                  </a:lnTo>
                  <a:lnTo>
                    <a:pt x="6585965" y="57404"/>
                  </a:lnTo>
                  <a:cubicBezTo>
                    <a:pt x="6420231" y="65659"/>
                    <a:pt x="6205093" y="63119"/>
                    <a:pt x="5929121" y="59944"/>
                  </a:cubicBezTo>
                  <a:cubicBezTo>
                    <a:pt x="5852794" y="59055"/>
                    <a:pt x="5771768" y="58166"/>
                    <a:pt x="5685662" y="57404"/>
                  </a:cubicBezTo>
                  <a:lnTo>
                    <a:pt x="5685789" y="40005"/>
                  </a:lnTo>
                  <a:lnTo>
                    <a:pt x="5685662" y="57404"/>
                  </a:lnTo>
                  <a:cubicBezTo>
                    <a:pt x="5629909" y="56896"/>
                    <a:pt x="5578982" y="56388"/>
                    <a:pt x="5531992" y="56007"/>
                  </a:cubicBezTo>
                  <a:cubicBezTo>
                    <a:pt x="5491352" y="55626"/>
                    <a:pt x="5453379" y="55245"/>
                    <a:pt x="5417438" y="54864"/>
                  </a:cubicBezTo>
                  <a:cubicBezTo>
                    <a:pt x="5198490" y="52959"/>
                    <a:pt x="5051170" y="52578"/>
                    <a:pt x="4787010" y="57404"/>
                  </a:cubicBezTo>
                  <a:lnTo>
                    <a:pt x="4786502" y="40005"/>
                  </a:lnTo>
                  <a:lnTo>
                    <a:pt x="4786883" y="57404"/>
                  </a:lnTo>
                  <a:cubicBezTo>
                    <a:pt x="4692014" y="59182"/>
                    <a:pt x="4613020" y="61341"/>
                    <a:pt x="4544567" y="63119"/>
                  </a:cubicBezTo>
                  <a:cubicBezTo>
                    <a:pt x="4492243" y="64516"/>
                    <a:pt x="4446015" y="65786"/>
                    <a:pt x="4403597" y="66548"/>
                  </a:cubicBezTo>
                  <a:cubicBezTo>
                    <a:pt x="4291964" y="68580"/>
                    <a:pt x="4206239" y="67437"/>
                    <a:pt x="4103496" y="57277"/>
                  </a:cubicBezTo>
                  <a:lnTo>
                    <a:pt x="4105274" y="40005"/>
                  </a:lnTo>
                  <a:lnTo>
                    <a:pt x="4103496" y="57404"/>
                  </a:lnTo>
                  <a:cubicBezTo>
                    <a:pt x="4015104" y="48641"/>
                    <a:pt x="3900804" y="52197"/>
                    <a:pt x="3761485" y="56642"/>
                  </a:cubicBezTo>
                  <a:cubicBezTo>
                    <a:pt x="3605021" y="61595"/>
                    <a:pt x="3418204" y="67564"/>
                    <a:pt x="3205098" y="57404"/>
                  </a:cubicBezTo>
                  <a:lnTo>
                    <a:pt x="3205987" y="40005"/>
                  </a:lnTo>
                  <a:lnTo>
                    <a:pt x="3205225" y="57404"/>
                  </a:lnTo>
                  <a:cubicBezTo>
                    <a:pt x="3135375" y="54102"/>
                    <a:pt x="3078606" y="51181"/>
                    <a:pt x="3031616" y="48768"/>
                  </a:cubicBezTo>
                  <a:cubicBezTo>
                    <a:pt x="2998215" y="47117"/>
                    <a:pt x="2969640" y="45593"/>
                    <a:pt x="2944621" y="44450"/>
                  </a:cubicBezTo>
                  <a:cubicBezTo>
                    <a:pt x="2803778" y="37846"/>
                    <a:pt x="2777997" y="40005"/>
                    <a:pt x="2636011" y="57277"/>
                  </a:cubicBezTo>
                  <a:lnTo>
                    <a:pt x="2633725" y="40005"/>
                  </a:lnTo>
                  <a:lnTo>
                    <a:pt x="2635884" y="57277"/>
                  </a:lnTo>
                  <a:cubicBezTo>
                    <a:pt x="2507741" y="72898"/>
                    <a:pt x="2409316" y="68453"/>
                    <a:pt x="2295905" y="63246"/>
                  </a:cubicBezTo>
                  <a:cubicBezTo>
                    <a:pt x="2226944" y="60071"/>
                    <a:pt x="2152395" y="56769"/>
                    <a:pt x="2061717" y="57404"/>
                  </a:cubicBezTo>
                  <a:lnTo>
                    <a:pt x="2061463" y="40005"/>
                  </a:lnTo>
                  <a:lnTo>
                    <a:pt x="2061590" y="57404"/>
                  </a:lnTo>
                  <a:cubicBezTo>
                    <a:pt x="1990089" y="57912"/>
                    <a:pt x="1906396" y="60452"/>
                    <a:pt x="1819528" y="62992"/>
                  </a:cubicBezTo>
                  <a:cubicBezTo>
                    <a:pt x="1726183" y="65786"/>
                    <a:pt x="1629155" y="68707"/>
                    <a:pt x="1539620" y="69342"/>
                  </a:cubicBezTo>
                  <a:cubicBezTo>
                    <a:pt x="1432813" y="70104"/>
                    <a:pt x="1335785" y="67437"/>
                    <a:pt x="1268475" y="57150"/>
                  </a:cubicBezTo>
                  <a:lnTo>
                    <a:pt x="1271142" y="40005"/>
                  </a:lnTo>
                  <a:lnTo>
                    <a:pt x="1268475" y="57277"/>
                  </a:lnTo>
                  <a:cubicBezTo>
                    <a:pt x="1163700" y="41148"/>
                    <a:pt x="1078356" y="44958"/>
                    <a:pt x="960246" y="50419"/>
                  </a:cubicBezTo>
                  <a:cubicBezTo>
                    <a:pt x="888618" y="53721"/>
                    <a:pt x="805179" y="57404"/>
                    <a:pt x="698880" y="57531"/>
                  </a:cubicBezTo>
                  <a:lnTo>
                    <a:pt x="698880" y="40132"/>
                  </a:lnTo>
                  <a:lnTo>
                    <a:pt x="698880" y="57531"/>
                  </a:lnTo>
                  <a:cubicBezTo>
                    <a:pt x="599693" y="57531"/>
                    <a:pt x="510666" y="59563"/>
                    <a:pt x="427862" y="61341"/>
                  </a:cubicBezTo>
                  <a:cubicBezTo>
                    <a:pt x="356361" y="62865"/>
                    <a:pt x="289432" y="64389"/>
                    <a:pt x="224789" y="64389"/>
                  </a:cubicBezTo>
                  <a:cubicBezTo>
                    <a:pt x="153669" y="64389"/>
                    <a:pt x="85343" y="62738"/>
                    <a:pt x="16255" y="57531"/>
                  </a:cubicBezTo>
                  <a:lnTo>
                    <a:pt x="17652" y="40005"/>
                  </a:lnTo>
                  <a:lnTo>
                    <a:pt x="35051" y="39243"/>
                  </a:lnTo>
                  <a:cubicBezTo>
                    <a:pt x="35432" y="48133"/>
                    <a:pt x="35305" y="53975"/>
                    <a:pt x="35051" y="58293"/>
                  </a:cubicBezTo>
                  <a:cubicBezTo>
                    <a:pt x="35051" y="58547"/>
                    <a:pt x="35051" y="58801"/>
                    <a:pt x="35051" y="59055"/>
                  </a:cubicBezTo>
                  <a:lnTo>
                    <a:pt x="17653" y="58293"/>
                  </a:lnTo>
                  <a:lnTo>
                    <a:pt x="18288" y="40894"/>
                  </a:lnTo>
                  <a:cubicBezTo>
                    <a:pt x="227838" y="48514"/>
                    <a:pt x="338455" y="46228"/>
                    <a:pt x="467741" y="43688"/>
                  </a:cubicBezTo>
                  <a:cubicBezTo>
                    <a:pt x="558546" y="41783"/>
                    <a:pt x="658495" y="39751"/>
                    <a:pt x="808101" y="40894"/>
                  </a:cubicBezTo>
                  <a:lnTo>
                    <a:pt x="807974" y="58293"/>
                  </a:lnTo>
                  <a:lnTo>
                    <a:pt x="808101" y="40894"/>
                  </a:lnTo>
                  <a:cubicBezTo>
                    <a:pt x="979551" y="42164"/>
                    <a:pt x="1042035" y="45466"/>
                    <a:pt x="1072896" y="47117"/>
                  </a:cubicBezTo>
                  <a:cubicBezTo>
                    <a:pt x="1082929" y="47625"/>
                    <a:pt x="1089025" y="48006"/>
                    <a:pt x="1094359" y="48006"/>
                  </a:cubicBezTo>
                  <a:cubicBezTo>
                    <a:pt x="1104392" y="48133"/>
                    <a:pt x="1111631" y="47117"/>
                    <a:pt x="1137666" y="43815"/>
                  </a:cubicBezTo>
                  <a:cubicBezTo>
                    <a:pt x="1144016" y="43053"/>
                    <a:pt x="1151382" y="42037"/>
                    <a:pt x="1160018" y="41021"/>
                  </a:cubicBezTo>
                  <a:lnTo>
                    <a:pt x="1162177" y="58293"/>
                  </a:lnTo>
                  <a:lnTo>
                    <a:pt x="1160018" y="41021"/>
                  </a:lnTo>
                  <a:cubicBezTo>
                    <a:pt x="1278890" y="26035"/>
                    <a:pt x="1476121" y="29210"/>
                    <a:pt x="1626743" y="40894"/>
                  </a:cubicBezTo>
                  <a:cubicBezTo>
                    <a:pt x="1682750" y="45212"/>
                    <a:pt x="1764157" y="42037"/>
                    <a:pt x="1868424" y="37973"/>
                  </a:cubicBezTo>
                  <a:cubicBezTo>
                    <a:pt x="2036953" y="31369"/>
                    <a:pt x="2262124" y="22479"/>
                    <a:pt x="2525903" y="40894"/>
                  </a:cubicBezTo>
                  <a:lnTo>
                    <a:pt x="2524633" y="58293"/>
                  </a:lnTo>
                  <a:lnTo>
                    <a:pt x="2525903" y="40894"/>
                  </a:lnTo>
                  <a:cubicBezTo>
                    <a:pt x="2832481" y="62230"/>
                    <a:pt x="2942082" y="55245"/>
                    <a:pt x="3057779" y="47879"/>
                  </a:cubicBezTo>
                  <a:cubicBezTo>
                    <a:pt x="3102229" y="45085"/>
                    <a:pt x="3147695" y="42164"/>
                    <a:pt x="3205480" y="40767"/>
                  </a:cubicBezTo>
                  <a:lnTo>
                    <a:pt x="3205861" y="58166"/>
                  </a:lnTo>
                  <a:lnTo>
                    <a:pt x="3205480" y="40767"/>
                  </a:lnTo>
                  <a:cubicBezTo>
                    <a:pt x="3241548" y="39878"/>
                    <a:pt x="3275584" y="38989"/>
                    <a:pt x="3307842" y="38100"/>
                  </a:cubicBezTo>
                  <a:cubicBezTo>
                    <a:pt x="3336798" y="37338"/>
                    <a:pt x="3364230" y="36576"/>
                    <a:pt x="3390265" y="35941"/>
                  </a:cubicBezTo>
                  <a:cubicBezTo>
                    <a:pt x="3502279" y="33274"/>
                    <a:pt x="3591306" y="32766"/>
                    <a:pt x="3670808" y="40767"/>
                  </a:cubicBezTo>
                  <a:lnTo>
                    <a:pt x="3669030" y="58166"/>
                  </a:lnTo>
                  <a:lnTo>
                    <a:pt x="3670808" y="40767"/>
                  </a:lnTo>
                  <a:cubicBezTo>
                    <a:pt x="3723005" y="46101"/>
                    <a:pt x="3824986" y="43307"/>
                    <a:pt x="3942207" y="40259"/>
                  </a:cubicBezTo>
                  <a:cubicBezTo>
                    <a:pt x="4080002" y="36576"/>
                    <a:pt x="4237355" y="32385"/>
                    <a:pt x="4351528" y="40767"/>
                  </a:cubicBezTo>
                  <a:lnTo>
                    <a:pt x="4350258" y="58166"/>
                  </a:lnTo>
                  <a:lnTo>
                    <a:pt x="4351528" y="40767"/>
                  </a:lnTo>
                  <a:cubicBezTo>
                    <a:pt x="4456938" y="48514"/>
                    <a:pt x="4504309" y="43942"/>
                    <a:pt x="4546854" y="39878"/>
                  </a:cubicBezTo>
                  <a:cubicBezTo>
                    <a:pt x="4581906" y="36449"/>
                    <a:pt x="4614291" y="33401"/>
                    <a:pt x="4671187" y="37592"/>
                  </a:cubicBezTo>
                  <a:cubicBezTo>
                    <a:pt x="4681982" y="38354"/>
                    <a:pt x="4693666" y="39497"/>
                    <a:pt x="4706493" y="40767"/>
                  </a:cubicBezTo>
                  <a:lnTo>
                    <a:pt x="4704588" y="58166"/>
                  </a:lnTo>
                  <a:lnTo>
                    <a:pt x="4706493" y="40767"/>
                  </a:lnTo>
                  <a:cubicBezTo>
                    <a:pt x="4787011" y="49403"/>
                    <a:pt x="4844669" y="44831"/>
                    <a:pt x="4899025" y="40386"/>
                  </a:cubicBezTo>
                  <a:cubicBezTo>
                    <a:pt x="4945888" y="36576"/>
                    <a:pt x="4990973" y="33020"/>
                    <a:pt x="5044822" y="38735"/>
                  </a:cubicBezTo>
                  <a:cubicBezTo>
                    <a:pt x="5050156" y="39370"/>
                    <a:pt x="5055617" y="40005"/>
                    <a:pt x="5061205" y="40767"/>
                  </a:cubicBezTo>
                  <a:lnTo>
                    <a:pt x="5058792" y="58039"/>
                  </a:lnTo>
                  <a:lnTo>
                    <a:pt x="5061205" y="40767"/>
                  </a:lnTo>
                  <a:cubicBezTo>
                    <a:pt x="5119244" y="48895"/>
                    <a:pt x="5209414" y="46101"/>
                    <a:pt x="5324349" y="42418"/>
                  </a:cubicBezTo>
                  <a:cubicBezTo>
                    <a:pt x="5442713" y="38608"/>
                    <a:pt x="5585461" y="34163"/>
                    <a:pt x="5740782" y="40640"/>
                  </a:cubicBezTo>
                  <a:lnTo>
                    <a:pt x="5740020" y="58039"/>
                  </a:lnTo>
                  <a:lnTo>
                    <a:pt x="5740782" y="40640"/>
                  </a:lnTo>
                  <a:cubicBezTo>
                    <a:pt x="5792598" y="42799"/>
                    <a:pt x="5836032" y="44831"/>
                    <a:pt x="5873243" y="46482"/>
                  </a:cubicBezTo>
                  <a:cubicBezTo>
                    <a:pt x="5901183" y="47752"/>
                    <a:pt x="5925567" y="48895"/>
                    <a:pt x="5947157" y="49784"/>
                  </a:cubicBezTo>
                  <a:cubicBezTo>
                    <a:pt x="6066029" y="54737"/>
                    <a:pt x="6103875" y="53848"/>
                    <a:pt x="6200903" y="40767"/>
                  </a:cubicBezTo>
                  <a:lnTo>
                    <a:pt x="6203189" y="58039"/>
                  </a:lnTo>
                  <a:lnTo>
                    <a:pt x="6200903" y="40767"/>
                  </a:lnTo>
                  <a:cubicBezTo>
                    <a:pt x="6281294" y="29972"/>
                    <a:pt x="6404865" y="32893"/>
                    <a:pt x="6562345" y="36449"/>
                  </a:cubicBezTo>
                  <a:cubicBezTo>
                    <a:pt x="6685281" y="39243"/>
                    <a:pt x="6829934" y="42672"/>
                    <a:pt x="6993383" y="40640"/>
                  </a:cubicBezTo>
                  <a:lnTo>
                    <a:pt x="6993637" y="58039"/>
                  </a:lnTo>
                  <a:lnTo>
                    <a:pt x="6993383" y="40640"/>
                  </a:lnTo>
                  <a:cubicBezTo>
                    <a:pt x="7144894" y="38735"/>
                    <a:pt x="7219316" y="35179"/>
                    <a:pt x="7266306" y="33020"/>
                  </a:cubicBezTo>
                  <a:cubicBezTo>
                    <a:pt x="7288150" y="32004"/>
                    <a:pt x="7304533" y="31242"/>
                    <a:pt x="7320027" y="30988"/>
                  </a:cubicBezTo>
                  <a:cubicBezTo>
                    <a:pt x="7353936" y="30607"/>
                    <a:pt x="7383654" y="32893"/>
                    <a:pt x="7458583" y="40767"/>
                  </a:cubicBezTo>
                  <a:lnTo>
                    <a:pt x="7456805" y="58166"/>
                  </a:lnTo>
                  <a:lnTo>
                    <a:pt x="7458583" y="40767"/>
                  </a:lnTo>
                  <a:cubicBezTo>
                    <a:pt x="7536307" y="48895"/>
                    <a:pt x="7630288" y="43942"/>
                    <a:pt x="7740269" y="38227"/>
                  </a:cubicBezTo>
                  <a:cubicBezTo>
                    <a:pt x="7885557" y="30607"/>
                    <a:pt x="8056880" y="21590"/>
                    <a:pt x="8248777" y="40767"/>
                  </a:cubicBezTo>
                  <a:cubicBezTo>
                    <a:pt x="8472932" y="63119"/>
                    <a:pt x="8503793" y="54737"/>
                    <a:pt x="8531606" y="48006"/>
                  </a:cubicBezTo>
                  <a:cubicBezTo>
                    <a:pt x="8547736" y="44069"/>
                    <a:pt x="8563738" y="40386"/>
                    <a:pt x="8601456" y="40640"/>
                  </a:cubicBezTo>
                  <a:lnTo>
                    <a:pt x="8601329" y="58039"/>
                  </a:lnTo>
                  <a:lnTo>
                    <a:pt x="8601456" y="40640"/>
                  </a:lnTo>
                  <a:cubicBezTo>
                    <a:pt x="8626475" y="40767"/>
                    <a:pt x="8668766" y="42164"/>
                    <a:pt x="8721599" y="43815"/>
                  </a:cubicBezTo>
                  <a:cubicBezTo>
                    <a:pt x="8811642" y="46609"/>
                    <a:pt x="8933054" y="50419"/>
                    <a:pt x="9054339" y="51308"/>
                  </a:cubicBezTo>
                  <a:cubicBezTo>
                    <a:pt x="9177782" y="52197"/>
                    <a:pt x="9300338" y="50038"/>
                    <a:pt x="9389873" y="40767"/>
                  </a:cubicBezTo>
                  <a:lnTo>
                    <a:pt x="9391651" y="58166"/>
                  </a:lnTo>
                  <a:lnTo>
                    <a:pt x="9389873" y="40767"/>
                  </a:lnTo>
                  <a:cubicBezTo>
                    <a:pt x="9567165" y="22479"/>
                    <a:pt x="9657335" y="28448"/>
                    <a:pt x="9756267" y="35052"/>
                  </a:cubicBezTo>
                  <a:cubicBezTo>
                    <a:pt x="9787636" y="37084"/>
                    <a:pt x="9819640" y="39243"/>
                    <a:pt x="9855581" y="40640"/>
                  </a:cubicBezTo>
                  <a:cubicBezTo>
                    <a:pt x="9924797" y="43434"/>
                    <a:pt x="9979533" y="41275"/>
                    <a:pt x="10030968" y="39243"/>
                  </a:cubicBezTo>
                  <a:cubicBezTo>
                    <a:pt x="10075418" y="37465"/>
                    <a:pt x="10117582" y="35814"/>
                    <a:pt x="10163811" y="37719"/>
                  </a:cubicBezTo>
                  <a:cubicBezTo>
                    <a:pt x="10178924" y="38354"/>
                    <a:pt x="10194417" y="39243"/>
                    <a:pt x="10210674" y="40767"/>
                  </a:cubicBezTo>
                  <a:cubicBezTo>
                    <a:pt x="10330689" y="51689"/>
                    <a:pt x="10689337" y="59690"/>
                    <a:pt x="10916158" y="40767"/>
                  </a:cubicBezTo>
                  <a:lnTo>
                    <a:pt x="10917555" y="58166"/>
                  </a:lnTo>
                  <a:lnTo>
                    <a:pt x="10900156" y="58039"/>
                  </a:lnTo>
                  <a:cubicBezTo>
                    <a:pt x="10900156" y="55499"/>
                    <a:pt x="10900283" y="53340"/>
                    <a:pt x="10900283" y="51562"/>
                  </a:cubicBezTo>
                  <a:cubicBezTo>
                    <a:pt x="10900283" y="49784"/>
                    <a:pt x="10900411" y="48641"/>
                    <a:pt x="10900411" y="47244"/>
                  </a:cubicBezTo>
                  <a:cubicBezTo>
                    <a:pt x="10900411" y="45593"/>
                    <a:pt x="10900411" y="43815"/>
                    <a:pt x="10900156" y="41275"/>
                  </a:cubicBezTo>
                  <a:lnTo>
                    <a:pt x="10917810" y="40005"/>
                  </a:lnTo>
                  <a:lnTo>
                    <a:pt x="10918064" y="57404"/>
                  </a:lnTo>
                  <a:moveTo>
                    <a:pt x="10917556" y="22479"/>
                  </a:moveTo>
                  <a:cubicBezTo>
                    <a:pt x="10926700" y="22352"/>
                    <a:pt x="10934447" y="29337"/>
                    <a:pt x="10935209" y="38481"/>
                  </a:cubicBezTo>
                  <a:cubicBezTo>
                    <a:pt x="10935464" y="42037"/>
                    <a:pt x="10935591" y="44831"/>
                    <a:pt x="10935591" y="47625"/>
                  </a:cubicBezTo>
                  <a:cubicBezTo>
                    <a:pt x="10935591" y="49530"/>
                    <a:pt x="10935464" y="51435"/>
                    <a:pt x="10935464" y="52959"/>
                  </a:cubicBezTo>
                  <a:cubicBezTo>
                    <a:pt x="10935336" y="54737"/>
                    <a:pt x="10935336" y="56388"/>
                    <a:pt x="10935336" y="58420"/>
                  </a:cubicBezTo>
                  <a:cubicBezTo>
                    <a:pt x="10935209" y="67437"/>
                    <a:pt x="10928352" y="74930"/>
                    <a:pt x="10919334" y="75692"/>
                  </a:cubicBezTo>
                  <a:cubicBezTo>
                    <a:pt x="10690353" y="94869"/>
                    <a:pt x="10329673" y="86741"/>
                    <a:pt x="10207754" y="75692"/>
                  </a:cubicBezTo>
                  <a:lnTo>
                    <a:pt x="10209278" y="58293"/>
                  </a:lnTo>
                  <a:lnTo>
                    <a:pt x="10207754" y="75692"/>
                  </a:lnTo>
                  <a:cubicBezTo>
                    <a:pt x="10192133" y="74295"/>
                    <a:pt x="10177147" y="73279"/>
                    <a:pt x="10162669" y="72771"/>
                  </a:cubicBezTo>
                  <a:cubicBezTo>
                    <a:pt x="10117965" y="70993"/>
                    <a:pt x="10077198" y="72644"/>
                    <a:pt x="10032621" y="74295"/>
                  </a:cubicBezTo>
                  <a:cubicBezTo>
                    <a:pt x="9981186" y="76327"/>
                    <a:pt x="9925179" y="78486"/>
                    <a:pt x="9854440" y="75692"/>
                  </a:cubicBezTo>
                  <a:lnTo>
                    <a:pt x="9855074" y="58293"/>
                  </a:lnTo>
                  <a:lnTo>
                    <a:pt x="9854440" y="75692"/>
                  </a:lnTo>
                  <a:cubicBezTo>
                    <a:pt x="9817864" y="74295"/>
                    <a:pt x="9785479" y="72136"/>
                    <a:pt x="9754109" y="69977"/>
                  </a:cubicBezTo>
                  <a:cubicBezTo>
                    <a:pt x="9656192" y="63500"/>
                    <a:pt x="9568181" y="57658"/>
                    <a:pt x="9393683" y="75565"/>
                  </a:cubicBezTo>
                  <a:cubicBezTo>
                    <a:pt x="9302243" y="84963"/>
                    <a:pt x="9177910" y="87122"/>
                    <a:pt x="9054340" y="86233"/>
                  </a:cubicBezTo>
                  <a:cubicBezTo>
                    <a:pt x="8932546" y="85344"/>
                    <a:pt x="8810754" y="81534"/>
                    <a:pt x="8720710" y="78740"/>
                  </a:cubicBezTo>
                  <a:cubicBezTo>
                    <a:pt x="8667624" y="77089"/>
                    <a:pt x="8625842" y="75819"/>
                    <a:pt x="8601457" y="75565"/>
                  </a:cubicBezTo>
                  <a:cubicBezTo>
                    <a:pt x="8567294" y="75311"/>
                    <a:pt x="8554214" y="78613"/>
                    <a:pt x="8540116" y="81915"/>
                  </a:cubicBezTo>
                  <a:cubicBezTo>
                    <a:pt x="8506080" y="90170"/>
                    <a:pt x="8470139" y="97790"/>
                    <a:pt x="8245603" y="75438"/>
                  </a:cubicBezTo>
                  <a:lnTo>
                    <a:pt x="8247381" y="58039"/>
                  </a:lnTo>
                  <a:lnTo>
                    <a:pt x="8245603" y="75438"/>
                  </a:lnTo>
                  <a:cubicBezTo>
                    <a:pt x="8056754" y="56642"/>
                    <a:pt x="7887717" y="65405"/>
                    <a:pt x="7742429" y="73025"/>
                  </a:cubicBezTo>
                  <a:cubicBezTo>
                    <a:pt x="7633336" y="78740"/>
                    <a:pt x="7536308" y="83820"/>
                    <a:pt x="7455282" y="75438"/>
                  </a:cubicBezTo>
                  <a:cubicBezTo>
                    <a:pt x="7380225" y="67564"/>
                    <a:pt x="7352412" y="65532"/>
                    <a:pt x="7320789" y="65913"/>
                  </a:cubicBezTo>
                  <a:cubicBezTo>
                    <a:pt x="7305930" y="66040"/>
                    <a:pt x="7290308" y="66802"/>
                    <a:pt x="7268211" y="67818"/>
                  </a:cubicBezTo>
                  <a:cubicBezTo>
                    <a:pt x="7220840" y="70104"/>
                    <a:pt x="7146164" y="73533"/>
                    <a:pt x="6994017" y="75438"/>
                  </a:cubicBezTo>
                  <a:cubicBezTo>
                    <a:pt x="6829933" y="77470"/>
                    <a:pt x="6684645" y="74168"/>
                    <a:pt x="6561837" y="71247"/>
                  </a:cubicBezTo>
                  <a:cubicBezTo>
                    <a:pt x="6402960" y="67564"/>
                    <a:pt x="6282945" y="64897"/>
                    <a:pt x="6205983" y="75184"/>
                  </a:cubicBezTo>
                  <a:cubicBezTo>
                    <a:pt x="6106542" y="88646"/>
                    <a:pt x="6066537" y="89535"/>
                    <a:pt x="5946141" y="84455"/>
                  </a:cubicBezTo>
                  <a:cubicBezTo>
                    <a:pt x="5924424" y="83566"/>
                    <a:pt x="5899913" y="82423"/>
                    <a:pt x="5872100" y="81153"/>
                  </a:cubicBezTo>
                  <a:cubicBezTo>
                    <a:pt x="5834889" y="79502"/>
                    <a:pt x="5791455" y="77470"/>
                    <a:pt x="5739766" y="75311"/>
                  </a:cubicBezTo>
                  <a:cubicBezTo>
                    <a:pt x="5585842" y="68834"/>
                    <a:pt x="5444237" y="73279"/>
                    <a:pt x="5325873" y="77089"/>
                  </a:cubicBezTo>
                  <a:cubicBezTo>
                    <a:pt x="5212462" y="80645"/>
                    <a:pt x="5118609" y="83693"/>
                    <a:pt x="5056887" y="75184"/>
                  </a:cubicBezTo>
                  <a:cubicBezTo>
                    <a:pt x="5051680" y="74422"/>
                    <a:pt x="5046600" y="73787"/>
                    <a:pt x="5041647" y="73279"/>
                  </a:cubicBezTo>
                  <a:cubicBezTo>
                    <a:pt x="4991355" y="67818"/>
                    <a:pt x="4949318" y="71247"/>
                    <a:pt x="4902328" y="74930"/>
                  </a:cubicBezTo>
                  <a:cubicBezTo>
                    <a:pt x="4847591" y="79375"/>
                    <a:pt x="4787139" y="84201"/>
                    <a:pt x="4703192" y="75184"/>
                  </a:cubicBezTo>
                  <a:cubicBezTo>
                    <a:pt x="4690746" y="73787"/>
                    <a:pt x="4679443" y="72771"/>
                    <a:pt x="4669029" y="72009"/>
                  </a:cubicBezTo>
                  <a:cubicBezTo>
                    <a:pt x="4615181" y="68072"/>
                    <a:pt x="4584955" y="70993"/>
                    <a:pt x="4550665" y="74168"/>
                  </a:cubicBezTo>
                  <a:cubicBezTo>
                    <a:pt x="4506850" y="78359"/>
                    <a:pt x="4457320" y="83058"/>
                    <a:pt x="4349497" y="75184"/>
                  </a:cubicBezTo>
                  <a:cubicBezTo>
                    <a:pt x="4237356" y="66929"/>
                    <a:pt x="4082035" y="70993"/>
                    <a:pt x="3943605" y="74803"/>
                  </a:cubicBezTo>
                  <a:cubicBezTo>
                    <a:pt x="3827781" y="77851"/>
                    <a:pt x="3722752" y="80772"/>
                    <a:pt x="3667761" y="75184"/>
                  </a:cubicBezTo>
                  <a:cubicBezTo>
                    <a:pt x="3590545" y="67437"/>
                    <a:pt x="3503550" y="67818"/>
                    <a:pt x="3391536" y="70485"/>
                  </a:cubicBezTo>
                  <a:cubicBezTo>
                    <a:pt x="3365501" y="71120"/>
                    <a:pt x="3338069" y="71882"/>
                    <a:pt x="3309113" y="72644"/>
                  </a:cubicBezTo>
                  <a:cubicBezTo>
                    <a:pt x="3276855" y="73533"/>
                    <a:pt x="3242819" y="74422"/>
                    <a:pt x="3206624" y="75311"/>
                  </a:cubicBezTo>
                  <a:cubicBezTo>
                    <a:pt x="3149601" y="76708"/>
                    <a:pt x="3104643" y="79502"/>
                    <a:pt x="3060320" y="82296"/>
                  </a:cubicBezTo>
                  <a:cubicBezTo>
                    <a:pt x="2943226" y="89662"/>
                    <a:pt x="2831974" y="96774"/>
                    <a:pt x="2523745" y="75184"/>
                  </a:cubicBezTo>
                  <a:cubicBezTo>
                    <a:pt x="2261998" y="56896"/>
                    <a:pt x="2038478" y="65659"/>
                    <a:pt x="1870076" y="72390"/>
                  </a:cubicBezTo>
                  <a:cubicBezTo>
                    <a:pt x="1766698" y="76454"/>
                    <a:pt x="1682878" y="79756"/>
                    <a:pt x="1624331" y="75184"/>
                  </a:cubicBezTo>
                  <a:lnTo>
                    <a:pt x="1625728" y="57785"/>
                  </a:lnTo>
                  <a:lnTo>
                    <a:pt x="1624331" y="75184"/>
                  </a:lnTo>
                  <a:cubicBezTo>
                    <a:pt x="1474470" y="63500"/>
                    <a:pt x="1280033" y="60579"/>
                    <a:pt x="1164590" y="75057"/>
                  </a:cubicBezTo>
                  <a:cubicBezTo>
                    <a:pt x="1155954" y="76200"/>
                    <a:pt x="1148588" y="77089"/>
                    <a:pt x="1142238" y="77851"/>
                  </a:cubicBezTo>
                  <a:cubicBezTo>
                    <a:pt x="1117092" y="81026"/>
                    <a:pt x="1107059" y="82423"/>
                    <a:pt x="1094232" y="82296"/>
                  </a:cubicBezTo>
                  <a:cubicBezTo>
                    <a:pt x="1087882" y="82296"/>
                    <a:pt x="1080897" y="81915"/>
                    <a:pt x="1071118" y="81407"/>
                  </a:cubicBezTo>
                  <a:cubicBezTo>
                    <a:pt x="1040892" y="79756"/>
                    <a:pt x="978789" y="76454"/>
                    <a:pt x="807974" y="75184"/>
                  </a:cubicBezTo>
                  <a:cubicBezTo>
                    <a:pt x="659003" y="74168"/>
                    <a:pt x="559308" y="76073"/>
                    <a:pt x="468630" y="77978"/>
                  </a:cubicBezTo>
                  <a:cubicBezTo>
                    <a:pt x="339090" y="80645"/>
                    <a:pt x="227584" y="82804"/>
                    <a:pt x="17145" y="75184"/>
                  </a:cubicBezTo>
                  <a:cubicBezTo>
                    <a:pt x="12573" y="75057"/>
                    <a:pt x="8128" y="73025"/>
                    <a:pt x="4953" y="69596"/>
                  </a:cubicBezTo>
                  <a:cubicBezTo>
                    <a:pt x="1778" y="66167"/>
                    <a:pt x="127" y="61722"/>
                    <a:pt x="254" y="57023"/>
                  </a:cubicBezTo>
                  <a:cubicBezTo>
                    <a:pt x="254" y="56769"/>
                    <a:pt x="254" y="56515"/>
                    <a:pt x="254" y="56261"/>
                  </a:cubicBezTo>
                  <a:cubicBezTo>
                    <a:pt x="381" y="52324"/>
                    <a:pt x="635" y="47625"/>
                    <a:pt x="254" y="40259"/>
                  </a:cubicBezTo>
                  <a:cubicBezTo>
                    <a:pt x="0" y="35306"/>
                    <a:pt x="1905" y="30353"/>
                    <a:pt x="5588" y="26924"/>
                  </a:cubicBezTo>
                  <a:cubicBezTo>
                    <a:pt x="9271" y="23495"/>
                    <a:pt x="13970" y="22225"/>
                    <a:pt x="18923" y="22606"/>
                  </a:cubicBezTo>
                  <a:cubicBezTo>
                    <a:pt x="86741" y="27686"/>
                    <a:pt x="154305" y="29464"/>
                    <a:pt x="224790" y="29337"/>
                  </a:cubicBezTo>
                  <a:cubicBezTo>
                    <a:pt x="288925" y="29337"/>
                    <a:pt x="355600" y="27813"/>
                    <a:pt x="427101" y="26289"/>
                  </a:cubicBezTo>
                  <a:cubicBezTo>
                    <a:pt x="509778" y="24511"/>
                    <a:pt x="599186" y="22479"/>
                    <a:pt x="698754" y="22479"/>
                  </a:cubicBezTo>
                  <a:cubicBezTo>
                    <a:pt x="804164" y="22479"/>
                    <a:pt x="886841" y="18669"/>
                    <a:pt x="958469" y="15367"/>
                  </a:cubicBezTo>
                  <a:cubicBezTo>
                    <a:pt x="1076198" y="10033"/>
                    <a:pt x="1164844" y="5969"/>
                    <a:pt x="1273556" y="22606"/>
                  </a:cubicBezTo>
                  <a:cubicBezTo>
                    <a:pt x="1337691" y="32512"/>
                    <a:pt x="1432306" y="35052"/>
                    <a:pt x="1539113" y="34417"/>
                  </a:cubicBezTo>
                  <a:cubicBezTo>
                    <a:pt x="1628140" y="33782"/>
                    <a:pt x="1724787" y="30861"/>
                    <a:pt x="1818132" y="28067"/>
                  </a:cubicBezTo>
                  <a:cubicBezTo>
                    <a:pt x="1904873" y="25400"/>
                    <a:pt x="1988947" y="22860"/>
                    <a:pt x="2060956" y="22479"/>
                  </a:cubicBezTo>
                  <a:cubicBezTo>
                    <a:pt x="2152650" y="21844"/>
                    <a:pt x="2228088" y="25273"/>
                    <a:pt x="2297049" y="28321"/>
                  </a:cubicBezTo>
                  <a:cubicBezTo>
                    <a:pt x="2410460" y="33401"/>
                    <a:pt x="2506345" y="37719"/>
                    <a:pt x="2631313" y="22606"/>
                  </a:cubicBezTo>
                  <a:cubicBezTo>
                    <a:pt x="2774823" y="5080"/>
                    <a:pt x="2802636" y="2794"/>
                    <a:pt x="2945892" y="9525"/>
                  </a:cubicBezTo>
                  <a:cubicBezTo>
                    <a:pt x="2970911" y="10668"/>
                    <a:pt x="2999613" y="12192"/>
                    <a:pt x="3033014" y="13843"/>
                  </a:cubicBezTo>
                  <a:cubicBezTo>
                    <a:pt x="3080131" y="16256"/>
                    <a:pt x="3136773" y="19177"/>
                    <a:pt x="3206496" y="22479"/>
                  </a:cubicBezTo>
                  <a:cubicBezTo>
                    <a:pt x="3418078" y="32512"/>
                    <a:pt x="3603625" y="26670"/>
                    <a:pt x="3760089" y="21717"/>
                  </a:cubicBezTo>
                  <a:cubicBezTo>
                    <a:pt x="3898519" y="17272"/>
                    <a:pt x="4015359" y="13589"/>
                    <a:pt x="4106672" y="22606"/>
                  </a:cubicBezTo>
                  <a:cubicBezTo>
                    <a:pt x="4207510" y="32512"/>
                    <a:pt x="4291711" y="33782"/>
                    <a:pt x="4402709" y="31750"/>
                  </a:cubicBezTo>
                  <a:cubicBezTo>
                    <a:pt x="4445000" y="30988"/>
                    <a:pt x="4490974" y="29718"/>
                    <a:pt x="4543298" y="28321"/>
                  </a:cubicBezTo>
                  <a:cubicBezTo>
                    <a:pt x="4611751" y="26416"/>
                    <a:pt x="4690872" y="24257"/>
                    <a:pt x="4785868" y="22606"/>
                  </a:cubicBezTo>
                  <a:cubicBezTo>
                    <a:pt x="5050536" y="17780"/>
                    <a:pt x="5198110" y="18161"/>
                    <a:pt x="5417312" y="20066"/>
                  </a:cubicBezTo>
                  <a:cubicBezTo>
                    <a:pt x="5453253" y="20447"/>
                    <a:pt x="5491226" y="20701"/>
                    <a:pt x="5531866" y="21209"/>
                  </a:cubicBezTo>
                  <a:cubicBezTo>
                    <a:pt x="5578983" y="21717"/>
                    <a:pt x="5629783" y="22098"/>
                    <a:pt x="5685536" y="22606"/>
                  </a:cubicBezTo>
                  <a:cubicBezTo>
                    <a:pt x="5771642" y="23368"/>
                    <a:pt x="5852668" y="24257"/>
                    <a:pt x="5928995" y="25146"/>
                  </a:cubicBezTo>
                  <a:cubicBezTo>
                    <a:pt x="6205474" y="28321"/>
                    <a:pt x="6419342" y="30734"/>
                    <a:pt x="6583680" y="22606"/>
                  </a:cubicBezTo>
                  <a:cubicBezTo>
                    <a:pt x="6649720" y="19304"/>
                    <a:pt x="6683249" y="14859"/>
                    <a:pt x="6710173" y="11303"/>
                  </a:cubicBezTo>
                  <a:cubicBezTo>
                    <a:pt x="6770879" y="3175"/>
                    <a:pt x="6798438" y="0"/>
                    <a:pt x="7049390" y="22733"/>
                  </a:cubicBezTo>
                  <a:cubicBezTo>
                    <a:pt x="7408800" y="55245"/>
                    <a:pt x="7705599" y="37465"/>
                    <a:pt x="7934580" y="23368"/>
                  </a:cubicBezTo>
                  <a:cubicBezTo>
                    <a:pt x="7936485" y="23241"/>
                    <a:pt x="7938390" y="23114"/>
                    <a:pt x="7940295" y="22987"/>
                  </a:cubicBezTo>
                  <a:cubicBezTo>
                    <a:pt x="7942200" y="22860"/>
                    <a:pt x="7944105" y="22733"/>
                    <a:pt x="7946010" y="22606"/>
                  </a:cubicBezTo>
                  <a:cubicBezTo>
                    <a:pt x="8176896" y="8382"/>
                    <a:pt x="8334249" y="5334"/>
                    <a:pt x="8520940" y="22606"/>
                  </a:cubicBezTo>
                  <a:cubicBezTo>
                    <a:pt x="8589900" y="28956"/>
                    <a:pt x="8658608" y="30734"/>
                    <a:pt x="8728458" y="30353"/>
                  </a:cubicBezTo>
                  <a:cubicBezTo>
                    <a:pt x="8785227" y="30099"/>
                    <a:pt x="8842631" y="28321"/>
                    <a:pt x="8901559" y="26543"/>
                  </a:cubicBezTo>
                  <a:cubicBezTo>
                    <a:pt x="8963027" y="24765"/>
                    <a:pt x="9026273" y="22860"/>
                    <a:pt x="9091551" y="22479"/>
                  </a:cubicBezTo>
                  <a:cubicBezTo>
                    <a:pt x="9185404" y="21971"/>
                    <a:pt x="9361681" y="22352"/>
                    <a:pt x="9534527" y="22733"/>
                  </a:cubicBezTo>
                  <a:cubicBezTo>
                    <a:pt x="9738235" y="23114"/>
                    <a:pt x="9936736" y="23495"/>
                    <a:pt x="9990584" y="22479"/>
                  </a:cubicBezTo>
                  <a:cubicBezTo>
                    <a:pt x="10030081" y="21717"/>
                    <a:pt x="10064117" y="22479"/>
                    <a:pt x="10101836" y="23241"/>
                  </a:cubicBezTo>
                  <a:cubicBezTo>
                    <a:pt x="10160891" y="24511"/>
                    <a:pt x="10229598" y="26035"/>
                    <a:pt x="10344660" y="22479"/>
                  </a:cubicBezTo>
                  <a:cubicBezTo>
                    <a:pt x="10368790" y="21717"/>
                    <a:pt x="10391777" y="21209"/>
                    <a:pt x="10413875" y="20955"/>
                  </a:cubicBezTo>
                  <a:cubicBezTo>
                    <a:pt x="10481694" y="20066"/>
                    <a:pt x="10542399" y="20828"/>
                    <a:pt x="10609582" y="21844"/>
                  </a:cubicBezTo>
                  <a:cubicBezTo>
                    <a:pt x="10693148" y="22987"/>
                    <a:pt x="10787000" y="24257"/>
                    <a:pt x="10917303" y="22479"/>
                  </a:cubicBezTo>
                  <a:close/>
                </a:path>
              </a:pathLst>
            </a:custGeom>
            <a:solidFill>
              <a:srgbClr val="4DC1DF"/>
            </a:solidFill>
          </p:spPr>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367" b="367"/>
          <a:stretch>
            <a:fillRect/>
          </a:stretch>
        </p:blipFill>
        <p:spPr>
          <a:xfrm flipH="false" flipV="false" rot="0">
            <a:off x="8451" y="0"/>
            <a:ext cx="9127096" cy="5143499"/>
          </a:xfrm>
          <a:prstGeom prst="rect">
            <a:avLst/>
          </a:prstGeom>
        </p:spPr>
      </p:pic>
      <p:pic>
        <p:nvPicPr>
          <p:cNvPr name="Picture 3" id="3"/>
          <p:cNvPicPr>
            <a:picLocks noChangeAspect="true"/>
          </p:cNvPicPr>
          <p:nvPr/>
        </p:nvPicPr>
        <p:blipFill>
          <a:blip r:embed="rId4"/>
          <a:srcRect l="0" t="0" r="2556" b="2719"/>
          <a:stretch>
            <a:fillRect/>
          </a:stretch>
        </p:blipFill>
        <p:spPr>
          <a:xfrm flipH="false" flipV="false" rot="0">
            <a:off x="1190935" y="4457699"/>
            <a:ext cx="2031741" cy="685800"/>
          </a:xfrm>
          <a:prstGeom prst="rect">
            <a:avLst/>
          </a:prstGeom>
        </p:spPr>
      </p:pic>
      <p:sp>
        <p:nvSpPr>
          <p:cNvPr name="TextBox 4" id="4"/>
          <p:cNvSpPr txBox="true"/>
          <p:nvPr/>
        </p:nvSpPr>
        <p:spPr>
          <a:xfrm rot="0">
            <a:off x="514350" y="1171333"/>
            <a:ext cx="3215650" cy="1876425"/>
          </a:xfrm>
          <a:prstGeom prst="rect">
            <a:avLst/>
          </a:prstGeom>
        </p:spPr>
        <p:txBody>
          <a:bodyPr anchor="t" rtlCol="false" tIns="0" lIns="0" bIns="0" rIns="0">
            <a:spAutoFit/>
          </a:bodyPr>
          <a:lstStyle/>
          <a:p>
            <a:pPr algn="ctr">
              <a:lnSpc>
                <a:spcPts val="7198"/>
              </a:lnSpc>
            </a:pPr>
            <a:r>
              <a:rPr lang="en-US" spc="74" sz="4999">
                <a:solidFill>
                  <a:srgbClr val="FFFFFF"/>
                </a:solidFill>
                <a:latin typeface="Catseye"/>
              </a:rPr>
              <a:t>Conditions for Success</a:t>
            </a:r>
          </a:p>
        </p:txBody>
      </p:sp>
      <p:sp>
        <p:nvSpPr>
          <p:cNvPr name="TextBox 5" id="5"/>
          <p:cNvSpPr txBox="true"/>
          <p:nvPr/>
        </p:nvSpPr>
        <p:spPr>
          <a:xfrm rot="0">
            <a:off x="5024531" y="716279"/>
            <a:ext cx="3864250" cy="3838194"/>
          </a:xfrm>
          <a:prstGeom prst="rect">
            <a:avLst/>
          </a:prstGeom>
        </p:spPr>
        <p:txBody>
          <a:bodyPr anchor="t" rtlCol="false" tIns="0" lIns="0" bIns="0" rIns="0">
            <a:spAutoFit/>
          </a:bodyPr>
          <a:lstStyle/>
          <a:p>
            <a:pPr algn="l" marL="411480" indent="-137160" lvl="2">
              <a:lnSpc>
                <a:spcPts val="3888"/>
              </a:lnSpc>
              <a:buFont typeface="Arial"/>
              <a:buChar char="⚬"/>
            </a:pPr>
            <a:r>
              <a:rPr lang="en-US" spc="26" sz="1800">
                <a:solidFill>
                  <a:srgbClr val="000000"/>
                </a:solidFill>
                <a:latin typeface="Museo Slab"/>
              </a:rPr>
              <a:t>Be present and engaged</a:t>
            </a:r>
          </a:p>
          <a:p>
            <a:pPr algn="l" marL="411480" indent="-137160" lvl="2">
              <a:lnSpc>
                <a:spcPts val="3888"/>
              </a:lnSpc>
              <a:buFont typeface="Arial"/>
              <a:buChar char="⚬"/>
            </a:pPr>
            <a:r>
              <a:rPr lang="en-US" spc="26" sz="1800">
                <a:solidFill>
                  <a:srgbClr val="000000"/>
                </a:solidFill>
                <a:latin typeface="Museo Slab"/>
              </a:rPr>
              <a:t>Participate in discussion</a:t>
            </a:r>
          </a:p>
          <a:p>
            <a:pPr algn="l" marL="411480" indent="-137160" lvl="2">
              <a:lnSpc>
                <a:spcPts val="3888"/>
              </a:lnSpc>
              <a:buFont typeface="Arial"/>
              <a:buChar char="⚬"/>
            </a:pPr>
            <a:r>
              <a:rPr lang="en-US" spc="26" sz="1800">
                <a:solidFill>
                  <a:srgbClr val="000000"/>
                </a:solidFill>
                <a:latin typeface="Museo Slab"/>
              </a:rPr>
              <a:t>Mute your microphone when you’re not talking</a:t>
            </a:r>
          </a:p>
          <a:p>
            <a:pPr algn="l" marL="411480" indent="-137160" lvl="2">
              <a:lnSpc>
                <a:spcPts val="3888"/>
              </a:lnSpc>
              <a:buFont typeface="Arial"/>
              <a:buChar char="⚬"/>
            </a:pPr>
            <a:r>
              <a:rPr lang="en-US" spc="26" sz="1800">
                <a:solidFill>
                  <a:srgbClr val="000000"/>
                </a:solidFill>
                <a:latin typeface="Museo Slab"/>
              </a:rPr>
              <a:t>Bring a positive attitude and be ready to share</a:t>
            </a:r>
          </a:p>
          <a:p>
            <a:pPr algn="l" marL="411480" indent="-137160" lvl="2">
              <a:lnSpc>
                <a:spcPts val="3888"/>
              </a:lnSpc>
              <a:buFont typeface="Arial"/>
              <a:buChar char="⚬"/>
            </a:pPr>
            <a:r>
              <a:rPr lang="en-US" spc="26" sz="1800">
                <a:solidFill>
                  <a:srgbClr val="000000"/>
                </a:solidFill>
                <a:latin typeface="Museo Slab"/>
              </a:rPr>
              <a:t>Be respectful, inclusive and open minded</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44647" y="-15731"/>
            <a:ext cx="7749550" cy="971550"/>
          </a:xfrm>
          <a:prstGeom prst="rect">
            <a:avLst/>
          </a:prstGeom>
        </p:spPr>
        <p:txBody>
          <a:bodyPr anchor="t" rtlCol="false" tIns="0" lIns="0" bIns="0" rIns="0">
            <a:spAutoFit/>
          </a:bodyPr>
          <a:lstStyle/>
          <a:p>
            <a:pPr algn="l">
              <a:lnSpc>
                <a:spcPts val="7198"/>
              </a:lnSpc>
            </a:pPr>
            <a:r>
              <a:rPr lang="en-US" spc="74" sz="4999">
                <a:solidFill>
                  <a:srgbClr val="000000"/>
                </a:solidFill>
                <a:latin typeface="Catseye"/>
              </a:rPr>
              <a:t>Learning Objectives</a:t>
            </a:r>
          </a:p>
        </p:txBody>
      </p:sp>
      <p:sp>
        <p:nvSpPr>
          <p:cNvPr name="TextBox 3" id="3"/>
          <p:cNvSpPr txBox="true"/>
          <p:nvPr/>
        </p:nvSpPr>
        <p:spPr>
          <a:xfrm rot="0">
            <a:off x="697225" y="1371607"/>
            <a:ext cx="7749600" cy="3396158"/>
          </a:xfrm>
          <a:prstGeom prst="rect">
            <a:avLst/>
          </a:prstGeom>
        </p:spPr>
        <p:txBody>
          <a:bodyPr anchor="t" rtlCol="false" tIns="0" lIns="0" bIns="0" rIns="0">
            <a:spAutoFit/>
          </a:bodyPr>
          <a:lstStyle/>
          <a:p>
            <a:pPr algn="l">
              <a:lnSpc>
                <a:spcPts val="3495"/>
              </a:lnSpc>
            </a:pPr>
            <a:r>
              <a:rPr lang="en-US" spc="28" sz="1942">
                <a:solidFill>
                  <a:srgbClr val="000000"/>
                </a:solidFill>
                <a:latin typeface="Museo Slab"/>
              </a:rPr>
              <a:t>By the end of this training, you will be able to:</a:t>
            </a:r>
          </a:p>
          <a:p>
            <a:pPr algn="l" marL="339585" indent="-169793" lvl="1">
              <a:lnSpc>
                <a:spcPts val="3495"/>
              </a:lnSpc>
              <a:buFont typeface="Arial"/>
              <a:buChar char="•"/>
            </a:pPr>
            <a:r>
              <a:rPr lang="en-US" spc="28" sz="1942">
                <a:solidFill>
                  <a:srgbClr val="000000"/>
                </a:solidFill>
                <a:latin typeface="Museo Slab"/>
              </a:rPr>
              <a:t>Identify flexibilities available for summer 2022 and SY 2022-23</a:t>
            </a:r>
          </a:p>
          <a:p>
            <a:pPr algn="l" marL="339585" indent="-169793" lvl="1">
              <a:lnSpc>
                <a:spcPts val="3495"/>
              </a:lnSpc>
              <a:buFont typeface="Arial"/>
              <a:buChar char="•"/>
            </a:pPr>
            <a:r>
              <a:rPr lang="en-US" spc="28" sz="1942">
                <a:solidFill>
                  <a:srgbClr val="000000"/>
                </a:solidFill>
                <a:latin typeface="Museo Slab"/>
              </a:rPr>
              <a:t>Describe sponsor training requirements </a:t>
            </a:r>
          </a:p>
          <a:p>
            <a:pPr algn="l" marL="339585" indent="-169793" lvl="1">
              <a:lnSpc>
                <a:spcPts val="3495"/>
              </a:lnSpc>
              <a:buFont typeface="Arial"/>
              <a:buChar char="•"/>
            </a:pPr>
            <a:r>
              <a:rPr lang="en-US" spc="28" sz="1942">
                <a:solidFill>
                  <a:srgbClr val="000000"/>
                </a:solidFill>
                <a:latin typeface="Museo Slab"/>
              </a:rPr>
              <a:t>Locate and utilize SFSP outreach materials</a:t>
            </a:r>
          </a:p>
          <a:p>
            <a:pPr algn="l" marL="314755" indent="-157377" lvl="1">
              <a:lnSpc>
                <a:spcPts val="3240"/>
              </a:lnSpc>
            </a:pPr>
          </a:p>
          <a:p>
            <a:pPr algn="l" marL="339585" indent="-169793" lvl="1">
              <a:lnSpc>
                <a:spcPts val="3495"/>
              </a:lnSpc>
            </a:pPr>
            <a:r>
              <a:rPr lang="en-US" spc="28" sz="1942">
                <a:solidFill>
                  <a:srgbClr val="000000"/>
                </a:solidFill>
                <a:latin typeface="Museo Slab"/>
              </a:rPr>
              <a:t>Professional Standards</a:t>
            </a:r>
          </a:p>
          <a:p>
            <a:pPr algn="l" marL="259715" indent="-129858" lvl="1">
              <a:lnSpc>
                <a:spcPts val="2772"/>
              </a:lnSpc>
              <a:buFont typeface="Arial"/>
              <a:buChar char="•"/>
            </a:pPr>
            <a:r>
              <a:rPr lang="en-US" spc="31" sz="2100">
                <a:solidFill>
                  <a:srgbClr val="000000"/>
                </a:solidFill>
                <a:latin typeface="Museo Slab"/>
              </a:rPr>
              <a:t>1 hour in Operations (2000), Administration (3000)</a:t>
            </a:r>
          </a:p>
        </p:txBody>
      </p:sp>
      <p:pic>
        <p:nvPicPr>
          <p:cNvPr name="Picture 4" id="4"/>
          <p:cNvPicPr>
            <a:picLocks noChangeAspect="true"/>
          </p:cNvPicPr>
          <p:nvPr/>
        </p:nvPicPr>
        <p:blipFill>
          <a:blip r:embed="rId3"/>
          <a:srcRect l="0" t="0" r="4052" b="3967"/>
          <a:stretch>
            <a:fillRect/>
          </a:stretch>
        </p:blipFill>
        <p:spPr>
          <a:xfrm flipH="false" flipV="false" rot="0">
            <a:off x="7834394" y="4545518"/>
            <a:ext cx="1251488" cy="532040"/>
          </a:xfrm>
          <a:prstGeom prst="rect">
            <a:avLst/>
          </a:prstGeom>
        </p:spPr>
      </p:pic>
      <p:grpSp>
        <p:nvGrpSpPr>
          <p:cNvPr name="Group 5" id="5"/>
          <p:cNvGrpSpPr>
            <a:grpSpLocks noChangeAspect="true"/>
          </p:cNvGrpSpPr>
          <p:nvPr/>
        </p:nvGrpSpPr>
        <p:grpSpPr>
          <a:xfrm rot="-10800000">
            <a:off x="644409" y="1117435"/>
            <a:ext cx="8175879" cy="74009"/>
            <a:chOff x="0" y="0"/>
            <a:chExt cx="10901171" cy="98679"/>
          </a:xfrm>
        </p:grpSpPr>
        <p:sp>
          <p:nvSpPr>
            <p:cNvPr name="Freeform 6" id="6"/>
            <p:cNvSpPr/>
            <p:nvPr/>
          </p:nvSpPr>
          <p:spPr>
            <a:xfrm>
              <a:off x="0" y="0"/>
              <a:ext cx="10901172" cy="98679"/>
            </a:xfrm>
            <a:custGeom>
              <a:avLst/>
              <a:gdLst/>
              <a:ahLst/>
              <a:cxnLst/>
              <a:rect r="r" b="b" t="t" l="l"/>
              <a:pathLst>
                <a:path h="98679" w="10901172">
                  <a:moveTo>
                    <a:pt x="10900791" y="39497"/>
                  </a:moveTo>
                  <a:cubicBezTo>
                    <a:pt x="10782300" y="32893"/>
                    <a:pt x="10571353" y="33909"/>
                    <a:pt x="10437495" y="39497"/>
                  </a:cubicBezTo>
                  <a:cubicBezTo>
                    <a:pt x="10303638" y="45085"/>
                    <a:pt x="10034143" y="44323"/>
                    <a:pt x="9756267" y="39497"/>
                  </a:cubicBezTo>
                  <a:cubicBezTo>
                    <a:pt x="9478391" y="34671"/>
                    <a:pt x="9139555" y="56642"/>
                    <a:pt x="8965947" y="39497"/>
                  </a:cubicBezTo>
                  <a:cubicBezTo>
                    <a:pt x="8792338" y="22352"/>
                    <a:pt x="8781542" y="35433"/>
                    <a:pt x="8611743" y="39497"/>
                  </a:cubicBezTo>
                  <a:cubicBezTo>
                    <a:pt x="8441944" y="43561"/>
                    <a:pt x="8428228" y="54864"/>
                    <a:pt x="8257540" y="39497"/>
                  </a:cubicBezTo>
                  <a:cubicBezTo>
                    <a:pt x="8086852" y="24130"/>
                    <a:pt x="7566660" y="18288"/>
                    <a:pt x="7358253" y="39497"/>
                  </a:cubicBezTo>
                  <a:cubicBezTo>
                    <a:pt x="7149847" y="60706"/>
                    <a:pt x="6909181" y="52705"/>
                    <a:pt x="6677025" y="39497"/>
                  </a:cubicBezTo>
                  <a:cubicBezTo>
                    <a:pt x="6444869" y="26289"/>
                    <a:pt x="6433947" y="52832"/>
                    <a:pt x="6322822" y="39497"/>
                  </a:cubicBezTo>
                  <a:cubicBezTo>
                    <a:pt x="6211697" y="26162"/>
                    <a:pt x="5780278" y="70866"/>
                    <a:pt x="5641594" y="39497"/>
                  </a:cubicBezTo>
                  <a:cubicBezTo>
                    <a:pt x="5502909" y="8128"/>
                    <a:pt x="4946777" y="32385"/>
                    <a:pt x="4742307" y="39497"/>
                  </a:cubicBezTo>
                  <a:cubicBezTo>
                    <a:pt x="4537837" y="46609"/>
                    <a:pt x="4365878" y="30988"/>
                    <a:pt x="4170045" y="39497"/>
                  </a:cubicBezTo>
                  <a:cubicBezTo>
                    <a:pt x="3974211" y="48006"/>
                    <a:pt x="3809873" y="58674"/>
                    <a:pt x="3597783" y="39497"/>
                  </a:cubicBezTo>
                  <a:cubicBezTo>
                    <a:pt x="3385693" y="20320"/>
                    <a:pt x="3060573" y="70231"/>
                    <a:pt x="2916555" y="39497"/>
                  </a:cubicBezTo>
                  <a:cubicBezTo>
                    <a:pt x="2772537" y="8763"/>
                    <a:pt x="2402332" y="78994"/>
                    <a:pt x="2126234" y="39497"/>
                  </a:cubicBezTo>
                  <a:cubicBezTo>
                    <a:pt x="1850136" y="0"/>
                    <a:pt x="1696466" y="75946"/>
                    <a:pt x="1335913" y="39497"/>
                  </a:cubicBezTo>
                  <a:cubicBezTo>
                    <a:pt x="975360" y="3048"/>
                    <a:pt x="665353" y="98679"/>
                    <a:pt x="635" y="39497"/>
                  </a:cubicBezTo>
                  <a:cubicBezTo>
                    <a:pt x="0" y="43942"/>
                    <a:pt x="127" y="48768"/>
                    <a:pt x="635" y="57785"/>
                  </a:cubicBezTo>
                  <a:cubicBezTo>
                    <a:pt x="224917" y="61214"/>
                    <a:pt x="291465" y="66421"/>
                    <a:pt x="463931" y="57785"/>
                  </a:cubicBezTo>
                  <a:cubicBezTo>
                    <a:pt x="636397" y="49149"/>
                    <a:pt x="939800" y="28448"/>
                    <a:pt x="1363218" y="57785"/>
                  </a:cubicBezTo>
                  <a:cubicBezTo>
                    <a:pt x="1786636" y="87122"/>
                    <a:pt x="1813560" y="74676"/>
                    <a:pt x="2044446" y="57785"/>
                  </a:cubicBezTo>
                  <a:cubicBezTo>
                    <a:pt x="2275332" y="40894"/>
                    <a:pt x="2266569" y="53340"/>
                    <a:pt x="2398649" y="57785"/>
                  </a:cubicBezTo>
                  <a:cubicBezTo>
                    <a:pt x="2530729" y="62230"/>
                    <a:pt x="2768473" y="62103"/>
                    <a:pt x="3079877" y="57785"/>
                  </a:cubicBezTo>
                  <a:cubicBezTo>
                    <a:pt x="3391281" y="53467"/>
                    <a:pt x="3468370" y="68961"/>
                    <a:pt x="3652139" y="57785"/>
                  </a:cubicBezTo>
                  <a:cubicBezTo>
                    <a:pt x="3835908" y="46609"/>
                    <a:pt x="3946398" y="42291"/>
                    <a:pt x="4224401" y="57785"/>
                  </a:cubicBezTo>
                  <a:cubicBezTo>
                    <a:pt x="4502404" y="73279"/>
                    <a:pt x="4608322" y="34925"/>
                    <a:pt x="4796663" y="57785"/>
                  </a:cubicBezTo>
                  <a:cubicBezTo>
                    <a:pt x="4985004" y="80645"/>
                    <a:pt x="5197475" y="31115"/>
                    <a:pt x="5368925" y="57785"/>
                  </a:cubicBezTo>
                  <a:cubicBezTo>
                    <a:pt x="5540375" y="84455"/>
                    <a:pt x="5844032" y="27432"/>
                    <a:pt x="6159246" y="57785"/>
                  </a:cubicBezTo>
                  <a:cubicBezTo>
                    <a:pt x="6474460" y="88138"/>
                    <a:pt x="6536309" y="28575"/>
                    <a:pt x="6840474" y="57785"/>
                  </a:cubicBezTo>
                  <a:cubicBezTo>
                    <a:pt x="7144639" y="86995"/>
                    <a:pt x="7084695" y="52832"/>
                    <a:pt x="7194677" y="57785"/>
                  </a:cubicBezTo>
                  <a:cubicBezTo>
                    <a:pt x="7304660" y="62738"/>
                    <a:pt x="7518527" y="77216"/>
                    <a:pt x="7766939" y="57785"/>
                  </a:cubicBezTo>
                  <a:cubicBezTo>
                    <a:pt x="8015351" y="38354"/>
                    <a:pt x="8377682" y="54991"/>
                    <a:pt x="8557260" y="57785"/>
                  </a:cubicBezTo>
                  <a:cubicBezTo>
                    <a:pt x="8736837" y="60579"/>
                    <a:pt x="8915653" y="72644"/>
                    <a:pt x="9020556" y="57785"/>
                  </a:cubicBezTo>
                  <a:cubicBezTo>
                    <a:pt x="9125458" y="42926"/>
                    <a:pt x="9639046" y="29591"/>
                    <a:pt x="9919843" y="57785"/>
                  </a:cubicBezTo>
                  <a:cubicBezTo>
                    <a:pt x="10200639" y="85979"/>
                    <a:pt x="10586593" y="23876"/>
                    <a:pt x="10900918" y="57785"/>
                  </a:cubicBezTo>
                  <a:cubicBezTo>
                    <a:pt x="10901172" y="49022"/>
                    <a:pt x="10900790" y="43942"/>
                    <a:pt x="10900918" y="39497"/>
                  </a:cubicBezTo>
                  <a:close/>
                </a:path>
              </a:pathLst>
            </a:custGeom>
            <a:solidFill>
              <a:srgbClr val="FFFFFF"/>
            </a:solidFill>
          </p:spPr>
        </p:sp>
        <p:sp>
          <p:nvSpPr>
            <p:cNvPr name="Freeform 7" id="7"/>
            <p:cNvSpPr/>
            <p:nvPr/>
          </p:nvSpPr>
          <p:spPr>
            <a:xfrm>
              <a:off x="-5207" y="5969"/>
              <a:ext cx="10910951" cy="81534"/>
            </a:xfrm>
            <a:custGeom>
              <a:avLst/>
              <a:gdLst/>
              <a:ahLst/>
              <a:cxnLst/>
              <a:rect r="r" b="b" t="t" l="l"/>
              <a:pathLst>
                <a:path h="81534" w="10910951">
                  <a:moveTo>
                    <a:pt x="10905744" y="38227"/>
                  </a:moveTo>
                  <a:cubicBezTo>
                    <a:pt x="10787507" y="31623"/>
                    <a:pt x="10576687" y="32639"/>
                    <a:pt x="10442956" y="38227"/>
                  </a:cubicBezTo>
                  <a:lnTo>
                    <a:pt x="10442956" y="38227"/>
                  </a:lnTo>
                  <a:cubicBezTo>
                    <a:pt x="10308971" y="43815"/>
                    <a:pt x="10039350" y="43053"/>
                    <a:pt x="9761474" y="38227"/>
                  </a:cubicBezTo>
                  <a:cubicBezTo>
                    <a:pt x="9645650" y="36195"/>
                    <a:pt x="9519285" y="38862"/>
                    <a:pt x="9398508" y="41402"/>
                  </a:cubicBezTo>
                  <a:cubicBezTo>
                    <a:pt x="9288399" y="43688"/>
                    <a:pt x="9182989" y="45974"/>
                    <a:pt x="9094978" y="44323"/>
                  </a:cubicBezTo>
                  <a:cubicBezTo>
                    <a:pt x="9048115" y="43561"/>
                    <a:pt x="9006078" y="41656"/>
                    <a:pt x="8970771" y="38100"/>
                  </a:cubicBezTo>
                  <a:lnTo>
                    <a:pt x="8971279" y="33401"/>
                  </a:lnTo>
                  <a:lnTo>
                    <a:pt x="8970771" y="38100"/>
                  </a:lnTo>
                  <a:cubicBezTo>
                    <a:pt x="8852027" y="26416"/>
                    <a:pt x="8809863" y="28829"/>
                    <a:pt x="8740393" y="32766"/>
                  </a:cubicBezTo>
                  <a:cubicBezTo>
                    <a:pt x="8708389" y="34671"/>
                    <a:pt x="8670670" y="36830"/>
                    <a:pt x="8617203" y="38100"/>
                  </a:cubicBezTo>
                  <a:lnTo>
                    <a:pt x="8617076" y="33401"/>
                  </a:lnTo>
                  <a:lnTo>
                    <a:pt x="8617203" y="38100"/>
                  </a:lnTo>
                  <a:cubicBezTo>
                    <a:pt x="8565514" y="39370"/>
                    <a:pt x="8528176" y="41275"/>
                    <a:pt x="8496553" y="42926"/>
                  </a:cubicBezTo>
                  <a:cubicBezTo>
                    <a:pt x="8473185" y="44069"/>
                    <a:pt x="8452865" y="45212"/>
                    <a:pt x="8432037" y="45720"/>
                  </a:cubicBezTo>
                  <a:cubicBezTo>
                    <a:pt x="8388476" y="46736"/>
                    <a:pt x="8342755" y="45466"/>
                    <a:pt x="8262365" y="38227"/>
                  </a:cubicBezTo>
                  <a:cubicBezTo>
                    <a:pt x="8091931" y="22860"/>
                    <a:pt x="7571993" y="17018"/>
                    <a:pt x="7363967" y="38227"/>
                  </a:cubicBezTo>
                  <a:lnTo>
                    <a:pt x="7363459" y="33528"/>
                  </a:lnTo>
                  <a:lnTo>
                    <a:pt x="7363967" y="38227"/>
                  </a:lnTo>
                  <a:cubicBezTo>
                    <a:pt x="7155179" y="59436"/>
                    <a:pt x="6914133" y="51435"/>
                    <a:pt x="6681977" y="38227"/>
                  </a:cubicBezTo>
                  <a:lnTo>
                    <a:pt x="6681977" y="38227"/>
                  </a:lnTo>
                  <a:cubicBezTo>
                    <a:pt x="6556120" y="31115"/>
                    <a:pt x="6495541" y="35560"/>
                    <a:pt x="6448678" y="39116"/>
                  </a:cubicBezTo>
                  <a:cubicBezTo>
                    <a:pt x="6418960" y="41275"/>
                    <a:pt x="6394449" y="43180"/>
                    <a:pt x="6362445" y="41402"/>
                  </a:cubicBezTo>
                  <a:cubicBezTo>
                    <a:pt x="6351777" y="40767"/>
                    <a:pt x="6340220" y="39751"/>
                    <a:pt x="6327520" y="38227"/>
                  </a:cubicBezTo>
                  <a:cubicBezTo>
                    <a:pt x="6282435" y="32766"/>
                    <a:pt x="6183248" y="37084"/>
                    <a:pt x="6071869" y="41910"/>
                  </a:cubicBezTo>
                  <a:cubicBezTo>
                    <a:pt x="5931661" y="48006"/>
                    <a:pt x="5772403" y="54864"/>
                    <a:pt x="5680074" y="43815"/>
                  </a:cubicBezTo>
                  <a:cubicBezTo>
                    <a:pt x="5667374" y="42291"/>
                    <a:pt x="5655944" y="40386"/>
                    <a:pt x="5645911" y="38100"/>
                  </a:cubicBezTo>
                  <a:cubicBezTo>
                    <a:pt x="5521197" y="9906"/>
                    <a:pt x="5054599" y="26924"/>
                    <a:pt x="4814950" y="35814"/>
                  </a:cubicBezTo>
                  <a:cubicBezTo>
                    <a:pt x="4789931" y="36703"/>
                    <a:pt x="4767325" y="37592"/>
                    <a:pt x="4747894" y="38227"/>
                  </a:cubicBezTo>
                  <a:cubicBezTo>
                    <a:pt x="4648072" y="41656"/>
                    <a:pt x="4555997" y="39751"/>
                    <a:pt x="4465319" y="37846"/>
                  </a:cubicBezTo>
                  <a:cubicBezTo>
                    <a:pt x="4376927" y="35941"/>
                    <a:pt x="4289805" y="34163"/>
                    <a:pt x="4197730" y="37338"/>
                  </a:cubicBezTo>
                  <a:cubicBezTo>
                    <a:pt x="4190364" y="37592"/>
                    <a:pt x="4182998" y="37846"/>
                    <a:pt x="4175632" y="38227"/>
                  </a:cubicBezTo>
                  <a:lnTo>
                    <a:pt x="4175378" y="33528"/>
                  </a:lnTo>
                  <a:lnTo>
                    <a:pt x="4175632" y="38227"/>
                  </a:lnTo>
                  <a:cubicBezTo>
                    <a:pt x="4155947" y="39116"/>
                    <a:pt x="4136516" y="40005"/>
                    <a:pt x="4117339" y="40894"/>
                  </a:cubicBezTo>
                  <a:cubicBezTo>
                    <a:pt x="4098670" y="41783"/>
                    <a:pt x="4080128" y="42545"/>
                    <a:pt x="4061840" y="43434"/>
                  </a:cubicBezTo>
                  <a:cubicBezTo>
                    <a:pt x="3912488" y="49911"/>
                    <a:pt x="3772915" y="53721"/>
                    <a:pt x="3602735" y="38354"/>
                  </a:cubicBezTo>
                  <a:lnTo>
                    <a:pt x="3603116" y="33655"/>
                  </a:lnTo>
                  <a:lnTo>
                    <a:pt x="3602735" y="38354"/>
                  </a:lnTo>
                  <a:cubicBezTo>
                    <a:pt x="3503548" y="29337"/>
                    <a:pt x="3379215" y="35560"/>
                    <a:pt x="3260089" y="41529"/>
                  </a:cubicBezTo>
                  <a:cubicBezTo>
                    <a:pt x="3151377" y="46990"/>
                    <a:pt x="3046729" y="52197"/>
                    <a:pt x="2970021" y="45339"/>
                  </a:cubicBezTo>
                  <a:cubicBezTo>
                    <a:pt x="2952114" y="43688"/>
                    <a:pt x="2935604" y="41402"/>
                    <a:pt x="2920872" y="38227"/>
                  </a:cubicBezTo>
                  <a:cubicBezTo>
                    <a:pt x="2856102" y="24384"/>
                    <a:pt x="2744342" y="31242"/>
                    <a:pt x="2614675" y="39243"/>
                  </a:cubicBezTo>
                  <a:cubicBezTo>
                    <a:pt x="2460370" y="48768"/>
                    <a:pt x="2281681" y="59817"/>
                    <a:pt x="2130805" y="38227"/>
                  </a:cubicBezTo>
                  <a:cubicBezTo>
                    <a:pt x="1995423" y="18796"/>
                    <a:pt x="1889505" y="27305"/>
                    <a:pt x="1773554" y="36703"/>
                  </a:cubicBezTo>
                  <a:cubicBezTo>
                    <a:pt x="1654047" y="46355"/>
                    <a:pt x="1523999" y="56769"/>
                    <a:pt x="1340611" y="38227"/>
                  </a:cubicBezTo>
                  <a:cubicBezTo>
                    <a:pt x="1184782" y="22479"/>
                    <a:pt x="1038351" y="31496"/>
                    <a:pt x="867917" y="41910"/>
                  </a:cubicBezTo>
                  <a:cubicBezTo>
                    <a:pt x="645287" y="55626"/>
                    <a:pt x="382270" y="71882"/>
                    <a:pt x="5461" y="38227"/>
                  </a:cubicBezTo>
                  <a:lnTo>
                    <a:pt x="5842" y="33528"/>
                  </a:lnTo>
                  <a:lnTo>
                    <a:pt x="10541" y="34163"/>
                  </a:lnTo>
                  <a:cubicBezTo>
                    <a:pt x="10033" y="38100"/>
                    <a:pt x="10033" y="42418"/>
                    <a:pt x="10541" y="51562"/>
                  </a:cubicBezTo>
                  <a:lnTo>
                    <a:pt x="5842" y="51816"/>
                  </a:lnTo>
                  <a:lnTo>
                    <a:pt x="5969" y="47117"/>
                  </a:lnTo>
                  <a:cubicBezTo>
                    <a:pt x="59563" y="47879"/>
                    <a:pt x="104267" y="48895"/>
                    <a:pt x="143383" y="49657"/>
                  </a:cubicBezTo>
                  <a:cubicBezTo>
                    <a:pt x="174117" y="50292"/>
                    <a:pt x="201422" y="50800"/>
                    <a:pt x="227203" y="51308"/>
                  </a:cubicBezTo>
                  <a:cubicBezTo>
                    <a:pt x="306070" y="52451"/>
                    <a:pt x="370078" y="52070"/>
                    <a:pt x="468884" y="47117"/>
                  </a:cubicBezTo>
                  <a:cubicBezTo>
                    <a:pt x="483362" y="46355"/>
                    <a:pt x="498856" y="45593"/>
                    <a:pt x="515239" y="44704"/>
                  </a:cubicBezTo>
                  <a:cubicBezTo>
                    <a:pt x="533654" y="43688"/>
                    <a:pt x="553339" y="42672"/>
                    <a:pt x="574040" y="41656"/>
                  </a:cubicBezTo>
                  <a:cubicBezTo>
                    <a:pt x="753872" y="32639"/>
                    <a:pt x="1020826" y="22987"/>
                    <a:pt x="1368806" y="47117"/>
                  </a:cubicBezTo>
                  <a:lnTo>
                    <a:pt x="1368425" y="51816"/>
                  </a:lnTo>
                  <a:lnTo>
                    <a:pt x="1368806" y="47117"/>
                  </a:lnTo>
                  <a:cubicBezTo>
                    <a:pt x="1732915" y="72390"/>
                    <a:pt x="1803527" y="66675"/>
                    <a:pt x="1962912" y="53848"/>
                  </a:cubicBezTo>
                  <a:cubicBezTo>
                    <a:pt x="1988820" y="51816"/>
                    <a:pt x="2017141" y="49530"/>
                    <a:pt x="2049399" y="47117"/>
                  </a:cubicBezTo>
                  <a:lnTo>
                    <a:pt x="2049780" y="51816"/>
                  </a:lnTo>
                  <a:lnTo>
                    <a:pt x="2049399" y="47117"/>
                  </a:lnTo>
                  <a:cubicBezTo>
                    <a:pt x="2215769" y="34925"/>
                    <a:pt x="2258060" y="37973"/>
                    <a:pt x="2318004" y="42291"/>
                  </a:cubicBezTo>
                  <a:cubicBezTo>
                    <a:pt x="2341245" y="43942"/>
                    <a:pt x="2367153" y="45847"/>
                    <a:pt x="2404110" y="47117"/>
                  </a:cubicBezTo>
                  <a:cubicBezTo>
                    <a:pt x="2536063" y="51562"/>
                    <a:pt x="2773680" y="51435"/>
                    <a:pt x="3085084" y="47117"/>
                  </a:cubicBezTo>
                  <a:cubicBezTo>
                    <a:pt x="3230118" y="45085"/>
                    <a:pt x="3324479" y="47371"/>
                    <a:pt x="3402330" y="49276"/>
                  </a:cubicBezTo>
                  <a:cubicBezTo>
                    <a:pt x="3457067" y="50546"/>
                    <a:pt x="3503676" y="51689"/>
                    <a:pt x="3554095" y="51054"/>
                  </a:cubicBezTo>
                  <a:cubicBezTo>
                    <a:pt x="3585845" y="50673"/>
                    <a:pt x="3619246" y="49403"/>
                    <a:pt x="3657092" y="47117"/>
                  </a:cubicBezTo>
                  <a:cubicBezTo>
                    <a:pt x="3840988" y="35941"/>
                    <a:pt x="3951732" y="31623"/>
                    <a:pt x="4229862" y="47117"/>
                  </a:cubicBezTo>
                  <a:cubicBezTo>
                    <a:pt x="4366133" y="54737"/>
                    <a:pt x="4461002" y="49403"/>
                    <a:pt x="4544568" y="44577"/>
                  </a:cubicBezTo>
                  <a:cubicBezTo>
                    <a:pt x="4610354" y="40894"/>
                    <a:pt x="4669409" y="37465"/>
                    <a:pt x="4736084" y="41275"/>
                  </a:cubicBezTo>
                  <a:cubicBezTo>
                    <a:pt x="4757293" y="42418"/>
                    <a:pt x="4779264" y="44323"/>
                    <a:pt x="4802378" y="47117"/>
                  </a:cubicBezTo>
                  <a:cubicBezTo>
                    <a:pt x="4894199" y="58293"/>
                    <a:pt x="4991989" y="52070"/>
                    <a:pt x="5088382" y="45974"/>
                  </a:cubicBezTo>
                  <a:cubicBezTo>
                    <a:pt x="5180965" y="40132"/>
                    <a:pt x="5272404" y="34290"/>
                    <a:pt x="5355209" y="44450"/>
                  </a:cubicBezTo>
                  <a:cubicBezTo>
                    <a:pt x="5361813" y="45212"/>
                    <a:pt x="5368290" y="46101"/>
                    <a:pt x="5374767" y="47117"/>
                  </a:cubicBezTo>
                  <a:cubicBezTo>
                    <a:pt x="5454015" y="59436"/>
                    <a:pt x="5561965" y="53721"/>
                    <a:pt x="5687187" y="47117"/>
                  </a:cubicBezTo>
                  <a:cubicBezTo>
                    <a:pt x="5830570" y="39497"/>
                    <a:pt x="5996051" y="30734"/>
                    <a:pt x="6164834" y="46990"/>
                  </a:cubicBezTo>
                  <a:cubicBezTo>
                    <a:pt x="6323457" y="62230"/>
                    <a:pt x="6417691" y="54737"/>
                    <a:pt x="6511290" y="47244"/>
                  </a:cubicBezTo>
                  <a:cubicBezTo>
                    <a:pt x="6603365" y="39878"/>
                    <a:pt x="6694933" y="32512"/>
                    <a:pt x="6846062" y="46990"/>
                  </a:cubicBezTo>
                  <a:lnTo>
                    <a:pt x="6845555" y="51689"/>
                  </a:lnTo>
                  <a:lnTo>
                    <a:pt x="6846062" y="46990"/>
                  </a:lnTo>
                  <a:cubicBezTo>
                    <a:pt x="7043167" y="65913"/>
                    <a:pt x="7086727" y="58166"/>
                    <a:pt x="7122795" y="51816"/>
                  </a:cubicBezTo>
                  <a:cubicBezTo>
                    <a:pt x="7142861" y="48260"/>
                    <a:pt x="7160895" y="45212"/>
                    <a:pt x="7200011" y="46990"/>
                  </a:cubicBezTo>
                  <a:lnTo>
                    <a:pt x="7199757" y="51689"/>
                  </a:lnTo>
                  <a:lnTo>
                    <a:pt x="7200011" y="46990"/>
                  </a:lnTo>
                  <a:cubicBezTo>
                    <a:pt x="7212076" y="47498"/>
                    <a:pt x="7225411" y="48133"/>
                    <a:pt x="7239889" y="48895"/>
                  </a:cubicBezTo>
                  <a:cubicBezTo>
                    <a:pt x="7257161" y="49784"/>
                    <a:pt x="7275958" y="50673"/>
                    <a:pt x="7296405" y="51562"/>
                  </a:cubicBezTo>
                  <a:cubicBezTo>
                    <a:pt x="7414769" y="56896"/>
                    <a:pt x="7583298" y="61722"/>
                    <a:pt x="7771638" y="46990"/>
                  </a:cubicBezTo>
                  <a:lnTo>
                    <a:pt x="7772020" y="51689"/>
                  </a:lnTo>
                  <a:lnTo>
                    <a:pt x="7771638" y="46990"/>
                  </a:lnTo>
                  <a:cubicBezTo>
                    <a:pt x="7967092" y="31750"/>
                    <a:pt x="8232775" y="38735"/>
                    <a:pt x="8424672" y="43815"/>
                  </a:cubicBezTo>
                  <a:cubicBezTo>
                    <a:pt x="8477123" y="45212"/>
                    <a:pt x="8523986" y="46482"/>
                    <a:pt x="8562467" y="46990"/>
                  </a:cubicBezTo>
                  <a:cubicBezTo>
                    <a:pt x="8611616" y="47752"/>
                    <a:pt x="8660638" y="49149"/>
                    <a:pt x="8708009" y="50673"/>
                  </a:cubicBezTo>
                  <a:cubicBezTo>
                    <a:pt x="8752586" y="51943"/>
                    <a:pt x="8795766" y="53340"/>
                    <a:pt x="8836279" y="53848"/>
                  </a:cubicBezTo>
                  <a:cubicBezTo>
                    <a:pt x="8910701" y="54991"/>
                    <a:pt x="8976106" y="53975"/>
                    <a:pt x="9025001" y="46990"/>
                  </a:cubicBezTo>
                  <a:cubicBezTo>
                    <a:pt x="9130410" y="32131"/>
                    <a:pt x="9644380" y="18796"/>
                    <a:pt x="9925431" y="46990"/>
                  </a:cubicBezTo>
                  <a:cubicBezTo>
                    <a:pt x="10059670" y="60452"/>
                    <a:pt x="10218166" y="53213"/>
                    <a:pt x="10381869" y="45720"/>
                  </a:cubicBezTo>
                  <a:cubicBezTo>
                    <a:pt x="10555351" y="37846"/>
                    <a:pt x="10734421" y="29591"/>
                    <a:pt x="10895584" y="45847"/>
                  </a:cubicBezTo>
                  <a:cubicBezTo>
                    <a:pt x="10899267" y="46228"/>
                    <a:pt x="10902823" y="46609"/>
                    <a:pt x="10906506" y="46990"/>
                  </a:cubicBezTo>
                  <a:lnTo>
                    <a:pt x="10905998" y="51689"/>
                  </a:lnTo>
                  <a:lnTo>
                    <a:pt x="10901299" y="51562"/>
                  </a:lnTo>
                  <a:cubicBezTo>
                    <a:pt x="10901426" y="46609"/>
                    <a:pt x="10901426" y="42799"/>
                    <a:pt x="10901299" y="39624"/>
                  </a:cubicBezTo>
                  <a:cubicBezTo>
                    <a:pt x="10901299" y="37338"/>
                    <a:pt x="10901172" y="35306"/>
                    <a:pt x="10901299" y="33274"/>
                  </a:cubicBezTo>
                  <a:lnTo>
                    <a:pt x="10905998" y="33401"/>
                  </a:lnTo>
                  <a:lnTo>
                    <a:pt x="10905998" y="38227"/>
                  </a:lnTo>
                  <a:lnTo>
                    <a:pt x="10905871" y="38227"/>
                  </a:lnTo>
                  <a:lnTo>
                    <a:pt x="10905617" y="38227"/>
                  </a:lnTo>
                  <a:moveTo>
                    <a:pt x="10906125" y="28702"/>
                  </a:moveTo>
                  <a:lnTo>
                    <a:pt x="10905870" y="33401"/>
                  </a:lnTo>
                  <a:lnTo>
                    <a:pt x="10905870" y="28702"/>
                  </a:lnTo>
                  <a:lnTo>
                    <a:pt x="10905997" y="28702"/>
                  </a:lnTo>
                  <a:cubicBezTo>
                    <a:pt x="10907267" y="28702"/>
                    <a:pt x="10908538" y="29210"/>
                    <a:pt x="10909427" y="30099"/>
                  </a:cubicBezTo>
                  <a:cubicBezTo>
                    <a:pt x="10910316" y="30988"/>
                    <a:pt x="10910824" y="32258"/>
                    <a:pt x="10910824" y="33528"/>
                  </a:cubicBezTo>
                  <a:cubicBezTo>
                    <a:pt x="10910824" y="35179"/>
                    <a:pt x="10910824" y="37084"/>
                    <a:pt x="10910824" y="39370"/>
                  </a:cubicBezTo>
                  <a:cubicBezTo>
                    <a:pt x="10910824" y="42545"/>
                    <a:pt x="10910951" y="46609"/>
                    <a:pt x="10910824" y="51816"/>
                  </a:cubicBezTo>
                  <a:cubicBezTo>
                    <a:pt x="10910824" y="53086"/>
                    <a:pt x="10910189" y="54356"/>
                    <a:pt x="10909172" y="55245"/>
                  </a:cubicBezTo>
                  <a:cubicBezTo>
                    <a:pt x="10908156" y="56134"/>
                    <a:pt x="10906887" y="56515"/>
                    <a:pt x="10905490" y="56388"/>
                  </a:cubicBezTo>
                  <a:cubicBezTo>
                    <a:pt x="10901933" y="56007"/>
                    <a:pt x="10898251" y="55626"/>
                    <a:pt x="10894695" y="55245"/>
                  </a:cubicBezTo>
                  <a:cubicBezTo>
                    <a:pt x="10734294" y="39116"/>
                    <a:pt x="10555986" y="47244"/>
                    <a:pt x="10382377" y="55245"/>
                  </a:cubicBezTo>
                  <a:cubicBezTo>
                    <a:pt x="10218928" y="62738"/>
                    <a:pt x="10059670" y="69977"/>
                    <a:pt x="9924542" y="56388"/>
                  </a:cubicBezTo>
                  <a:lnTo>
                    <a:pt x="9925050" y="51689"/>
                  </a:lnTo>
                  <a:lnTo>
                    <a:pt x="9924542" y="56388"/>
                  </a:lnTo>
                  <a:cubicBezTo>
                    <a:pt x="9643999" y="28194"/>
                    <a:pt x="9130919" y="41529"/>
                    <a:pt x="9026397" y="56388"/>
                  </a:cubicBezTo>
                  <a:lnTo>
                    <a:pt x="9025763" y="51689"/>
                  </a:lnTo>
                  <a:lnTo>
                    <a:pt x="9026397" y="56388"/>
                  </a:lnTo>
                  <a:cubicBezTo>
                    <a:pt x="8976614" y="63373"/>
                    <a:pt x="8910574" y="64516"/>
                    <a:pt x="8836152" y="63246"/>
                  </a:cubicBezTo>
                  <a:cubicBezTo>
                    <a:pt x="8795512" y="62611"/>
                    <a:pt x="8752332" y="61341"/>
                    <a:pt x="8707755" y="60071"/>
                  </a:cubicBezTo>
                  <a:cubicBezTo>
                    <a:pt x="8660257" y="58674"/>
                    <a:pt x="8611362" y="57150"/>
                    <a:pt x="8562340" y="56388"/>
                  </a:cubicBezTo>
                  <a:lnTo>
                    <a:pt x="8562467" y="51689"/>
                  </a:lnTo>
                  <a:lnTo>
                    <a:pt x="8562340" y="56388"/>
                  </a:lnTo>
                  <a:cubicBezTo>
                    <a:pt x="8523732" y="55753"/>
                    <a:pt x="8476869" y="54610"/>
                    <a:pt x="8424418" y="53213"/>
                  </a:cubicBezTo>
                  <a:cubicBezTo>
                    <a:pt x="8232394" y="48133"/>
                    <a:pt x="7967218" y="41148"/>
                    <a:pt x="7772400" y="56388"/>
                  </a:cubicBezTo>
                  <a:cubicBezTo>
                    <a:pt x="7583424" y="71120"/>
                    <a:pt x="7414514" y="66294"/>
                    <a:pt x="7295895" y="60960"/>
                  </a:cubicBezTo>
                  <a:cubicBezTo>
                    <a:pt x="7275449" y="60071"/>
                    <a:pt x="7256652" y="59055"/>
                    <a:pt x="7239380" y="58293"/>
                  </a:cubicBezTo>
                  <a:cubicBezTo>
                    <a:pt x="7224902" y="57531"/>
                    <a:pt x="7211567" y="56896"/>
                    <a:pt x="7199502" y="56388"/>
                  </a:cubicBezTo>
                  <a:lnTo>
                    <a:pt x="7199502" y="56388"/>
                  </a:lnTo>
                  <a:cubicBezTo>
                    <a:pt x="7161275" y="54610"/>
                    <a:pt x="7144003" y="57658"/>
                    <a:pt x="7124318" y="61087"/>
                  </a:cubicBezTo>
                  <a:cubicBezTo>
                    <a:pt x="7087107" y="67564"/>
                    <a:pt x="7042530" y="75311"/>
                    <a:pt x="6845045" y="56261"/>
                  </a:cubicBezTo>
                  <a:cubicBezTo>
                    <a:pt x="6694804" y="41783"/>
                    <a:pt x="6603872" y="49149"/>
                    <a:pt x="6512052" y="56515"/>
                  </a:cubicBezTo>
                  <a:cubicBezTo>
                    <a:pt x="6418199" y="64008"/>
                    <a:pt x="6323330" y="71628"/>
                    <a:pt x="6163818" y="56261"/>
                  </a:cubicBezTo>
                  <a:lnTo>
                    <a:pt x="6164326" y="51562"/>
                  </a:lnTo>
                  <a:lnTo>
                    <a:pt x="6163818" y="56261"/>
                  </a:lnTo>
                  <a:cubicBezTo>
                    <a:pt x="5995796" y="40132"/>
                    <a:pt x="5831077" y="48768"/>
                    <a:pt x="5687568" y="56388"/>
                  </a:cubicBezTo>
                  <a:cubicBezTo>
                    <a:pt x="5562727" y="62992"/>
                    <a:pt x="5453633" y="68834"/>
                    <a:pt x="5373115" y="56261"/>
                  </a:cubicBezTo>
                  <a:lnTo>
                    <a:pt x="5373877" y="51562"/>
                  </a:lnTo>
                  <a:lnTo>
                    <a:pt x="5373115" y="56261"/>
                  </a:lnTo>
                  <a:cubicBezTo>
                    <a:pt x="5366765" y="55245"/>
                    <a:pt x="5360288" y="54356"/>
                    <a:pt x="5353812" y="53594"/>
                  </a:cubicBezTo>
                  <a:cubicBezTo>
                    <a:pt x="5272024" y="43688"/>
                    <a:pt x="5181472" y="49403"/>
                    <a:pt x="5088763" y="55245"/>
                  </a:cubicBezTo>
                  <a:cubicBezTo>
                    <a:pt x="4992497" y="61341"/>
                    <a:pt x="4893945" y="67564"/>
                    <a:pt x="4800981" y="56261"/>
                  </a:cubicBezTo>
                  <a:lnTo>
                    <a:pt x="4801615" y="51562"/>
                  </a:lnTo>
                  <a:lnTo>
                    <a:pt x="4800981" y="56261"/>
                  </a:lnTo>
                  <a:cubicBezTo>
                    <a:pt x="4777994" y="53467"/>
                    <a:pt x="4756277" y="51562"/>
                    <a:pt x="4735321" y="50419"/>
                  </a:cubicBezTo>
                  <a:cubicBezTo>
                    <a:pt x="4669154" y="46736"/>
                    <a:pt x="4610734" y="50038"/>
                    <a:pt x="4544821" y="53721"/>
                  </a:cubicBezTo>
                  <a:cubicBezTo>
                    <a:pt x="4461128" y="58420"/>
                    <a:pt x="4365878" y="63881"/>
                    <a:pt x="4229100" y="56261"/>
                  </a:cubicBezTo>
                  <a:lnTo>
                    <a:pt x="4229353" y="51562"/>
                  </a:lnTo>
                  <a:lnTo>
                    <a:pt x="4229100" y="56261"/>
                  </a:lnTo>
                  <a:cubicBezTo>
                    <a:pt x="3951351" y="40767"/>
                    <a:pt x="3840988" y="45085"/>
                    <a:pt x="3657346" y="56261"/>
                  </a:cubicBezTo>
                  <a:lnTo>
                    <a:pt x="3657092" y="51562"/>
                  </a:lnTo>
                  <a:lnTo>
                    <a:pt x="3657346" y="56261"/>
                  </a:lnTo>
                  <a:cubicBezTo>
                    <a:pt x="3619246" y="58547"/>
                    <a:pt x="3585845" y="59690"/>
                    <a:pt x="3553841" y="60198"/>
                  </a:cubicBezTo>
                  <a:cubicBezTo>
                    <a:pt x="3503168" y="60960"/>
                    <a:pt x="3456432" y="59817"/>
                    <a:pt x="3401695" y="58420"/>
                  </a:cubicBezTo>
                  <a:cubicBezTo>
                    <a:pt x="3323844" y="56515"/>
                    <a:pt x="3229737" y="54229"/>
                    <a:pt x="3084830" y="56261"/>
                  </a:cubicBezTo>
                  <a:lnTo>
                    <a:pt x="3084703" y="51562"/>
                  </a:lnTo>
                  <a:lnTo>
                    <a:pt x="3084830" y="56261"/>
                  </a:lnTo>
                  <a:cubicBezTo>
                    <a:pt x="2773426" y="60579"/>
                    <a:pt x="2535555" y="60706"/>
                    <a:pt x="2403348" y="56261"/>
                  </a:cubicBezTo>
                  <a:lnTo>
                    <a:pt x="2403475" y="51562"/>
                  </a:lnTo>
                  <a:lnTo>
                    <a:pt x="2403348" y="56261"/>
                  </a:lnTo>
                  <a:cubicBezTo>
                    <a:pt x="2366264" y="54991"/>
                    <a:pt x="2340229" y="53086"/>
                    <a:pt x="2316861" y="51435"/>
                  </a:cubicBezTo>
                  <a:cubicBezTo>
                    <a:pt x="2257425" y="47117"/>
                    <a:pt x="2215515" y="44069"/>
                    <a:pt x="2049653" y="56261"/>
                  </a:cubicBezTo>
                  <a:cubicBezTo>
                    <a:pt x="2017395" y="58674"/>
                    <a:pt x="1989201" y="60833"/>
                    <a:pt x="1963293" y="62992"/>
                  </a:cubicBezTo>
                  <a:cubicBezTo>
                    <a:pt x="1803273" y="75819"/>
                    <a:pt x="1732280" y="81534"/>
                    <a:pt x="1367790" y="56261"/>
                  </a:cubicBezTo>
                  <a:cubicBezTo>
                    <a:pt x="1020445" y="32131"/>
                    <a:pt x="753872" y="41783"/>
                    <a:pt x="574167" y="50800"/>
                  </a:cubicBezTo>
                  <a:cubicBezTo>
                    <a:pt x="553466" y="51816"/>
                    <a:pt x="533781" y="52832"/>
                    <a:pt x="515366" y="53848"/>
                  </a:cubicBezTo>
                  <a:cubicBezTo>
                    <a:pt x="498983" y="54737"/>
                    <a:pt x="483616" y="55499"/>
                    <a:pt x="469011" y="56261"/>
                  </a:cubicBezTo>
                  <a:lnTo>
                    <a:pt x="468757" y="51562"/>
                  </a:lnTo>
                  <a:lnTo>
                    <a:pt x="469011" y="56261"/>
                  </a:lnTo>
                  <a:cubicBezTo>
                    <a:pt x="369951" y="61214"/>
                    <a:pt x="305816" y="61595"/>
                    <a:pt x="226695" y="60452"/>
                  </a:cubicBezTo>
                  <a:cubicBezTo>
                    <a:pt x="200914" y="60071"/>
                    <a:pt x="173482" y="59436"/>
                    <a:pt x="142748" y="58801"/>
                  </a:cubicBezTo>
                  <a:cubicBezTo>
                    <a:pt x="103505" y="58039"/>
                    <a:pt x="58928" y="57023"/>
                    <a:pt x="5334" y="56261"/>
                  </a:cubicBezTo>
                  <a:cubicBezTo>
                    <a:pt x="2794" y="56261"/>
                    <a:pt x="762" y="54229"/>
                    <a:pt x="635" y="51816"/>
                  </a:cubicBezTo>
                  <a:cubicBezTo>
                    <a:pt x="127" y="42926"/>
                    <a:pt x="0" y="37592"/>
                    <a:pt x="635" y="32639"/>
                  </a:cubicBezTo>
                  <a:cubicBezTo>
                    <a:pt x="1016" y="30099"/>
                    <a:pt x="3302" y="28321"/>
                    <a:pt x="5715" y="28575"/>
                  </a:cubicBezTo>
                  <a:cubicBezTo>
                    <a:pt x="381889" y="62103"/>
                    <a:pt x="644271" y="45974"/>
                    <a:pt x="866775" y="32258"/>
                  </a:cubicBezTo>
                  <a:cubicBezTo>
                    <a:pt x="1037082" y="21844"/>
                    <a:pt x="1184275" y="12700"/>
                    <a:pt x="1340993" y="28575"/>
                  </a:cubicBezTo>
                  <a:lnTo>
                    <a:pt x="1340485" y="33274"/>
                  </a:lnTo>
                  <a:lnTo>
                    <a:pt x="1340993" y="28575"/>
                  </a:lnTo>
                  <a:cubicBezTo>
                    <a:pt x="1523492" y="46990"/>
                    <a:pt x="1652778" y="36576"/>
                    <a:pt x="1772158" y="27051"/>
                  </a:cubicBezTo>
                  <a:cubicBezTo>
                    <a:pt x="1888109" y="17653"/>
                    <a:pt x="1994916" y="9144"/>
                    <a:pt x="2131441" y="28702"/>
                  </a:cubicBezTo>
                  <a:lnTo>
                    <a:pt x="2130806" y="33401"/>
                  </a:lnTo>
                  <a:lnTo>
                    <a:pt x="2131441" y="28702"/>
                  </a:lnTo>
                  <a:cubicBezTo>
                    <a:pt x="2281174" y="50165"/>
                    <a:pt x="2458847" y="39116"/>
                    <a:pt x="2613279" y="29591"/>
                  </a:cubicBezTo>
                  <a:cubicBezTo>
                    <a:pt x="2742184" y="21590"/>
                    <a:pt x="2855595" y="14605"/>
                    <a:pt x="2922016" y="28702"/>
                  </a:cubicBezTo>
                  <a:lnTo>
                    <a:pt x="2921000" y="33401"/>
                  </a:lnTo>
                  <a:lnTo>
                    <a:pt x="2922016" y="28702"/>
                  </a:lnTo>
                  <a:cubicBezTo>
                    <a:pt x="2936240" y="31750"/>
                    <a:pt x="2952369" y="34036"/>
                    <a:pt x="2970022" y="35560"/>
                  </a:cubicBezTo>
                  <a:cubicBezTo>
                    <a:pt x="3045841" y="42418"/>
                    <a:pt x="3149727" y="37211"/>
                    <a:pt x="3258693" y="31750"/>
                  </a:cubicBezTo>
                  <a:cubicBezTo>
                    <a:pt x="3377565" y="25781"/>
                    <a:pt x="3502533" y="19558"/>
                    <a:pt x="3602609" y="28575"/>
                  </a:cubicBezTo>
                  <a:cubicBezTo>
                    <a:pt x="3772154" y="43942"/>
                    <a:pt x="3911092" y="40132"/>
                    <a:pt x="4060444" y="33655"/>
                  </a:cubicBezTo>
                  <a:cubicBezTo>
                    <a:pt x="4078732" y="32893"/>
                    <a:pt x="4097274" y="32004"/>
                    <a:pt x="4115943" y="31115"/>
                  </a:cubicBezTo>
                  <a:cubicBezTo>
                    <a:pt x="4135120" y="30226"/>
                    <a:pt x="4154551" y="29337"/>
                    <a:pt x="4174235" y="28448"/>
                  </a:cubicBezTo>
                  <a:cubicBezTo>
                    <a:pt x="4181601" y="28067"/>
                    <a:pt x="4189095" y="27813"/>
                    <a:pt x="4196333" y="27559"/>
                  </a:cubicBezTo>
                  <a:cubicBezTo>
                    <a:pt x="4288662" y="24384"/>
                    <a:pt x="4376038" y="26162"/>
                    <a:pt x="4464430" y="28067"/>
                  </a:cubicBezTo>
                  <a:cubicBezTo>
                    <a:pt x="4555235" y="29972"/>
                    <a:pt x="4646929" y="31877"/>
                    <a:pt x="4746497" y="28448"/>
                  </a:cubicBezTo>
                  <a:lnTo>
                    <a:pt x="4746624" y="33147"/>
                  </a:lnTo>
                  <a:lnTo>
                    <a:pt x="4746497" y="28448"/>
                  </a:lnTo>
                  <a:cubicBezTo>
                    <a:pt x="4765928" y="27813"/>
                    <a:pt x="4788407" y="26924"/>
                    <a:pt x="4813553" y="26035"/>
                  </a:cubicBezTo>
                  <a:cubicBezTo>
                    <a:pt x="5052186" y="17272"/>
                    <a:pt x="5520689" y="0"/>
                    <a:pt x="5647054" y="28575"/>
                  </a:cubicBezTo>
                  <a:lnTo>
                    <a:pt x="5646038" y="33274"/>
                  </a:lnTo>
                  <a:lnTo>
                    <a:pt x="5647054" y="28575"/>
                  </a:lnTo>
                  <a:cubicBezTo>
                    <a:pt x="5656706" y="30734"/>
                    <a:pt x="5667882" y="32512"/>
                    <a:pt x="5680328" y="34036"/>
                  </a:cubicBezTo>
                  <a:cubicBezTo>
                    <a:pt x="5771641" y="44958"/>
                    <a:pt x="5930010" y="38100"/>
                    <a:pt x="6070599" y="32131"/>
                  </a:cubicBezTo>
                  <a:cubicBezTo>
                    <a:pt x="6181597" y="27305"/>
                    <a:pt x="6281673" y="22987"/>
                    <a:pt x="6327901" y="28575"/>
                  </a:cubicBezTo>
                  <a:lnTo>
                    <a:pt x="6327393" y="33274"/>
                  </a:lnTo>
                  <a:lnTo>
                    <a:pt x="6327901" y="28575"/>
                  </a:lnTo>
                  <a:cubicBezTo>
                    <a:pt x="6340474" y="30099"/>
                    <a:pt x="6351777" y="31115"/>
                    <a:pt x="6362318" y="31623"/>
                  </a:cubicBezTo>
                  <a:cubicBezTo>
                    <a:pt x="6393687" y="33401"/>
                    <a:pt x="6417563" y="31623"/>
                    <a:pt x="6447281" y="29337"/>
                  </a:cubicBezTo>
                  <a:cubicBezTo>
                    <a:pt x="6494525" y="25781"/>
                    <a:pt x="6555485" y="21209"/>
                    <a:pt x="6681850" y="28448"/>
                  </a:cubicBezTo>
                  <a:lnTo>
                    <a:pt x="6681596" y="33147"/>
                  </a:lnTo>
                  <a:lnTo>
                    <a:pt x="6681850" y="28448"/>
                  </a:lnTo>
                  <a:cubicBezTo>
                    <a:pt x="6914006" y="41656"/>
                    <a:pt x="7154290" y="49657"/>
                    <a:pt x="7362316" y="28448"/>
                  </a:cubicBezTo>
                  <a:lnTo>
                    <a:pt x="7362316" y="28448"/>
                  </a:lnTo>
                  <a:cubicBezTo>
                    <a:pt x="7571104" y="7239"/>
                    <a:pt x="8091550" y="13081"/>
                    <a:pt x="8262492" y="28448"/>
                  </a:cubicBezTo>
                  <a:lnTo>
                    <a:pt x="8262111" y="33147"/>
                  </a:lnTo>
                  <a:lnTo>
                    <a:pt x="8262492" y="28448"/>
                  </a:lnTo>
                  <a:cubicBezTo>
                    <a:pt x="8342502" y="35687"/>
                    <a:pt x="8387968" y="36957"/>
                    <a:pt x="8431021" y="35941"/>
                  </a:cubicBezTo>
                  <a:cubicBezTo>
                    <a:pt x="8451722" y="35433"/>
                    <a:pt x="8471915" y="34417"/>
                    <a:pt x="8495283" y="33147"/>
                  </a:cubicBezTo>
                  <a:cubicBezTo>
                    <a:pt x="8526906" y="31496"/>
                    <a:pt x="8564244" y="29591"/>
                    <a:pt x="8616188" y="28321"/>
                  </a:cubicBezTo>
                  <a:lnTo>
                    <a:pt x="8616188" y="28321"/>
                  </a:lnTo>
                  <a:cubicBezTo>
                    <a:pt x="8669528" y="27051"/>
                    <a:pt x="8707119" y="24892"/>
                    <a:pt x="8739124" y="22987"/>
                  </a:cubicBezTo>
                  <a:cubicBezTo>
                    <a:pt x="8808974" y="18923"/>
                    <a:pt x="8851772" y="16510"/>
                    <a:pt x="8971026" y="28321"/>
                  </a:cubicBezTo>
                  <a:lnTo>
                    <a:pt x="8971026" y="28321"/>
                  </a:lnTo>
                  <a:cubicBezTo>
                    <a:pt x="9005951" y="31750"/>
                    <a:pt x="9047733" y="33655"/>
                    <a:pt x="9094469" y="34417"/>
                  </a:cubicBezTo>
                  <a:cubicBezTo>
                    <a:pt x="9182353" y="35941"/>
                    <a:pt x="9287509" y="33782"/>
                    <a:pt x="9397618" y="31496"/>
                  </a:cubicBezTo>
                  <a:cubicBezTo>
                    <a:pt x="9518268" y="28956"/>
                    <a:pt x="9644887" y="26289"/>
                    <a:pt x="9760965" y="28321"/>
                  </a:cubicBezTo>
                  <a:lnTo>
                    <a:pt x="9760838" y="33020"/>
                  </a:lnTo>
                  <a:lnTo>
                    <a:pt x="9760965" y="28321"/>
                  </a:lnTo>
                  <a:cubicBezTo>
                    <a:pt x="10038841" y="33147"/>
                    <a:pt x="10308208" y="33909"/>
                    <a:pt x="10441939" y="28321"/>
                  </a:cubicBezTo>
                  <a:lnTo>
                    <a:pt x="10442193" y="33020"/>
                  </a:lnTo>
                  <a:lnTo>
                    <a:pt x="10441939" y="28321"/>
                  </a:lnTo>
                  <a:cubicBezTo>
                    <a:pt x="10575924" y="22733"/>
                    <a:pt x="10786998" y="21717"/>
                    <a:pt x="10905743" y="28321"/>
                  </a:cubicBezTo>
                  <a:close/>
                </a:path>
              </a:pathLst>
            </a:custGeom>
            <a:solidFill>
              <a:srgbClr val="000000"/>
            </a:solidFill>
          </p:spPr>
        </p:sp>
      </p:grpSp>
      <p:grpSp>
        <p:nvGrpSpPr>
          <p:cNvPr name="Group 8" id="8"/>
          <p:cNvGrpSpPr>
            <a:grpSpLocks noChangeAspect="true"/>
          </p:cNvGrpSpPr>
          <p:nvPr/>
        </p:nvGrpSpPr>
        <p:grpSpPr>
          <a:xfrm rot="-10800000">
            <a:off x="644123" y="1123150"/>
            <a:ext cx="8175688" cy="63532"/>
            <a:chOff x="0" y="0"/>
            <a:chExt cx="10900917" cy="84709"/>
          </a:xfrm>
        </p:grpSpPr>
        <p:sp>
          <p:nvSpPr>
            <p:cNvPr name="Freeform 9" id="9"/>
            <p:cNvSpPr/>
            <p:nvPr/>
          </p:nvSpPr>
          <p:spPr>
            <a:xfrm>
              <a:off x="0" y="0"/>
              <a:ext cx="10900918" cy="84709"/>
            </a:xfrm>
            <a:custGeom>
              <a:avLst/>
              <a:gdLst/>
              <a:ahLst/>
              <a:cxnLst/>
              <a:rect r="r" b="b" t="t" l="l"/>
              <a:pathLst>
                <a:path h="84709" w="10900918">
                  <a:moveTo>
                    <a:pt x="10900156" y="33147"/>
                  </a:moveTo>
                  <a:cubicBezTo>
                    <a:pt x="10630536" y="36830"/>
                    <a:pt x="10517125" y="27305"/>
                    <a:pt x="10327894" y="33147"/>
                  </a:cubicBezTo>
                  <a:cubicBezTo>
                    <a:pt x="10138664" y="38989"/>
                    <a:pt x="10073767" y="31242"/>
                    <a:pt x="9973691" y="33147"/>
                  </a:cubicBezTo>
                  <a:cubicBezTo>
                    <a:pt x="9873615" y="35052"/>
                    <a:pt x="9278493" y="32004"/>
                    <a:pt x="9074404" y="33147"/>
                  </a:cubicBezTo>
                  <a:cubicBezTo>
                    <a:pt x="8870315" y="34290"/>
                    <a:pt x="8687562" y="50292"/>
                    <a:pt x="8502142" y="33147"/>
                  </a:cubicBezTo>
                  <a:cubicBezTo>
                    <a:pt x="8316723" y="16002"/>
                    <a:pt x="8160386" y="18923"/>
                    <a:pt x="7929880" y="33147"/>
                  </a:cubicBezTo>
                  <a:cubicBezTo>
                    <a:pt x="7699375" y="47371"/>
                    <a:pt x="7397497" y="66294"/>
                    <a:pt x="7030593" y="33147"/>
                  </a:cubicBezTo>
                  <a:cubicBezTo>
                    <a:pt x="6663690" y="0"/>
                    <a:pt x="6777990" y="22733"/>
                    <a:pt x="6567298" y="33147"/>
                  </a:cubicBezTo>
                  <a:cubicBezTo>
                    <a:pt x="6356605" y="43561"/>
                    <a:pt x="6065520" y="36703"/>
                    <a:pt x="5668011" y="33147"/>
                  </a:cubicBezTo>
                  <a:cubicBezTo>
                    <a:pt x="5270501" y="29591"/>
                    <a:pt x="5126991" y="26543"/>
                    <a:pt x="4768724" y="33147"/>
                  </a:cubicBezTo>
                  <a:cubicBezTo>
                    <a:pt x="4410457" y="39751"/>
                    <a:pt x="4278504" y="52070"/>
                    <a:pt x="4087495" y="33147"/>
                  </a:cubicBezTo>
                  <a:cubicBezTo>
                    <a:pt x="3896487" y="14224"/>
                    <a:pt x="3589020" y="52070"/>
                    <a:pt x="3188208" y="33147"/>
                  </a:cubicBezTo>
                  <a:cubicBezTo>
                    <a:pt x="2787397" y="14224"/>
                    <a:pt x="2819400" y="8382"/>
                    <a:pt x="2616073" y="33147"/>
                  </a:cubicBezTo>
                  <a:cubicBezTo>
                    <a:pt x="2412747" y="57912"/>
                    <a:pt x="2285238" y="31496"/>
                    <a:pt x="2043811" y="33147"/>
                  </a:cubicBezTo>
                  <a:cubicBezTo>
                    <a:pt x="1802385" y="34798"/>
                    <a:pt x="1425194" y="59436"/>
                    <a:pt x="1253491" y="33147"/>
                  </a:cubicBezTo>
                  <a:cubicBezTo>
                    <a:pt x="1081787" y="6858"/>
                    <a:pt x="961264" y="33020"/>
                    <a:pt x="681229" y="33147"/>
                  </a:cubicBezTo>
                  <a:cubicBezTo>
                    <a:pt x="401194" y="33274"/>
                    <a:pt x="202692" y="48514"/>
                    <a:pt x="0" y="33147"/>
                  </a:cubicBezTo>
                  <a:cubicBezTo>
                    <a:pt x="381" y="41783"/>
                    <a:pt x="127" y="47244"/>
                    <a:pt x="0" y="51435"/>
                  </a:cubicBezTo>
                  <a:cubicBezTo>
                    <a:pt x="357251" y="64389"/>
                    <a:pt x="428117" y="48768"/>
                    <a:pt x="790321" y="51435"/>
                  </a:cubicBezTo>
                  <a:cubicBezTo>
                    <a:pt x="1152525" y="54102"/>
                    <a:pt x="1027430" y="66167"/>
                    <a:pt x="1144524" y="51435"/>
                  </a:cubicBezTo>
                  <a:cubicBezTo>
                    <a:pt x="1261618" y="36703"/>
                    <a:pt x="1457579" y="39751"/>
                    <a:pt x="1607820" y="51435"/>
                  </a:cubicBezTo>
                  <a:cubicBezTo>
                    <a:pt x="1758061" y="63119"/>
                    <a:pt x="2082419" y="21844"/>
                    <a:pt x="2507107" y="51435"/>
                  </a:cubicBezTo>
                  <a:cubicBezTo>
                    <a:pt x="2931795" y="81026"/>
                    <a:pt x="2980563" y="56388"/>
                    <a:pt x="3188335" y="51435"/>
                  </a:cubicBezTo>
                  <a:cubicBezTo>
                    <a:pt x="3396107" y="46482"/>
                    <a:pt x="3534537" y="39624"/>
                    <a:pt x="3651631" y="51435"/>
                  </a:cubicBezTo>
                  <a:cubicBezTo>
                    <a:pt x="3768725" y="63246"/>
                    <a:pt x="4124071" y="36068"/>
                    <a:pt x="4332859" y="51435"/>
                  </a:cubicBezTo>
                  <a:cubicBezTo>
                    <a:pt x="4541646" y="66802"/>
                    <a:pt x="4527296" y="34290"/>
                    <a:pt x="4687062" y="51435"/>
                  </a:cubicBezTo>
                  <a:cubicBezTo>
                    <a:pt x="4846828" y="68580"/>
                    <a:pt x="4919218" y="34417"/>
                    <a:pt x="5041265" y="51435"/>
                  </a:cubicBezTo>
                  <a:cubicBezTo>
                    <a:pt x="5163312" y="68453"/>
                    <a:pt x="5418709" y="38608"/>
                    <a:pt x="5722493" y="51435"/>
                  </a:cubicBezTo>
                  <a:cubicBezTo>
                    <a:pt x="6026278" y="64262"/>
                    <a:pt x="6045835" y="70358"/>
                    <a:pt x="6185789" y="51435"/>
                  </a:cubicBezTo>
                  <a:cubicBezTo>
                    <a:pt x="6325744" y="32512"/>
                    <a:pt x="6601588" y="56134"/>
                    <a:pt x="6976111" y="51435"/>
                  </a:cubicBezTo>
                  <a:cubicBezTo>
                    <a:pt x="7350633" y="46736"/>
                    <a:pt x="7254749" y="32258"/>
                    <a:pt x="7439406" y="51435"/>
                  </a:cubicBezTo>
                  <a:cubicBezTo>
                    <a:pt x="7624064" y="70612"/>
                    <a:pt x="7895717" y="18161"/>
                    <a:pt x="8229727" y="51435"/>
                  </a:cubicBezTo>
                  <a:cubicBezTo>
                    <a:pt x="8563737" y="84709"/>
                    <a:pt x="8474456" y="50673"/>
                    <a:pt x="8583930" y="51435"/>
                  </a:cubicBezTo>
                  <a:cubicBezTo>
                    <a:pt x="8693404" y="52197"/>
                    <a:pt x="9142349" y="75311"/>
                    <a:pt x="9374251" y="51435"/>
                  </a:cubicBezTo>
                  <a:cubicBezTo>
                    <a:pt x="9606153" y="27559"/>
                    <a:pt x="9687179" y="45466"/>
                    <a:pt x="9837547" y="51435"/>
                  </a:cubicBezTo>
                  <a:cubicBezTo>
                    <a:pt x="9987914" y="57404"/>
                    <a:pt x="10070846" y="40513"/>
                    <a:pt x="10191750" y="51435"/>
                  </a:cubicBezTo>
                  <a:cubicBezTo>
                    <a:pt x="10312654" y="62357"/>
                    <a:pt x="10672445" y="70485"/>
                    <a:pt x="10900283" y="51435"/>
                  </a:cubicBezTo>
                  <a:cubicBezTo>
                    <a:pt x="10900283" y="44450"/>
                    <a:pt x="10900918" y="40894"/>
                    <a:pt x="10900283" y="33147"/>
                  </a:cubicBezTo>
                  <a:close/>
                </a:path>
              </a:pathLst>
            </a:custGeom>
            <a:solidFill>
              <a:srgbClr val="4DC1DF"/>
            </a:solidFill>
          </p:spPr>
        </p:sp>
      </p:grpSp>
      <p:grpSp>
        <p:nvGrpSpPr>
          <p:cNvPr name="Group 10" id="10"/>
          <p:cNvGrpSpPr>
            <a:grpSpLocks noChangeAspect="true"/>
          </p:cNvGrpSpPr>
          <p:nvPr/>
        </p:nvGrpSpPr>
        <p:grpSpPr>
          <a:xfrm rot="-10800000">
            <a:off x="631358" y="1118483"/>
            <a:ext cx="8201692" cy="73342"/>
            <a:chOff x="0" y="0"/>
            <a:chExt cx="10935589" cy="97790"/>
          </a:xfrm>
        </p:grpSpPr>
        <p:sp>
          <p:nvSpPr>
            <p:cNvPr name="Freeform 11" id="11"/>
            <p:cNvSpPr/>
            <p:nvPr/>
          </p:nvSpPr>
          <p:spPr>
            <a:xfrm>
              <a:off x="0" y="0"/>
              <a:ext cx="10935591" cy="97790"/>
            </a:xfrm>
            <a:custGeom>
              <a:avLst/>
              <a:gdLst/>
              <a:ahLst/>
              <a:cxnLst/>
              <a:rect r="r" b="b" t="t" l="l"/>
              <a:pathLst>
                <a:path h="97790" w="10935591">
                  <a:moveTo>
                    <a:pt x="10918063" y="57404"/>
                  </a:moveTo>
                  <a:cubicBezTo>
                    <a:pt x="10787253" y="59182"/>
                    <a:pt x="10693146" y="57912"/>
                    <a:pt x="10609453" y="56769"/>
                  </a:cubicBezTo>
                  <a:cubicBezTo>
                    <a:pt x="10542270" y="55880"/>
                    <a:pt x="10481945" y="54991"/>
                    <a:pt x="10414762" y="55880"/>
                  </a:cubicBezTo>
                  <a:cubicBezTo>
                    <a:pt x="10392791" y="56134"/>
                    <a:pt x="10370058" y="56642"/>
                    <a:pt x="10346182" y="57404"/>
                  </a:cubicBezTo>
                  <a:lnTo>
                    <a:pt x="10345674" y="40005"/>
                  </a:lnTo>
                  <a:lnTo>
                    <a:pt x="10346182" y="57404"/>
                  </a:lnTo>
                  <a:cubicBezTo>
                    <a:pt x="10230358" y="60960"/>
                    <a:pt x="10160888" y="59436"/>
                    <a:pt x="10101580" y="58166"/>
                  </a:cubicBezTo>
                  <a:cubicBezTo>
                    <a:pt x="10063734" y="57404"/>
                    <a:pt x="10030333" y="56642"/>
                    <a:pt x="9991724" y="57404"/>
                  </a:cubicBezTo>
                  <a:lnTo>
                    <a:pt x="9991343" y="40005"/>
                  </a:lnTo>
                  <a:lnTo>
                    <a:pt x="9991724" y="57404"/>
                  </a:lnTo>
                  <a:cubicBezTo>
                    <a:pt x="9937368" y="58420"/>
                    <a:pt x="9738232" y="58039"/>
                    <a:pt x="9534905" y="57658"/>
                  </a:cubicBezTo>
                  <a:cubicBezTo>
                    <a:pt x="9362058" y="57277"/>
                    <a:pt x="9185909" y="56896"/>
                    <a:pt x="9092183" y="57404"/>
                  </a:cubicBezTo>
                  <a:lnTo>
                    <a:pt x="9092056" y="40005"/>
                  </a:lnTo>
                  <a:lnTo>
                    <a:pt x="9092183" y="57404"/>
                  </a:lnTo>
                  <a:cubicBezTo>
                    <a:pt x="9027286" y="57785"/>
                    <a:pt x="8964548" y="59563"/>
                    <a:pt x="8902953" y="61468"/>
                  </a:cubicBezTo>
                  <a:cubicBezTo>
                    <a:pt x="8844152" y="63246"/>
                    <a:pt x="8786240" y="64897"/>
                    <a:pt x="8729090" y="65278"/>
                  </a:cubicBezTo>
                  <a:cubicBezTo>
                    <a:pt x="8658605" y="65659"/>
                    <a:pt x="8588628" y="63881"/>
                    <a:pt x="8518270" y="57404"/>
                  </a:cubicBezTo>
                  <a:lnTo>
                    <a:pt x="8519794" y="40005"/>
                  </a:lnTo>
                  <a:lnTo>
                    <a:pt x="8518143" y="57404"/>
                  </a:lnTo>
                  <a:cubicBezTo>
                    <a:pt x="8333993" y="40386"/>
                    <a:pt x="8178672" y="43307"/>
                    <a:pt x="7948548" y="57404"/>
                  </a:cubicBezTo>
                  <a:lnTo>
                    <a:pt x="7947532" y="40005"/>
                  </a:lnTo>
                  <a:lnTo>
                    <a:pt x="7948548" y="57404"/>
                  </a:lnTo>
                  <a:cubicBezTo>
                    <a:pt x="7946643" y="57531"/>
                    <a:pt x="7944738" y="57658"/>
                    <a:pt x="7942833" y="57785"/>
                  </a:cubicBezTo>
                  <a:cubicBezTo>
                    <a:pt x="7940928" y="57912"/>
                    <a:pt x="7939023" y="58039"/>
                    <a:pt x="7937118" y="58166"/>
                  </a:cubicBezTo>
                  <a:cubicBezTo>
                    <a:pt x="7708136" y="72263"/>
                    <a:pt x="7409052" y="90170"/>
                    <a:pt x="7046721" y="57404"/>
                  </a:cubicBezTo>
                  <a:lnTo>
                    <a:pt x="7048245" y="40005"/>
                  </a:lnTo>
                  <a:lnTo>
                    <a:pt x="7046721" y="57404"/>
                  </a:lnTo>
                  <a:cubicBezTo>
                    <a:pt x="6796023" y="34671"/>
                    <a:pt x="6771766" y="38354"/>
                    <a:pt x="6715251" y="45847"/>
                  </a:cubicBezTo>
                  <a:cubicBezTo>
                    <a:pt x="6687820" y="49530"/>
                    <a:pt x="6653148" y="54102"/>
                    <a:pt x="6585965" y="57404"/>
                  </a:cubicBezTo>
                  <a:lnTo>
                    <a:pt x="6585076" y="40005"/>
                  </a:lnTo>
                  <a:lnTo>
                    <a:pt x="6585965" y="57404"/>
                  </a:lnTo>
                  <a:cubicBezTo>
                    <a:pt x="6420231" y="65659"/>
                    <a:pt x="6205093" y="63119"/>
                    <a:pt x="5929121" y="59944"/>
                  </a:cubicBezTo>
                  <a:cubicBezTo>
                    <a:pt x="5852794" y="59055"/>
                    <a:pt x="5771768" y="58166"/>
                    <a:pt x="5685662" y="57404"/>
                  </a:cubicBezTo>
                  <a:lnTo>
                    <a:pt x="5685789" y="40005"/>
                  </a:lnTo>
                  <a:lnTo>
                    <a:pt x="5685662" y="57404"/>
                  </a:lnTo>
                  <a:cubicBezTo>
                    <a:pt x="5629909" y="56896"/>
                    <a:pt x="5578982" y="56388"/>
                    <a:pt x="5531992" y="56007"/>
                  </a:cubicBezTo>
                  <a:cubicBezTo>
                    <a:pt x="5491352" y="55626"/>
                    <a:pt x="5453379" y="55245"/>
                    <a:pt x="5417438" y="54864"/>
                  </a:cubicBezTo>
                  <a:cubicBezTo>
                    <a:pt x="5198490" y="52959"/>
                    <a:pt x="5051170" y="52578"/>
                    <a:pt x="4787010" y="57404"/>
                  </a:cubicBezTo>
                  <a:lnTo>
                    <a:pt x="4786502" y="40005"/>
                  </a:lnTo>
                  <a:lnTo>
                    <a:pt x="4786883" y="57404"/>
                  </a:lnTo>
                  <a:cubicBezTo>
                    <a:pt x="4692014" y="59182"/>
                    <a:pt x="4613020" y="61341"/>
                    <a:pt x="4544567" y="63119"/>
                  </a:cubicBezTo>
                  <a:cubicBezTo>
                    <a:pt x="4492243" y="64516"/>
                    <a:pt x="4446015" y="65786"/>
                    <a:pt x="4403597" y="66548"/>
                  </a:cubicBezTo>
                  <a:cubicBezTo>
                    <a:pt x="4291964" y="68580"/>
                    <a:pt x="4206239" y="67437"/>
                    <a:pt x="4103496" y="57277"/>
                  </a:cubicBezTo>
                  <a:lnTo>
                    <a:pt x="4105274" y="40005"/>
                  </a:lnTo>
                  <a:lnTo>
                    <a:pt x="4103496" y="57404"/>
                  </a:lnTo>
                  <a:cubicBezTo>
                    <a:pt x="4015104" y="48641"/>
                    <a:pt x="3900804" y="52197"/>
                    <a:pt x="3761485" y="56642"/>
                  </a:cubicBezTo>
                  <a:cubicBezTo>
                    <a:pt x="3605021" y="61595"/>
                    <a:pt x="3418204" y="67564"/>
                    <a:pt x="3205098" y="57404"/>
                  </a:cubicBezTo>
                  <a:lnTo>
                    <a:pt x="3205987" y="40005"/>
                  </a:lnTo>
                  <a:lnTo>
                    <a:pt x="3205225" y="57404"/>
                  </a:lnTo>
                  <a:cubicBezTo>
                    <a:pt x="3135375" y="54102"/>
                    <a:pt x="3078606" y="51181"/>
                    <a:pt x="3031616" y="48768"/>
                  </a:cubicBezTo>
                  <a:cubicBezTo>
                    <a:pt x="2998215" y="47117"/>
                    <a:pt x="2969640" y="45593"/>
                    <a:pt x="2944621" y="44450"/>
                  </a:cubicBezTo>
                  <a:cubicBezTo>
                    <a:pt x="2803778" y="37846"/>
                    <a:pt x="2777997" y="40005"/>
                    <a:pt x="2636011" y="57277"/>
                  </a:cubicBezTo>
                  <a:lnTo>
                    <a:pt x="2633725" y="40005"/>
                  </a:lnTo>
                  <a:lnTo>
                    <a:pt x="2635884" y="57277"/>
                  </a:lnTo>
                  <a:cubicBezTo>
                    <a:pt x="2507741" y="72898"/>
                    <a:pt x="2409316" y="68453"/>
                    <a:pt x="2295905" y="63246"/>
                  </a:cubicBezTo>
                  <a:cubicBezTo>
                    <a:pt x="2226944" y="60071"/>
                    <a:pt x="2152395" y="56769"/>
                    <a:pt x="2061717" y="57404"/>
                  </a:cubicBezTo>
                  <a:lnTo>
                    <a:pt x="2061463" y="40005"/>
                  </a:lnTo>
                  <a:lnTo>
                    <a:pt x="2061590" y="57404"/>
                  </a:lnTo>
                  <a:cubicBezTo>
                    <a:pt x="1990089" y="57912"/>
                    <a:pt x="1906396" y="60452"/>
                    <a:pt x="1819528" y="62992"/>
                  </a:cubicBezTo>
                  <a:cubicBezTo>
                    <a:pt x="1726183" y="65786"/>
                    <a:pt x="1629155" y="68707"/>
                    <a:pt x="1539620" y="69342"/>
                  </a:cubicBezTo>
                  <a:cubicBezTo>
                    <a:pt x="1432813" y="70104"/>
                    <a:pt x="1335785" y="67437"/>
                    <a:pt x="1268475" y="57150"/>
                  </a:cubicBezTo>
                  <a:lnTo>
                    <a:pt x="1271142" y="40005"/>
                  </a:lnTo>
                  <a:lnTo>
                    <a:pt x="1268475" y="57277"/>
                  </a:lnTo>
                  <a:cubicBezTo>
                    <a:pt x="1163700" y="41148"/>
                    <a:pt x="1078356" y="44958"/>
                    <a:pt x="960246" y="50419"/>
                  </a:cubicBezTo>
                  <a:cubicBezTo>
                    <a:pt x="888618" y="53721"/>
                    <a:pt x="805179" y="57404"/>
                    <a:pt x="698880" y="57531"/>
                  </a:cubicBezTo>
                  <a:lnTo>
                    <a:pt x="698880" y="40132"/>
                  </a:lnTo>
                  <a:lnTo>
                    <a:pt x="698880" y="57531"/>
                  </a:lnTo>
                  <a:cubicBezTo>
                    <a:pt x="599693" y="57531"/>
                    <a:pt x="510666" y="59563"/>
                    <a:pt x="427862" y="61341"/>
                  </a:cubicBezTo>
                  <a:cubicBezTo>
                    <a:pt x="356361" y="62865"/>
                    <a:pt x="289432" y="64389"/>
                    <a:pt x="224789" y="64389"/>
                  </a:cubicBezTo>
                  <a:cubicBezTo>
                    <a:pt x="153669" y="64389"/>
                    <a:pt x="85343" y="62738"/>
                    <a:pt x="16255" y="57531"/>
                  </a:cubicBezTo>
                  <a:lnTo>
                    <a:pt x="17652" y="40005"/>
                  </a:lnTo>
                  <a:lnTo>
                    <a:pt x="35051" y="39243"/>
                  </a:lnTo>
                  <a:cubicBezTo>
                    <a:pt x="35432" y="48133"/>
                    <a:pt x="35305" y="53975"/>
                    <a:pt x="35051" y="58293"/>
                  </a:cubicBezTo>
                  <a:cubicBezTo>
                    <a:pt x="35051" y="58547"/>
                    <a:pt x="35051" y="58801"/>
                    <a:pt x="35051" y="59055"/>
                  </a:cubicBezTo>
                  <a:lnTo>
                    <a:pt x="17653" y="58293"/>
                  </a:lnTo>
                  <a:lnTo>
                    <a:pt x="18288" y="40894"/>
                  </a:lnTo>
                  <a:cubicBezTo>
                    <a:pt x="227838" y="48514"/>
                    <a:pt x="338455" y="46228"/>
                    <a:pt x="467741" y="43688"/>
                  </a:cubicBezTo>
                  <a:cubicBezTo>
                    <a:pt x="558546" y="41783"/>
                    <a:pt x="658495" y="39751"/>
                    <a:pt x="808101" y="40894"/>
                  </a:cubicBezTo>
                  <a:lnTo>
                    <a:pt x="807974" y="58293"/>
                  </a:lnTo>
                  <a:lnTo>
                    <a:pt x="808101" y="40894"/>
                  </a:lnTo>
                  <a:cubicBezTo>
                    <a:pt x="979551" y="42164"/>
                    <a:pt x="1042035" y="45466"/>
                    <a:pt x="1072896" y="47117"/>
                  </a:cubicBezTo>
                  <a:cubicBezTo>
                    <a:pt x="1082929" y="47625"/>
                    <a:pt x="1089025" y="48006"/>
                    <a:pt x="1094359" y="48006"/>
                  </a:cubicBezTo>
                  <a:cubicBezTo>
                    <a:pt x="1104392" y="48133"/>
                    <a:pt x="1111631" y="47117"/>
                    <a:pt x="1137666" y="43815"/>
                  </a:cubicBezTo>
                  <a:cubicBezTo>
                    <a:pt x="1144016" y="43053"/>
                    <a:pt x="1151382" y="42037"/>
                    <a:pt x="1160018" y="41021"/>
                  </a:cubicBezTo>
                  <a:lnTo>
                    <a:pt x="1162177" y="58293"/>
                  </a:lnTo>
                  <a:lnTo>
                    <a:pt x="1160018" y="41021"/>
                  </a:lnTo>
                  <a:cubicBezTo>
                    <a:pt x="1278890" y="26035"/>
                    <a:pt x="1476121" y="29210"/>
                    <a:pt x="1626743" y="40894"/>
                  </a:cubicBezTo>
                  <a:cubicBezTo>
                    <a:pt x="1682750" y="45212"/>
                    <a:pt x="1764157" y="42037"/>
                    <a:pt x="1868424" y="37973"/>
                  </a:cubicBezTo>
                  <a:cubicBezTo>
                    <a:pt x="2036953" y="31369"/>
                    <a:pt x="2262124" y="22479"/>
                    <a:pt x="2525903" y="40894"/>
                  </a:cubicBezTo>
                  <a:lnTo>
                    <a:pt x="2524633" y="58293"/>
                  </a:lnTo>
                  <a:lnTo>
                    <a:pt x="2525903" y="40894"/>
                  </a:lnTo>
                  <a:cubicBezTo>
                    <a:pt x="2832481" y="62230"/>
                    <a:pt x="2942082" y="55245"/>
                    <a:pt x="3057779" y="47879"/>
                  </a:cubicBezTo>
                  <a:cubicBezTo>
                    <a:pt x="3102229" y="45085"/>
                    <a:pt x="3147695" y="42164"/>
                    <a:pt x="3205480" y="40767"/>
                  </a:cubicBezTo>
                  <a:lnTo>
                    <a:pt x="3205861" y="58166"/>
                  </a:lnTo>
                  <a:lnTo>
                    <a:pt x="3205480" y="40767"/>
                  </a:lnTo>
                  <a:cubicBezTo>
                    <a:pt x="3241548" y="39878"/>
                    <a:pt x="3275584" y="38989"/>
                    <a:pt x="3307842" y="38100"/>
                  </a:cubicBezTo>
                  <a:cubicBezTo>
                    <a:pt x="3336798" y="37338"/>
                    <a:pt x="3364230" y="36576"/>
                    <a:pt x="3390265" y="35941"/>
                  </a:cubicBezTo>
                  <a:cubicBezTo>
                    <a:pt x="3502279" y="33274"/>
                    <a:pt x="3591306" y="32766"/>
                    <a:pt x="3670808" y="40767"/>
                  </a:cubicBezTo>
                  <a:lnTo>
                    <a:pt x="3669030" y="58166"/>
                  </a:lnTo>
                  <a:lnTo>
                    <a:pt x="3670808" y="40767"/>
                  </a:lnTo>
                  <a:cubicBezTo>
                    <a:pt x="3723005" y="46101"/>
                    <a:pt x="3824986" y="43307"/>
                    <a:pt x="3942207" y="40259"/>
                  </a:cubicBezTo>
                  <a:cubicBezTo>
                    <a:pt x="4080002" y="36576"/>
                    <a:pt x="4237355" y="32385"/>
                    <a:pt x="4351528" y="40767"/>
                  </a:cubicBezTo>
                  <a:lnTo>
                    <a:pt x="4350258" y="58166"/>
                  </a:lnTo>
                  <a:lnTo>
                    <a:pt x="4351528" y="40767"/>
                  </a:lnTo>
                  <a:cubicBezTo>
                    <a:pt x="4456938" y="48514"/>
                    <a:pt x="4504309" y="43942"/>
                    <a:pt x="4546854" y="39878"/>
                  </a:cubicBezTo>
                  <a:cubicBezTo>
                    <a:pt x="4581906" y="36449"/>
                    <a:pt x="4614291" y="33401"/>
                    <a:pt x="4671187" y="37592"/>
                  </a:cubicBezTo>
                  <a:cubicBezTo>
                    <a:pt x="4681982" y="38354"/>
                    <a:pt x="4693666" y="39497"/>
                    <a:pt x="4706493" y="40767"/>
                  </a:cubicBezTo>
                  <a:lnTo>
                    <a:pt x="4704588" y="58166"/>
                  </a:lnTo>
                  <a:lnTo>
                    <a:pt x="4706493" y="40767"/>
                  </a:lnTo>
                  <a:cubicBezTo>
                    <a:pt x="4787011" y="49403"/>
                    <a:pt x="4844669" y="44831"/>
                    <a:pt x="4899025" y="40386"/>
                  </a:cubicBezTo>
                  <a:cubicBezTo>
                    <a:pt x="4945888" y="36576"/>
                    <a:pt x="4990973" y="33020"/>
                    <a:pt x="5044822" y="38735"/>
                  </a:cubicBezTo>
                  <a:cubicBezTo>
                    <a:pt x="5050156" y="39370"/>
                    <a:pt x="5055617" y="40005"/>
                    <a:pt x="5061205" y="40767"/>
                  </a:cubicBezTo>
                  <a:lnTo>
                    <a:pt x="5058792" y="58039"/>
                  </a:lnTo>
                  <a:lnTo>
                    <a:pt x="5061205" y="40767"/>
                  </a:lnTo>
                  <a:cubicBezTo>
                    <a:pt x="5119244" y="48895"/>
                    <a:pt x="5209414" y="46101"/>
                    <a:pt x="5324349" y="42418"/>
                  </a:cubicBezTo>
                  <a:cubicBezTo>
                    <a:pt x="5442713" y="38608"/>
                    <a:pt x="5585461" y="34163"/>
                    <a:pt x="5740782" y="40640"/>
                  </a:cubicBezTo>
                  <a:lnTo>
                    <a:pt x="5740020" y="58039"/>
                  </a:lnTo>
                  <a:lnTo>
                    <a:pt x="5740782" y="40640"/>
                  </a:lnTo>
                  <a:cubicBezTo>
                    <a:pt x="5792598" y="42799"/>
                    <a:pt x="5836032" y="44831"/>
                    <a:pt x="5873243" y="46482"/>
                  </a:cubicBezTo>
                  <a:cubicBezTo>
                    <a:pt x="5901183" y="47752"/>
                    <a:pt x="5925567" y="48895"/>
                    <a:pt x="5947157" y="49784"/>
                  </a:cubicBezTo>
                  <a:cubicBezTo>
                    <a:pt x="6066029" y="54737"/>
                    <a:pt x="6103875" y="53848"/>
                    <a:pt x="6200903" y="40767"/>
                  </a:cubicBezTo>
                  <a:lnTo>
                    <a:pt x="6203189" y="58039"/>
                  </a:lnTo>
                  <a:lnTo>
                    <a:pt x="6200903" y="40767"/>
                  </a:lnTo>
                  <a:cubicBezTo>
                    <a:pt x="6281294" y="29972"/>
                    <a:pt x="6404865" y="32893"/>
                    <a:pt x="6562345" y="36449"/>
                  </a:cubicBezTo>
                  <a:cubicBezTo>
                    <a:pt x="6685281" y="39243"/>
                    <a:pt x="6829934" y="42672"/>
                    <a:pt x="6993383" y="40640"/>
                  </a:cubicBezTo>
                  <a:lnTo>
                    <a:pt x="6993637" y="58039"/>
                  </a:lnTo>
                  <a:lnTo>
                    <a:pt x="6993383" y="40640"/>
                  </a:lnTo>
                  <a:cubicBezTo>
                    <a:pt x="7144894" y="38735"/>
                    <a:pt x="7219316" y="35179"/>
                    <a:pt x="7266306" y="33020"/>
                  </a:cubicBezTo>
                  <a:cubicBezTo>
                    <a:pt x="7288150" y="32004"/>
                    <a:pt x="7304533" y="31242"/>
                    <a:pt x="7320027" y="30988"/>
                  </a:cubicBezTo>
                  <a:cubicBezTo>
                    <a:pt x="7353936" y="30607"/>
                    <a:pt x="7383654" y="32893"/>
                    <a:pt x="7458583" y="40767"/>
                  </a:cubicBezTo>
                  <a:lnTo>
                    <a:pt x="7456805" y="58166"/>
                  </a:lnTo>
                  <a:lnTo>
                    <a:pt x="7458583" y="40767"/>
                  </a:lnTo>
                  <a:cubicBezTo>
                    <a:pt x="7536307" y="48895"/>
                    <a:pt x="7630288" y="43942"/>
                    <a:pt x="7740269" y="38227"/>
                  </a:cubicBezTo>
                  <a:cubicBezTo>
                    <a:pt x="7885557" y="30607"/>
                    <a:pt x="8056880" y="21590"/>
                    <a:pt x="8248777" y="40767"/>
                  </a:cubicBezTo>
                  <a:cubicBezTo>
                    <a:pt x="8472932" y="63119"/>
                    <a:pt x="8503793" y="54737"/>
                    <a:pt x="8531606" y="48006"/>
                  </a:cubicBezTo>
                  <a:cubicBezTo>
                    <a:pt x="8547736" y="44069"/>
                    <a:pt x="8563738" y="40386"/>
                    <a:pt x="8601456" y="40640"/>
                  </a:cubicBezTo>
                  <a:lnTo>
                    <a:pt x="8601329" y="58039"/>
                  </a:lnTo>
                  <a:lnTo>
                    <a:pt x="8601456" y="40640"/>
                  </a:lnTo>
                  <a:cubicBezTo>
                    <a:pt x="8626475" y="40767"/>
                    <a:pt x="8668766" y="42164"/>
                    <a:pt x="8721599" y="43815"/>
                  </a:cubicBezTo>
                  <a:cubicBezTo>
                    <a:pt x="8811642" y="46609"/>
                    <a:pt x="8933054" y="50419"/>
                    <a:pt x="9054339" y="51308"/>
                  </a:cubicBezTo>
                  <a:cubicBezTo>
                    <a:pt x="9177782" y="52197"/>
                    <a:pt x="9300338" y="50038"/>
                    <a:pt x="9389873" y="40767"/>
                  </a:cubicBezTo>
                  <a:lnTo>
                    <a:pt x="9391651" y="58166"/>
                  </a:lnTo>
                  <a:lnTo>
                    <a:pt x="9389873" y="40767"/>
                  </a:lnTo>
                  <a:cubicBezTo>
                    <a:pt x="9567165" y="22479"/>
                    <a:pt x="9657335" y="28448"/>
                    <a:pt x="9756267" y="35052"/>
                  </a:cubicBezTo>
                  <a:cubicBezTo>
                    <a:pt x="9787636" y="37084"/>
                    <a:pt x="9819640" y="39243"/>
                    <a:pt x="9855581" y="40640"/>
                  </a:cubicBezTo>
                  <a:cubicBezTo>
                    <a:pt x="9924797" y="43434"/>
                    <a:pt x="9979533" y="41275"/>
                    <a:pt x="10030968" y="39243"/>
                  </a:cubicBezTo>
                  <a:cubicBezTo>
                    <a:pt x="10075418" y="37465"/>
                    <a:pt x="10117582" y="35814"/>
                    <a:pt x="10163811" y="37719"/>
                  </a:cubicBezTo>
                  <a:cubicBezTo>
                    <a:pt x="10178924" y="38354"/>
                    <a:pt x="10194417" y="39243"/>
                    <a:pt x="10210674" y="40767"/>
                  </a:cubicBezTo>
                  <a:cubicBezTo>
                    <a:pt x="10330689" y="51689"/>
                    <a:pt x="10689337" y="59690"/>
                    <a:pt x="10916158" y="40767"/>
                  </a:cubicBezTo>
                  <a:lnTo>
                    <a:pt x="10917555" y="58166"/>
                  </a:lnTo>
                  <a:lnTo>
                    <a:pt x="10900156" y="58039"/>
                  </a:lnTo>
                  <a:cubicBezTo>
                    <a:pt x="10900156" y="55499"/>
                    <a:pt x="10900283" y="53340"/>
                    <a:pt x="10900283" y="51562"/>
                  </a:cubicBezTo>
                  <a:cubicBezTo>
                    <a:pt x="10900283" y="49784"/>
                    <a:pt x="10900411" y="48641"/>
                    <a:pt x="10900411" y="47244"/>
                  </a:cubicBezTo>
                  <a:cubicBezTo>
                    <a:pt x="10900411" y="45593"/>
                    <a:pt x="10900411" y="43815"/>
                    <a:pt x="10900156" y="41275"/>
                  </a:cubicBezTo>
                  <a:lnTo>
                    <a:pt x="10917810" y="40005"/>
                  </a:lnTo>
                  <a:lnTo>
                    <a:pt x="10918064" y="57404"/>
                  </a:lnTo>
                  <a:moveTo>
                    <a:pt x="10917556" y="22479"/>
                  </a:moveTo>
                  <a:cubicBezTo>
                    <a:pt x="10926700" y="22352"/>
                    <a:pt x="10934447" y="29337"/>
                    <a:pt x="10935209" y="38481"/>
                  </a:cubicBezTo>
                  <a:cubicBezTo>
                    <a:pt x="10935464" y="42037"/>
                    <a:pt x="10935591" y="44831"/>
                    <a:pt x="10935591" y="47625"/>
                  </a:cubicBezTo>
                  <a:cubicBezTo>
                    <a:pt x="10935591" y="49530"/>
                    <a:pt x="10935464" y="51435"/>
                    <a:pt x="10935464" y="52959"/>
                  </a:cubicBezTo>
                  <a:cubicBezTo>
                    <a:pt x="10935336" y="54737"/>
                    <a:pt x="10935336" y="56388"/>
                    <a:pt x="10935336" y="58420"/>
                  </a:cubicBezTo>
                  <a:cubicBezTo>
                    <a:pt x="10935209" y="67437"/>
                    <a:pt x="10928352" y="74930"/>
                    <a:pt x="10919334" y="75692"/>
                  </a:cubicBezTo>
                  <a:cubicBezTo>
                    <a:pt x="10690353" y="94869"/>
                    <a:pt x="10329673" y="86741"/>
                    <a:pt x="10207754" y="75692"/>
                  </a:cubicBezTo>
                  <a:lnTo>
                    <a:pt x="10209278" y="58293"/>
                  </a:lnTo>
                  <a:lnTo>
                    <a:pt x="10207754" y="75692"/>
                  </a:lnTo>
                  <a:cubicBezTo>
                    <a:pt x="10192133" y="74295"/>
                    <a:pt x="10177147" y="73279"/>
                    <a:pt x="10162669" y="72771"/>
                  </a:cubicBezTo>
                  <a:cubicBezTo>
                    <a:pt x="10117965" y="70993"/>
                    <a:pt x="10077198" y="72644"/>
                    <a:pt x="10032621" y="74295"/>
                  </a:cubicBezTo>
                  <a:cubicBezTo>
                    <a:pt x="9981186" y="76327"/>
                    <a:pt x="9925179" y="78486"/>
                    <a:pt x="9854440" y="75692"/>
                  </a:cubicBezTo>
                  <a:lnTo>
                    <a:pt x="9855074" y="58293"/>
                  </a:lnTo>
                  <a:lnTo>
                    <a:pt x="9854440" y="75692"/>
                  </a:lnTo>
                  <a:cubicBezTo>
                    <a:pt x="9817864" y="74295"/>
                    <a:pt x="9785479" y="72136"/>
                    <a:pt x="9754109" y="69977"/>
                  </a:cubicBezTo>
                  <a:cubicBezTo>
                    <a:pt x="9656192" y="63500"/>
                    <a:pt x="9568181" y="57658"/>
                    <a:pt x="9393683" y="75565"/>
                  </a:cubicBezTo>
                  <a:cubicBezTo>
                    <a:pt x="9302243" y="84963"/>
                    <a:pt x="9177910" y="87122"/>
                    <a:pt x="9054340" y="86233"/>
                  </a:cubicBezTo>
                  <a:cubicBezTo>
                    <a:pt x="8932546" y="85344"/>
                    <a:pt x="8810754" y="81534"/>
                    <a:pt x="8720710" y="78740"/>
                  </a:cubicBezTo>
                  <a:cubicBezTo>
                    <a:pt x="8667624" y="77089"/>
                    <a:pt x="8625842" y="75819"/>
                    <a:pt x="8601457" y="75565"/>
                  </a:cubicBezTo>
                  <a:cubicBezTo>
                    <a:pt x="8567294" y="75311"/>
                    <a:pt x="8554214" y="78613"/>
                    <a:pt x="8540116" y="81915"/>
                  </a:cubicBezTo>
                  <a:cubicBezTo>
                    <a:pt x="8506080" y="90170"/>
                    <a:pt x="8470139" y="97790"/>
                    <a:pt x="8245603" y="75438"/>
                  </a:cubicBezTo>
                  <a:lnTo>
                    <a:pt x="8247381" y="58039"/>
                  </a:lnTo>
                  <a:lnTo>
                    <a:pt x="8245603" y="75438"/>
                  </a:lnTo>
                  <a:cubicBezTo>
                    <a:pt x="8056754" y="56642"/>
                    <a:pt x="7887717" y="65405"/>
                    <a:pt x="7742429" y="73025"/>
                  </a:cubicBezTo>
                  <a:cubicBezTo>
                    <a:pt x="7633336" y="78740"/>
                    <a:pt x="7536308" y="83820"/>
                    <a:pt x="7455282" y="75438"/>
                  </a:cubicBezTo>
                  <a:cubicBezTo>
                    <a:pt x="7380225" y="67564"/>
                    <a:pt x="7352412" y="65532"/>
                    <a:pt x="7320789" y="65913"/>
                  </a:cubicBezTo>
                  <a:cubicBezTo>
                    <a:pt x="7305930" y="66040"/>
                    <a:pt x="7290308" y="66802"/>
                    <a:pt x="7268211" y="67818"/>
                  </a:cubicBezTo>
                  <a:cubicBezTo>
                    <a:pt x="7220840" y="70104"/>
                    <a:pt x="7146164" y="73533"/>
                    <a:pt x="6994017" y="75438"/>
                  </a:cubicBezTo>
                  <a:cubicBezTo>
                    <a:pt x="6829933" y="77470"/>
                    <a:pt x="6684645" y="74168"/>
                    <a:pt x="6561837" y="71247"/>
                  </a:cubicBezTo>
                  <a:cubicBezTo>
                    <a:pt x="6402960" y="67564"/>
                    <a:pt x="6282945" y="64897"/>
                    <a:pt x="6205983" y="75184"/>
                  </a:cubicBezTo>
                  <a:cubicBezTo>
                    <a:pt x="6106542" y="88646"/>
                    <a:pt x="6066537" y="89535"/>
                    <a:pt x="5946141" y="84455"/>
                  </a:cubicBezTo>
                  <a:cubicBezTo>
                    <a:pt x="5924424" y="83566"/>
                    <a:pt x="5899913" y="82423"/>
                    <a:pt x="5872100" y="81153"/>
                  </a:cubicBezTo>
                  <a:cubicBezTo>
                    <a:pt x="5834889" y="79502"/>
                    <a:pt x="5791455" y="77470"/>
                    <a:pt x="5739766" y="75311"/>
                  </a:cubicBezTo>
                  <a:cubicBezTo>
                    <a:pt x="5585842" y="68834"/>
                    <a:pt x="5444237" y="73279"/>
                    <a:pt x="5325873" y="77089"/>
                  </a:cubicBezTo>
                  <a:cubicBezTo>
                    <a:pt x="5212462" y="80645"/>
                    <a:pt x="5118609" y="83693"/>
                    <a:pt x="5056887" y="75184"/>
                  </a:cubicBezTo>
                  <a:cubicBezTo>
                    <a:pt x="5051680" y="74422"/>
                    <a:pt x="5046600" y="73787"/>
                    <a:pt x="5041647" y="73279"/>
                  </a:cubicBezTo>
                  <a:cubicBezTo>
                    <a:pt x="4991355" y="67818"/>
                    <a:pt x="4949318" y="71247"/>
                    <a:pt x="4902328" y="74930"/>
                  </a:cubicBezTo>
                  <a:cubicBezTo>
                    <a:pt x="4847591" y="79375"/>
                    <a:pt x="4787139" y="84201"/>
                    <a:pt x="4703192" y="75184"/>
                  </a:cubicBezTo>
                  <a:cubicBezTo>
                    <a:pt x="4690746" y="73787"/>
                    <a:pt x="4679443" y="72771"/>
                    <a:pt x="4669029" y="72009"/>
                  </a:cubicBezTo>
                  <a:cubicBezTo>
                    <a:pt x="4615181" y="68072"/>
                    <a:pt x="4584955" y="70993"/>
                    <a:pt x="4550665" y="74168"/>
                  </a:cubicBezTo>
                  <a:cubicBezTo>
                    <a:pt x="4506850" y="78359"/>
                    <a:pt x="4457320" y="83058"/>
                    <a:pt x="4349497" y="75184"/>
                  </a:cubicBezTo>
                  <a:cubicBezTo>
                    <a:pt x="4237356" y="66929"/>
                    <a:pt x="4082035" y="70993"/>
                    <a:pt x="3943605" y="74803"/>
                  </a:cubicBezTo>
                  <a:cubicBezTo>
                    <a:pt x="3827781" y="77851"/>
                    <a:pt x="3722752" y="80772"/>
                    <a:pt x="3667761" y="75184"/>
                  </a:cubicBezTo>
                  <a:cubicBezTo>
                    <a:pt x="3590545" y="67437"/>
                    <a:pt x="3503550" y="67818"/>
                    <a:pt x="3391536" y="70485"/>
                  </a:cubicBezTo>
                  <a:cubicBezTo>
                    <a:pt x="3365501" y="71120"/>
                    <a:pt x="3338069" y="71882"/>
                    <a:pt x="3309113" y="72644"/>
                  </a:cubicBezTo>
                  <a:cubicBezTo>
                    <a:pt x="3276855" y="73533"/>
                    <a:pt x="3242819" y="74422"/>
                    <a:pt x="3206624" y="75311"/>
                  </a:cubicBezTo>
                  <a:cubicBezTo>
                    <a:pt x="3149601" y="76708"/>
                    <a:pt x="3104643" y="79502"/>
                    <a:pt x="3060320" y="82296"/>
                  </a:cubicBezTo>
                  <a:cubicBezTo>
                    <a:pt x="2943226" y="89662"/>
                    <a:pt x="2831974" y="96774"/>
                    <a:pt x="2523745" y="75184"/>
                  </a:cubicBezTo>
                  <a:cubicBezTo>
                    <a:pt x="2261998" y="56896"/>
                    <a:pt x="2038478" y="65659"/>
                    <a:pt x="1870076" y="72390"/>
                  </a:cubicBezTo>
                  <a:cubicBezTo>
                    <a:pt x="1766698" y="76454"/>
                    <a:pt x="1682878" y="79756"/>
                    <a:pt x="1624331" y="75184"/>
                  </a:cubicBezTo>
                  <a:lnTo>
                    <a:pt x="1625728" y="57785"/>
                  </a:lnTo>
                  <a:lnTo>
                    <a:pt x="1624331" y="75184"/>
                  </a:lnTo>
                  <a:cubicBezTo>
                    <a:pt x="1474470" y="63500"/>
                    <a:pt x="1280033" y="60579"/>
                    <a:pt x="1164590" y="75057"/>
                  </a:cubicBezTo>
                  <a:cubicBezTo>
                    <a:pt x="1155954" y="76200"/>
                    <a:pt x="1148588" y="77089"/>
                    <a:pt x="1142238" y="77851"/>
                  </a:cubicBezTo>
                  <a:cubicBezTo>
                    <a:pt x="1117092" y="81026"/>
                    <a:pt x="1107059" y="82423"/>
                    <a:pt x="1094232" y="82296"/>
                  </a:cubicBezTo>
                  <a:cubicBezTo>
                    <a:pt x="1087882" y="82296"/>
                    <a:pt x="1080897" y="81915"/>
                    <a:pt x="1071118" y="81407"/>
                  </a:cubicBezTo>
                  <a:cubicBezTo>
                    <a:pt x="1040892" y="79756"/>
                    <a:pt x="978789" y="76454"/>
                    <a:pt x="807974" y="75184"/>
                  </a:cubicBezTo>
                  <a:cubicBezTo>
                    <a:pt x="659003" y="74168"/>
                    <a:pt x="559308" y="76073"/>
                    <a:pt x="468630" y="77978"/>
                  </a:cubicBezTo>
                  <a:cubicBezTo>
                    <a:pt x="339090" y="80645"/>
                    <a:pt x="227584" y="82804"/>
                    <a:pt x="17145" y="75184"/>
                  </a:cubicBezTo>
                  <a:cubicBezTo>
                    <a:pt x="12573" y="75057"/>
                    <a:pt x="8128" y="73025"/>
                    <a:pt x="4953" y="69596"/>
                  </a:cubicBezTo>
                  <a:cubicBezTo>
                    <a:pt x="1778" y="66167"/>
                    <a:pt x="127" y="61722"/>
                    <a:pt x="254" y="57023"/>
                  </a:cubicBezTo>
                  <a:cubicBezTo>
                    <a:pt x="254" y="56769"/>
                    <a:pt x="254" y="56515"/>
                    <a:pt x="254" y="56261"/>
                  </a:cubicBezTo>
                  <a:cubicBezTo>
                    <a:pt x="381" y="52324"/>
                    <a:pt x="635" y="47625"/>
                    <a:pt x="254" y="40259"/>
                  </a:cubicBezTo>
                  <a:cubicBezTo>
                    <a:pt x="0" y="35306"/>
                    <a:pt x="1905" y="30353"/>
                    <a:pt x="5588" y="26924"/>
                  </a:cubicBezTo>
                  <a:cubicBezTo>
                    <a:pt x="9271" y="23495"/>
                    <a:pt x="13970" y="22225"/>
                    <a:pt x="18923" y="22606"/>
                  </a:cubicBezTo>
                  <a:cubicBezTo>
                    <a:pt x="86741" y="27686"/>
                    <a:pt x="154305" y="29464"/>
                    <a:pt x="224790" y="29337"/>
                  </a:cubicBezTo>
                  <a:cubicBezTo>
                    <a:pt x="288925" y="29337"/>
                    <a:pt x="355600" y="27813"/>
                    <a:pt x="427101" y="26289"/>
                  </a:cubicBezTo>
                  <a:cubicBezTo>
                    <a:pt x="509778" y="24511"/>
                    <a:pt x="599186" y="22479"/>
                    <a:pt x="698754" y="22479"/>
                  </a:cubicBezTo>
                  <a:cubicBezTo>
                    <a:pt x="804164" y="22479"/>
                    <a:pt x="886841" y="18669"/>
                    <a:pt x="958469" y="15367"/>
                  </a:cubicBezTo>
                  <a:cubicBezTo>
                    <a:pt x="1076198" y="10033"/>
                    <a:pt x="1164844" y="5969"/>
                    <a:pt x="1273556" y="22606"/>
                  </a:cubicBezTo>
                  <a:cubicBezTo>
                    <a:pt x="1337691" y="32512"/>
                    <a:pt x="1432306" y="35052"/>
                    <a:pt x="1539113" y="34417"/>
                  </a:cubicBezTo>
                  <a:cubicBezTo>
                    <a:pt x="1628140" y="33782"/>
                    <a:pt x="1724787" y="30861"/>
                    <a:pt x="1818132" y="28067"/>
                  </a:cubicBezTo>
                  <a:cubicBezTo>
                    <a:pt x="1904873" y="25400"/>
                    <a:pt x="1988947" y="22860"/>
                    <a:pt x="2060956" y="22479"/>
                  </a:cubicBezTo>
                  <a:cubicBezTo>
                    <a:pt x="2152650" y="21844"/>
                    <a:pt x="2228088" y="25273"/>
                    <a:pt x="2297049" y="28321"/>
                  </a:cubicBezTo>
                  <a:cubicBezTo>
                    <a:pt x="2410460" y="33401"/>
                    <a:pt x="2506345" y="37719"/>
                    <a:pt x="2631313" y="22606"/>
                  </a:cubicBezTo>
                  <a:cubicBezTo>
                    <a:pt x="2774823" y="5080"/>
                    <a:pt x="2802636" y="2794"/>
                    <a:pt x="2945892" y="9525"/>
                  </a:cubicBezTo>
                  <a:cubicBezTo>
                    <a:pt x="2970911" y="10668"/>
                    <a:pt x="2999613" y="12192"/>
                    <a:pt x="3033014" y="13843"/>
                  </a:cubicBezTo>
                  <a:cubicBezTo>
                    <a:pt x="3080131" y="16256"/>
                    <a:pt x="3136773" y="19177"/>
                    <a:pt x="3206496" y="22479"/>
                  </a:cubicBezTo>
                  <a:cubicBezTo>
                    <a:pt x="3418078" y="32512"/>
                    <a:pt x="3603625" y="26670"/>
                    <a:pt x="3760089" y="21717"/>
                  </a:cubicBezTo>
                  <a:cubicBezTo>
                    <a:pt x="3898519" y="17272"/>
                    <a:pt x="4015359" y="13589"/>
                    <a:pt x="4106672" y="22606"/>
                  </a:cubicBezTo>
                  <a:cubicBezTo>
                    <a:pt x="4207510" y="32512"/>
                    <a:pt x="4291711" y="33782"/>
                    <a:pt x="4402709" y="31750"/>
                  </a:cubicBezTo>
                  <a:cubicBezTo>
                    <a:pt x="4445000" y="30988"/>
                    <a:pt x="4490974" y="29718"/>
                    <a:pt x="4543298" y="28321"/>
                  </a:cubicBezTo>
                  <a:cubicBezTo>
                    <a:pt x="4611751" y="26416"/>
                    <a:pt x="4690872" y="24257"/>
                    <a:pt x="4785868" y="22606"/>
                  </a:cubicBezTo>
                  <a:cubicBezTo>
                    <a:pt x="5050536" y="17780"/>
                    <a:pt x="5198110" y="18161"/>
                    <a:pt x="5417312" y="20066"/>
                  </a:cubicBezTo>
                  <a:cubicBezTo>
                    <a:pt x="5453253" y="20447"/>
                    <a:pt x="5491226" y="20701"/>
                    <a:pt x="5531866" y="21209"/>
                  </a:cubicBezTo>
                  <a:cubicBezTo>
                    <a:pt x="5578983" y="21717"/>
                    <a:pt x="5629783" y="22098"/>
                    <a:pt x="5685536" y="22606"/>
                  </a:cubicBezTo>
                  <a:cubicBezTo>
                    <a:pt x="5771642" y="23368"/>
                    <a:pt x="5852668" y="24257"/>
                    <a:pt x="5928995" y="25146"/>
                  </a:cubicBezTo>
                  <a:cubicBezTo>
                    <a:pt x="6205474" y="28321"/>
                    <a:pt x="6419342" y="30734"/>
                    <a:pt x="6583680" y="22606"/>
                  </a:cubicBezTo>
                  <a:cubicBezTo>
                    <a:pt x="6649720" y="19304"/>
                    <a:pt x="6683249" y="14859"/>
                    <a:pt x="6710173" y="11303"/>
                  </a:cubicBezTo>
                  <a:cubicBezTo>
                    <a:pt x="6770879" y="3175"/>
                    <a:pt x="6798438" y="0"/>
                    <a:pt x="7049390" y="22733"/>
                  </a:cubicBezTo>
                  <a:cubicBezTo>
                    <a:pt x="7408800" y="55245"/>
                    <a:pt x="7705599" y="37465"/>
                    <a:pt x="7934580" y="23368"/>
                  </a:cubicBezTo>
                  <a:cubicBezTo>
                    <a:pt x="7936485" y="23241"/>
                    <a:pt x="7938390" y="23114"/>
                    <a:pt x="7940295" y="22987"/>
                  </a:cubicBezTo>
                  <a:cubicBezTo>
                    <a:pt x="7942200" y="22860"/>
                    <a:pt x="7944105" y="22733"/>
                    <a:pt x="7946010" y="22606"/>
                  </a:cubicBezTo>
                  <a:cubicBezTo>
                    <a:pt x="8176896" y="8382"/>
                    <a:pt x="8334249" y="5334"/>
                    <a:pt x="8520940" y="22606"/>
                  </a:cubicBezTo>
                  <a:cubicBezTo>
                    <a:pt x="8589900" y="28956"/>
                    <a:pt x="8658608" y="30734"/>
                    <a:pt x="8728458" y="30353"/>
                  </a:cubicBezTo>
                  <a:cubicBezTo>
                    <a:pt x="8785227" y="30099"/>
                    <a:pt x="8842631" y="28321"/>
                    <a:pt x="8901559" y="26543"/>
                  </a:cubicBezTo>
                  <a:cubicBezTo>
                    <a:pt x="8963027" y="24765"/>
                    <a:pt x="9026273" y="22860"/>
                    <a:pt x="9091551" y="22479"/>
                  </a:cubicBezTo>
                  <a:cubicBezTo>
                    <a:pt x="9185404" y="21971"/>
                    <a:pt x="9361681" y="22352"/>
                    <a:pt x="9534527" y="22733"/>
                  </a:cubicBezTo>
                  <a:cubicBezTo>
                    <a:pt x="9738235" y="23114"/>
                    <a:pt x="9936736" y="23495"/>
                    <a:pt x="9990584" y="22479"/>
                  </a:cubicBezTo>
                  <a:cubicBezTo>
                    <a:pt x="10030081" y="21717"/>
                    <a:pt x="10064117" y="22479"/>
                    <a:pt x="10101836" y="23241"/>
                  </a:cubicBezTo>
                  <a:cubicBezTo>
                    <a:pt x="10160891" y="24511"/>
                    <a:pt x="10229598" y="26035"/>
                    <a:pt x="10344660" y="22479"/>
                  </a:cubicBezTo>
                  <a:cubicBezTo>
                    <a:pt x="10368790" y="21717"/>
                    <a:pt x="10391777" y="21209"/>
                    <a:pt x="10413875" y="20955"/>
                  </a:cubicBezTo>
                  <a:cubicBezTo>
                    <a:pt x="10481694" y="20066"/>
                    <a:pt x="10542399" y="20828"/>
                    <a:pt x="10609582" y="21844"/>
                  </a:cubicBezTo>
                  <a:cubicBezTo>
                    <a:pt x="10693148" y="22987"/>
                    <a:pt x="10787000" y="24257"/>
                    <a:pt x="10917303" y="22479"/>
                  </a:cubicBezTo>
                  <a:close/>
                </a:path>
              </a:pathLst>
            </a:custGeom>
            <a:solidFill>
              <a:srgbClr val="4DC1DF"/>
            </a:solidFill>
          </p:spPr>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367" b="367"/>
          <a:stretch>
            <a:fillRect/>
          </a:stretch>
        </p:blipFill>
        <p:spPr>
          <a:xfrm flipH="false" flipV="false" rot="0">
            <a:off x="8451" y="0"/>
            <a:ext cx="9127096" cy="5143499"/>
          </a:xfrm>
          <a:prstGeom prst="rect">
            <a:avLst/>
          </a:prstGeom>
        </p:spPr>
      </p:pic>
      <p:pic>
        <p:nvPicPr>
          <p:cNvPr name="Picture 3" id="3"/>
          <p:cNvPicPr>
            <a:picLocks noChangeAspect="true"/>
          </p:cNvPicPr>
          <p:nvPr/>
        </p:nvPicPr>
        <p:blipFill>
          <a:blip r:embed="rId4"/>
          <a:srcRect l="0" t="0" r="2556" b="2719"/>
          <a:stretch>
            <a:fillRect/>
          </a:stretch>
        </p:blipFill>
        <p:spPr>
          <a:xfrm flipH="false" flipV="false" rot="0">
            <a:off x="1190935" y="4457699"/>
            <a:ext cx="2031741" cy="685800"/>
          </a:xfrm>
          <a:prstGeom prst="rect">
            <a:avLst/>
          </a:prstGeom>
        </p:spPr>
      </p:pic>
      <p:sp>
        <p:nvSpPr>
          <p:cNvPr name="TextBox 4" id="4"/>
          <p:cNvSpPr txBox="true"/>
          <p:nvPr/>
        </p:nvSpPr>
        <p:spPr>
          <a:xfrm rot="0">
            <a:off x="591449" y="1734933"/>
            <a:ext cx="3017530" cy="971550"/>
          </a:xfrm>
          <a:prstGeom prst="rect">
            <a:avLst/>
          </a:prstGeom>
        </p:spPr>
        <p:txBody>
          <a:bodyPr anchor="t" rtlCol="false" tIns="0" lIns="0" bIns="0" rIns="0">
            <a:spAutoFit/>
          </a:bodyPr>
          <a:lstStyle/>
          <a:p>
            <a:pPr algn="ctr">
              <a:lnSpc>
                <a:spcPts val="7198"/>
              </a:lnSpc>
            </a:pPr>
            <a:r>
              <a:rPr lang="en-US" spc="74" sz="4999">
                <a:solidFill>
                  <a:srgbClr val="FFFFFF"/>
                </a:solidFill>
                <a:latin typeface="Catseye"/>
              </a:rPr>
              <a:t>Agenda</a:t>
            </a:r>
          </a:p>
        </p:txBody>
      </p:sp>
      <p:sp>
        <p:nvSpPr>
          <p:cNvPr name="TextBox 5" id="5"/>
          <p:cNvSpPr txBox="true"/>
          <p:nvPr/>
        </p:nvSpPr>
        <p:spPr>
          <a:xfrm rot="0">
            <a:off x="4839436" y="1545793"/>
            <a:ext cx="4066200" cy="1947140"/>
          </a:xfrm>
          <a:prstGeom prst="rect">
            <a:avLst/>
          </a:prstGeom>
        </p:spPr>
        <p:txBody>
          <a:bodyPr anchor="t" rtlCol="false" tIns="0" lIns="0" bIns="0" rIns="0">
            <a:spAutoFit/>
          </a:bodyPr>
          <a:lstStyle/>
          <a:p>
            <a:pPr algn="l" marL="472440" indent="-157480" lvl="2">
              <a:lnSpc>
                <a:spcPts val="3973"/>
              </a:lnSpc>
              <a:buFont typeface="Arial"/>
              <a:buChar char="⚬"/>
            </a:pPr>
            <a:r>
              <a:rPr lang="en-US" spc="35" sz="2400">
                <a:solidFill>
                  <a:srgbClr val="000000"/>
                </a:solidFill>
                <a:latin typeface="Museo Slab"/>
              </a:rPr>
              <a:t>Waiver Updates for Summer and SY22-23</a:t>
            </a:r>
          </a:p>
          <a:p>
            <a:pPr algn="l" marL="472440" indent="-157480" lvl="2">
              <a:lnSpc>
                <a:spcPts val="3973"/>
              </a:lnSpc>
              <a:buFont typeface="Arial"/>
              <a:buChar char="⚬"/>
            </a:pPr>
            <a:r>
              <a:rPr lang="en-US" spc="35" sz="2400">
                <a:solidFill>
                  <a:srgbClr val="000000"/>
                </a:solidFill>
                <a:latin typeface="Museo Slab"/>
              </a:rPr>
              <a:t>Program Operation reminders and updates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 y="0"/>
            <a:ext cx="9143998" cy="5143499"/>
          </a:xfrm>
          <a:prstGeom prst="rect">
            <a:avLst/>
          </a:prstGeom>
        </p:spPr>
      </p:pic>
      <p:pic>
        <p:nvPicPr>
          <p:cNvPr name="Picture 3" id="3"/>
          <p:cNvPicPr>
            <a:picLocks noChangeAspect="true"/>
          </p:cNvPicPr>
          <p:nvPr/>
        </p:nvPicPr>
        <p:blipFill>
          <a:blip r:embed="rId4"/>
          <a:srcRect l="0" t="0" r="2556" b="2719"/>
          <a:stretch>
            <a:fillRect/>
          </a:stretch>
        </p:blipFill>
        <p:spPr>
          <a:xfrm flipH="false" flipV="false" rot="0">
            <a:off x="6858000" y="4457699"/>
            <a:ext cx="2031741" cy="685800"/>
          </a:xfrm>
          <a:prstGeom prst="rect">
            <a:avLst/>
          </a:prstGeom>
        </p:spPr>
      </p:pic>
      <p:sp>
        <p:nvSpPr>
          <p:cNvPr name="TextBox 4" id="4"/>
          <p:cNvSpPr txBox="true"/>
          <p:nvPr/>
        </p:nvSpPr>
        <p:spPr>
          <a:xfrm rot="0">
            <a:off x="2498050" y="1495425"/>
            <a:ext cx="3830700" cy="1876425"/>
          </a:xfrm>
          <a:prstGeom prst="rect">
            <a:avLst/>
          </a:prstGeom>
        </p:spPr>
        <p:txBody>
          <a:bodyPr anchor="t" rtlCol="false" tIns="0" lIns="0" bIns="0" rIns="0">
            <a:spAutoFit/>
          </a:bodyPr>
          <a:lstStyle/>
          <a:p>
            <a:pPr algn="ctr">
              <a:lnSpc>
                <a:spcPts val="7198"/>
              </a:lnSpc>
            </a:pPr>
            <a:r>
              <a:rPr lang="en-US" spc="74" sz="4999">
                <a:solidFill>
                  <a:srgbClr val="000000"/>
                </a:solidFill>
                <a:latin typeface="Catseye"/>
              </a:rPr>
              <a:t>Waiver Updates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367" b="367"/>
          <a:stretch>
            <a:fillRect/>
          </a:stretch>
        </p:blipFill>
        <p:spPr>
          <a:xfrm flipH="false" flipV="false" rot="0">
            <a:off x="8451" y="0"/>
            <a:ext cx="9127096" cy="5143499"/>
          </a:xfrm>
          <a:prstGeom prst="rect">
            <a:avLst/>
          </a:prstGeom>
        </p:spPr>
      </p:pic>
      <p:pic>
        <p:nvPicPr>
          <p:cNvPr name="Picture 3" id="3"/>
          <p:cNvPicPr>
            <a:picLocks noChangeAspect="true"/>
          </p:cNvPicPr>
          <p:nvPr/>
        </p:nvPicPr>
        <p:blipFill>
          <a:blip r:embed="rId4"/>
          <a:srcRect l="0" t="0" r="2556" b="2719"/>
          <a:stretch>
            <a:fillRect/>
          </a:stretch>
        </p:blipFill>
        <p:spPr>
          <a:xfrm flipH="false" flipV="false" rot="0">
            <a:off x="1190935" y="4457699"/>
            <a:ext cx="2031741" cy="685800"/>
          </a:xfrm>
          <a:prstGeom prst="rect">
            <a:avLst/>
          </a:prstGeom>
        </p:spPr>
      </p:pic>
      <p:sp>
        <p:nvSpPr>
          <p:cNvPr name="TextBox 4" id="4"/>
          <p:cNvSpPr txBox="true"/>
          <p:nvPr/>
        </p:nvSpPr>
        <p:spPr>
          <a:xfrm rot="0">
            <a:off x="514350" y="1322841"/>
            <a:ext cx="3345850" cy="1876425"/>
          </a:xfrm>
          <a:prstGeom prst="rect">
            <a:avLst/>
          </a:prstGeom>
        </p:spPr>
        <p:txBody>
          <a:bodyPr anchor="t" rtlCol="false" tIns="0" lIns="0" bIns="0" rIns="0">
            <a:spAutoFit/>
          </a:bodyPr>
          <a:lstStyle/>
          <a:p>
            <a:pPr algn="ctr">
              <a:lnSpc>
                <a:spcPts val="7199"/>
              </a:lnSpc>
            </a:pPr>
            <a:r>
              <a:rPr lang="en-US" spc="74" sz="4999">
                <a:solidFill>
                  <a:srgbClr val="FFFFFF"/>
                </a:solidFill>
                <a:latin typeface="Catseye"/>
              </a:rPr>
              <a:t>Waiver Updates</a:t>
            </a:r>
          </a:p>
        </p:txBody>
      </p:sp>
      <p:sp>
        <p:nvSpPr>
          <p:cNvPr name="TextBox 5" id="5"/>
          <p:cNvSpPr txBox="true"/>
          <p:nvPr/>
        </p:nvSpPr>
        <p:spPr>
          <a:xfrm rot="0">
            <a:off x="4869575" y="1457325"/>
            <a:ext cx="4007850" cy="2600325"/>
          </a:xfrm>
          <a:prstGeom prst="rect">
            <a:avLst/>
          </a:prstGeom>
        </p:spPr>
        <p:txBody>
          <a:bodyPr anchor="t" rtlCol="false" tIns="0" lIns="0" bIns="0" rIns="0">
            <a:spAutoFit/>
          </a:bodyPr>
          <a:lstStyle/>
          <a:p>
            <a:pPr algn="l" marL="360045" indent="-180022" lvl="1">
              <a:lnSpc>
                <a:spcPts val="2760"/>
              </a:lnSpc>
              <a:buFont typeface="Arial"/>
              <a:buChar char="•"/>
            </a:pPr>
            <a:r>
              <a:rPr lang="en-US" spc="-91" sz="2300">
                <a:solidFill>
                  <a:srgbClr val="000000"/>
                </a:solidFill>
                <a:latin typeface="Museo Slab"/>
              </a:rPr>
              <a:t>Current nationwide waivers are not extended</a:t>
            </a:r>
          </a:p>
          <a:p>
            <a:pPr algn="l" marL="281774" indent="-140887" lvl="1">
              <a:lnSpc>
                <a:spcPts val="2160"/>
              </a:lnSpc>
            </a:pPr>
          </a:p>
          <a:p>
            <a:pPr algn="l" marL="360045" indent="-180022" lvl="1">
              <a:lnSpc>
                <a:spcPts val="2760"/>
              </a:lnSpc>
              <a:buFont typeface="Arial"/>
              <a:buChar char="•"/>
            </a:pPr>
            <a:r>
              <a:rPr lang="en-US" spc="-91" sz="2300">
                <a:solidFill>
                  <a:srgbClr val="000000"/>
                </a:solidFill>
                <a:latin typeface="Museo Slab"/>
              </a:rPr>
              <a:t>State agencies can apply for specific waivers for this summer and next school year</a:t>
            </a:r>
          </a:p>
          <a:p>
            <a:pPr algn="l" marL="281774" indent="-140887" lvl="1">
              <a:lnSpc>
                <a:spcPts val="2160"/>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DAE_MeqIEqU</dc:identifier>
  <dcterms:modified xsi:type="dcterms:W3CDTF">2011-08-01T06:04:30Z</dcterms:modified>
  <cp:revision>1</cp:revision>
  <dc:title>April On the Menu Call.pptx</dc:title>
</cp:coreProperties>
</file>