
<file path=[Content_Types].xml><?xml version="1.0" encoding="utf-8"?>
<Types xmlns="http://schemas.openxmlformats.org/package/2006/content-types">
  <Default Extension="fntdata" ContentType="application/x-fontdata"/>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3" r:id="rId4"/>
  </p:sldMasterIdLst>
  <p:notesMasterIdLst>
    <p:notesMasterId r:id="rId37"/>
  </p:notesMasterIdLst>
  <p:sldIdLst>
    <p:sldId id="270" r:id="rId5"/>
    <p:sldId id="273" r:id="rId6"/>
    <p:sldId id="274" r:id="rId7"/>
    <p:sldId id="259" r:id="rId8"/>
    <p:sldId id="299" r:id="rId9"/>
    <p:sldId id="312" r:id="rId10"/>
    <p:sldId id="320" r:id="rId11"/>
    <p:sldId id="319" r:id="rId12"/>
    <p:sldId id="325" r:id="rId13"/>
    <p:sldId id="324" r:id="rId14"/>
    <p:sldId id="321" r:id="rId15"/>
    <p:sldId id="326" r:id="rId16"/>
    <p:sldId id="294" r:id="rId17"/>
    <p:sldId id="300" r:id="rId18"/>
    <p:sldId id="301" r:id="rId19"/>
    <p:sldId id="302" r:id="rId20"/>
    <p:sldId id="316" r:id="rId21"/>
    <p:sldId id="305" r:id="rId22"/>
    <p:sldId id="303" r:id="rId23"/>
    <p:sldId id="304" r:id="rId24"/>
    <p:sldId id="311" r:id="rId25"/>
    <p:sldId id="314" r:id="rId26"/>
    <p:sldId id="317" r:id="rId27"/>
    <p:sldId id="306" r:id="rId28"/>
    <p:sldId id="307" r:id="rId29"/>
    <p:sldId id="308" r:id="rId30"/>
    <p:sldId id="309" r:id="rId31"/>
    <p:sldId id="310" r:id="rId32"/>
    <p:sldId id="315" r:id="rId33"/>
    <p:sldId id="313" r:id="rId34"/>
    <p:sldId id="327" r:id="rId35"/>
    <p:sldId id="318" r:id="rId36"/>
  </p:sldIdLst>
  <p:sldSz cx="9144000" cy="5143500" type="screen16x9"/>
  <p:notesSz cx="6858000" cy="9144000"/>
  <p:embeddedFontLst>
    <p:embeddedFont>
      <p:font typeface="Trebuchet MS" panose="020B0603020202020204" pitchFamily="34" charset="0"/>
      <p:regular r:id="rId38"/>
      <p:bold r:id="rId39"/>
      <p:italic r:id="rId40"/>
      <p:boldItalic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3" roundtripDataSignature="AMtx7milG3FEVXcC7RlEFZX6qYD3+//pK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6B1050F-15D1-79F1-E2D4-E82637CDF132}" name="Fails, Josh" initials="JF" userId="S::Fails_j@cde.state.co.us::2e84c9c2-4598-4b74-b16d-c420f0f1d0e9" providerId="AD"/>
  <p188:author id="{3FDDCE20-11AA-F999-0CC1-DD4E77C0F300}" name="Haberkorn, Annie" initials="AH" userId="S::Haberkorn_A@cde.state.co.us::d412f1c8-8b2d-41fe-98b2-01a87a83cb09" providerId="AD"/>
  <p188:author id="{50D28F53-CC42-A9DE-385E-FE854BACBC26}" name="Ivan, Jennifer" initials="JI" userId="S::Ivan_J@cde.state.co.us::6814c98f-f24f-45df-a66f-920387d166d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88BC9"/>
    <a:srgbClr val="EE6B12"/>
    <a:srgbClr val="C2570E"/>
    <a:srgbClr val="008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A2AE376-7F34-413E-A546-54BF78FA8697}" v="27" dt="2025-12-03T17:59:14.2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503" autoAdjust="0"/>
  </p:normalViewPr>
  <p:slideViewPr>
    <p:cSldViewPr snapToGrid="0">
      <p:cViewPr varScale="1">
        <p:scale>
          <a:sx n="75" d="100"/>
          <a:sy n="75" d="100"/>
        </p:scale>
        <p:origin x="60" y="52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2.fntdata"/><Relationship Id="rId21" Type="http://schemas.openxmlformats.org/officeDocument/2006/relationships/slide" Target="slides/slide17.xml"/><Relationship Id="rId34" Type="http://schemas.openxmlformats.org/officeDocument/2006/relationships/slide" Target="slides/slide30.xml"/><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font" Target="fonts/font3.fntdata"/><Relationship Id="rId53" Type="http://customschemas.google.com/relationships/presentationmetadata" Target="metadata"/><Relationship Id="rId58"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57"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1.fntdata"/><Relationship Id="rId59" Type="http://schemas.microsoft.com/office/2018/10/relationships/authors" Target="authors.xml"/><Relationship Id="rId20" Type="http://schemas.openxmlformats.org/officeDocument/2006/relationships/slide" Target="slides/slide16.xml"/><Relationship Id="rId41" Type="http://schemas.openxmlformats.org/officeDocument/2006/relationships/font" Target="fonts/font4.fntdata"/><Relationship Id="rId5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1" name="Google Shape;471;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6" name="Google Shape;486;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3" name="Google Shape;493;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a:extLst>
            <a:ext uri="{FF2B5EF4-FFF2-40B4-BE49-F238E27FC236}">
              <a16:creationId xmlns:a16="http://schemas.microsoft.com/office/drawing/2014/main" id="{04D077D5-A1CB-3B9F-4B32-5369B890CC78}"/>
            </a:ext>
          </a:extLst>
        </p:cNvPr>
        <p:cNvGrpSpPr/>
        <p:nvPr/>
      </p:nvGrpSpPr>
      <p:grpSpPr>
        <a:xfrm>
          <a:off x="0" y="0"/>
          <a:ext cx="0" cy="0"/>
          <a:chOff x="0" y="0"/>
          <a:chExt cx="0" cy="0"/>
        </a:xfrm>
      </p:grpSpPr>
      <p:sp>
        <p:nvSpPr>
          <p:cNvPr id="499" name="Google Shape;499;p21:notes">
            <a:extLst>
              <a:ext uri="{FF2B5EF4-FFF2-40B4-BE49-F238E27FC236}">
                <a16:creationId xmlns:a16="http://schemas.microsoft.com/office/drawing/2014/main" id="{1E11D10A-16CE-FEB4-DB1D-1C1C6D7CFC0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0" name="Google Shape;500;p21:notes">
            <a:extLst>
              <a:ext uri="{FF2B5EF4-FFF2-40B4-BE49-F238E27FC236}">
                <a16:creationId xmlns:a16="http://schemas.microsoft.com/office/drawing/2014/main" id="{0E41B105-1A0E-C880-BE4A-8D9130BF0CA3}"/>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9360141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a:extLst>
            <a:ext uri="{FF2B5EF4-FFF2-40B4-BE49-F238E27FC236}">
              <a16:creationId xmlns:a16="http://schemas.microsoft.com/office/drawing/2014/main" id="{042C5F3C-C1E3-EF48-8B36-2B2F12C2931C}"/>
            </a:ext>
          </a:extLst>
        </p:cNvPr>
        <p:cNvGrpSpPr/>
        <p:nvPr/>
      </p:nvGrpSpPr>
      <p:grpSpPr>
        <a:xfrm>
          <a:off x="0" y="0"/>
          <a:ext cx="0" cy="0"/>
          <a:chOff x="0" y="0"/>
          <a:chExt cx="0" cy="0"/>
        </a:xfrm>
      </p:grpSpPr>
      <p:sp>
        <p:nvSpPr>
          <p:cNvPr id="499" name="Google Shape;499;p21:notes">
            <a:extLst>
              <a:ext uri="{FF2B5EF4-FFF2-40B4-BE49-F238E27FC236}">
                <a16:creationId xmlns:a16="http://schemas.microsoft.com/office/drawing/2014/main" id="{D8264ACF-9423-DDAA-EFBB-DCC828E950D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0" name="Google Shape;500;p21:notes">
            <a:extLst>
              <a:ext uri="{FF2B5EF4-FFF2-40B4-BE49-F238E27FC236}">
                <a16:creationId xmlns:a16="http://schemas.microsoft.com/office/drawing/2014/main" id="{2C92D76C-1B8A-45CC-75B0-F066026C22A0}"/>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4812541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a:extLst>
            <a:ext uri="{FF2B5EF4-FFF2-40B4-BE49-F238E27FC236}">
              <a16:creationId xmlns:a16="http://schemas.microsoft.com/office/drawing/2014/main" id="{6E806903-590D-CD5A-3AA1-3C6F3CAE3DE4}"/>
            </a:ext>
          </a:extLst>
        </p:cNvPr>
        <p:cNvGrpSpPr/>
        <p:nvPr/>
      </p:nvGrpSpPr>
      <p:grpSpPr>
        <a:xfrm>
          <a:off x="0" y="0"/>
          <a:ext cx="0" cy="0"/>
          <a:chOff x="0" y="0"/>
          <a:chExt cx="0" cy="0"/>
        </a:xfrm>
      </p:grpSpPr>
      <p:sp>
        <p:nvSpPr>
          <p:cNvPr id="499" name="Google Shape;499;p21:notes">
            <a:extLst>
              <a:ext uri="{FF2B5EF4-FFF2-40B4-BE49-F238E27FC236}">
                <a16:creationId xmlns:a16="http://schemas.microsoft.com/office/drawing/2014/main" id="{72E97B48-F0C4-08CE-1557-E476CADA903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0" name="Google Shape;500;p21:notes">
            <a:extLst>
              <a:ext uri="{FF2B5EF4-FFF2-40B4-BE49-F238E27FC236}">
                <a16:creationId xmlns:a16="http://schemas.microsoft.com/office/drawing/2014/main" id="{5D5B659A-EB1E-E876-9015-4EB38EB9791A}"/>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9168936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Orange 1">
    <p:spTree>
      <p:nvGrpSpPr>
        <p:cNvPr id="1" name=""/>
        <p:cNvGrpSpPr/>
        <p:nvPr/>
      </p:nvGrpSpPr>
      <p:grpSpPr>
        <a:xfrm>
          <a:off x="0" y="0"/>
          <a:ext cx="0" cy="0"/>
          <a:chOff x="0" y="0"/>
          <a:chExt cx="0" cy="0"/>
        </a:xfrm>
      </p:grpSpPr>
      <p:sp>
        <p:nvSpPr>
          <p:cNvPr id="5" name="Header background">
            <a:extLst>
              <a:ext uri="{FF2B5EF4-FFF2-40B4-BE49-F238E27FC236}">
                <a16:creationId xmlns:a16="http://schemas.microsoft.com/office/drawing/2014/main" id="{BF8373C2-03EC-C439-05FA-2EF39F1E41A3}"/>
              </a:ext>
              <a:ext uri="{C183D7F6-B498-43B3-948B-1728B52AA6E4}">
                <adec:decorative xmlns:adec="http://schemas.microsoft.com/office/drawing/2017/decorative" val="1"/>
              </a:ext>
            </a:extLst>
          </p:cNvPr>
          <p:cNvSpPr/>
          <p:nvPr userDrawn="1"/>
        </p:nvSpPr>
        <p:spPr>
          <a:xfrm>
            <a:off x="1125" y="-36285"/>
            <a:ext cx="9144000" cy="2743200"/>
          </a:xfrm>
          <a:prstGeom prst="rect">
            <a:avLst/>
          </a:prstGeom>
          <a:solidFill>
            <a:srgbClr val="EE6B1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 name="Content Placeholder 2" descr="CDE logo">
            <a:extLst>
              <a:ext uri="{FF2B5EF4-FFF2-40B4-BE49-F238E27FC236}">
                <a16:creationId xmlns:a16="http://schemas.microsoft.com/office/drawing/2014/main" id="{ECA03D9A-7FC4-1383-19B9-E596001A693D}"/>
              </a:ext>
            </a:extLst>
          </p:cNvPr>
          <p:cNvPicPr preferRelativeResize="0"/>
          <p:nvPr userDrawn="1"/>
        </p:nvPicPr>
        <p:blipFill rotWithShape="1">
          <a:blip r:embed="rId2">
            <a:alphaModFix/>
          </a:blip>
          <a:srcRect/>
          <a:stretch/>
        </p:blipFill>
        <p:spPr>
          <a:xfrm>
            <a:off x="2299325" y="703400"/>
            <a:ext cx="1456100" cy="919150"/>
          </a:xfrm>
          <a:prstGeom prst="rect">
            <a:avLst/>
          </a:prstGeom>
          <a:noFill/>
          <a:ln>
            <a:noFill/>
          </a:ln>
        </p:spPr>
      </p:pic>
      <p:sp>
        <p:nvSpPr>
          <p:cNvPr id="2" name="Title 1">
            <a:extLst>
              <a:ext uri="{FF2B5EF4-FFF2-40B4-BE49-F238E27FC236}">
                <a16:creationId xmlns:a16="http://schemas.microsoft.com/office/drawing/2014/main" id="{2D876E49-ECF2-BA20-C8C6-A7E62C179A41}"/>
              </a:ext>
            </a:extLst>
          </p:cNvPr>
          <p:cNvSpPr>
            <a:spLocks noGrp="1"/>
          </p:cNvSpPr>
          <p:nvPr>
            <p:ph type="ctrTitle"/>
          </p:nvPr>
        </p:nvSpPr>
        <p:spPr>
          <a:xfrm>
            <a:off x="210311" y="1842006"/>
            <a:ext cx="5784971" cy="818068"/>
          </a:xfrm>
        </p:spPr>
        <p:txBody>
          <a:bodyPr anchor="ctr">
            <a:normAutofit/>
          </a:bodyPr>
          <a:lstStyle>
            <a:lvl1pPr algn="ctr">
              <a:defRPr sz="2600">
                <a:solidFill>
                  <a:schemeClr val="bg1"/>
                </a:solidFill>
              </a:defRPr>
            </a:lvl1pPr>
          </a:lstStyle>
          <a:p>
            <a:endParaRPr lang="en-US"/>
          </a:p>
        </p:txBody>
      </p:sp>
      <p:sp>
        <p:nvSpPr>
          <p:cNvPr id="3" name="Subtitle 2">
            <a:extLst>
              <a:ext uri="{FF2B5EF4-FFF2-40B4-BE49-F238E27FC236}">
                <a16:creationId xmlns:a16="http://schemas.microsoft.com/office/drawing/2014/main" id="{1EA6FB86-015E-024A-D471-9CE613BCD488}"/>
              </a:ext>
            </a:extLst>
          </p:cNvPr>
          <p:cNvSpPr>
            <a:spLocks noGrp="1"/>
          </p:cNvSpPr>
          <p:nvPr>
            <p:ph type="subTitle" idx="1" hasCustomPrompt="1"/>
          </p:nvPr>
        </p:nvSpPr>
        <p:spPr>
          <a:xfrm>
            <a:off x="210312" y="2962656"/>
            <a:ext cx="5784970" cy="1241425"/>
          </a:xfrm>
        </p:spPr>
        <p:txBody>
          <a:bodyPr anchor="t">
            <a:normAutofit/>
          </a:bodyPr>
          <a:lstStyle>
            <a:lvl1pPr marL="0" indent="0" algn="ctr">
              <a:buNone/>
              <a:defRPr sz="2200">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 title</a:t>
            </a:r>
          </a:p>
        </p:txBody>
      </p:sp>
      <p:sp>
        <p:nvSpPr>
          <p:cNvPr id="7" name="Content Placeholder 3">
            <a:extLst>
              <a:ext uri="{FF2B5EF4-FFF2-40B4-BE49-F238E27FC236}">
                <a16:creationId xmlns:a16="http://schemas.microsoft.com/office/drawing/2014/main" id="{A8509A06-99DE-B63F-653C-A325846592BA}"/>
              </a:ext>
            </a:extLst>
          </p:cNvPr>
          <p:cNvSpPr>
            <a:spLocks noGrp="1"/>
          </p:cNvSpPr>
          <p:nvPr>
            <p:ph sz="half" idx="13"/>
          </p:nvPr>
        </p:nvSpPr>
        <p:spPr>
          <a:xfrm>
            <a:off x="6135329" y="-29495"/>
            <a:ext cx="3007077" cy="4347738"/>
          </a:xfrm>
        </p:spPr>
        <p:txBody>
          <a:bodyPr>
            <a:normAutofit/>
          </a:bodyPr>
          <a:lstStyle>
            <a:lvl1pPr marL="114300" indent="0">
              <a:buNone/>
              <a:defRPr sz="2000">
                <a:solidFill>
                  <a:schemeClr val="tx1"/>
                </a:solidFill>
                <a:latin typeface="Arial" panose="020B0604020202020204" pitchFamily="34" charset="0"/>
                <a:ea typeface="Roboto" panose="02000000000000000000" pitchFamily="2" charset="0"/>
                <a:cs typeface="Arial" panose="020B0604020202020204" pitchFamily="34" charset="0"/>
              </a:defRPr>
            </a:lvl1pPr>
            <a:lvl2pPr>
              <a:defRPr sz="2000"/>
            </a:lvl2pPr>
            <a:lvl3pPr>
              <a:defRPr sz="1800"/>
            </a:lvl3pPr>
          </a:lstStyle>
          <a:p>
            <a:pPr lvl="0"/>
            <a:endParaRPr lang="en-US"/>
          </a:p>
        </p:txBody>
      </p:sp>
      <p:pic>
        <p:nvPicPr>
          <p:cNvPr id="4" name="Footer Background">
            <a:extLst>
              <a:ext uri="{FF2B5EF4-FFF2-40B4-BE49-F238E27FC236}">
                <a16:creationId xmlns:a16="http://schemas.microsoft.com/office/drawing/2014/main" id="{1065E397-AADA-E2BF-572E-DB2EB85D50B7}"/>
              </a:ext>
              <a:ext uri="{C183D7F6-B498-43B3-948B-1728B52AA6E4}">
                <adec:decorative xmlns:adec="http://schemas.microsoft.com/office/drawing/2017/decorative" val="1"/>
              </a:ext>
            </a:extLst>
          </p:cNvPr>
          <p:cNvPicPr preferRelativeResize="0"/>
          <p:nvPr userDrawn="1"/>
        </p:nvPicPr>
        <p:blipFill rotWithShape="1">
          <a:blip r:embed="rId3">
            <a:alphaModFix/>
          </a:blip>
          <a:srcRect/>
          <a:stretch/>
        </p:blipFill>
        <p:spPr>
          <a:xfrm>
            <a:off x="0" y="4318242"/>
            <a:ext cx="9144003" cy="830461"/>
          </a:xfrm>
          <a:prstGeom prst="rect">
            <a:avLst/>
          </a:prstGeom>
          <a:noFill/>
          <a:ln>
            <a:noFill/>
          </a:ln>
        </p:spPr>
      </p:pic>
    </p:spTree>
    <p:extLst>
      <p:ext uri="{BB962C8B-B14F-4D97-AF65-F5344CB8AC3E}">
        <p14:creationId xmlns:p14="http://schemas.microsoft.com/office/powerpoint/2010/main" val="8959385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Slide Blue 1">
    <p:spTree>
      <p:nvGrpSpPr>
        <p:cNvPr id="1" name=""/>
        <p:cNvGrpSpPr/>
        <p:nvPr/>
      </p:nvGrpSpPr>
      <p:grpSpPr>
        <a:xfrm>
          <a:off x="0" y="0"/>
          <a:ext cx="0" cy="0"/>
          <a:chOff x="0" y="0"/>
          <a:chExt cx="0" cy="0"/>
        </a:xfrm>
      </p:grpSpPr>
      <p:sp>
        <p:nvSpPr>
          <p:cNvPr id="4" name="Header Background" descr="&quot;&quot;">
            <a:extLst>
              <a:ext uri="{FF2B5EF4-FFF2-40B4-BE49-F238E27FC236}">
                <a16:creationId xmlns:a16="http://schemas.microsoft.com/office/drawing/2014/main" id="{D17A9025-49B8-5951-4327-80057B367C37}"/>
              </a:ext>
            </a:extLst>
          </p:cNvPr>
          <p:cNvSpPr/>
          <p:nvPr userDrawn="1"/>
        </p:nvSpPr>
        <p:spPr>
          <a:xfrm>
            <a:off x="1125" y="0"/>
            <a:ext cx="9144000" cy="2743200"/>
          </a:xfrm>
          <a:prstGeom prst="rect">
            <a:avLst/>
          </a:prstGeom>
          <a:solidFill>
            <a:srgbClr val="488BC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 name="Content Placeholder 2" descr="Colorado Department of Education logo">
            <a:extLst>
              <a:ext uri="{FF2B5EF4-FFF2-40B4-BE49-F238E27FC236}">
                <a16:creationId xmlns:a16="http://schemas.microsoft.com/office/drawing/2014/main" id="{ECA03D9A-7FC4-1383-19B9-E596001A693D}"/>
              </a:ext>
            </a:extLst>
          </p:cNvPr>
          <p:cNvPicPr preferRelativeResize="0"/>
          <p:nvPr userDrawn="1"/>
        </p:nvPicPr>
        <p:blipFill rotWithShape="1">
          <a:blip r:embed="rId2">
            <a:alphaModFix/>
          </a:blip>
          <a:srcRect/>
          <a:stretch/>
        </p:blipFill>
        <p:spPr>
          <a:xfrm>
            <a:off x="2299325" y="703400"/>
            <a:ext cx="1456100" cy="919150"/>
          </a:xfrm>
          <a:prstGeom prst="rect">
            <a:avLst/>
          </a:prstGeom>
          <a:noFill/>
          <a:ln>
            <a:noFill/>
          </a:ln>
        </p:spPr>
      </p:pic>
      <p:sp>
        <p:nvSpPr>
          <p:cNvPr id="2" name="Title 1">
            <a:extLst>
              <a:ext uri="{FF2B5EF4-FFF2-40B4-BE49-F238E27FC236}">
                <a16:creationId xmlns:a16="http://schemas.microsoft.com/office/drawing/2014/main" id="{2D876E49-ECF2-BA20-C8C6-A7E62C179A41}"/>
              </a:ext>
            </a:extLst>
          </p:cNvPr>
          <p:cNvSpPr>
            <a:spLocks noGrp="1"/>
          </p:cNvSpPr>
          <p:nvPr>
            <p:ph type="ctrTitle"/>
          </p:nvPr>
        </p:nvSpPr>
        <p:spPr>
          <a:xfrm>
            <a:off x="210311" y="1842006"/>
            <a:ext cx="5784971" cy="818068"/>
          </a:xfrm>
        </p:spPr>
        <p:txBody>
          <a:bodyPr anchor="t">
            <a:normAutofit/>
          </a:bodyPr>
          <a:lstStyle>
            <a:lvl1pPr algn="ctr">
              <a:defRPr sz="2600">
                <a:solidFill>
                  <a:schemeClr val="bg1"/>
                </a:solidFill>
              </a:defRPr>
            </a:lvl1pPr>
          </a:lstStyle>
          <a:p>
            <a:endParaRPr lang="en-US"/>
          </a:p>
        </p:txBody>
      </p:sp>
      <p:sp>
        <p:nvSpPr>
          <p:cNvPr id="3" name="Subtitle 2">
            <a:extLst>
              <a:ext uri="{FF2B5EF4-FFF2-40B4-BE49-F238E27FC236}">
                <a16:creationId xmlns:a16="http://schemas.microsoft.com/office/drawing/2014/main" id="{1EA6FB86-015E-024A-D471-9CE613BCD488}"/>
              </a:ext>
            </a:extLst>
          </p:cNvPr>
          <p:cNvSpPr>
            <a:spLocks noGrp="1"/>
          </p:cNvSpPr>
          <p:nvPr>
            <p:ph type="subTitle" idx="1" hasCustomPrompt="1"/>
          </p:nvPr>
        </p:nvSpPr>
        <p:spPr>
          <a:xfrm>
            <a:off x="210312" y="2962656"/>
            <a:ext cx="5784970" cy="1241425"/>
          </a:xfrm>
        </p:spPr>
        <p:txBody>
          <a:bodyPr anchor="t">
            <a:normAutofit/>
          </a:bodyPr>
          <a:lstStyle>
            <a:lvl1pPr marL="0" indent="0" algn="ctr">
              <a:buNone/>
              <a:defRPr sz="2200">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 title</a:t>
            </a:r>
          </a:p>
        </p:txBody>
      </p:sp>
      <p:sp>
        <p:nvSpPr>
          <p:cNvPr id="7" name="Content Placeholder 3">
            <a:extLst>
              <a:ext uri="{FF2B5EF4-FFF2-40B4-BE49-F238E27FC236}">
                <a16:creationId xmlns:a16="http://schemas.microsoft.com/office/drawing/2014/main" id="{A8509A06-99DE-B63F-653C-A325846592BA}"/>
              </a:ext>
            </a:extLst>
          </p:cNvPr>
          <p:cNvSpPr>
            <a:spLocks noGrp="1"/>
          </p:cNvSpPr>
          <p:nvPr>
            <p:ph sz="half" idx="13" hasCustomPrompt="1"/>
          </p:nvPr>
        </p:nvSpPr>
        <p:spPr>
          <a:xfrm>
            <a:off x="6187757" y="1"/>
            <a:ext cx="2954650" cy="4311400"/>
          </a:xfrm>
        </p:spPr>
        <p:txBody>
          <a:bodyPr>
            <a:normAutofit/>
          </a:bodyPr>
          <a:lstStyle>
            <a:lvl1pPr marL="114300" indent="0">
              <a:buNone/>
              <a:defRPr sz="1800">
                <a:solidFill>
                  <a:schemeClr val="tx1"/>
                </a:solidFill>
                <a:latin typeface="Arial" panose="020B0604020202020204" pitchFamily="34" charset="0"/>
                <a:ea typeface="Roboto" panose="02000000000000000000" pitchFamily="2" charset="0"/>
                <a:cs typeface="Arial" panose="020B0604020202020204" pitchFamily="34" charset="0"/>
              </a:defRPr>
            </a:lvl1pPr>
            <a:lvl2pPr>
              <a:defRPr sz="2000"/>
            </a:lvl2pPr>
            <a:lvl3pPr>
              <a:defRPr sz="1800"/>
            </a:lvl3pPr>
          </a:lstStyle>
          <a:p>
            <a:pPr lvl="0"/>
            <a:r>
              <a:rPr lang="en-US"/>
              <a:t>Object</a:t>
            </a:r>
          </a:p>
        </p:txBody>
      </p:sp>
      <p:pic>
        <p:nvPicPr>
          <p:cNvPr id="10" name="Footer Background">
            <a:extLst>
              <a:ext uri="{FF2B5EF4-FFF2-40B4-BE49-F238E27FC236}">
                <a16:creationId xmlns:a16="http://schemas.microsoft.com/office/drawing/2014/main" id="{C89979AB-D14A-E902-7C83-DEEC35762569}"/>
              </a:ext>
              <a:ext uri="{C183D7F6-B498-43B3-948B-1728B52AA6E4}">
                <adec:decorative xmlns:adec="http://schemas.microsoft.com/office/drawing/2017/decorative" val="1"/>
              </a:ext>
            </a:extLst>
          </p:cNvPr>
          <p:cNvPicPr preferRelativeResize="0"/>
          <p:nvPr userDrawn="1"/>
        </p:nvPicPr>
        <p:blipFill rotWithShape="1">
          <a:blip r:embed="rId3">
            <a:alphaModFix/>
          </a:blip>
          <a:srcRect/>
          <a:stretch/>
        </p:blipFill>
        <p:spPr>
          <a:xfrm>
            <a:off x="0" y="4308583"/>
            <a:ext cx="9144003" cy="830461"/>
          </a:xfrm>
          <a:prstGeom prst="rect">
            <a:avLst/>
          </a:prstGeom>
          <a:noFill/>
          <a:ln>
            <a:noFill/>
          </a:ln>
        </p:spPr>
      </p:pic>
    </p:spTree>
    <p:extLst>
      <p:ext uri="{BB962C8B-B14F-4D97-AF65-F5344CB8AC3E}">
        <p14:creationId xmlns:p14="http://schemas.microsoft.com/office/powerpoint/2010/main" val="2579628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Slide Blue 2">
    <p:spTree>
      <p:nvGrpSpPr>
        <p:cNvPr id="1" name=""/>
        <p:cNvGrpSpPr/>
        <p:nvPr/>
      </p:nvGrpSpPr>
      <p:grpSpPr>
        <a:xfrm>
          <a:off x="0" y="0"/>
          <a:ext cx="0" cy="0"/>
          <a:chOff x="0" y="0"/>
          <a:chExt cx="0" cy="0"/>
        </a:xfrm>
      </p:grpSpPr>
      <p:sp>
        <p:nvSpPr>
          <p:cNvPr id="4" name="Header Background" descr="&quot;&quot;">
            <a:extLst>
              <a:ext uri="{FF2B5EF4-FFF2-40B4-BE49-F238E27FC236}">
                <a16:creationId xmlns:a16="http://schemas.microsoft.com/office/drawing/2014/main" id="{D17A9025-49B8-5951-4327-80057B367C37}"/>
              </a:ext>
            </a:extLst>
          </p:cNvPr>
          <p:cNvSpPr/>
          <p:nvPr userDrawn="1"/>
        </p:nvSpPr>
        <p:spPr>
          <a:xfrm>
            <a:off x="1125" y="0"/>
            <a:ext cx="9144000" cy="2743200"/>
          </a:xfrm>
          <a:prstGeom prst="rect">
            <a:avLst/>
          </a:prstGeom>
          <a:solidFill>
            <a:srgbClr val="488BC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 name="Content Placeholder 2" descr="Colorado Department of Education logo">
            <a:extLst>
              <a:ext uri="{FF2B5EF4-FFF2-40B4-BE49-F238E27FC236}">
                <a16:creationId xmlns:a16="http://schemas.microsoft.com/office/drawing/2014/main" id="{ECA03D9A-7FC4-1383-19B9-E596001A693D}"/>
              </a:ext>
            </a:extLst>
          </p:cNvPr>
          <p:cNvPicPr preferRelativeResize="0"/>
          <p:nvPr userDrawn="1"/>
        </p:nvPicPr>
        <p:blipFill rotWithShape="1">
          <a:blip r:embed="rId2">
            <a:alphaModFix/>
          </a:blip>
          <a:srcRect/>
          <a:stretch/>
        </p:blipFill>
        <p:spPr>
          <a:xfrm>
            <a:off x="2299325" y="703400"/>
            <a:ext cx="1456100" cy="919150"/>
          </a:xfrm>
          <a:prstGeom prst="rect">
            <a:avLst/>
          </a:prstGeom>
          <a:noFill/>
          <a:ln>
            <a:noFill/>
          </a:ln>
        </p:spPr>
      </p:pic>
      <p:sp>
        <p:nvSpPr>
          <p:cNvPr id="2" name="Title 1">
            <a:extLst>
              <a:ext uri="{FF2B5EF4-FFF2-40B4-BE49-F238E27FC236}">
                <a16:creationId xmlns:a16="http://schemas.microsoft.com/office/drawing/2014/main" id="{2D876E49-ECF2-BA20-C8C6-A7E62C179A41}"/>
              </a:ext>
            </a:extLst>
          </p:cNvPr>
          <p:cNvSpPr>
            <a:spLocks noGrp="1"/>
          </p:cNvSpPr>
          <p:nvPr>
            <p:ph type="ctrTitle"/>
          </p:nvPr>
        </p:nvSpPr>
        <p:spPr>
          <a:xfrm>
            <a:off x="210311" y="1842006"/>
            <a:ext cx="5784971" cy="818068"/>
          </a:xfrm>
        </p:spPr>
        <p:txBody>
          <a:bodyPr anchor="t">
            <a:normAutofit/>
          </a:bodyPr>
          <a:lstStyle>
            <a:lvl1pPr algn="ctr">
              <a:defRPr sz="2600">
                <a:solidFill>
                  <a:schemeClr val="bg1"/>
                </a:solidFill>
              </a:defRPr>
            </a:lvl1pPr>
          </a:lstStyle>
          <a:p>
            <a:endParaRPr lang="en-US"/>
          </a:p>
        </p:txBody>
      </p:sp>
      <p:sp>
        <p:nvSpPr>
          <p:cNvPr id="3" name="Subtitle 2">
            <a:extLst>
              <a:ext uri="{FF2B5EF4-FFF2-40B4-BE49-F238E27FC236}">
                <a16:creationId xmlns:a16="http://schemas.microsoft.com/office/drawing/2014/main" id="{1EA6FB86-015E-024A-D471-9CE613BCD488}"/>
              </a:ext>
            </a:extLst>
          </p:cNvPr>
          <p:cNvSpPr>
            <a:spLocks noGrp="1"/>
          </p:cNvSpPr>
          <p:nvPr>
            <p:ph type="subTitle" idx="1" hasCustomPrompt="1"/>
          </p:nvPr>
        </p:nvSpPr>
        <p:spPr>
          <a:xfrm>
            <a:off x="210312" y="2962656"/>
            <a:ext cx="5784970" cy="1241425"/>
          </a:xfrm>
        </p:spPr>
        <p:txBody>
          <a:bodyPr anchor="t">
            <a:normAutofit/>
          </a:bodyPr>
          <a:lstStyle>
            <a:lvl1pPr marL="0" indent="0" algn="ctr">
              <a:buNone/>
              <a:defRPr sz="2200" b="0">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 title</a:t>
            </a:r>
          </a:p>
        </p:txBody>
      </p:sp>
      <p:sp>
        <p:nvSpPr>
          <p:cNvPr id="7" name="Content Placeholder 3">
            <a:extLst>
              <a:ext uri="{FF2B5EF4-FFF2-40B4-BE49-F238E27FC236}">
                <a16:creationId xmlns:a16="http://schemas.microsoft.com/office/drawing/2014/main" id="{A8509A06-99DE-B63F-653C-A325846592BA}"/>
              </a:ext>
            </a:extLst>
          </p:cNvPr>
          <p:cNvSpPr>
            <a:spLocks noGrp="1"/>
          </p:cNvSpPr>
          <p:nvPr>
            <p:ph sz="half" idx="13"/>
          </p:nvPr>
        </p:nvSpPr>
        <p:spPr>
          <a:xfrm>
            <a:off x="6180383" y="1"/>
            <a:ext cx="2954650" cy="4311400"/>
          </a:xfrm>
        </p:spPr>
        <p:txBody>
          <a:bodyPr>
            <a:normAutofit/>
          </a:bodyPr>
          <a:lstStyle>
            <a:lvl1pPr marL="114300" indent="0">
              <a:buNone/>
              <a:defRPr sz="1800">
                <a:solidFill>
                  <a:schemeClr val="tx1"/>
                </a:solidFill>
                <a:latin typeface="Arial" panose="020B0604020202020204" pitchFamily="34" charset="0"/>
                <a:ea typeface="Roboto" panose="02000000000000000000" pitchFamily="2" charset="0"/>
                <a:cs typeface="Arial" panose="020B0604020202020204" pitchFamily="34" charset="0"/>
              </a:defRPr>
            </a:lvl1pPr>
            <a:lvl2pPr>
              <a:defRPr sz="2000"/>
            </a:lvl2pPr>
            <a:lvl3pPr>
              <a:defRPr sz="1800"/>
            </a:lvl3pPr>
          </a:lstStyle>
          <a:p>
            <a:pPr lvl="0"/>
            <a:endParaRPr lang="en-US"/>
          </a:p>
        </p:txBody>
      </p:sp>
      <p:sp>
        <p:nvSpPr>
          <p:cNvPr id="5" name="Footer Background">
            <a:extLst>
              <a:ext uri="{FF2B5EF4-FFF2-40B4-BE49-F238E27FC236}">
                <a16:creationId xmlns:a16="http://schemas.microsoft.com/office/drawing/2014/main" id="{3E053A2F-6B7F-FEDF-2537-3D0170897C31}"/>
              </a:ext>
              <a:ext uri="{C183D7F6-B498-43B3-948B-1728B52AA6E4}">
                <adec:decorative xmlns:adec="http://schemas.microsoft.com/office/drawing/2017/decorative" val="1"/>
              </a:ext>
            </a:extLst>
          </p:cNvPr>
          <p:cNvSpPr/>
          <p:nvPr userDrawn="1"/>
        </p:nvSpPr>
        <p:spPr>
          <a:xfrm>
            <a:off x="0" y="4311400"/>
            <a:ext cx="9144000" cy="832100"/>
          </a:xfrm>
          <a:prstGeom prst="rect">
            <a:avLst/>
          </a:prstGeom>
          <a:solidFill>
            <a:srgbClr val="488BC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3677038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2_Title and Content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7D912-6C18-BD7E-20B8-246EE9818695}"/>
              </a:ext>
            </a:extLst>
          </p:cNvPr>
          <p:cNvSpPr>
            <a:spLocks noGrp="1"/>
          </p:cNvSpPr>
          <p:nvPr>
            <p:ph type="title" hasCustomPrompt="1"/>
          </p:nvPr>
        </p:nvSpPr>
        <p:spPr>
          <a:xfrm>
            <a:off x="203199" y="132878"/>
            <a:ext cx="8695267" cy="622829"/>
          </a:xfrm>
        </p:spPr>
        <p:txBody>
          <a:bodyPr>
            <a:normAutofit/>
          </a:bodyPr>
          <a:lstStyle>
            <a:lvl1pPr>
              <a:defRPr sz="2400"/>
            </a:lvl1pPr>
          </a:lstStyle>
          <a:p>
            <a:r>
              <a:rPr lang="en-US"/>
              <a:t>Click to edit title</a:t>
            </a:r>
          </a:p>
        </p:txBody>
      </p:sp>
      <p:cxnSp>
        <p:nvCxnSpPr>
          <p:cNvPr id="5" name="Header Separator" descr="Header separator">
            <a:extLst>
              <a:ext uri="{FF2B5EF4-FFF2-40B4-BE49-F238E27FC236}">
                <a16:creationId xmlns:a16="http://schemas.microsoft.com/office/drawing/2014/main" id="{94645181-6C3B-B4FD-D448-38DF991B2FCB}"/>
              </a:ext>
            </a:extLst>
          </p:cNvPr>
          <p:cNvCxnSpPr/>
          <p:nvPr userDrawn="1"/>
        </p:nvCxnSpPr>
        <p:spPr>
          <a:xfrm>
            <a:off x="0" y="776590"/>
            <a:ext cx="7479600" cy="0"/>
          </a:xfrm>
          <a:prstGeom prst="straightConnector1">
            <a:avLst/>
          </a:prstGeom>
          <a:noFill/>
          <a:ln w="19050" cap="flat" cmpd="sng">
            <a:solidFill>
              <a:srgbClr val="488BC9"/>
            </a:solidFill>
            <a:prstDash val="solid"/>
            <a:round/>
            <a:headEnd type="none" w="sm" len="sm"/>
            <a:tailEnd type="none" w="sm" len="sm"/>
          </a:ln>
        </p:spPr>
      </p:cxnSp>
      <p:sp>
        <p:nvSpPr>
          <p:cNvPr id="3" name="Content Placeholder 2">
            <a:extLst>
              <a:ext uri="{FF2B5EF4-FFF2-40B4-BE49-F238E27FC236}">
                <a16:creationId xmlns:a16="http://schemas.microsoft.com/office/drawing/2014/main" id="{AF123C1A-A888-EEB5-774A-BB24E85B9CC1}"/>
              </a:ext>
            </a:extLst>
          </p:cNvPr>
          <p:cNvSpPr>
            <a:spLocks noGrp="1"/>
          </p:cNvSpPr>
          <p:nvPr>
            <p:ph idx="1"/>
          </p:nvPr>
        </p:nvSpPr>
        <p:spPr>
          <a:xfrm>
            <a:off x="203200" y="928187"/>
            <a:ext cx="5391265" cy="3226081"/>
          </a:xfrm>
        </p:spPr>
        <p:txBody>
          <a:bodyPr/>
          <a:lstStyle>
            <a:lvl1pPr>
              <a:lnSpc>
                <a:spcPct val="90000"/>
              </a:lnSpc>
              <a:defRPr sz="1800">
                <a:latin typeface="Arial" panose="020B0604020202020204" pitchFamily="34" charset="0"/>
                <a:cs typeface="Arial" panose="020B0604020202020204" pitchFamily="34" charset="0"/>
              </a:defRPr>
            </a:lvl1pPr>
            <a:lvl2pPr>
              <a:lnSpc>
                <a:spcPct val="90000"/>
              </a:lnSpc>
              <a:defRPr sz="1600">
                <a:latin typeface="Arial" panose="020B0604020202020204" pitchFamily="34" charset="0"/>
                <a:cs typeface="Arial" panose="020B0604020202020204" pitchFamily="34" charset="0"/>
              </a:defRPr>
            </a:lvl2pPr>
            <a:lvl3pPr>
              <a:lnSpc>
                <a:spcPct val="90000"/>
              </a:lnSpc>
              <a:defRPr sz="1400">
                <a:latin typeface="Arial" panose="020B0604020202020204" pitchFamily="34" charset="0"/>
                <a:cs typeface="Arial" panose="020B0604020202020204" pitchFamily="34" charset="0"/>
              </a:defRPr>
            </a:lvl3pPr>
            <a:lvl4pPr>
              <a:lnSpc>
                <a:spcPct val="90000"/>
              </a:lnSpc>
              <a:defRPr sz="1400">
                <a:latin typeface="Arial" panose="020B0604020202020204" pitchFamily="34" charset="0"/>
                <a:cs typeface="Arial" panose="020B0604020202020204" pitchFamily="34" charset="0"/>
              </a:defRPr>
            </a:lvl4pPr>
            <a:lvl5pPr>
              <a:lnSpc>
                <a:spcPct val="90000"/>
              </a:lnSpc>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Footer Background">
            <a:extLst>
              <a:ext uri="{FF2B5EF4-FFF2-40B4-BE49-F238E27FC236}">
                <a16:creationId xmlns:a16="http://schemas.microsoft.com/office/drawing/2014/main" id="{1F3B2BAB-D873-5894-52EE-3577C5D1F083}"/>
              </a:ext>
              <a:ext uri="{C183D7F6-B498-43B3-948B-1728B52AA6E4}">
                <adec:decorative xmlns:adec="http://schemas.microsoft.com/office/drawing/2017/decorative" val="1"/>
              </a:ext>
            </a:extLst>
          </p:cNvPr>
          <p:cNvPicPr preferRelativeResize="0"/>
          <p:nvPr userDrawn="1"/>
        </p:nvPicPr>
        <p:blipFill rotWithShape="1">
          <a:blip r:embed="rId2">
            <a:alphaModFix/>
          </a:blip>
          <a:srcRect/>
          <a:stretch/>
        </p:blipFill>
        <p:spPr>
          <a:xfrm>
            <a:off x="0" y="4320695"/>
            <a:ext cx="9144003" cy="830461"/>
          </a:xfrm>
          <a:prstGeom prst="rect">
            <a:avLst/>
          </a:prstGeom>
          <a:noFill/>
          <a:ln>
            <a:noFill/>
          </a:ln>
        </p:spPr>
      </p:pic>
      <p:pic>
        <p:nvPicPr>
          <p:cNvPr id="11" name="CDE Logo">
            <a:extLst>
              <a:ext uri="{FF2B5EF4-FFF2-40B4-BE49-F238E27FC236}">
                <a16:creationId xmlns:a16="http://schemas.microsoft.com/office/drawing/2014/main" id="{1014F391-30B8-A2E7-07E3-3E199506A774}"/>
              </a:ext>
              <a:ext uri="{C183D7F6-B498-43B3-948B-1728B52AA6E4}">
                <adec:decorative xmlns:adec="http://schemas.microsoft.com/office/drawing/2017/decorative" val="1"/>
              </a:ext>
            </a:extLst>
          </p:cNvPr>
          <p:cNvPicPr preferRelativeResize="0"/>
          <p:nvPr userDrawn="1"/>
        </p:nvPicPr>
        <p:blipFill rotWithShape="1">
          <a:blip r:embed="rId3">
            <a:alphaModFix/>
          </a:blip>
          <a:srcRect/>
          <a:stretch/>
        </p:blipFill>
        <p:spPr>
          <a:xfrm>
            <a:off x="8002150" y="4518325"/>
            <a:ext cx="924425" cy="403399"/>
          </a:xfrm>
          <a:prstGeom prst="rect">
            <a:avLst/>
          </a:prstGeom>
          <a:noFill/>
          <a:ln>
            <a:noFill/>
          </a:ln>
        </p:spPr>
      </p:pic>
    </p:spTree>
    <p:extLst>
      <p:ext uri="{BB962C8B-B14F-4D97-AF65-F5344CB8AC3E}">
        <p14:creationId xmlns:p14="http://schemas.microsoft.com/office/powerpoint/2010/main" val="20627115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and Content (2)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7D912-6C18-BD7E-20B8-246EE9818695}"/>
              </a:ext>
            </a:extLst>
          </p:cNvPr>
          <p:cNvSpPr>
            <a:spLocks noGrp="1"/>
          </p:cNvSpPr>
          <p:nvPr>
            <p:ph type="title" hasCustomPrompt="1"/>
          </p:nvPr>
        </p:nvSpPr>
        <p:spPr>
          <a:xfrm>
            <a:off x="203199" y="132878"/>
            <a:ext cx="8695267" cy="622829"/>
          </a:xfrm>
        </p:spPr>
        <p:txBody>
          <a:bodyPr>
            <a:normAutofit/>
          </a:bodyPr>
          <a:lstStyle>
            <a:lvl1pPr>
              <a:defRPr sz="2400"/>
            </a:lvl1pPr>
          </a:lstStyle>
          <a:p>
            <a:r>
              <a:rPr lang="en-US"/>
              <a:t>Click to edit title</a:t>
            </a:r>
          </a:p>
        </p:txBody>
      </p:sp>
      <p:cxnSp>
        <p:nvCxnSpPr>
          <p:cNvPr id="5" name="Header Separator" descr="Header separator">
            <a:extLst>
              <a:ext uri="{FF2B5EF4-FFF2-40B4-BE49-F238E27FC236}">
                <a16:creationId xmlns:a16="http://schemas.microsoft.com/office/drawing/2014/main" id="{521EACFF-76AE-FBD9-46B0-4BEF73F0C790}"/>
              </a:ext>
            </a:extLst>
          </p:cNvPr>
          <p:cNvCxnSpPr/>
          <p:nvPr userDrawn="1"/>
        </p:nvCxnSpPr>
        <p:spPr>
          <a:xfrm>
            <a:off x="0" y="776590"/>
            <a:ext cx="7479600" cy="0"/>
          </a:xfrm>
          <a:prstGeom prst="straightConnector1">
            <a:avLst/>
          </a:prstGeom>
          <a:noFill/>
          <a:ln w="19050" cap="flat" cmpd="sng">
            <a:solidFill>
              <a:srgbClr val="488BC9"/>
            </a:solidFill>
            <a:prstDash val="solid"/>
            <a:round/>
            <a:headEnd type="none" w="sm" len="sm"/>
            <a:tailEnd type="none" w="sm" len="sm"/>
          </a:ln>
        </p:spPr>
      </p:cxnSp>
      <p:sp>
        <p:nvSpPr>
          <p:cNvPr id="3" name="Content Placeholder 2">
            <a:extLst>
              <a:ext uri="{FF2B5EF4-FFF2-40B4-BE49-F238E27FC236}">
                <a16:creationId xmlns:a16="http://schemas.microsoft.com/office/drawing/2014/main" id="{AF123C1A-A888-EEB5-774A-BB24E85B9CC1}"/>
              </a:ext>
            </a:extLst>
          </p:cNvPr>
          <p:cNvSpPr>
            <a:spLocks noGrp="1"/>
          </p:cNvSpPr>
          <p:nvPr>
            <p:ph idx="1"/>
          </p:nvPr>
        </p:nvSpPr>
        <p:spPr>
          <a:xfrm>
            <a:off x="201168" y="928187"/>
            <a:ext cx="5394960" cy="3226081"/>
          </a:xfrm>
        </p:spPr>
        <p:txBody>
          <a:bodyPr/>
          <a:lstStyle>
            <a:lvl1pPr>
              <a:lnSpc>
                <a:spcPct val="90000"/>
              </a:lnSpc>
              <a:defRPr sz="1800"/>
            </a:lvl1pPr>
            <a:lvl2pPr>
              <a:lnSpc>
                <a:spcPct val="90000"/>
              </a:lnSpc>
              <a:defRPr sz="1600"/>
            </a:lvl2pPr>
            <a:lvl3pPr>
              <a:lnSpc>
                <a:spcPct val="90000"/>
              </a:lnSpc>
              <a:defRPr sz="1400"/>
            </a:lvl3pPr>
            <a:lvl4pPr>
              <a:lnSpc>
                <a:spcPct val="90000"/>
              </a:lnSpc>
              <a:defRPr sz="1400"/>
            </a:lvl4pPr>
            <a:lvl5pPr>
              <a:lnSpc>
                <a:spcPct val="90000"/>
              </a:lnSpc>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F8C4C999-E995-BF54-91C1-FC977B702D18}"/>
              </a:ext>
            </a:extLst>
          </p:cNvPr>
          <p:cNvSpPr>
            <a:spLocks noGrp="1"/>
          </p:cNvSpPr>
          <p:nvPr>
            <p:ph idx="13" hasCustomPrompt="1"/>
          </p:nvPr>
        </p:nvSpPr>
        <p:spPr>
          <a:xfrm>
            <a:off x="5860472" y="928642"/>
            <a:ext cx="3080327" cy="3226081"/>
          </a:xfrm>
        </p:spPr>
        <p:txBody>
          <a:bodyPr/>
          <a:lstStyle>
            <a:lvl1pPr marL="0" indent="0">
              <a:buNone/>
              <a:defRPr sz="1800"/>
            </a:lvl1pPr>
            <a:lvl2pPr>
              <a:defRPr sz="2000"/>
            </a:lvl2pPr>
            <a:lvl3pPr>
              <a:defRPr sz="1600"/>
            </a:lvl3pPr>
          </a:lstStyle>
          <a:p>
            <a:pPr lvl="0"/>
            <a:r>
              <a:rPr lang="en-US"/>
              <a:t>Object</a:t>
            </a:r>
          </a:p>
        </p:txBody>
      </p:sp>
      <p:pic>
        <p:nvPicPr>
          <p:cNvPr id="8" name="Footer Background">
            <a:extLst>
              <a:ext uri="{FF2B5EF4-FFF2-40B4-BE49-F238E27FC236}">
                <a16:creationId xmlns:a16="http://schemas.microsoft.com/office/drawing/2014/main" id="{C47DA95A-C3D3-3A36-6E94-A0C31B67B093}"/>
              </a:ext>
              <a:ext uri="{C183D7F6-B498-43B3-948B-1728B52AA6E4}">
                <adec:decorative xmlns:adec="http://schemas.microsoft.com/office/drawing/2017/decorative" val="1"/>
              </a:ext>
            </a:extLst>
          </p:cNvPr>
          <p:cNvPicPr preferRelativeResize="0"/>
          <p:nvPr userDrawn="1"/>
        </p:nvPicPr>
        <p:blipFill rotWithShape="1">
          <a:blip r:embed="rId2">
            <a:alphaModFix/>
          </a:blip>
          <a:srcRect/>
          <a:stretch/>
        </p:blipFill>
        <p:spPr>
          <a:xfrm>
            <a:off x="0" y="4320695"/>
            <a:ext cx="9144003" cy="830461"/>
          </a:xfrm>
          <a:prstGeom prst="rect">
            <a:avLst/>
          </a:prstGeom>
          <a:noFill/>
          <a:ln>
            <a:noFill/>
          </a:ln>
        </p:spPr>
      </p:pic>
      <p:pic>
        <p:nvPicPr>
          <p:cNvPr id="11" name="CDE Logo">
            <a:extLst>
              <a:ext uri="{FF2B5EF4-FFF2-40B4-BE49-F238E27FC236}">
                <a16:creationId xmlns:a16="http://schemas.microsoft.com/office/drawing/2014/main" id="{1014F391-30B8-A2E7-07E3-3E199506A774}"/>
              </a:ext>
              <a:ext uri="{C183D7F6-B498-43B3-948B-1728B52AA6E4}">
                <adec:decorative xmlns:adec="http://schemas.microsoft.com/office/drawing/2017/decorative" val="1"/>
              </a:ext>
            </a:extLst>
          </p:cNvPr>
          <p:cNvPicPr preferRelativeResize="0"/>
          <p:nvPr userDrawn="1"/>
        </p:nvPicPr>
        <p:blipFill rotWithShape="1">
          <a:blip r:embed="rId3">
            <a:alphaModFix/>
          </a:blip>
          <a:srcRect/>
          <a:stretch/>
        </p:blipFill>
        <p:spPr>
          <a:xfrm>
            <a:off x="8002150" y="4518325"/>
            <a:ext cx="924425" cy="403399"/>
          </a:xfrm>
          <a:prstGeom prst="rect">
            <a:avLst/>
          </a:prstGeom>
          <a:noFill/>
          <a:ln>
            <a:noFill/>
          </a:ln>
        </p:spPr>
      </p:pic>
    </p:spTree>
    <p:extLst>
      <p:ext uri="{BB962C8B-B14F-4D97-AF65-F5344CB8AC3E}">
        <p14:creationId xmlns:p14="http://schemas.microsoft.com/office/powerpoint/2010/main" val="26855451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and Content (3)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7D912-6C18-BD7E-20B8-246EE9818695}"/>
              </a:ext>
            </a:extLst>
          </p:cNvPr>
          <p:cNvSpPr>
            <a:spLocks noGrp="1"/>
          </p:cNvSpPr>
          <p:nvPr>
            <p:ph type="title" hasCustomPrompt="1"/>
          </p:nvPr>
        </p:nvSpPr>
        <p:spPr>
          <a:xfrm>
            <a:off x="203199" y="132878"/>
            <a:ext cx="8695267" cy="622829"/>
          </a:xfrm>
        </p:spPr>
        <p:txBody>
          <a:bodyPr>
            <a:normAutofit/>
          </a:bodyPr>
          <a:lstStyle>
            <a:lvl1pPr>
              <a:defRPr sz="2400"/>
            </a:lvl1pPr>
          </a:lstStyle>
          <a:p>
            <a:r>
              <a:rPr lang="en-US"/>
              <a:t>Click to edit title</a:t>
            </a:r>
          </a:p>
        </p:txBody>
      </p:sp>
      <p:cxnSp>
        <p:nvCxnSpPr>
          <p:cNvPr id="7" name="Header Separator" descr="Header separator">
            <a:extLst>
              <a:ext uri="{FF2B5EF4-FFF2-40B4-BE49-F238E27FC236}">
                <a16:creationId xmlns:a16="http://schemas.microsoft.com/office/drawing/2014/main" id="{E0A5B321-BE39-D99D-AE92-87D656E1C2A7}"/>
              </a:ext>
            </a:extLst>
          </p:cNvPr>
          <p:cNvCxnSpPr/>
          <p:nvPr userDrawn="1"/>
        </p:nvCxnSpPr>
        <p:spPr>
          <a:xfrm>
            <a:off x="0" y="776590"/>
            <a:ext cx="7479600" cy="0"/>
          </a:xfrm>
          <a:prstGeom prst="straightConnector1">
            <a:avLst/>
          </a:prstGeom>
          <a:noFill/>
          <a:ln w="19050" cap="flat" cmpd="sng">
            <a:solidFill>
              <a:srgbClr val="488BC9"/>
            </a:solidFill>
            <a:prstDash val="solid"/>
            <a:round/>
            <a:headEnd type="none" w="sm" len="sm"/>
            <a:tailEnd type="none" w="sm" len="sm"/>
          </a:ln>
        </p:spPr>
      </p:cxnSp>
      <p:sp>
        <p:nvSpPr>
          <p:cNvPr id="3" name="Content Placeholder 2">
            <a:extLst>
              <a:ext uri="{FF2B5EF4-FFF2-40B4-BE49-F238E27FC236}">
                <a16:creationId xmlns:a16="http://schemas.microsoft.com/office/drawing/2014/main" id="{AF123C1A-A888-EEB5-774A-BB24E85B9CC1}"/>
              </a:ext>
            </a:extLst>
          </p:cNvPr>
          <p:cNvSpPr>
            <a:spLocks noGrp="1"/>
          </p:cNvSpPr>
          <p:nvPr>
            <p:ph idx="1" hasCustomPrompt="1"/>
          </p:nvPr>
        </p:nvSpPr>
        <p:spPr>
          <a:xfrm>
            <a:off x="203200" y="928187"/>
            <a:ext cx="2821825" cy="3226081"/>
          </a:xfrm>
        </p:spPr>
        <p:txBody>
          <a:bodyPr>
            <a:normAutofit/>
          </a:bodyPr>
          <a:lstStyle>
            <a:lvl1pPr>
              <a:lnSpc>
                <a:spcPct val="90000"/>
              </a:lnSpc>
              <a:defRPr sz="1800">
                <a:latin typeface="Arial" panose="020B0604020202020204" pitchFamily="34" charset="0"/>
                <a:cs typeface="Arial" panose="020B0604020202020204" pitchFamily="34" charset="0"/>
              </a:defRPr>
            </a:lvl1pPr>
            <a:lvl2pPr marL="457200" indent="0">
              <a:buNone/>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Click to add text</a:t>
            </a:r>
          </a:p>
        </p:txBody>
      </p:sp>
      <p:sp>
        <p:nvSpPr>
          <p:cNvPr id="4" name="Content Placeholder 3">
            <a:extLst>
              <a:ext uri="{FF2B5EF4-FFF2-40B4-BE49-F238E27FC236}">
                <a16:creationId xmlns:a16="http://schemas.microsoft.com/office/drawing/2014/main" id="{A7AF4F8F-2E84-4468-ED5D-A28E2A98B9A3}"/>
              </a:ext>
            </a:extLst>
          </p:cNvPr>
          <p:cNvSpPr>
            <a:spLocks noGrp="1"/>
          </p:cNvSpPr>
          <p:nvPr>
            <p:ph idx="13" hasCustomPrompt="1"/>
          </p:nvPr>
        </p:nvSpPr>
        <p:spPr>
          <a:xfrm>
            <a:off x="3163299" y="927979"/>
            <a:ext cx="2821825" cy="3226081"/>
          </a:xfrm>
        </p:spPr>
        <p:txBody>
          <a:bodyPr>
            <a:normAutofit/>
          </a:bodyPr>
          <a:lstStyle>
            <a:lvl1pPr>
              <a:lnSpc>
                <a:spcPct val="90000"/>
              </a:lnSpc>
              <a:defRPr sz="1800">
                <a:latin typeface="Arial" panose="020B0604020202020204" pitchFamily="34" charset="0"/>
                <a:cs typeface="Arial" panose="020B0604020202020204" pitchFamily="34" charset="0"/>
              </a:defRPr>
            </a:lvl1pPr>
            <a:lvl2pPr marL="457200" indent="0">
              <a:buNone/>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Click to add text</a:t>
            </a:r>
          </a:p>
        </p:txBody>
      </p:sp>
      <p:sp>
        <p:nvSpPr>
          <p:cNvPr id="5" name="Content Placeholder 4">
            <a:extLst>
              <a:ext uri="{FF2B5EF4-FFF2-40B4-BE49-F238E27FC236}">
                <a16:creationId xmlns:a16="http://schemas.microsoft.com/office/drawing/2014/main" id="{1ABA9F60-7675-4A99-8A53-387BF6CB2692}"/>
              </a:ext>
            </a:extLst>
          </p:cNvPr>
          <p:cNvSpPr>
            <a:spLocks noGrp="1"/>
          </p:cNvSpPr>
          <p:nvPr>
            <p:ph idx="14" hasCustomPrompt="1"/>
          </p:nvPr>
        </p:nvSpPr>
        <p:spPr>
          <a:xfrm>
            <a:off x="6115435" y="927979"/>
            <a:ext cx="2821825" cy="3226081"/>
          </a:xfrm>
        </p:spPr>
        <p:txBody>
          <a:bodyPr>
            <a:normAutofit/>
          </a:bodyPr>
          <a:lstStyle>
            <a:lvl1pPr>
              <a:lnSpc>
                <a:spcPct val="90000"/>
              </a:lnSpc>
              <a:defRPr sz="1800">
                <a:latin typeface="Arial" panose="020B0604020202020204" pitchFamily="34" charset="0"/>
                <a:cs typeface="Arial" panose="020B0604020202020204" pitchFamily="34" charset="0"/>
              </a:defRPr>
            </a:lvl1pPr>
            <a:lvl2pPr marL="457200" indent="0">
              <a:buNone/>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Click to add text</a:t>
            </a:r>
          </a:p>
        </p:txBody>
      </p:sp>
      <p:pic>
        <p:nvPicPr>
          <p:cNvPr id="9" name="Footer Background">
            <a:extLst>
              <a:ext uri="{FF2B5EF4-FFF2-40B4-BE49-F238E27FC236}">
                <a16:creationId xmlns:a16="http://schemas.microsoft.com/office/drawing/2014/main" id="{3BB0E224-BD61-EF0D-71B4-6139542A7A51}"/>
              </a:ext>
              <a:ext uri="{C183D7F6-B498-43B3-948B-1728B52AA6E4}">
                <adec:decorative xmlns:adec="http://schemas.microsoft.com/office/drawing/2017/decorative" val="1"/>
              </a:ext>
            </a:extLst>
          </p:cNvPr>
          <p:cNvPicPr preferRelativeResize="0"/>
          <p:nvPr userDrawn="1"/>
        </p:nvPicPr>
        <p:blipFill rotWithShape="1">
          <a:blip r:embed="rId2">
            <a:alphaModFix/>
          </a:blip>
          <a:srcRect/>
          <a:stretch/>
        </p:blipFill>
        <p:spPr>
          <a:xfrm>
            <a:off x="0" y="4320695"/>
            <a:ext cx="9144003" cy="830461"/>
          </a:xfrm>
          <a:prstGeom prst="rect">
            <a:avLst/>
          </a:prstGeom>
          <a:noFill/>
          <a:ln>
            <a:noFill/>
          </a:ln>
        </p:spPr>
      </p:pic>
      <p:pic>
        <p:nvPicPr>
          <p:cNvPr id="11" name="CDE Logo">
            <a:extLst>
              <a:ext uri="{FF2B5EF4-FFF2-40B4-BE49-F238E27FC236}">
                <a16:creationId xmlns:a16="http://schemas.microsoft.com/office/drawing/2014/main" id="{1014F391-30B8-A2E7-07E3-3E199506A774}"/>
              </a:ext>
              <a:ext uri="{C183D7F6-B498-43B3-948B-1728B52AA6E4}">
                <adec:decorative xmlns:adec="http://schemas.microsoft.com/office/drawing/2017/decorative" val="1"/>
              </a:ext>
            </a:extLst>
          </p:cNvPr>
          <p:cNvPicPr preferRelativeResize="0"/>
          <p:nvPr userDrawn="1"/>
        </p:nvPicPr>
        <p:blipFill rotWithShape="1">
          <a:blip r:embed="rId3">
            <a:alphaModFix/>
          </a:blip>
          <a:srcRect/>
          <a:stretch/>
        </p:blipFill>
        <p:spPr>
          <a:xfrm>
            <a:off x="8002150" y="4518325"/>
            <a:ext cx="924425" cy="403399"/>
          </a:xfrm>
          <a:prstGeom prst="rect">
            <a:avLst/>
          </a:prstGeom>
          <a:noFill/>
          <a:ln>
            <a:noFill/>
          </a:ln>
        </p:spPr>
      </p:pic>
    </p:spTree>
    <p:extLst>
      <p:ext uri="{BB962C8B-B14F-4D97-AF65-F5344CB8AC3E}">
        <p14:creationId xmlns:p14="http://schemas.microsoft.com/office/powerpoint/2010/main" val="39680538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Divider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7D912-6C18-BD7E-20B8-246EE9818695}"/>
              </a:ext>
            </a:extLst>
          </p:cNvPr>
          <p:cNvSpPr>
            <a:spLocks noGrp="1"/>
          </p:cNvSpPr>
          <p:nvPr>
            <p:ph type="title" hasCustomPrompt="1"/>
          </p:nvPr>
        </p:nvSpPr>
        <p:spPr>
          <a:xfrm>
            <a:off x="0" y="3360531"/>
            <a:ext cx="9144000" cy="622829"/>
          </a:xfrm>
          <a:solidFill>
            <a:srgbClr val="488BC9"/>
          </a:solidFill>
        </p:spPr>
        <p:txBody>
          <a:bodyPr>
            <a:normAutofit/>
          </a:bodyPr>
          <a:lstStyle>
            <a:lvl1pPr algn="ctr">
              <a:defRPr sz="2400" b="1">
                <a:solidFill>
                  <a:schemeClr val="bg1"/>
                </a:solidFill>
              </a:defRPr>
            </a:lvl1pPr>
          </a:lstStyle>
          <a:p>
            <a:r>
              <a:rPr lang="en-US"/>
              <a:t>Click to edit title</a:t>
            </a:r>
          </a:p>
        </p:txBody>
      </p:sp>
      <p:sp>
        <p:nvSpPr>
          <p:cNvPr id="10" name="Content Placeholder 2">
            <a:extLst>
              <a:ext uri="{FF2B5EF4-FFF2-40B4-BE49-F238E27FC236}">
                <a16:creationId xmlns:a16="http://schemas.microsoft.com/office/drawing/2014/main" id="{41492FC1-304C-F95B-BD7F-33CE0A8FAECF}"/>
              </a:ext>
            </a:extLst>
          </p:cNvPr>
          <p:cNvSpPr>
            <a:spLocks noGrp="1"/>
          </p:cNvSpPr>
          <p:nvPr>
            <p:ph idx="1" hasCustomPrompt="1"/>
          </p:nvPr>
        </p:nvSpPr>
        <p:spPr>
          <a:xfrm>
            <a:off x="0" y="0"/>
            <a:ext cx="9144000" cy="5143499"/>
          </a:xfr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Object</a:t>
            </a:r>
          </a:p>
        </p:txBody>
      </p:sp>
      <p:pic>
        <p:nvPicPr>
          <p:cNvPr id="11" name="CDE Logo" descr="CDE logo">
            <a:extLst>
              <a:ext uri="{FF2B5EF4-FFF2-40B4-BE49-F238E27FC236}">
                <a16:creationId xmlns:a16="http://schemas.microsoft.com/office/drawing/2014/main" id="{1014F391-30B8-A2E7-07E3-3E199506A774}"/>
              </a:ext>
            </a:extLst>
          </p:cNvPr>
          <p:cNvPicPr preferRelativeResize="0"/>
          <p:nvPr userDrawn="1"/>
        </p:nvPicPr>
        <p:blipFill rotWithShape="1">
          <a:blip r:embed="rId2">
            <a:alphaModFix/>
          </a:blip>
          <a:srcRect/>
          <a:stretch/>
        </p:blipFill>
        <p:spPr>
          <a:xfrm>
            <a:off x="8002150" y="4518325"/>
            <a:ext cx="924425" cy="403399"/>
          </a:xfrm>
          <a:prstGeom prst="rect">
            <a:avLst/>
          </a:prstGeom>
          <a:noFill/>
          <a:ln>
            <a:noFill/>
          </a:ln>
        </p:spPr>
      </p:pic>
    </p:spTree>
    <p:extLst>
      <p:ext uri="{BB962C8B-B14F-4D97-AF65-F5344CB8AC3E}">
        <p14:creationId xmlns:p14="http://schemas.microsoft.com/office/powerpoint/2010/main" val="13578651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Blank Blue Footer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7D912-6C18-BD7E-20B8-246EE9818695}"/>
              </a:ext>
            </a:extLst>
          </p:cNvPr>
          <p:cNvSpPr>
            <a:spLocks noGrp="1"/>
          </p:cNvSpPr>
          <p:nvPr>
            <p:ph type="title" hasCustomPrompt="1"/>
          </p:nvPr>
        </p:nvSpPr>
        <p:spPr>
          <a:xfrm>
            <a:off x="203199" y="132878"/>
            <a:ext cx="8695267" cy="622829"/>
          </a:xfrm>
        </p:spPr>
        <p:txBody>
          <a:bodyPr>
            <a:normAutofit/>
          </a:bodyPr>
          <a:lstStyle>
            <a:lvl1pPr>
              <a:defRPr sz="2400"/>
            </a:lvl1pPr>
          </a:lstStyle>
          <a:p>
            <a:r>
              <a:rPr lang="en-US"/>
              <a:t>Click to edit title</a:t>
            </a:r>
          </a:p>
        </p:txBody>
      </p:sp>
      <p:sp>
        <p:nvSpPr>
          <p:cNvPr id="3" name="Footer Background">
            <a:extLst>
              <a:ext uri="{FF2B5EF4-FFF2-40B4-BE49-F238E27FC236}">
                <a16:creationId xmlns:a16="http://schemas.microsoft.com/office/drawing/2014/main" id="{F10B4B1B-19BC-CC7B-1AAE-A6A2010E8A96}"/>
              </a:ext>
              <a:ext uri="{C183D7F6-B498-43B3-948B-1728B52AA6E4}">
                <adec:decorative xmlns:adec="http://schemas.microsoft.com/office/drawing/2017/decorative" val="1"/>
              </a:ext>
            </a:extLst>
          </p:cNvPr>
          <p:cNvSpPr/>
          <p:nvPr userDrawn="1"/>
        </p:nvSpPr>
        <p:spPr>
          <a:xfrm>
            <a:off x="0" y="4311400"/>
            <a:ext cx="9144000" cy="839400"/>
          </a:xfrm>
          <a:prstGeom prst="rect">
            <a:avLst/>
          </a:prstGeom>
          <a:solidFill>
            <a:srgbClr val="488BC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 name="CDE logo">
            <a:extLst>
              <a:ext uri="{FF2B5EF4-FFF2-40B4-BE49-F238E27FC236}">
                <a16:creationId xmlns:a16="http://schemas.microsoft.com/office/drawing/2014/main" id="{9F164403-F968-F752-72F7-60E69CBFB634}"/>
              </a:ext>
              <a:ext uri="{C183D7F6-B498-43B3-948B-1728B52AA6E4}">
                <adec:decorative xmlns:adec="http://schemas.microsoft.com/office/drawing/2017/decorative" val="1"/>
              </a:ext>
            </a:extLst>
          </p:cNvPr>
          <p:cNvPicPr preferRelativeResize="0"/>
          <p:nvPr userDrawn="1"/>
        </p:nvPicPr>
        <p:blipFill rotWithShape="1">
          <a:blip r:embed="rId2">
            <a:alphaModFix/>
          </a:blip>
          <a:srcRect/>
          <a:stretch/>
        </p:blipFill>
        <p:spPr>
          <a:xfrm>
            <a:off x="8002150" y="4518325"/>
            <a:ext cx="924425" cy="403399"/>
          </a:xfrm>
          <a:prstGeom prst="rect">
            <a:avLst/>
          </a:prstGeom>
          <a:noFill/>
          <a:ln>
            <a:noFill/>
          </a:ln>
        </p:spPr>
      </p:pic>
    </p:spTree>
    <p:extLst>
      <p:ext uri="{BB962C8B-B14F-4D97-AF65-F5344CB8AC3E}">
        <p14:creationId xmlns:p14="http://schemas.microsoft.com/office/powerpoint/2010/main" val="26403097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Blank Blue Footer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7D912-6C18-BD7E-20B8-246EE9818695}"/>
              </a:ext>
            </a:extLst>
          </p:cNvPr>
          <p:cNvSpPr>
            <a:spLocks noGrp="1"/>
          </p:cNvSpPr>
          <p:nvPr>
            <p:ph type="title" hasCustomPrompt="1"/>
          </p:nvPr>
        </p:nvSpPr>
        <p:spPr>
          <a:xfrm>
            <a:off x="203199" y="132878"/>
            <a:ext cx="8695267" cy="622829"/>
          </a:xfrm>
        </p:spPr>
        <p:txBody>
          <a:bodyPr>
            <a:normAutofit/>
          </a:bodyPr>
          <a:lstStyle>
            <a:lvl1pPr>
              <a:defRPr sz="2400"/>
            </a:lvl1pPr>
          </a:lstStyle>
          <a:p>
            <a:r>
              <a:rPr lang="en-US"/>
              <a:t>Click to edit title</a:t>
            </a:r>
          </a:p>
        </p:txBody>
      </p:sp>
      <p:pic>
        <p:nvPicPr>
          <p:cNvPr id="5" name="Footer Background">
            <a:extLst>
              <a:ext uri="{FF2B5EF4-FFF2-40B4-BE49-F238E27FC236}">
                <a16:creationId xmlns:a16="http://schemas.microsoft.com/office/drawing/2014/main" id="{57BC08A7-B644-EDC6-8E6C-01BDDB411408}"/>
              </a:ext>
              <a:ext uri="{C183D7F6-B498-43B3-948B-1728B52AA6E4}">
                <adec:decorative xmlns:adec="http://schemas.microsoft.com/office/drawing/2017/decorative" val="1"/>
              </a:ext>
            </a:extLst>
          </p:cNvPr>
          <p:cNvPicPr preferRelativeResize="0"/>
          <p:nvPr userDrawn="1"/>
        </p:nvPicPr>
        <p:blipFill rotWithShape="1">
          <a:blip r:embed="rId2">
            <a:alphaModFix/>
          </a:blip>
          <a:srcRect/>
          <a:stretch/>
        </p:blipFill>
        <p:spPr>
          <a:xfrm>
            <a:off x="0" y="4320695"/>
            <a:ext cx="9144003" cy="830461"/>
          </a:xfrm>
          <a:prstGeom prst="rect">
            <a:avLst/>
          </a:prstGeom>
          <a:noFill/>
          <a:ln>
            <a:noFill/>
          </a:ln>
        </p:spPr>
      </p:pic>
      <p:pic>
        <p:nvPicPr>
          <p:cNvPr id="4" name="CDE logo">
            <a:extLst>
              <a:ext uri="{FF2B5EF4-FFF2-40B4-BE49-F238E27FC236}">
                <a16:creationId xmlns:a16="http://schemas.microsoft.com/office/drawing/2014/main" id="{9F164403-F968-F752-72F7-60E69CBFB634}"/>
              </a:ext>
              <a:ext uri="{C183D7F6-B498-43B3-948B-1728B52AA6E4}">
                <adec:decorative xmlns:adec="http://schemas.microsoft.com/office/drawing/2017/decorative" val="1"/>
              </a:ext>
            </a:extLst>
          </p:cNvPr>
          <p:cNvPicPr preferRelativeResize="0"/>
          <p:nvPr userDrawn="1"/>
        </p:nvPicPr>
        <p:blipFill rotWithShape="1">
          <a:blip r:embed="rId3">
            <a:alphaModFix/>
          </a:blip>
          <a:srcRect/>
          <a:stretch/>
        </p:blipFill>
        <p:spPr>
          <a:xfrm>
            <a:off x="8002150" y="4518325"/>
            <a:ext cx="924425" cy="403399"/>
          </a:xfrm>
          <a:prstGeom prst="rect">
            <a:avLst/>
          </a:prstGeom>
          <a:noFill/>
          <a:ln>
            <a:noFill/>
          </a:ln>
        </p:spPr>
      </p:pic>
    </p:spTree>
    <p:extLst>
      <p:ext uri="{BB962C8B-B14F-4D97-AF65-F5344CB8AC3E}">
        <p14:creationId xmlns:p14="http://schemas.microsoft.com/office/powerpoint/2010/main" val="32384596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Images can be copy/pasted to other slides - 01" preserve="1">
  <p:cSld name="Images can be copy/pasted to other slides - 01">
    <p:spTree>
      <p:nvGrpSpPr>
        <p:cNvPr id="1" name="Shape 280"/>
        <p:cNvGrpSpPr/>
        <p:nvPr/>
      </p:nvGrpSpPr>
      <p:grpSpPr>
        <a:xfrm>
          <a:off x="0" y="0"/>
          <a:ext cx="0" cy="0"/>
          <a:chOff x="0" y="0"/>
          <a:chExt cx="0" cy="0"/>
        </a:xfrm>
      </p:grpSpPr>
      <p:pic>
        <p:nvPicPr>
          <p:cNvPr id="281" name="Google Shape;281;p58" descr="Photo of elementary student"/>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282" name="Google Shape;282;p58" descr="Photo of elementary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83" name="Google Shape;283;p58" descr="Photo of elementary students and teacher"/>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284" name="Google Shape;284;p58" descr="Photo of elementary student"/>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285" name="Google Shape;285;p58" descr="Photo of elementary student"/>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286" name="Google Shape;286;p58" descr="Photo of elementary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287" name="Google Shape;287;p58" descr="Photo of elementary student"/>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288" name="Google Shape;288;p58" descr="Photo of elementary students"/>
          <p:cNvPicPr preferRelativeResize="0"/>
          <p:nvPr/>
        </p:nvPicPr>
        <p:blipFill rotWithShape="1">
          <a:blip r:embed="rId9">
            <a:alphaModFix/>
          </a:blip>
          <a:srcRect/>
          <a:stretch/>
        </p:blipFill>
        <p:spPr>
          <a:xfrm>
            <a:off x="7021000" y="2205550"/>
            <a:ext cx="1828800" cy="1828800"/>
          </a:xfrm>
          <a:prstGeom prst="rect">
            <a:avLst/>
          </a:prstGeom>
          <a:noFill/>
          <a:ln>
            <a:noFill/>
          </a:ln>
        </p:spPr>
      </p:pic>
    </p:spTree>
    <p:extLst>
      <p:ext uri="{BB962C8B-B14F-4D97-AF65-F5344CB8AC3E}">
        <p14:creationId xmlns:p14="http://schemas.microsoft.com/office/powerpoint/2010/main" val="36022269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Images can be copy/pasted to other slides - 02" preserve="1">
  <p:cSld name="Images can be copy/pasted to other slides - 02">
    <p:spTree>
      <p:nvGrpSpPr>
        <p:cNvPr id="1" name="Shape 290"/>
        <p:cNvGrpSpPr/>
        <p:nvPr/>
      </p:nvGrpSpPr>
      <p:grpSpPr>
        <a:xfrm>
          <a:off x="0" y="0"/>
          <a:ext cx="0" cy="0"/>
          <a:chOff x="0" y="0"/>
          <a:chExt cx="0" cy="0"/>
        </a:xfrm>
      </p:grpSpPr>
      <p:pic>
        <p:nvPicPr>
          <p:cNvPr id="291" name="Google Shape;291;p59" descr="Photo of elementary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292" name="Google Shape;292;p59" descr="Photo of elementary students"/>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93" name="Google Shape;293;p59" descr="Photo of high school student"/>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294" name="Google Shape;294;p59" descr="Photo of high school students"/>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295" name="Google Shape;295;p59" descr="Photo of high school students"/>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296" name="Google Shape;296;p59" descr="Photo of high school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297" name="Google Shape;297;p59" descr="Photo of high school students"/>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298" name="Google Shape;298;p59" descr="Photo of high school student"/>
          <p:cNvPicPr preferRelativeResize="0"/>
          <p:nvPr/>
        </p:nvPicPr>
        <p:blipFill rotWithShape="1">
          <a:blip r:embed="rId9">
            <a:alphaModFix/>
          </a:blip>
          <a:srcRect/>
          <a:stretch/>
        </p:blipFill>
        <p:spPr>
          <a:xfrm>
            <a:off x="7021000" y="2205550"/>
            <a:ext cx="1828800" cy="1828800"/>
          </a:xfrm>
          <a:prstGeom prst="rect">
            <a:avLst/>
          </a:prstGeom>
          <a:noFill/>
          <a:ln>
            <a:noFill/>
          </a:ln>
        </p:spPr>
      </p:pic>
    </p:spTree>
    <p:extLst>
      <p:ext uri="{BB962C8B-B14F-4D97-AF65-F5344CB8AC3E}">
        <p14:creationId xmlns:p14="http://schemas.microsoft.com/office/powerpoint/2010/main" val="260880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Orange 2">
    <p:spTree>
      <p:nvGrpSpPr>
        <p:cNvPr id="1" name=""/>
        <p:cNvGrpSpPr/>
        <p:nvPr/>
      </p:nvGrpSpPr>
      <p:grpSpPr>
        <a:xfrm>
          <a:off x="0" y="0"/>
          <a:ext cx="0" cy="0"/>
          <a:chOff x="0" y="0"/>
          <a:chExt cx="0" cy="0"/>
        </a:xfrm>
      </p:grpSpPr>
      <p:sp>
        <p:nvSpPr>
          <p:cNvPr id="5" name="Header background">
            <a:extLst>
              <a:ext uri="{FF2B5EF4-FFF2-40B4-BE49-F238E27FC236}">
                <a16:creationId xmlns:a16="http://schemas.microsoft.com/office/drawing/2014/main" id="{BF8373C2-03EC-C439-05FA-2EF39F1E41A3}"/>
              </a:ext>
              <a:ext uri="{C183D7F6-B498-43B3-948B-1728B52AA6E4}">
                <adec:decorative xmlns:adec="http://schemas.microsoft.com/office/drawing/2017/decorative" val="1"/>
              </a:ext>
            </a:extLst>
          </p:cNvPr>
          <p:cNvSpPr/>
          <p:nvPr userDrawn="1"/>
        </p:nvSpPr>
        <p:spPr>
          <a:xfrm>
            <a:off x="1125" y="0"/>
            <a:ext cx="9144000" cy="2743200"/>
          </a:xfrm>
          <a:prstGeom prst="rect">
            <a:avLst/>
          </a:prstGeom>
          <a:solidFill>
            <a:srgbClr val="EE6B1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 name="Content Placeholder 2" descr="CDE logo">
            <a:extLst>
              <a:ext uri="{FF2B5EF4-FFF2-40B4-BE49-F238E27FC236}">
                <a16:creationId xmlns:a16="http://schemas.microsoft.com/office/drawing/2014/main" id="{ECA03D9A-7FC4-1383-19B9-E596001A693D}"/>
              </a:ext>
            </a:extLst>
          </p:cNvPr>
          <p:cNvPicPr preferRelativeResize="0"/>
          <p:nvPr userDrawn="1"/>
        </p:nvPicPr>
        <p:blipFill rotWithShape="1">
          <a:blip r:embed="rId2">
            <a:alphaModFix/>
          </a:blip>
          <a:srcRect/>
          <a:stretch/>
        </p:blipFill>
        <p:spPr>
          <a:xfrm>
            <a:off x="2299325" y="703400"/>
            <a:ext cx="1456100" cy="919150"/>
          </a:xfrm>
          <a:prstGeom prst="rect">
            <a:avLst/>
          </a:prstGeom>
          <a:noFill/>
          <a:ln>
            <a:noFill/>
          </a:ln>
        </p:spPr>
      </p:pic>
      <p:sp>
        <p:nvSpPr>
          <p:cNvPr id="2" name="Title 1">
            <a:extLst>
              <a:ext uri="{FF2B5EF4-FFF2-40B4-BE49-F238E27FC236}">
                <a16:creationId xmlns:a16="http://schemas.microsoft.com/office/drawing/2014/main" id="{2D876E49-ECF2-BA20-C8C6-A7E62C179A41}"/>
              </a:ext>
            </a:extLst>
          </p:cNvPr>
          <p:cNvSpPr>
            <a:spLocks noGrp="1"/>
          </p:cNvSpPr>
          <p:nvPr>
            <p:ph type="ctrTitle"/>
          </p:nvPr>
        </p:nvSpPr>
        <p:spPr>
          <a:xfrm>
            <a:off x="210311" y="1842006"/>
            <a:ext cx="5784971" cy="818068"/>
          </a:xfrm>
        </p:spPr>
        <p:txBody>
          <a:bodyPr anchor="ctr">
            <a:normAutofit/>
          </a:bodyPr>
          <a:lstStyle>
            <a:lvl1pPr algn="ctr">
              <a:defRPr sz="2600">
                <a:solidFill>
                  <a:schemeClr val="bg1"/>
                </a:solidFill>
              </a:defRPr>
            </a:lvl1pPr>
          </a:lstStyle>
          <a:p>
            <a:endParaRPr lang="en-US"/>
          </a:p>
        </p:txBody>
      </p:sp>
      <p:sp>
        <p:nvSpPr>
          <p:cNvPr id="3" name="Subtitle 2">
            <a:extLst>
              <a:ext uri="{FF2B5EF4-FFF2-40B4-BE49-F238E27FC236}">
                <a16:creationId xmlns:a16="http://schemas.microsoft.com/office/drawing/2014/main" id="{1EA6FB86-015E-024A-D471-9CE613BCD488}"/>
              </a:ext>
            </a:extLst>
          </p:cNvPr>
          <p:cNvSpPr>
            <a:spLocks noGrp="1"/>
          </p:cNvSpPr>
          <p:nvPr>
            <p:ph type="subTitle" idx="1" hasCustomPrompt="1"/>
          </p:nvPr>
        </p:nvSpPr>
        <p:spPr>
          <a:xfrm>
            <a:off x="210312" y="2962656"/>
            <a:ext cx="5784970" cy="1241425"/>
          </a:xfrm>
        </p:spPr>
        <p:txBody>
          <a:bodyPr anchor="t">
            <a:normAutofit/>
          </a:bodyPr>
          <a:lstStyle>
            <a:lvl1pPr marL="0" indent="0" algn="ctr">
              <a:buNone/>
              <a:defRPr sz="2200">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 title</a:t>
            </a:r>
          </a:p>
        </p:txBody>
      </p:sp>
      <p:sp>
        <p:nvSpPr>
          <p:cNvPr id="7" name="Content Placeholder 3">
            <a:extLst>
              <a:ext uri="{FF2B5EF4-FFF2-40B4-BE49-F238E27FC236}">
                <a16:creationId xmlns:a16="http://schemas.microsoft.com/office/drawing/2014/main" id="{A8509A06-99DE-B63F-653C-A325846592BA}"/>
              </a:ext>
            </a:extLst>
          </p:cNvPr>
          <p:cNvSpPr>
            <a:spLocks noGrp="1"/>
          </p:cNvSpPr>
          <p:nvPr>
            <p:ph sz="half" idx="13"/>
          </p:nvPr>
        </p:nvSpPr>
        <p:spPr>
          <a:xfrm>
            <a:off x="6124678" y="1"/>
            <a:ext cx="3017846" cy="4311400"/>
          </a:xfrm>
        </p:spPr>
        <p:txBody>
          <a:bodyPr>
            <a:normAutofit/>
          </a:bodyPr>
          <a:lstStyle>
            <a:lvl1pPr marL="114300" indent="0">
              <a:buNone/>
              <a:defRPr sz="2000">
                <a:solidFill>
                  <a:schemeClr val="tx1"/>
                </a:solidFill>
                <a:latin typeface="Arial" panose="020B0604020202020204" pitchFamily="34" charset="0"/>
                <a:ea typeface="Roboto" panose="02000000000000000000" pitchFamily="2" charset="0"/>
                <a:cs typeface="Arial" panose="020B0604020202020204" pitchFamily="34" charset="0"/>
              </a:defRPr>
            </a:lvl1pPr>
            <a:lvl2pPr>
              <a:defRPr sz="2000"/>
            </a:lvl2pPr>
            <a:lvl3pPr>
              <a:defRPr sz="1800"/>
            </a:lvl3pPr>
          </a:lstStyle>
          <a:p>
            <a:pPr lvl="0"/>
            <a:endParaRPr lang="en-US"/>
          </a:p>
        </p:txBody>
      </p:sp>
      <p:sp>
        <p:nvSpPr>
          <p:cNvPr id="8" name="Footer Background">
            <a:extLst>
              <a:ext uri="{FF2B5EF4-FFF2-40B4-BE49-F238E27FC236}">
                <a16:creationId xmlns:a16="http://schemas.microsoft.com/office/drawing/2014/main" id="{7C45856C-A091-BB35-732B-FDC7F838F78C}"/>
              </a:ext>
              <a:ext uri="{C183D7F6-B498-43B3-948B-1728B52AA6E4}">
                <adec:decorative xmlns:adec="http://schemas.microsoft.com/office/drawing/2017/decorative" val="1"/>
              </a:ext>
            </a:extLst>
          </p:cNvPr>
          <p:cNvSpPr/>
          <p:nvPr userDrawn="1"/>
        </p:nvSpPr>
        <p:spPr>
          <a:xfrm>
            <a:off x="0" y="4311400"/>
            <a:ext cx="9144000" cy="839400"/>
          </a:xfrm>
          <a:prstGeom prst="rect">
            <a:avLst/>
          </a:prstGeom>
          <a:solidFill>
            <a:srgbClr val="EE6B1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5929147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Images can be copy/pasted to other slides - 03" preserve="1">
  <p:cSld name="Images can be copy/pasted to other slides - 03">
    <p:spTree>
      <p:nvGrpSpPr>
        <p:cNvPr id="1" name="Shape 300"/>
        <p:cNvGrpSpPr/>
        <p:nvPr/>
      </p:nvGrpSpPr>
      <p:grpSpPr>
        <a:xfrm>
          <a:off x="0" y="0"/>
          <a:ext cx="0" cy="0"/>
          <a:chOff x="0" y="0"/>
          <a:chExt cx="0" cy="0"/>
        </a:xfrm>
      </p:grpSpPr>
      <p:pic>
        <p:nvPicPr>
          <p:cNvPr id="301" name="Google Shape;301;p60" descr="Photo of high school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302" name="Google Shape;302;p60" descr="Photo of high school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303" name="Google Shape;303;p60" descr="Photo of high school students"/>
          <p:cNvPicPr preferRelativeResize="0"/>
          <p:nvPr/>
        </p:nvPicPr>
        <p:blipFill rotWithShape="1">
          <a:blip r:embed="rId4">
            <a:alphaModFix/>
          </a:blip>
          <a:srcRect/>
          <a:stretch/>
        </p:blipFill>
        <p:spPr>
          <a:xfrm>
            <a:off x="4731467" y="152400"/>
            <a:ext cx="1828800" cy="1828800"/>
          </a:xfrm>
          <a:prstGeom prst="rect">
            <a:avLst/>
          </a:prstGeom>
          <a:noFill/>
          <a:ln>
            <a:noFill/>
          </a:ln>
        </p:spPr>
      </p:pic>
    </p:spTree>
    <p:extLst>
      <p:ext uri="{BB962C8B-B14F-4D97-AF65-F5344CB8AC3E}">
        <p14:creationId xmlns:p14="http://schemas.microsoft.com/office/powerpoint/2010/main" val="5486505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_Title and Content Oran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7D912-6C18-BD7E-20B8-246EE9818695}"/>
              </a:ext>
            </a:extLst>
          </p:cNvPr>
          <p:cNvSpPr>
            <a:spLocks noGrp="1"/>
          </p:cNvSpPr>
          <p:nvPr>
            <p:ph type="title" hasCustomPrompt="1"/>
          </p:nvPr>
        </p:nvSpPr>
        <p:spPr>
          <a:xfrm>
            <a:off x="203199" y="132878"/>
            <a:ext cx="8695267" cy="622829"/>
          </a:xfrm>
        </p:spPr>
        <p:txBody>
          <a:bodyPr>
            <a:normAutofit/>
          </a:bodyPr>
          <a:lstStyle>
            <a:lvl1pPr>
              <a:defRPr sz="2400"/>
            </a:lvl1pPr>
          </a:lstStyle>
          <a:p>
            <a:r>
              <a:rPr lang="en-US"/>
              <a:t>Click to edit title</a:t>
            </a:r>
          </a:p>
        </p:txBody>
      </p:sp>
      <p:cxnSp>
        <p:nvCxnSpPr>
          <p:cNvPr id="7" name="Header Separator" descr="Header separator">
            <a:extLst>
              <a:ext uri="{FF2B5EF4-FFF2-40B4-BE49-F238E27FC236}">
                <a16:creationId xmlns:a16="http://schemas.microsoft.com/office/drawing/2014/main" id="{E0A5B321-BE39-D99D-AE92-87D656E1C2A7}"/>
              </a:ext>
            </a:extLst>
          </p:cNvPr>
          <p:cNvCxnSpPr/>
          <p:nvPr userDrawn="1"/>
        </p:nvCxnSpPr>
        <p:spPr>
          <a:xfrm>
            <a:off x="0" y="776590"/>
            <a:ext cx="7479600" cy="0"/>
          </a:xfrm>
          <a:prstGeom prst="straightConnector1">
            <a:avLst/>
          </a:prstGeom>
          <a:noFill/>
          <a:ln w="19050" cap="flat" cmpd="sng">
            <a:solidFill>
              <a:srgbClr val="EF7521"/>
            </a:solidFill>
            <a:prstDash val="solid"/>
            <a:round/>
            <a:headEnd type="none" w="sm" len="sm"/>
            <a:tailEnd type="none" w="sm" len="sm"/>
          </a:ln>
        </p:spPr>
      </p:cxnSp>
      <p:sp>
        <p:nvSpPr>
          <p:cNvPr id="3" name="Content Placeholder 2">
            <a:extLst>
              <a:ext uri="{FF2B5EF4-FFF2-40B4-BE49-F238E27FC236}">
                <a16:creationId xmlns:a16="http://schemas.microsoft.com/office/drawing/2014/main" id="{AF123C1A-A888-EEB5-774A-BB24E85B9CC1}"/>
              </a:ext>
            </a:extLst>
          </p:cNvPr>
          <p:cNvSpPr>
            <a:spLocks noGrp="1"/>
          </p:cNvSpPr>
          <p:nvPr>
            <p:ph idx="1"/>
          </p:nvPr>
        </p:nvSpPr>
        <p:spPr>
          <a:xfrm>
            <a:off x="203200" y="928187"/>
            <a:ext cx="5391265" cy="3226081"/>
          </a:xfrm>
        </p:spPr>
        <p:txBody>
          <a:bodyPr/>
          <a:lstStyle>
            <a:lvl1pPr>
              <a:lnSpc>
                <a:spcPct val="90000"/>
              </a:lnSpc>
              <a:defRPr sz="1800">
                <a:latin typeface="Arial" panose="020B0604020202020204" pitchFamily="34" charset="0"/>
                <a:cs typeface="Arial" panose="020B0604020202020204" pitchFamily="34" charset="0"/>
              </a:defRPr>
            </a:lvl1pPr>
            <a:lvl2pPr>
              <a:lnSpc>
                <a:spcPct val="90000"/>
              </a:lnSpc>
              <a:defRPr sz="1600">
                <a:latin typeface="Arial" panose="020B0604020202020204" pitchFamily="34" charset="0"/>
                <a:cs typeface="Arial" panose="020B0604020202020204" pitchFamily="34" charset="0"/>
              </a:defRPr>
            </a:lvl2pPr>
            <a:lvl3pPr>
              <a:lnSpc>
                <a:spcPct val="90000"/>
              </a:lnSpc>
              <a:defRPr sz="1400">
                <a:latin typeface="Arial" panose="020B0604020202020204" pitchFamily="34" charset="0"/>
                <a:cs typeface="Arial" panose="020B0604020202020204" pitchFamily="34" charset="0"/>
              </a:defRPr>
            </a:lvl3pPr>
            <a:lvl4pPr>
              <a:lnSpc>
                <a:spcPct val="90000"/>
              </a:lnSpc>
              <a:defRPr sz="1400">
                <a:latin typeface="Arial" panose="020B0604020202020204" pitchFamily="34" charset="0"/>
                <a:cs typeface="Arial" panose="020B0604020202020204" pitchFamily="34" charset="0"/>
              </a:defRPr>
            </a:lvl4pPr>
            <a:lvl5pPr>
              <a:lnSpc>
                <a:spcPct val="90000"/>
              </a:lnSpc>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Footer Background">
            <a:extLst>
              <a:ext uri="{FF2B5EF4-FFF2-40B4-BE49-F238E27FC236}">
                <a16:creationId xmlns:a16="http://schemas.microsoft.com/office/drawing/2014/main" id="{58933E75-DE32-3AEA-68AC-E0AF3FE76CF3}"/>
              </a:ext>
              <a:ext uri="{C183D7F6-B498-43B3-948B-1728B52AA6E4}">
                <adec:decorative xmlns:adec="http://schemas.microsoft.com/office/drawing/2017/decorative" val="1"/>
              </a:ext>
            </a:extLst>
          </p:cNvPr>
          <p:cNvPicPr preferRelativeResize="0"/>
          <p:nvPr userDrawn="1"/>
        </p:nvPicPr>
        <p:blipFill rotWithShape="1">
          <a:blip r:embed="rId2">
            <a:alphaModFix/>
          </a:blip>
          <a:srcRect/>
          <a:stretch/>
        </p:blipFill>
        <p:spPr>
          <a:xfrm>
            <a:off x="0" y="4320695"/>
            <a:ext cx="9144003" cy="830461"/>
          </a:xfrm>
          <a:prstGeom prst="rect">
            <a:avLst/>
          </a:prstGeom>
          <a:noFill/>
          <a:ln>
            <a:noFill/>
          </a:ln>
        </p:spPr>
      </p:pic>
      <p:pic>
        <p:nvPicPr>
          <p:cNvPr id="11" name="CDE Logo">
            <a:extLst>
              <a:ext uri="{FF2B5EF4-FFF2-40B4-BE49-F238E27FC236}">
                <a16:creationId xmlns:a16="http://schemas.microsoft.com/office/drawing/2014/main" id="{1014F391-30B8-A2E7-07E3-3E199506A774}"/>
              </a:ext>
              <a:ext uri="{C183D7F6-B498-43B3-948B-1728B52AA6E4}">
                <adec:decorative xmlns:adec="http://schemas.microsoft.com/office/drawing/2017/decorative" val="1"/>
              </a:ext>
            </a:extLst>
          </p:cNvPr>
          <p:cNvPicPr preferRelativeResize="0"/>
          <p:nvPr userDrawn="1"/>
        </p:nvPicPr>
        <p:blipFill rotWithShape="1">
          <a:blip r:embed="rId3">
            <a:alphaModFix/>
          </a:blip>
          <a:srcRect/>
          <a:stretch/>
        </p:blipFill>
        <p:spPr>
          <a:xfrm>
            <a:off x="8002150" y="4518325"/>
            <a:ext cx="924425" cy="403399"/>
          </a:xfrm>
          <a:prstGeom prst="rect">
            <a:avLst/>
          </a:prstGeom>
          <a:noFill/>
          <a:ln>
            <a:noFill/>
          </a:ln>
        </p:spPr>
      </p:pic>
    </p:spTree>
    <p:extLst>
      <p:ext uri="{BB962C8B-B14F-4D97-AF65-F5344CB8AC3E}">
        <p14:creationId xmlns:p14="http://schemas.microsoft.com/office/powerpoint/2010/main" val="7261256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2) Oran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7D912-6C18-BD7E-20B8-246EE9818695}"/>
              </a:ext>
            </a:extLst>
          </p:cNvPr>
          <p:cNvSpPr>
            <a:spLocks noGrp="1"/>
          </p:cNvSpPr>
          <p:nvPr>
            <p:ph type="title" hasCustomPrompt="1"/>
          </p:nvPr>
        </p:nvSpPr>
        <p:spPr>
          <a:xfrm>
            <a:off x="203199" y="132878"/>
            <a:ext cx="8695267" cy="622829"/>
          </a:xfrm>
        </p:spPr>
        <p:txBody>
          <a:bodyPr>
            <a:normAutofit/>
          </a:bodyPr>
          <a:lstStyle>
            <a:lvl1pPr>
              <a:defRPr sz="2400"/>
            </a:lvl1pPr>
          </a:lstStyle>
          <a:p>
            <a:r>
              <a:rPr lang="en-US"/>
              <a:t>Click to edit title</a:t>
            </a:r>
          </a:p>
        </p:txBody>
      </p:sp>
      <p:cxnSp>
        <p:nvCxnSpPr>
          <p:cNvPr id="7" name="Header Separator" descr="Header separator">
            <a:extLst>
              <a:ext uri="{FF2B5EF4-FFF2-40B4-BE49-F238E27FC236}">
                <a16:creationId xmlns:a16="http://schemas.microsoft.com/office/drawing/2014/main" id="{E0A5B321-BE39-D99D-AE92-87D656E1C2A7}"/>
              </a:ext>
            </a:extLst>
          </p:cNvPr>
          <p:cNvCxnSpPr/>
          <p:nvPr userDrawn="1"/>
        </p:nvCxnSpPr>
        <p:spPr>
          <a:xfrm>
            <a:off x="0" y="776590"/>
            <a:ext cx="7479600" cy="0"/>
          </a:xfrm>
          <a:prstGeom prst="straightConnector1">
            <a:avLst/>
          </a:prstGeom>
          <a:noFill/>
          <a:ln w="19050" cap="flat" cmpd="sng">
            <a:solidFill>
              <a:srgbClr val="EF7521"/>
            </a:solidFill>
            <a:prstDash val="solid"/>
            <a:round/>
            <a:headEnd type="none" w="sm" len="sm"/>
            <a:tailEnd type="none" w="sm" len="sm"/>
          </a:ln>
        </p:spPr>
      </p:cxnSp>
      <p:sp>
        <p:nvSpPr>
          <p:cNvPr id="3" name="Content Placeholder 2">
            <a:extLst>
              <a:ext uri="{FF2B5EF4-FFF2-40B4-BE49-F238E27FC236}">
                <a16:creationId xmlns:a16="http://schemas.microsoft.com/office/drawing/2014/main" id="{AF123C1A-A888-EEB5-774A-BB24E85B9CC1}"/>
              </a:ext>
            </a:extLst>
          </p:cNvPr>
          <p:cNvSpPr>
            <a:spLocks noGrp="1"/>
          </p:cNvSpPr>
          <p:nvPr>
            <p:ph idx="1"/>
          </p:nvPr>
        </p:nvSpPr>
        <p:spPr>
          <a:xfrm>
            <a:off x="201168" y="928187"/>
            <a:ext cx="5394960" cy="3226081"/>
          </a:xfrm>
        </p:spPr>
        <p:txBody>
          <a:bodyPr/>
          <a:lstStyle>
            <a:lvl1pPr>
              <a:lnSpc>
                <a:spcPct val="90000"/>
              </a:lnSpc>
              <a:defRPr sz="1800"/>
            </a:lvl1pPr>
            <a:lvl2pPr>
              <a:lnSpc>
                <a:spcPct val="90000"/>
              </a:lnSpc>
              <a:defRPr sz="1600"/>
            </a:lvl2pPr>
            <a:lvl3pPr>
              <a:lnSpc>
                <a:spcPct val="90000"/>
              </a:lnSpc>
              <a:defRPr sz="1400"/>
            </a:lvl3pPr>
            <a:lvl4pPr>
              <a:lnSpc>
                <a:spcPct val="90000"/>
              </a:lnSpc>
              <a:defRPr sz="1400"/>
            </a:lvl4pPr>
            <a:lvl5pPr>
              <a:lnSpc>
                <a:spcPct val="90000"/>
              </a:lnSpc>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F8C4C999-E995-BF54-91C1-FC977B702D18}"/>
              </a:ext>
            </a:extLst>
          </p:cNvPr>
          <p:cNvSpPr>
            <a:spLocks noGrp="1"/>
          </p:cNvSpPr>
          <p:nvPr>
            <p:ph idx="13" hasCustomPrompt="1"/>
          </p:nvPr>
        </p:nvSpPr>
        <p:spPr>
          <a:xfrm>
            <a:off x="5860472" y="928642"/>
            <a:ext cx="3080327" cy="3226081"/>
          </a:xfrm>
        </p:spPr>
        <p:txBody>
          <a:bodyPr>
            <a:normAutofit/>
          </a:bodyPr>
          <a:lstStyle>
            <a:lvl1pPr marL="0" indent="0">
              <a:buNone/>
              <a:defRPr sz="1800"/>
            </a:lvl1pPr>
            <a:lvl2pPr>
              <a:defRPr sz="2000"/>
            </a:lvl2pPr>
            <a:lvl3pPr>
              <a:defRPr sz="1600"/>
            </a:lvl3pPr>
          </a:lstStyle>
          <a:p>
            <a:pPr lvl="0"/>
            <a:r>
              <a:rPr lang="en-US"/>
              <a:t>Object</a:t>
            </a:r>
          </a:p>
        </p:txBody>
      </p:sp>
      <p:pic>
        <p:nvPicPr>
          <p:cNvPr id="9" name="Footer Background">
            <a:extLst>
              <a:ext uri="{FF2B5EF4-FFF2-40B4-BE49-F238E27FC236}">
                <a16:creationId xmlns:a16="http://schemas.microsoft.com/office/drawing/2014/main" id="{62F2933A-912C-A64A-0591-A9D03EC4AE78}"/>
              </a:ext>
              <a:ext uri="{C183D7F6-B498-43B3-948B-1728B52AA6E4}">
                <adec:decorative xmlns:adec="http://schemas.microsoft.com/office/drawing/2017/decorative" val="1"/>
              </a:ext>
            </a:extLst>
          </p:cNvPr>
          <p:cNvPicPr preferRelativeResize="0"/>
          <p:nvPr userDrawn="1"/>
        </p:nvPicPr>
        <p:blipFill rotWithShape="1">
          <a:blip r:embed="rId2">
            <a:alphaModFix/>
          </a:blip>
          <a:srcRect/>
          <a:stretch/>
        </p:blipFill>
        <p:spPr>
          <a:xfrm>
            <a:off x="0" y="4320695"/>
            <a:ext cx="9144003" cy="830461"/>
          </a:xfrm>
          <a:prstGeom prst="rect">
            <a:avLst/>
          </a:prstGeom>
          <a:noFill/>
          <a:ln>
            <a:noFill/>
          </a:ln>
        </p:spPr>
      </p:pic>
      <p:pic>
        <p:nvPicPr>
          <p:cNvPr id="11" name="CDE Logo">
            <a:extLst>
              <a:ext uri="{FF2B5EF4-FFF2-40B4-BE49-F238E27FC236}">
                <a16:creationId xmlns:a16="http://schemas.microsoft.com/office/drawing/2014/main" id="{1014F391-30B8-A2E7-07E3-3E199506A774}"/>
              </a:ext>
              <a:ext uri="{C183D7F6-B498-43B3-948B-1728B52AA6E4}">
                <adec:decorative xmlns:adec="http://schemas.microsoft.com/office/drawing/2017/decorative" val="1"/>
              </a:ext>
            </a:extLst>
          </p:cNvPr>
          <p:cNvPicPr preferRelativeResize="0"/>
          <p:nvPr userDrawn="1"/>
        </p:nvPicPr>
        <p:blipFill rotWithShape="1">
          <a:blip r:embed="rId3">
            <a:alphaModFix/>
          </a:blip>
          <a:srcRect/>
          <a:stretch/>
        </p:blipFill>
        <p:spPr>
          <a:xfrm>
            <a:off x="8002150" y="4518325"/>
            <a:ext cx="924425" cy="403399"/>
          </a:xfrm>
          <a:prstGeom prst="rect">
            <a:avLst/>
          </a:prstGeom>
          <a:noFill/>
          <a:ln>
            <a:noFill/>
          </a:ln>
        </p:spPr>
      </p:pic>
    </p:spTree>
    <p:extLst>
      <p:ext uri="{BB962C8B-B14F-4D97-AF65-F5344CB8AC3E}">
        <p14:creationId xmlns:p14="http://schemas.microsoft.com/office/powerpoint/2010/main" val="26963852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3) Oran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7D912-6C18-BD7E-20B8-246EE9818695}"/>
              </a:ext>
            </a:extLst>
          </p:cNvPr>
          <p:cNvSpPr>
            <a:spLocks noGrp="1"/>
          </p:cNvSpPr>
          <p:nvPr>
            <p:ph type="title" hasCustomPrompt="1"/>
          </p:nvPr>
        </p:nvSpPr>
        <p:spPr>
          <a:xfrm>
            <a:off x="203199" y="132878"/>
            <a:ext cx="8695267" cy="622829"/>
          </a:xfrm>
        </p:spPr>
        <p:txBody>
          <a:bodyPr>
            <a:normAutofit/>
          </a:bodyPr>
          <a:lstStyle>
            <a:lvl1pPr>
              <a:defRPr sz="2400"/>
            </a:lvl1pPr>
          </a:lstStyle>
          <a:p>
            <a:r>
              <a:rPr lang="en-US"/>
              <a:t>Click to edit title</a:t>
            </a:r>
          </a:p>
        </p:txBody>
      </p:sp>
      <p:cxnSp>
        <p:nvCxnSpPr>
          <p:cNvPr id="7" name="Header Separator" descr="Header separator">
            <a:extLst>
              <a:ext uri="{FF2B5EF4-FFF2-40B4-BE49-F238E27FC236}">
                <a16:creationId xmlns:a16="http://schemas.microsoft.com/office/drawing/2014/main" id="{E0A5B321-BE39-D99D-AE92-87D656E1C2A7}"/>
              </a:ext>
            </a:extLst>
          </p:cNvPr>
          <p:cNvCxnSpPr/>
          <p:nvPr userDrawn="1"/>
        </p:nvCxnSpPr>
        <p:spPr>
          <a:xfrm>
            <a:off x="0" y="776590"/>
            <a:ext cx="7479600" cy="0"/>
          </a:xfrm>
          <a:prstGeom prst="straightConnector1">
            <a:avLst/>
          </a:prstGeom>
          <a:noFill/>
          <a:ln w="19050" cap="flat" cmpd="sng">
            <a:solidFill>
              <a:srgbClr val="EF7521"/>
            </a:solidFill>
            <a:prstDash val="solid"/>
            <a:round/>
            <a:headEnd type="none" w="sm" len="sm"/>
            <a:tailEnd type="none" w="sm" len="sm"/>
          </a:ln>
        </p:spPr>
      </p:cxnSp>
      <p:sp>
        <p:nvSpPr>
          <p:cNvPr id="3" name="Content Placeholder 2">
            <a:extLst>
              <a:ext uri="{FF2B5EF4-FFF2-40B4-BE49-F238E27FC236}">
                <a16:creationId xmlns:a16="http://schemas.microsoft.com/office/drawing/2014/main" id="{AF123C1A-A888-EEB5-774A-BB24E85B9CC1}"/>
              </a:ext>
            </a:extLst>
          </p:cNvPr>
          <p:cNvSpPr>
            <a:spLocks noGrp="1"/>
          </p:cNvSpPr>
          <p:nvPr>
            <p:ph idx="1" hasCustomPrompt="1"/>
          </p:nvPr>
        </p:nvSpPr>
        <p:spPr>
          <a:xfrm>
            <a:off x="203200" y="928187"/>
            <a:ext cx="2821825" cy="3226081"/>
          </a:xfrm>
        </p:spPr>
        <p:txBody>
          <a:bodyPr>
            <a:normAutofit/>
          </a:bodyPr>
          <a:lstStyle>
            <a:lvl1pPr>
              <a:lnSpc>
                <a:spcPct val="90000"/>
              </a:lnSpc>
              <a:defRPr sz="1800">
                <a:latin typeface="Arial" panose="020B0604020202020204" pitchFamily="34" charset="0"/>
                <a:cs typeface="Arial" panose="020B0604020202020204" pitchFamily="34" charset="0"/>
              </a:defRPr>
            </a:lvl1pPr>
            <a:lvl2pPr marL="457200" indent="0">
              <a:buNone/>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Click to add text</a:t>
            </a:r>
          </a:p>
        </p:txBody>
      </p:sp>
      <p:pic>
        <p:nvPicPr>
          <p:cNvPr id="8" name="Footer Background">
            <a:extLst>
              <a:ext uri="{FF2B5EF4-FFF2-40B4-BE49-F238E27FC236}">
                <a16:creationId xmlns:a16="http://schemas.microsoft.com/office/drawing/2014/main" id="{58933E75-DE32-3AEA-68AC-E0AF3FE76CF3}"/>
              </a:ext>
              <a:ext uri="{C183D7F6-B498-43B3-948B-1728B52AA6E4}">
                <adec:decorative xmlns:adec="http://schemas.microsoft.com/office/drawing/2017/decorative" val="1"/>
              </a:ext>
            </a:extLst>
          </p:cNvPr>
          <p:cNvPicPr preferRelativeResize="0"/>
          <p:nvPr userDrawn="1"/>
        </p:nvPicPr>
        <p:blipFill rotWithShape="1">
          <a:blip r:embed="rId2">
            <a:alphaModFix/>
          </a:blip>
          <a:srcRect/>
          <a:stretch/>
        </p:blipFill>
        <p:spPr>
          <a:xfrm>
            <a:off x="0" y="4320695"/>
            <a:ext cx="9144003" cy="830461"/>
          </a:xfrm>
          <a:prstGeom prst="rect">
            <a:avLst/>
          </a:prstGeom>
          <a:noFill/>
          <a:ln>
            <a:noFill/>
          </a:ln>
        </p:spPr>
      </p:pic>
      <p:pic>
        <p:nvPicPr>
          <p:cNvPr id="11" name="CDE Logo">
            <a:extLst>
              <a:ext uri="{FF2B5EF4-FFF2-40B4-BE49-F238E27FC236}">
                <a16:creationId xmlns:a16="http://schemas.microsoft.com/office/drawing/2014/main" id="{1014F391-30B8-A2E7-07E3-3E199506A774}"/>
              </a:ext>
              <a:ext uri="{C183D7F6-B498-43B3-948B-1728B52AA6E4}">
                <adec:decorative xmlns:adec="http://schemas.microsoft.com/office/drawing/2017/decorative" val="1"/>
              </a:ext>
            </a:extLst>
          </p:cNvPr>
          <p:cNvPicPr preferRelativeResize="0"/>
          <p:nvPr userDrawn="1"/>
        </p:nvPicPr>
        <p:blipFill rotWithShape="1">
          <a:blip r:embed="rId3">
            <a:alphaModFix/>
          </a:blip>
          <a:srcRect/>
          <a:stretch/>
        </p:blipFill>
        <p:spPr>
          <a:xfrm>
            <a:off x="8002150" y="4518325"/>
            <a:ext cx="924425" cy="403399"/>
          </a:xfrm>
          <a:prstGeom prst="rect">
            <a:avLst/>
          </a:prstGeom>
          <a:noFill/>
          <a:ln>
            <a:noFill/>
          </a:ln>
        </p:spPr>
      </p:pic>
      <p:sp>
        <p:nvSpPr>
          <p:cNvPr id="4" name="Content Placeholder 2">
            <a:extLst>
              <a:ext uri="{FF2B5EF4-FFF2-40B4-BE49-F238E27FC236}">
                <a16:creationId xmlns:a16="http://schemas.microsoft.com/office/drawing/2014/main" id="{A7AF4F8F-2E84-4468-ED5D-A28E2A98B9A3}"/>
              </a:ext>
            </a:extLst>
          </p:cNvPr>
          <p:cNvSpPr>
            <a:spLocks noGrp="1"/>
          </p:cNvSpPr>
          <p:nvPr>
            <p:ph idx="13" hasCustomPrompt="1"/>
          </p:nvPr>
        </p:nvSpPr>
        <p:spPr>
          <a:xfrm>
            <a:off x="3163299" y="927979"/>
            <a:ext cx="2821825" cy="3226081"/>
          </a:xfrm>
        </p:spPr>
        <p:txBody>
          <a:bodyPr>
            <a:normAutofit/>
          </a:bodyPr>
          <a:lstStyle>
            <a:lvl1pPr>
              <a:lnSpc>
                <a:spcPct val="90000"/>
              </a:lnSpc>
              <a:defRPr sz="1800">
                <a:latin typeface="Arial" panose="020B0604020202020204" pitchFamily="34" charset="0"/>
                <a:cs typeface="Arial" panose="020B0604020202020204" pitchFamily="34" charset="0"/>
              </a:defRPr>
            </a:lvl1pPr>
            <a:lvl2pPr marL="457200" indent="0">
              <a:buNone/>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Click to add text</a:t>
            </a:r>
          </a:p>
        </p:txBody>
      </p:sp>
      <p:sp>
        <p:nvSpPr>
          <p:cNvPr id="5" name="Content Placeholder 2">
            <a:extLst>
              <a:ext uri="{FF2B5EF4-FFF2-40B4-BE49-F238E27FC236}">
                <a16:creationId xmlns:a16="http://schemas.microsoft.com/office/drawing/2014/main" id="{1ABA9F60-7675-4A99-8A53-387BF6CB2692}"/>
              </a:ext>
            </a:extLst>
          </p:cNvPr>
          <p:cNvSpPr>
            <a:spLocks noGrp="1"/>
          </p:cNvSpPr>
          <p:nvPr>
            <p:ph idx="14" hasCustomPrompt="1"/>
          </p:nvPr>
        </p:nvSpPr>
        <p:spPr>
          <a:xfrm>
            <a:off x="6115435" y="927979"/>
            <a:ext cx="2821825" cy="3226081"/>
          </a:xfrm>
        </p:spPr>
        <p:txBody>
          <a:bodyPr>
            <a:normAutofit/>
          </a:bodyPr>
          <a:lstStyle>
            <a:lvl1pPr>
              <a:lnSpc>
                <a:spcPct val="90000"/>
              </a:lnSpc>
              <a:defRPr sz="1800">
                <a:latin typeface="Arial" panose="020B0604020202020204" pitchFamily="34" charset="0"/>
                <a:cs typeface="Arial" panose="020B0604020202020204" pitchFamily="34" charset="0"/>
              </a:defRPr>
            </a:lvl1pPr>
            <a:lvl2pPr marL="457200" indent="0">
              <a:buNone/>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Click to add text</a:t>
            </a:r>
          </a:p>
        </p:txBody>
      </p:sp>
    </p:spTree>
    <p:extLst>
      <p:ext uri="{BB962C8B-B14F-4D97-AF65-F5344CB8AC3E}">
        <p14:creationId xmlns:p14="http://schemas.microsoft.com/office/powerpoint/2010/main" val="29686150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Divider Oran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7D912-6C18-BD7E-20B8-246EE9818695}"/>
              </a:ext>
            </a:extLst>
          </p:cNvPr>
          <p:cNvSpPr>
            <a:spLocks noGrp="1"/>
          </p:cNvSpPr>
          <p:nvPr>
            <p:ph type="title" hasCustomPrompt="1"/>
          </p:nvPr>
        </p:nvSpPr>
        <p:spPr>
          <a:xfrm>
            <a:off x="0" y="3360531"/>
            <a:ext cx="9144000" cy="622829"/>
          </a:xfrm>
          <a:solidFill>
            <a:srgbClr val="EE6B12"/>
          </a:solidFill>
        </p:spPr>
        <p:txBody>
          <a:bodyPr>
            <a:normAutofit/>
          </a:bodyPr>
          <a:lstStyle>
            <a:lvl1pPr algn="ctr">
              <a:defRPr sz="2400" b="1">
                <a:solidFill>
                  <a:schemeClr val="bg1"/>
                </a:solidFill>
              </a:defRPr>
            </a:lvl1pPr>
          </a:lstStyle>
          <a:p>
            <a:r>
              <a:rPr lang="en-US"/>
              <a:t>Click to edit title</a:t>
            </a:r>
          </a:p>
        </p:txBody>
      </p:sp>
      <p:sp>
        <p:nvSpPr>
          <p:cNvPr id="10" name="Content Placeholder 2">
            <a:extLst>
              <a:ext uri="{FF2B5EF4-FFF2-40B4-BE49-F238E27FC236}">
                <a16:creationId xmlns:a16="http://schemas.microsoft.com/office/drawing/2014/main" id="{41492FC1-304C-F95B-BD7F-33CE0A8FAECF}"/>
              </a:ext>
            </a:extLst>
          </p:cNvPr>
          <p:cNvSpPr>
            <a:spLocks noGrp="1"/>
          </p:cNvSpPr>
          <p:nvPr>
            <p:ph idx="1" hasCustomPrompt="1"/>
          </p:nvPr>
        </p:nvSpPr>
        <p:spPr>
          <a:xfrm>
            <a:off x="0" y="0"/>
            <a:ext cx="9144000" cy="5143499"/>
          </a:xfr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Object</a:t>
            </a:r>
          </a:p>
        </p:txBody>
      </p:sp>
      <p:pic>
        <p:nvPicPr>
          <p:cNvPr id="11" name="CDE Logo">
            <a:extLst>
              <a:ext uri="{FF2B5EF4-FFF2-40B4-BE49-F238E27FC236}">
                <a16:creationId xmlns:a16="http://schemas.microsoft.com/office/drawing/2014/main" id="{1014F391-30B8-A2E7-07E3-3E199506A774}"/>
              </a:ext>
              <a:ext uri="{C183D7F6-B498-43B3-948B-1728B52AA6E4}">
                <adec:decorative xmlns:adec="http://schemas.microsoft.com/office/drawing/2017/decorative" val="1"/>
              </a:ext>
            </a:extLst>
          </p:cNvPr>
          <p:cNvPicPr preferRelativeResize="0"/>
          <p:nvPr userDrawn="1"/>
        </p:nvPicPr>
        <p:blipFill rotWithShape="1">
          <a:blip r:embed="rId2">
            <a:alphaModFix/>
          </a:blip>
          <a:srcRect/>
          <a:stretch/>
        </p:blipFill>
        <p:spPr>
          <a:xfrm>
            <a:off x="8001000" y="4518325"/>
            <a:ext cx="924425" cy="403399"/>
          </a:xfrm>
          <a:prstGeom prst="rect">
            <a:avLst/>
          </a:prstGeom>
          <a:noFill/>
          <a:ln>
            <a:noFill/>
          </a:ln>
        </p:spPr>
      </p:pic>
    </p:spTree>
    <p:extLst>
      <p:ext uri="{BB962C8B-B14F-4D97-AF65-F5344CB8AC3E}">
        <p14:creationId xmlns:p14="http://schemas.microsoft.com/office/powerpoint/2010/main" val="12314029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7D912-6C18-BD7E-20B8-246EE9818695}"/>
              </a:ext>
            </a:extLst>
          </p:cNvPr>
          <p:cNvSpPr>
            <a:spLocks noGrp="1"/>
          </p:cNvSpPr>
          <p:nvPr>
            <p:ph type="title" hasCustomPrompt="1"/>
          </p:nvPr>
        </p:nvSpPr>
        <p:spPr>
          <a:xfrm>
            <a:off x="203199" y="132878"/>
            <a:ext cx="8695267" cy="622829"/>
          </a:xfrm>
        </p:spPr>
        <p:txBody>
          <a:bodyPr>
            <a:normAutofit/>
          </a:bodyPr>
          <a:lstStyle>
            <a:lvl1pPr>
              <a:defRPr sz="2400"/>
            </a:lvl1pPr>
          </a:lstStyle>
          <a:p>
            <a:r>
              <a:rPr lang="en-US"/>
              <a:t>Click to edit title</a:t>
            </a:r>
          </a:p>
        </p:txBody>
      </p:sp>
    </p:spTree>
    <p:extLst>
      <p:ext uri="{BB962C8B-B14F-4D97-AF65-F5344CB8AC3E}">
        <p14:creationId xmlns:p14="http://schemas.microsoft.com/office/powerpoint/2010/main" val="30299224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Blank Orange Footer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7D912-6C18-BD7E-20B8-246EE9818695}"/>
              </a:ext>
            </a:extLst>
          </p:cNvPr>
          <p:cNvSpPr>
            <a:spLocks noGrp="1"/>
          </p:cNvSpPr>
          <p:nvPr>
            <p:ph type="title" hasCustomPrompt="1"/>
          </p:nvPr>
        </p:nvSpPr>
        <p:spPr>
          <a:xfrm>
            <a:off x="203199" y="132878"/>
            <a:ext cx="8695267" cy="622829"/>
          </a:xfrm>
        </p:spPr>
        <p:txBody>
          <a:bodyPr>
            <a:normAutofit/>
          </a:bodyPr>
          <a:lstStyle>
            <a:lvl1pPr>
              <a:defRPr sz="2400"/>
            </a:lvl1pPr>
          </a:lstStyle>
          <a:p>
            <a:r>
              <a:rPr lang="en-US"/>
              <a:t>Click to edit title</a:t>
            </a:r>
          </a:p>
        </p:txBody>
      </p:sp>
      <p:sp>
        <p:nvSpPr>
          <p:cNvPr id="3" name="Footer Background">
            <a:extLst>
              <a:ext uri="{FF2B5EF4-FFF2-40B4-BE49-F238E27FC236}">
                <a16:creationId xmlns:a16="http://schemas.microsoft.com/office/drawing/2014/main" id="{F10B4B1B-19BC-CC7B-1AAE-A6A2010E8A96}"/>
              </a:ext>
              <a:ext uri="{C183D7F6-B498-43B3-948B-1728B52AA6E4}">
                <adec:decorative xmlns:adec="http://schemas.microsoft.com/office/drawing/2017/decorative" val="1"/>
              </a:ext>
            </a:extLst>
          </p:cNvPr>
          <p:cNvSpPr/>
          <p:nvPr userDrawn="1"/>
        </p:nvSpPr>
        <p:spPr>
          <a:xfrm>
            <a:off x="0" y="4311400"/>
            <a:ext cx="9144000" cy="839400"/>
          </a:xfrm>
          <a:prstGeom prst="rect">
            <a:avLst/>
          </a:prstGeom>
          <a:solidFill>
            <a:srgbClr val="EE6B1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 name="CDE logo">
            <a:extLst>
              <a:ext uri="{FF2B5EF4-FFF2-40B4-BE49-F238E27FC236}">
                <a16:creationId xmlns:a16="http://schemas.microsoft.com/office/drawing/2014/main" id="{9F164403-F968-F752-72F7-60E69CBFB634}"/>
              </a:ext>
              <a:ext uri="{C183D7F6-B498-43B3-948B-1728B52AA6E4}">
                <adec:decorative xmlns:adec="http://schemas.microsoft.com/office/drawing/2017/decorative" val="1"/>
              </a:ext>
            </a:extLst>
          </p:cNvPr>
          <p:cNvPicPr preferRelativeResize="0"/>
          <p:nvPr userDrawn="1"/>
        </p:nvPicPr>
        <p:blipFill rotWithShape="1">
          <a:blip r:embed="rId2">
            <a:alphaModFix/>
          </a:blip>
          <a:srcRect/>
          <a:stretch/>
        </p:blipFill>
        <p:spPr>
          <a:xfrm>
            <a:off x="8002150" y="4518325"/>
            <a:ext cx="924425" cy="403399"/>
          </a:xfrm>
          <a:prstGeom prst="rect">
            <a:avLst/>
          </a:prstGeom>
          <a:noFill/>
          <a:ln>
            <a:noFill/>
          </a:ln>
        </p:spPr>
      </p:pic>
    </p:spTree>
    <p:extLst>
      <p:ext uri="{BB962C8B-B14F-4D97-AF65-F5344CB8AC3E}">
        <p14:creationId xmlns:p14="http://schemas.microsoft.com/office/powerpoint/2010/main" val="4328714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Blank Orange Footer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7D912-6C18-BD7E-20B8-246EE9818695}"/>
              </a:ext>
            </a:extLst>
          </p:cNvPr>
          <p:cNvSpPr>
            <a:spLocks noGrp="1"/>
          </p:cNvSpPr>
          <p:nvPr>
            <p:ph type="title" hasCustomPrompt="1"/>
          </p:nvPr>
        </p:nvSpPr>
        <p:spPr>
          <a:xfrm>
            <a:off x="203199" y="132878"/>
            <a:ext cx="8695267" cy="622829"/>
          </a:xfrm>
        </p:spPr>
        <p:txBody>
          <a:bodyPr>
            <a:normAutofit/>
          </a:bodyPr>
          <a:lstStyle>
            <a:lvl1pPr>
              <a:defRPr sz="2400"/>
            </a:lvl1pPr>
          </a:lstStyle>
          <a:p>
            <a:r>
              <a:rPr lang="en-US"/>
              <a:t>Click to edit title</a:t>
            </a:r>
          </a:p>
        </p:txBody>
      </p:sp>
      <p:pic>
        <p:nvPicPr>
          <p:cNvPr id="5" name="Footer Background">
            <a:extLst>
              <a:ext uri="{FF2B5EF4-FFF2-40B4-BE49-F238E27FC236}">
                <a16:creationId xmlns:a16="http://schemas.microsoft.com/office/drawing/2014/main" id="{1732253B-C394-AE95-5AA2-C889F7E49D45}"/>
              </a:ext>
              <a:ext uri="{C183D7F6-B498-43B3-948B-1728B52AA6E4}">
                <adec:decorative xmlns:adec="http://schemas.microsoft.com/office/drawing/2017/decorative" val="1"/>
              </a:ext>
            </a:extLst>
          </p:cNvPr>
          <p:cNvPicPr preferRelativeResize="0"/>
          <p:nvPr userDrawn="1"/>
        </p:nvPicPr>
        <p:blipFill rotWithShape="1">
          <a:blip r:embed="rId2">
            <a:alphaModFix/>
          </a:blip>
          <a:srcRect/>
          <a:stretch/>
        </p:blipFill>
        <p:spPr>
          <a:xfrm>
            <a:off x="0" y="4320695"/>
            <a:ext cx="9144003" cy="830461"/>
          </a:xfrm>
          <a:prstGeom prst="rect">
            <a:avLst/>
          </a:prstGeom>
          <a:noFill/>
          <a:ln>
            <a:noFill/>
          </a:ln>
        </p:spPr>
      </p:pic>
      <p:pic>
        <p:nvPicPr>
          <p:cNvPr id="4" name="CDE logo">
            <a:extLst>
              <a:ext uri="{FF2B5EF4-FFF2-40B4-BE49-F238E27FC236}">
                <a16:creationId xmlns:a16="http://schemas.microsoft.com/office/drawing/2014/main" id="{9F164403-F968-F752-72F7-60E69CBFB634}"/>
              </a:ext>
              <a:ext uri="{C183D7F6-B498-43B3-948B-1728B52AA6E4}">
                <adec:decorative xmlns:adec="http://schemas.microsoft.com/office/drawing/2017/decorative" val="1"/>
              </a:ext>
            </a:extLst>
          </p:cNvPr>
          <p:cNvPicPr preferRelativeResize="0"/>
          <p:nvPr userDrawn="1"/>
        </p:nvPicPr>
        <p:blipFill rotWithShape="1">
          <a:blip r:embed="rId3">
            <a:alphaModFix/>
          </a:blip>
          <a:srcRect/>
          <a:stretch/>
        </p:blipFill>
        <p:spPr>
          <a:xfrm>
            <a:off x="8002150" y="4518325"/>
            <a:ext cx="924425" cy="403399"/>
          </a:xfrm>
          <a:prstGeom prst="rect">
            <a:avLst/>
          </a:prstGeom>
          <a:noFill/>
          <a:ln>
            <a:noFill/>
          </a:ln>
        </p:spPr>
      </p:pic>
    </p:spTree>
    <p:extLst>
      <p:ext uri="{BB962C8B-B14F-4D97-AF65-F5344CB8AC3E}">
        <p14:creationId xmlns:p14="http://schemas.microsoft.com/office/powerpoint/2010/main" val="14718645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8345D9-EF57-FC26-1696-B3CDAB205ABD}"/>
              </a:ext>
            </a:extLst>
          </p:cNvPr>
          <p:cNvSpPr>
            <a:spLocks noGrp="1"/>
          </p:cNvSpPr>
          <p:nvPr>
            <p:ph type="title"/>
          </p:nvPr>
        </p:nvSpPr>
        <p:spPr>
          <a:xfrm>
            <a:off x="203199" y="274638"/>
            <a:ext cx="8695267" cy="62282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E02E465-A8BD-2435-848C-F3AD94709F67}"/>
              </a:ext>
            </a:extLst>
          </p:cNvPr>
          <p:cNvSpPr>
            <a:spLocks noGrp="1"/>
          </p:cNvSpPr>
          <p:nvPr>
            <p:ph type="body" idx="1"/>
          </p:nvPr>
        </p:nvSpPr>
        <p:spPr>
          <a:xfrm>
            <a:off x="203200" y="999067"/>
            <a:ext cx="8695266" cy="363325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3377479"/>
      </p:ext>
    </p:extLst>
  </p:cSld>
  <p:clrMap bg1="lt1" tx1="dk1" bg2="lt2" tx2="dk2" accent1="accent1" accent2="accent2" accent3="accent3" accent4="accent4" accent5="accent5" accent6="accent6" hlink="hlink" folHlink="folHlink"/>
  <p:sldLayoutIdLst>
    <p:sldLayoutId id="2147483737" r:id="rId1"/>
    <p:sldLayoutId id="2147483717" r:id="rId2"/>
    <p:sldLayoutId id="2147483716" r:id="rId3"/>
    <p:sldLayoutId id="2147483718" r:id="rId4"/>
    <p:sldLayoutId id="2147483719" r:id="rId5"/>
    <p:sldLayoutId id="2147483720" r:id="rId6"/>
    <p:sldLayoutId id="2147483721" r:id="rId7"/>
    <p:sldLayoutId id="2147483722" r:id="rId8"/>
    <p:sldLayoutId id="2147483739" r:id="rId9"/>
    <p:sldLayoutId id="2147483723" r:id="rId10"/>
    <p:sldLayoutId id="2147483738" r:id="rId11"/>
    <p:sldLayoutId id="2147483724" r:id="rId12"/>
    <p:sldLayoutId id="2147483725" r:id="rId13"/>
    <p:sldLayoutId id="2147483726" r:id="rId14"/>
    <p:sldLayoutId id="2147483727" r:id="rId15"/>
    <p:sldLayoutId id="2147483728" r:id="rId16"/>
    <p:sldLayoutId id="2147483729" r:id="rId17"/>
    <p:sldLayoutId id="2147483740" r:id="rId18"/>
    <p:sldLayoutId id="2147483741" r:id="rId19"/>
    <p:sldLayoutId id="2147483742" r:id="rId20"/>
  </p:sldLayoutIdLst>
  <p:hf hdr="0" ftr="0" dt="0"/>
  <p:txStyles>
    <p:titleStyle>
      <a:lvl1pPr algn="l" defTabSz="914400" rtl="0" eaLnBrk="1" latinLnBrk="0" hangingPunct="1">
        <a:lnSpc>
          <a:spcPct val="90000"/>
        </a:lnSpc>
        <a:spcBef>
          <a:spcPct val="0"/>
        </a:spcBef>
        <a:buNone/>
        <a:defRPr sz="2600" b="1" kern="1200">
          <a:solidFill>
            <a:schemeClr val="tx1"/>
          </a:solidFill>
          <a:latin typeface="Trebuchet MS" panose="020B06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23.png"/></Relationships>
</file>

<file path=ppt/slides/_rels/slide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ed.cde.state.co.us/cdesped/dircorner/essu-data-management-system-dms" TargetMode="Externa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hyperlink" Target="https://ed.cde.state.co.us/cdesped/dircorner/essu-data-management-system-dms" TargetMode="External"/><Relationship Id="rId2" Type="http://schemas.openxmlformats.org/officeDocument/2006/relationships/hyperlink" Target="https://edx.cde.state.co.us/passwordmanagement/CDEPasswordApplication.html#/" TargetMode="External"/><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hyperlink" Target="https://ed.cde.state.co.us/cdesped/data/indicator-8-parent-involvement" TargetMode="External"/><Relationship Id="rId2" Type="http://schemas.openxmlformats.org/officeDocument/2006/relationships/hyperlink" Target="https://ed.cde.state.co.us/cdesped/rda" TargetMode="External"/><Relationship Id="rId1" Type="http://schemas.openxmlformats.org/officeDocument/2006/relationships/slideLayout" Target="../slideLayouts/slideLayout12.xml"/><Relationship Id="rId5" Type="http://schemas.openxmlformats.org/officeDocument/2006/relationships/image" Target="../media/image45.png"/><Relationship Id="rId4" Type="http://schemas.openxmlformats.org/officeDocument/2006/relationships/hyperlink" Target="https://ed.cde.state.co.us/cdesped/data/indicator-14-post-school-outcomes"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ed.cde.state.co.us/cdesped/data/indicator-12-part-c-to-b-transition" TargetMode="External"/><Relationship Id="rId7" Type="http://schemas.openxmlformats.org/officeDocument/2006/relationships/image" Target="../media/image47.png"/><Relationship Id="rId2" Type="http://schemas.openxmlformats.org/officeDocument/2006/relationships/hyperlink" Target="https://ed.cde.state.co.us/cdesped/data/indicator-11-timely-initial-evaluation" TargetMode="External"/><Relationship Id="rId1" Type="http://schemas.openxmlformats.org/officeDocument/2006/relationships/slideLayout" Target="../slideLayouts/slideLayout12.xml"/><Relationship Id="rId6" Type="http://schemas.openxmlformats.org/officeDocument/2006/relationships/image" Target="../media/image46.png"/><Relationship Id="rId5" Type="http://schemas.openxmlformats.org/officeDocument/2006/relationships/hyperlink" Target="https://ed.cde.state.co.us/cdesped/general-supervision-and-monitoring#Contact" TargetMode="External"/><Relationship Id="rId4" Type="http://schemas.openxmlformats.org/officeDocument/2006/relationships/hyperlink" Target="https://ed.cde.state.co.us/cdesped/data/indicator-13-secondary-transition-ieps"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ed.cde.state.co.us/cdesped/idea-funding-support/idea-part-b-fiscal-resources" TargetMode="Externa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hyperlink" Target="https://ed.cde.state.co.us/cdesped/general-supervision-and-monitoring#Contact" TargetMode="External"/><Relationship Id="rId2" Type="http://schemas.openxmlformats.org/officeDocument/2006/relationships/hyperlink" Target="https://ed.cde.state.co.us/cdesped/rda#fa" TargetMode="External"/><Relationship Id="rId1" Type="http://schemas.openxmlformats.org/officeDocument/2006/relationships/slideLayout" Target="../slideLayouts/slideLayout12.xml"/><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hyperlink" Target="https://nam04.safelinks.protection.outlook.com/?url=https%3A%2F%2Fcdestatecous.finalsite.com%2Fgt%2Fdirectors%23monitoring&amp;data=05%7C02%7CFails_j%40cde.state.co.us%7C11cc6528b2f9451f441708de0c0d5fc4%7Ca751cfc81f9a4edb83709f1c6d4bea5a%7C0%7C0%7C638961448775797816%7CUnknown%7CTWFpbGZsb3d8eyJFbXB0eU1hcGkiOnRydWUsIlYiOiIwLjAuMDAwMCIsIlAiOiJXaW4zMiIsIkFOIjoiTWFpbCIsIldUIjoyfQ%3D%3D%7C0%7C%7C%7C&amp;sdata=%2F9AmZgZQCwv5vYjNFQjAs1ecx6P%2BMQio47%2B8hdkd654%3D&amp;reserved=0" TargetMode="External"/><Relationship Id="rId7" Type="http://schemas.openxmlformats.org/officeDocument/2006/relationships/image" Target="../media/image50.png"/><Relationship Id="rId2" Type="http://schemas.openxmlformats.org/officeDocument/2006/relationships/hyperlink" Target="https://nam04.safelinks.protection.outlook.com/?url=https%3A%2F%2Fcdestatecous.finalsite.com%2Fgt%2Fdirectors%23Data&amp;data=05%7C02%7CFails_j%40cde.state.co.us%7C11cc6528b2f9451f441708de0c0d5fc4%7Ca751cfc81f9a4edb83709f1c6d4bea5a%7C0%7C0%7C638961448775759507%7CUnknown%7CTWFpbGZsb3d8eyJFbXB0eU1hcGkiOnRydWUsIlYiOiIwLjAuMDAwMCIsIlAiOiJXaW4zMiIsIkFOIjoiTWFpbCIsIldUIjoyfQ%3D%3D%7C0%7C%7C%7C&amp;sdata=2jbFAvDlpB6J5GIChCdgL0FYWnmeF9rbB8Vb3bCdIWU%3D&amp;reserved=0" TargetMode="External"/><Relationship Id="rId1" Type="http://schemas.openxmlformats.org/officeDocument/2006/relationships/slideLayout" Target="../slideLayouts/slideLayout12.xml"/><Relationship Id="rId6" Type="http://schemas.openxmlformats.org/officeDocument/2006/relationships/hyperlink" Target="https://nam04.safelinks.protection.outlook.com/?url=https%3A%2F%2Fcdestatecous.finalsite.com%2Fgt%2Fdirectors%23programplans&amp;data=05%7C02%7CFails_j%40cde.state.co.us%7C11cc6528b2f9451f441708de0c0d5fc4%7Ca751cfc81f9a4edb83709f1c6d4bea5a%7C0%7C0%7C638961448776113546%7CUnknown%7CTWFpbGZsb3d8eyJFbXB0eU1hcGkiOnRydWUsIlYiOiIwLjAuMDAwMCIsIlAiOiJXaW4zMiIsIkFOIjoiTWFpbCIsIldUIjoyfQ%3D%3D%7C0%7C%7C%7C&amp;sdata=aU5cK2x%2FPOLzJmtdTiHT2mTyvhkt%2BJK7%2Bws4TrHXH9E%3D&amp;reserved=0" TargetMode="External"/><Relationship Id="rId5" Type="http://schemas.openxmlformats.org/officeDocument/2006/relationships/hyperlink" Target="https://nam04.safelinks.protection.outlook.com/?url=https%3A%2F%2Fcdestatecous.finalsite.com%2Fgt%2Fdirectors%23programplans&amp;data=05%7C02%7CFails_j%40cde.state.co.us%7C11cc6528b2f9451f441708de0c0d5fc4%7Ca751cfc81f9a4edb83709f1c6d4bea5a%7C0%7C0%7C638961448776096578%7CUnknown%7CTWFpbGZsb3d8eyJFbXB0eU1hcGkiOnRydWUsIlYiOiIwLjAuMDAwMCIsIlAiOiJXaW4zMiIsIkFOIjoiTWFpbCIsIldUIjoyfQ%3D%3D%7C0%7C%7C%7C&amp;sdata=%2Fm9Vn9wxcofIjg875cByvqAVDCztwnrIeHazmvNIKVg%3D&amp;reserved=0" TargetMode="External"/><Relationship Id="rId4" Type="http://schemas.openxmlformats.org/officeDocument/2006/relationships/hyperlink" Target="https://nam04.safelinks.protection.outlook.com/?url=https%3A%2F%2Fcdestatecous.finalsite.com%2Fgt%2Fdirectors%23monitoring&amp;data=05%7C02%7CFails_j%40cde.state.co.us%7C11cc6528b2f9451f441708de0c0d5fc4%7Ca751cfc81f9a4edb83709f1c6d4bea5a%7C0%7C0%7C638961448776077762%7CUnknown%7CTWFpbGZsb3d8eyJFbXB0eU1hcGkiOnRydWUsIlYiOiIwLjAuMDAwMCIsIlAiOiJXaW4zMiIsIkFOIjoiTWFpbCIsIldUIjoyfQ%3D%3D%7C0%7C%7C%7C&amp;sdata=Otum4bQwGcGV3lF1pqo19OCvW6HRYFZ60E11%2FfTdLBg%3D&amp;reserved=0" TargetMode="External"/><Relationship Id="rId9" Type="http://schemas.openxmlformats.org/officeDocument/2006/relationships/image" Target="../media/image52.png"/></Relationships>
</file>

<file path=ppt/slides/_rels/slide2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hyperlink" Target="https://nam04.safelinks.protection.outlook.com/?url=https%3A%2F%2Fcdestatecous.finalsite.com%2Fgt%2Fdirectors%23programplans&amp;data=05%7C02%7CFails_j%40cde.state.co.us%7C11cc6528b2f9451f441708de0c0d5fc4%7Ca751cfc81f9a4edb83709f1c6d4bea5a%7C0%7C0%7C638961448776146897%7CUnknown%7CTWFpbGZsb3d8eyJFbXB0eU1hcGkiOnRydWUsIlYiOiIwLjAuMDAwMCIsIlAiOiJXaW4zMiIsIkFOIjoiTWFpbCIsIldUIjoyfQ%3D%3D%7C0%7C%7C%7C&amp;sdata=oK2xb1Umc9cw9s5OqO9epfzzhLxOrxxPzOHj5zNTIcw%3D&amp;reserved=0" TargetMode="External"/><Relationship Id="rId7" Type="http://schemas.openxmlformats.org/officeDocument/2006/relationships/image" Target="../media/image54.png"/><Relationship Id="rId2" Type="http://schemas.openxmlformats.org/officeDocument/2006/relationships/hyperlink" Target="https://nam04.safelinks.protection.outlook.com/?url=https%3A%2F%2Fcdestatecous.finalsite.com%2Fgt%2Fdirectors%23monitoring&amp;data=05%7C02%7CFails_j%40cde.state.co.us%7C11cc6528b2f9451f441708de0c0d5fc4%7Ca751cfc81f9a4edb83709f1c6d4bea5a%7C0%7C0%7C638961448776130252%7CUnknown%7CTWFpbGZsb3d8eyJFbXB0eU1hcGkiOnRydWUsIlYiOiIwLjAuMDAwMCIsIlAiOiJXaW4zMiIsIkFOIjoiTWFpbCIsIldUIjoyfQ%3D%3D%7C0%7C%7C%7C&amp;sdata=edswBRtiXACiSM3dJDEZv6iNIhPnslUQCA9eelMN5RM%3D&amp;reserved=0" TargetMode="External"/><Relationship Id="rId1" Type="http://schemas.openxmlformats.org/officeDocument/2006/relationships/slideLayout" Target="../slideLayouts/slideLayout12.xml"/><Relationship Id="rId6" Type="http://schemas.openxmlformats.org/officeDocument/2006/relationships/image" Target="../media/image53.png"/><Relationship Id="rId5" Type="http://schemas.openxmlformats.org/officeDocument/2006/relationships/hyperlink" Target="https://nam04.safelinks.protection.outlook.com/?url=https%3A%2F%2Fcdestatecous.finalsite.com%2Fgt%2Fdirectors%23fiscal&amp;data=05%7C02%7CFails_j%40cde.state.co.us%7C11cc6528b2f9451f441708de0c0d5fc4%7Ca751cfc81f9a4edb83709f1c6d4bea5a%7C0%7C0%7C638961448776183963%7CUnknown%7CTWFpbGZsb3d8eyJFbXB0eU1hcGkiOnRydWUsIlYiOiIwLjAuMDAwMCIsIlAiOiJXaW4zMiIsIkFOIjoiTWFpbCIsIldUIjoyfQ%3D%3D%7C0%7C%7C%7C&amp;sdata=dHdvxEgjRjrfJ1nFaL69f%2FL1mG8mrOqaZksyCgzVXh8%3D&amp;reserved=0" TargetMode="External"/><Relationship Id="rId4" Type="http://schemas.openxmlformats.org/officeDocument/2006/relationships/hyperlink" Target="https://nam04.safelinks.protection.outlook.com/?url=https%3A%2F%2Fcdestatecous.finalsite.com%2Fgt%2Fdirectors%23fiscal&amp;data=05%7C02%7CFails_j%40cde.state.co.us%7C11cc6528b2f9451f441708de0c0d5fc4%7Ca751cfc81f9a4edb83709f1c6d4bea5a%7C0%7C0%7C638961448776163807%7CUnknown%7CTWFpbGZsb3d8eyJFbXB0eU1hcGkiOnRydWUsIlYiOiIwLjAuMDAwMCIsIlAiOiJXaW4zMiIsIkFOIjoiTWFpbCIsIldUIjoyfQ%3D%3D%7C0%7C%7C%7C&amp;sdata=jSJRfjRYijxcOOt6o0JrUQlDnWJPBQ15BLaesglIHpI%3D&amp;reserved=0"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support.google.com/chrome/answer/95414?hl=en&amp;amp;co=GENIE.Platform%3DDesktop&amp;amp;oco=0" TargetMode="External"/><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hyperlink" Target="https://support.microsoft.com/en-gb/microsoft-edge/find-out-which-version-of-microsoft-edge-you-have-c726bee8-c42e-e472-e954-4cf5123497eb" TargetMode="External"/><Relationship Id="rId5" Type="http://schemas.openxmlformats.org/officeDocument/2006/relationships/hyperlink" Target="https://support.mozilla.org/en-US/kb/update-firefox-latest-release" TargetMode="External"/><Relationship Id="rId4" Type="http://schemas.openxmlformats.org/officeDocument/2006/relationships/hyperlink" Target="https://support.apple.com/en-us/HT204416"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hyperlink" Target="mailto:Fails_J@cde.state.co.us" TargetMode="Externa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12.xml"/><Relationship Id="rId5" Type="http://schemas.openxmlformats.org/officeDocument/2006/relationships/image" Target="../media/image27.png"/><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hyperlink" Target="https://ed.cde.state.co.us/idm" TargetMode="External"/><Relationship Id="rId2" Type="http://schemas.openxmlformats.org/officeDocument/2006/relationships/hyperlink" Target="https://edx.cde.state.co.us/CDEIdM/districtLAMSupport.jsp" TargetMode="External"/><Relationship Id="rId1" Type="http://schemas.openxmlformats.org/officeDocument/2006/relationships/slideLayout" Target="../slideLayouts/slideLayout12.xml"/><Relationship Id="rId4" Type="http://schemas.openxmlformats.org/officeDocument/2006/relationships/hyperlink" Target="mailto:fails_j@cde.state.co.us"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3" name="Rectangle 2">
            <a:extLst>
              <a:ext uri="{FF2B5EF4-FFF2-40B4-BE49-F238E27FC236}">
                <a16:creationId xmlns:a16="http://schemas.microsoft.com/office/drawing/2014/main" id="{488459CE-FB70-D449-A837-C79476569C07}"/>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2230386" y="500742"/>
            <a:ext cx="1609595" cy="1189973"/>
          </a:xfrm>
          <a:prstGeom prst="rect">
            <a:avLst/>
          </a:prstGeom>
          <a:solidFill>
            <a:srgbClr val="488B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DE Logo" descr="CDE logo">
            <a:extLst>
              <a:ext uri="{FF2B5EF4-FFF2-40B4-BE49-F238E27FC236}">
                <a16:creationId xmlns:a16="http://schemas.microsoft.com/office/drawing/2014/main" id="{082053B2-D9F2-53C4-74A0-362BD83D7E81}"/>
              </a:ext>
            </a:extLst>
          </p:cNvPr>
          <p:cNvPicPr preferRelativeResize="0"/>
          <p:nvPr/>
        </p:nvPicPr>
        <p:blipFill rotWithShape="1">
          <a:blip r:embed="rId3">
            <a:alphaModFix/>
          </a:blip>
          <a:srcRect/>
          <a:stretch/>
        </p:blipFill>
        <p:spPr>
          <a:xfrm>
            <a:off x="2077113" y="291966"/>
            <a:ext cx="2051365" cy="1294906"/>
          </a:xfrm>
          <a:prstGeom prst="rect">
            <a:avLst/>
          </a:prstGeom>
          <a:noFill/>
          <a:ln>
            <a:noFill/>
          </a:ln>
        </p:spPr>
      </p:pic>
      <p:sp>
        <p:nvSpPr>
          <p:cNvPr id="9" name="Title 8">
            <a:extLst>
              <a:ext uri="{FF2B5EF4-FFF2-40B4-BE49-F238E27FC236}">
                <a16:creationId xmlns:a16="http://schemas.microsoft.com/office/drawing/2014/main" id="{C0BFEC92-AEF7-6AE0-6F34-2464898B81F7}"/>
              </a:ext>
            </a:extLst>
          </p:cNvPr>
          <p:cNvSpPr>
            <a:spLocks noGrp="1"/>
          </p:cNvSpPr>
          <p:nvPr>
            <p:ph type="ctrTitle"/>
          </p:nvPr>
        </p:nvSpPr>
        <p:spPr>
          <a:xfrm>
            <a:off x="393510" y="1842006"/>
            <a:ext cx="5283346" cy="818068"/>
          </a:xfrm>
        </p:spPr>
        <p:txBody>
          <a:bodyPr>
            <a:normAutofit/>
          </a:bodyPr>
          <a:lstStyle/>
          <a:p>
            <a:r>
              <a:rPr lang="en-US" sz="3600" dirty="0"/>
              <a:t>Welcome to Ascend</a:t>
            </a:r>
          </a:p>
        </p:txBody>
      </p:sp>
      <p:sp>
        <p:nvSpPr>
          <p:cNvPr id="10" name="Subtitle 9">
            <a:extLst>
              <a:ext uri="{FF2B5EF4-FFF2-40B4-BE49-F238E27FC236}">
                <a16:creationId xmlns:a16="http://schemas.microsoft.com/office/drawing/2014/main" id="{C474C756-C41A-E676-1506-1F3989169588}"/>
              </a:ext>
            </a:extLst>
          </p:cNvPr>
          <p:cNvSpPr>
            <a:spLocks noGrp="1"/>
          </p:cNvSpPr>
          <p:nvPr>
            <p:ph type="subTitle" idx="1"/>
          </p:nvPr>
        </p:nvSpPr>
        <p:spPr/>
        <p:txBody>
          <a:bodyPr/>
          <a:lstStyle/>
          <a:p>
            <a:r>
              <a:rPr lang="en-US" dirty="0"/>
              <a:t>Colorado Department of Education’s</a:t>
            </a:r>
            <a:br>
              <a:rPr lang="en-US" dirty="0"/>
            </a:br>
            <a:r>
              <a:rPr lang="en-US" dirty="0"/>
              <a:t>Data Management System (DMS)</a:t>
            </a:r>
          </a:p>
        </p:txBody>
      </p:sp>
      <p:pic>
        <p:nvPicPr>
          <p:cNvPr id="11" name="Content Placeholder 10" descr="Multi-color graphic logo representing Ascend.">
            <a:extLst>
              <a:ext uri="{FF2B5EF4-FFF2-40B4-BE49-F238E27FC236}">
                <a16:creationId xmlns:a16="http://schemas.microsoft.com/office/drawing/2014/main" id="{D274B639-6CEE-E60C-6E74-E03F4531388A}"/>
              </a:ext>
            </a:extLst>
          </p:cNvPr>
          <p:cNvPicPr>
            <a:picLocks noGrp="1" noChangeAspect="1"/>
          </p:cNvPicPr>
          <p:nvPr>
            <p:ph sz="half" idx="13"/>
          </p:nvPr>
        </p:nvPicPr>
        <p:blipFill>
          <a:blip r:embed="rId4"/>
          <a:stretch>
            <a:fillRect/>
          </a:stretch>
        </p:blipFill>
        <p:spPr>
          <a:xfrm>
            <a:off x="5818126" y="830405"/>
            <a:ext cx="2954338" cy="2841270"/>
          </a:xfrm>
          <a:prstGeom prst="rect">
            <a:avLst/>
          </a:prstGeom>
        </p:spPr>
      </p:pic>
      <p:sp>
        <p:nvSpPr>
          <p:cNvPr id="2" name="Slide Number">
            <a:extLst>
              <a:ext uri="{FF2B5EF4-FFF2-40B4-BE49-F238E27FC236}">
                <a16:creationId xmlns:a16="http://schemas.microsoft.com/office/drawing/2014/main" id="{770121EC-D199-948A-AC5E-D5C34845AB48}"/>
              </a:ext>
            </a:extLst>
          </p:cNvPr>
          <p:cNvSpPr txBox="1"/>
          <p:nvPr/>
        </p:nvSpPr>
        <p:spPr>
          <a:xfrm>
            <a:off x="125523" y="4628526"/>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200" b="0" i="0" u="none" strike="noStrike" cap="none" dirty="0">
                <a:solidFill>
                  <a:schemeClr val="tx1"/>
                </a:solidFill>
                <a:latin typeface="Arial"/>
                <a:ea typeface="Arial"/>
                <a:cs typeface="Arial"/>
                <a:sym typeface="Arial"/>
              </a:rPr>
              <a:t> </a:t>
            </a:r>
            <a:fld id="{00000000-1234-1234-1234-123412341234}" type="slidenum">
              <a:rPr lang="en" sz="1200" b="0" i="0" u="none" strike="noStrike" cap="none" smtClean="0">
                <a:solidFill>
                  <a:schemeClr val="tx1"/>
                </a:solidFill>
                <a:latin typeface="Arial"/>
                <a:ea typeface="Arial"/>
                <a:cs typeface="Arial"/>
                <a:sym typeface="Arial"/>
              </a:rPr>
              <a:t>1</a:t>
            </a:fld>
            <a:endParaRPr sz="1200" b="0" i="0" u="none" strike="noStrike" cap="none" dirty="0">
              <a:solidFill>
                <a:schemeClr val="tx1"/>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Elementary students">
            <a:extLst>
              <a:ext uri="{FF2B5EF4-FFF2-40B4-BE49-F238E27FC236}">
                <a16:creationId xmlns:a16="http://schemas.microsoft.com/office/drawing/2014/main" id="{152E5E08-1A56-26E5-4ACA-BFF252006236}"/>
              </a:ext>
            </a:extLst>
          </p:cNvPr>
          <p:cNvPicPr>
            <a:picLocks noGrp="1" noChangeAspect="1"/>
          </p:cNvPicPr>
          <p:nvPr>
            <p:ph idx="1"/>
          </p:nvPr>
        </p:nvPicPr>
        <p:blipFill>
          <a:blip r:embed="rId2"/>
          <a:stretch>
            <a:fillRect/>
          </a:stretch>
        </p:blipFill>
        <p:spPr>
          <a:xfrm>
            <a:off x="0" y="0"/>
            <a:ext cx="9144000" cy="5143499"/>
          </a:xfrm>
        </p:spPr>
      </p:pic>
      <p:sp>
        <p:nvSpPr>
          <p:cNvPr id="2" name="Title 1">
            <a:extLst>
              <a:ext uri="{FF2B5EF4-FFF2-40B4-BE49-F238E27FC236}">
                <a16:creationId xmlns:a16="http://schemas.microsoft.com/office/drawing/2014/main" id="{20661AA7-C984-5282-AD1A-3FACD440197C}"/>
              </a:ext>
            </a:extLst>
          </p:cNvPr>
          <p:cNvSpPr>
            <a:spLocks noGrp="1"/>
          </p:cNvSpPr>
          <p:nvPr>
            <p:ph type="title"/>
          </p:nvPr>
        </p:nvSpPr>
        <p:spPr/>
        <p:txBody>
          <a:bodyPr>
            <a:normAutofit/>
          </a:bodyPr>
          <a:lstStyle/>
          <a:p>
            <a:r>
              <a:rPr lang="en-US" sz="3600" dirty="0"/>
              <a:t>Non-Director Roles in DMS</a:t>
            </a:r>
          </a:p>
        </p:txBody>
      </p:sp>
      <p:sp>
        <p:nvSpPr>
          <p:cNvPr id="3" name="Slide Number">
            <a:extLst>
              <a:ext uri="{FF2B5EF4-FFF2-40B4-BE49-F238E27FC236}">
                <a16:creationId xmlns:a16="http://schemas.microsoft.com/office/drawing/2014/main" id="{AEE808C3-A796-A628-9899-257CCF668960}"/>
              </a:ext>
            </a:extLst>
          </p:cNvPr>
          <p:cNvSpPr txBox="1"/>
          <p:nvPr/>
        </p:nvSpPr>
        <p:spPr>
          <a:xfrm>
            <a:off x="125523" y="4628526"/>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200" b="0" i="0" u="none" strike="noStrike" cap="none" dirty="0">
                <a:solidFill>
                  <a:schemeClr val="tx1"/>
                </a:solidFill>
                <a:latin typeface="Arial"/>
                <a:ea typeface="Arial"/>
                <a:cs typeface="Arial"/>
                <a:sym typeface="Arial"/>
              </a:rPr>
              <a:t> </a:t>
            </a:r>
            <a:fld id="{00000000-1234-1234-1234-123412341234}" type="slidenum">
              <a:rPr lang="en" sz="1200" b="0" i="0" u="none" strike="noStrike" cap="none" smtClean="0">
                <a:solidFill>
                  <a:schemeClr val="tx1"/>
                </a:solidFill>
                <a:latin typeface="Arial"/>
                <a:ea typeface="Arial"/>
                <a:cs typeface="Arial"/>
                <a:sym typeface="Arial"/>
              </a:rPr>
              <a:t>10</a:t>
            </a:fld>
            <a:endParaRPr sz="1200" b="0" i="0" u="none" strike="noStrike" cap="none" dirty="0">
              <a:solidFill>
                <a:schemeClr val="tx1"/>
              </a:solidFill>
              <a:latin typeface="Arial"/>
              <a:ea typeface="Arial"/>
              <a:cs typeface="Arial"/>
              <a:sym typeface="Arial"/>
            </a:endParaRPr>
          </a:p>
        </p:txBody>
      </p:sp>
    </p:spTree>
    <p:extLst>
      <p:ext uri="{BB962C8B-B14F-4D97-AF65-F5344CB8AC3E}">
        <p14:creationId xmlns:p14="http://schemas.microsoft.com/office/powerpoint/2010/main" val="19021952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0603F-844D-E63B-8F7F-E9C25909EFE3}"/>
              </a:ext>
            </a:extLst>
          </p:cNvPr>
          <p:cNvSpPr>
            <a:spLocks noGrp="1"/>
          </p:cNvSpPr>
          <p:nvPr>
            <p:ph type="title"/>
          </p:nvPr>
        </p:nvSpPr>
        <p:spPr/>
        <p:txBody>
          <a:bodyPr/>
          <a:lstStyle/>
          <a:p>
            <a:r>
              <a:rPr lang="en-US" dirty="0"/>
              <a:t>Role Descriptions – SpEd Monitoring</a:t>
            </a:r>
          </a:p>
        </p:txBody>
      </p:sp>
      <p:sp>
        <p:nvSpPr>
          <p:cNvPr id="4" name="Content Placeholder 2">
            <a:extLst>
              <a:ext uri="{FF2B5EF4-FFF2-40B4-BE49-F238E27FC236}">
                <a16:creationId xmlns:a16="http://schemas.microsoft.com/office/drawing/2014/main" id="{410DCFB5-5A92-5628-20EB-D5B3EEA086F2}"/>
              </a:ext>
            </a:extLst>
          </p:cNvPr>
          <p:cNvSpPr txBox="1">
            <a:spLocks/>
          </p:cNvSpPr>
          <p:nvPr/>
        </p:nvSpPr>
        <p:spPr>
          <a:xfrm>
            <a:off x="148131" y="839151"/>
            <a:ext cx="4980129" cy="3467806"/>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Tx/>
              <a:buNone/>
            </a:pPr>
            <a:r>
              <a:rPr lang="en-US" b="1" dirty="0"/>
              <a:t>Monitoring Post School Interviewer (MPSI):</a:t>
            </a:r>
          </a:p>
          <a:p>
            <a:pPr marL="231775" lvl="1">
              <a:buClrTx/>
            </a:pPr>
            <a:r>
              <a:rPr lang="en-US" sz="1800" dirty="0"/>
              <a:t>View, complete, and submit PSO Interviews</a:t>
            </a:r>
          </a:p>
          <a:p>
            <a:pPr marL="231775" lvl="1">
              <a:buClrTx/>
            </a:pPr>
            <a:r>
              <a:rPr lang="en-US" sz="1800" dirty="0"/>
              <a:t>View, respond to, and submit Corrections</a:t>
            </a:r>
          </a:p>
          <a:p>
            <a:pPr marL="231775" lvl="1">
              <a:buClrTx/>
            </a:pPr>
            <a:r>
              <a:rPr lang="en-US" sz="1800" dirty="0"/>
              <a:t>Upload and download files in Documents</a:t>
            </a:r>
          </a:p>
          <a:p>
            <a:pPr marL="231775" lvl="1">
              <a:buClrTx/>
            </a:pPr>
            <a:r>
              <a:rPr lang="en-US" sz="1800" dirty="0"/>
              <a:t>View Report tab</a:t>
            </a:r>
          </a:p>
          <a:p>
            <a:pPr marL="0" indent="0">
              <a:buClrTx/>
              <a:buNone/>
            </a:pPr>
            <a:r>
              <a:rPr lang="en-US" b="1" dirty="0"/>
              <a:t>Fiscal (FP):</a:t>
            </a:r>
          </a:p>
          <a:p>
            <a:pPr marL="231775" lvl="1">
              <a:buClrTx/>
            </a:pPr>
            <a:r>
              <a:rPr lang="en-US" sz="1800" dirty="0"/>
              <a:t>View and upload Fiscal documents</a:t>
            </a:r>
          </a:p>
          <a:p>
            <a:pPr marL="231775" lvl="1">
              <a:buClrTx/>
            </a:pPr>
            <a:r>
              <a:rPr lang="en-US" sz="1800" dirty="0"/>
              <a:t>View and download Indicator Summary Data</a:t>
            </a:r>
          </a:p>
          <a:p>
            <a:pPr marL="231775" lvl="1">
              <a:buClrTx/>
            </a:pPr>
            <a:r>
              <a:rPr lang="en-US" sz="1800" dirty="0"/>
              <a:t>View, respond to, and submit Corrections</a:t>
            </a:r>
          </a:p>
          <a:p>
            <a:pPr marL="231775" lvl="1">
              <a:buClrTx/>
            </a:pPr>
            <a:r>
              <a:rPr lang="en-US" sz="1800" dirty="0"/>
              <a:t>Upload and download files in Documents</a:t>
            </a:r>
          </a:p>
          <a:p>
            <a:pPr marL="231775" lvl="1">
              <a:buClrTx/>
            </a:pPr>
            <a:r>
              <a:rPr lang="en-US" sz="1800" dirty="0"/>
              <a:t>View Report tab</a:t>
            </a:r>
          </a:p>
        </p:txBody>
      </p:sp>
      <p:sp>
        <p:nvSpPr>
          <p:cNvPr id="3" name="Content Placeholder 2">
            <a:extLst>
              <a:ext uri="{FF2B5EF4-FFF2-40B4-BE49-F238E27FC236}">
                <a16:creationId xmlns:a16="http://schemas.microsoft.com/office/drawing/2014/main" id="{879D6F9A-AAE3-AA52-A38C-FAC554039309}"/>
              </a:ext>
            </a:extLst>
          </p:cNvPr>
          <p:cNvSpPr>
            <a:spLocks noGrp="1"/>
          </p:cNvSpPr>
          <p:nvPr>
            <p:ph idx="1"/>
          </p:nvPr>
        </p:nvSpPr>
        <p:spPr>
          <a:xfrm>
            <a:off x="5300870" y="839151"/>
            <a:ext cx="3703613" cy="3339013"/>
          </a:xfrm>
          <a:ln>
            <a:noFill/>
          </a:ln>
        </p:spPr>
        <p:txBody>
          <a:bodyPr>
            <a:noAutofit/>
          </a:bodyPr>
          <a:lstStyle/>
          <a:p>
            <a:pPr marL="0" indent="0">
              <a:buNone/>
            </a:pPr>
            <a:r>
              <a:rPr lang="en-US" b="1" dirty="0"/>
              <a:t>Monitoring Record Reviewer (MRR):</a:t>
            </a:r>
          </a:p>
          <a:p>
            <a:pPr marL="3175" lvl="1" indent="0">
              <a:buNone/>
            </a:pPr>
            <a:r>
              <a:rPr lang="en-US" sz="1800" dirty="0"/>
              <a:t>Includes the same access as the </a:t>
            </a:r>
            <a:r>
              <a:rPr lang="en-US" sz="1800" b="1" dirty="0"/>
              <a:t>MPSI</a:t>
            </a:r>
            <a:r>
              <a:rPr lang="en-US" sz="1800" dirty="0"/>
              <a:t> and </a:t>
            </a:r>
            <a:r>
              <a:rPr lang="en-US" sz="1800" b="1" dirty="0"/>
              <a:t>FP</a:t>
            </a:r>
            <a:r>
              <a:rPr lang="en-US" sz="1800" dirty="0"/>
              <a:t> roles, and in addition can:</a:t>
            </a:r>
          </a:p>
          <a:p>
            <a:pPr marL="231775" lvl="1"/>
            <a:r>
              <a:rPr lang="en-US" sz="1800" dirty="0"/>
              <a:t>View, complete, and submit IEP Record Reviews</a:t>
            </a:r>
          </a:p>
          <a:p>
            <a:pPr marL="231775" lvl="1"/>
            <a:r>
              <a:rPr lang="en-US" sz="1800" dirty="0"/>
              <a:t>Export student list and survey data for Parent Surveys</a:t>
            </a:r>
          </a:p>
          <a:p>
            <a:pPr marL="231775" lvl="1"/>
            <a:r>
              <a:rPr lang="en-US" sz="1800" dirty="0"/>
              <a:t>View and edit Facilitated Assessments</a:t>
            </a:r>
          </a:p>
        </p:txBody>
      </p:sp>
      <p:sp>
        <p:nvSpPr>
          <p:cNvPr id="5" name="Slide Number">
            <a:extLst>
              <a:ext uri="{FF2B5EF4-FFF2-40B4-BE49-F238E27FC236}">
                <a16:creationId xmlns:a16="http://schemas.microsoft.com/office/drawing/2014/main" id="{528478AB-CB3E-A067-762D-522D0035567C}"/>
              </a:ext>
            </a:extLst>
          </p:cNvPr>
          <p:cNvSpPr txBox="1"/>
          <p:nvPr/>
        </p:nvSpPr>
        <p:spPr>
          <a:xfrm>
            <a:off x="125523" y="4628526"/>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200" b="0" i="0" u="none" strike="noStrike" cap="none" dirty="0">
                <a:solidFill>
                  <a:schemeClr val="tx1"/>
                </a:solidFill>
                <a:latin typeface="Arial"/>
                <a:ea typeface="Arial"/>
                <a:cs typeface="Arial"/>
                <a:sym typeface="Arial"/>
              </a:rPr>
              <a:t> </a:t>
            </a:r>
            <a:fld id="{00000000-1234-1234-1234-123412341234}" type="slidenum">
              <a:rPr lang="en" sz="1200" b="0" i="0" u="none" strike="noStrike" cap="none" smtClean="0">
                <a:solidFill>
                  <a:schemeClr val="tx1"/>
                </a:solidFill>
                <a:latin typeface="Arial"/>
                <a:ea typeface="Arial"/>
                <a:cs typeface="Arial"/>
                <a:sym typeface="Arial"/>
              </a:rPr>
              <a:t>11</a:t>
            </a:fld>
            <a:endParaRPr sz="1200" b="0" i="0" u="none" strike="noStrike" cap="none" dirty="0">
              <a:solidFill>
                <a:schemeClr val="tx1"/>
              </a:solidFill>
              <a:latin typeface="Arial"/>
              <a:ea typeface="Arial"/>
              <a:cs typeface="Arial"/>
              <a:sym typeface="Arial"/>
            </a:endParaRPr>
          </a:p>
        </p:txBody>
      </p:sp>
    </p:spTree>
    <p:extLst>
      <p:ext uri="{BB962C8B-B14F-4D97-AF65-F5344CB8AC3E}">
        <p14:creationId xmlns:p14="http://schemas.microsoft.com/office/powerpoint/2010/main" val="9369451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FB6F86-4D94-AF40-CF12-E2F77732EB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80CC2A-CE69-492F-8258-1238EAB61291}"/>
              </a:ext>
            </a:extLst>
          </p:cNvPr>
          <p:cNvSpPr>
            <a:spLocks noGrp="1"/>
          </p:cNvSpPr>
          <p:nvPr>
            <p:ph type="title"/>
          </p:nvPr>
        </p:nvSpPr>
        <p:spPr/>
        <p:txBody>
          <a:bodyPr/>
          <a:lstStyle/>
          <a:p>
            <a:r>
              <a:rPr lang="en-US" dirty="0"/>
              <a:t>Role Descriptions – Gifted</a:t>
            </a:r>
          </a:p>
        </p:txBody>
      </p:sp>
      <p:sp>
        <p:nvSpPr>
          <p:cNvPr id="4" name="Content Placeholder 2">
            <a:extLst>
              <a:ext uri="{FF2B5EF4-FFF2-40B4-BE49-F238E27FC236}">
                <a16:creationId xmlns:a16="http://schemas.microsoft.com/office/drawing/2014/main" id="{DAC476B3-8C28-0257-B059-C680174DC90A}"/>
              </a:ext>
            </a:extLst>
          </p:cNvPr>
          <p:cNvSpPr txBox="1">
            <a:spLocks/>
          </p:cNvSpPr>
          <p:nvPr/>
        </p:nvSpPr>
        <p:spPr>
          <a:xfrm>
            <a:off x="176695" y="819273"/>
            <a:ext cx="6884135" cy="3474431"/>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Gifted Fiscal Director</a:t>
            </a:r>
            <a:r>
              <a:rPr lang="en-US" dirty="0"/>
              <a:t> </a:t>
            </a:r>
            <a:r>
              <a:rPr lang="en-US" b="1" dirty="0"/>
              <a:t>(GF):</a:t>
            </a:r>
            <a:endParaRPr lang="en-US" dirty="0"/>
          </a:p>
          <a:p>
            <a:pPr marL="231775" lvl="1">
              <a:buClrTx/>
            </a:pPr>
            <a:r>
              <a:rPr lang="en-US" sz="1800" dirty="0"/>
              <a:t>View, complete, and submit Post School Outcomes Interviews</a:t>
            </a:r>
          </a:p>
          <a:p>
            <a:pPr marL="231775" lvl="1">
              <a:buClrTx/>
            </a:pPr>
            <a:r>
              <a:rPr lang="en-US" sz="1800" dirty="0"/>
              <a:t>View, respond to, and submit Corrections</a:t>
            </a:r>
          </a:p>
          <a:p>
            <a:pPr marL="231775" lvl="1">
              <a:buClrTx/>
            </a:pPr>
            <a:r>
              <a:rPr lang="en-US" sz="1800" dirty="0"/>
              <a:t>Upload and download files in Documents</a:t>
            </a:r>
          </a:p>
          <a:p>
            <a:pPr marL="231775" lvl="1">
              <a:buClrTx/>
            </a:pPr>
            <a:r>
              <a:rPr lang="en-US" sz="1800" dirty="0"/>
              <a:t>View Report tab</a:t>
            </a:r>
          </a:p>
          <a:p>
            <a:pPr marL="0" indent="0">
              <a:buNone/>
            </a:pPr>
            <a:r>
              <a:rPr lang="en-US" b="1" dirty="0"/>
              <a:t>Gifted Regional Consultant</a:t>
            </a:r>
            <a:r>
              <a:rPr lang="en-US" dirty="0"/>
              <a:t> </a:t>
            </a:r>
            <a:r>
              <a:rPr lang="en-US" b="1" dirty="0"/>
              <a:t>(GGRC):</a:t>
            </a:r>
            <a:endParaRPr lang="en-US" dirty="0"/>
          </a:p>
          <a:p>
            <a:pPr marL="231775" lvl="1">
              <a:buClrTx/>
            </a:pPr>
            <a:r>
              <a:rPr lang="en-US" sz="1800" dirty="0"/>
              <a:t>View and Upload Fiscal documents</a:t>
            </a:r>
          </a:p>
          <a:p>
            <a:pPr marL="231775" lvl="1">
              <a:buClrTx/>
            </a:pPr>
            <a:r>
              <a:rPr lang="en-US" sz="1800" dirty="0"/>
              <a:t>View and download Indicator Summary Data</a:t>
            </a:r>
          </a:p>
          <a:p>
            <a:pPr marL="231775" lvl="1">
              <a:buClrTx/>
            </a:pPr>
            <a:r>
              <a:rPr lang="en-US" sz="1800" dirty="0"/>
              <a:t>View, respond to, and submit Corrections</a:t>
            </a:r>
          </a:p>
          <a:p>
            <a:pPr marL="231775" lvl="1">
              <a:buClrTx/>
            </a:pPr>
            <a:r>
              <a:rPr lang="en-US" sz="1800" dirty="0"/>
              <a:t>Upload and download files in Documents</a:t>
            </a:r>
          </a:p>
          <a:p>
            <a:pPr marL="231775" lvl="1">
              <a:buClrTx/>
            </a:pPr>
            <a:r>
              <a:rPr lang="en-US" sz="1800" dirty="0"/>
              <a:t>View Report tab</a:t>
            </a:r>
          </a:p>
        </p:txBody>
      </p:sp>
      <p:sp>
        <p:nvSpPr>
          <p:cNvPr id="3" name="Slide Number">
            <a:extLst>
              <a:ext uri="{FF2B5EF4-FFF2-40B4-BE49-F238E27FC236}">
                <a16:creationId xmlns:a16="http://schemas.microsoft.com/office/drawing/2014/main" id="{C7CAE12B-8792-CBAA-32E1-B04AD82A81EE}"/>
              </a:ext>
            </a:extLst>
          </p:cNvPr>
          <p:cNvSpPr txBox="1"/>
          <p:nvPr/>
        </p:nvSpPr>
        <p:spPr>
          <a:xfrm>
            <a:off x="125523" y="4628526"/>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200" b="0" i="0" u="none" strike="noStrike" cap="none" dirty="0">
                <a:solidFill>
                  <a:schemeClr val="tx1"/>
                </a:solidFill>
                <a:latin typeface="Arial"/>
                <a:ea typeface="Arial"/>
                <a:cs typeface="Arial"/>
                <a:sym typeface="Arial"/>
              </a:rPr>
              <a:t> </a:t>
            </a:r>
            <a:fld id="{00000000-1234-1234-1234-123412341234}" type="slidenum">
              <a:rPr lang="en" sz="1200" b="0" i="0" u="none" strike="noStrike" cap="none" smtClean="0">
                <a:solidFill>
                  <a:schemeClr val="tx1"/>
                </a:solidFill>
                <a:latin typeface="Arial"/>
                <a:ea typeface="Arial"/>
                <a:cs typeface="Arial"/>
                <a:sym typeface="Arial"/>
              </a:rPr>
              <a:t>12</a:t>
            </a:fld>
            <a:endParaRPr sz="1200" b="0" i="0" u="none" strike="noStrike" cap="none" dirty="0">
              <a:solidFill>
                <a:schemeClr val="tx1"/>
              </a:solidFill>
              <a:latin typeface="Arial"/>
              <a:ea typeface="Arial"/>
              <a:cs typeface="Arial"/>
              <a:sym typeface="Arial"/>
            </a:endParaRPr>
          </a:p>
        </p:txBody>
      </p:sp>
    </p:spTree>
    <p:extLst>
      <p:ext uri="{BB962C8B-B14F-4D97-AF65-F5344CB8AC3E}">
        <p14:creationId xmlns:p14="http://schemas.microsoft.com/office/powerpoint/2010/main" val="37039291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01">
          <a:extLst>
            <a:ext uri="{FF2B5EF4-FFF2-40B4-BE49-F238E27FC236}">
              <a16:creationId xmlns:a16="http://schemas.microsoft.com/office/drawing/2014/main" id="{18DBCEFF-0209-7858-11CE-681C021D5EE9}"/>
            </a:ext>
          </a:extLst>
        </p:cNvPr>
        <p:cNvGrpSpPr/>
        <p:nvPr/>
      </p:nvGrpSpPr>
      <p:grpSpPr>
        <a:xfrm>
          <a:off x="0" y="0"/>
          <a:ext cx="0" cy="0"/>
          <a:chOff x="0" y="0"/>
          <a:chExt cx="0" cy="0"/>
        </a:xfrm>
      </p:grpSpPr>
      <p:pic>
        <p:nvPicPr>
          <p:cNvPr id="8" name="Content Placeholder 7" descr="High school students">
            <a:extLst>
              <a:ext uri="{FF2B5EF4-FFF2-40B4-BE49-F238E27FC236}">
                <a16:creationId xmlns:a16="http://schemas.microsoft.com/office/drawing/2014/main" id="{93DD6519-FAB2-95E3-D79E-4CD024D051AF}"/>
              </a:ext>
            </a:extLst>
          </p:cNvPr>
          <p:cNvPicPr>
            <a:picLocks noGrp="1" noChangeAspect="1"/>
          </p:cNvPicPr>
          <p:nvPr>
            <p:ph idx="1"/>
          </p:nvPr>
        </p:nvPicPr>
        <p:blipFill>
          <a:blip r:embed="rId3"/>
          <a:stretch>
            <a:fillRect/>
          </a:stretch>
        </p:blipFill>
        <p:spPr/>
      </p:pic>
      <p:sp>
        <p:nvSpPr>
          <p:cNvPr id="2" name="Title 1">
            <a:extLst>
              <a:ext uri="{FF2B5EF4-FFF2-40B4-BE49-F238E27FC236}">
                <a16:creationId xmlns:a16="http://schemas.microsoft.com/office/drawing/2014/main" id="{7BD7D518-ADA9-2FBE-F151-2767C6D191FB}"/>
              </a:ext>
            </a:extLst>
          </p:cNvPr>
          <p:cNvSpPr>
            <a:spLocks noGrp="1"/>
          </p:cNvSpPr>
          <p:nvPr>
            <p:ph type="title"/>
          </p:nvPr>
        </p:nvSpPr>
        <p:spPr/>
        <p:txBody>
          <a:bodyPr>
            <a:normAutofit fontScale="90000"/>
          </a:bodyPr>
          <a:lstStyle/>
          <a:p>
            <a:r>
              <a:rPr lang="en-US" sz="4000" dirty="0"/>
              <a:t>Logging in to DMS</a:t>
            </a:r>
          </a:p>
        </p:txBody>
      </p:sp>
      <p:sp>
        <p:nvSpPr>
          <p:cNvPr id="3" name="Slide Number">
            <a:extLst>
              <a:ext uri="{FF2B5EF4-FFF2-40B4-BE49-F238E27FC236}">
                <a16:creationId xmlns:a16="http://schemas.microsoft.com/office/drawing/2014/main" id="{E4F2741A-CD5E-DCF1-9508-38187BDB97D7}"/>
              </a:ext>
            </a:extLst>
          </p:cNvPr>
          <p:cNvSpPr txBox="1"/>
          <p:nvPr/>
        </p:nvSpPr>
        <p:spPr>
          <a:xfrm>
            <a:off x="125523" y="4721836"/>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200" b="0" i="0" u="none" strike="noStrike" cap="none">
                <a:solidFill>
                  <a:schemeClr val="bg1"/>
                </a:solidFill>
                <a:latin typeface="Arial"/>
                <a:ea typeface="Arial"/>
                <a:cs typeface="Arial"/>
                <a:sym typeface="Arial"/>
              </a:rPr>
              <a:t> </a:t>
            </a:r>
            <a:fld id="{00000000-1234-1234-1234-123412341234}" type="slidenum">
              <a:rPr lang="en" sz="1200" b="0" i="0" u="none" strike="noStrike" cap="none" smtClean="0">
                <a:solidFill>
                  <a:schemeClr val="bg1"/>
                </a:solidFill>
                <a:latin typeface="Arial"/>
                <a:ea typeface="Arial"/>
                <a:cs typeface="Arial"/>
                <a:sym typeface="Arial"/>
              </a:rPr>
              <a:t>13</a:t>
            </a:fld>
            <a:endParaRPr sz="1200" b="0" i="0" u="none" strike="noStrike" cap="none">
              <a:solidFill>
                <a:schemeClr val="bg1"/>
              </a:solidFill>
              <a:latin typeface="Arial"/>
              <a:ea typeface="Arial"/>
              <a:cs typeface="Arial"/>
              <a:sym typeface="Arial"/>
            </a:endParaRPr>
          </a:p>
        </p:txBody>
      </p:sp>
    </p:spTree>
    <p:extLst>
      <p:ext uri="{BB962C8B-B14F-4D97-AF65-F5344CB8AC3E}">
        <p14:creationId xmlns:p14="http://schemas.microsoft.com/office/powerpoint/2010/main" val="34304783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CD261-C66D-2B8B-0DB6-3ACBA5C30A5E}"/>
              </a:ext>
            </a:extLst>
          </p:cNvPr>
          <p:cNvSpPr>
            <a:spLocks noGrp="1"/>
          </p:cNvSpPr>
          <p:nvPr>
            <p:ph type="title"/>
          </p:nvPr>
        </p:nvSpPr>
        <p:spPr/>
        <p:txBody>
          <a:bodyPr/>
          <a:lstStyle/>
          <a:p>
            <a:r>
              <a:rPr lang="en-US" dirty="0"/>
              <a:t>Ascend DMS Login</a:t>
            </a:r>
          </a:p>
        </p:txBody>
      </p:sp>
      <p:sp>
        <p:nvSpPr>
          <p:cNvPr id="3" name="Content Placeholder 2">
            <a:extLst>
              <a:ext uri="{FF2B5EF4-FFF2-40B4-BE49-F238E27FC236}">
                <a16:creationId xmlns:a16="http://schemas.microsoft.com/office/drawing/2014/main" id="{4D66E6E5-BEAA-FC3B-719F-BC4C43895F40}"/>
              </a:ext>
            </a:extLst>
          </p:cNvPr>
          <p:cNvSpPr>
            <a:spLocks noGrp="1"/>
          </p:cNvSpPr>
          <p:nvPr>
            <p:ph idx="1"/>
          </p:nvPr>
        </p:nvSpPr>
        <p:spPr>
          <a:xfrm>
            <a:off x="203200" y="928187"/>
            <a:ext cx="4490720" cy="3226081"/>
          </a:xfrm>
        </p:spPr>
        <p:txBody>
          <a:bodyPr/>
          <a:lstStyle/>
          <a:p>
            <a:pPr marL="342900" indent="-342900">
              <a:buFont typeface="+mj-lt"/>
              <a:buAutoNum type="arabicPeriod"/>
            </a:pPr>
            <a:r>
              <a:rPr lang="en-US" dirty="0"/>
              <a:t>Go to CDE’s webpage at: </a:t>
            </a:r>
            <a:br>
              <a:rPr lang="en-US" dirty="0"/>
            </a:br>
            <a:r>
              <a:rPr lang="en-US" dirty="0">
                <a:hlinkClick r:id="rId2"/>
              </a:rPr>
              <a:t>DMS Single Sign-On (ESSU) – CDE</a:t>
            </a:r>
            <a:br>
              <a:rPr lang="en-US" dirty="0"/>
            </a:br>
            <a:br>
              <a:rPr lang="en-US" dirty="0"/>
            </a:br>
            <a:r>
              <a:rPr lang="en-US" b="1" i="1" dirty="0"/>
              <a:t>Bookmark this link to sign in!</a:t>
            </a:r>
            <a:br>
              <a:rPr lang="en-US" b="1" i="1" dirty="0"/>
            </a:br>
            <a:endParaRPr lang="en-US" b="1" i="1" dirty="0"/>
          </a:p>
          <a:p>
            <a:pPr marL="342900" indent="-342900">
              <a:buFont typeface="+mj-lt"/>
              <a:buAutoNum type="arabicPeriod"/>
            </a:pPr>
            <a:r>
              <a:rPr lang="en-US" dirty="0"/>
              <a:t>Click on the blue </a:t>
            </a:r>
            <a:r>
              <a:rPr lang="en-US" b="1" dirty="0"/>
              <a:t>“Log in to ESSU Ascend DMS” </a:t>
            </a:r>
            <a:r>
              <a:rPr lang="en-US" dirty="0"/>
              <a:t>button on the left side of the webpage to be taken to the Single Sign on page. </a:t>
            </a:r>
          </a:p>
        </p:txBody>
      </p:sp>
      <p:pic>
        <p:nvPicPr>
          <p:cNvPr id="9" name="Picture 8" descr="DMS login page with blue Log in to ESSU Ascend DMS button">
            <a:extLst>
              <a:ext uri="{FF2B5EF4-FFF2-40B4-BE49-F238E27FC236}">
                <a16:creationId xmlns:a16="http://schemas.microsoft.com/office/drawing/2014/main" id="{3287B1DB-225B-2924-A52A-625CE00033BD}"/>
              </a:ext>
            </a:extLst>
          </p:cNvPr>
          <p:cNvPicPr>
            <a:picLocks noChangeAspect="1"/>
          </p:cNvPicPr>
          <p:nvPr/>
        </p:nvPicPr>
        <p:blipFill>
          <a:blip r:embed="rId3"/>
          <a:stretch>
            <a:fillRect/>
          </a:stretch>
        </p:blipFill>
        <p:spPr>
          <a:xfrm>
            <a:off x="4972588" y="0"/>
            <a:ext cx="3285725" cy="4313583"/>
          </a:xfrm>
          <a:prstGeom prst="rect">
            <a:avLst/>
          </a:prstGeom>
          <a:ln>
            <a:solidFill>
              <a:schemeClr val="accent1"/>
            </a:solidFill>
          </a:ln>
        </p:spPr>
      </p:pic>
      <p:sp>
        <p:nvSpPr>
          <p:cNvPr id="4" name="Slide Number">
            <a:extLst>
              <a:ext uri="{FF2B5EF4-FFF2-40B4-BE49-F238E27FC236}">
                <a16:creationId xmlns:a16="http://schemas.microsoft.com/office/drawing/2014/main" id="{B499B0D5-8520-3FF2-2B0D-5ACDA847DAAA}"/>
              </a:ext>
            </a:extLst>
          </p:cNvPr>
          <p:cNvSpPr txBox="1"/>
          <p:nvPr/>
        </p:nvSpPr>
        <p:spPr>
          <a:xfrm>
            <a:off x="125523" y="4628526"/>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200" b="0" i="0" u="none" strike="noStrike" cap="none" dirty="0">
                <a:solidFill>
                  <a:schemeClr val="tx1"/>
                </a:solidFill>
                <a:latin typeface="Arial"/>
                <a:ea typeface="Arial"/>
                <a:cs typeface="Arial"/>
                <a:sym typeface="Arial"/>
              </a:rPr>
              <a:t> </a:t>
            </a:r>
            <a:fld id="{00000000-1234-1234-1234-123412341234}" type="slidenum">
              <a:rPr lang="en" sz="1200" b="0" i="0" u="none" strike="noStrike" cap="none" smtClean="0">
                <a:solidFill>
                  <a:schemeClr val="tx1"/>
                </a:solidFill>
                <a:latin typeface="Arial"/>
                <a:ea typeface="Arial"/>
                <a:cs typeface="Arial"/>
                <a:sym typeface="Arial"/>
              </a:rPr>
              <a:t>14</a:t>
            </a:fld>
            <a:endParaRPr sz="1200" b="0" i="0" u="none" strike="noStrike" cap="none" dirty="0">
              <a:solidFill>
                <a:schemeClr val="tx1"/>
              </a:solidFill>
              <a:latin typeface="Arial"/>
              <a:ea typeface="Arial"/>
              <a:cs typeface="Arial"/>
              <a:sym typeface="Arial"/>
            </a:endParaRPr>
          </a:p>
        </p:txBody>
      </p:sp>
    </p:spTree>
    <p:extLst>
      <p:ext uri="{BB962C8B-B14F-4D97-AF65-F5344CB8AC3E}">
        <p14:creationId xmlns:p14="http://schemas.microsoft.com/office/powerpoint/2010/main" val="30615269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E0C02-68C2-8AA3-5FE7-139753D78471}"/>
              </a:ext>
            </a:extLst>
          </p:cNvPr>
          <p:cNvSpPr>
            <a:spLocks noGrp="1"/>
          </p:cNvSpPr>
          <p:nvPr>
            <p:ph type="title"/>
          </p:nvPr>
        </p:nvSpPr>
        <p:spPr/>
        <p:txBody>
          <a:bodyPr/>
          <a:lstStyle/>
          <a:p>
            <a:r>
              <a:rPr lang="en-US" dirty="0"/>
              <a:t>Single Sign-On through Identity Management</a:t>
            </a:r>
          </a:p>
        </p:txBody>
      </p:sp>
      <p:sp>
        <p:nvSpPr>
          <p:cNvPr id="3" name="Content Placeholder 2">
            <a:extLst>
              <a:ext uri="{FF2B5EF4-FFF2-40B4-BE49-F238E27FC236}">
                <a16:creationId xmlns:a16="http://schemas.microsoft.com/office/drawing/2014/main" id="{5B9FD28B-9D27-69CE-CCCC-6D87F0F98B9B}"/>
              </a:ext>
            </a:extLst>
          </p:cNvPr>
          <p:cNvSpPr>
            <a:spLocks noGrp="1"/>
          </p:cNvSpPr>
          <p:nvPr>
            <p:ph idx="1"/>
          </p:nvPr>
        </p:nvSpPr>
        <p:spPr>
          <a:xfrm>
            <a:off x="203200" y="805237"/>
            <a:ext cx="3164840" cy="3489960"/>
          </a:xfrm>
        </p:spPr>
        <p:txBody>
          <a:bodyPr>
            <a:normAutofit/>
          </a:bodyPr>
          <a:lstStyle/>
          <a:p>
            <a:pPr marL="0" indent="0">
              <a:buNone/>
            </a:pPr>
            <a:r>
              <a:rPr lang="en-US" dirty="0"/>
              <a:t>Enter your </a:t>
            </a:r>
            <a:r>
              <a:rPr lang="en-US" b="1" dirty="0"/>
              <a:t>Username</a:t>
            </a:r>
            <a:r>
              <a:rPr lang="en-US" dirty="0"/>
              <a:t> (full email address) and </a:t>
            </a:r>
            <a:r>
              <a:rPr lang="en-US" b="1" dirty="0"/>
              <a:t>Password.</a:t>
            </a:r>
            <a:br>
              <a:rPr lang="en-US" b="1" dirty="0"/>
            </a:br>
            <a:endParaRPr lang="en-US" b="1" dirty="0"/>
          </a:p>
          <a:p>
            <a:pPr marL="0" indent="0">
              <a:buNone/>
            </a:pPr>
            <a:r>
              <a:rPr lang="en-US" b="1" i="1" dirty="0"/>
              <a:t>Do not initiate login attempts from this page.</a:t>
            </a:r>
            <a:br>
              <a:rPr lang="en-US" b="1" i="1" dirty="0"/>
            </a:br>
            <a:endParaRPr lang="en-US" b="1" i="1" dirty="0"/>
          </a:p>
          <a:p>
            <a:pPr marL="0" indent="0">
              <a:buNone/>
            </a:pPr>
            <a:r>
              <a:rPr lang="en-US" b="1" dirty="0"/>
              <a:t>Always use the CDE DMS login page (previous slide) to begin a new session.</a:t>
            </a:r>
            <a:endParaRPr lang="en-US" dirty="0"/>
          </a:p>
        </p:txBody>
      </p:sp>
      <p:pic>
        <p:nvPicPr>
          <p:cNvPr id="5" name="Picture 4" descr="Screenshot of IDM login screen with username and password entry.">
            <a:extLst>
              <a:ext uri="{FF2B5EF4-FFF2-40B4-BE49-F238E27FC236}">
                <a16:creationId xmlns:a16="http://schemas.microsoft.com/office/drawing/2014/main" id="{8E034A31-79A0-2AC9-FE28-F7E19FDE7C2F}"/>
              </a:ext>
            </a:extLst>
          </p:cNvPr>
          <p:cNvPicPr>
            <a:picLocks noChangeAspect="1"/>
          </p:cNvPicPr>
          <p:nvPr/>
        </p:nvPicPr>
        <p:blipFill>
          <a:blip r:embed="rId2"/>
          <a:stretch>
            <a:fillRect/>
          </a:stretch>
        </p:blipFill>
        <p:spPr>
          <a:xfrm>
            <a:off x="3428505" y="1131891"/>
            <a:ext cx="5646915" cy="2380929"/>
          </a:xfrm>
          <a:prstGeom prst="rect">
            <a:avLst/>
          </a:prstGeom>
          <a:ln>
            <a:solidFill>
              <a:schemeClr val="accent1"/>
            </a:solidFill>
          </a:ln>
        </p:spPr>
      </p:pic>
      <p:sp>
        <p:nvSpPr>
          <p:cNvPr id="4" name="Slide Number">
            <a:extLst>
              <a:ext uri="{FF2B5EF4-FFF2-40B4-BE49-F238E27FC236}">
                <a16:creationId xmlns:a16="http://schemas.microsoft.com/office/drawing/2014/main" id="{40AF10FE-37FE-53AF-0E90-6E12E5A25798}"/>
              </a:ext>
            </a:extLst>
          </p:cNvPr>
          <p:cNvSpPr txBox="1"/>
          <p:nvPr/>
        </p:nvSpPr>
        <p:spPr>
          <a:xfrm>
            <a:off x="125523" y="4628526"/>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200" b="0" i="0" u="none" strike="noStrike" cap="none" dirty="0">
                <a:solidFill>
                  <a:schemeClr val="tx1"/>
                </a:solidFill>
                <a:latin typeface="Arial"/>
                <a:ea typeface="Arial"/>
                <a:cs typeface="Arial"/>
                <a:sym typeface="Arial"/>
              </a:rPr>
              <a:t> </a:t>
            </a:r>
            <a:fld id="{00000000-1234-1234-1234-123412341234}" type="slidenum">
              <a:rPr lang="en" sz="1200" b="0" i="0" u="none" strike="noStrike" cap="none" smtClean="0">
                <a:solidFill>
                  <a:schemeClr val="tx1"/>
                </a:solidFill>
                <a:latin typeface="Arial"/>
                <a:ea typeface="Arial"/>
                <a:cs typeface="Arial"/>
                <a:sym typeface="Arial"/>
              </a:rPr>
              <a:t>15</a:t>
            </a:fld>
            <a:endParaRPr sz="1200" b="0" i="0" u="none" strike="noStrike" cap="none" dirty="0">
              <a:solidFill>
                <a:schemeClr val="tx1"/>
              </a:solidFill>
              <a:latin typeface="Arial"/>
              <a:ea typeface="Arial"/>
              <a:cs typeface="Arial"/>
              <a:sym typeface="Arial"/>
            </a:endParaRPr>
          </a:p>
        </p:txBody>
      </p:sp>
    </p:spTree>
    <p:extLst>
      <p:ext uri="{BB962C8B-B14F-4D97-AF65-F5344CB8AC3E}">
        <p14:creationId xmlns:p14="http://schemas.microsoft.com/office/powerpoint/2010/main" val="27954569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38172-3647-9A52-4DCF-CC5A0C5814CB}"/>
              </a:ext>
            </a:extLst>
          </p:cNvPr>
          <p:cNvSpPr>
            <a:spLocks noGrp="1"/>
          </p:cNvSpPr>
          <p:nvPr>
            <p:ph type="title"/>
          </p:nvPr>
        </p:nvSpPr>
        <p:spPr/>
        <p:txBody>
          <a:bodyPr/>
          <a:lstStyle/>
          <a:p>
            <a:r>
              <a:rPr lang="en-US" dirty="0"/>
              <a:t>Single Sign-On Password Reset</a:t>
            </a:r>
          </a:p>
        </p:txBody>
      </p:sp>
      <p:sp>
        <p:nvSpPr>
          <p:cNvPr id="6" name="TextBox 5">
            <a:extLst>
              <a:ext uri="{FF2B5EF4-FFF2-40B4-BE49-F238E27FC236}">
                <a16:creationId xmlns:a16="http://schemas.microsoft.com/office/drawing/2014/main" id="{EDD6045F-465C-D104-E5D6-A2789CCED610}"/>
              </a:ext>
            </a:extLst>
          </p:cNvPr>
          <p:cNvSpPr txBox="1"/>
          <p:nvPr/>
        </p:nvSpPr>
        <p:spPr>
          <a:xfrm>
            <a:off x="203199" y="863590"/>
            <a:ext cx="4150140" cy="3139321"/>
          </a:xfrm>
          <a:prstGeom prst="rect">
            <a:avLst/>
          </a:prstGeom>
          <a:noFill/>
        </p:spPr>
        <p:txBody>
          <a:bodyPr wrap="square">
            <a:spAutoFit/>
          </a:bodyPr>
          <a:lstStyle/>
          <a:p>
            <a:r>
              <a:rPr lang="en-US" sz="1800" dirty="0"/>
              <a:t>Forgot your Password? Go to: </a:t>
            </a:r>
          </a:p>
          <a:p>
            <a:r>
              <a:rPr lang="en-US" sz="1800" dirty="0">
                <a:hlinkClick r:id="rId2"/>
              </a:rPr>
              <a:t>Reset and generate temporary password</a:t>
            </a:r>
            <a:br>
              <a:rPr lang="en-US" sz="1800" dirty="0"/>
            </a:br>
            <a:endParaRPr lang="en-US" sz="1800" dirty="0"/>
          </a:p>
          <a:p>
            <a:r>
              <a:rPr lang="en-US" sz="1800" dirty="0"/>
              <a:t>This link is also available on the </a:t>
            </a:r>
            <a:r>
              <a:rPr lang="en-US" sz="1800" dirty="0">
                <a:hlinkClick r:id="rId3"/>
              </a:rPr>
              <a:t>DMS Single Sign-On (ESSU) – CDE Webpage</a:t>
            </a:r>
            <a:endParaRPr lang="en-US" sz="1800" dirty="0"/>
          </a:p>
          <a:p>
            <a:endParaRPr lang="en-US" sz="1800" dirty="0"/>
          </a:p>
          <a:p>
            <a:r>
              <a:rPr lang="en-US" sz="1800" dirty="0"/>
              <a:t>If you continue to have difficulties  logging on to the DMS, please  contact your AU Local Access Manager (LAM).</a:t>
            </a:r>
          </a:p>
        </p:txBody>
      </p:sp>
      <p:pic>
        <p:nvPicPr>
          <p:cNvPr id="4" name="Content Placeholder 3" descr="Reset your CDE Password">
            <a:extLst>
              <a:ext uri="{FF2B5EF4-FFF2-40B4-BE49-F238E27FC236}">
                <a16:creationId xmlns:a16="http://schemas.microsoft.com/office/drawing/2014/main" id="{02BAF2C9-FF5D-B139-7977-AB9A926A09D5}"/>
              </a:ext>
            </a:extLst>
          </p:cNvPr>
          <p:cNvPicPr>
            <a:picLocks noGrp="1" noChangeAspect="1"/>
          </p:cNvPicPr>
          <p:nvPr>
            <p:ph idx="1"/>
          </p:nvPr>
        </p:nvPicPr>
        <p:blipFill rotWithShape="1">
          <a:blip r:embed="rId4"/>
          <a:srcRect r="2510" b="5255"/>
          <a:stretch/>
        </p:blipFill>
        <p:spPr>
          <a:xfrm>
            <a:off x="4550832" y="863590"/>
            <a:ext cx="4446444" cy="3087910"/>
          </a:xfrm>
          <a:prstGeom prst="rect">
            <a:avLst/>
          </a:prstGeom>
          <a:ln>
            <a:solidFill>
              <a:schemeClr val="accent1"/>
            </a:solidFill>
          </a:ln>
        </p:spPr>
      </p:pic>
      <p:sp>
        <p:nvSpPr>
          <p:cNvPr id="3" name="Slide Number">
            <a:extLst>
              <a:ext uri="{FF2B5EF4-FFF2-40B4-BE49-F238E27FC236}">
                <a16:creationId xmlns:a16="http://schemas.microsoft.com/office/drawing/2014/main" id="{E0BAFC9F-778A-7693-C974-1AC4EDE6236D}"/>
              </a:ext>
            </a:extLst>
          </p:cNvPr>
          <p:cNvSpPr txBox="1"/>
          <p:nvPr/>
        </p:nvSpPr>
        <p:spPr>
          <a:xfrm>
            <a:off x="125523" y="4628526"/>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200" b="0" i="0" u="none" strike="noStrike" cap="none" dirty="0">
                <a:solidFill>
                  <a:schemeClr val="tx1"/>
                </a:solidFill>
                <a:latin typeface="Arial"/>
                <a:ea typeface="Arial"/>
                <a:cs typeface="Arial"/>
                <a:sym typeface="Arial"/>
              </a:rPr>
              <a:t> </a:t>
            </a:r>
            <a:fld id="{00000000-1234-1234-1234-123412341234}" type="slidenum">
              <a:rPr lang="en" sz="1200" b="0" i="0" u="none" strike="noStrike" cap="none" smtClean="0">
                <a:solidFill>
                  <a:schemeClr val="tx1"/>
                </a:solidFill>
                <a:latin typeface="Arial"/>
                <a:ea typeface="Arial"/>
                <a:cs typeface="Arial"/>
                <a:sym typeface="Arial"/>
              </a:rPr>
              <a:t>16</a:t>
            </a:fld>
            <a:endParaRPr sz="1200" b="0" i="0" u="none" strike="noStrike" cap="none" dirty="0">
              <a:solidFill>
                <a:schemeClr val="tx1"/>
              </a:solidFill>
              <a:latin typeface="Arial"/>
              <a:ea typeface="Arial"/>
              <a:cs typeface="Arial"/>
              <a:sym typeface="Arial"/>
            </a:endParaRPr>
          </a:p>
        </p:txBody>
      </p:sp>
    </p:spTree>
    <p:extLst>
      <p:ext uri="{BB962C8B-B14F-4D97-AF65-F5344CB8AC3E}">
        <p14:creationId xmlns:p14="http://schemas.microsoft.com/office/powerpoint/2010/main" val="9193648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01">
          <a:extLst>
            <a:ext uri="{FF2B5EF4-FFF2-40B4-BE49-F238E27FC236}">
              <a16:creationId xmlns:a16="http://schemas.microsoft.com/office/drawing/2014/main" id="{3807E7C9-AFAD-A73A-C57D-59BAC552112C}"/>
            </a:ext>
          </a:extLst>
        </p:cNvPr>
        <p:cNvGrpSpPr/>
        <p:nvPr/>
      </p:nvGrpSpPr>
      <p:grpSpPr>
        <a:xfrm>
          <a:off x="0" y="0"/>
          <a:ext cx="0" cy="0"/>
          <a:chOff x="0" y="0"/>
          <a:chExt cx="0" cy="0"/>
        </a:xfrm>
      </p:grpSpPr>
      <p:pic>
        <p:nvPicPr>
          <p:cNvPr id="8" name="Content Placeholder 7" descr="High school student and family">
            <a:extLst>
              <a:ext uri="{FF2B5EF4-FFF2-40B4-BE49-F238E27FC236}">
                <a16:creationId xmlns:a16="http://schemas.microsoft.com/office/drawing/2014/main" id="{7F5271FF-5DBD-3076-D66B-57B8D994DFDD}"/>
              </a:ext>
            </a:extLst>
          </p:cNvPr>
          <p:cNvPicPr>
            <a:picLocks noGrp="1" noChangeAspect="1"/>
          </p:cNvPicPr>
          <p:nvPr>
            <p:ph idx="1"/>
          </p:nvPr>
        </p:nvPicPr>
        <p:blipFill>
          <a:blip r:embed="rId3"/>
          <a:stretch>
            <a:fillRect/>
          </a:stretch>
        </p:blipFill>
        <p:spPr/>
      </p:pic>
      <p:sp>
        <p:nvSpPr>
          <p:cNvPr id="2" name="Title 1">
            <a:extLst>
              <a:ext uri="{FF2B5EF4-FFF2-40B4-BE49-F238E27FC236}">
                <a16:creationId xmlns:a16="http://schemas.microsoft.com/office/drawing/2014/main" id="{87FC94C2-9FF6-FC38-4194-96062A0716B2}"/>
              </a:ext>
            </a:extLst>
          </p:cNvPr>
          <p:cNvSpPr>
            <a:spLocks noGrp="1"/>
          </p:cNvSpPr>
          <p:nvPr>
            <p:ph type="title"/>
          </p:nvPr>
        </p:nvSpPr>
        <p:spPr>
          <a:xfrm>
            <a:off x="0" y="2782957"/>
            <a:ext cx="9144000" cy="1200403"/>
          </a:xfrm>
        </p:spPr>
        <p:txBody>
          <a:bodyPr>
            <a:normAutofit/>
          </a:bodyPr>
          <a:lstStyle/>
          <a:p>
            <a:r>
              <a:rPr lang="en-US" sz="3600"/>
              <a:t>Important DMS </a:t>
            </a:r>
            <a:r>
              <a:rPr lang="en-US" sz="3600" dirty="0"/>
              <a:t>Sections for All Roles</a:t>
            </a:r>
            <a:endParaRPr lang="en-US" dirty="0"/>
          </a:p>
        </p:txBody>
      </p:sp>
      <p:sp>
        <p:nvSpPr>
          <p:cNvPr id="3" name="Slide Number">
            <a:extLst>
              <a:ext uri="{FF2B5EF4-FFF2-40B4-BE49-F238E27FC236}">
                <a16:creationId xmlns:a16="http://schemas.microsoft.com/office/drawing/2014/main" id="{9E9E1AD0-ECF0-CFA8-8A07-B4DBA94D13AF}"/>
              </a:ext>
            </a:extLst>
          </p:cNvPr>
          <p:cNvSpPr txBox="1"/>
          <p:nvPr/>
        </p:nvSpPr>
        <p:spPr>
          <a:xfrm>
            <a:off x="125523" y="4628526"/>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200" b="0" i="0" u="none" strike="noStrike" cap="none">
                <a:solidFill>
                  <a:schemeClr val="bg1"/>
                </a:solidFill>
                <a:latin typeface="Arial"/>
                <a:ea typeface="Arial"/>
                <a:cs typeface="Arial"/>
                <a:sym typeface="Arial"/>
              </a:rPr>
              <a:t> </a:t>
            </a:r>
            <a:fld id="{00000000-1234-1234-1234-123412341234}" type="slidenum">
              <a:rPr lang="en" sz="1200" b="0" i="0" u="none" strike="noStrike" cap="none" smtClean="0">
                <a:solidFill>
                  <a:schemeClr val="bg1"/>
                </a:solidFill>
                <a:latin typeface="Arial"/>
                <a:ea typeface="Arial"/>
                <a:cs typeface="Arial"/>
                <a:sym typeface="Arial"/>
              </a:rPr>
              <a:t>17</a:t>
            </a:fld>
            <a:endParaRPr sz="1200" b="0" i="0" u="none" strike="noStrike" cap="none">
              <a:solidFill>
                <a:schemeClr val="bg1"/>
              </a:solidFill>
              <a:latin typeface="Arial"/>
              <a:ea typeface="Arial"/>
              <a:cs typeface="Arial"/>
              <a:sym typeface="Arial"/>
            </a:endParaRPr>
          </a:p>
        </p:txBody>
      </p:sp>
    </p:spTree>
    <p:extLst>
      <p:ext uri="{BB962C8B-B14F-4D97-AF65-F5344CB8AC3E}">
        <p14:creationId xmlns:p14="http://schemas.microsoft.com/office/powerpoint/2010/main" val="25955614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4F0C9-C9BB-94D7-D507-351C8FD93E87}"/>
              </a:ext>
            </a:extLst>
          </p:cNvPr>
          <p:cNvSpPr>
            <a:spLocks noGrp="1"/>
          </p:cNvSpPr>
          <p:nvPr>
            <p:ph type="title"/>
          </p:nvPr>
        </p:nvSpPr>
        <p:spPr>
          <a:xfrm>
            <a:off x="203200" y="132878"/>
            <a:ext cx="5326064" cy="622829"/>
          </a:xfrm>
        </p:spPr>
        <p:txBody>
          <a:bodyPr/>
          <a:lstStyle/>
          <a:p>
            <a:r>
              <a:rPr lang="en-US" dirty="0"/>
              <a:t>Left Pane Navigation</a:t>
            </a:r>
          </a:p>
        </p:txBody>
      </p:sp>
      <p:sp>
        <p:nvSpPr>
          <p:cNvPr id="3" name="Content Placeholder 2">
            <a:extLst>
              <a:ext uri="{FF2B5EF4-FFF2-40B4-BE49-F238E27FC236}">
                <a16:creationId xmlns:a16="http://schemas.microsoft.com/office/drawing/2014/main" id="{DF19C9F9-FFC2-4137-2A06-601BDB153BE4}"/>
              </a:ext>
            </a:extLst>
          </p:cNvPr>
          <p:cNvSpPr>
            <a:spLocks noGrp="1"/>
          </p:cNvSpPr>
          <p:nvPr>
            <p:ph idx="1"/>
          </p:nvPr>
        </p:nvSpPr>
        <p:spPr>
          <a:xfrm>
            <a:off x="203199" y="809668"/>
            <a:ext cx="4847771" cy="3484036"/>
          </a:xfrm>
        </p:spPr>
        <p:txBody>
          <a:bodyPr>
            <a:noAutofit/>
          </a:bodyPr>
          <a:lstStyle/>
          <a:p>
            <a:pPr marL="0" indent="0">
              <a:buNone/>
            </a:pPr>
            <a:r>
              <a:rPr lang="en-US" dirty="0"/>
              <a:t>Ascend DMS will open to the My Dashboard page. To expand the left navigation pane, use the Quick Access menu button to open the panel. The pane contains the links to the various module pages such as </a:t>
            </a:r>
            <a:r>
              <a:rPr lang="en-US" b="1" dirty="0"/>
              <a:t>AU Tasks</a:t>
            </a:r>
            <a:r>
              <a:rPr lang="en-US" dirty="0"/>
              <a:t>, </a:t>
            </a:r>
            <a:r>
              <a:rPr lang="en-US" b="1" dirty="0"/>
              <a:t>Corrections</a:t>
            </a:r>
            <a:r>
              <a:rPr lang="en-US" dirty="0"/>
              <a:t>, </a:t>
            </a:r>
            <a:r>
              <a:rPr lang="en-US" b="1" dirty="0"/>
              <a:t>Documents</a:t>
            </a:r>
            <a:r>
              <a:rPr lang="en-US" dirty="0"/>
              <a:t>, </a:t>
            </a:r>
            <a:r>
              <a:rPr lang="en-US" b="1" dirty="0"/>
              <a:t>Help, </a:t>
            </a:r>
            <a:r>
              <a:rPr lang="en-US" dirty="0"/>
              <a:t>and more.</a:t>
            </a:r>
          </a:p>
          <a:p>
            <a:pPr marL="0" indent="0">
              <a:buNone/>
            </a:pPr>
            <a:r>
              <a:rPr lang="en-US" dirty="0"/>
              <a:t>Each module listed in the panel will be outlined in the following slides. </a:t>
            </a:r>
            <a:br>
              <a:rPr lang="en-US" dirty="0"/>
            </a:br>
            <a:endParaRPr lang="en-US" dirty="0"/>
          </a:p>
          <a:p>
            <a:pPr marL="0" indent="0">
              <a:buNone/>
            </a:pPr>
            <a:r>
              <a:rPr lang="en-US" b="1" dirty="0"/>
              <a:t>*Note, Documents is the most accessed module in DMS. </a:t>
            </a:r>
            <a:endParaRPr lang="en-US" dirty="0"/>
          </a:p>
        </p:txBody>
      </p:sp>
      <p:pic>
        <p:nvPicPr>
          <p:cNvPr id="6" name="Picture 5" descr="screenshot of the left navigation menu in DMS. It lists each module: My Dashboard, AU Tasks, Corrections, Fiscal, Facilitated Assessment, Gifted, Documents, Reports, and Help.">
            <a:extLst>
              <a:ext uri="{FF2B5EF4-FFF2-40B4-BE49-F238E27FC236}">
                <a16:creationId xmlns:a16="http://schemas.microsoft.com/office/drawing/2014/main" id="{50FA02FF-9F27-6699-DE7F-3B59BA037BE2}"/>
              </a:ext>
            </a:extLst>
          </p:cNvPr>
          <p:cNvPicPr>
            <a:picLocks noChangeAspect="1"/>
          </p:cNvPicPr>
          <p:nvPr/>
        </p:nvPicPr>
        <p:blipFill>
          <a:blip r:embed="rId2"/>
          <a:stretch>
            <a:fillRect/>
          </a:stretch>
        </p:blipFill>
        <p:spPr>
          <a:xfrm>
            <a:off x="5770342" y="28031"/>
            <a:ext cx="1928571" cy="5087438"/>
          </a:xfrm>
          <a:prstGeom prst="rect">
            <a:avLst/>
          </a:prstGeom>
        </p:spPr>
      </p:pic>
      <p:sp>
        <p:nvSpPr>
          <p:cNvPr id="4" name="Slide Number">
            <a:extLst>
              <a:ext uri="{FF2B5EF4-FFF2-40B4-BE49-F238E27FC236}">
                <a16:creationId xmlns:a16="http://schemas.microsoft.com/office/drawing/2014/main" id="{8CC50464-1DBC-FA58-EF63-5DCFE65FDAE8}"/>
              </a:ext>
            </a:extLst>
          </p:cNvPr>
          <p:cNvSpPr txBox="1"/>
          <p:nvPr/>
        </p:nvSpPr>
        <p:spPr>
          <a:xfrm>
            <a:off x="125523" y="4628526"/>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200" b="0" i="0" u="none" strike="noStrike" cap="none" dirty="0">
                <a:solidFill>
                  <a:schemeClr val="tx1"/>
                </a:solidFill>
                <a:latin typeface="Arial"/>
                <a:ea typeface="Arial"/>
                <a:cs typeface="Arial"/>
                <a:sym typeface="Arial"/>
              </a:rPr>
              <a:t> </a:t>
            </a:r>
            <a:fld id="{00000000-1234-1234-1234-123412341234}" type="slidenum">
              <a:rPr lang="en" sz="1200" b="0" i="0" u="none" strike="noStrike" cap="none" smtClean="0">
                <a:solidFill>
                  <a:schemeClr val="tx1"/>
                </a:solidFill>
                <a:latin typeface="Arial"/>
                <a:ea typeface="Arial"/>
                <a:cs typeface="Arial"/>
                <a:sym typeface="Arial"/>
              </a:rPr>
              <a:t>18</a:t>
            </a:fld>
            <a:endParaRPr sz="1200" b="0" i="0" u="none" strike="noStrike" cap="none" dirty="0">
              <a:solidFill>
                <a:schemeClr val="tx1"/>
              </a:solidFill>
              <a:latin typeface="Arial"/>
              <a:ea typeface="Arial"/>
              <a:cs typeface="Arial"/>
              <a:sym typeface="Arial"/>
            </a:endParaRPr>
          </a:p>
        </p:txBody>
      </p:sp>
    </p:spTree>
    <p:extLst>
      <p:ext uri="{BB962C8B-B14F-4D97-AF65-F5344CB8AC3E}">
        <p14:creationId xmlns:p14="http://schemas.microsoft.com/office/powerpoint/2010/main" val="27442785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0E01F-7F79-EEAE-425E-B7A3ED4C82E3}"/>
              </a:ext>
            </a:extLst>
          </p:cNvPr>
          <p:cNvSpPr>
            <a:spLocks noGrp="1"/>
          </p:cNvSpPr>
          <p:nvPr>
            <p:ph type="title"/>
          </p:nvPr>
        </p:nvSpPr>
        <p:spPr/>
        <p:txBody>
          <a:bodyPr/>
          <a:lstStyle/>
          <a:p>
            <a:r>
              <a:rPr lang="en-US" dirty="0"/>
              <a:t>Ascend DMS Dashboard</a:t>
            </a:r>
          </a:p>
        </p:txBody>
      </p:sp>
      <p:sp>
        <p:nvSpPr>
          <p:cNvPr id="8" name="Content Placeholder 2">
            <a:extLst>
              <a:ext uri="{FF2B5EF4-FFF2-40B4-BE49-F238E27FC236}">
                <a16:creationId xmlns:a16="http://schemas.microsoft.com/office/drawing/2014/main" id="{3767AC96-A17D-1FD0-755B-861FDC1FF631}"/>
              </a:ext>
            </a:extLst>
          </p:cNvPr>
          <p:cNvSpPr txBox="1">
            <a:spLocks/>
          </p:cNvSpPr>
          <p:nvPr/>
        </p:nvSpPr>
        <p:spPr>
          <a:xfrm>
            <a:off x="130628" y="820801"/>
            <a:ext cx="4267201" cy="35457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0000"/>
              </a:lnSpc>
              <a:spcBef>
                <a:spcPts val="600"/>
              </a:spcBef>
              <a:buNone/>
            </a:pPr>
            <a:r>
              <a:rPr lang="en-US" dirty="0"/>
              <a:t>Upon logging into Ascend DMS, you will land on the “My Dashboard” page. Along the top right side of the screen, you will see 3 drop-down fields:</a:t>
            </a:r>
          </a:p>
          <a:p>
            <a:pPr marL="344488">
              <a:lnSpc>
                <a:spcPct val="70000"/>
              </a:lnSpc>
              <a:spcBef>
                <a:spcPts val="600"/>
              </a:spcBef>
            </a:pPr>
            <a:r>
              <a:rPr lang="en-US" b="1" dirty="0"/>
              <a:t>Select School Year </a:t>
            </a:r>
            <a:r>
              <a:rPr lang="en-US" dirty="0"/>
              <a:t>(default is  current school year)</a:t>
            </a:r>
          </a:p>
          <a:p>
            <a:pPr marL="344488">
              <a:lnSpc>
                <a:spcPct val="70000"/>
              </a:lnSpc>
              <a:spcBef>
                <a:spcPts val="600"/>
              </a:spcBef>
            </a:pPr>
            <a:r>
              <a:rPr lang="en-US" b="1" dirty="0"/>
              <a:t>District/AU </a:t>
            </a:r>
            <a:r>
              <a:rPr lang="en-US" dirty="0"/>
              <a:t>(only shows your AU)</a:t>
            </a:r>
          </a:p>
          <a:p>
            <a:pPr marL="344488">
              <a:lnSpc>
                <a:spcPct val="70000"/>
              </a:lnSpc>
              <a:spcBef>
                <a:spcPts val="600"/>
              </a:spcBef>
            </a:pPr>
            <a:r>
              <a:rPr lang="en-US" b="1" dirty="0"/>
              <a:t>Username</a:t>
            </a:r>
          </a:p>
          <a:p>
            <a:pPr marL="0" indent="0">
              <a:lnSpc>
                <a:spcPct val="80000"/>
              </a:lnSpc>
              <a:spcBef>
                <a:spcPts val="600"/>
              </a:spcBef>
              <a:buNone/>
            </a:pPr>
            <a:r>
              <a:rPr lang="en-US" dirty="0"/>
              <a:t>Clicking on the shaded caret to the right of these fields will reveal options to:</a:t>
            </a:r>
          </a:p>
          <a:p>
            <a:pPr marL="0" indent="0">
              <a:lnSpc>
                <a:spcPct val="80000"/>
              </a:lnSpc>
              <a:spcBef>
                <a:spcPts val="600"/>
              </a:spcBef>
              <a:buNone/>
            </a:pPr>
            <a:r>
              <a:rPr lang="en-US" dirty="0"/>
              <a:t>Select the school year; Show your District/AU; Adjust your settings or sign out of the system.</a:t>
            </a:r>
          </a:p>
        </p:txBody>
      </p:sp>
      <p:pic>
        <p:nvPicPr>
          <p:cNvPr id="7" name="Picture 6" descr="Screenshot of Dashboard page. Red arrows pointing at the drop down menu for School Year, Select AU, and select Name.">
            <a:extLst>
              <a:ext uri="{FF2B5EF4-FFF2-40B4-BE49-F238E27FC236}">
                <a16:creationId xmlns:a16="http://schemas.microsoft.com/office/drawing/2014/main" id="{25B526AE-3A71-B4B5-E622-C2F3A3DE2767}"/>
              </a:ext>
            </a:extLst>
          </p:cNvPr>
          <p:cNvPicPr>
            <a:picLocks noChangeAspect="1"/>
          </p:cNvPicPr>
          <p:nvPr/>
        </p:nvPicPr>
        <p:blipFill>
          <a:blip r:embed="rId2"/>
          <a:srcRect l="27985"/>
          <a:stretch>
            <a:fillRect/>
          </a:stretch>
        </p:blipFill>
        <p:spPr>
          <a:xfrm>
            <a:off x="4471013" y="1362247"/>
            <a:ext cx="4542359" cy="2419005"/>
          </a:xfrm>
          <a:prstGeom prst="rect">
            <a:avLst/>
          </a:prstGeom>
          <a:ln>
            <a:solidFill>
              <a:schemeClr val="accent1"/>
            </a:solidFill>
          </a:ln>
        </p:spPr>
      </p:pic>
      <p:sp>
        <p:nvSpPr>
          <p:cNvPr id="3" name="Slide Number">
            <a:extLst>
              <a:ext uri="{FF2B5EF4-FFF2-40B4-BE49-F238E27FC236}">
                <a16:creationId xmlns:a16="http://schemas.microsoft.com/office/drawing/2014/main" id="{1C23D594-4583-CADA-6F6B-8C1208195262}"/>
              </a:ext>
            </a:extLst>
          </p:cNvPr>
          <p:cNvSpPr txBox="1"/>
          <p:nvPr/>
        </p:nvSpPr>
        <p:spPr>
          <a:xfrm>
            <a:off x="125523" y="4628526"/>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200" b="0" i="0" u="none" strike="noStrike" cap="none" dirty="0">
                <a:solidFill>
                  <a:schemeClr val="tx1"/>
                </a:solidFill>
                <a:latin typeface="Arial"/>
                <a:ea typeface="Arial"/>
                <a:cs typeface="Arial"/>
                <a:sym typeface="Arial"/>
              </a:rPr>
              <a:t> </a:t>
            </a:r>
            <a:fld id="{00000000-1234-1234-1234-123412341234}" type="slidenum">
              <a:rPr lang="en" sz="1200" b="0" i="0" u="none" strike="noStrike" cap="none" smtClean="0">
                <a:solidFill>
                  <a:schemeClr val="tx1"/>
                </a:solidFill>
                <a:latin typeface="Arial"/>
                <a:ea typeface="Arial"/>
                <a:cs typeface="Arial"/>
                <a:sym typeface="Arial"/>
              </a:rPr>
              <a:t>19</a:t>
            </a:fld>
            <a:endParaRPr sz="1200" b="0" i="0" u="none" strike="noStrike" cap="none" dirty="0">
              <a:solidFill>
                <a:schemeClr val="tx1"/>
              </a:solidFill>
              <a:latin typeface="Arial"/>
              <a:ea typeface="Arial"/>
              <a:cs typeface="Arial"/>
              <a:sym typeface="Arial"/>
            </a:endParaRPr>
          </a:p>
        </p:txBody>
      </p:sp>
    </p:spTree>
    <p:extLst>
      <p:ext uri="{BB962C8B-B14F-4D97-AF65-F5344CB8AC3E}">
        <p14:creationId xmlns:p14="http://schemas.microsoft.com/office/powerpoint/2010/main" val="4651385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5" name="Title 4">
            <a:extLst>
              <a:ext uri="{FF2B5EF4-FFF2-40B4-BE49-F238E27FC236}">
                <a16:creationId xmlns:a16="http://schemas.microsoft.com/office/drawing/2014/main" id="{0B06A26A-A727-ED10-FC5F-F24A63677E81}"/>
              </a:ext>
            </a:extLst>
          </p:cNvPr>
          <p:cNvSpPr>
            <a:spLocks noGrp="1"/>
          </p:cNvSpPr>
          <p:nvPr>
            <p:ph type="title"/>
          </p:nvPr>
        </p:nvSpPr>
        <p:spPr/>
        <p:txBody>
          <a:bodyPr/>
          <a:lstStyle/>
          <a:p>
            <a:r>
              <a:rPr lang="en-US" dirty="0"/>
              <a:t>Topics Included</a:t>
            </a:r>
          </a:p>
        </p:txBody>
      </p:sp>
      <p:pic>
        <p:nvPicPr>
          <p:cNvPr id="4" name="Content Placeholder 10" descr="A logo of a triangle and a circle">
            <a:extLst>
              <a:ext uri="{FF2B5EF4-FFF2-40B4-BE49-F238E27FC236}">
                <a16:creationId xmlns:a16="http://schemas.microsoft.com/office/drawing/2014/main" id="{EC44E2AA-63FA-A68C-32A3-12EEE215B732}"/>
              </a:ext>
            </a:extLst>
          </p:cNvPr>
          <p:cNvPicPr>
            <a:picLocks noChangeAspect="1"/>
          </p:cNvPicPr>
          <p:nvPr/>
        </p:nvPicPr>
        <p:blipFill>
          <a:blip r:embed="rId3"/>
          <a:stretch>
            <a:fillRect/>
          </a:stretch>
        </p:blipFill>
        <p:spPr>
          <a:xfrm>
            <a:off x="125523" y="1359306"/>
            <a:ext cx="2389754" cy="2298294"/>
          </a:xfrm>
          <a:prstGeom prst="rect">
            <a:avLst/>
          </a:prstGeom>
        </p:spPr>
      </p:pic>
      <p:sp>
        <p:nvSpPr>
          <p:cNvPr id="6" name="Content Placeholder 5">
            <a:extLst>
              <a:ext uri="{FF2B5EF4-FFF2-40B4-BE49-F238E27FC236}">
                <a16:creationId xmlns:a16="http://schemas.microsoft.com/office/drawing/2014/main" id="{9ABBE808-A5C6-560F-5DFF-664D1444C979}"/>
              </a:ext>
            </a:extLst>
          </p:cNvPr>
          <p:cNvSpPr>
            <a:spLocks noGrp="1"/>
          </p:cNvSpPr>
          <p:nvPr>
            <p:ph idx="1"/>
          </p:nvPr>
        </p:nvSpPr>
        <p:spPr>
          <a:xfrm>
            <a:off x="2708299" y="830639"/>
            <a:ext cx="2821644" cy="3354152"/>
          </a:xfrm>
        </p:spPr>
        <p:txBody>
          <a:bodyPr>
            <a:noAutofit/>
          </a:bodyPr>
          <a:lstStyle/>
          <a:p>
            <a:pPr marL="342900" indent="-342900">
              <a:buFont typeface="+mj-lt"/>
              <a:buAutoNum type="arabicPeriod"/>
            </a:pPr>
            <a:r>
              <a:rPr lang="en-US" dirty="0"/>
              <a:t>System Requirements</a:t>
            </a:r>
          </a:p>
          <a:p>
            <a:pPr marL="342900" indent="-342900">
              <a:buFont typeface="+mj-lt"/>
              <a:buAutoNum type="arabicPeriod"/>
            </a:pPr>
            <a:r>
              <a:rPr lang="en-US" dirty="0"/>
              <a:t>System Features</a:t>
            </a:r>
          </a:p>
          <a:p>
            <a:pPr marL="342900" indent="-342900">
              <a:buFont typeface="+mj-lt"/>
              <a:buAutoNum type="arabicPeriod"/>
            </a:pPr>
            <a:r>
              <a:rPr lang="en-US" dirty="0"/>
              <a:t>Roles in DMS</a:t>
            </a:r>
          </a:p>
          <a:p>
            <a:pPr marL="342900" indent="-342900">
              <a:buFont typeface="+mj-lt"/>
              <a:buAutoNum type="arabicPeriod"/>
            </a:pPr>
            <a:r>
              <a:rPr lang="en-US" dirty="0"/>
              <a:t>Login</a:t>
            </a:r>
          </a:p>
          <a:p>
            <a:pPr marL="342900" indent="-342900">
              <a:buFont typeface="+mj-lt"/>
              <a:buAutoNum type="arabicPeriod"/>
            </a:pPr>
            <a:r>
              <a:rPr lang="en-US" dirty="0"/>
              <a:t>Welcome Page</a:t>
            </a:r>
          </a:p>
          <a:p>
            <a:pPr marL="342900" indent="-342900">
              <a:buFont typeface="+mj-lt"/>
              <a:buAutoNum type="arabicPeriod"/>
            </a:pPr>
            <a:r>
              <a:rPr lang="en-US" dirty="0"/>
              <a:t>Documents – Secure File Sharing</a:t>
            </a:r>
          </a:p>
          <a:p>
            <a:pPr marL="342900" indent="-342900">
              <a:buClrTx/>
              <a:buFont typeface="+mj-lt"/>
              <a:buAutoNum type="arabicPeriod"/>
            </a:pPr>
            <a:r>
              <a:rPr lang="en-US" dirty="0"/>
              <a:t>Help – Professional Learning System</a:t>
            </a:r>
          </a:p>
        </p:txBody>
      </p:sp>
      <p:sp>
        <p:nvSpPr>
          <p:cNvPr id="8" name="Content Placeholder 5">
            <a:extLst>
              <a:ext uri="{FF2B5EF4-FFF2-40B4-BE49-F238E27FC236}">
                <a16:creationId xmlns:a16="http://schemas.microsoft.com/office/drawing/2014/main" id="{7BD862A9-279B-6F16-5B6F-CDD2744DDE00}"/>
              </a:ext>
            </a:extLst>
          </p:cNvPr>
          <p:cNvSpPr txBox="1">
            <a:spLocks/>
          </p:cNvSpPr>
          <p:nvPr/>
        </p:nvSpPr>
        <p:spPr>
          <a:xfrm>
            <a:off x="5599592" y="830639"/>
            <a:ext cx="3179137" cy="33541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mj-lt"/>
              <a:buAutoNum type="arabicPeriod" startAt="8"/>
            </a:pPr>
            <a:r>
              <a:rPr lang="en-US"/>
              <a:t>Role Specific Modules</a:t>
            </a:r>
            <a:endParaRPr lang="en-US" dirty="0"/>
          </a:p>
          <a:p>
            <a:pPr lvl="1">
              <a:buSzPct val="80000"/>
              <a:buFont typeface="Courier New" panose="02070309020205020404" pitchFamily="49" charset="0"/>
              <a:buChar char="o"/>
            </a:pPr>
            <a:r>
              <a:rPr lang="en-US" sz="1800" dirty="0"/>
              <a:t>Administrative Unit (AU) Tasks</a:t>
            </a:r>
          </a:p>
          <a:p>
            <a:pPr lvl="1">
              <a:buSzPct val="80000"/>
              <a:buFont typeface="Courier New" panose="02070309020205020404" pitchFamily="49" charset="0"/>
              <a:buChar char="o"/>
            </a:pPr>
            <a:r>
              <a:rPr lang="en-US" sz="1800" dirty="0"/>
              <a:t>Corrections</a:t>
            </a:r>
          </a:p>
          <a:p>
            <a:pPr lvl="1">
              <a:buSzPct val="80000"/>
              <a:buFont typeface="Courier New" panose="02070309020205020404" pitchFamily="49" charset="0"/>
              <a:buChar char="o"/>
            </a:pPr>
            <a:r>
              <a:rPr lang="en-US" sz="1800" dirty="0"/>
              <a:t>Fiscal</a:t>
            </a:r>
          </a:p>
          <a:p>
            <a:pPr lvl="1">
              <a:buSzPct val="80000"/>
              <a:buFont typeface="Courier New" panose="02070309020205020404" pitchFamily="49" charset="0"/>
              <a:buChar char="o"/>
            </a:pPr>
            <a:r>
              <a:rPr lang="en-US" sz="1800" dirty="0"/>
              <a:t>Facilitated Assessment</a:t>
            </a:r>
          </a:p>
          <a:p>
            <a:pPr lvl="1">
              <a:buSzPct val="80000"/>
              <a:buFont typeface="Courier New" panose="02070309020205020404" pitchFamily="49" charset="0"/>
              <a:buChar char="o"/>
            </a:pPr>
            <a:r>
              <a:rPr lang="en-US" sz="1800" dirty="0"/>
              <a:t>Gifted</a:t>
            </a:r>
          </a:p>
          <a:p>
            <a:pPr lvl="1">
              <a:buSzPct val="80000"/>
              <a:buFont typeface="Courier New" panose="02070309020205020404" pitchFamily="49" charset="0"/>
              <a:buChar char="o"/>
            </a:pPr>
            <a:r>
              <a:rPr lang="en-US" sz="1800" dirty="0"/>
              <a:t>Reports</a:t>
            </a:r>
          </a:p>
        </p:txBody>
      </p:sp>
      <p:sp>
        <p:nvSpPr>
          <p:cNvPr id="11" name="Slide Number">
            <a:extLst>
              <a:ext uri="{FF2B5EF4-FFF2-40B4-BE49-F238E27FC236}">
                <a16:creationId xmlns:a16="http://schemas.microsoft.com/office/drawing/2014/main" id="{97AB02C9-11E1-9D11-BAB4-B8720E457993}"/>
              </a:ext>
            </a:extLst>
          </p:cNvPr>
          <p:cNvSpPr txBox="1"/>
          <p:nvPr/>
        </p:nvSpPr>
        <p:spPr>
          <a:xfrm>
            <a:off x="125523" y="4628526"/>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200" b="0" i="0" u="none" strike="noStrike" cap="none">
                <a:solidFill>
                  <a:schemeClr val="tx1"/>
                </a:solidFill>
                <a:latin typeface="Arial"/>
                <a:ea typeface="Arial"/>
                <a:cs typeface="Arial"/>
                <a:sym typeface="Arial"/>
              </a:rPr>
              <a:t> </a:t>
            </a:r>
            <a:fld id="{00000000-1234-1234-1234-123412341234}" type="slidenum">
              <a:rPr lang="en" sz="1200" b="0" i="0" u="none" strike="noStrike" cap="none" smtClean="0">
                <a:solidFill>
                  <a:schemeClr val="tx1"/>
                </a:solidFill>
                <a:latin typeface="Arial"/>
                <a:ea typeface="Arial"/>
                <a:cs typeface="Arial"/>
                <a:sym typeface="Arial"/>
              </a:rPr>
              <a:t>2</a:t>
            </a:fld>
            <a:endParaRPr sz="1200" b="0" i="0" u="none" strike="noStrike" cap="none">
              <a:solidFill>
                <a:schemeClr val="tx1"/>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E9164-E044-92E7-3DAC-1F787F747E1B}"/>
              </a:ext>
            </a:extLst>
          </p:cNvPr>
          <p:cNvSpPr>
            <a:spLocks noGrp="1"/>
          </p:cNvSpPr>
          <p:nvPr>
            <p:ph type="title"/>
          </p:nvPr>
        </p:nvSpPr>
        <p:spPr/>
        <p:txBody>
          <a:bodyPr/>
          <a:lstStyle/>
          <a:p>
            <a:r>
              <a:rPr lang="en-US" dirty="0"/>
              <a:t>Welcome Section</a:t>
            </a:r>
          </a:p>
        </p:txBody>
      </p:sp>
      <p:sp>
        <p:nvSpPr>
          <p:cNvPr id="3" name="Content Placeholder 2">
            <a:extLst>
              <a:ext uri="{FF2B5EF4-FFF2-40B4-BE49-F238E27FC236}">
                <a16:creationId xmlns:a16="http://schemas.microsoft.com/office/drawing/2014/main" id="{D89AD761-B653-2167-8034-413A7ECB6DD7}"/>
              </a:ext>
            </a:extLst>
          </p:cNvPr>
          <p:cNvSpPr>
            <a:spLocks noGrp="1"/>
          </p:cNvSpPr>
          <p:nvPr>
            <p:ph idx="1"/>
          </p:nvPr>
        </p:nvSpPr>
        <p:spPr>
          <a:xfrm>
            <a:off x="116114" y="928187"/>
            <a:ext cx="4455885" cy="3106783"/>
          </a:xfrm>
        </p:spPr>
        <p:txBody>
          <a:bodyPr>
            <a:normAutofit/>
          </a:bodyPr>
          <a:lstStyle/>
          <a:p>
            <a:pPr marL="0" indent="0">
              <a:buNone/>
            </a:pPr>
            <a:r>
              <a:rPr lang="en-US" dirty="0"/>
              <a:t>This section will have important dates and reminders for:</a:t>
            </a:r>
          </a:p>
          <a:p>
            <a:r>
              <a:rPr lang="en-US" b="1" dirty="0"/>
              <a:t>SpEd</a:t>
            </a:r>
            <a:r>
              <a:rPr lang="en-US" dirty="0"/>
              <a:t> Collections</a:t>
            </a:r>
          </a:p>
          <a:p>
            <a:r>
              <a:rPr lang="en-US" b="1" dirty="0"/>
              <a:t>General Supervision and Monitoring </a:t>
            </a:r>
            <a:r>
              <a:rPr lang="en-US" dirty="0"/>
              <a:t>(GSM) tasks, and</a:t>
            </a:r>
          </a:p>
          <a:p>
            <a:r>
              <a:rPr lang="en-US" b="1" dirty="0"/>
              <a:t>Gifted</a:t>
            </a:r>
            <a:r>
              <a:rPr lang="en-US" dirty="0"/>
              <a:t> collections and tasks. </a:t>
            </a:r>
          </a:p>
          <a:p>
            <a:pPr marL="0" indent="0">
              <a:buNone/>
            </a:pPr>
            <a:endParaRPr lang="en-US" dirty="0"/>
          </a:p>
          <a:p>
            <a:pPr marL="0" indent="0">
              <a:buNone/>
            </a:pPr>
            <a:r>
              <a:rPr lang="en-US" b="1" dirty="0"/>
              <a:t>Review this page often to stay up to date!</a:t>
            </a:r>
          </a:p>
        </p:txBody>
      </p:sp>
      <p:pic>
        <p:nvPicPr>
          <p:cNvPr id="5" name="Picture 4" descr="Screenshot showing the Welcome section. It lists examples of where current collections are open for SPED, GSM, or Gifted sections of DMS">
            <a:extLst>
              <a:ext uri="{FF2B5EF4-FFF2-40B4-BE49-F238E27FC236}">
                <a16:creationId xmlns:a16="http://schemas.microsoft.com/office/drawing/2014/main" id="{C17BFE2B-D99D-6135-E694-7E7BB9ED5C22}"/>
              </a:ext>
            </a:extLst>
          </p:cNvPr>
          <p:cNvPicPr>
            <a:picLocks noChangeAspect="1"/>
          </p:cNvPicPr>
          <p:nvPr/>
        </p:nvPicPr>
        <p:blipFill>
          <a:blip r:embed="rId2"/>
          <a:srcRect r="45797"/>
          <a:stretch>
            <a:fillRect/>
          </a:stretch>
        </p:blipFill>
        <p:spPr>
          <a:xfrm>
            <a:off x="4978401" y="834153"/>
            <a:ext cx="3962399" cy="3475194"/>
          </a:xfrm>
          <a:prstGeom prst="rect">
            <a:avLst/>
          </a:prstGeom>
          <a:ln>
            <a:solidFill>
              <a:schemeClr val="accent1"/>
            </a:solidFill>
          </a:ln>
        </p:spPr>
      </p:pic>
      <p:sp>
        <p:nvSpPr>
          <p:cNvPr id="4" name="Slide Number">
            <a:extLst>
              <a:ext uri="{FF2B5EF4-FFF2-40B4-BE49-F238E27FC236}">
                <a16:creationId xmlns:a16="http://schemas.microsoft.com/office/drawing/2014/main" id="{E8A181DF-188E-4B46-2984-46C7A80AFAF9}"/>
              </a:ext>
            </a:extLst>
          </p:cNvPr>
          <p:cNvSpPr txBox="1"/>
          <p:nvPr/>
        </p:nvSpPr>
        <p:spPr>
          <a:xfrm>
            <a:off x="125523" y="4628526"/>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200" b="0" i="0" u="none" strike="noStrike" cap="none" dirty="0">
                <a:solidFill>
                  <a:schemeClr val="tx1"/>
                </a:solidFill>
                <a:latin typeface="Arial"/>
                <a:ea typeface="Arial"/>
                <a:cs typeface="Arial"/>
                <a:sym typeface="Arial"/>
              </a:rPr>
              <a:t> </a:t>
            </a:r>
            <a:fld id="{00000000-1234-1234-1234-123412341234}" type="slidenum">
              <a:rPr lang="en" sz="1200" b="0" i="0" u="none" strike="noStrike" cap="none" smtClean="0">
                <a:solidFill>
                  <a:schemeClr val="tx1"/>
                </a:solidFill>
                <a:latin typeface="Arial"/>
                <a:ea typeface="Arial"/>
                <a:cs typeface="Arial"/>
                <a:sym typeface="Arial"/>
              </a:rPr>
              <a:t>20</a:t>
            </a:fld>
            <a:endParaRPr sz="1200" b="0" i="0" u="none" strike="noStrike" cap="none" dirty="0">
              <a:solidFill>
                <a:schemeClr val="tx1"/>
              </a:solidFill>
              <a:latin typeface="Arial"/>
              <a:ea typeface="Arial"/>
              <a:cs typeface="Arial"/>
              <a:sym typeface="Arial"/>
            </a:endParaRPr>
          </a:p>
        </p:txBody>
      </p:sp>
    </p:spTree>
    <p:extLst>
      <p:ext uri="{BB962C8B-B14F-4D97-AF65-F5344CB8AC3E}">
        <p14:creationId xmlns:p14="http://schemas.microsoft.com/office/powerpoint/2010/main" val="60181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3A4ED-7947-7C5D-BBC3-72CA0FAF3C5F}"/>
              </a:ext>
            </a:extLst>
          </p:cNvPr>
          <p:cNvSpPr>
            <a:spLocks noGrp="1"/>
          </p:cNvSpPr>
          <p:nvPr>
            <p:ph type="title"/>
          </p:nvPr>
        </p:nvSpPr>
        <p:spPr/>
        <p:txBody>
          <a:bodyPr/>
          <a:lstStyle/>
          <a:p>
            <a:r>
              <a:rPr lang="en-US" dirty="0"/>
              <a:t>Documents – Correspondence Search</a:t>
            </a:r>
          </a:p>
        </p:txBody>
      </p:sp>
      <p:sp>
        <p:nvSpPr>
          <p:cNvPr id="3" name="Content Placeholder 2">
            <a:extLst>
              <a:ext uri="{FF2B5EF4-FFF2-40B4-BE49-F238E27FC236}">
                <a16:creationId xmlns:a16="http://schemas.microsoft.com/office/drawing/2014/main" id="{FB98BAC8-4C3E-B686-9EB3-C76F68171FD8}"/>
              </a:ext>
            </a:extLst>
          </p:cNvPr>
          <p:cNvSpPr>
            <a:spLocks noGrp="1"/>
          </p:cNvSpPr>
          <p:nvPr>
            <p:ph idx="1"/>
          </p:nvPr>
        </p:nvSpPr>
        <p:spPr>
          <a:xfrm>
            <a:off x="125523" y="862552"/>
            <a:ext cx="8772943" cy="1563279"/>
          </a:xfrm>
        </p:spPr>
        <p:txBody>
          <a:bodyPr>
            <a:noAutofit/>
          </a:bodyPr>
          <a:lstStyle/>
          <a:p>
            <a:pPr marL="0" indent="0">
              <a:lnSpc>
                <a:spcPct val="80000"/>
              </a:lnSpc>
              <a:spcBef>
                <a:spcPts val="600"/>
              </a:spcBef>
              <a:buNone/>
            </a:pPr>
            <a:r>
              <a:rPr lang="en-US" dirty="0"/>
              <a:t>Documents is the most used module in DMS. It is a secure file transfer module for sending files with sensitive information between AUs and CDE. All DMS Roles have access to this module. </a:t>
            </a:r>
          </a:p>
          <a:p>
            <a:pPr marL="0" indent="0">
              <a:lnSpc>
                <a:spcPct val="80000"/>
              </a:lnSpc>
              <a:spcBef>
                <a:spcPts val="600"/>
              </a:spcBef>
              <a:buNone/>
            </a:pPr>
            <a:r>
              <a:rPr lang="en-US" dirty="0"/>
              <a:t>Search using the filter fields </a:t>
            </a:r>
            <a:r>
              <a:rPr lang="en-US" b="1" dirty="0"/>
              <a:t>School Year, Type, </a:t>
            </a:r>
            <a:r>
              <a:rPr lang="en-US" dirty="0"/>
              <a:t>and </a:t>
            </a:r>
            <a:r>
              <a:rPr lang="en-US" b="1" dirty="0"/>
              <a:t>Date Range.</a:t>
            </a:r>
          </a:p>
          <a:p>
            <a:pPr marL="0" indent="0">
              <a:lnSpc>
                <a:spcPct val="80000"/>
              </a:lnSpc>
              <a:spcBef>
                <a:spcPts val="600"/>
              </a:spcBef>
              <a:buNone/>
            </a:pPr>
            <a:r>
              <a:rPr lang="en-US" dirty="0"/>
              <a:t>You can also search by </a:t>
            </a:r>
            <a:r>
              <a:rPr lang="en-US" b="1" dirty="0"/>
              <a:t>Tags</a:t>
            </a:r>
            <a:r>
              <a:rPr lang="en-US" dirty="0"/>
              <a:t> in the </a:t>
            </a:r>
            <a:r>
              <a:rPr lang="en-US" b="1" dirty="0"/>
              <a:t>Categories</a:t>
            </a:r>
            <a:r>
              <a:rPr lang="en-US" dirty="0"/>
              <a:t> of </a:t>
            </a:r>
            <a:r>
              <a:rPr lang="en-US" b="1" dirty="0"/>
              <a:t>Data Collections</a:t>
            </a:r>
            <a:r>
              <a:rPr lang="en-US" dirty="0"/>
              <a:t>, </a:t>
            </a:r>
            <a:r>
              <a:rPr lang="en-US" b="1" dirty="0"/>
              <a:t>Fiscal</a:t>
            </a:r>
            <a:r>
              <a:rPr lang="en-US" dirty="0"/>
              <a:t>, </a:t>
            </a:r>
            <a:r>
              <a:rPr lang="en-US" b="1" dirty="0"/>
              <a:t>Compliance</a:t>
            </a:r>
            <a:r>
              <a:rPr lang="en-US" dirty="0"/>
              <a:t>, and more. </a:t>
            </a:r>
          </a:p>
          <a:p>
            <a:pPr marL="0" indent="0">
              <a:buNone/>
            </a:pPr>
            <a:endParaRPr lang="en-US" dirty="0"/>
          </a:p>
        </p:txBody>
      </p:sp>
      <p:pic>
        <p:nvPicPr>
          <p:cNvPr id="6" name="Picture 5" descr="Screenshot of the filters available in documents. red arrows are point at menus for School Year, Type, and Date Range. A red circle highlights the Tag filter options such as Data Collections, Fiscal, and more.">
            <a:extLst>
              <a:ext uri="{FF2B5EF4-FFF2-40B4-BE49-F238E27FC236}">
                <a16:creationId xmlns:a16="http://schemas.microsoft.com/office/drawing/2014/main" id="{D9816050-C254-EA75-D02B-3E399B2ABE52}"/>
              </a:ext>
            </a:extLst>
          </p:cNvPr>
          <p:cNvPicPr>
            <a:picLocks noChangeAspect="1"/>
          </p:cNvPicPr>
          <p:nvPr/>
        </p:nvPicPr>
        <p:blipFill>
          <a:blip r:embed="rId2"/>
          <a:srcRect l="2084" t="2121" r="2729" b="14711"/>
          <a:stretch>
            <a:fillRect/>
          </a:stretch>
        </p:blipFill>
        <p:spPr>
          <a:xfrm>
            <a:off x="1665251" y="2425831"/>
            <a:ext cx="5813498" cy="2276798"/>
          </a:xfrm>
          <a:prstGeom prst="rect">
            <a:avLst/>
          </a:prstGeom>
          <a:ln>
            <a:solidFill>
              <a:schemeClr val="accent1"/>
            </a:solidFill>
          </a:ln>
        </p:spPr>
      </p:pic>
      <p:sp>
        <p:nvSpPr>
          <p:cNvPr id="7" name="Slide Number">
            <a:extLst>
              <a:ext uri="{FF2B5EF4-FFF2-40B4-BE49-F238E27FC236}">
                <a16:creationId xmlns:a16="http://schemas.microsoft.com/office/drawing/2014/main" id="{12CD11B3-2147-6523-0CD7-D1AA9F2820A8}"/>
              </a:ext>
            </a:extLst>
          </p:cNvPr>
          <p:cNvSpPr txBox="1"/>
          <p:nvPr/>
        </p:nvSpPr>
        <p:spPr>
          <a:xfrm>
            <a:off x="125523" y="4628526"/>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200" b="0" i="0" u="none" strike="noStrike" cap="none" dirty="0">
                <a:solidFill>
                  <a:schemeClr val="tx1"/>
                </a:solidFill>
                <a:latin typeface="Arial"/>
                <a:ea typeface="Arial"/>
                <a:cs typeface="Arial"/>
                <a:sym typeface="Arial"/>
              </a:rPr>
              <a:t> </a:t>
            </a:r>
            <a:fld id="{00000000-1234-1234-1234-123412341234}" type="slidenum">
              <a:rPr lang="en" sz="1200" b="0" i="0" u="none" strike="noStrike" cap="none" smtClean="0">
                <a:solidFill>
                  <a:schemeClr val="tx1"/>
                </a:solidFill>
                <a:latin typeface="Arial"/>
                <a:ea typeface="Arial"/>
                <a:cs typeface="Arial"/>
                <a:sym typeface="Arial"/>
              </a:rPr>
              <a:t>21</a:t>
            </a:fld>
            <a:endParaRPr sz="1200" b="0" i="0" u="none" strike="noStrike" cap="none" dirty="0">
              <a:solidFill>
                <a:schemeClr val="tx1"/>
              </a:solidFill>
              <a:latin typeface="Arial"/>
              <a:ea typeface="Arial"/>
              <a:cs typeface="Arial"/>
              <a:sym typeface="Arial"/>
            </a:endParaRPr>
          </a:p>
        </p:txBody>
      </p:sp>
    </p:spTree>
    <p:extLst>
      <p:ext uri="{BB962C8B-B14F-4D97-AF65-F5344CB8AC3E}">
        <p14:creationId xmlns:p14="http://schemas.microsoft.com/office/powerpoint/2010/main" val="27199170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58986-EB75-AA65-AAE0-EA01E6A8E475}"/>
              </a:ext>
            </a:extLst>
          </p:cNvPr>
          <p:cNvSpPr>
            <a:spLocks noGrp="1"/>
          </p:cNvSpPr>
          <p:nvPr>
            <p:ph type="title"/>
          </p:nvPr>
        </p:nvSpPr>
        <p:spPr/>
        <p:txBody>
          <a:bodyPr/>
          <a:lstStyle/>
          <a:p>
            <a:r>
              <a:rPr lang="en-US" dirty="0"/>
              <a:t>Help – “How To” Information</a:t>
            </a:r>
          </a:p>
        </p:txBody>
      </p:sp>
      <p:sp>
        <p:nvSpPr>
          <p:cNvPr id="3" name="Content Placeholder 2">
            <a:extLst>
              <a:ext uri="{FF2B5EF4-FFF2-40B4-BE49-F238E27FC236}">
                <a16:creationId xmlns:a16="http://schemas.microsoft.com/office/drawing/2014/main" id="{475D29AF-C177-768D-7384-6FC830AEEE0E}"/>
              </a:ext>
            </a:extLst>
          </p:cNvPr>
          <p:cNvSpPr>
            <a:spLocks noGrp="1"/>
          </p:cNvSpPr>
          <p:nvPr>
            <p:ph idx="1"/>
          </p:nvPr>
        </p:nvSpPr>
        <p:spPr>
          <a:xfrm>
            <a:off x="203200" y="928187"/>
            <a:ext cx="2970695" cy="3405274"/>
          </a:xfrm>
        </p:spPr>
        <p:txBody>
          <a:bodyPr>
            <a:normAutofit fontScale="92500"/>
          </a:bodyPr>
          <a:lstStyle/>
          <a:p>
            <a:pPr marL="0" indent="0">
              <a:buNone/>
            </a:pPr>
            <a:r>
              <a:rPr lang="en-US" dirty="0"/>
              <a:t>Click the Help tab at the bottom of the left navigation, then the </a:t>
            </a:r>
            <a:r>
              <a:rPr lang="en-US" b="1" dirty="0"/>
              <a:t>Professional Learning System (PLS), </a:t>
            </a:r>
            <a:r>
              <a:rPr lang="en-US" dirty="0"/>
              <a:t>and </a:t>
            </a:r>
            <a:r>
              <a:rPr lang="en-US" b="1" dirty="0"/>
              <a:t>AU User Tutorials</a:t>
            </a:r>
          </a:p>
          <a:p>
            <a:pPr marL="0" indent="0">
              <a:buNone/>
            </a:pPr>
            <a:r>
              <a:rPr lang="en-US" dirty="0"/>
              <a:t>Use the tutorial list provided to find the task you are working on. You will be given very detailed steps to assist in your work.  </a:t>
            </a:r>
          </a:p>
          <a:p>
            <a:pPr marL="0" indent="0">
              <a:buNone/>
            </a:pPr>
            <a:r>
              <a:rPr lang="en-US" b="1" dirty="0"/>
              <a:t>The PLS is an extremely valuable tool for self teaching. </a:t>
            </a:r>
          </a:p>
        </p:txBody>
      </p:sp>
      <p:pic>
        <p:nvPicPr>
          <p:cNvPr id="5" name="Picture 4" descr="Screenshot showing a blue rectangular button for AU User Tutorials and a red rectangular button for CDE User Tutorials">
            <a:extLst>
              <a:ext uri="{FF2B5EF4-FFF2-40B4-BE49-F238E27FC236}">
                <a16:creationId xmlns:a16="http://schemas.microsoft.com/office/drawing/2014/main" id="{AB705079-2FD5-8491-8D0E-EB111AA63B51}"/>
              </a:ext>
            </a:extLst>
          </p:cNvPr>
          <p:cNvPicPr>
            <a:picLocks noChangeAspect="1"/>
          </p:cNvPicPr>
          <p:nvPr/>
        </p:nvPicPr>
        <p:blipFill>
          <a:blip r:embed="rId2"/>
          <a:stretch>
            <a:fillRect/>
          </a:stretch>
        </p:blipFill>
        <p:spPr>
          <a:xfrm>
            <a:off x="3253040" y="886985"/>
            <a:ext cx="5816998" cy="1396952"/>
          </a:xfrm>
          <a:prstGeom prst="rect">
            <a:avLst/>
          </a:prstGeom>
          <a:ln>
            <a:solidFill>
              <a:schemeClr val="accent1"/>
            </a:solidFill>
          </a:ln>
        </p:spPr>
      </p:pic>
      <p:pic>
        <p:nvPicPr>
          <p:cNvPr id="9" name="Picture 8" descr="Screenshot help options available for AUs. it lists The Ascend Data Management System, AU Tasks, Au Corrections of Noncompliance, AU Corrective Action Plans, and AU Fiscal.">
            <a:extLst>
              <a:ext uri="{FF2B5EF4-FFF2-40B4-BE49-F238E27FC236}">
                <a16:creationId xmlns:a16="http://schemas.microsoft.com/office/drawing/2014/main" id="{BDEAFF2F-FEEB-7481-E8FC-A456ADB1C543}"/>
              </a:ext>
            </a:extLst>
          </p:cNvPr>
          <p:cNvPicPr>
            <a:picLocks noChangeAspect="1"/>
          </p:cNvPicPr>
          <p:nvPr/>
        </p:nvPicPr>
        <p:blipFill>
          <a:blip r:embed="rId3"/>
          <a:srcRect b="45133"/>
          <a:stretch>
            <a:fillRect/>
          </a:stretch>
        </p:blipFill>
        <p:spPr>
          <a:xfrm>
            <a:off x="3617000" y="2372138"/>
            <a:ext cx="2464005" cy="1884378"/>
          </a:xfrm>
          <a:prstGeom prst="rect">
            <a:avLst/>
          </a:prstGeom>
          <a:ln>
            <a:solidFill>
              <a:schemeClr val="accent1"/>
            </a:solidFill>
          </a:ln>
        </p:spPr>
      </p:pic>
      <p:pic>
        <p:nvPicPr>
          <p:cNvPr id="7" name="Picture 6" descr="Screenshot help options available for AUs. it lists AU Facilitated Assessment, AU Gifted, AU Documents, and AU Reports">
            <a:extLst>
              <a:ext uri="{FF2B5EF4-FFF2-40B4-BE49-F238E27FC236}">
                <a16:creationId xmlns:a16="http://schemas.microsoft.com/office/drawing/2014/main" id="{F657E268-F544-171F-575C-6F57DF2E1DCA}"/>
              </a:ext>
            </a:extLst>
          </p:cNvPr>
          <p:cNvPicPr>
            <a:picLocks noChangeAspect="1"/>
          </p:cNvPicPr>
          <p:nvPr/>
        </p:nvPicPr>
        <p:blipFill>
          <a:blip r:embed="rId3"/>
          <a:srcRect t="55492"/>
          <a:stretch>
            <a:fillRect/>
          </a:stretch>
        </p:blipFill>
        <p:spPr>
          <a:xfrm>
            <a:off x="6373924" y="2571750"/>
            <a:ext cx="2464005" cy="1528601"/>
          </a:xfrm>
          <a:prstGeom prst="rect">
            <a:avLst/>
          </a:prstGeom>
          <a:ln>
            <a:solidFill>
              <a:schemeClr val="accent1"/>
            </a:solidFill>
          </a:ln>
        </p:spPr>
      </p:pic>
      <p:sp>
        <p:nvSpPr>
          <p:cNvPr id="4" name="Slide Number">
            <a:extLst>
              <a:ext uri="{FF2B5EF4-FFF2-40B4-BE49-F238E27FC236}">
                <a16:creationId xmlns:a16="http://schemas.microsoft.com/office/drawing/2014/main" id="{C8B38C39-2493-C11C-7ED8-BE298CABC291}"/>
              </a:ext>
            </a:extLst>
          </p:cNvPr>
          <p:cNvSpPr txBox="1"/>
          <p:nvPr/>
        </p:nvSpPr>
        <p:spPr>
          <a:xfrm>
            <a:off x="125523" y="4628526"/>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200" b="0" i="0" u="none" strike="noStrike" cap="none" dirty="0">
                <a:solidFill>
                  <a:schemeClr val="tx1"/>
                </a:solidFill>
                <a:latin typeface="Arial"/>
                <a:ea typeface="Arial"/>
                <a:cs typeface="Arial"/>
                <a:sym typeface="Arial"/>
              </a:rPr>
              <a:t> </a:t>
            </a:r>
            <a:fld id="{00000000-1234-1234-1234-123412341234}" type="slidenum">
              <a:rPr lang="en" sz="1200" b="0" i="0" u="none" strike="noStrike" cap="none" smtClean="0">
                <a:solidFill>
                  <a:schemeClr val="tx1"/>
                </a:solidFill>
                <a:latin typeface="Arial"/>
                <a:ea typeface="Arial"/>
                <a:cs typeface="Arial"/>
                <a:sym typeface="Arial"/>
              </a:rPr>
              <a:t>22</a:t>
            </a:fld>
            <a:endParaRPr sz="1200" b="0" i="0" u="none" strike="noStrike" cap="none" dirty="0">
              <a:solidFill>
                <a:schemeClr val="tx1"/>
              </a:solidFill>
              <a:latin typeface="Arial"/>
              <a:ea typeface="Arial"/>
              <a:cs typeface="Arial"/>
              <a:sym typeface="Arial"/>
            </a:endParaRPr>
          </a:p>
        </p:txBody>
      </p:sp>
    </p:spTree>
    <p:extLst>
      <p:ext uri="{BB962C8B-B14F-4D97-AF65-F5344CB8AC3E}">
        <p14:creationId xmlns:p14="http://schemas.microsoft.com/office/powerpoint/2010/main" val="4454057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01">
          <a:extLst>
            <a:ext uri="{FF2B5EF4-FFF2-40B4-BE49-F238E27FC236}">
              <a16:creationId xmlns:a16="http://schemas.microsoft.com/office/drawing/2014/main" id="{A16611D5-AAA3-322E-FDC4-12F6599E283D}"/>
            </a:ext>
          </a:extLst>
        </p:cNvPr>
        <p:cNvGrpSpPr/>
        <p:nvPr/>
      </p:nvGrpSpPr>
      <p:grpSpPr>
        <a:xfrm>
          <a:off x="0" y="0"/>
          <a:ext cx="0" cy="0"/>
          <a:chOff x="0" y="0"/>
          <a:chExt cx="0" cy="0"/>
        </a:xfrm>
      </p:grpSpPr>
      <p:pic>
        <p:nvPicPr>
          <p:cNvPr id="6" name="Content Placeholder 3" descr="Elementary student and teacher">
            <a:extLst>
              <a:ext uri="{FF2B5EF4-FFF2-40B4-BE49-F238E27FC236}">
                <a16:creationId xmlns:a16="http://schemas.microsoft.com/office/drawing/2014/main" id="{C7CF8234-4944-12F1-6F18-896CED1C6424}"/>
              </a:ext>
            </a:extLst>
          </p:cNvPr>
          <p:cNvPicPr>
            <a:picLocks noChangeAspect="1"/>
          </p:cNvPicPr>
          <p:nvPr/>
        </p:nvPicPr>
        <p:blipFill>
          <a:blip r:embed="rId3"/>
          <a:stretch>
            <a:fillRect/>
          </a:stretch>
        </p:blipFill>
        <p:spPr>
          <a:xfrm>
            <a:off x="0" y="1"/>
            <a:ext cx="9144000" cy="5143499"/>
          </a:xfrm>
          <a:prstGeom prst="rect">
            <a:avLst/>
          </a:prstGeom>
        </p:spPr>
      </p:pic>
      <p:sp>
        <p:nvSpPr>
          <p:cNvPr id="2" name="Title 1">
            <a:extLst>
              <a:ext uri="{FF2B5EF4-FFF2-40B4-BE49-F238E27FC236}">
                <a16:creationId xmlns:a16="http://schemas.microsoft.com/office/drawing/2014/main" id="{6459FDAC-F5F9-4C74-748C-9B4244678AE2}"/>
              </a:ext>
            </a:extLst>
          </p:cNvPr>
          <p:cNvSpPr>
            <a:spLocks noGrp="1"/>
          </p:cNvSpPr>
          <p:nvPr>
            <p:ph type="title"/>
          </p:nvPr>
        </p:nvSpPr>
        <p:spPr>
          <a:xfrm>
            <a:off x="0" y="2763079"/>
            <a:ext cx="9144000" cy="1220282"/>
          </a:xfrm>
        </p:spPr>
        <p:txBody>
          <a:bodyPr>
            <a:normAutofit/>
          </a:bodyPr>
          <a:lstStyle/>
          <a:p>
            <a:r>
              <a:rPr lang="en-US" sz="3600" dirty="0"/>
              <a:t>Role Specific Modules – </a:t>
            </a:r>
            <a:br>
              <a:rPr lang="en-US" sz="3600" dirty="0"/>
            </a:br>
            <a:r>
              <a:rPr lang="en-US" sz="3600" dirty="0"/>
              <a:t>Descriptions and CDE Resource Links</a:t>
            </a:r>
          </a:p>
        </p:txBody>
      </p:sp>
      <p:sp>
        <p:nvSpPr>
          <p:cNvPr id="3" name="Slide Number">
            <a:extLst>
              <a:ext uri="{FF2B5EF4-FFF2-40B4-BE49-F238E27FC236}">
                <a16:creationId xmlns:a16="http://schemas.microsoft.com/office/drawing/2014/main" id="{1630C5BA-26E3-525E-07CD-9BFA031E4F4D}"/>
              </a:ext>
            </a:extLst>
          </p:cNvPr>
          <p:cNvSpPr txBox="1"/>
          <p:nvPr/>
        </p:nvSpPr>
        <p:spPr>
          <a:xfrm>
            <a:off x="125523" y="4721836"/>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200" b="0" i="0" u="none" strike="noStrike" cap="none">
                <a:solidFill>
                  <a:schemeClr val="bg1"/>
                </a:solidFill>
                <a:latin typeface="Arial"/>
                <a:ea typeface="Arial"/>
                <a:cs typeface="Arial"/>
                <a:sym typeface="Arial"/>
              </a:rPr>
              <a:t> </a:t>
            </a:r>
            <a:fld id="{00000000-1234-1234-1234-123412341234}" type="slidenum">
              <a:rPr lang="en" sz="1200" b="0" i="0" u="none" strike="noStrike" cap="none" smtClean="0">
                <a:solidFill>
                  <a:schemeClr val="bg1"/>
                </a:solidFill>
                <a:latin typeface="Arial"/>
                <a:ea typeface="Arial"/>
                <a:cs typeface="Arial"/>
                <a:sym typeface="Arial"/>
              </a:rPr>
              <a:t>23</a:t>
            </a:fld>
            <a:endParaRPr sz="1200" b="0" i="0" u="none" strike="noStrike" cap="none">
              <a:solidFill>
                <a:schemeClr val="bg1"/>
              </a:solidFill>
              <a:latin typeface="Arial"/>
              <a:ea typeface="Arial"/>
              <a:cs typeface="Arial"/>
              <a:sym typeface="Arial"/>
            </a:endParaRPr>
          </a:p>
        </p:txBody>
      </p:sp>
    </p:spTree>
    <p:extLst>
      <p:ext uri="{BB962C8B-B14F-4D97-AF65-F5344CB8AC3E}">
        <p14:creationId xmlns:p14="http://schemas.microsoft.com/office/powerpoint/2010/main" val="35999388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65DAC-341C-16BF-57C4-2B0C508533A9}"/>
              </a:ext>
            </a:extLst>
          </p:cNvPr>
          <p:cNvSpPr>
            <a:spLocks noGrp="1"/>
          </p:cNvSpPr>
          <p:nvPr>
            <p:ph type="title"/>
          </p:nvPr>
        </p:nvSpPr>
        <p:spPr/>
        <p:txBody>
          <a:bodyPr/>
          <a:lstStyle/>
          <a:p>
            <a:r>
              <a:rPr lang="en-US" dirty="0"/>
              <a:t>AU Tasks</a:t>
            </a:r>
          </a:p>
        </p:txBody>
      </p:sp>
      <p:sp>
        <p:nvSpPr>
          <p:cNvPr id="3" name="Content Placeholder 2">
            <a:extLst>
              <a:ext uri="{FF2B5EF4-FFF2-40B4-BE49-F238E27FC236}">
                <a16:creationId xmlns:a16="http://schemas.microsoft.com/office/drawing/2014/main" id="{8EE26687-3457-FCD3-5672-4BCE5DC2580D}"/>
              </a:ext>
            </a:extLst>
          </p:cNvPr>
          <p:cNvSpPr>
            <a:spLocks noGrp="1"/>
          </p:cNvSpPr>
          <p:nvPr>
            <p:ph idx="1"/>
          </p:nvPr>
        </p:nvSpPr>
        <p:spPr>
          <a:xfrm>
            <a:off x="203199" y="925311"/>
            <a:ext cx="3491948" cy="3292877"/>
          </a:xfrm>
        </p:spPr>
        <p:txBody>
          <a:bodyPr>
            <a:noAutofit/>
          </a:bodyPr>
          <a:lstStyle/>
          <a:p>
            <a:pPr marL="0" indent="0">
              <a:buNone/>
            </a:pPr>
            <a:r>
              <a:rPr lang="en-US" dirty="0"/>
              <a:t>The AU Tasks Dashboard houses three major SpEd collections:</a:t>
            </a:r>
          </a:p>
          <a:p>
            <a:r>
              <a:rPr lang="en-US" dirty="0">
                <a:hlinkClick r:id="rId2"/>
              </a:rPr>
              <a:t>Standard Record Review (Indicator 13)</a:t>
            </a:r>
            <a:endParaRPr lang="en-US" sz="1800" dirty="0"/>
          </a:p>
          <a:p>
            <a:r>
              <a:rPr lang="en-US" dirty="0">
                <a:hlinkClick r:id="rId3"/>
              </a:rPr>
              <a:t>Parent Survey (Indicator 8) </a:t>
            </a:r>
            <a:endParaRPr lang="en-US" dirty="0"/>
          </a:p>
          <a:p>
            <a:r>
              <a:rPr lang="en-US" dirty="0">
                <a:hlinkClick r:id="rId4"/>
              </a:rPr>
              <a:t>Post School Outcomes Interview (Indicator 14)</a:t>
            </a:r>
            <a:endParaRPr lang="en-US" sz="1800" dirty="0"/>
          </a:p>
        </p:txBody>
      </p:sp>
      <p:pic>
        <p:nvPicPr>
          <p:cNvPr id="5" name="Picture 4" descr="Screenshot of the AU Tasks Dashboard with 2 tiles needing attention. Indicator 8 and Standard Record review. A user can click Data Entry button on both tiles. ">
            <a:extLst>
              <a:ext uri="{FF2B5EF4-FFF2-40B4-BE49-F238E27FC236}">
                <a16:creationId xmlns:a16="http://schemas.microsoft.com/office/drawing/2014/main" id="{BA53806F-FD49-79A4-F1D9-82F6A2667C3A}"/>
              </a:ext>
            </a:extLst>
          </p:cNvPr>
          <p:cNvPicPr>
            <a:picLocks noChangeAspect="1"/>
          </p:cNvPicPr>
          <p:nvPr/>
        </p:nvPicPr>
        <p:blipFill>
          <a:blip r:embed="rId5"/>
          <a:srcRect l="25066"/>
          <a:stretch>
            <a:fillRect/>
          </a:stretch>
        </p:blipFill>
        <p:spPr>
          <a:xfrm>
            <a:off x="3902925" y="1081147"/>
            <a:ext cx="4995541" cy="2981204"/>
          </a:xfrm>
          <a:prstGeom prst="rect">
            <a:avLst/>
          </a:prstGeom>
          <a:ln>
            <a:solidFill>
              <a:schemeClr val="accent1"/>
            </a:solidFill>
          </a:ln>
        </p:spPr>
      </p:pic>
      <p:sp>
        <p:nvSpPr>
          <p:cNvPr id="4" name="Slide Number">
            <a:extLst>
              <a:ext uri="{FF2B5EF4-FFF2-40B4-BE49-F238E27FC236}">
                <a16:creationId xmlns:a16="http://schemas.microsoft.com/office/drawing/2014/main" id="{23C91ED1-30DB-B297-9599-2038916A6C97}"/>
              </a:ext>
            </a:extLst>
          </p:cNvPr>
          <p:cNvSpPr txBox="1"/>
          <p:nvPr/>
        </p:nvSpPr>
        <p:spPr>
          <a:xfrm>
            <a:off x="125523" y="4628526"/>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200" b="0" i="0" u="none" strike="noStrike" cap="none" dirty="0">
                <a:solidFill>
                  <a:schemeClr val="tx1"/>
                </a:solidFill>
                <a:latin typeface="Arial"/>
                <a:ea typeface="Arial"/>
                <a:cs typeface="Arial"/>
                <a:sym typeface="Arial"/>
              </a:rPr>
              <a:t> </a:t>
            </a:r>
            <a:fld id="{00000000-1234-1234-1234-123412341234}" type="slidenum">
              <a:rPr lang="en" sz="1200" b="0" i="0" u="none" strike="noStrike" cap="none" smtClean="0">
                <a:solidFill>
                  <a:schemeClr val="tx1"/>
                </a:solidFill>
                <a:latin typeface="Arial"/>
                <a:ea typeface="Arial"/>
                <a:cs typeface="Arial"/>
                <a:sym typeface="Arial"/>
              </a:rPr>
              <a:t>24</a:t>
            </a:fld>
            <a:endParaRPr sz="1200" b="0" i="0" u="none" strike="noStrike" cap="none" dirty="0">
              <a:solidFill>
                <a:schemeClr val="tx1"/>
              </a:solidFill>
              <a:latin typeface="Arial"/>
              <a:ea typeface="Arial"/>
              <a:cs typeface="Arial"/>
              <a:sym typeface="Arial"/>
            </a:endParaRPr>
          </a:p>
        </p:txBody>
      </p:sp>
    </p:spTree>
    <p:extLst>
      <p:ext uri="{BB962C8B-B14F-4D97-AF65-F5344CB8AC3E}">
        <p14:creationId xmlns:p14="http://schemas.microsoft.com/office/powerpoint/2010/main" val="20769432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67C61-E6EE-7C0F-5FCE-6A23F931CE4A}"/>
              </a:ext>
            </a:extLst>
          </p:cNvPr>
          <p:cNvSpPr>
            <a:spLocks noGrp="1"/>
          </p:cNvSpPr>
          <p:nvPr>
            <p:ph type="title"/>
          </p:nvPr>
        </p:nvSpPr>
        <p:spPr/>
        <p:txBody>
          <a:bodyPr/>
          <a:lstStyle/>
          <a:p>
            <a:r>
              <a:rPr lang="en-US" dirty="0"/>
              <a:t>Corrections</a:t>
            </a:r>
          </a:p>
        </p:txBody>
      </p:sp>
      <p:sp>
        <p:nvSpPr>
          <p:cNvPr id="3" name="Content Placeholder 2">
            <a:extLst>
              <a:ext uri="{FF2B5EF4-FFF2-40B4-BE49-F238E27FC236}">
                <a16:creationId xmlns:a16="http://schemas.microsoft.com/office/drawing/2014/main" id="{A510D48A-5DDB-FC04-7BDD-3A090DDA04BC}"/>
              </a:ext>
            </a:extLst>
          </p:cNvPr>
          <p:cNvSpPr>
            <a:spLocks noGrp="1"/>
          </p:cNvSpPr>
          <p:nvPr>
            <p:ph idx="1"/>
          </p:nvPr>
        </p:nvSpPr>
        <p:spPr>
          <a:xfrm>
            <a:off x="203199" y="841846"/>
            <a:ext cx="4461565" cy="3438519"/>
          </a:xfrm>
        </p:spPr>
        <p:txBody>
          <a:bodyPr>
            <a:noAutofit/>
          </a:bodyPr>
          <a:lstStyle/>
          <a:p>
            <a:pPr marL="0" indent="0">
              <a:buNone/>
            </a:pPr>
            <a:r>
              <a:rPr lang="en-US" dirty="0"/>
              <a:t>The Correction tab has two options. </a:t>
            </a:r>
          </a:p>
          <a:p>
            <a:r>
              <a:rPr lang="en-US" dirty="0"/>
              <a:t>Corrections Dashboard</a:t>
            </a:r>
          </a:p>
          <a:p>
            <a:pPr lvl="1">
              <a:buFont typeface="Courier New" panose="02070309020205020404" pitchFamily="49" charset="0"/>
              <a:buChar char="o"/>
            </a:pPr>
            <a:r>
              <a:rPr lang="en-US" sz="1800" dirty="0"/>
              <a:t>Here you will work on Corrections for Indicators 11, 12 and 13. </a:t>
            </a:r>
          </a:p>
          <a:p>
            <a:pPr lvl="2">
              <a:buFont typeface="Wingdings" panose="05000000000000000000" pitchFamily="2" charset="2"/>
              <a:buChar char="§"/>
            </a:pPr>
            <a:r>
              <a:rPr lang="en-US" sz="1800" dirty="0">
                <a:hlinkClick r:id="rId2"/>
              </a:rPr>
              <a:t>Indicator 11</a:t>
            </a:r>
            <a:endParaRPr lang="en-US" sz="1800" dirty="0"/>
          </a:p>
          <a:p>
            <a:pPr lvl="2">
              <a:buFont typeface="Wingdings" panose="05000000000000000000" pitchFamily="2" charset="2"/>
              <a:buChar char="§"/>
            </a:pPr>
            <a:r>
              <a:rPr lang="en-US" sz="1800" dirty="0">
                <a:hlinkClick r:id="rId3"/>
              </a:rPr>
              <a:t>Indicator 12</a:t>
            </a:r>
            <a:endParaRPr lang="en-US" sz="1800" dirty="0"/>
          </a:p>
          <a:p>
            <a:pPr lvl="2">
              <a:buFont typeface="Wingdings" panose="05000000000000000000" pitchFamily="2" charset="2"/>
              <a:buChar char="§"/>
            </a:pPr>
            <a:r>
              <a:rPr lang="en-US" sz="1800" dirty="0">
                <a:hlinkClick r:id="rId4"/>
              </a:rPr>
              <a:t>Indicator 13</a:t>
            </a:r>
            <a:endParaRPr lang="en-US" sz="1800" dirty="0"/>
          </a:p>
          <a:p>
            <a:r>
              <a:rPr lang="en-US" dirty="0"/>
              <a:t>CAPs</a:t>
            </a:r>
          </a:p>
          <a:p>
            <a:pPr lvl="1">
              <a:buFont typeface="Courier New" panose="02070309020205020404" pitchFamily="49" charset="0"/>
              <a:buChar char="o"/>
            </a:pPr>
            <a:r>
              <a:rPr lang="en-US" sz="1800" dirty="0"/>
              <a:t>GSM CAPs can be worked on through this Dashboard. </a:t>
            </a:r>
          </a:p>
          <a:p>
            <a:pPr lvl="1">
              <a:buFont typeface="Courier New" panose="02070309020205020404" pitchFamily="49" charset="0"/>
              <a:buChar char="o"/>
            </a:pPr>
            <a:r>
              <a:rPr lang="en-US" sz="1800" dirty="0">
                <a:hlinkClick r:id="rId5"/>
              </a:rPr>
              <a:t>GSM Contacts</a:t>
            </a:r>
            <a:endParaRPr lang="en-US" sz="1800" dirty="0"/>
          </a:p>
          <a:p>
            <a:pPr lvl="1">
              <a:buFont typeface="Courier New" panose="02070309020205020404" pitchFamily="49" charset="0"/>
              <a:buChar char="o"/>
            </a:pPr>
            <a:endParaRPr lang="en-US" sz="1800" dirty="0"/>
          </a:p>
        </p:txBody>
      </p:sp>
      <p:pic>
        <p:nvPicPr>
          <p:cNvPr id="5" name="Picture 4" descr="Screenshot of Corrections Dashboard showing a tile for Indicator 13 needing attention.">
            <a:extLst>
              <a:ext uri="{FF2B5EF4-FFF2-40B4-BE49-F238E27FC236}">
                <a16:creationId xmlns:a16="http://schemas.microsoft.com/office/drawing/2014/main" id="{AF9ED1B2-E4C9-8F56-CF5A-268494669B8E}"/>
              </a:ext>
            </a:extLst>
          </p:cNvPr>
          <p:cNvPicPr>
            <a:picLocks noChangeAspect="1"/>
          </p:cNvPicPr>
          <p:nvPr/>
        </p:nvPicPr>
        <p:blipFill>
          <a:blip r:embed="rId6"/>
          <a:srcRect r="17819"/>
          <a:stretch>
            <a:fillRect/>
          </a:stretch>
        </p:blipFill>
        <p:spPr>
          <a:xfrm>
            <a:off x="4873147" y="220371"/>
            <a:ext cx="2521512" cy="2620170"/>
          </a:xfrm>
          <a:prstGeom prst="rect">
            <a:avLst/>
          </a:prstGeom>
          <a:ln>
            <a:solidFill>
              <a:schemeClr val="accent1"/>
            </a:solidFill>
          </a:ln>
        </p:spPr>
      </p:pic>
      <p:pic>
        <p:nvPicPr>
          <p:cNvPr id="7" name="Picture 6" descr="Screenshot showing the Corrective Action Plans list for the current school year.">
            <a:extLst>
              <a:ext uri="{FF2B5EF4-FFF2-40B4-BE49-F238E27FC236}">
                <a16:creationId xmlns:a16="http://schemas.microsoft.com/office/drawing/2014/main" id="{C344455B-90AC-5C72-0733-C139476C82A1}"/>
              </a:ext>
            </a:extLst>
          </p:cNvPr>
          <p:cNvPicPr>
            <a:picLocks noChangeAspect="1"/>
          </p:cNvPicPr>
          <p:nvPr/>
        </p:nvPicPr>
        <p:blipFill>
          <a:blip r:embed="rId7"/>
          <a:stretch>
            <a:fillRect/>
          </a:stretch>
        </p:blipFill>
        <p:spPr>
          <a:xfrm>
            <a:off x="4301736" y="2884083"/>
            <a:ext cx="3664335" cy="2212678"/>
          </a:xfrm>
          <a:prstGeom prst="rect">
            <a:avLst/>
          </a:prstGeom>
          <a:ln>
            <a:solidFill>
              <a:schemeClr val="accent1"/>
            </a:solidFill>
          </a:ln>
        </p:spPr>
      </p:pic>
      <p:sp>
        <p:nvSpPr>
          <p:cNvPr id="4" name="Slide Number">
            <a:extLst>
              <a:ext uri="{FF2B5EF4-FFF2-40B4-BE49-F238E27FC236}">
                <a16:creationId xmlns:a16="http://schemas.microsoft.com/office/drawing/2014/main" id="{7CBF54E7-9048-2A89-BAB7-AFDBFDFE88D5}"/>
              </a:ext>
            </a:extLst>
          </p:cNvPr>
          <p:cNvSpPr txBox="1"/>
          <p:nvPr/>
        </p:nvSpPr>
        <p:spPr>
          <a:xfrm>
            <a:off x="125523" y="4628526"/>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200" b="0" i="0" u="none" strike="noStrike" cap="none" dirty="0">
                <a:solidFill>
                  <a:schemeClr val="tx1"/>
                </a:solidFill>
                <a:latin typeface="Arial"/>
                <a:ea typeface="Arial"/>
                <a:cs typeface="Arial"/>
                <a:sym typeface="Arial"/>
              </a:rPr>
              <a:t> </a:t>
            </a:r>
            <a:fld id="{00000000-1234-1234-1234-123412341234}" type="slidenum">
              <a:rPr lang="en" sz="1200" b="0" i="0" u="none" strike="noStrike" cap="none" smtClean="0">
                <a:solidFill>
                  <a:schemeClr val="tx1"/>
                </a:solidFill>
                <a:latin typeface="Arial"/>
                <a:ea typeface="Arial"/>
                <a:cs typeface="Arial"/>
                <a:sym typeface="Arial"/>
              </a:rPr>
              <a:t>25</a:t>
            </a:fld>
            <a:endParaRPr sz="1200" b="0" i="0" u="none" strike="noStrike" cap="none" dirty="0">
              <a:solidFill>
                <a:schemeClr val="tx1"/>
              </a:solidFill>
              <a:latin typeface="Arial"/>
              <a:ea typeface="Arial"/>
              <a:cs typeface="Arial"/>
              <a:sym typeface="Arial"/>
            </a:endParaRPr>
          </a:p>
        </p:txBody>
      </p:sp>
    </p:spTree>
    <p:extLst>
      <p:ext uri="{BB962C8B-B14F-4D97-AF65-F5344CB8AC3E}">
        <p14:creationId xmlns:p14="http://schemas.microsoft.com/office/powerpoint/2010/main" val="6702023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268E8-B64A-C6BA-7855-97B0C43145BD}"/>
              </a:ext>
            </a:extLst>
          </p:cNvPr>
          <p:cNvSpPr>
            <a:spLocks noGrp="1"/>
          </p:cNvSpPr>
          <p:nvPr>
            <p:ph type="title"/>
          </p:nvPr>
        </p:nvSpPr>
        <p:spPr/>
        <p:txBody>
          <a:bodyPr/>
          <a:lstStyle/>
          <a:p>
            <a:r>
              <a:rPr lang="en-US" dirty="0"/>
              <a:t>Fiscal</a:t>
            </a:r>
          </a:p>
        </p:txBody>
      </p:sp>
      <p:sp>
        <p:nvSpPr>
          <p:cNvPr id="3" name="Content Placeholder 2">
            <a:extLst>
              <a:ext uri="{FF2B5EF4-FFF2-40B4-BE49-F238E27FC236}">
                <a16:creationId xmlns:a16="http://schemas.microsoft.com/office/drawing/2014/main" id="{FDC28A14-272C-E504-C0C9-CDCE1EA77026}"/>
              </a:ext>
            </a:extLst>
          </p:cNvPr>
          <p:cNvSpPr>
            <a:spLocks noGrp="1"/>
          </p:cNvSpPr>
          <p:nvPr>
            <p:ph idx="1"/>
          </p:nvPr>
        </p:nvSpPr>
        <p:spPr>
          <a:xfrm>
            <a:off x="203201" y="928187"/>
            <a:ext cx="3275496" cy="3226081"/>
          </a:xfrm>
        </p:spPr>
        <p:txBody>
          <a:bodyPr/>
          <a:lstStyle/>
          <a:p>
            <a:pPr marL="0" indent="0">
              <a:spcAft>
                <a:spcPts val="1200"/>
              </a:spcAft>
              <a:buNone/>
            </a:pPr>
            <a:r>
              <a:rPr lang="en-US" dirty="0"/>
              <a:t>The Fiscal Dashboard is where you can complete your Fed App Narrative and Performance Reports.</a:t>
            </a:r>
          </a:p>
          <a:p>
            <a:pPr marL="0" indent="0">
              <a:buNone/>
            </a:pPr>
            <a:r>
              <a:rPr lang="en-US" dirty="0">
                <a:hlinkClick r:id="rId2"/>
              </a:rPr>
              <a:t>IDEA Part B Fiscal Resources</a:t>
            </a:r>
            <a:endParaRPr lang="en-US" dirty="0"/>
          </a:p>
          <a:p>
            <a:pPr marL="0" indent="0">
              <a:buNone/>
            </a:pPr>
            <a:endParaRPr lang="en-US" dirty="0"/>
          </a:p>
        </p:txBody>
      </p:sp>
      <p:pic>
        <p:nvPicPr>
          <p:cNvPr id="5" name="Picture 4" descr="Screenshot showing Fiscal Dashboard. Includes a Fed App Narrative tile and Fed App Performance Reports. Percentage completion donut graphs are presented as well.">
            <a:extLst>
              <a:ext uri="{FF2B5EF4-FFF2-40B4-BE49-F238E27FC236}">
                <a16:creationId xmlns:a16="http://schemas.microsoft.com/office/drawing/2014/main" id="{4A13285F-6528-DBB4-A00C-20D5A55369C4}"/>
              </a:ext>
            </a:extLst>
          </p:cNvPr>
          <p:cNvPicPr>
            <a:picLocks noChangeAspect="1"/>
          </p:cNvPicPr>
          <p:nvPr/>
        </p:nvPicPr>
        <p:blipFill>
          <a:blip r:embed="rId3"/>
          <a:stretch>
            <a:fillRect/>
          </a:stretch>
        </p:blipFill>
        <p:spPr>
          <a:xfrm>
            <a:off x="3801369" y="830429"/>
            <a:ext cx="4506812" cy="3428299"/>
          </a:xfrm>
          <a:prstGeom prst="rect">
            <a:avLst/>
          </a:prstGeom>
          <a:ln>
            <a:solidFill>
              <a:schemeClr val="accent1"/>
            </a:solidFill>
          </a:ln>
        </p:spPr>
      </p:pic>
      <p:sp>
        <p:nvSpPr>
          <p:cNvPr id="4" name="Slide Number">
            <a:extLst>
              <a:ext uri="{FF2B5EF4-FFF2-40B4-BE49-F238E27FC236}">
                <a16:creationId xmlns:a16="http://schemas.microsoft.com/office/drawing/2014/main" id="{405F554A-2CAC-402D-D986-407701BE9C86}"/>
              </a:ext>
            </a:extLst>
          </p:cNvPr>
          <p:cNvSpPr txBox="1"/>
          <p:nvPr/>
        </p:nvSpPr>
        <p:spPr>
          <a:xfrm>
            <a:off x="125523" y="4628526"/>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200" b="0" i="0" u="none" strike="noStrike" cap="none" dirty="0">
                <a:solidFill>
                  <a:schemeClr val="tx1"/>
                </a:solidFill>
                <a:latin typeface="Arial"/>
                <a:ea typeface="Arial"/>
                <a:cs typeface="Arial"/>
                <a:sym typeface="Arial"/>
              </a:rPr>
              <a:t> </a:t>
            </a:r>
            <a:fld id="{00000000-1234-1234-1234-123412341234}" type="slidenum">
              <a:rPr lang="en" sz="1200" b="0" i="0" u="none" strike="noStrike" cap="none" smtClean="0">
                <a:solidFill>
                  <a:schemeClr val="tx1"/>
                </a:solidFill>
                <a:latin typeface="Arial"/>
                <a:ea typeface="Arial"/>
                <a:cs typeface="Arial"/>
                <a:sym typeface="Arial"/>
              </a:rPr>
              <a:t>26</a:t>
            </a:fld>
            <a:endParaRPr sz="1200" b="0" i="0" u="none" strike="noStrike" cap="none" dirty="0">
              <a:solidFill>
                <a:schemeClr val="tx1"/>
              </a:solidFill>
              <a:latin typeface="Arial"/>
              <a:ea typeface="Arial"/>
              <a:cs typeface="Arial"/>
              <a:sym typeface="Arial"/>
            </a:endParaRPr>
          </a:p>
        </p:txBody>
      </p:sp>
    </p:spTree>
    <p:extLst>
      <p:ext uri="{BB962C8B-B14F-4D97-AF65-F5344CB8AC3E}">
        <p14:creationId xmlns:p14="http://schemas.microsoft.com/office/powerpoint/2010/main" val="26713999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A6B15-4F12-8DCB-E816-5245ADF8A993}"/>
              </a:ext>
            </a:extLst>
          </p:cNvPr>
          <p:cNvSpPr>
            <a:spLocks noGrp="1"/>
          </p:cNvSpPr>
          <p:nvPr>
            <p:ph type="title"/>
          </p:nvPr>
        </p:nvSpPr>
        <p:spPr/>
        <p:txBody>
          <a:bodyPr/>
          <a:lstStyle/>
          <a:p>
            <a:r>
              <a:rPr lang="en-US" dirty="0"/>
              <a:t>Facilitated Assessment</a:t>
            </a:r>
          </a:p>
        </p:txBody>
      </p:sp>
      <p:sp>
        <p:nvSpPr>
          <p:cNvPr id="3" name="Content Placeholder 2">
            <a:extLst>
              <a:ext uri="{FF2B5EF4-FFF2-40B4-BE49-F238E27FC236}">
                <a16:creationId xmlns:a16="http://schemas.microsoft.com/office/drawing/2014/main" id="{A219D40D-1ED1-3D3D-0631-489BA2C967F4}"/>
              </a:ext>
            </a:extLst>
          </p:cNvPr>
          <p:cNvSpPr>
            <a:spLocks noGrp="1"/>
          </p:cNvSpPr>
          <p:nvPr>
            <p:ph idx="1"/>
          </p:nvPr>
        </p:nvSpPr>
        <p:spPr>
          <a:xfrm>
            <a:off x="203199" y="958709"/>
            <a:ext cx="2831549" cy="3226081"/>
          </a:xfrm>
        </p:spPr>
        <p:txBody>
          <a:bodyPr/>
          <a:lstStyle/>
          <a:p>
            <a:pPr marL="0" indent="0">
              <a:buNone/>
            </a:pPr>
            <a:r>
              <a:rPr lang="en-US" dirty="0"/>
              <a:t>If you are working on a Facilitated Assessment (FA) this year, you can export and enter data using the FA Dashboard.</a:t>
            </a:r>
          </a:p>
          <a:p>
            <a:pPr marL="0" indent="0">
              <a:buNone/>
            </a:pPr>
            <a:r>
              <a:rPr lang="en-US" dirty="0">
                <a:hlinkClick r:id="rId2"/>
              </a:rPr>
              <a:t>Integrated Monitoring &amp; Facilitated Assessment</a:t>
            </a:r>
            <a:endParaRPr lang="en-US" dirty="0"/>
          </a:p>
          <a:p>
            <a:pPr marL="0" indent="0">
              <a:buNone/>
            </a:pPr>
            <a:r>
              <a:rPr lang="en-US" dirty="0">
                <a:hlinkClick r:id="rId3"/>
              </a:rPr>
              <a:t>GSM Contacts</a:t>
            </a:r>
            <a:endParaRPr lang="en-US" dirty="0"/>
          </a:p>
          <a:p>
            <a:pPr marL="0" indent="0">
              <a:buNone/>
            </a:pPr>
            <a:endParaRPr lang="en-US" dirty="0"/>
          </a:p>
        </p:txBody>
      </p:sp>
      <p:pic>
        <p:nvPicPr>
          <p:cNvPr id="5" name="Picture 4" descr="Screenshot of the Facilitated Assessment Dashboard. there are many tiles, one for each Domain and EBR. Shows the tiles as not started and the user can click on Export Data or Survey Entry">
            <a:extLst>
              <a:ext uri="{FF2B5EF4-FFF2-40B4-BE49-F238E27FC236}">
                <a16:creationId xmlns:a16="http://schemas.microsoft.com/office/drawing/2014/main" id="{7CA4C00C-06E5-1EE4-BD00-96AFF218310C}"/>
              </a:ext>
            </a:extLst>
          </p:cNvPr>
          <p:cNvPicPr>
            <a:picLocks noChangeAspect="1"/>
          </p:cNvPicPr>
          <p:nvPr/>
        </p:nvPicPr>
        <p:blipFill>
          <a:blip r:embed="rId4"/>
          <a:stretch>
            <a:fillRect/>
          </a:stretch>
        </p:blipFill>
        <p:spPr>
          <a:xfrm>
            <a:off x="3571577" y="888723"/>
            <a:ext cx="5347453" cy="3366051"/>
          </a:xfrm>
          <a:prstGeom prst="rect">
            <a:avLst/>
          </a:prstGeom>
          <a:ln>
            <a:solidFill>
              <a:schemeClr val="accent1"/>
            </a:solidFill>
          </a:ln>
        </p:spPr>
      </p:pic>
      <p:sp>
        <p:nvSpPr>
          <p:cNvPr id="4" name="Slide Number">
            <a:extLst>
              <a:ext uri="{FF2B5EF4-FFF2-40B4-BE49-F238E27FC236}">
                <a16:creationId xmlns:a16="http://schemas.microsoft.com/office/drawing/2014/main" id="{A403D575-F884-B3E2-953A-A57963199AB4}"/>
              </a:ext>
            </a:extLst>
          </p:cNvPr>
          <p:cNvSpPr txBox="1"/>
          <p:nvPr/>
        </p:nvSpPr>
        <p:spPr>
          <a:xfrm>
            <a:off x="125523" y="4628526"/>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200" b="0" i="0" u="none" strike="noStrike" cap="none" dirty="0">
                <a:solidFill>
                  <a:schemeClr val="tx1"/>
                </a:solidFill>
                <a:latin typeface="Arial"/>
                <a:ea typeface="Arial"/>
                <a:cs typeface="Arial"/>
                <a:sym typeface="Arial"/>
              </a:rPr>
              <a:t> </a:t>
            </a:r>
            <a:fld id="{00000000-1234-1234-1234-123412341234}" type="slidenum">
              <a:rPr lang="en" sz="1200" b="0" i="0" u="none" strike="noStrike" cap="none" smtClean="0">
                <a:solidFill>
                  <a:schemeClr val="tx1"/>
                </a:solidFill>
                <a:latin typeface="Arial"/>
                <a:ea typeface="Arial"/>
                <a:cs typeface="Arial"/>
                <a:sym typeface="Arial"/>
              </a:rPr>
              <a:t>27</a:t>
            </a:fld>
            <a:endParaRPr sz="1200" b="0" i="0" u="none" strike="noStrike" cap="none" dirty="0">
              <a:solidFill>
                <a:schemeClr val="tx1"/>
              </a:solidFill>
              <a:latin typeface="Arial"/>
              <a:ea typeface="Arial"/>
              <a:cs typeface="Arial"/>
              <a:sym typeface="Arial"/>
            </a:endParaRPr>
          </a:p>
        </p:txBody>
      </p:sp>
    </p:spTree>
    <p:extLst>
      <p:ext uri="{BB962C8B-B14F-4D97-AF65-F5344CB8AC3E}">
        <p14:creationId xmlns:p14="http://schemas.microsoft.com/office/powerpoint/2010/main" val="38266245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1196F-A00D-A362-16ED-669591959211}"/>
              </a:ext>
            </a:extLst>
          </p:cNvPr>
          <p:cNvSpPr>
            <a:spLocks noGrp="1"/>
          </p:cNvSpPr>
          <p:nvPr>
            <p:ph type="title"/>
          </p:nvPr>
        </p:nvSpPr>
        <p:spPr/>
        <p:txBody>
          <a:bodyPr/>
          <a:lstStyle/>
          <a:p>
            <a:r>
              <a:rPr lang="en-US" dirty="0"/>
              <a:t>Gifted</a:t>
            </a:r>
          </a:p>
        </p:txBody>
      </p:sp>
      <p:sp>
        <p:nvSpPr>
          <p:cNvPr id="3" name="Content Placeholder 2">
            <a:extLst>
              <a:ext uri="{FF2B5EF4-FFF2-40B4-BE49-F238E27FC236}">
                <a16:creationId xmlns:a16="http://schemas.microsoft.com/office/drawing/2014/main" id="{31C43D48-2E26-54FB-D0B4-2025DC9CBB01}"/>
              </a:ext>
            </a:extLst>
          </p:cNvPr>
          <p:cNvSpPr>
            <a:spLocks noGrp="1"/>
          </p:cNvSpPr>
          <p:nvPr>
            <p:ph idx="1"/>
          </p:nvPr>
        </p:nvSpPr>
        <p:spPr>
          <a:xfrm>
            <a:off x="203199" y="828795"/>
            <a:ext cx="4129314" cy="3458648"/>
          </a:xfrm>
        </p:spPr>
        <p:txBody>
          <a:bodyPr>
            <a:normAutofit lnSpcReduction="10000"/>
          </a:bodyPr>
          <a:lstStyle/>
          <a:p>
            <a:pPr marL="0" indent="0">
              <a:buNone/>
            </a:pPr>
            <a:r>
              <a:rPr lang="en-US" dirty="0"/>
              <a:t>The Gifted Module has 5 components. The Dashboard, Monitoring, Monitoring Schedule, Annual Plan, and Gifted Fiscal.</a:t>
            </a:r>
          </a:p>
          <a:p>
            <a:pPr lvl="0"/>
            <a:r>
              <a:rPr lang="en-US" u="sng" dirty="0">
                <a:hlinkClick r:id="rId2" tooltip="https://cdestatecous.finalsite.com/gt/directors#Data"/>
              </a:rPr>
              <a:t>Dashboard</a:t>
            </a:r>
            <a:r>
              <a:rPr lang="en-US" dirty="0"/>
              <a:t> - The Gifted Dashboard provides multi-year AU data (in graph, line, and spreadsheet form) for gifted identification demographics.</a:t>
            </a:r>
          </a:p>
          <a:p>
            <a:pPr lvl="0"/>
            <a:r>
              <a:rPr lang="en-US" u="sng" dirty="0">
                <a:hlinkClick r:id="rId3" tooltip="https://cdestatecous.finalsite.com/gt/directors#monitoring"/>
              </a:rPr>
              <a:t>Monitoring</a:t>
            </a:r>
            <a:r>
              <a:rPr lang="en-US" u="sng" dirty="0">
                <a:hlinkClick r:id="rId4" tooltip="https://cdestatecous.finalsite.com/gt/directors#monitoring"/>
              </a:rPr>
              <a:t> </a:t>
            </a:r>
            <a:r>
              <a:rPr lang="en-US" dirty="0"/>
              <a:t>- Includes </a:t>
            </a:r>
            <a:r>
              <a:rPr lang="en-US" u="sng" dirty="0">
                <a:hlinkClick r:id="rId5" tooltip="https://cdestatecous.finalsite.com/gt/directors#programplans"/>
              </a:rPr>
              <a:t>plans</a:t>
            </a:r>
            <a:r>
              <a:rPr lang="en-US" u="sng" dirty="0">
                <a:hlinkClick r:id="rId6" tooltip="https://cdestatecous.finalsite.com/gt/directors#programplans"/>
              </a:rPr>
              <a:t> </a:t>
            </a:r>
            <a:r>
              <a:rPr lang="en-US" dirty="0"/>
              <a:t>and reports assigned to an AU before, during, and after their Gifted Education Monitoring visit.</a:t>
            </a:r>
          </a:p>
        </p:txBody>
      </p:sp>
      <p:pic>
        <p:nvPicPr>
          <p:cNvPr id="5" name="Picture 4" descr="Screenshot of the Gifted module menu. It lists Dashboard, Monitoring, Monitoring Schedule, Annual Plan, Gifted Fiscal">
            <a:extLst>
              <a:ext uri="{FF2B5EF4-FFF2-40B4-BE49-F238E27FC236}">
                <a16:creationId xmlns:a16="http://schemas.microsoft.com/office/drawing/2014/main" id="{E96BF12F-C37A-7482-649F-EC601AFD65A5}"/>
              </a:ext>
            </a:extLst>
          </p:cNvPr>
          <p:cNvPicPr>
            <a:picLocks noChangeAspect="1"/>
          </p:cNvPicPr>
          <p:nvPr/>
        </p:nvPicPr>
        <p:blipFill>
          <a:blip r:embed="rId7"/>
          <a:stretch>
            <a:fillRect/>
          </a:stretch>
        </p:blipFill>
        <p:spPr>
          <a:xfrm>
            <a:off x="4366168" y="856057"/>
            <a:ext cx="1360959" cy="2520521"/>
          </a:xfrm>
          <a:prstGeom prst="rect">
            <a:avLst/>
          </a:prstGeom>
          <a:ln>
            <a:solidFill>
              <a:schemeClr val="accent1"/>
            </a:solidFill>
          </a:ln>
        </p:spPr>
      </p:pic>
      <p:pic>
        <p:nvPicPr>
          <p:cNvPr id="7" name="Picture 6" descr="Screenshot of Gifted Dashboard. It has filter options and drop down menus to select the data you are after.">
            <a:extLst>
              <a:ext uri="{FF2B5EF4-FFF2-40B4-BE49-F238E27FC236}">
                <a16:creationId xmlns:a16="http://schemas.microsoft.com/office/drawing/2014/main" id="{665C2E30-A935-DC69-5C87-B7C7B4E7C9A5}"/>
              </a:ext>
            </a:extLst>
          </p:cNvPr>
          <p:cNvPicPr>
            <a:picLocks noChangeAspect="1"/>
          </p:cNvPicPr>
          <p:nvPr/>
        </p:nvPicPr>
        <p:blipFill>
          <a:blip r:embed="rId8"/>
          <a:srcRect r="8912" b="5367"/>
          <a:stretch>
            <a:fillRect/>
          </a:stretch>
        </p:blipFill>
        <p:spPr>
          <a:xfrm>
            <a:off x="5760782" y="58057"/>
            <a:ext cx="3268706" cy="3049886"/>
          </a:xfrm>
          <a:prstGeom prst="rect">
            <a:avLst/>
          </a:prstGeom>
          <a:ln>
            <a:solidFill>
              <a:schemeClr val="accent1"/>
            </a:solidFill>
          </a:ln>
        </p:spPr>
      </p:pic>
      <p:pic>
        <p:nvPicPr>
          <p:cNvPr id="9" name="Picture 8" descr="screenshot of Gifted Monitoring dashboard. It shows the Comprehensive program plan submitted and Early Access Plan as submitted.">
            <a:extLst>
              <a:ext uri="{FF2B5EF4-FFF2-40B4-BE49-F238E27FC236}">
                <a16:creationId xmlns:a16="http://schemas.microsoft.com/office/drawing/2014/main" id="{58A0E135-7ADC-8D62-429A-45575537E348}"/>
              </a:ext>
            </a:extLst>
          </p:cNvPr>
          <p:cNvPicPr>
            <a:picLocks noChangeAspect="1"/>
          </p:cNvPicPr>
          <p:nvPr/>
        </p:nvPicPr>
        <p:blipFill>
          <a:blip r:embed="rId9"/>
          <a:stretch>
            <a:fillRect/>
          </a:stretch>
        </p:blipFill>
        <p:spPr>
          <a:xfrm>
            <a:off x="5502313" y="3169697"/>
            <a:ext cx="3551129" cy="1086722"/>
          </a:xfrm>
          <a:prstGeom prst="rect">
            <a:avLst/>
          </a:prstGeom>
          <a:ln>
            <a:solidFill>
              <a:schemeClr val="accent1"/>
            </a:solidFill>
          </a:ln>
        </p:spPr>
      </p:pic>
      <p:sp>
        <p:nvSpPr>
          <p:cNvPr id="4" name="Slide Number">
            <a:extLst>
              <a:ext uri="{FF2B5EF4-FFF2-40B4-BE49-F238E27FC236}">
                <a16:creationId xmlns:a16="http://schemas.microsoft.com/office/drawing/2014/main" id="{1EA05D09-49AE-98F3-78E3-C72CF0A36C4B}"/>
              </a:ext>
            </a:extLst>
          </p:cNvPr>
          <p:cNvSpPr txBox="1"/>
          <p:nvPr/>
        </p:nvSpPr>
        <p:spPr>
          <a:xfrm>
            <a:off x="125523" y="4628526"/>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200" b="0" i="0" u="none" strike="noStrike" cap="none" dirty="0">
                <a:solidFill>
                  <a:schemeClr val="tx1"/>
                </a:solidFill>
                <a:latin typeface="Arial"/>
                <a:ea typeface="Arial"/>
                <a:cs typeface="Arial"/>
                <a:sym typeface="Arial"/>
              </a:rPr>
              <a:t> </a:t>
            </a:r>
            <a:fld id="{00000000-1234-1234-1234-123412341234}" type="slidenum">
              <a:rPr lang="en" sz="1200" b="0" i="0" u="none" strike="noStrike" cap="none" smtClean="0">
                <a:solidFill>
                  <a:schemeClr val="tx1"/>
                </a:solidFill>
                <a:latin typeface="Arial"/>
                <a:ea typeface="Arial"/>
                <a:cs typeface="Arial"/>
                <a:sym typeface="Arial"/>
              </a:rPr>
              <a:t>28</a:t>
            </a:fld>
            <a:endParaRPr sz="1200" b="0" i="0" u="none" strike="noStrike" cap="none" dirty="0">
              <a:solidFill>
                <a:schemeClr val="tx1"/>
              </a:solidFill>
              <a:latin typeface="Arial"/>
              <a:ea typeface="Arial"/>
              <a:cs typeface="Arial"/>
              <a:sym typeface="Arial"/>
            </a:endParaRPr>
          </a:p>
        </p:txBody>
      </p:sp>
    </p:spTree>
    <p:extLst>
      <p:ext uri="{BB962C8B-B14F-4D97-AF65-F5344CB8AC3E}">
        <p14:creationId xmlns:p14="http://schemas.microsoft.com/office/powerpoint/2010/main" val="12644248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1AC870-8749-BA7E-987C-58CE7AEE83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607DB2-A8B5-9344-5CA7-A7CF6D7B27EC}"/>
              </a:ext>
            </a:extLst>
          </p:cNvPr>
          <p:cNvSpPr>
            <a:spLocks noGrp="1"/>
          </p:cNvSpPr>
          <p:nvPr>
            <p:ph type="title"/>
          </p:nvPr>
        </p:nvSpPr>
        <p:spPr>
          <a:xfrm>
            <a:off x="203200" y="132878"/>
            <a:ext cx="3040064" cy="622829"/>
          </a:xfrm>
        </p:spPr>
        <p:txBody>
          <a:bodyPr/>
          <a:lstStyle/>
          <a:p>
            <a:r>
              <a:rPr lang="en-US" dirty="0"/>
              <a:t>Gifted Cont.</a:t>
            </a:r>
          </a:p>
        </p:txBody>
      </p:sp>
      <p:sp>
        <p:nvSpPr>
          <p:cNvPr id="3" name="Content Placeholder 2">
            <a:extLst>
              <a:ext uri="{FF2B5EF4-FFF2-40B4-BE49-F238E27FC236}">
                <a16:creationId xmlns:a16="http://schemas.microsoft.com/office/drawing/2014/main" id="{33132335-3917-D160-212F-1739707648D0}"/>
              </a:ext>
            </a:extLst>
          </p:cNvPr>
          <p:cNvSpPr>
            <a:spLocks noGrp="1"/>
          </p:cNvSpPr>
          <p:nvPr>
            <p:ph idx="1"/>
          </p:nvPr>
        </p:nvSpPr>
        <p:spPr>
          <a:xfrm>
            <a:off x="145143" y="928187"/>
            <a:ext cx="3353432" cy="3226081"/>
          </a:xfrm>
        </p:spPr>
        <p:txBody>
          <a:bodyPr>
            <a:normAutofit lnSpcReduction="10000"/>
          </a:bodyPr>
          <a:lstStyle/>
          <a:p>
            <a:pPr lvl="0"/>
            <a:r>
              <a:rPr lang="en-US" u="sng" dirty="0">
                <a:hlinkClick r:id="rId2" tooltip="https://cdestatecous.finalsite.com/gt/directors#monitoring"/>
              </a:rPr>
              <a:t>Monitoring Schedule</a:t>
            </a:r>
            <a:r>
              <a:rPr lang="en-US" dirty="0"/>
              <a:t> - An AU can use this section to build the schedule used during their Gifted Education Monitoring visit.</a:t>
            </a:r>
          </a:p>
          <a:p>
            <a:pPr lvl="0"/>
            <a:r>
              <a:rPr lang="en-US" u="sng" dirty="0">
                <a:hlinkClick r:id="rId3" tooltip="https://cdestatecous.finalsite.com/gt/directors#programplans"/>
              </a:rPr>
              <a:t>Annual Plan</a:t>
            </a:r>
            <a:r>
              <a:rPr lang="en-US" dirty="0"/>
              <a:t> - This section houses the yearly plan/goals an AU writes.</a:t>
            </a:r>
          </a:p>
          <a:p>
            <a:pPr lvl="0"/>
            <a:r>
              <a:rPr lang="en-US" u="sng" dirty="0">
                <a:hlinkClick r:id="rId4" tooltip="https://cdestatecous.finalsite.com/gt/directors#fiscal"/>
              </a:rPr>
              <a:t>Gifted Fiscal</a:t>
            </a:r>
            <a:r>
              <a:rPr lang="en-US" u="sng" dirty="0">
                <a:hlinkClick r:id="rId5" tooltip="https://cdestatecous.finalsite.com/gt/directors#fiscal"/>
              </a:rPr>
              <a:t> </a:t>
            </a:r>
            <a:r>
              <a:rPr lang="en-US" dirty="0"/>
              <a:t>- The 3150 Categorical Gifted funds are reported as an expended budget in this section.</a:t>
            </a:r>
          </a:p>
          <a:p>
            <a:endParaRPr lang="en-US" dirty="0"/>
          </a:p>
        </p:txBody>
      </p:sp>
      <p:pic>
        <p:nvPicPr>
          <p:cNvPr id="5" name="Picture 4" descr="Screenshot of Gifted Monitoring Schedule where a user can add their own days into the scheduler.">
            <a:extLst>
              <a:ext uri="{FF2B5EF4-FFF2-40B4-BE49-F238E27FC236}">
                <a16:creationId xmlns:a16="http://schemas.microsoft.com/office/drawing/2014/main" id="{B05B8BAF-5672-E056-07D4-2A11F3855F47}"/>
              </a:ext>
            </a:extLst>
          </p:cNvPr>
          <p:cNvPicPr>
            <a:picLocks noChangeAspect="1"/>
          </p:cNvPicPr>
          <p:nvPr/>
        </p:nvPicPr>
        <p:blipFill>
          <a:blip r:embed="rId6"/>
          <a:stretch>
            <a:fillRect/>
          </a:stretch>
        </p:blipFill>
        <p:spPr>
          <a:xfrm>
            <a:off x="5142778" y="95574"/>
            <a:ext cx="3812535" cy="1214651"/>
          </a:xfrm>
          <a:prstGeom prst="rect">
            <a:avLst/>
          </a:prstGeom>
          <a:ln>
            <a:solidFill>
              <a:schemeClr val="accent1"/>
            </a:solidFill>
          </a:ln>
        </p:spPr>
      </p:pic>
      <p:pic>
        <p:nvPicPr>
          <p:cNvPr id="7" name="Picture 6" descr="Screenshot of Gifted Annual Plan dashboard. the gifted Annual plan tile is Approved and the user can select Print Survey or Data Entry.">
            <a:extLst>
              <a:ext uri="{FF2B5EF4-FFF2-40B4-BE49-F238E27FC236}">
                <a16:creationId xmlns:a16="http://schemas.microsoft.com/office/drawing/2014/main" id="{83D36420-BECF-19D3-844D-3036F1A44BFF}"/>
              </a:ext>
            </a:extLst>
          </p:cNvPr>
          <p:cNvPicPr>
            <a:picLocks noChangeAspect="1"/>
          </p:cNvPicPr>
          <p:nvPr/>
        </p:nvPicPr>
        <p:blipFill>
          <a:blip r:embed="rId7"/>
          <a:stretch>
            <a:fillRect/>
          </a:stretch>
        </p:blipFill>
        <p:spPr>
          <a:xfrm>
            <a:off x="3553464" y="572587"/>
            <a:ext cx="3416337" cy="2377816"/>
          </a:xfrm>
          <a:prstGeom prst="rect">
            <a:avLst/>
          </a:prstGeom>
          <a:ln>
            <a:solidFill>
              <a:schemeClr val="accent1"/>
            </a:solidFill>
          </a:ln>
        </p:spPr>
      </p:pic>
      <p:pic>
        <p:nvPicPr>
          <p:cNvPr id="11" name="Picture 10" descr="Screenshot of the Gifted Fiscal section that shows the record status and the 3150 expended bugdet total.">
            <a:extLst>
              <a:ext uri="{FF2B5EF4-FFF2-40B4-BE49-F238E27FC236}">
                <a16:creationId xmlns:a16="http://schemas.microsoft.com/office/drawing/2014/main" id="{89AC63CF-A77D-14D6-C002-7455F5AB3A93}"/>
              </a:ext>
            </a:extLst>
          </p:cNvPr>
          <p:cNvPicPr>
            <a:picLocks noChangeAspect="1"/>
          </p:cNvPicPr>
          <p:nvPr/>
        </p:nvPicPr>
        <p:blipFill>
          <a:blip r:embed="rId8"/>
          <a:stretch>
            <a:fillRect/>
          </a:stretch>
        </p:blipFill>
        <p:spPr>
          <a:xfrm>
            <a:off x="5053733" y="2755150"/>
            <a:ext cx="3861164" cy="2271005"/>
          </a:xfrm>
          <a:prstGeom prst="rect">
            <a:avLst/>
          </a:prstGeom>
          <a:ln>
            <a:solidFill>
              <a:schemeClr val="accent1"/>
            </a:solidFill>
          </a:ln>
        </p:spPr>
      </p:pic>
      <p:sp>
        <p:nvSpPr>
          <p:cNvPr id="4" name="Slide Number">
            <a:extLst>
              <a:ext uri="{FF2B5EF4-FFF2-40B4-BE49-F238E27FC236}">
                <a16:creationId xmlns:a16="http://schemas.microsoft.com/office/drawing/2014/main" id="{3E4AD6DB-F39C-3408-1BA8-5AA1459BF1FE}"/>
              </a:ext>
            </a:extLst>
          </p:cNvPr>
          <p:cNvSpPr txBox="1"/>
          <p:nvPr/>
        </p:nvSpPr>
        <p:spPr>
          <a:xfrm>
            <a:off x="125523" y="4628526"/>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200" b="0" i="0" u="none" strike="noStrike" cap="none" dirty="0">
                <a:solidFill>
                  <a:schemeClr val="tx1"/>
                </a:solidFill>
                <a:latin typeface="Arial"/>
                <a:ea typeface="Arial"/>
                <a:cs typeface="Arial"/>
                <a:sym typeface="Arial"/>
              </a:rPr>
              <a:t> </a:t>
            </a:r>
            <a:fld id="{00000000-1234-1234-1234-123412341234}" type="slidenum">
              <a:rPr lang="en" sz="1200" b="0" i="0" u="none" strike="noStrike" cap="none" smtClean="0">
                <a:solidFill>
                  <a:schemeClr val="tx1"/>
                </a:solidFill>
                <a:latin typeface="Arial"/>
                <a:ea typeface="Arial"/>
                <a:cs typeface="Arial"/>
                <a:sym typeface="Arial"/>
              </a:rPr>
              <a:t>29</a:t>
            </a:fld>
            <a:endParaRPr sz="1200" b="0" i="0" u="none" strike="noStrike" cap="none" dirty="0">
              <a:solidFill>
                <a:schemeClr val="tx1"/>
              </a:solidFill>
              <a:latin typeface="Arial"/>
              <a:ea typeface="Arial"/>
              <a:cs typeface="Arial"/>
              <a:sym typeface="Arial"/>
            </a:endParaRPr>
          </a:p>
        </p:txBody>
      </p:sp>
    </p:spTree>
    <p:extLst>
      <p:ext uri="{BB962C8B-B14F-4D97-AF65-F5344CB8AC3E}">
        <p14:creationId xmlns:p14="http://schemas.microsoft.com/office/powerpoint/2010/main" val="20782338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 name="Title 3">
            <a:extLst>
              <a:ext uri="{FF2B5EF4-FFF2-40B4-BE49-F238E27FC236}">
                <a16:creationId xmlns:a16="http://schemas.microsoft.com/office/drawing/2014/main" id="{E38A090D-79AE-F6AB-CE57-8A031BE97A5E}"/>
              </a:ext>
            </a:extLst>
          </p:cNvPr>
          <p:cNvSpPr>
            <a:spLocks noGrp="1"/>
          </p:cNvSpPr>
          <p:nvPr>
            <p:ph type="title"/>
          </p:nvPr>
        </p:nvSpPr>
        <p:spPr/>
        <p:txBody>
          <a:bodyPr/>
          <a:lstStyle/>
          <a:p>
            <a:r>
              <a:rPr lang="en-US" dirty="0"/>
              <a:t>Ascend DMS System Requirements</a:t>
            </a:r>
          </a:p>
        </p:txBody>
      </p:sp>
      <p:sp>
        <p:nvSpPr>
          <p:cNvPr id="5" name="Content Placeholder 4">
            <a:extLst>
              <a:ext uri="{FF2B5EF4-FFF2-40B4-BE49-F238E27FC236}">
                <a16:creationId xmlns:a16="http://schemas.microsoft.com/office/drawing/2014/main" id="{2787FCB5-83EC-F5DA-7F19-FF0A7DD6347B}"/>
              </a:ext>
            </a:extLst>
          </p:cNvPr>
          <p:cNvSpPr>
            <a:spLocks noGrp="1"/>
          </p:cNvSpPr>
          <p:nvPr>
            <p:ph idx="1"/>
          </p:nvPr>
        </p:nvSpPr>
        <p:spPr>
          <a:xfrm>
            <a:off x="203200" y="928187"/>
            <a:ext cx="4368799" cy="3329706"/>
          </a:xfrm>
        </p:spPr>
        <p:txBody>
          <a:bodyPr/>
          <a:lstStyle/>
          <a:p>
            <a:pPr marL="0" indent="0">
              <a:buNone/>
            </a:pPr>
            <a:r>
              <a:rPr lang="en-US" dirty="0"/>
              <a:t>System Requirements:</a:t>
            </a:r>
          </a:p>
          <a:p>
            <a:r>
              <a:rPr lang="en-US" dirty="0"/>
              <a:t>Most current versions of Google  Chrome*, Apple Safari, Firefox, &amp;  Microsoft Edge. Check that your  browser is updated to the latest  version.</a:t>
            </a:r>
          </a:p>
          <a:p>
            <a:r>
              <a:rPr lang="en-US" dirty="0"/>
              <a:t>Your pop-up blocker must be  disabled.</a:t>
            </a:r>
            <a:br>
              <a:rPr lang="en-US" dirty="0"/>
            </a:br>
            <a:br>
              <a:rPr lang="en-US" dirty="0"/>
            </a:br>
            <a:endParaRPr lang="en-US" dirty="0"/>
          </a:p>
          <a:p>
            <a:pPr marL="0" indent="0">
              <a:buNone/>
            </a:pPr>
            <a:r>
              <a:rPr lang="en-US" dirty="0"/>
              <a:t>*You may experience better functionality with Google Chrome.</a:t>
            </a:r>
          </a:p>
        </p:txBody>
      </p:sp>
      <p:sp>
        <p:nvSpPr>
          <p:cNvPr id="2" name="Content Placeholder 4">
            <a:extLst>
              <a:ext uri="{FF2B5EF4-FFF2-40B4-BE49-F238E27FC236}">
                <a16:creationId xmlns:a16="http://schemas.microsoft.com/office/drawing/2014/main" id="{3F6A6255-0D4F-11F7-9309-5D5DEDA1819E}"/>
              </a:ext>
            </a:extLst>
          </p:cNvPr>
          <p:cNvSpPr txBox="1">
            <a:spLocks/>
          </p:cNvSpPr>
          <p:nvPr/>
        </p:nvSpPr>
        <p:spPr>
          <a:xfrm>
            <a:off x="4703008" y="906897"/>
            <a:ext cx="4195458" cy="33297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Tx/>
              <a:buNone/>
            </a:pPr>
            <a:r>
              <a:rPr lang="en-US" dirty="0"/>
              <a:t>Use the links below to check if you have your browsers latest version:  </a:t>
            </a:r>
          </a:p>
          <a:p>
            <a:pPr lvl="1">
              <a:buClrTx/>
              <a:buSzPct val="90000"/>
              <a:buFont typeface="Courier New" panose="02070309020205020404" pitchFamily="49" charset="0"/>
              <a:buChar char="o"/>
            </a:pPr>
            <a:r>
              <a:rPr lang="en-US" sz="1800" dirty="0">
                <a:hlinkClick r:id="rId3"/>
              </a:rPr>
              <a:t>Chrome</a:t>
            </a:r>
            <a:endParaRPr lang="en-US" sz="1800" dirty="0"/>
          </a:p>
          <a:p>
            <a:pPr lvl="1">
              <a:lnSpc>
                <a:spcPct val="100000"/>
              </a:lnSpc>
              <a:spcBef>
                <a:spcPts val="5"/>
              </a:spcBef>
              <a:buSzPct val="90000"/>
              <a:buFont typeface="Courier New" panose="02070309020205020404" pitchFamily="49" charset="0"/>
              <a:buChar char="o"/>
            </a:pPr>
            <a:r>
              <a:rPr lang="en-US" sz="1800" u="heavy" spc="-5" dirty="0">
                <a:solidFill>
                  <a:srgbClr val="0097A7"/>
                </a:solidFill>
                <a:hlinkClick r:id="rId4"/>
              </a:rPr>
              <a:t>Safari</a:t>
            </a:r>
            <a:endParaRPr lang="en-US" sz="1800" dirty="0"/>
          </a:p>
          <a:p>
            <a:pPr marR="5715" lvl="1">
              <a:lnSpc>
                <a:spcPct val="100000"/>
              </a:lnSpc>
              <a:spcBef>
                <a:spcPts val="5"/>
              </a:spcBef>
              <a:buSzPct val="90000"/>
              <a:buFont typeface="Courier New" panose="02070309020205020404" pitchFamily="49" charset="0"/>
              <a:buChar char="o"/>
            </a:pPr>
            <a:r>
              <a:rPr lang="en-US" sz="1800" u="heavy" spc="-5" dirty="0">
                <a:solidFill>
                  <a:srgbClr val="0097A7"/>
                </a:solidFill>
                <a:hlinkClick r:id="rId5"/>
              </a:rPr>
              <a:t>Firefox</a:t>
            </a:r>
            <a:endParaRPr lang="en-US" sz="1800" u="heavy" dirty="0">
              <a:solidFill>
                <a:srgbClr val="0097A7"/>
              </a:solidFill>
            </a:endParaRPr>
          </a:p>
          <a:p>
            <a:pPr marR="5715" lvl="1">
              <a:lnSpc>
                <a:spcPct val="100000"/>
              </a:lnSpc>
              <a:spcBef>
                <a:spcPts val="5"/>
              </a:spcBef>
              <a:buSzPct val="90000"/>
              <a:buFont typeface="Courier New" panose="02070309020205020404" pitchFamily="49" charset="0"/>
              <a:buChar char="o"/>
            </a:pPr>
            <a:r>
              <a:rPr lang="en-US" sz="1800" spc="-5" dirty="0">
                <a:hlinkClick r:id="rId6"/>
              </a:rPr>
              <a:t>Microsoft Edge</a:t>
            </a:r>
            <a:endParaRPr lang="en-US" sz="1800" dirty="0"/>
          </a:p>
        </p:txBody>
      </p:sp>
      <p:sp>
        <p:nvSpPr>
          <p:cNvPr id="6" name="Slide Number">
            <a:extLst>
              <a:ext uri="{FF2B5EF4-FFF2-40B4-BE49-F238E27FC236}">
                <a16:creationId xmlns:a16="http://schemas.microsoft.com/office/drawing/2014/main" id="{1F6A6761-58FE-DB52-47F2-9605CD9F3B20}"/>
              </a:ext>
            </a:extLst>
          </p:cNvPr>
          <p:cNvSpPr txBox="1"/>
          <p:nvPr/>
        </p:nvSpPr>
        <p:spPr>
          <a:xfrm>
            <a:off x="125523" y="4628526"/>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200" b="0" i="0" u="none" strike="noStrike" cap="none" dirty="0">
                <a:solidFill>
                  <a:schemeClr val="tx1"/>
                </a:solidFill>
                <a:latin typeface="Arial"/>
                <a:ea typeface="Arial"/>
                <a:cs typeface="Arial"/>
                <a:sym typeface="Arial"/>
              </a:rPr>
              <a:t> </a:t>
            </a:r>
            <a:fld id="{00000000-1234-1234-1234-123412341234}" type="slidenum">
              <a:rPr lang="en" sz="1200" b="0" i="0" u="none" strike="noStrike" cap="none" smtClean="0">
                <a:solidFill>
                  <a:schemeClr val="tx1"/>
                </a:solidFill>
                <a:latin typeface="Arial"/>
                <a:ea typeface="Arial"/>
                <a:cs typeface="Arial"/>
                <a:sym typeface="Arial"/>
              </a:rPr>
              <a:t>3</a:t>
            </a:fld>
            <a:endParaRPr sz="1200" b="0" i="0" u="none" strike="noStrike" cap="none" dirty="0">
              <a:solidFill>
                <a:schemeClr val="tx1"/>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7E8C0-99A5-57C5-3C0C-E038DB882B2B}"/>
              </a:ext>
            </a:extLst>
          </p:cNvPr>
          <p:cNvSpPr>
            <a:spLocks noGrp="1"/>
          </p:cNvSpPr>
          <p:nvPr>
            <p:ph type="title"/>
          </p:nvPr>
        </p:nvSpPr>
        <p:spPr>
          <a:xfrm>
            <a:off x="203199" y="132878"/>
            <a:ext cx="6051127" cy="622829"/>
          </a:xfrm>
        </p:spPr>
        <p:txBody>
          <a:bodyPr/>
          <a:lstStyle/>
          <a:p>
            <a:r>
              <a:rPr lang="en-US" dirty="0"/>
              <a:t>Reports – Indicator Summary Data</a:t>
            </a:r>
          </a:p>
        </p:txBody>
      </p:sp>
      <p:sp>
        <p:nvSpPr>
          <p:cNvPr id="3" name="Content Placeholder 2">
            <a:extLst>
              <a:ext uri="{FF2B5EF4-FFF2-40B4-BE49-F238E27FC236}">
                <a16:creationId xmlns:a16="http://schemas.microsoft.com/office/drawing/2014/main" id="{7A964B62-E3EC-4420-6164-F960B4155BFD}"/>
              </a:ext>
            </a:extLst>
          </p:cNvPr>
          <p:cNvSpPr>
            <a:spLocks noGrp="1"/>
          </p:cNvSpPr>
          <p:nvPr>
            <p:ph idx="1"/>
          </p:nvPr>
        </p:nvSpPr>
        <p:spPr>
          <a:xfrm>
            <a:off x="203201" y="928187"/>
            <a:ext cx="3583939" cy="3339013"/>
          </a:xfrm>
        </p:spPr>
        <p:txBody>
          <a:bodyPr>
            <a:normAutofit/>
          </a:bodyPr>
          <a:lstStyle/>
          <a:p>
            <a:pPr marL="0" indent="0">
              <a:buNone/>
            </a:pPr>
            <a:r>
              <a:rPr lang="en-US" dirty="0"/>
              <a:t>The </a:t>
            </a:r>
            <a:r>
              <a:rPr lang="en-US" b="1" dirty="0"/>
              <a:t>Indicator Summary Data </a:t>
            </a:r>
            <a:r>
              <a:rPr lang="en-US" dirty="0"/>
              <a:t>tab provides trend graphs of data from the previous 5 years of collections for most of the Indicators reported in the State Performance Plan/Annual Performance Report and Determinations.</a:t>
            </a:r>
            <a:br>
              <a:rPr lang="en-US" dirty="0"/>
            </a:br>
            <a:r>
              <a:rPr lang="en-US" dirty="0"/>
              <a:t> </a:t>
            </a:r>
            <a:br>
              <a:rPr lang="en-US" dirty="0"/>
            </a:br>
            <a:r>
              <a:rPr lang="en-US" dirty="0"/>
              <a:t>Each Indicator graph has a trend line for your AU’s Indicator results, the state results, and the targets.</a:t>
            </a:r>
          </a:p>
        </p:txBody>
      </p:sp>
      <p:pic>
        <p:nvPicPr>
          <p:cNvPr id="6" name="Picture 5" descr="Screenshot of SPP Indicator Summary data dashboard. Shows the Indicator 5A and 5B line graph of the previous 5 years.">
            <a:extLst>
              <a:ext uri="{FF2B5EF4-FFF2-40B4-BE49-F238E27FC236}">
                <a16:creationId xmlns:a16="http://schemas.microsoft.com/office/drawing/2014/main" id="{8356BCD5-9FC7-8BD8-FE02-F87A7A937D78}"/>
              </a:ext>
            </a:extLst>
          </p:cNvPr>
          <p:cNvPicPr>
            <a:picLocks noChangeAspect="1"/>
          </p:cNvPicPr>
          <p:nvPr/>
        </p:nvPicPr>
        <p:blipFill>
          <a:blip r:embed="rId2"/>
          <a:stretch>
            <a:fillRect/>
          </a:stretch>
        </p:blipFill>
        <p:spPr>
          <a:xfrm>
            <a:off x="3990972" y="807415"/>
            <a:ext cx="4907494" cy="3701241"/>
          </a:xfrm>
          <a:prstGeom prst="rect">
            <a:avLst/>
          </a:prstGeom>
          <a:ln>
            <a:solidFill>
              <a:schemeClr val="accent1"/>
            </a:solidFill>
          </a:ln>
        </p:spPr>
      </p:pic>
      <p:pic>
        <p:nvPicPr>
          <p:cNvPr id="7" name="Picture 6" descr="Screenshot of the Reports menu options. A purple circle is around the words Indicator Summary Data.">
            <a:extLst>
              <a:ext uri="{FF2B5EF4-FFF2-40B4-BE49-F238E27FC236}">
                <a16:creationId xmlns:a16="http://schemas.microsoft.com/office/drawing/2014/main" id="{0D4943AE-049D-9741-E3CD-E9D152C19537}"/>
              </a:ext>
            </a:extLst>
          </p:cNvPr>
          <p:cNvPicPr>
            <a:picLocks noChangeAspect="1"/>
          </p:cNvPicPr>
          <p:nvPr/>
        </p:nvPicPr>
        <p:blipFill>
          <a:blip r:embed="rId3"/>
          <a:stretch>
            <a:fillRect/>
          </a:stretch>
        </p:blipFill>
        <p:spPr>
          <a:xfrm>
            <a:off x="6620086" y="132878"/>
            <a:ext cx="1912620" cy="1694034"/>
          </a:xfrm>
          <a:prstGeom prst="rect">
            <a:avLst/>
          </a:prstGeom>
          <a:ln>
            <a:solidFill>
              <a:schemeClr val="accent1"/>
            </a:solidFill>
          </a:ln>
        </p:spPr>
      </p:pic>
      <p:sp>
        <p:nvSpPr>
          <p:cNvPr id="4" name="Slide Number">
            <a:extLst>
              <a:ext uri="{FF2B5EF4-FFF2-40B4-BE49-F238E27FC236}">
                <a16:creationId xmlns:a16="http://schemas.microsoft.com/office/drawing/2014/main" id="{A62050D4-7383-5580-E37F-C53FCCCE7FB8}"/>
              </a:ext>
            </a:extLst>
          </p:cNvPr>
          <p:cNvSpPr txBox="1"/>
          <p:nvPr/>
        </p:nvSpPr>
        <p:spPr>
          <a:xfrm>
            <a:off x="125523" y="4628526"/>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200" b="0" i="0" u="none" strike="noStrike" cap="none" dirty="0">
                <a:solidFill>
                  <a:schemeClr val="tx1"/>
                </a:solidFill>
                <a:latin typeface="Arial"/>
                <a:ea typeface="Arial"/>
                <a:cs typeface="Arial"/>
                <a:sym typeface="Arial"/>
              </a:rPr>
              <a:t> </a:t>
            </a:r>
            <a:fld id="{00000000-1234-1234-1234-123412341234}" type="slidenum">
              <a:rPr lang="en" sz="1200" b="0" i="0" u="none" strike="noStrike" cap="none" smtClean="0">
                <a:solidFill>
                  <a:schemeClr val="tx1"/>
                </a:solidFill>
                <a:latin typeface="Arial"/>
                <a:ea typeface="Arial"/>
                <a:cs typeface="Arial"/>
                <a:sym typeface="Arial"/>
              </a:rPr>
              <a:t>30</a:t>
            </a:fld>
            <a:endParaRPr sz="1200" b="0" i="0" u="none" strike="noStrike" cap="none" dirty="0">
              <a:solidFill>
                <a:schemeClr val="tx1"/>
              </a:solidFill>
              <a:latin typeface="Arial"/>
              <a:ea typeface="Arial"/>
              <a:cs typeface="Arial"/>
              <a:sym typeface="Arial"/>
            </a:endParaRPr>
          </a:p>
        </p:txBody>
      </p:sp>
    </p:spTree>
    <p:extLst>
      <p:ext uri="{BB962C8B-B14F-4D97-AF65-F5344CB8AC3E}">
        <p14:creationId xmlns:p14="http://schemas.microsoft.com/office/powerpoint/2010/main" val="30954150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29FA8A-90D8-6408-544B-6ACF30D47E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A1F2D4-6FE6-7306-273D-86B92F3002F4}"/>
              </a:ext>
            </a:extLst>
          </p:cNvPr>
          <p:cNvSpPr>
            <a:spLocks noGrp="1"/>
          </p:cNvSpPr>
          <p:nvPr>
            <p:ph type="title"/>
          </p:nvPr>
        </p:nvSpPr>
        <p:spPr/>
        <p:txBody>
          <a:bodyPr/>
          <a:lstStyle/>
          <a:p>
            <a:r>
              <a:rPr lang="en-US" dirty="0"/>
              <a:t>Reports – Gifted Fiscal Rollup</a:t>
            </a:r>
          </a:p>
        </p:txBody>
      </p:sp>
      <p:sp>
        <p:nvSpPr>
          <p:cNvPr id="3" name="Content Placeholder 2">
            <a:extLst>
              <a:ext uri="{FF2B5EF4-FFF2-40B4-BE49-F238E27FC236}">
                <a16:creationId xmlns:a16="http://schemas.microsoft.com/office/drawing/2014/main" id="{5F3BF16F-EB66-5AD6-57F8-A369F75671E7}"/>
              </a:ext>
            </a:extLst>
          </p:cNvPr>
          <p:cNvSpPr>
            <a:spLocks noGrp="1"/>
          </p:cNvSpPr>
          <p:nvPr>
            <p:ph idx="1"/>
          </p:nvPr>
        </p:nvSpPr>
        <p:spPr>
          <a:xfrm>
            <a:off x="203199" y="872900"/>
            <a:ext cx="5290458" cy="861558"/>
          </a:xfrm>
        </p:spPr>
        <p:txBody>
          <a:bodyPr>
            <a:normAutofit/>
          </a:bodyPr>
          <a:lstStyle/>
          <a:p>
            <a:pPr marL="0" indent="0">
              <a:buNone/>
            </a:pPr>
            <a:r>
              <a:rPr lang="en-US" dirty="0"/>
              <a:t>In </a:t>
            </a:r>
            <a:r>
              <a:rPr lang="en-US" b="1" dirty="0"/>
              <a:t>Gifted Fiscal, </a:t>
            </a:r>
            <a:r>
              <a:rPr lang="en-US" dirty="0"/>
              <a:t>the </a:t>
            </a:r>
            <a:r>
              <a:rPr lang="en-US" b="1" dirty="0"/>
              <a:t>Gifted Fiscal Rollup Report </a:t>
            </a:r>
            <a:r>
              <a:rPr lang="en-US" dirty="0"/>
              <a:t>provides a way for CDE to look at the way 3150 funds are being spent across the state. </a:t>
            </a:r>
          </a:p>
        </p:txBody>
      </p:sp>
      <p:pic>
        <p:nvPicPr>
          <p:cNvPr id="9" name="Picture 8" descr="Screenshot of the Reports menu options. A purple circle is around the words Gifted Fiscal">
            <a:extLst>
              <a:ext uri="{FF2B5EF4-FFF2-40B4-BE49-F238E27FC236}">
                <a16:creationId xmlns:a16="http://schemas.microsoft.com/office/drawing/2014/main" id="{42DD7C21-D90A-456C-BFB7-3CDF32D2AB8F}"/>
              </a:ext>
            </a:extLst>
          </p:cNvPr>
          <p:cNvPicPr>
            <a:picLocks noChangeAspect="1"/>
          </p:cNvPicPr>
          <p:nvPr/>
        </p:nvPicPr>
        <p:blipFill>
          <a:blip r:embed="rId2"/>
          <a:stretch>
            <a:fillRect/>
          </a:stretch>
        </p:blipFill>
        <p:spPr>
          <a:xfrm>
            <a:off x="5735784" y="245148"/>
            <a:ext cx="1867062" cy="1653683"/>
          </a:xfrm>
          <a:prstGeom prst="rect">
            <a:avLst/>
          </a:prstGeom>
          <a:ln>
            <a:solidFill>
              <a:schemeClr val="accent1"/>
            </a:solidFill>
          </a:ln>
        </p:spPr>
      </p:pic>
      <p:pic>
        <p:nvPicPr>
          <p:cNvPr id="8" name="Picture 7" descr="Screenshot of the Gifted Fiscal Rollup Report.">
            <a:extLst>
              <a:ext uri="{FF2B5EF4-FFF2-40B4-BE49-F238E27FC236}">
                <a16:creationId xmlns:a16="http://schemas.microsoft.com/office/drawing/2014/main" id="{A8F9BED9-F9BA-4E5E-4F11-8FBB4C605513}"/>
              </a:ext>
            </a:extLst>
          </p:cNvPr>
          <p:cNvPicPr>
            <a:picLocks noChangeAspect="1"/>
          </p:cNvPicPr>
          <p:nvPr/>
        </p:nvPicPr>
        <p:blipFill>
          <a:blip r:embed="rId3"/>
          <a:srcRect l="576" r="752"/>
          <a:stretch>
            <a:fillRect/>
          </a:stretch>
        </p:blipFill>
        <p:spPr>
          <a:xfrm>
            <a:off x="1218227" y="1975213"/>
            <a:ext cx="6665210" cy="2538913"/>
          </a:xfrm>
          <a:prstGeom prst="rect">
            <a:avLst/>
          </a:prstGeom>
          <a:ln>
            <a:solidFill>
              <a:schemeClr val="accent1"/>
            </a:solidFill>
          </a:ln>
        </p:spPr>
      </p:pic>
      <p:sp>
        <p:nvSpPr>
          <p:cNvPr id="4" name="Slide Number">
            <a:extLst>
              <a:ext uri="{FF2B5EF4-FFF2-40B4-BE49-F238E27FC236}">
                <a16:creationId xmlns:a16="http://schemas.microsoft.com/office/drawing/2014/main" id="{0F5BF7AE-6239-43FF-C586-3704A79FD075}"/>
              </a:ext>
            </a:extLst>
          </p:cNvPr>
          <p:cNvSpPr txBox="1"/>
          <p:nvPr/>
        </p:nvSpPr>
        <p:spPr>
          <a:xfrm>
            <a:off x="125523" y="4628526"/>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200" b="0" i="0" u="none" strike="noStrike" cap="none" dirty="0">
                <a:solidFill>
                  <a:schemeClr val="tx1"/>
                </a:solidFill>
                <a:latin typeface="Arial"/>
                <a:ea typeface="Arial"/>
                <a:cs typeface="Arial"/>
                <a:sym typeface="Arial"/>
              </a:rPr>
              <a:t> </a:t>
            </a:r>
            <a:fld id="{00000000-1234-1234-1234-123412341234}" type="slidenum">
              <a:rPr lang="en" sz="1200" b="0" i="0" u="none" strike="noStrike" cap="none" smtClean="0">
                <a:solidFill>
                  <a:schemeClr val="tx1"/>
                </a:solidFill>
                <a:latin typeface="Arial"/>
                <a:ea typeface="Arial"/>
                <a:cs typeface="Arial"/>
                <a:sym typeface="Arial"/>
              </a:rPr>
              <a:t>31</a:t>
            </a:fld>
            <a:endParaRPr sz="1200" b="0" i="0" u="none" strike="noStrike" cap="none" dirty="0">
              <a:solidFill>
                <a:schemeClr val="tx1"/>
              </a:solidFill>
              <a:latin typeface="Arial"/>
              <a:ea typeface="Arial"/>
              <a:cs typeface="Arial"/>
              <a:sym typeface="Arial"/>
            </a:endParaRPr>
          </a:p>
        </p:txBody>
      </p:sp>
    </p:spTree>
    <p:extLst>
      <p:ext uri="{BB962C8B-B14F-4D97-AF65-F5344CB8AC3E}">
        <p14:creationId xmlns:p14="http://schemas.microsoft.com/office/powerpoint/2010/main" val="37285197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BB2B4-7E9A-3DC2-CF6C-B42CD3E56922}"/>
              </a:ext>
            </a:extLst>
          </p:cNvPr>
          <p:cNvSpPr>
            <a:spLocks noGrp="1"/>
          </p:cNvSpPr>
          <p:nvPr>
            <p:ph type="title"/>
          </p:nvPr>
        </p:nvSpPr>
        <p:spPr/>
        <p:txBody>
          <a:bodyPr/>
          <a:lstStyle/>
          <a:p>
            <a:r>
              <a:rPr lang="en-US" dirty="0"/>
              <a:t>Contact CDE for DMS Help</a:t>
            </a:r>
          </a:p>
        </p:txBody>
      </p:sp>
      <p:sp>
        <p:nvSpPr>
          <p:cNvPr id="3" name="Content Placeholder 2">
            <a:extLst>
              <a:ext uri="{FF2B5EF4-FFF2-40B4-BE49-F238E27FC236}">
                <a16:creationId xmlns:a16="http://schemas.microsoft.com/office/drawing/2014/main" id="{C9D99B55-FB6C-6AD4-CE62-0508849E3797}"/>
              </a:ext>
            </a:extLst>
          </p:cNvPr>
          <p:cNvSpPr>
            <a:spLocks noGrp="1"/>
          </p:cNvSpPr>
          <p:nvPr>
            <p:ph idx="1"/>
          </p:nvPr>
        </p:nvSpPr>
        <p:spPr>
          <a:xfrm>
            <a:off x="203200" y="928188"/>
            <a:ext cx="8742017" cy="2331848"/>
          </a:xfrm>
        </p:spPr>
        <p:txBody>
          <a:bodyPr/>
          <a:lstStyle/>
          <a:p>
            <a:pPr marL="0" indent="0">
              <a:buNone/>
            </a:pPr>
            <a:r>
              <a:rPr lang="en-US" dirty="0"/>
              <a:t>For general help with the DMS please contact:</a:t>
            </a:r>
          </a:p>
          <a:p>
            <a:pPr marL="0" indent="0">
              <a:buNone/>
            </a:pPr>
            <a:endParaRPr lang="en-US" dirty="0"/>
          </a:p>
          <a:p>
            <a:pPr marL="0" indent="0" algn="ctr">
              <a:buNone/>
            </a:pPr>
            <a:r>
              <a:rPr lang="en-US" dirty="0"/>
              <a:t>Josh Fails</a:t>
            </a:r>
          </a:p>
          <a:p>
            <a:pPr marL="0" indent="0" algn="ctr">
              <a:buNone/>
            </a:pPr>
            <a:r>
              <a:rPr lang="en-US" dirty="0"/>
              <a:t>Online Project Coordinator &amp; Data Consultant</a:t>
            </a:r>
          </a:p>
          <a:p>
            <a:pPr marL="0" indent="0" algn="ctr">
              <a:buNone/>
            </a:pPr>
            <a:r>
              <a:rPr lang="en-US" dirty="0">
                <a:hlinkClick r:id="rId2"/>
              </a:rPr>
              <a:t>Fails_J@cde.state.co.us</a:t>
            </a:r>
            <a:endParaRPr lang="en-US" dirty="0"/>
          </a:p>
          <a:p>
            <a:pPr marL="0" indent="0" algn="ctr">
              <a:buNone/>
            </a:pPr>
            <a:r>
              <a:rPr lang="en-US" dirty="0"/>
              <a:t>720-618-0538</a:t>
            </a:r>
          </a:p>
        </p:txBody>
      </p:sp>
      <p:sp>
        <p:nvSpPr>
          <p:cNvPr id="4" name="Slide Number">
            <a:extLst>
              <a:ext uri="{FF2B5EF4-FFF2-40B4-BE49-F238E27FC236}">
                <a16:creationId xmlns:a16="http://schemas.microsoft.com/office/drawing/2014/main" id="{511065F0-5F4E-0AAB-A7A1-14F8A2B5A246}"/>
              </a:ext>
            </a:extLst>
          </p:cNvPr>
          <p:cNvSpPr txBox="1"/>
          <p:nvPr/>
        </p:nvSpPr>
        <p:spPr>
          <a:xfrm>
            <a:off x="125523" y="4628526"/>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200" b="0" i="0" u="none" strike="noStrike" cap="none" dirty="0">
                <a:solidFill>
                  <a:schemeClr val="tx1"/>
                </a:solidFill>
                <a:latin typeface="Arial"/>
                <a:ea typeface="Arial"/>
                <a:cs typeface="Arial"/>
                <a:sym typeface="Arial"/>
              </a:rPr>
              <a:t> </a:t>
            </a:r>
            <a:fld id="{00000000-1234-1234-1234-123412341234}" type="slidenum">
              <a:rPr lang="en" sz="1200" b="0" i="0" u="none" strike="noStrike" cap="none" smtClean="0">
                <a:solidFill>
                  <a:schemeClr val="tx1"/>
                </a:solidFill>
                <a:latin typeface="Arial"/>
                <a:ea typeface="Arial"/>
                <a:cs typeface="Arial"/>
                <a:sym typeface="Arial"/>
              </a:rPr>
              <a:t>32</a:t>
            </a:fld>
            <a:endParaRPr sz="1200" b="0" i="0" u="none" strike="noStrike" cap="none" dirty="0">
              <a:solidFill>
                <a:schemeClr val="tx1"/>
              </a:solidFill>
              <a:latin typeface="Arial"/>
              <a:ea typeface="Arial"/>
              <a:cs typeface="Arial"/>
              <a:sym typeface="Arial"/>
            </a:endParaRPr>
          </a:p>
        </p:txBody>
      </p:sp>
    </p:spTree>
    <p:extLst>
      <p:ext uri="{BB962C8B-B14F-4D97-AF65-F5344CB8AC3E}">
        <p14:creationId xmlns:p14="http://schemas.microsoft.com/office/powerpoint/2010/main" val="30398265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5523" y="250950"/>
            <a:ext cx="8695267" cy="384721"/>
          </a:xfrm>
          <a:prstGeom prst="rect">
            <a:avLst/>
          </a:prstGeom>
        </p:spPr>
        <p:txBody>
          <a:bodyPr vert="horz" wrap="square" lIns="0" tIns="0" rIns="0" bIns="0" rtlCol="0">
            <a:spAutoFit/>
          </a:bodyPr>
          <a:lstStyle/>
          <a:p>
            <a:pPr marL="12700">
              <a:lnSpc>
                <a:spcPct val="100000"/>
              </a:lnSpc>
            </a:pPr>
            <a:r>
              <a:rPr lang="en-US" sz="2500" spc="10" dirty="0"/>
              <a:t>Ascend DMS</a:t>
            </a:r>
            <a:r>
              <a:rPr lang="en-US" sz="2500" spc="-145" dirty="0"/>
              <a:t> Feature</a:t>
            </a:r>
            <a:r>
              <a:rPr lang="en-US" sz="2500" spc="-15" dirty="0"/>
              <a:t>s</a:t>
            </a:r>
            <a:endParaRPr sz="2500" dirty="0"/>
          </a:p>
        </p:txBody>
      </p:sp>
      <p:sp>
        <p:nvSpPr>
          <p:cNvPr id="9" name="Content Placeholder 8">
            <a:extLst>
              <a:ext uri="{FF2B5EF4-FFF2-40B4-BE49-F238E27FC236}">
                <a16:creationId xmlns:a16="http://schemas.microsoft.com/office/drawing/2014/main" id="{4A83737A-7329-0019-0052-DF5D123B4CF5}"/>
              </a:ext>
            </a:extLst>
          </p:cNvPr>
          <p:cNvSpPr>
            <a:spLocks noGrp="1"/>
          </p:cNvSpPr>
          <p:nvPr>
            <p:ph idx="1"/>
          </p:nvPr>
        </p:nvSpPr>
        <p:spPr>
          <a:xfrm>
            <a:off x="203199" y="843330"/>
            <a:ext cx="4124961" cy="3509465"/>
          </a:xfrm>
        </p:spPr>
        <p:txBody>
          <a:bodyPr>
            <a:noAutofit/>
          </a:bodyPr>
          <a:lstStyle/>
          <a:p>
            <a:pPr marL="0" indent="0">
              <a:buNone/>
            </a:pPr>
            <a:r>
              <a:rPr lang="en-US" b="1" dirty="0"/>
              <a:t>Caret:</a:t>
            </a:r>
            <a:r>
              <a:rPr lang="en-US" dirty="0"/>
              <a:t> an open or filled arrowhead. Click once to reveal additional information. Click again to hide.</a:t>
            </a:r>
            <a:br>
              <a:rPr lang="en-US" dirty="0"/>
            </a:br>
            <a:endParaRPr lang="en-US" dirty="0"/>
          </a:p>
          <a:p>
            <a:pPr marL="0" indent="0">
              <a:buNone/>
            </a:pPr>
            <a:r>
              <a:rPr lang="en-US" b="1" dirty="0"/>
              <a:t>Quick Access Menu:</a:t>
            </a:r>
            <a:r>
              <a:rPr lang="en-US" dirty="0"/>
              <a:t> 3 short stacked horizontal lines. Click to reveal additional information/options.</a:t>
            </a:r>
            <a:br>
              <a:rPr lang="en-US" dirty="0"/>
            </a:br>
            <a:endParaRPr lang="en-US" dirty="0"/>
          </a:p>
          <a:p>
            <a:pPr marL="0" indent="0">
              <a:buNone/>
            </a:pPr>
            <a:r>
              <a:rPr lang="en-US" b="1" dirty="0"/>
              <a:t>Modals, pop-ups, and new tabs:</a:t>
            </a:r>
            <a:r>
              <a:rPr lang="en-US" dirty="0"/>
              <a:t> Messages that appear on the screen to indicate success or failure on an action.</a:t>
            </a:r>
          </a:p>
        </p:txBody>
      </p:sp>
      <p:sp>
        <p:nvSpPr>
          <p:cNvPr id="7" name="object 7" descr="Caret symbol, a wide and short V, that is pointing down and not filled in. ">
            <a:extLst>
              <a:ext uri="{C183D7F6-B498-43B3-948B-1728B52AA6E4}">
                <adec:decorative xmlns:adec="http://schemas.microsoft.com/office/drawing/2017/decorative" val="0"/>
              </a:ext>
            </a:extLst>
          </p:cNvPr>
          <p:cNvSpPr/>
          <p:nvPr/>
        </p:nvSpPr>
        <p:spPr>
          <a:xfrm>
            <a:off x="5964538" y="1038550"/>
            <a:ext cx="640080" cy="640080"/>
          </a:xfrm>
          <a:prstGeom prst="rect">
            <a:avLst/>
          </a:prstGeom>
          <a:blipFill>
            <a:blip r:embed="rId2" cstate="print"/>
            <a:stretch>
              <a:fillRect l="-10301" t="-3318" r="-9351" b="-6358"/>
            </a:stretch>
          </a:blipFill>
          <a:ln>
            <a:solidFill>
              <a:schemeClr val="accent1"/>
            </a:solidFill>
          </a:ln>
        </p:spPr>
        <p:txBody>
          <a:bodyPr wrap="square" lIns="0" tIns="0" rIns="0" bIns="0" rtlCol="0"/>
          <a:lstStyle/>
          <a:p>
            <a:endParaRPr dirty="0"/>
          </a:p>
        </p:txBody>
      </p:sp>
      <p:sp>
        <p:nvSpPr>
          <p:cNvPr id="5" name="object 5" descr="Caret symbol, a wide and short V, that is pointing down and filled in.">
            <a:extLst>
              <a:ext uri="{C183D7F6-B498-43B3-948B-1728B52AA6E4}">
                <adec:decorative xmlns:adec="http://schemas.microsoft.com/office/drawing/2017/decorative" val="0"/>
              </a:ext>
            </a:extLst>
          </p:cNvPr>
          <p:cNvSpPr/>
          <p:nvPr/>
        </p:nvSpPr>
        <p:spPr>
          <a:xfrm>
            <a:off x="6673198" y="1038550"/>
            <a:ext cx="640080" cy="640080"/>
          </a:xfrm>
          <a:prstGeom prst="rect">
            <a:avLst/>
          </a:prstGeom>
          <a:blipFill>
            <a:blip r:embed="rId3" cstate="print"/>
            <a:stretch>
              <a:fillRect l="-1" r="-10868" b="-6154"/>
            </a:stretch>
          </a:blipFill>
          <a:ln>
            <a:solidFill>
              <a:schemeClr val="accent1"/>
            </a:solidFill>
          </a:ln>
        </p:spPr>
        <p:txBody>
          <a:bodyPr wrap="square" lIns="0" tIns="0" rIns="0" bIns="0" rtlCol="0"/>
          <a:lstStyle/>
          <a:p>
            <a:endParaRPr dirty="0"/>
          </a:p>
        </p:txBody>
      </p:sp>
      <p:sp>
        <p:nvSpPr>
          <p:cNvPr id="17" name="object 17" descr="Button that looks like 3 short horizontal lines. ">
            <a:extLst>
              <a:ext uri="{C183D7F6-B498-43B3-948B-1728B52AA6E4}">
                <adec:decorative xmlns:adec="http://schemas.microsoft.com/office/drawing/2017/decorative" val="0"/>
              </a:ext>
            </a:extLst>
          </p:cNvPr>
          <p:cNvSpPr/>
          <p:nvPr/>
        </p:nvSpPr>
        <p:spPr>
          <a:xfrm>
            <a:off x="6255883" y="1983371"/>
            <a:ext cx="766050" cy="821261"/>
          </a:xfrm>
          <a:prstGeom prst="rect">
            <a:avLst/>
          </a:prstGeom>
          <a:blipFill>
            <a:blip r:embed="rId4" cstate="print"/>
            <a:stretch>
              <a:fillRect l="1038" t="-10290" r="-20531" b="-6046"/>
            </a:stretch>
          </a:blipFill>
          <a:ln>
            <a:solidFill>
              <a:schemeClr val="accent1"/>
            </a:solidFill>
          </a:ln>
        </p:spPr>
        <p:txBody>
          <a:bodyPr wrap="square" lIns="0" tIns="0" rIns="0" bIns="0" rtlCol="0"/>
          <a:lstStyle/>
          <a:p>
            <a:endParaRPr dirty="0"/>
          </a:p>
        </p:txBody>
      </p:sp>
      <p:pic>
        <p:nvPicPr>
          <p:cNvPr id="1026" name="Picture 1" descr="Example of a Modal with text stating Unable to submit collection.">
            <a:extLst>
              <a:ext uri="{FF2B5EF4-FFF2-40B4-BE49-F238E27FC236}">
                <a16:creationId xmlns:a16="http://schemas.microsoft.com/office/drawing/2014/main" id="{E1070237-405E-28EB-C669-1D9BC31AD24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67" t="22366" r="1591" b="12961"/>
          <a:stretch/>
        </p:blipFill>
        <p:spPr bwMode="auto">
          <a:xfrm>
            <a:off x="4328160" y="3154009"/>
            <a:ext cx="4621496" cy="69989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 name="Slide Number">
            <a:extLst>
              <a:ext uri="{FF2B5EF4-FFF2-40B4-BE49-F238E27FC236}">
                <a16:creationId xmlns:a16="http://schemas.microsoft.com/office/drawing/2014/main" id="{AD366C53-7007-FDC8-51DF-8E290E6C265C}"/>
              </a:ext>
            </a:extLst>
          </p:cNvPr>
          <p:cNvSpPr txBox="1"/>
          <p:nvPr/>
        </p:nvSpPr>
        <p:spPr>
          <a:xfrm>
            <a:off x="125523" y="4628526"/>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200" b="0" i="0" u="none" strike="noStrike" cap="none" dirty="0">
                <a:solidFill>
                  <a:schemeClr val="tx1"/>
                </a:solidFill>
                <a:latin typeface="Arial"/>
                <a:ea typeface="Arial"/>
                <a:cs typeface="Arial"/>
                <a:sym typeface="Arial"/>
              </a:rPr>
              <a:t> </a:t>
            </a:r>
            <a:fld id="{00000000-1234-1234-1234-123412341234}" type="slidenum">
              <a:rPr lang="en" sz="1200" b="0" i="0" u="none" strike="noStrike" cap="none" smtClean="0">
                <a:solidFill>
                  <a:schemeClr val="tx1"/>
                </a:solidFill>
                <a:latin typeface="Arial"/>
                <a:ea typeface="Arial"/>
                <a:cs typeface="Arial"/>
                <a:sym typeface="Arial"/>
              </a:rPr>
              <a:t>4</a:t>
            </a:fld>
            <a:endParaRPr sz="1200" b="0" i="0" u="none" strike="noStrike" cap="none" dirty="0">
              <a:solidFill>
                <a:schemeClr val="tx1"/>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15441F-4713-4937-B1F0-3BB17EF08AAB}"/>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38AD5CEE-6FDC-0EA9-7DE3-79CF605765BB}"/>
              </a:ext>
            </a:extLst>
          </p:cNvPr>
          <p:cNvSpPr txBox="1">
            <a:spLocks noGrp="1"/>
          </p:cNvSpPr>
          <p:nvPr>
            <p:ph type="title"/>
          </p:nvPr>
        </p:nvSpPr>
        <p:spPr>
          <a:xfrm>
            <a:off x="203199" y="251932"/>
            <a:ext cx="4445583" cy="384721"/>
          </a:xfrm>
          <a:prstGeom prst="rect">
            <a:avLst/>
          </a:prstGeom>
        </p:spPr>
        <p:txBody>
          <a:bodyPr vert="horz" wrap="square" lIns="0" tIns="0" rIns="0" bIns="0" rtlCol="0">
            <a:spAutoFit/>
          </a:bodyPr>
          <a:lstStyle/>
          <a:p>
            <a:pPr marL="12700">
              <a:lnSpc>
                <a:spcPct val="100000"/>
              </a:lnSpc>
            </a:pPr>
            <a:r>
              <a:rPr sz="2500" spc="10" dirty="0"/>
              <a:t>Ascend DMS</a:t>
            </a:r>
            <a:r>
              <a:rPr sz="2500" spc="-145" dirty="0"/>
              <a:t> </a:t>
            </a:r>
            <a:r>
              <a:rPr lang="en-US" sz="2500" spc="-145" dirty="0"/>
              <a:t>Feature</a:t>
            </a:r>
            <a:r>
              <a:rPr lang="en-US" sz="2500" spc="-15" dirty="0"/>
              <a:t>s Cont.</a:t>
            </a:r>
            <a:endParaRPr sz="2500" dirty="0"/>
          </a:p>
        </p:txBody>
      </p:sp>
      <p:sp>
        <p:nvSpPr>
          <p:cNvPr id="9" name="Content Placeholder 8">
            <a:extLst>
              <a:ext uri="{FF2B5EF4-FFF2-40B4-BE49-F238E27FC236}">
                <a16:creationId xmlns:a16="http://schemas.microsoft.com/office/drawing/2014/main" id="{80257A79-5D0A-583D-C391-BF33237A7BCB}"/>
              </a:ext>
            </a:extLst>
          </p:cNvPr>
          <p:cNvSpPr>
            <a:spLocks noGrp="1"/>
          </p:cNvSpPr>
          <p:nvPr>
            <p:ph idx="1"/>
          </p:nvPr>
        </p:nvSpPr>
        <p:spPr>
          <a:xfrm>
            <a:off x="203199" y="843330"/>
            <a:ext cx="4698802" cy="3509465"/>
          </a:xfrm>
        </p:spPr>
        <p:txBody>
          <a:bodyPr>
            <a:noAutofit/>
          </a:bodyPr>
          <a:lstStyle/>
          <a:p>
            <a:pPr marL="0" indent="0">
              <a:buNone/>
            </a:pPr>
            <a:r>
              <a:rPr lang="en-US" b="1" dirty="0"/>
              <a:t>Vertical and Horizontal Scroll Bars:</a:t>
            </a:r>
            <a:r>
              <a:rPr lang="en-US" dirty="0"/>
              <a:t> Be sure to check if the sides and top and bottom of the page, or if any sections or pop-up boxes have these scroll bars used to reveal more information.</a:t>
            </a:r>
          </a:p>
          <a:p>
            <a:pPr marL="0" indent="0">
              <a:buNone/>
            </a:pPr>
            <a:r>
              <a:rPr lang="en-US" b="1" dirty="0"/>
              <a:t># of items per page and page over arrows:</a:t>
            </a:r>
            <a:r>
              <a:rPr lang="en-US" dirty="0"/>
              <a:t> may exist at  the bottom of the page. You can change the # of items displayed or page over to reveal more information.</a:t>
            </a:r>
          </a:p>
          <a:p>
            <a:pPr marL="0" indent="0">
              <a:buNone/>
            </a:pPr>
            <a:r>
              <a:rPr lang="en-US" b="1" dirty="0"/>
              <a:t>Auto-save:</a:t>
            </a:r>
            <a:r>
              <a:rPr lang="en-US" dirty="0"/>
              <a:t> Ascend DMS automatically saves when you are working in the system.</a:t>
            </a:r>
          </a:p>
        </p:txBody>
      </p:sp>
      <p:pic>
        <p:nvPicPr>
          <p:cNvPr id="6" name="Picture 5" descr="Indicates a single page with multiple sections that have their own scroll bars on the right sides.">
            <a:extLst>
              <a:ext uri="{FF2B5EF4-FFF2-40B4-BE49-F238E27FC236}">
                <a16:creationId xmlns:a16="http://schemas.microsoft.com/office/drawing/2014/main" id="{18F299FB-0B91-F84C-1866-2FF4A2EF2195}"/>
              </a:ext>
            </a:extLst>
          </p:cNvPr>
          <p:cNvPicPr>
            <a:picLocks noChangeAspect="1"/>
          </p:cNvPicPr>
          <p:nvPr/>
        </p:nvPicPr>
        <p:blipFill>
          <a:blip r:embed="rId2"/>
          <a:stretch>
            <a:fillRect/>
          </a:stretch>
        </p:blipFill>
        <p:spPr>
          <a:xfrm>
            <a:off x="4902001" y="305475"/>
            <a:ext cx="4054538" cy="2790124"/>
          </a:xfrm>
          <a:prstGeom prst="rect">
            <a:avLst/>
          </a:prstGeom>
          <a:ln>
            <a:solidFill>
              <a:schemeClr val="accent1"/>
            </a:solidFill>
          </a:ln>
        </p:spPr>
      </p:pic>
      <p:pic>
        <p:nvPicPr>
          <p:cNvPr id="12" name="Picture 11" descr="Horizontal scroll bar visual">
            <a:extLst>
              <a:ext uri="{FF2B5EF4-FFF2-40B4-BE49-F238E27FC236}">
                <a16:creationId xmlns:a16="http://schemas.microsoft.com/office/drawing/2014/main" id="{A5C261C1-9213-5B41-499E-E4F22AF0327F}"/>
              </a:ext>
            </a:extLst>
          </p:cNvPr>
          <p:cNvPicPr>
            <a:picLocks noChangeAspect="1"/>
          </p:cNvPicPr>
          <p:nvPr/>
        </p:nvPicPr>
        <p:blipFill>
          <a:blip r:embed="rId3"/>
          <a:stretch>
            <a:fillRect/>
          </a:stretch>
        </p:blipFill>
        <p:spPr>
          <a:xfrm>
            <a:off x="5074327" y="3279003"/>
            <a:ext cx="3709885" cy="291065"/>
          </a:xfrm>
          <a:prstGeom prst="rect">
            <a:avLst/>
          </a:prstGeom>
          <a:ln>
            <a:solidFill>
              <a:schemeClr val="accent1"/>
            </a:solidFill>
          </a:ln>
        </p:spPr>
      </p:pic>
      <p:pic>
        <p:nvPicPr>
          <p:cNvPr id="16" name="Picture 15" descr="Screenshot of # items per page and page over arrows icons">
            <a:extLst>
              <a:ext uri="{FF2B5EF4-FFF2-40B4-BE49-F238E27FC236}">
                <a16:creationId xmlns:a16="http://schemas.microsoft.com/office/drawing/2014/main" id="{3A17B27A-5981-9EFB-0FF9-5E38D636677E}"/>
              </a:ext>
            </a:extLst>
          </p:cNvPr>
          <p:cNvPicPr>
            <a:picLocks noChangeAspect="1"/>
          </p:cNvPicPr>
          <p:nvPr/>
        </p:nvPicPr>
        <p:blipFill>
          <a:blip r:embed="rId4"/>
          <a:stretch>
            <a:fillRect/>
          </a:stretch>
        </p:blipFill>
        <p:spPr>
          <a:xfrm>
            <a:off x="4951995" y="3683296"/>
            <a:ext cx="3954548" cy="382698"/>
          </a:xfrm>
          <a:prstGeom prst="rect">
            <a:avLst/>
          </a:prstGeom>
          <a:ln>
            <a:solidFill>
              <a:schemeClr val="accent1"/>
            </a:solidFill>
          </a:ln>
        </p:spPr>
      </p:pic>
      <p:sp>
        <p:nvSpPr>
          <p:cNvPr id="18" name="Slide Number">
            <a:extLst>
              <a:ext uri="{FF2B5EF4-FFF2-40B4-BE49-F238E27FC236}">
                <a16:creationId xmlns:a16="http://schemas.microsoft.com/office/drawing/2014/main" id="{861C2FBC-3B37-B990-A27D-95DAC1504882}"/>
              </a:ext>
            </a:extLst>
          </p:cNvPr>
          <p:cNvSpPr txBox="1"/>
          <p:nvPr/>
        </p:nvSpPr>
        <p:spPr>
          <a:xfrm>
            <a:off x="125523" y="4628526"/>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200" b="0" i="0" u="none" strike="noStrike" cap="none" dirty="0">
                <a:solidFill>
                  <a:schemeClr val="tx1"/>
                </a:solidFill>
                <a:latin typeface="Arial"/>
                <a:ea typeface="Arial"/>
                <a:cs typeface="Arial"/>
                <a:sym typeface="Arial"/>
              </a:rPr>
              <a:t> </a:t>
            </a:r>
            <a:fld id="{00000000-1234-1234-1234-123412341234}" type="slidenum">
              <a:rPr lang="en" sz="1200" b="0" i="0" u="none" strike="noStrike" cap="none" smtClean="0">
                <a:solidFill>
                  <a:schemeClr val="tx1"/>
                </a:solidFill>
                <a:latin typeface="Arial"/>
                <a:ea typeface="Arial"/>
                <a:cs typeface="Arial"/>
                <a:sym typeface="Arial"/>
              </a:rPr>
              <a:t>5</a:t>
            </a:fld>
            <a:endParaRPr sz="1200" b="0" i="0" u="none" strike="noStrike" cap="none" dirty="0">
              <a:solidFill>
                <a:schemeClr val="tx1"/>
              </a:solidFill>
              <a:latin typeface="Arial"/>
              <a:ea typeface="Arial"/>
              <a:cs typeface="Arial"/>
              <a:sym typeface="Arial"/>
            </a:endParaRPr>
          </a:p>
        </p:txBody>
      </p:sp>
    </p:spTree>
    <p:extLst>
      <p:ext uri="{BB962C8B-B14F-4D97-AF65-F5344CB8AC3E}">
        <p14:creationId xmlns:p14="http://schemas.microsoft.com/office/powerpoint/2010/main" val="25765123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8930A-700E-68BC-E7CE-77FD989D078C}"/>
              </a:ext>
            </a:extLst>
          </p:cNvPr>
          <p:cNvSpPr>
            <a:spLocks noGrp="1"/>
          </p:cNvSpPr>
          <p:nvPr>
            <p:ph type="title"/>
          </p:nvPr>
        </p:nvSpPr>
        <p:spPr/>
        <p:txBody>
          <a:bodyPr/>
          <a:lstStyle/>
          <a:p>
            <a:r>
              <a:rPr lang="en-US" dirty="0"/>
              <a:t>Assigning Roles in Ascend DMS</a:t>
            </a:r>
          </a:p>
        </p:txBody>
      </p:sp>
      <p:sp>
        <p:nvSpPr>
          <p:cNvPr id="3" name="Content Placeholder 2">
            <a:extLst>
              <a:ext uri="{FF2B5EF4-FFF2-40B4-BE49-F238E27FC236}">
                <a16:creationId xmlns:a16="http://schemas.microsoft.com/office/drawing/2014/main" id="{27D09748-EE78-225B-E04E-A26E0B5B74F1}"/>
              </a:ext>
            </a:extLst>
          </p:cNvPr>
          <p:cNvSpPr>
            <a:spLocks noGrp="1"/>
          </p:cNvSpPr>
          <p:nvPr>
            <p:ph idx="1"/>
          </p:nvPr>
        </p:nvSpPr>
        <p:spPr>
          <a:xfrm>
            <a:off x="203201" y="928187"/>
            <a:ext cx="8338820" cy="3226081"/>
          </a:xfrm>
        </p:spPr>
        <p:txBody>
          <a:bodyPr>
            <a:normAutofit/>
          </a:bodyPr>
          <a:lstStyle/>
          <a:p>
            <a:pPr marL="0" indent="0">
              <a:lnSpc>
                <a:spcPct val="100000"/>
              </a:lnSpc>
              <a:spcAft>
                <a:spcPts val="1800"/>
              </a:spcAft>
              <a:buNone/>
            </a:pPr>
            <a:r>
              <a:rPr lang="en-US" dirty="0"/>
              <a:t>Roles are assigned by your AU’s </a:t>
            </a:r>
            <a:r>
              <a:rPr lang="en-US" b="1" dirty="0"/>
              <a:t>Local Access Manager (LAM). </a:t>
            </a:r>
            <a:r>
              <a:rPr lang="en-US" dirty="0"/>
              <a:t>If you do not know who your LAM is, use the </a:t>
            </a:r>
            <a:r>
              <a:rPr lang="en-US" dirty="0">
                <a:hlinkClick r:id="rId2"/>
              </a:rPr>
              <a:t>LAM Request For Assistance form</a:t>
            </a:r>
            <a:r>
              <a:rPr lang="en-US" dirty="0"/>
              <a:t>. </a:t>
            </a:r>
          </a:p>
          <a:p>
            <a:pPr marL="0" indent="0">
              <a:lnSpc>
                <a:spcPct val="100000"/>
              </a:lnSpc>
              <a:spcAft>
                <a:spcPts val="1800"/>
              </a:spcAft>
              <a:buNone/>
            </a:pPr>
            <a:r>
              <a:rPr lang="en-US" dirty="0"/>
              <a:t>Your LAM will assign </a:t>
            </a:r>
            <a:r>
              <a:rPr lang="en-US" b="1" dirty="0"/>
              <a:t>one (1) role per user </a:t>
            </a:r>
            <a:r>
              <a:rPr lang="en-US" dirty="0"/>
              <a:t>for the </a:t>
            </a:r>
            <a:r>
              <a:rPr lang="en-US" b="1" dirty="0"/>
              <a:t>ASCDMS</a:t>
            </a:r>
            <a:r>
              <a:rPr lang="en-US" dirty="0"/>
              <a:t> application in </a:t>
            </a:r>
            <a:r>
              <a:rPr lang="en-US" dirty="0">
                <a:hlinkClick r:id="rId3"/>
              </a:rPr>
              <a:t>Identity Management</a:t>
            </a:r>
            <a:r>
              <a:rPr lang="en-US" dirty="0"/>
              <a:t>. Having more than one role will prevent the user from logging into the DMS.</a:t>
            </a:r>
          </a:p>
          <a:p>
            <a:pPr marL="0" indent="0">
              <a:lnSpc>
                <a:spcPct val="100000"/>
              </a:lnSpc>
              <a:spcAft>
                <a:spcPts val="1800"/>
              </a:spcAft>
              <a:buNone/>
            </a:pPr>
            <a:r>
              <a:rPr lang="en-US" dirty="0"/>
              <a:t>Review the Role Descriptions in slides 7-12 to decide which role is best for you or your staff members. If you are still unsure which role to add, contact </a:t>
            </a:r>
            <a:br>
              <a:rPr lang="en-US" dirty="0"/>
            </a:br>
            <a:r>
              <a:rPr lang="en-US" dirty="0"/>
              <a:t>Josh Fails (</a:t>
            </a:r>
            <a:r>
              <a:rPr lang="en-US" dirty="0">
                <a:hlinkClick r:id="rId4"/>
              </a:rPr>
              <a:t>fails_j@cde.state.co.us</a:t>
            </a:r>
            <a:r>
              <a:rPr lang="en-US" dirty="0"/>
              <a:t>) </a:t>
            </a:r>
          </a:p>
        </p:txBody>
      </p:sp>
      <p:sp>
        <p:nvSpPr>
          <p:cNvPr id="4" name="Slide Number">
            <a:extLst>
              <a:ext uri="{FF2B5EF4-FFF2-40B4-BE49-F238E27FC236}">
                <a16:creationId xmlns:a16="http://schemas.microsoft.com/office/drawing/2014/main" id="{CE6BCBE9-5422-B563-0121-D41DF2186D75}"/>
              </a:ext>
            </a:extLst>
          </p:cNvPr>
          <p:cNvSpPr txBox="1"/>
          <p:nvPr/>
        </p:nvSpPr>
        <p:spPr>
          <a:xfrm>
            <a:off x="125523" y="4628526"/>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200" b="0" i="0" u="none" strike="noStrike" cap="none" dirty="0">
                <a:solidFill>
                  <a:schemeClr val="tx1"/>
                </a:solidFill>
                <a:latin typeface="Arial"/>
                <a:ea typeface="Arial"/>
                <a:cs typeface="Arial"/>
                <a:sym typeface="Arial"/>
              </a:rPr>
              <a:t> </a:t>
            </a:r>
            <a:fld id="{00000000-1234-1234-1234-123412341234}" type="slidenum">
              <a:rPr lang="en" sz="1200" b="0" i="0" u="none" strike="noStrike" cap="none" smtClean="0">
                <a:solidFill>
                  <a:schemeClr val="tx1"/>
                </a:solidFill>
                <a:latin typeface="Arial"/>
                <a:ea typeface="Arial"/>
                <a:cs typeface="Arial"/>
                <a:sym typeface="Arial"/>
              </a:rPr>
              <a:t>6</a:t>
            </a:fld>
            <a:endParaRPr sz="1200" b="0" i="0" u="none" strike="noStrike" cap="none" dirty="0">
              <a:solidFill>
                <a:schemeClr val="tx1"/>
              </a:solidFill>
              <a:latin typeface="Arial"/>
              <a:ea typeface="Arial"/>
              <a:cs typeface="Arial"/>
              <a:sym typeface="Arial"/>
            </a:endParaRPr>
          </a:p>
        </p:txBody>
      </p:sp>
    </p:spTree>
    <p:extLst>
      <p:ext uri="{BB962C8B-B14F-4D97-AF65-F5344CB8AC3E}">
        <p14:creationId xmlns:p14="http://schemas.microsoft.com/office/powerpoint/2010/main" val="30655118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7" descr="Elementary students and teacher">
            <a:extLst>
              <a:ext uri="{FF2B5EF4-FFF2-40B4-BE49-F238E27FC236}">
                <a16:creationId xmlns:a16="http://schemas.microsoft.com/office/drawing/2014/main" id="{FD591B9A-D297-50A4-6A8D-A130C0AE14A1}"/>
              </a:ext>
            </a:extLst>
          </p:cNvPr>
          <p:cNvPicPr>
            <a:picLocks noGrp="1" noChangeAspect="1"/>
          </p:cNvPicPr>
          <p:nvPr>
            <p:ph idx="1"/>
          </p:nvPr>
        </p:nvPicPr>
        <p:blipFill>
          <a:blip r:embed="rId2"/>
          <a:stretch>
            <a:fillRect/>
          </a:stretch>
        </p:blipFill>
        <p:spPr>
          <a:xfrm>
            <a:off x="0" y="0"/>
            <a:ext cx="9144000" cy="5143499"/>
          </a:xfrm>
        </p:spPr>
      </p:pic>
      <p:sp>
        <p:nvSpPr>
          <p:cNvPr id="4" name="Title 3">
            <a:extLst>
              <a:ext uri="{FF2B5EF4-FFF2-40B4-BE49-F238E27FC236}">
                <a16:creationId xmlns:a16="http://schemas.microsoft.com/office/drawing/2014/main" id="{018FDEB1-81A0-7E28-0602-E36096EC39E9}"/>
              </a:ext>
            </a:extLst>
          </p:cNvPr>
          <p:cNvSpPr>
            <a:spLocks noGrp="1"/>
          </p:cNvSpPr>
          <p:nvPr>
            <p:ph type="title"/>
          </p:nvPr>
        </p:nvSpPr>
        <p:spPr>
          <a:xfrm>
            <a:off x="0" y="2869324"/>
            <a:ext cx="9144000" cy="1114037"/>
          </a:xfrm>
        </p:spPr>
        <p:txBody>
          <a:bodyPr>
            <a:normAutofit/>
          </a:bodyPr>
          <a:lstStyle/>
          <a:p>
            <a:r>
              <a:rPr lang="en-US" sz="3600" dirty="0"/>
              <a:t>SpEd Monitoring Director and </a:t>
            </a:r>
            <a:br>
              <a:rPr lang="en-US" sz="3600" dirty="0"/>
            </a:br>
            <a:r>
              <a:rPr lang="en-US" sz="3600" dirty="0"/>
              <a:t>Gifted Director Roles</a:t>
            </a:r>
          </a:p>
        </p:txBody>
      </p:sp>
      <p:sp>
        <p:nvSpPr>
          <p:cNvPr id="2" name="Slide Number">
            <a:extLst>
              <a:ext uri="{FF2B5EF4-FFF2-40B4-BE49-F238E27FC236}">
                <a16:creationId xmlns:a16="http://schemas.microsoft.com/office/drawing/2014/main" id="{E0031F02-5C92-3D5A-0F6E-B4543015BA32}"/>
              </a:ext>
            </a:extLst>
          </p:cNvPr>
          <p:cNvSpPr txBox="1"/>
          <p:nvPr/>
        </p:nvSpPr>
        <p:spPr>
          <a:xfrm>
            <a:off x="125523" y="4628526"/>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200" b="0" i="0" u="none" strike="noStrike" cap="none" dirty="0">
                <a:solidFill>
                  <a:schemeClr val="bg1"/>
                </a:solidFill>
                <a:latin typeface="Arial"/>
                <a:ea typeface="Arial"/>
                <a:cs typeface="Arial"/>
                <a:sym typeface="Arial"/>
              </a:rPr>
              <a:t> </a:t>
            </a:r>
            <a:fld id="{00000000-1234-1234-1234-123412341234}" type="slidenum">
              <a:rPr lang="en" sz="1200" b="0" i="0" u="none" strike="noStrike" cap="none" smtClean="0">
                <a:solidFill>
                  <a:schemeClr val="bg1"/>
                </a:solidFill>
                <a:latin typeface="Arial"/>
                <a:ea typeface="Arial"/>
                <a:cs typeface="Arial"/>
                <a:sym typeface="Arial"/>
              </a:rPr>
              <a:t>7</a:t>
            </a:fld>
            <a:endParaRPr sz="1200" b="0" i="0" u="none" strike="noStrike" cap="none" dirty="0">
              <a:solidFill>
                <a:schemeClr val="bg1"/>
              </a:solidFill>
              <a:latin typeface="Arial"/>
              <a:ea typeface="Arial"/>
              <a:cs typeface="Arial"/>
              <a:sym typeface="Arial"/>
            </a:endParaRPr>
          </a:p>
        </p:txBody>
      </p:sp>
    </p:spTree>
    <p:extLst>
      <p:ext uri="{BB962C8B-B14F-4D97-AF65-F5344CB8AC3E}">
        <p14:creationId xmlns:p14="http://schemas.microsoft.com/office/powerpoint/2010/main" val="11599340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F12D0-1127-0A3E-7CA6-2A8EA1BA31CF}"/>
              </a:ext>
            </a:extLst>
          </p:cNvPr>
          <p:cNvSpPr>
            <a:spLocks noGrp="1"/>
          </p:cNvSpPr>
          <p:nvPr>
            <p:ph type="title"/>
          </p:nvPr>
        </p:nvSpPr>
        <p:spPr/>
        <p:txBody>
          <a:bodyPr/>
          <a:lstStyle/>
          <a:p>
            <a:r>
              <a:rPr lang="en-US" dirty="0"/>
              <a:t>Role Descriptions - Director Level</a:t>
            </a:r>
          </a:p>
        </p:txBody>
      </p:sp>
      <p:sp>
        <p:nvSpPr>
          <p:cNvPr id="3" name="Content Placeholder 2">
            <a:extLst>
              <a:ext uri="{FF2B5EF4-FFF2-40B4-BE49-F238E27FC236}">
                <a16:creationId xmlns:a16="http://schemas.microsoft.com/office/drawing/2014/main" id="{BBE7A237-552C-8D83-C33A-4BF3BF1731D4}"/>
              </a:ext>
            </a:extLst>
          </p:cNvPr>
          <p:cNvSpPr>
            <a:spLocks noGrp="1"/>
          </p:cNvSpPr>
          <p:nvPr>
            <p:ph idx="1"/>
          </p:nvPr>
        </p:nvSpPr>
        <p:spPr>
          <a:xfrm>
            <a:off x="117061" y="875178"/>
            <a:ext cx="8470348" cy="3405274"/>
          </a:xfrm>
          <a:ln>
            <a:noFill/>
          </a:ln>
        </p:spPr>
        <p:txBody>
          <a:bodyPr>
            <a:noAutofit/>
          </a:bodyPr>
          <a:lstStyle/>
          <a:p>
            <a:pPr marL="0" indent="0">
              <a:buNone/>
            </a:pPr>
            <a:r>
              <a:rPr lang="en-US" b="1" dirty="0"/>
              <a:t>SpEd Monitoring Director (MD):</a:t>
            </a:r>
          </a:p>
          <a:p>
            <a:pPr marL="284163" lvl="1">
              <a:buFont typeface="Courier New" panose="02070309020205020404" pitchFamily="49" charset="0"/>
              <a:buChar char="o"/>
              <a:tabLst>
                <a:tab pos="231775" algn="l"/>
              </a:tabLst>
            </a:pPr>
            <a:r>
              <a:rPr lang="en-US" sz="1800" dirty="0"/>
              <a:t>View, complete, and submit IEP Record Reviews</a:t>
            </a:r>
          </a:p>
          <a:p>
            <a:pPr marL="284163" lvl="1">
              <a:buFont typeface="Courier New" panose="02070309020205020404" pitchFamily="49" charset="0"/>
              <a:buChar char="o"/>
              <a:tabLst>
                <a:tab pos="231775" algn="l"/>
              </a:tabLst>
            </a:pPr>
            <a:r>
              <a:rPr lang="en-US" sz="1800" dirty="0"/>
              <a:t>View, complete, and submit Post School Outcomes (PSO) Interviews</a:t>
            </a:r>
          </a:p>
          <a:p>
            <a:pPr marL="284163" lvl="1">
              <a:buFont typeface="Courier New" panose="02070309020205020404" pitchFamily="49" charset="0"/>
              <a:buChar char="o"/>
              <a:tabLst>
                <a:tab pos="231775" algn="l"/>
              </a:tabLst>
            </a:pPr>
            <a:r>
              <a:rPr lang="en-US" sz="1800" dirty="0"/>
              <a:t>Export student list and survey data for Parent Surveys</a:t>
            </a:r>
          </a:p>
          <a:p>
            <a:pPr marL="284163" lvl="1">
              <a:buFont typeface="Courier New" panose="02070309020205020404" pitchFamily="49" charset="0"/>
              <a:buChar char="o"/>
              <a:tabLst>
                <a:tab pos="231775" algn="l"/>
              </a:tabLst>
            </a:pPr>
            <a:r>
              <a:rPr lang="en-US" sz="1800" dirty="0"/>
              <a:t>Upload documents for Dispute Resolution</a:t>
            </a:r>
          </a:p>
          <a:p>
            <a:pPr marL="284163" lvl="1">
              <a:buFont typeface="Courier New" panose="02070309020205020404" pitchFamily="49" charset="0"/>
              <a:buChar char="o"/>
              <a:tabLst>
                <a:tab pos="231775" algn="l"/>
              </a:tabLst>
            </a:pPr>
            <a:r>
              <a:rPr lang="en-US" sz="1800" dirty="0"/>
              <a:t>View and upload Fiscal documents</a:t>
            </a:r>
          </a:p>
          <a:p>
            <a:pPr marL="284163" lvl="1">
              <a:buFont typeface="Courier New" panose="02070309020205020404" pitchFamily="49" charset="0"/>
              <a:buChar char="o"/>
              <a:tabLst>
                <a:tab pos="231775" algn="l"/>
              </a:tabLst>
            </a:pPr>
            <a:r>
              <a:rPr lang="en-US" sz="1800" dirty="0"/>
              <a:t>View and download Indicator Summary Data in Reports</a:t>
            </a:r>
          </a:p>
          <a:p>
            <a:pPr marL="284163" lvl="1">
              <a:buFont typeface="Courier New" panose="02070309020205020404" pitchFamily="49" charset="0"/>
              <a:buChar char="o"/>
              <a:tabLst>
                <a:tab pos="231775" algn="l"/>
              </a:tabLst>
            </a:pPr>
            <a:r>
              <a:rPr lang="en-US" sz="1800" dirty="0"/>
              <a:t>View, respond to, and submit Corrections</a:t>
            </a:r>
          </a:p>
          <a:p>
            <a:pPr marL="284163" lvl="1">
              <a:buFont typeface="Courier New" panose="02070309020205020404" pitchFamily="49" charset="0"/>
              <a:buChar char="o"/>
              <a:tabLst>
                <a:tab pos="231775" algn="l"/>
              </a:tabLst>
            </a:pPr>
            <a:r>
              <a:rPr lang="en-US" sz="1800" dirty="0"/>
              <a:t>View, edit, and submit Facilitated Assessment</a:t>
            </a:r>
          </a:p>
          <a:p>
            <a:pPr marL="284163" lvl="1">
              <a:buFont typeface="Courier New" panose="02070309020205020404" pitchFamily="49" charset="0"/>
              <a:buChar char="o"/>
              <a:tabLst>
                <a:tab pos="231775" algn="l"/>
              </a:tabLst>
            </a:pPr>
            <a:r>
              <a:rPr lang="en-US" sz="1800" dirty="0"/>
              <a:t>Upload and download files in Documents</a:t>
            </a:r>
          </a:p>
        </p:txBody>
      </p:sp>
      <p:sp>
        <p:nvSpPr>
          <p:cNvPr id="4" name="Slide Number">
            <a:extLst>
              <a:ext uri="{FF2B5EF4-FFF2-40B4-BE49-F238E27FC236}">
                <a16:creationId xmlns:a16="http://schemas.microsoft.com/office/drawing/2014/main" id="{41E3E4B2-A2F0-8941-B232-32CBEF7747DC}"/>
              </a:ext>
            </a:extLst>
          </p:cNvPr>
          <p:cNvSpPr txBox="1"/>
          <p:nvPr/>
        </p:nvSpPr>
        <p:spPr>
          <a:xfrm>
            <a:off x="125523" y="4628526"/>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200" b="0" i="0" u="none" strike="noStrike" cap="none" dirty="0">
                <a:solidFill>
                  <a:schemeClr val="tx1"/>
                </a:solidFill>
                <a:latin typeface="Arial"/>
                <a:ea typeface="Arial"/>
                <a:cs typeface="Arial"/>
                <a:sym typeface="Arial"/>
              </a:rPr>
              <a:t> </a:t>
            </a:r>
            <a:fld id="{00000000-1234-1234-1234-123412341234}" type="slidenum">
              <a:rPr lang="en" sz="1200" b="0" i="0" u="none" strike="noStrike" cap="none" smtClean="0">
                <a:solidFill>
                  <a:schemeClr val="tx1"/>
                </a:solidFill>
                <a:latin typeface="Arial"/>
                <a:ea typeface="Arial"/>
                <a:cs typeface="Arial"/>
                <a:sym typeface="Arial"/>
              </a:rPr>
              <a:t>8</a:t>
            </a:fld>
            <a:endParaRPr sz="1200" b="0" i="0" u="none" strike="noStrike" cap="none" dirty="0">
              <a:solidFill>
                <a:schemeClr val="tx1"/>
              </a:solidFill>
              <a:latin typeface="Arial"/>
              <a:ea typeface="Arial"/>
              <a:cs typeface="Arial"/>
              <a:sym typeface="Arial"/>
            </a:endParaRPr>
          </a:p>
        </p:txBody>
      </p:sp>
    </p:spTree>
    <p:extLst>
      <p:ext uri="{BB962C8B-B14F-4D97-AF65-F5344CB8AC3E}">
        <p14:creationId xmlns:p14="http://schemas.microsoft.com/office/powerpoint/2010/main" val="39215120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4F4A8-08D5-7D2A-9401-74FDE8C5E4A4}"/>
              </a:ext>
            </a:extLst>
          </p:cNvPr>
          <p:cNvSpPr>
            <a:spLocks noGrp="1"/>
          </p:cNvSpPr>
          <p:nvPr>
            <p:ph type="title"/>
          </p:nvPr>
        </p:nvSpPr>
        <p:spPr/>
        <p:txBody>
          <a:bodyPr/>
          <a:lstStyle/>
          <a:p>
            <a:r>
              <a:rPr lang="en-US" dirty="0"/>
              <a:t>Role Descriptions - Director Level Roles Cont.</a:t>
            </a:r>
          </a:p>
        </p:txBody>
      </p:sp>
      <p:sp>
        <p:nvSpPr>
          <p:cNvPr id="3" name="Content Placeholder 2">
            <a:extLst>
              <a:ext uri="{FF2B5EF4-FFF2-40B4-BE49-F238E27FC236}">
                <a16:creationId xmlns:a16="http://schemas.microsoft.com/office/drawing/2014/main" id="{28F8CAFE-3B3D-407A-F138-60710632B940}"/>
              </a:ext>
            </a:extLst>
          </p:cNvPr>
          <p:cNvSpPr>
            <a:spLocks noGrp="1"/>
          </p:cNvSpPr>
          <p:nvPr>
            <p:ph idx="1"/>
          </p:nvPr>
        </p:nvSpPr>
        <p:spPr>
          <a:xfrm>
            <a:off x="125896" y="821635"/>
            <a:ext cx="4956644" cy="3472069"/>
          </a:xfrm>
          <a:ln>
            <a:noFill/>
          </a:ln>
        </p:spPr>
        <p:txBody>
          <a:bodyPr>
            <a:normAutofit/>
          </a:bodyPr>
          <a:lstStyle/>
          <a:p>
            <a:pPr marL="0" indent="0">
              <a:buNone/>
            </a:pPr>
            <a:r>
              <a:rPr lang="en-US" b="1" dirty="0"/>
              <a:t>Gifted Director (GD):</a:t>
            </a:r>
          </a:p>
          <a:p>
            <a:pPr marL="284163" lvl="1">
              <a:buFont typeface="Courier New" panose="02070309020205020404" pitchFamily="49" charset="0"/>
              <a:buChar char="o"/>
              <a:tabLst>
                <a:tab pos="231775" algn="l"/>
              </a:tabLst>
            </a:pPr>
            <a:r>
              <a:rPr lang="en-US" sz="1800" dirty="0"/>
              <a:t>Gifted Dashboard: View</a:t>
            </a:r>
          </a:p>
          <a:p>
            <a:pPr marL="284163" lvl="1">
              <a:buFont typeface="Courier New" panose="02070309020205020404" pitchFamily="49" charset="0"/>
              <a:buChar char="o"/>
              <a:tabLst>
                <a:tab pos="231775" algn="l"/>
              </a:tabLst>
            </a:pPr>
            <a:r>
              <a:rPr lang="en-US" sz="1800" dirty="0"/>
              <a:t>Monitoring: View, enter checklist responses, and enter student responses</a:t>
            </a:r>
          </a:p>
          <a:p>
            <a:pPr marL="284163" lvl="1">
              <a:buFont typeface="Courier New" panose="02070309020205020404" pitchFamily="49" charset="0"/>
              <a:buChar char="o"/>
              <a:tabLst>
                <a:tab pos="231775" algn="l"/>
              </a:tabLst>
            </a:pPr>
            <a:r>
              <a:rPr lang="en-US" sz="1800" dirty="0"/>
              <a:t>Monitoring Schedule: View, add new day, edit</a:t>
            </a:r>
          </a:p>
          <a:p>
            <a:pPr marL="284163" lvl="1">
              <a:buFont typeface="Courier New" panose="02070309020205020404" pitchFamily="49" charset="0"/>
              <a:buChar char="o"/>
              <a:tabLst>
                <a:tab pos="231775" algn="l"/>
              </a:tabLst>
            </a:pPr>
            <a:r>
              <a:rPr lang="en-US" sz="1800" dirty="0"/>
              <a:t>Annual Plan: View, interview entry, edit interview content, and edit student samples</a:t>
            </a:r>
          </a:p>
          <a:p>
            <a:pPr marL="284163" lvl="1">
              <a:buFont typeface="Courier New" panose="02070309020205020404" pitchFamily="49" charset="0"/>
              <a:buChar char="o"/>
              <a:tabLst>
                <a:tab pos="231775" algn="l"/>
              </a:tabLst>
            </a:pPr>
            <a:r>
              <a:rPr lang="en-US" sz="1800" dirty="0"/>
              <a:t>Gifted Fiscal: Enter survey responses and view survey data</a:t>
            </a:r>
          </a:p>
          <a:p>
            <a:pPr marL="284163" lvl="1">
              <a:buFont typeface="Courier New" panose="02070309020205020404" pitchFamily="49" charset="0"/>
              <a:buChar char="o"/>
              <a:tabLst>
                <a:tab pos="231775" algn="l"/>
              </a:tabLst>
            </a:pPr>
            <a:r>
              <a:rPr lang="en-US" sz="1800" dirty="0"/>
              <a:t>Upload and download files in Documents</a:t>
            </a:r>
          </a:p>
          <a:p>
            <a:pPr marL="284163" lvl="1">
              <a:buFont typeface="Courier New" panose="02070309020205020404" pitchFamily="49" charset="0"/>
              <a:buChar char="o"/>
              <a:tabLst>
                <a:tab pos="231775" algn="l"/>
              </a:tabLst>
            </a:pPr>
            <a:r>
              <a:rPr lang="en-US" dirty="0"/>
              <a:t>Gifted Rollup in Reports</a:t>
            </a:r>
          </a:p>
        </p:txBody>
      </p:sp>
      <p:sp>
        <p:nvSpPr>
          <p:cNvPr id="4" name="Content Placeholder 2">
            <a:extLst>
              <a:ext uri="{FF2B5EF4-FFF2-40B4-BE49-F238E27FC236}">
                <a16:creationId xmlns:a16="http://schemas.microsoft.com/office/drawing/2014/main" id="{C8658646-4B7A-D1AD-60BD-03BB755EEF44}"/>
              </a:ext>
            </a:extLst>
          </p:cNvPr>
          <p:cNvSpPr txBox="1">
            <a:spLocks/>
          </p:cNvSpPr>
          <p:nvPr/>
        </p:nvSpPr>
        <p:spPr>
          <a:xfrm>
            <a:off x="5015948" y="821635"/>
            <a:ext cx="3882518" cy="2378765"/>
          </a:xfrm>
          <a:prstGeom prst="rect">
            <a:avLst/>
          </a:prstGeom>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Tx/>
              <a:buFont typeface="Arial" panose="020B0604020202020204" pitchFamily="34" charset="0"/>
              <a:buNone/>
            </a:pPr>
            <a:r>
              <a:rPr lang="en-US" b="1" dirty="0"/>
              <a:t>Gifted and SpEd Monitoring Director (</a:t>
            </a:r>
            <a:r>
              <a:rPr lang="en-US" b="1" dirty="0" err="1"/>
              <a:t>GDnMD</a:t>
            </a:r>
            <a:r>
              <a:rPr lang="en-US" b="1" dirty="0"/>
              <a:t>):</a:t>
            </a:r>
          </a:p>
          <a:p>
            <a:pPr marL="284163" lvl="1">
              <a:buClrTx/>
              <a:buFont typeface="Courier New" panose="02070309020205020404" pitchFamily="49" charset="0"/>
              <a:buChar char="o"/>
              <a:tabLst>
                <a:tab pos="231775" algn="l"/>
              </a:tabLst>
            </a:pPr>
            <a:r>
              <a:rPr lang="en-US" sz="1800" dirty="0"/>
              <a:t>This role is for those who act as both </a:t>
            </a:r>
            <a:r>
              <a:rPr lang="en-US" sz="1800" b="1" dirty="0"/>
              <a:t>Monitoring Director </a:t>
            </a:r>
            <a:r>
              <a:rPr lang="en-US" sz="1800" dirty="0"/>
              <a:t>and </a:t>
            </a:r>
            <a:r>
              <a:rPr lang="en-US" sz="1800" b="1" dirty="0"/>
              <a:t>Gifted Director</a:t>
            </a:r>
            <a:r>
              <a:rPr lang="en-US" sz="1800" dirty="0"/>
              <a:t>, and combines access of the two roles. </a:t>
            </a:r>
            <a:endParaRPr lang="en-US" dirty="0"/>
          </a:p>
        </p:txBody>
      </p:sp>
      <p:sp>
        <p:nvSpPr>
          <p:cNvPr id="5" name="Slide Number">
            <a:extLst>
              <a:ext uri="{FF2B5EF4-FFF2-40B4-BE49-F238E27FC236}">
                <a16:creationId xmlns:a16="http://schemas.microsoft.com/office/drawing/2014/main" id="{0383C67B-B1F3-2A13-C041-36B5136D161F}"/>
              </a:ext>
            </a:extLst>
          </p:cNvPr>
          <p:cNvSpPr txBox="1"/>
          <p:nvPr/>
        </p:nvSpPr>
        <p:spPr>
          <a:xfrm>
            <a:off x="125523" y="4628526"/>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200" b="0" i="0" u="none" strike="noStrike" cap="none" dirty="0">
                <a:solidFill>
                  <a:schemeClr val="tx1"/>
                </a:solidFill>
                <a:latin typeface="Arial"/>
                <a:ea typeface="Arial"/>
                <a:cs typeface="Arial"/>
                <a:sym typeface="Arial"/>
              </a:rPr>
              <a:t> </a:t>
            </a:r>
            <a:fld id="{00000000-1234-1234-1234-123412341234}" type="slidenum">
              <a:rPr lang="en" sz="1200" b="0" i="0" u="none" strike="noStrike" cap="none" smtClean="0">
                <a:solidFill>
                  <a:schemeClr val="tx1"/>
                </a:solidFill>
                <a:latin typeface="Arial"/>
                <a:ea typeface="Arial"/>
                <a:cs typeface="Arial"/>
                <a:sym typeface="Arial"/>
              </a:rPr>
              <a:t>9</a:t>
            </a:fld>
            <a:endParaRPr sz="1200" b="0" i="0" u="none" strike="noStrike" cap="none" dirty="0">
              <a:solidFill>
                <a:schemeClr val="tx1"/>
              </a:solidFill>
              <a:latin typeface="Arial"/>
              <a:ea typeface="Arial"/>
              <a:cs typeface="Arial"/>
              <a:sym typeface="Arial"/>
            </a:endParaRPr>
          </a:p>
        </p:txBody>
      </p:sp>
    </p:spTree>
    <p:extLst>
      <p:ext uri="{BB962C8B-B14F-4D97-AF65-F5344CB8AC3E}">
        <p14:creationId xmlns:p14="http://schemas.microsoft.com/office/powerpoint/2010/main" val="2881445313"/>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AccessibilityChecked xmlns="c7aa703a-56b8-44fb-8fc4-66e1f5356ac9" xsi:nil="true"/>
    <lcf76f155ced4ddcb4097134ff3c332f xmlns="c7aa703a-56b8-44fb-8fc4-66e1f5356ac9">
      <Terms xmlns="http://schemas.microsoft.com/office/infopath/2007/PartnerControls"/>
    </lcf76f155ced4ddcb4097134ff3c332f>
    <OriginalGoogleLink xmlns="c7aa703a-56b8-44fb-8fc4-66e1f5356ac9">
      <Url xsi:nil="true"/>
      <Description xsi:nil="true"/>
    </OriginalGoogleLink>
    <TaxCatchAll xmlns="2a8cbbda-c08d-4ffe-a1a7-9a46742afec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EBB3095DC1560478295E84EFE83FEDD" ma:contentTypeVersion="16" ma:contentTypeDescription="Create a new document." ma:contentTypeScope="" ma:versionID="af96fefa4df1cc0cdd0693a0647809d9">
  <xsd:schema xmlns:xsd="http://www.w3.org/2001/XMLSchema" xmlns:xs="http://www.w3.org/2001/XMLSchema" xmlns:p="http://schemas.microsoft.com/office/2006/metadata/properties" xmlns:ns2="c7aa703a-56b8-44fb-8fc4-66e1f5356ac9" xmlns:ns3="2a8cbbda-c08d-4ffe-a1a7-9a46742afec3" targetNamespace="http://schemas.microsoft.com/office/2006/metadata/properties" ma:root="true" ma:fieldsID="ac2890563479cab65b2637f67bd98337" ns2:_="" ns3:_="">
    <xsd:import namespace="c7aa703a-56b8-44fb-8fc4-66e1f5356ac9"/>
    <xsd:import namespace="2a8cbbda-c08d-4ffe-a1a7-9a46742afec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OriginalGoogleLink"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MediaServiceSearchProperties" minOccurs="0"/>
                <xsd:element ref="ns2:AccessibilityChecked"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7aa703a-56b8-44fb-8fc4-66e1f5356ac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OriginalGoogleLink" ma:index="12" nillable="true" ma:displayName="Original Link" ma:description="Only for admins, please do not request access from original publisher." ma:format="Hyperlink" ma:internalName="OriginalGoogleLink">
      <xsd:complexType>
        <xsd:complexContent>
          <xsd:extension base="dms:URL">
            <xsd:sequence>
              <xsd:element name="Url" type="dms:ValidUrl" minOccurs="0" nillable="true"/>
              <xsd:element name="Description" type="xsd:string" nillable="true"/>
            </xsd:sequence>
          </xsd:extension>
        </xsd:complexContent>
      </xsd:complex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SearchProperties" ma:index="18" nillable="true" ma:displayName="MediaServiceSearchProperties" ma:hidden="true" ma:internalName="MediaServiceSearchProperties" ma:readOnly="true">
      <xsd:simpleType>
        <xsd:restriction base="dms:Note"/>
      </xsd:simpleType>
    </xsd:element>
    <xsd:element name="AccessibilityChecked" ma:index="19" nillable="true" ma:displayName="Accessibility Checked" ma:description="Indicate the date that you last ran Microsoft Accessibility Checker on this document. " ma:format="DateOnly" ma:internalName="AccessibilityChecked">
      <xsd:simpleType>
        <xsd:restriction base="dms:DateTime"/>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3d99294-4495-451a-babc-f01b43cdf90f" ma:termSetId="09814cd3-568e-fe90-9814-8d621ff8fb84" ma:anchorId="fba54fb3-c3e1-fe81-a776-ca4b69148c4d" ma:open="true" ma:isKeyword="false">
      <xsd:complexType>
        <xsd:sequence>
          <xsd:element ref="pc:Terms" minOccurs="0" maxOccurs="1"/>
        </xsd:sequence>
      </xsd:complexType>
    </xsd:element>
    <xsd:element name="MediaServiceOCR" ma:index="23"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a8cbbda-c08d-4ffe-a1a7-9a46742afec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3fa31eb3-db32-4854-9489-99f990baf06d}" ma:internalName="TaxCatchAll" ma:showField="CatchAllData" ma:web="2a8cbbda-c08d-4ffe-a1a7-9a46742afec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15871AF-E4E2-4474-BBBF-C4CA544DC804}">
  <ds:schemaRefs>
    <ds:schemaRef ds:uri="http://schemas.openxmlformats.org/package/2006/metadata/core-properties"/>
    <ds:schemaRef ds:uri="c7aa703a-56b8-44fb-8fc4-66e1f5356ac9"/>
    <ds:schemaRef ds:uri="2a8cbbda-c08d-4ffe-a1a7-9a46742afec3"/>
    <ds:schemaRef ds:uri="http://schemas.microsoft.com/office/2006/documentManagement/types"/>
    <ds:schemaRef ds:uri="http://schemas.microsoft.com/office/2006/metadata/properties"/>
    <ds:schemaRef ds:uri="http://www.w3.org/XML/1998/namespace"/>
    <ds:schemaRef ds:uri="http://purl.org/dc/dcmitype/"/>
    <ds:schemaRef ds:uri="http://purl.org/dc/terms/"/>
    <ds:schemaRef ds:uri="http://schemas.microsoft.com/office/infopath/2007/PartnerControls"/>
    <ds:schemaRef ds:uri="http://purl.org/dc/elements/1.1/"/>
  </ds:schemaRefs>
</ds:datastoreItem>
</file>

<file path=customXml/itemProps2.xml><?xml version="1.0" encoding="utf-8"?>
<ds:datastoreItem xmlns:ds="http://schemas.openxmlformats.org/officeDocument/2006/customXml" ds:itemID="{B1C9AC83-A244-4C73-9B74-EBB8100F5EE9}">
  <ds:schemaRefs>
    <ds:schemaRef ds:uri="http://schemas.microsoft.com/sharepoint/v3/contenttype/forms"/>
  </ds:schemaRefs>
</ds:datastoreItem>
</file>

<file path=customXml/itemProps3.xml><?xml version="1.0" encoding="utf-8"?>
<ds:datastoreItem xmlns:ds="http://schemas.openxmlformats.org/officeDocument/2006/customXml" ds:itemID="{7375E4DF-598C-4EA8-8CCF-3F2990949381}">
  <ds:schemaRefs>
    <ds:schemaRef ds:uri="2a8cbbda-c08d-4ffe-a1a7-9a46742afec3"/>
    <ds:schemaRef ds:uri="c7aa703a-56b8-44fb-8fc4-66e1f5356ac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1960</TotalTime>
  <Words>1769</Words>
  <Application>Microsoft Office PowerPoint</Application>
  <PresentationFormat>On-screen Show (16:9)</PresentationFormat>
  <Paragraphs>207</Paragraphs>
  <Slides>32</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Courier New</vt:lpstr>
      <vt:lpstr>Arial</vt:lpstr>
      <vt:lpstr>Trebuchet MS</vt:lpstr>
      <vt:lpstr>Wingdings</vt:lpstr>
      <vt:lpstr>Custom Design</vt:lpstr>
      <vt:lpstr>Welcome to Ascend</vt:lpstr>
      <vt:lpstr>Topics Included</vt:lpstr>
      <vt:lpstr>Ascend DMS System Requirements</vt:lpstr>
      <vt:lpstr>Ascend DMS Features</vt:lpstr>
      <vt:lpstr>Ascend DMS Features Cont.</vt:lpstr>
      <vt:lpstr>Assigning Roles in Ascend DMS</vt:lpstr>
      <vt:lpstr>SpEd Monitoring Director and  Gifted Director Roles</vt:lpstr>
      <vt:lpstr>Role Descriptions - Director Level</vt:lpstr>
      <vt:lpstr>Role Descriptions - Director Level Roles Cont.</vt:lpstr>
      <vt:lpstr>Non-Director Roles in DMS</vt:lpstr>
      <vt:lpstr>Role Descriptions – SpEd Monitoring</vt:lpstr>
      <vt:lpstr>Role Descriptions – Gifted</vt:lpstr>
      <vt:lpstr>Logging in to DMS</vt:lpstr>
      <vt:lpstr>Ascend DMS Login</vt:lpstr>
      <vt:lpstr>Single Sign-On through Identity Management</vt:lpstr>
      <vt:lpstr>Single Sign-On Password Reset</vt:lpstr>
      <vt:lpstr>Important DMS Sections for All Roles</vt:lpstr>
      <vt:lpstr>Left Pane Navigation</vt:lpstr>
      <vt:lpstr>Ascend DMS Dashboard</vt:lpstr>
      <vt:lpstr>Welcome Section</vt:lpstr>
      <vt:lpstr>Documents – Correspondence Search</vt:lpstr>
      <vt:lpstr>Help – “How To” Information</vt:lpstr>
      <vt:lpstr>Role Specific Modules –  Descriptions and CDE Resource Links</vt:lpstr>
      <vt:lpstr>AU Tasks</vt:lpstr>
      <vt:lpstr>Corrections</vt:lpstr>
      <vt:lpstr>Fiscal</vt:lpstr>
      <vt:lpstr>Facilitated Assessment</vt:lpstr>
      <vt:lpstr>Gifted</vt:lpstr>
      <vt:lpstr>Gifted Cont.</vt:lpstr>
      <vt:lpstr>Reports – Indicator Summary Data</vt:lpstr>
      <vt:lpstr>Reports – Gifted Fiscal Rollup</vt:lpstr>
      <vt:lpstr>Contact CDE for DMS Help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Fails_j@cde.state.co.us</dc:creator>
  <cp:lastModifiedBy>Petersen, Cindy</cp:lastModifiedBy>
  <cp:revision>8</cp:revision>
  <dcterms:modified xsi:type="dcterms:W3CDTF">2025-12-04T14:36:33Z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0x0101000EBB3095DC1560478295E84EFE83FEDD</vt:lpwstr>
  </property>
  <property fmtid="{D5CDD505-2E9C-101B-9397-08002B2CF9AE}" pid="3" name="MediaServiceImageTags">
    <vt:lpwstr/>
  </property>
</Properties>
</file>