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4.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5.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6" r:id="rId2"/>
    <p:sldMasterId id="2147483675" r:id="rId3"/>
    <p:sldMasterId id="2147483696" r:id="rId4"/>
    <p:sldMasterId id="2147483742" r:id="rId5"/>
    <p:sldMasterId id="2147483788" r:id="rId6"/>
  </p:sldMasterIdLst>
  <p:notesMasterIdLst>
    <p:notesMasterId r:id="rId77"/>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Lst>
  <p:sldSz cx="9144000" cy="5143500" type="screen16x9"/>
  <p:notesSz cx="6858000" cy="9144000"/>
  <p:embeddedFontLst>
    <p:embeddedFont>
      <p:font typeface="Roboto" panose="02000000000000000000" pitchFamily="2" charset="0"/>
      <p:regular r:id="rId78"/>
      <p:bold r:id="rId79"/>
      <p:italic r:id="rId80"/>
      <p:boldItalic r:id="rId81"/>
    </p:embeddedFont>
    <p:embeddedFont>
      <p:font typeface="Roboto Medium" panose="02000000000000000000" pitchFamily="2" charset="0"/>
      <p:regular r:id="rId82"/>
      <p:bold r:id="rId83"/>
      <p:italic r:id="rId84"/>
      <p:boldItalic r:id="rId85"/>
    </p:embeddedFont>
    <p:embeddedFont>
      <p:font typeface="Rockwell" panose="02060603020205020403" pitchFamily="18" charset="0"/>
      <p:regular r:id="rId86"/>
      <p:bold r:id="rId87"/>
      <p:italic r:id="rId88"/>
      <p:boldItalic r:id="rId8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0" roundtripDataSignature="AMtx7mi3HdYkb+e+S/bkh1sj2YFFz3lan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0E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AA33F76-A91E-4A88-9902-AB6DC878662F}">
  <a:tblStyle styleId="{5AA33F76-A91E-4A88-9902-AB6DC878662F}"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36A6A1F-A231-4FEA-832B-BB988B092EF1}"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128" y="21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font" Target="fonts/font7.fntdata"/><Relationship Id="rId89" Type="http://schemas.openxmlformats.org/officeDocument/2006/relationships/font" Target="fonts/font12.fntdata"/><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font" Target="fonts/font2.fntdata"/><Relationship Id="rId5" Type="http://schemas.openxmlformats.org/officeDocument/2006/relationships/slideMaster" Target="slideMasters/slideMaster5.xml"/><Relationship Id="rId90" Type="http://customschemas.google.com/relationships/presentationmetadata" Target="metadata"/><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font" Target="fonts/font3.fntdata"/><Relationship Id="rId85" Type="http://schemas.openxmlformats.org/officeDocument/2006/relationships/font" Target="fonts/font8.fntdata"/><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font" Target="fonts/font6.fntdata"/><Relationship Id="rId88" Type="http://schemas.openxmlformats.org/officeDocument/2006/relationships/font" Target="fonts/font11.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font" Target="fonts/font9.fntdata"/><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font" Target="fonts/font10.fntdata"/><Relationship Id="rId61" Type="http://schemas.openxmlformats.org/officeDocument/2006/relationships/slide" Target="slides/slide55.xml"/><Relationship Id="rId82" Type="http://schemas.openxmlformats.org/officeDocument/2006/relationships/font" Target="fonts/font5.fntdata"/><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advance.lexis.com/api/document/collection/statutes-legislation/id/67W5-J1S3-GXF6-8387-00008-00?cite=C.R.S.%208-83-601&amp;context=1000516"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0"/>
        <p:cNvGrpSpPr/>
        <p:nvPr/>
      </p:nvGrpSpPr>
      <p:grpSpPr>
        <a:xfrm>
          <a:off x="0" y="0"/>
          <a:ext cx="0" cy="0"/>
          <a:chOff x="0" y="0"/>
          <a:chExt cx="0" cy="0"/>
        </a:xfrm>
      </p:grpSpPr>
      <p:sp>
        <p:nvSpPr>
          <p:cNvPr id="1441" name="Google Shape;14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2" name="Google Shape;14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Google Shape;1496;g37dfb30f9b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7" name="Google Shape;1497;g37dfb30f9be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3" name="Google Shape;150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7"/>
        <p:cNvGrpSpPr/>
        <p:nvPr/>
      </p:nvGrpSpPr>
      <p:grpSpPr>
        <a:xfrm>
          <a:off x="0" y="0"/>
          <a:ext cx="0" cy="0"/>
          <a:chOff x="0" y="0"/>
          <a:chExt cx="0" cy="0"/>
        </a:xfrm>
      </p:grpSpPr>
      <p:sp>
        <p:nvSpPr>
          <p:cNvPr id="1508" name="Google Shape;1508;g380476e3f9c_2_1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9" name="Google Shape;1509;g380476e3f9c_2_13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DO</a:t>
            </a:r>
            <a:endParaRPr/>
          </a:p>
          <a:p>
            <a:pPr marL="0" lvl="0" indent="0" algn="l" rtl="0">
              <a:spcBef>
                <a:spcPts val="0"/>
              </a:spcBef>
              <a:spcAft>
                <a:spcPts val="0"/>
              </a:spcAft>
              <a:buNone/>
            </a:pPr>
            <a:r>
              <a:rPr lang="en-US"/>
              <a:t>Good morning Board Members!</a:t>
            </a:r>
            <a:endParaRPr/>
          </a:p>
          <a:p>
            <a:pPr marL="0" lvl="0" indent="0" algn="l" rtl="0">
              <a:spcBef>
                <a:spcPts val="0"/>
              </a:spcBef>
              <a:spcAft>
                <a:spcPts val="0"/>
              </a:spcAft>
              <a:buNone/>
            </a:pPr>
            <a:r>
              <a:rPr lang="en-US"/>
              <a:t>Ms. Pearson, our Deputy Commissioner of Pathways, Policy and Partnerships</a:t>
            </a:r>
            <a:endParaRPr/>
          </a:p>
          <a:p>
            <a:pPr marL="0" lvl="0" indent="0" algn="l" rtl="0">
              <a:spcBef>
                <a:spcPts val="0"/>
              </a:spcBef>
              <a:spcAft>
                <a:spcPts val="0"/>
              </a:spcAft>
              <a:buNone/>
            </a:pPr>
            <a:r>
              <a:rPr lang="en-US"/>
              <a:t>Mr. Evans, our School Finance Executive Director</a:t>
            </a:r>
            <a:endParaRPr/>
          </a:p>
          <a:p>
            <a:pPr marL="0" lvl="0" indent="0" algn="l" rtl="0">
              <a:spcBef>
                <a:spcPts val="0"/>
              </a:spcBef>
              <a:spcAft>
                <a:spcPts val="0"/>
              </a:spcAft>
              <a:buNone/>
            </a:pPr>
            <a:r>
              <a:rPr lang="en-US"/>
              <a:t>And Dr. Romero, our Director of the Office of Postsecondary and Workforce Readiness</a:t>
            </a:r>
            <a:endParaRPr/>
          </a:p>
          <a:p>
            <a:pPr marL="0" lvl="0" indent="0" algn="l" rtl="0">
              <a:spcBef>
                <a:spcPts val="0"/>
              </a:spcBef>
              <a:spcAft>
                <a:spcPts val="0"/>
              </a:spcAft>
              <a:buNone/>
            </a:pPr>
            <a:r>
              <a:rPr lang="en-US"/>
              <a:t>are all grateful to have time with you today for the Start-Up Fund Notice of Rulemaking</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Google Shape;1514;g380476e3f9c_2_13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5" name="Google Shape;1515;g380476e3f9c_2_13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DO</a:t>
            </a:r>
            <a:endParaRPr/>
          </a:p>
          <a:p>
            <a:pPr marL="457200" lvl="0" indent="-298450" algn="l" rtl="0">
              <a:spcBef>
                <a:spcPts val="0"/>
              </a:spcBef>
              <a:spcAft>
                <a:spcPts val="0"/>
              </a:spcAft>
              <a:buSzPts val="1100"/>
              <a:buChar char="●"/>
            </a:pPr>
            <a:r>
              <a:rPr lang="en-US"/>
              <a:t>During our time together today, we will quickly reground in our CDE strategic plan and Senate Bill 25-315. These initial slides are the same as the information item about this topic that we presented at the August SBE meeting.</a:t>
            </a:r>
            <a:endParaRPr/>
          </a:p>
          <a:p>
            <a:pPr marL="457200" lvl="0" indent="-298450" algn="l" rtl="0">
              <a:spcBef>
                <a:spcPts val="0"/>
              </a:spcBef>
              <a:spcAft>
                <a:spcPts val="0"/>
              </a:spcAft>
              <a:buSzPts val="1100"/>
              <a:buChar char="●"/>
            </a:pPr>
            <a:r>
              <a:rPr lang="en-US"/>
              <a:t>We will provide an overview of the Start-Up Fund and the four major decision points you have as a board with these new rules.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9"/>
        <p:cNvGrpSpPr/>
        <p:nvPr/>
      </p:nvGrpSpPr>
      <p:grpSpPr>
        <a:xfrm>
          <a:off x="0" y="0"/>
          <a:ext cx="0" cy="0"/>
          <a:chOff x="0" y="0"/>
          <a:chExt cx="0" cy="0"/>
        </a:xfrm>
      </p:grpSpPr>
      <p:sp>
        <p:nvSpPr>
          <p:cNvPr id="1520" name="Google Shape;1520;g380476e3f9c_2_1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1" name="Google Shape;1521;g380476e3f9c_2_1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DO</a:t>
            </a:r>
            <a:endParaRPr/>
          </a:p>
          <a:p>
            <a:pPr marL="457200" lvl="0" indent="-298450" algn="l" rtl="0">
              <a:spcBef>
                <a:spcPts val="0"/>
              </a:spcBef>
              <a:spcAft>
                <a:spcPts val="0"/>
              </a:spcAft>
              <a:buSzPts val="1100"/>
              <a:buChar char="●"/>
            </a:pPr>
            <a:r>
              <a:rPr lang="en-US"/>
              <a:t>This slide summarizing CDE’s five wildly important goals is likely quite familiar to you by this point.</a:t>
            </a:r>
            <a:endParaRPr/>
          </a:p>
          <a:p>
            <a:pPr marL="457200" lvl="0" indent="-298450" algn="l" rtl="0">
              <a:spcBef>
                <a:spcPts val="0"/>
              </a:spcBef>
              <a:spcAft>
                <a:spcPts val="0"/>
              </a:spcAft>
              <a:buSzPts val="1100"/>
              <a:buChar char="●"/>
            </a:pPr>
            <a:r>
              <a:rPr lang="en-US"/>
              <a:t>The new rule set we are discussing today directly supports the high-school focused Accelerating Student Outcomes Wildly Important Goal for all high school students to have access to, and to take advantage of, what we are calling “The Big Three.”</a:t>
            </a:r>
            <a:endParaRPr/>
          </a:p>
          <a:p>
            <a:pPr marL="457200" lvl="0" indent="-298450" algn="l" rtl="0">
              <a:spcBef>
                <a:spcPts val="0"/>
              </a:spcBef>
              <a:spcAft>
                <a:spcPts val="0"/>
              </a:spcAft>
              <a:buSzPts val="1100"/>
              <a:buChar char="●"/>
            </a:pPr>
            <a:r>
              <a:rPr lang="en-US"/>
              <a:t>The Big Three are industry-recognize credentials, college credits and work-based learning as defined by the work-based learning quality expectations.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2"/>
        <p:cNvGrpSpPr/>
        <p:nvPr/>
      </p:nvGrpSpPr>
      <p:grpSpPr>
        <a:xfrm>
          <a:off x="0" y="0"/>
          <a:ext cx="0" cy="0"/>
          <a:chOff x="0" y="0"/>
          <a:chExt cx="0" cy="0"/>
        </a:xfrm>
      </p:grpSpPr>
      <p:sp>
        <p:nvSpPr>
          <p:cNvPr id="1533" name="Google Shape;1533;g380476e3f9c_2_14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4" name="Google Shape;1534;g380476e3f9c_2_1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DO</a:t>
            </a:r>
            <a:endParaRPr/>
          </a:p>
          <a:p>
            <a:pPr marL="457200" lvl="0" indent="-298450" algn="l" rtl="0">
              <a:spcBef>
                <a:spcPts val="0"/>
              </a:spcBef>
              <a:spcAft>
                <a:spcPts val="0"/>
              </a:spcAft>
              <a:buSzPts val="1100"/>
              <a:buChar char="●"/>
            </a:pPr>
            <a:r>
              <a:rPr lang="en-US"/>
              <a:t>This is a brief summary of our strategies for making The Big Three a reality.</a:t>
            </a:r>
            <a:endParaRPr/>
          </a:p>
          <a:p>
            <a:pPr marL="457200" lvl="0" indent="-298450" algn="l" rtl="0">
              <a:spcBef>
                <a:spcPts val="0"/>
              </a:spcBef>
              <a:spcAft>
                <a:spcPts val="0"/>
              </a:spcAft>
              <a:buClr>
                <a:schemeClr val="dk1"/>
              </a:buClr>
              <a:buSzPts val="1100"/>
              <a:buChar char="●"/>
            </a:pPr>
            <a:r>
              <a:rPr lang="en-US">
                <a:solidFill>
                  <a:schemeClr val="dk1"/>
                </a:solidFill>
              </a:rPr>
              <a:t>Implementing Senate Bill 25-315 is a huge part of meeting our Wildly Important Goal!</a:t>
            </a:r>
            <a:endParaRPr>
              <a:solidFill>
                <a:schemeClr val="dk1"/>
              </a:solidFill>
            </a:endParaRPr>
          </a:p>
          <a:p>
            <a:pPr marL="457200" lvl="0" indent="-298450" algn="l" rtl="0">
              <a:spcBef>
                <a:spcPts val="0"/>
              </a:spcBef>
              <a:spcAft>
                <a:spcPts val="0"/>
              </a:spcAft>
              <a:buSzPts val="1100"/>
              <a:buChar char="●"/>
            </a:pPr>
            <a:r>
              <a:rPr lang="en-US"/>
              <a:t>Dr. Romero’s Office of Postsecondary and Workforce Readiness is leading these activities, and kicked off the regional trainings yesterday in Colorado Springs with 200 school counselors, school leaders and superintendents. We are also working across various state agencies as well as our CDE colleagues to ensure alignment.</a:t>
            </a:r>
            <a:endParaRPr/>
          </a:p>
          <a:p>
            <a:pPr marL="457200" lvl="0" indent="-298450" algn="l" rtl="0">
              <a:spcBef>
                <a:spcPts val="0"/>
              </a:spcBef>
              <a:spcAft>
                <a:spcPts val="0"/>
              </a:spcAft>
              <a:buSzPts val="1100"/>
              <a:buChar char="●"/>
            </a:pPr>
            <a:r>
              <a:rPr lang="en-US"/>
              <a:t>This collaborative approach is needed for comprehensive guidance and support for districts.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3"/>
        <p:cNvGrpSpPr/>
        <p:nvPr/>
      </p:nvGrpSpPr>
      <p:grpSpPr>
        <a:xfrm>
          <a:off x="0" y="0"/>
          <a:ext cx="0" cy="0"/>
          <a:chOff x="0" y="0"/>
          <a:chExt cx="0" cy="0"/>
        </a:xfrm>
      </p:grpSpPr>
      <p:sp>
        <p:nvSpPr>
          <p:cNvPr id="1544" name="Google Shape;1544;g380476e3f9c_2_14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5" name="Google Shape;1545;g380476e3f9c_2_1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DO</a:t>
            </a:r>
            <a:endParaRPr/>
          </a:p>
          <a:p>
            <a:pPr marL="457200" lvl="0" indent="-298450" algn="l" rtl="0">
              <a:spcBef>
                <a:spcPts val="0"/>
              </a:spcBef>
              <a:spcAft>
                <a:spcPts val="0"/>
              </a:spcAft>
              <a:buSzPts val="1100"/>
              <a:buChar char="●"/>
            </a:pPr>
            <a:r>
              <a:rPr lang="en-US"/>
              <a:t>Next we will provide a quick overview of Senate Bill 25-315.</a:t>
            </a:r>
            <a:endParaRPr/>
          </a:p>
          <a:p>
            <a:pPr marL="457200" lvl="0" indent="-298450" algn="l" rtl="0">
              <a:spcBef>
                <a:spcPts val="0"/>
              </a:spcBef>
              <a:spcAft>
                <a:spcPts val="0"/>
              </a:spcAft>
              <a:buSzPts val="1100"/>
              <a:buChar char="●"/>
            </a:pPr>
            <a:r>
              <a:rPr lang="en-US"/>
              <a:t>Thank you for your support of the overall concept and this work, from the 1215 Task Force to the CDE Grants Project to the Postsecondary and Workforce Readiness Cost Study. Over the last three years, we have engaged with over 400 educators, students, families, industry leaders and college staff to inform this work.</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Google Shape;1549;g380476e3f9c_2_14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0" name="Google Shape;1550;g380476e3f9c_2_14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rPr>
              <a:t>DO</a:t>
            </a:r>
            <a:endParaRPr>
              <a:solidFill>
                <a:schemeClr val="dk1"/>
              </a:solidFill>
            </a:endParaRPr>
          </a:p>
          <a:p>
            <a:pPr marL="0" lvl="0" indent="0" algn="l" rtl="0">
              <a:spcBef>
                <a:spcPts val="0"/>
              </a:spcBef>
              <a:spcAft>
                <a:spcPts val="0"/>
              </a:spcAft>
              <a:buNone/>
            </a:pP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We are taking a phased approach to program consolidation and development of the three funds over the next four years.</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The first fund coming online in this current 2025-26 program year is the Start-up Fund, which are the rules we are contemplating today.</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For this year we have $4.5 million to distribute. In the following two years, the legislature intends there to be $10 million each year for the Start-Up Fund.</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In 2028-29, the Start-Up fund converts to the Buckner Innovation Fund, which will be modeled after the School Transformation grant and is intended to support districts that are not performing as well on the postsecondary workforce readiness sub-indicator in the revised accountability system.</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As we have been sharing about this bill over the last few weeks, we’ve had a lot of questions and even concern about ongoing funding for postsecondary workforce readiness. The Sustain fund, which will begin next year in 2026-27 and is intended to be available every year in perpetuity, will provide outcomes-based funding to districts for students achieving the Big Three.</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3"/>
        <p:cNvGrpSpPr/>
        <p:nvPr/>
      </p:nvGrpSpPr>
      <p:grpSpPr>
        <a:xfrm>
          <a:off x="0" y="0"/>
          <a:ext cx="0" cy="0"/>
          <a:chOff x="0" y="0"/>
          <a:chExt cx="0" cy="0"/>
        </a:xfrm>
      </p:grpSpPr>
      <p:sp>
        <p:nvSpPr>
          <p:cNvPr id="1564" name="Google Shape;1564;g380476e3f9c_2_14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5" name="Google Shape;1565;g380476e3f9c_2_14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DO</a:t>
            </a:r>
            <a:endParaRPr/>
          </a:p>
          <a:p>
            <a:pPr marL="457200" lvl="0" indent="-298450" algn="l" rtl="0">
              <a:lnSpc>
                <a:spcPct val="100000"/>
              </a:lnSpc>
              <a:spcBef>
                <a:spcPts val="0"/>
              </a:spcBef>
              <a:spcAft>
                <a:spcPts val="0"/>
              </a:spcAft>
              <a:buSzPts val="1100"/>
              <a:buChar char="●"/>
            </a:pPr>
            <a:r>
              <a:rPr lang="en-US"/>
              <a:t>The driving force behind all of this Senate Bill 25-315 work is to </a:t>
            </a:r>
            <a:r>
              <a:rPr lang="en-US">
                <a:solidFill>
                  <a:schemeClr val="dk1"/>
                </a:solidFill>
              </a:rPr>
              <a:t>expand student access to quality postsecondary and workforce readiness programming while reducing the burden of administering these programs.</a:t>
            </a:r>
            <a:endParaRPr>
              <a:solidFill>
                <a:schemeClr val="dk1"/>
              </a:solidFill>
            </a:endParaRPr>
          </a:p>
          <a:p>
            <a:pPr marL="457200" lvl="0" indent="-298450" algn="l" rtl="0">
              <a:lnSpc>
                <a:spcPct val="100000"/>
              </a:lnSpc>
              <a:spcBef>
                <a:spcPts val="0"/>
              </a:spcBef>
              <a:spcAft>
                <a:spcPts val="0"/>
              </a:spcAft>
              <a:buSzPts val="1100"/>
              <a:buChar char="●"/>
            </a:pPr>
            <a:r>
              <a:rPr lang="en-US"/>
              <a:t>A reminder that, in the 2023-24 program year, 46% of our school districts did not access any of the funding from the 10+ postsecondary workforce readiness programs that CDE oversees.</a:t>
            </a:r>
            <a:endParaRPr/>
          </a:p>
          <a:p>
            <a:pPr marL="457200" lvl="0" indent="-298450" algn="l" rtl="0">
              <a:lnSpc>
                <a:spcPct val="100000"/>
              </a:lnSpc>
              <a:spcBef>
                <a:spcPts val="0"/>
              </a:spcBef>
              <a:spcAft>
                <a:spcPts val="0"/>
              </a:spcAft>
              <a:buSzPts val="1100"/>
              <a:buChar char="●"/>
            </a:pPr>
            <a:r>
              <a:rPr lang="en-US"/>
              <a:t>There are 146 rural and small rural districts in Colorado - 46% of those districts did NOT receive these additional financial supports in the 2023-24 school year.</a:t>
            </a:r>
            <a:endParaRPr/>
          </a:p>
          <a:p>
            <a:pPr marL="457200" lvl="0" indent="-298450" algn="l" rtl="0">
              <a:spcBef>
                <a:spcPts val="0"/>
              </a:spcBef>
              <a:spcAft>
                <a:spcPts val="0"/>
              </a:spcAft>
              <a:buClr>
                <a:schemeClr val="dk1"/>
              </a:buClr>
              <a:buSzPts val="1100"/>
              <a:buChar char="●"/>
            </a:pPr>
            <a:r>
              <a:rPr lang="en-US">
                <a:solidFill>
                  <a:schemeClr val="dk1"/>
                </a:solidFill>
              </a:rPr>
              <a:t>The intention of the Start-Up funding is to, well, start up postsecondary workforce readiness programs as well as significantly expand programs to serve more students.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0"/>
        <p:cNvGrpSpPr/>
        <p:nvPr/>
      </p:nvGrpSpPr>
      <p:grpSpPr>
        <a:xfrm>
          <a:off x="0" y="0"/>
          <a:ext cx="0" cy="0"/>
          <a:chOff x="0" y="0"/>
          <a:chExt cx="0" cy="0"/>
        </a:xfrm>
      </p:grpSpPr>
      <p:sp>
        <p:nvSpPr>
          <p:cNvPr id="1571" name="Google Shape;1571;g380476e3f9c_2_14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2" name="Google Shape;1572;g380476e3f9c_2_14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Corey</a:t>
            </a:r>
            <a:endParaRPr/>
          </a:p>
          <a:p>
            <a:pPr marL="457200" lvl="0" indent="-298450" algn="l" rtl="0">
              <a:spcBef>
                <a:spcPts val="0"/>
              </a:spcBef>
              <a:spcAft>
                <a:spcPts val="0"/>
              </a:spcAft>
              <a:buSzPts val="1100"/>
              <a:buChar char="●"/>
            </a:pPr>
            <a:r>
              <a:rPr lang="en-US"/>
              <a:t>As a reminder the board has a few decisions on the funds, the board can target funding to school districts who have low partaction in PWR programs, can allocate money to all school districts, or come up with another criteria</a:t>
            </a:r>
            <a:endParaRPr/>
          </a:p>
          <a:p>
            <a:pPr marL="457200" lvl="0" indent="-298450" algn="l" rtl="0">
              <a:spcBef>
                <a:spcPts val="0"/>
              </a:spcBef>
              <a:spcAft>
                <a:spcPts val="0"/>
              </a:spcAft>
              <a:buSzPts val="1100"/>
              <a:buChar char="●"/>
            </a:pPr>
            <a:r>
              <a:rPr lang="en-US"/>
              <a:t>Funding will be provided on a needs-based formula directly to districts, who may choose to use the funding to work with other districts, with BOCES, and with intermediary partners.</a:t>
            </a:r>
            <a:endParaRPr/>
          </a:p>
          <a:p>
            <a:pPr marL="914400" lvl="1" indent="-298450" algn="l" rtl="0">
              <a:spcBef>
                <a:spcPts val="0"/>
              </a:spcBef>
              <a:spcAft>
                <a:spcPts val="0"/>
              </a:spcAft>
              <a:buSzPts val="1100"/>
              <a:buChar char="○"/>
            </a:pPr>
            <a:r>
              <a:rPr lang="en-US">
                <a:solidFill>
                  <a:schemeClr val="dk1"/>
                </a:solidFill>
              </a:rPr>
              <a:t>This should add no additional burden to the districts for qualification purposes. The Department is taking the data and running the formula and infoming districts of their award amounts.</a:t>
            </a:r>
            <a:endParaRPr/>
          </a:p>
          <a:p>
            <a:pPr marL="914400" lvl="1" indent="-298450" algn="l" rtl="0">
              <a:spcBef>
                <a:spcPts val="0"/>
              </a:spcBef>
              <a:spcAft>
                <a:spcPts val="0"/>
              </a:spcAft>
              <a:buSzPts val="1100"/>
              <a:buChar char="○"/>
            </a:pPr>
            <a:r>
              <a:rPr lang="en-US"/>
              <a:t>Districts will be given the option to opt out of the funding if they so choose, we will present them with the amount they are qualified for and ask for assurances that the district will follow the allowable uses, if they choose to opt out we will redistribute the funding the formula again.</a:t>
            </a:r>
            <a:endParaRPr/>
          </a:p>
          <a:p>
            <a:pPr marL="457200" lvl="0" indent="-298450" algn="l" rtl="0">
              <a:spcBef>
                <a:spcPts val="0"/>
              </a:spcBef>
              <a:spcAft>
                <a:spcPts val="0"/>
              </a:spcAft>
              <a:buSzPts val="1100"/>
              <a:buChar char="●"/>
            </a:pPr>
            <a:r>
              <a:rPr lang="en-US"/>
              <a:t>There is an intentionally broad list of eligible expenses, from construction to equipment to curriculum to teacher training.</a:t>
            </a:r>
            <a:endParaRPr/>
          </a:p>
          <a:p>
            <a:pPr marL="914400" lvl="1" indent="-298450" algn="l" rtl="0">
              <a:spcBef>
                <a:spcPts val="0"/>
              </a:spcBef>
              <a:spcAft>
                <a:spcPts val="0"/>
              </a:spcAft>
              <a:buSzPts val="1100"/>
              <a:buChar char="○"/>
            </a:pPr>
            <a:r>
              <a:rPr lang="en-US"/>
              <a:t>The board has authority to modify the meaning of covered expenses and add additional expenses through rulemaking. </a:t>
            </a:r>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6"/>
        <p:cNvGrpSpPr/>
        <p:nvPr/>
      </p:nvGrpSpPr>
      <p:grpSpPr>
        <a:xfrm>
          <a:off x="0" y="0"/>
          <a:ext cx="0" cy="0"/>
          <a:chOff x="0" y="0"/>
          <a:chExt cx="0" cy="0"/>
        </a:xfrm>
      </p:grpSpPr>
      <p:sp>
        <p:nvSpPr>
          <p:cNvPr id="1447" name="Google Shape;144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8" name="Google Shape;144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7"/>
        <p:cNvGrpSpPr/>
        <p:nvPr/>
      </p:nvGrpSpPr>
      <p:grpSpPr>
        <a:xfrm>
          <a:off x="0" y="0"/>
          <a:ext cx="0" cy="0"/>
          <a:chOff x="0" y="0"/>
          <a:chExt cx="0" cy="0"/>
        </a:xfrm>
      </p:grpSpPr>
      <p:sp>
        <p:nvSpPr>
          <p:cNvPr id="1578" name="Google Shape;1578;g380476e3f9c_2_14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DO</a:t>
            </a:r>
            <a:endParaRPr/>
          </a:p>
          <a:p>
            <a:pPr marL="457200" lvl="0" indent="-298450" algn="l" rtl="0">
              <a:spcBef>
                <a:spcPts val="0"/>
              </a:spcBef>
              <a:spcAft>
                <a:spcPts val="0"/>
              </a:spcAft>
              <a:buSzPts val="1100"/>
              <a:buChar char="●"/>
            </a:pPr>
            <a:r>
              <a:rPr lang="en-US"/>
              <a:t>As I mentioned earlier, this work is being phased in over multiple years.</a:t>
            </a:r>
            <a:endParaRPr/>
          </a:p>
          <a:p>
            <a:pPr marL="457200" lvl="0" indent="-298450" algn="l" rtl="0">
              <a:spcBef>
                <a:spcPts val="0"/>
              </a:spcBef>
              <a:spcAft>
                <a:spcPts val="0"/>
              </a:spcAft>
              <a:buSzPts val="1100"/>
              <a:buChar char="●"/>
            </a:pPr>
            <a:r>
              <a:rPr lang="en-US"/>
              <a:t>We are here in the blue with the Start-Up Fund. Rulemaking is occurring now and we plan to disburse funds in January.</a:t>
            </a:r>
            <a:endParaRPr/>
          </a:p>
          <a:p>
            <a:pPr marL="457200" lvl="0" indent="-298450" algn="l" rtl="0">
              <a:spcBef>
                <a:spcPts val="0"/>
              </a:spcBef>
              <a:spcAft>
                <a:spcPts val="0"/>
              </a:spcAft>
              <a:buSzPts val="1100"/>
              <a:buChar char="●"/>
            </a:pPr>
            <a:r>
              <a:rPr lang="en-US"/>
              <a:t>Then, for the remaining two years of the Start-Up fund, we will disburse funds sooner, in the fall, as the formula will be determined in rule.</a:t>
            </a:r>
            <a:endParaRPr/>
          </a:p>
          <a:p>
            <a:pPr marL="457200" lvl="0" indent="-298450" algn="l" rtl="0">
              <a:spcBef>
                <a:spcPts val="0"/>
              </a:spcBef>
              <a:spcAft>
                <a:spcPts val="0"/>
              </a:spcAft>
              <a:buSzPts val="1100"/>
              <a:buChar char="●"/>
            </a:pPr>
            <a:r>
              <a:rPr lang="en-US"/>
              <a:t>Rulemaking for the Sustain fund will be phase two as you see in green. Rulemaking will start this January so we are ready to disburse Sustain funds in the fall of 2026 when this fund comes online.</a:t>
            </a:r>
            <a:endParaRPr/>
          </a:p>
          <a:p>
            <a:pPr marL="457200" lvl="0" indent="-298450" algn="l" rtl="0">
              <a:spcBef>
                <a:spcPts val="0"/>
              </a:spcBef>
              <a:spcAft>
                <a:spcPts val="0"/>
              </a:spcAft>
              <a:buSzPts val="1100"/>
              <a:buChar char="●"/>
            </a:pPr>
            <a:r>
              <a:rPr lang="en-US"/>
              <a:t>Phase 3 in orange will be rulemaking for the Innovation Fund. Since that fund doesn’t come online for three years and we want to ensure alignment with the accountability bill, 25-1278, rulemaking will occur in the spring of 2027. This allows time for districts to develop plans for how to use the funds so they are able to start the 2028-29 school year with the Innovation funding in hand. </a:t>
            </a:r>
            <a:endParaRPr/>
          </a:p>
        </p:txBody>
      </p:sp>
      <p:sp>
        <p:nvSpPr>
          <p:cNvPr id="1579" name="Google Shape;1579;g380476e3f9c_2_14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8"/>
        <p:cNvGrpSpPr/>
        <p:nvPr/>
      </p:nvGrpSpPr>
      <p:grpSpPr>
        <a:xfrm>
          <a:off x="0" y="0"/>
          <a:ext cx="0" cy="0"/>
          <a:chOff x="0" y="0"/>
          <a:chExt cx="0" cy="0"/>
        </a:xfrm>
      </p:grpSpPr>
      <p:sp>
        <p:nvSpPr>
          <p:cNvPr id="1599" name="Google Shape;1599;g380476e3f9c_2_14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0" name="Google Shape;1600;g380476e3f9c_2_14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050">
                <a:solidFill>
                  <a:srgbClr val="444746"/>
                </a:solidFill>
                <a:latin typeface="Roboto"/>
                <a:ea typeface="Roboto"/>
                <a:cs typeface="Roboto"/>
                <a:sym typeface="Roboto"/>
              </a:rPr>
              <a:t>We have annotated the noticed rules to note where these decision points are as well. In some cases, we have drafted placeholder decisions, but you all can change these through the rulemaking process.</a:t>
            </a:r>
            <a:endParaRPr sz="1050">
              <a:solidFill>
                <a:srgbClr val="444746"/>
              </a:solidFill>
              <a:latin typeface="Roboto"/>
              <a:ea typeface="Roboto"/>
              <a:cs typeface="Roboto"/>
              <a:sym typeface="Roboto"/>
            </a:endParaRPr>
          </a:p>
          <a:p>
            <a:pPr marL="0" lvl="0" indent="0" algn="l" rtl="0">
              <a:spcBef>
                <a:spcPts val="0"/>
              </a:spcBef>
              <a:spcAft>
                <a:spcPts val="0"/>
              </a:spcAft>
              <a:buNone/>
            </a:pPr>
            <a:r>
              <a:rPr lang="en-US" sz="1050">
                <a:solidFill>
                  <a:srgbClr val="444746"/>
                </a:solidFill>
                <a:latin typeface="Roboto"/>
                <a:ea typeface="Roboto"/>
                <a:cs typeface="Roboto"/>
                <a:sym typeface="Roboto"/>
              </a:rPr>
              <a:t>We are going to go through the four decisions, pausing after each for discussion and questions.</a:t>
            </a:r>
            <a:endParaRPr sz="1050">
              <a:solidFill>
                <a:srgbClr val="444746"/>
              </a:solidFill>
              <a:latin typeface="Roboto"/>
              <a:ea typeface="Roboto"/>
              <a:cs typeface="Roboto"/>
              <a:sym typeface="Roboto"/>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3"/>
        <p:cNvGrpSpPr/>
        <p:nvPr/>
      </p:nvGrpSpPr>
      <p:grpSpPr>
        <a:xfrm>
          <a:off x="0" y="0"/>
          <a:ext cx="0" cy="0"/>
          <a:chOff x="0" y="0"/>
          <a:chExt cx="0" cy="0"/>
        </a:xfrm>
      </p:grpSpPr>
      <p:sp>
        <p:nvSpPr>
          <p:cNvPr id="1604" name="Google Shape;1604;g380476e3f9c_2_1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5" name="Google Shape;1605;g380476e3f9c_2_1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Danielle</a:t>
            </a:r>
            <a:endParaRPr/>
          </a:p>
          <a:p>
            <a:pPr marL="457200" lvl="0" indent="-298450" algn="l" rtl="0">
              <a:spcBef>
                <a:spcPts val="0"/>
              </a:spcBef>
              <a:spcAft>
                <a:spcPts val="0"/>
              </a:spcAft>
              <a:buSzPts val="1100"/>
              <a:buChar char="●"/>
            </a:pPr>
            <a:r>
              <a:rPr lang="en-US"/>
              <a:t>Slalom, the vendor for the postsecondary workforce readiness financial study, developed an Excel financial model for the Start-Up fund that utilizes data districts have already reported to CDE. The tool is linked from BoardDocs.</a:t>
            </a:r>
            <a:endParaRPr/>
          </a:p>
          <a:p>
            <a:pPr marL="457200" lvl="0" indent="-298450" algn="l" rtl="0">
              <a:spcBef>
                <a:spcPts val="0"/>
              </a:spcBef>
              <a:spcAft>
                <a:spcPts val="0"/>
              </a:spcAft>
              <a:buSzPts val="1100"/>
              <a:buChar char="●"/>
            </a:pPr>
            <a:r>
              <a:rPr lang="en-US"/>
              <a:t>Mr. Evans from our School Finance team was able to take the model and update it a bit to go along with our current thinking.</a:t>
            </a:r>
            <a:endParaRPr/>
          </a:p>
          <a:p>
            <a:pPr marL="457200" lvl="0" indent="-298450" algn="l" rtl="0">
              <a:spcBef>
                <a:spcPts val="0"/>
              </a:spcBef>
              <a:spcAft>
                <a:spcPts val="0"/>
              </a:spcAft>
              <a:buSzPts val="1100"/>
              <a:buChar char="●"/>
            </a:pPr>
            <a:r>
              <a:rPr lang="en-US"/>
              <a:t>The tool allows users to adjust and modify various weights in the formula to show how much Start-Up funding a district could receive. It will be a live model of the formula the Department is proposing and once decisions are made this tool will be a reflection the final funding model.</a:t>
            </a:r>
            <a:endParaRPr/>
          </a:p>
          <a:p>
            <a:pPr marL="457200" lvl="0" indent="-298450" algn="l" rtl="0">
              <a:spcBef>
                <a:spcPts val="0"/>
              </a:spcBef>
              <a:spcAft>
                <a:spcPts val="0"/>
              </a:spcAft>
              <a:buClr>
                <a:schemeClr val="dk1"/>
              </a:buClr>
              <a:buSzPts val="1100"/>
              <a:buChar char="●"/>
            </a:pPr>
            <a:r>
              <a:rPr lang="en-US">
                <a:solidFill>
                  <a:schemeClr val="dk1"/>
                </a:solidFill>
              </a:rPr>
              <a:t>There are also tabs with explanatory information, as well as district and rural district look-up tabs.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0"/>
        <p:cNvGrpSpPr/>
        <p:nvPr/>
      </p:nvGrpSpPr>
      <p:grpSpPr>
        <a:xfrm>
          <a:off x="0" y="0"/>
          <a:ext cx="0" cy="0"/>
          <a:chOff x="0" y="0"/>
          <a:chExt cx="0" cy="0"/>
        </a:xfrm>
      </p:grpSpPr>
      <p:sp>
        <p:nvSpPr>
          <p:cNvPr id="1611" name="Google Shape;1611;g380476e3f9c_2_14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2" name="Google Shape;1612;g380476e3f9c_2_14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DO</a:t>
            </a:r>
            <a:endParaRPr/>
          </a:p>
          <a:p>
            <a:pPr marL="457200" lvl="0" indent="-298450" algn="l" rtl="0">
              <a:spcBef>
                <a:spcPts val="0"/>
              </a:spcBef>
              <a:spcAft>
                <a:spcPts val="0"/>
              </a:spcAft>
              <a:buClr>
                <a:schemeClr val="dk1"/>
              </a:buClr>
              <a:buSzPts val="1100"/>
              <a:buChar char="●"/>
            </a:pPr>
            <a:r>
              <a:rPr lang="en-US">
                <a:solidFill>
                  <a:schemeClr val="dk1"/>
                </a:solidFill>
              </a:rPr>
              <a:t>The tools shows two scenarios, one in which all districts receive start-up funding and another in which only districts who did not participate in CDE postsecondary workforce readiness programs receive start-up funding.</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This is the first big decision point - do we provide funding only to districts with demonstrated postsecondary workforce readiness needs? If so, what data that are currently available to CDE would we use to define demonstrated need?</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You can see two of our ideas for demonstrated need:</a:t>
            </a:r>
            <a:endParaRPr>
              <a:solidFill>
                <a:schemeClr val="dk1"/>
              </a:solidFill>
            </a:endParaRPr>
          </a:p>
          <a:p>
            <a:pPr marL="914400" lvl="1" indent="-298450" algn="l" rtl="0">
              <a:spcBef>
                <a:spcPts val="0"/>
              </a:spcBef>
              <a:spcAft>
                <a:spcPts val="0"/>
              </a:spcAft>
              <a:buClr>
                <a:schemeClr val="dk1"/>
              </a:buClr>
              <a:buSzPts val="1100"/>
              <a:buChar char="○"/>
            </a:pPr>
            <a:r>
              <a:rPr lang="en-US">
                <a:solidFill>
                  <a:schemeClr val="dk1"/>
                </a:solidFill>
              </a:rPr>
              <a:t>Option A is districts that did not receive any funding from the CDE-managed postsecondary workforce readiness programs, and if we keep the proposed metric thresholds and weights, the range of funding districts would receive is ~$44K for our smallest rural districts like Edison 54 and Kim Reorganized 88, and up to ~$230K for the largest urban district on this list, Harrison 2.</a:t>
            </a:r>
            <a:endParaRPr>
              <a:solidFill>
                <a:schemeClr val="dk1"/>
              </a:solidFill>
            </a:endParaRPr>
          </a:p>
          <a:p>
            <a:pPr marL="914400" lvl="1" indent="-298450" algn="l" rtl="0">
              <a:spcBef>
                <a:spcPts val="0"/>
              </a:spcBef>
              <a:spcAft>
                <a:spcPts val="0"/>
              </a:spcAft>
              <a:buClr>
                <a:schemeClr val="dk1"/>
              </a:buClr>
              <a:buSzPts val="1100"/>
              <a:buChar char="○"/>
            </a:pPr>
            <a:r>
              <a:rPr lang="en-US">
                <a:solidFill>
                  <a:schemeClr val="dk1"/>
                </a:solidFill>
              </a:rPr>
              <a:t>Option B would be districts that only received up to a state board-designated amount of funding for prior PWR progams.</a:t>
            </a:r>
            <a:endParaRPr>
              <a:solidFill>
                <a:schemeClr val="dk1"/>
              </a:solidFill>
            </a:endParaRPr>
          </a:p>
          <a:p>
            <a:pPr marL="914400" lvl="1" indent="-298450" algn="l" rtl="0">
              <a:spcBef>
                <a:spcPts val="0"/>
              </a:spcBef>
              <a:spcAft>
                <a:spcPts val="0"/>
              </a:spcAft>
              <a:buClr>
                <a:schemeClr val="dk1"/>
              </a:buClr>
              <a:buSzPts val="1100"/>
              <a:buChar char="○"/>
            </a:pPr>
            <a:r>
              <a:rPr lang="en-US">
                <a:solidFill>
                  <a:schemeClr val="dk1"/>
                </a:solidFill>
              </a:rPr>
              <a:t>We are open to other thoughts as well!</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If you would like to provide Start-Up funding to all districts, the range of funding is ~$2K for our smallest rural districts, such as Cheyenne and Haxtun. The largest amount would be ~$127K and it would go to districts like Byers 32J.</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Earlier I mentioned that, if providing funding only to districts with demonstrated need Edison 54 and Kim Reorganized 88 would receive ~$44K. If we provide funding to all, those districts would receive about half less, ~$25K.</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US">
                <a:solidFill>
                  <a:schemeClr val="dk1"/>
                </a:solidFill>
              </a:rPr>
              <a:t>1:! Navarro and McClellan</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8"/>
        <p:cNvGrpSpPr/>
        <p:nvPr/>
      </p:nvGrpSpPr>
      <p:grpSpPr>
        <a:xfrm>
          <a:off x="0" y="0"/>
          <a:ext cx="0" cy="0"/>
          <a:chOff x="0" y="0"/>
          <a:chExt cx="0" cy="0"/>
        </a:xfrm>
      </p:grpSpPr>
      <p:sp>
        <p:nvSpPr>
          <p:cNvPr id="1619" name="Google Shape;1619;g380476e3f9c_2_14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0" name="Google Shape;1620;g380476e3f9c_2_14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DO</a:t>
            </a:r>
            <a:endParaRPr/>
          </a:p>
          <a:p>
            <a:pPr marL="457200" lvl="0" indent="-298450" algn="l" rtl="0">
              <a:spcBef>
                <a:spcPts val="0"/>
              </a:spcBef>
              <a:spcAft>
                <a:spcPts val="0"/>
              </a:spcAft>
              <a:buSzPts val="1100"/>
              <a:buChar char="●"/>
            </a:pPr>
            <a:r>
              <a:rPr lang="en-US"/>
              <a:t>The second decision point is what the minimum and maximum number of students should be.</a:t>
            </a:r>
            <a:endParaRPr/>
          </a:p>
          <a:p>
            <a:pPr marL="457200" lvl="0" indent="-298450" algn="l" rtl="0">
              <a:spcBef>
                <a:spcPts val="0"/>
              </a:spcBef>
              <a:spcAft>
                <a:spcPts val="0"/>
              </a:spcAft>
              <a:buSzPts val="1100"/>
              <a:buChar char="●"/>
            </a:pPr>
            <a:r>
              <a:rPr lang="en-US"/>
              <a:t>The way the formula is set up, funding is provided on a per student basis. We are using the total number of high school students reported via October Count for the Student count.</a:t>
            </a:r>
            <a:endParaRPr/>
          </a:p>
          <a:p>
            <a:pPr marL="457200" lvl="0" indent="-298450" algn="l" rtl="0">
              <a:spcBef>
                <a:spcPts val="0"/>
              </a:spcBef>
              <a:spcAft>
                <a:spcPts val="0"/>
              </a:spcAft>
              <a:buSzPts val="1100"/>
              <a:buChar char="●"/>
            </a:pPr>
            <a:r>
              <a:rPr lang="en-US"/>
              <a:t>A recurring theme in all of the feedback we have collected, especially through the interviews and workshops with 45 districts for the postsecondary workforce readiness financial study, is that funds need to be more evenly distributed to districts, so the minimum number of students ensures that districts with a small high school population are still getting enough funding to make a meaningful impact, and that large districts are not receiving the lion’s share of the funding.</a:t>
            </a:r>
            <a:endParaRPr/>
          </a:p>
          <a:p>
            <a:pPr marL="457200" lvl="0" indent="-298450" algn="l" rtl="0">
              <a:spcBef>
                <a:spcPts val="0"/>
              </a:spcBef>
              <a:spcAft>
                <a:spcPts val="0"/>
              </a:spcAft>
              <a:buSzPts val="1100"/>
              <a:buChar char="●"/>
            </a:pPr>
            <a:r>
              <a:rPr lang="en-US"/>
              <a:t>The current tool has the minimum student count set at 500 and the maximum set at 2,000.</a:t>
            </a:r>
            <a:endParaRPr/>
          </a:p>
          <a:p>
            <a:pPr marL="457200" lvl="0" indent="-298450" algn="l" rtl="0">
              <a:spcBef>
                <a:spcPts val="0"/>
              </a:spcBef>
              <a:spcAft>
                <a:spcPts val="0"/>
              </a:spcAft>
              <a:buSzPts val="1100"/>
              <a:buChar char="●"/>
            </a:pPr>
            <a:r>
              <a:rPr lang="en-US"/>
              <a:t>For context, The range of students in grades 9-12 in CO districts is 10 students to ~27,000 students.</a:t>
            </a:r>
            <a:endParaRPr/>
          </a:p>
          <a:p>
            <a:pPr marL="457200" lvl="0" indent="-298450" algn="l" rtl="0">
              <a:spcBef>
                <a:spcPts val="0"/>
              </a:spcBef>
              <a:spcAft>
                <a:spcPts val="0"/>
              </a:spcAft>
              <a:buSzPts val="1100"/>
              <a:buChar char="●"/>
            </a:pPr>
            <a:r>
              <a:rPr lang="en-US"/>
              <a:t>70% of our 178 school districts have fewer than 500 students in grades 9-12</a:t>
            </a:r>
            <a:endParaRPr/>
          </a:p>
          <a:p>
            <a:pPr marL="457200" lvl="0" indent="-298450" algn="l" rtl="0">
              <a:spcBef>
                <a:spcPts val="0"/>
              </a:spcBef>
              <a:spcAft>
                <a:spcPts val="0"/>
              </a:spcAft>
              <a:buSzPts val="1100"/>
              <a:buChar char="●"/>
            </a:pPr>
            <a:r>
              <a:rPr lang="en-US"/>
              <a:t>16% of our </a:t>
            </a:r>
            <a:r>
              <a:rPr lang="en-US">
                <a:solidFill>
                  <a:schemeClr val="dk1"/>
                </a:solidFill>
              </a:rPr>
              <a:t>178 school districts have more than 2,000 students in grades 9-12</a:t>
            </a:r>
            <a:endParaRPr/>
          </a:p>
          <a:p>
            <a:pPr marL="457200" lvl="0" indent="-298450" algn="l" rtl="0">
              <a:spcBef>
                <a:spcPts val="0"/>
              </a:spcBef>
              <a:spcAft>
                <a:spcPts val="0"/>
              </a:spcAft>
              <a:buSzPts val="1100"/>
              <a:buChar char="●"/>
            </a:pPr>
            <a:r>
              <a:rPr lang="en-US"/>
              <a:t>Statute dictates that the state board set this maximum and minimum number of students.</a:t>
            </a:r>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6"/>
        <p:cNvGrpSpPr/>
        <p:nvPr/>
      </p:nvGrpSpPr>
      <p:grpSpPr>
        <a:xfrm>
          <a:off x="0" y="0"/>
          <a:ext cx="0" cy="0"/>
          <a:chOff x="0" y="0"/>
          <a:chExt cx="0" cy="0"/>
        </a:xfrm>
      </p:grpSpPr>
      <p:sp>
        <p:nvSpPr>
          <p:cNvPr id="1627" name="Google Shape;1627;g3805be10be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8" name="Google Shape;1628;g3805be10be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4"/>
        <p:cNvGrpSpPr/>
        <p:nvPr/>
      </p:nvGrpSpPr>
      <p:grpSpPr>
        <a:xfrm>
          <a:off x="0" y="0"/>
          <a:ext cx="0" cy="0"/>
          <a:chOff x="0" y="0"/>
          <a:chExt cx="0" cy="0"/>
        </a:xfrm>
      </p:grpSpPr>
      <p:sp>
        <p:nvSpPr>
          <p:cNvPr id="1635" name="Google Shape;1635;g380476e3f9c_2_15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6" name="Google Shape;1636;g380476e3f9c_2_15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DO</a:t>
            </a:r>
            <a:endParaRPr/>
          </a:p>
          <a:p>
            <a:pPr marL="457200" lvl="0" indent="-298450" algn="l" rtl="0">
              <a:spcBef>
                <a:spcPts val="0"/>
              </a:spcBef>
              <a:spcAft>
                <a:spcPts val="0"/>
              </a:spcAft>
              <a:buSzPts val="1100"/>
              <a:buChar char="●"/>
            </a:pPr>
            <a:r>
              <a:rPr lang="en-US"/>
              <a:t>The fourth and final decision point is around the categories of eligible expenses</a:t>
            </a:r>
            <a:endParaRPr/>
          </a:p>
          <a:p>
            <a:pPr marL="457200" lvl="0" indent="-298450" algn="l" rtl="0">
              <a:spcBef>
                <a:spcPts val="0"/>
              </a:spcBef>
              <a:spcAft>
                <a:spcPts val="0"/>
              </a:spcAft>
              <a:buSzPts val="1100"/>
              <a:buChar char="●"/>
            </a:pPr>
            <a:r>
              <a:rPr lang="en-US"/>
              <a:t>What you see on the slide are the categories set in statute.</a:t>
            </a:r>
            <a:endParaRPr/>
          </a:p>
          <a:p>
            <a:pPr marL="457200" lvl="0" indent="-298450" algn="l" rtl="0">
              <a:spcBef>
                <a:spcPts val="0"/>
              </a:spcBef>
              <a:spcAft>
                <a:spcPts val="0"/>
              </a:spcAft>
              <a:buSzPts val="1100"/>
              <a:buChar char="●"/>
            </a:pPr>
            <a:r>
              <a:rPr lang="en-US"/>
              <a:t>The rules provide some examples of the types of expenses that would be included in the existing statutory list. </a:t>
            </a:r>
            <a:endParaRPr/>
          </a:p>
          <a:p>
            <a:pPr marL="457200" lvl="0" indent="-298450" algn="l" rtl="0">
              <a:spcBef>
                <a:spcPts val="0"/>
              </a:spcBef>
              <a:spcAft>
                <a:spcPts val="0"/>
              </a:spcAft>
              <a:buSzPts val="1100"/>
              <a:buChar char="●"/>
            </a:pPr>
            <a:r>
              <a:rPr lang="en-US"/>
              <a:t>For example, the Program planning and design category eligible expenses may include, but not be limited to, paying school staff for additional time to write curriculum and develop new Career and Technical Education programs.</a:t>
            </a:r>
            <a:endParaRPr/>
          </a:p>
          <a:p>
            <a:pPr marL="457200" lvl="0" indent="-298450" algn="l" rtl="0">
              <a:spcBef>
                <a:spcPts val="0"/>
              </a:spcBef>
              <a:spcAft>
                <a:spcPts val="0"/>
              </a:spcAft>
              <a:buSzPts val="1100"/>
              <a:buChar char="●"/>
            </a:pPr>
            <a:r>
              <a:rPr lang="en-US"/>
              <a:t>The course materials, technology, and equipment category could include paying for software, machines, and fees for students to take Advanced Placement, International Baccalaureate and </a:t>
            </a:r>
            <a:r>
              <a:rPr lang="en-US">
                <a:solidFill>
                  <a:schemeClr val="dk1"/>
                </a:solidFill>
              </a:rPr>
              <a:t>industry-recognized credential </a:t>
            </a:r>
            <a:r>
              <a:rPr lang="en-US"/>
              <a:t>exam fees.</a:t>
            </a:r>
            <a:endParaRPr/>
          </a:p>
          <a:p>
            <a:pPr marL="457200" lvl="0" indent="-298450" algn="l" rtl="0">
              <a:spcBef>
                <a:spcPts val="0"/>
              </a:spcBef>
              <a:spcAft>
                <a:spcPts val="0"/>
              </a:spcAft>
              <a:buSzPts val="1100"/>
              <a:buChar char="●"/>
            </a:pPr>
            <a:r>
              <a:rPr lang="en-US"/>
              <a:t>Staff are not recommending to add other categories as the funding is intended to be pretty flexible.That being said, </a:t>
            </a:r>
            <a:r>
              <a:rPr lang="en-US">
                <a:solidFill>
                  <a:schemeClr val="dk1"/>
                </a:solidFill>
              </a:rPr>
              <a:t>you all may choose to add additional categories of eligible expenses.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2"/>
        <p:cNvGrpSpPr/>
        <p:nvPr/>
      </p:nvGrpSpPr>
      <p:grpSpPr>
        <a:xfrm>
          <a:off x="0" y="0"/>
          <a:ext cx="0" cy="0"/>
          <a:chOff x="0" y="0"/>
          <a:chExt cx="0" cy="0"/>
        </a:xfrm>
      </p:grpSpPr>
      <p:sp>
        <p:nvSpPr>
          <p:cNvPr id="1643" name="Google Shape;1643;g3805be10bef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4" name="Google Shape;1644;g3805be10bef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9"/>
        <p:cNvGrpSpPr/>
        <p:nvPr/>
      </p:nvGrpSpPr>
      <p:grpSpPr>
        <a:xfrm>
          <a:off x="0" y="0"/>
          <a:ext cx="0" cy="0"/>
          <a:chOff x="0" y="0"/>
          <a:chExt cx="0" cy="0"/>
        </a:xfrm>
      </p:grpSpPr>
      <p:sp>
        <p:nvSpPr>
          <p:cNvPr id="1650" name="Google Shape;1650;g380476e3f9c_2_15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1" name="Google Shape;1651;g380476e3f9c_2_1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Looking ahead to the near future…</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4"/>
        <p:cNvGrpSpPr/>
        <p:nvPr/>
      </p:nvGrpSpPr>
      <p:grpSpPr>
        <a:xfrm>
          <a:off x="0" y="0"/>
          <a:ext cx="0" cy="0"/>
          <a:chOff x="0" y="0"/>
          <a:chExt cx="0" cy="0"/>
        </a:xfrm>
      </p:grpSpPr>
      <p:sp>
        <p:nvSpPr>
          <p:cNvPr id="1655" name="Google Shape;1655;g380476e3f9c_2_15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6" name="Google Shape;1656;g380476e3f9c_2_15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2"/>
        <p:cNvGrpSpPr/>
        <p:nvPr/>
      </p:nvGrpSpPr>
      <p:grpSpPr>
        <a:xfrm>
          <a:off x="0" y="0"/>
          <a:ext cx="0" cy="0"/>
          <a:chOff x="0" y="0"/>
          <a:chExt cx="0" cy="0"/>
        </a:xfrm>
      </p:grpSpPr>
      <p:sp>
        <p:nvSpPr>
          <p:cNvPr id="1453" name="Google Shape;1453;g38a3eb1111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4" name="Google Shape;1454;g38a3eb11119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0"/>
        <p:cNvGrpSpPr/>
        <p:nvPr/>
      </p:nvGrpSpPr>
      <p:grpSpPr>
        <a:xfrm>
          <a:off x="0" y="0"/>
          <a:ext cx="0" cy="0"/>
          <a:chOff x="0" y="0"/>
          <a:chExt cx="0" cy="0"/>
        </a:xfrm>
      </p:grpSpPr>
      <p:sp>
        <p:nvSpPr>
          <p:cNvPr id="1661" name="Google Shape;1661;g3805be10be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2" name="Google Shape;1662;g3805be10be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DO</a:t>
            </a:r>
            <a:endParaRPr/>
          </a:p>
          <a:p>
            <a:pPr marL="457200" lvl="0" indent="-298450" algn="l" rtl="0">
              <a:spcBef>
                <a:spcPts val="0"/>
              </a:spcBef>
              <a:spcAft>
                <a:spcPts val="0"/>
              </a:spcAft>
              <a:buSzPts val="1100"/>
              <a:buChar char="●"/>
            </a:pPr>
            <a:r>
              <a:rPr lang="en-US"/>
              <a:t>Dr. Romero and I are planning to hold feedback sessions about the Start-Up Fund rules with the groups of folks you see listed here, many of which have been involved in this work throughout the three year journey from the first 1215 task force meeting to now.</a:t>
            </a:r>
            <a:endParaRPr/>
          </a:p>
          <a:p>
            <a:pPr marL="457200" lvl="0" indent="-298450" algn="l" rtl="0">
              <a:spcBef>
                <a:spcPts val="0"/>
              </a:spcBef>
              <a:spcAft>
                <a:spcPts val="0"/>
              </a:spcAft>
              <a:buSzPts val="1100"/>
              <a:buChar char="●"/>
            </a:pPr>
            <a:r>
              <a:rPr lang="en-US"/>
              <a:t>We welcome your thoughts on others we should reach out to…</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6"/>
        <p:cNvGrpSpPr/>
        <p:nvPr/>
      </p:nvGrpSpPr>
      <p:grpSpPr>
        <a:xfrm>
          <a:off x="0" y="0"/>
          <a:ext cx="0" cy="0"/>
          <a:chOff x="0" y="0"/>
          <a:chExt cx="0" cy="0"/>
        </a:xfrm>
      </p:grpSpPr>
      <p:sp>
        <p:nvSpPr>
          <p:cNvPr id="1667" name="Google Shape;1667;g380476e3f9c_2_15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8" name="Google Shape;1668;g380476e3f9c_2_1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DO</a:t>
            </a:r>
            <a:endParaRPr/>
          </a:p>
          <a:p>
            <a:pPr marL="0" lvl="0" indent="0" algn="l" rtl="0">
              <a:spcBef>
                <a:spcPts val="0"/>
              </a:spcBef>
              <a:spcAft>
                <a:spcPts val="0"/>
              </a:spcAft>
              <a:buNone/>
            </a:pPr>
            <a:r>
              <a:rPr lang="en-US"/>
              <a:t>…as well as any questions you have for us. Thank you!</a:t>
            </a:r>
            <a:endParaRPr/>
          </a:p>
          <a:p>
            <a:pPr marL="0" lvl="0" indent="0" algn="l" rtl="0">
              <a:spcBef>
                <a:spcPts val="0"/>
              </a:spcBef>
              <a:spcAft>
                <a:spcPts val="0"/>
              </a:spcAft>
              <a:buNone/>
            </a:pPr>
            <a:endParaRPr/>
          </a:p>
          <a:p>
            <a:pPr marL="0" lvl="0" indent="0" algn="l" rtl="0">
              <a:lnSpc>
                <a:spcPct val="115000"/>
              </a:lnSpc>
              <a:spcBef>
                <a:spcPts val="0"/>
              </a:spcBef>
              <a:spcAft>
                <a:spcPts val="0"/>
              </a:spcAft>
              <a:buNone/>
            </a:pPr>
            <a:r>
              <a:rPr lang="en-US">
                <a:solidFill>
                  <a:schemeClr val="dk1"/>
                </a:solidFill>
                <a:latin typeface="Calibri"/>
                <a:ea typeface="Calibri"/>
                <a:cs typeface="Calibri"/>
                <a:sym typeface="Calibri"/>
              </a:rPr>
              <a:t>2023-24 PWR Participation for Start-Up Includes:</a:t>
            </a:r>
            <a:endParaRPr>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AutoNum type="arabicPeriod"/>
            </a:pPr>
            <a:r>
              <a:rPr lang="en-US">
                <a:solidFill>
                  <a:schemeClr val="dk1"/>
                </a:solidFill>
                <a:latin typeface="Calibri"/>
                <a:ea typeface="Calibri"/>
                <a:cs typeface="Calibri"/>
                <a:sym typeface="Calibri"/>
              </a:rPr>
              <a:t>CDIP</a:t>
            </a:r>
            <a:endParaRPr>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AutoNum type="arabicPeriod"/>
            </a:pPr>
            <a:r>
              <a:rPr lang="en-US">
                <a:solidFill>
                  <a:schemeClr val="dk1"/>
                </a:solidFill>
                <a:latin typeface="Calibri"/>
                <a:ea typeface="Calibri"/>
                <a:cs typeface="Calibri"/>
                <a:sym typeface="Calibri"/>
              </a:rPr>
              <a:t>ILOP</a:t>
            </a:r>
            <a:endParaRPr>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AutoNum type="arabicPeriod"/>
            </a:pPr>
            <a:r>
              <a:rPr lang="en-US">
                <a:solidFill>
                  <a:schemeClr val="dk1"/>
                </a:solidFill>
                <a:latin typeface="Calibri"/>
                <a:ea typeface="Calibri"/>
                <a:cs typeface="Calibri"/>
                <a:sym typeface="Calibri"/>
              </a:rPr>
              <a:t>ASCENT</a:t>
            </a:r>
            <a:endParaRPr>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AutoNum type="arabicPeriod"/>
            </a:pPr>
            <a:r>
              <a:rPr lang="en-US">
                <a:solidFill>
                  <a:schemeClr val="dk1"/>
                </a:solidFill>
                <a:latin typeface="Calibri"/>
                <a:ea typeface="Calibri"/>
                <a:cs typeface="Calibri"/>
                <a:sym typeface="Calibri"/>
              </a:rPr>
              <a:t>TREP</a:t>
            </a:r>
            <a:endParaRPr>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AutoNum type="arabicPeriod"/>
            </a:pPr>
            <a:r>
              <a:rPr lang="en-US">
                <a:solidFill>
                  <a:schemeClr val="dk1"/>
                </a:solidFill>
                <a:latin typeface="Calibri"/>
                <a:ea typeface="Calibri"/>
                <a:cs typeface="Calibri"/>
                <a:sym typeface="Calibri"/>
              </a:rPr>
              <a:t>P-TECH</a:t>
            </a:r>
            <a:endParaRPr>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AutoNum type="arabicPeriod"/>
            </a:pPr>
            <a:r>
              <a:rPr lang="en-US">
                <a:solidFill>
                  <a:schemeClr val="dk1"/>
                </a:solidFill>
                <a:latin typeface="Calibri"/>
                <a:ea typeface="Calibri"/>
                <a:cs typeface="Calibri"/>
                <a:sym typeface="Calibri"/>
              </a:rPr>
              <a:t>Concurrent enrollment</a:t>
            </a:r>
            <a:endParaRPr>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AutoNum type="arabicPeriod"/>
            </a:pPr>
            <a:r>
              <a:rPr lang="en-US">
                <a:solidFill>
                  <a:schemeClr val="dk1"/>
                </a:solidFill>
                <a:latin typeface="Calibri"/>
                <a:ea typeface="Calibri"/>
                <a:cs typeface="Calibri"/>
                <a:sym typeface="Calibri"/>
              </a:rPr>
              <a:t>Early college</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1"/>
        <p:cNvGrpSpPr/>
        <p:nvPr/>
      </p:nvGrpSpPr>
      <p:grpSpPr>
        <a:xfrm>
          <a:off x="0" y="0"/>
          <a:ext cx="0" cy="0"/>
          <a:chOff x="0" y="0"/>
          <a:chExt cx="0" cy="0"/>
        </a:xfrm>
      </p:grpSpPr>
      <p:sp>
        <p:nvSpPr>
          <p:cNvPr id="1672" name="Google Shape;167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3" name="Google Shape;1673;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7"/>
        <p:cNvGrpSpPr/>
        <p:nvPr/>
      </p:nvGrpSpPr>
      <p:grpSpPr>
        <a:xfrm>
          <a:off x="0" y="0"/>
          <a:ext cx="0" cy="0"/>
          <a:chOff x="0" y="0"/>
          <a:chExt cx="0" cy="0"/>
        </a:xfrm>
      </p:grpSpPr>
      <p:sp>
        <p:nvSpPr>
          <p:cNvPr id="1678" name="Google Shape;1678;g37a8f602c24_3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9" name="Google Shape;1679;g37a8f602c24_3_1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lvl="0" indent="0" algn="l" rtl="0">
              <a:lnSpc>
                <a:spcPct val="100000"/>
              </a:lnSpc>
              <a:spcBef>
                <a:spcPts val="0"/>
              </a:spcBef>
              <a:spcAft>
                <a:spcPts val="0"/>
              </a:spcAft>
              <a:buClr>
                <a:schemeClr val="dk1"/>
              </a:buClr>
              <a:buSzPts val="1100"/>
              <a:buFont typeface="Arial"/>
              <a:buNone/>
            </a:pPr>
            <a:r>
              <a:rPr lang="en-US" sz="1200" i="1">
                <a:solidFill>
                  <a:schemeClr val="dk1"/>
                </a:solidFill>
              </a:rPr>
              <a:t>"Work-based learning" means demonstrating learning through work or at work, consistent with the work-based learning quality expectations established pursuant to section 8-83-602 (5). "Work-based learning" includes the same meaning as set forth in s</a:t>
            </a:r>
            <a:r>
              <a:rPr lang="en-US" sz="1200" i="1">
                <a:solidFill>
                  <a:schemeClr val="dk1"/>
                </a:solidFill>
                <a:highlight>
                  <a:srgbClr val="9DD9DB"/>
                </a:highlight>
              </a:rPr>
              <a:t>ection </a:t>
            </a:r>
            <a:r>
              <a:rPr lang="en-US" sz="1200" u="sng">
                <a:solidFill>
                  <a:schemeClr val="hlink"/>
                </a:solidFill>
                <a:hlinkClick r:id="rId3"/>
              </a:rPr>
              <a:t> 8-83-601</a:t>
            </a:r>
            <a:r>
              <a:rPr lang="en-US" sz="1200" i="1">
                <a:solidFill>
                  <a:schemeClr val="dk1"/>
                </a:solidFill>
              </a:rPr>
              <a:t>(15):</a:t>
            </a:r>
            <a:endParaRPr sz="1200" b="1" i="1">
              <a:solidFill>
                <a:schemeClr val="dk1"/>
              </a:solidFill>
            </a:endParaRPr>
          </a:p>
          <a:p>
            <a:pPr marL="457200" lvl="0" indent="0" algn="l" rtl="0">
              <a:lnSpc>
                <a:spcPct val="100000"/>
              </a:lnSpc>
              <a:spcBef>
                <a:spcPts val="0"/>
              </a:spcBef>
              <a:spcAft>
                <a:spcPts val="0"/>
              </a:spcAft>
              <a:buClr>
                <a:schemeClr val="dk1"/>
              </a:buClr>
              <a:buSzPts val="1100"/>
              <a:buFont typeface="Arial"/>
              <a:buNone/>
            </a:pPr>
            <a:r>
              <a:rPr lang="en-US" sz="1200" b="1" i="1">
                <a:solidFill>
                  <a:schemeClr val="dk1"/>
                </a:solidFill>
              </a:rPr>
              <a:t>(a)</a:t>
            </a:r>
            <a:r>
              <a:rPr lang="en-US" sz="1200" i="1">
                <a:solidFill>
                  <a:schemeClr val="dk1"/>
                </a:solidFill>
              </a:rPr>
              <a:t> “Work-based learning” means learning that occurs, in whole or in part, in the workplace that provides youth and adults, including teachers in K-12 classrooms, with hands-on, real-world experience and training for skills development.</a:t>
            </a:r>
            <a:endParaRPr sz="1200" i="1">
              <a:solidFill>
                <a:schemeClr val="dk1"/>
              </a:solidFill>
            </a:endParaRPr>
          </a:p>
          <a:p>
            <a:pPr marL="457200" lvl="0" indent="0" algn="l" rtl="0">
              <a:lnSpc>
                <a:spcPct val="100000"/>
              </a:lnSpc>
              <a:spcBef>
                <a:spcPts val="0"/>
              </a:spcBef>
              <a:spcAft>
                <a:spcPts val="0"/>
              </a:spcAft>
              <a:buClr>
                <a:schemeClr val="dk1"/>
              </a:buClr>
              <a:buSzPts val="1100"/>
              <a:buFont typeface="Arial"/>
              <a:buNone/>
            </a:pPr>
            <a:r>
              <a:rPr lang="en-US" sz="1200" b="1" i="1">
                <a:solidFill>
                  <a:schemeClr val="dk1"/>
                </a:solidFill>
              </a:rPr>
              <a:t>(b)</a:t>
            </a:r>
            <a:r>
              <a:rPr lang="en-US" sz="1200" i="1">
                <a:solidFill>
                  <a:schemeClr val="dk1"/>
                </a:solidFill>
              </a:rPr>
              <a:t> “Work-based learning” includes activities such as job shadowing, internships, externships, pre-apprenticeships, apprenticeships, residencies, and incumbent-worker training.</a:t>
            </a:r>
            <a:endParaRPr sz="1200" i="1">
              <a:solidFill>
                <a:schemeClr val="dk1"/>
              </a:solidFill>
            </a:endParaRPr>
          </a:p>
          <a:p>
            <a:pPr marL="457200" lvl="0" indent="0" algn="l" rtl="0">
              <a:lnSpc>
                <a:spcPct val="100000"/>
              </a:lnSpc>
              <a:spcBef>
                <a:spcPts val="0"/>
              </a:spcBef>
              <a:spcAft>
                <a:spcPts val="1000"/>
              </a:spcAft>
              <a:buClr>
                <a:schemeClr val="dk1"/>
              </a:buClr>
              <a:buSzPts val="1100"/>
              <a:buFont typeface="Arial"/>
              <a:buNone/>
            </a:pPr>
            <a:r>
              <a:rPr lang="en-US" sz="1200" b="1" i="1">
                <a:solidFill>
                  <a:schemeClr val="dk1"/>
                </a:solidFill>
              </a:rPr>
              <a:t>(c)</a:t>
            </a:r>
            <a:r>
              <a:rPr lang="en-US" sz="1200" i="1">
                <a:solidFill>
                  <a:schemeClr val="dk1"/>
                </a:solidFill>
              </a:rPr>
              <a:t> “Work-based learning” also includes externships in STEM or STEM-related fields tailored to provide K-12 teachers with knowledge to improve classroom curriculum.</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3"/>
        <p:cNvGrpSpPr/>
        <p:nvPr/>
      </p:nvGrpSpPr>
      <p:grpSpPr>
        <a:xfrm>
          <a:off x="0" y="0"/>
          <a:ext cx="0" cy="0"/>
          <a:chOff x="0" y="0"/>
          <a:chExt cx="0" cy="0"/>
        </a:xfrm>
      </p:grpSpPr>
      <p:sp>
        <p:nvSpPr>
          <p:cNvPr id="1684" name="Google Shape;1684;g37a8f602c24_3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5" name="Google Shape;1685;g37a8f602c24_3_1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9"/>
        <p:cNvGrpSpPr/>
        <p:nvPr/>
      </p:nvGrpSpPr>
      <p:grpSpPr>
        <a:xfrm>
          <a:off x="0" y="0"/>
          <a:ext cx="0" cy="0"/>
          <a:chOff x="0" y="0"/>
          <a:chExt cx="0" cy="0"/>
        </a:xfrm>
      </p:grpSpPr>
      <p:sp>
        <p:nvSpPr>
          <p:cNvPr id="1690" name="Google Shape;1690;g37a8f602c24_3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91" name="Google Shape;1691;g37a8f602c24_3_1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5"/>
        <p:cNvGrpSpPr/>
        <p:nvPr/>
      </p:nvGrpSpPr>
      <p:grpSpPr>
        <a:xfrm>
          <a:off x="0" y="0"/>
          <a:ext cx="0" cy="0"/>
          <a:chOff x="0" y="0"/>
          <a:chExt cx="0" cy="0"/>
        </a:xfrm>
      </p:grpSpPr>
      <p:sp>
        <p:nvSpPr>
          <p:cNvPr id="1696" name="Google Shape;1696;g37a8f602c24_3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97" name="Google Shape;1697;g37a8f602c24_3_1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1"/>
        <p:cNvGrpSpPr/>
        <p:nvPr/>
      </p:nvGrpSpPr>
      <p:grpSpPr>
        <a:xfrm>
          <a:off x="0" y="0"/>
          <a:ext cx="0" cy="0"/>
          <a:chOff x="0" y="0"/>
          <a:chExt cx="0" cy="0"/>
        </a:xfrm>
      </p:grpSpPr>
      <p:sp>
        <p:nvSpPr>
          <p:cNvPr id="1702" name="Google Shape;1702;g37a8f602c24_3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3" name="Google Shape;1703;g37a8f602c24_3_1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We do recognize that it takes some time for new students to be evaluated and identified with a disability. Thus, the December Count date is beneficial as it provides two additional months for the identification process.  However, once identified, a student’s eligibility will carry over into the next school year.  E.g. a student identified in April will still have an active IEP as of October, with no</a:t>
            </a:r>
            <a:r>
              <a:rPr lang="en-US" sz="1200" b="0" i="0" u="none" strike="noStrike" cap="none">
                <a:solidFill>
                  <a:schemeClr val="dk1"/>
                </a:solidFill>
                <a:latin typeface="Calibri"/>
                <a:ea typeface="Calibri"/>
                <a:cs typeface="Calibri"/>
                <a:sym typeface="Calibri"/>
              </a:rPr>
              <a:t>SDLT members were worried about unintended consequences of requiring active IEPs by October 1</a:t>
            </a:r>
            <a:r>
              <a:rPr lang="en-US" sz="1200" b="0" i="0" u="none" strike="noStrike" cap="none" baseline="30000">
                <a:solidFill>
                  <a:schemeClr val="dk1"/>
                </a:solidFill>
                <a:latin typeface="Calibri"/>
                <a:ea typeface="Calibri"/>
                <a:cs typeface="Calibri"/>
                <a:sym typeface="Calibri"/>
              </a:rPr>
              <a:t>st</a:t>
            </a:r>
            <a:r>
              <a:rPr lang="en-US" sz="1200" b="0" i="0" u="none" strike="noStrike" cap="none">
                <a:solidFill>
                  <a:schemeClr val="dk1"/>
                </a:solidFill>
                <a:latin typeface="Calibri"/>
                <a:ea typeface="Calibri"/>
                <a:cs typeface="Calibri"/>
                <a:sym typeface="Calibri"/>
              </a:rPr>
              <a:t>.</a:t>
            </a:r>
            <a:r>
              <a:rPr lang="en-US"/>
              <a:t> intervention required during the second school year. </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Arial"/>
              <a:buNone/>
            </a:pPr>
            <a:r>
              <a:rPr lang="en-US"/>
              <a:t>Of course, December Count funds preschool students, which School Finance does not.  When looking just at funded K-12 students, the difference between the two counts is 1245 or a difference of 1.1%: 109,396 in Student October and 110,641 in December Count.  We found that it was interesting that 4,540 students were reported in October, but not in December and 5,788 students were reported in December but not in October.  Therefore, it appears that the movement of students during the year may have more to do with the differences in counts than identifications after October.</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7"/>
        <p:cNvGrpSpPr/>
        <p:nvPr/>
      </p:nvGrpSpPr>
      <p:grpSpPr>
        <a:xfrm>
          <a:off x="0" y="0"/>
          <a:ext cx="0" cy="0"/>
          <a:chOff x="0" y="0"/>
          <a:chExt cx="0" cy="0"/>
        </a:xfrm>
      </p:grpSpPr>
      <p:sp>
        <p:nvSpPr>
          <p:cNvPr id="1708" name="Google Shape;1708;g37a8f602c24_3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9" name="Google Shape;1709;g37a8f602c24_3_1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3"/>
        <p:cNvGrpSpPr/>
        <p:nvPr/>
      </p:nvGrpSpPr>
      <p:grpSpPr>
        <a:xfrm>
          <a:off x="0" y="0"/>
          <a:ext cx="0" cy="0"/>
          <a:chOff x="0" y="0"/>
          <a:chExt cx="0" cy="0"/>
        </a:xfrm>
      </p:grpSpPr>
      <p:sp>
        <p:nvSpPr>
          <p:cNvPr id="1714" name="Google Shape;1714;g37a8f602c24_3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5" name="Google Shape;1715;g37a8f602c24_3_1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8"/>
        <p:cNvGrpSpPr/>
        <p:nvPr/>
      </p:nvGrpSpPr>
      <p:grpSpPr>
        <a:xfrm>
          <a:off x="0" y="0"/>
          <a:ext cx="0" cy="0"/>
          <a:chOff x="0" y="0"/>
          <a:chExt cx="0" cy="0"/>
        </a:xfrm>
      </p:grpSpPr>
      <p:sp>
        <p:nvSpPr>
          <p:cNvPr id="1459" name="Google Shape;1459;g38a3eb1111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0" name="Google Shape;1460;g38a3eb11119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9"/>
        <p:cNvGrpSpPr/>
        <p:nvPr/>
      </p:nvGrpSpPr>
      <p:grpSpPr>
        <a:xfrm>
          <a:off x="0" y="0"/>
          <a:ext cx="0" cy="0"/>
          <a:chOff x="0" y="0"/>
          <a:chExt cx="0" cy="0"/>
        </a:xfrm>
      </p:grpSpPr>
      <p:sp>
        <p:nvSpPr>
          <p:cNvPr id="1720" name="Google Shape;1720;g37a8f602c24_3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1" name="Google Shape;1721;g37a8f602c24_3_1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5"/>
        <p:cNvGrpSpPr/>
        <p:nvPr/>
      </p:nvGrpSpPr>
      <p:grpSpPr>
        <a:xfrm>
          <a:off x="0" y="0"/>
          <a:ext cx="0" cy="0"/>
          <a:chOff x="0" y="0"/>
          <a:chExt cx="0" cy="0"/>
        </a:xfrm>
      </p:grpSpPr>
      <p:sp>
        <p:nvSpPr>
          <p:cNvPr id="1726" name="Google Shape;1726;g37a8f602c24_3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7" name="Google Shape;1727;g37a8f602c24_3_1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1"/>
        <p:cNvGrpSpPr/>
        <p:nvPr/>
      </p:nvGrpSpPr>
      <p:grpSpPr>
        <a:xfrm>
          <a:off x="0" y="0"/>
          <a:ext cx="0" cy="0"/>
          <a:chOff x="0" y="0"/>
          <a:chExt cx="0" cy="0"/>
        </a:xfrm>
      </p:grpSpPr>
      <p:sp>
        <p:nvSpPr>
          <p:cNvPr id="1732" name="Google Shape;1732;g37a8f602c24_5_1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3" name="Google Shape;1733;g37a8f602c24_5_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7"/>
        <p:cNvGrpSpPr/>
        <p:nvPr/>
      </p:nvGrpSpPr>
      <p:grpSpPr>
        <a:xfrm>
          <a:off x="0" y="0"/>
          <a:ext cx="0" cy="0"/>
          <a:chOff x="0" y="0"/>
          <a:chExt cx="0" cy="0"/>
        </a:xfrm>
      </p:grpSpPr>
      <p:sp>
        <p:nvSpPr>
          <p:cNvPr id="1738" name="Google Shape;1738;g37a8f602c24_5_1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9" name="Google Shape;1739;g37a8f602c24_5_1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3"/>
        <p:cNvGrpSpPr/>
        <p:nvPr/>
      </p:nvGrpSpPr>
      <p:grpSpPr>
        <a:xfrm>
          <a:off x="0" y="0"/>
          <a:ext cx="0" cy="0"/>
          <a:chOff x="0" y="0"/>
          <a:chExt cx="0" cy="0"/>
        </a:xfrm>
      </p:grpSpPr>
      <p:sp>
        <p:nvSpPr>
          <p:cNvPr id="1744" name="Google Shape;1744;g37a8f602c24_5_1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prohibits back charging indirect costs for previous years. </a:t>
            </a:r>
            <a:endParaRPr/>
          </a:p>
        </p:txBody>
      </p:sp>
      <p:sp>
        <p:nvSpPr>
          <p:cNvPr id="1745" name="Google Shape;1745;g37a8f602c24_5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0"/>
        <p:cNvGrpSpPr/>
        <p:nvPr/>
      </p:nvGrpSpPr>
      <p:grpSpPr>
        <a:xfrm>
          <a:off x="0" y="0"/>
          <a:ext cx="0" cy="0"/>
          <a:chOff x="0" y="0"/>
          <a:chExt cx="0" cy="0"/>
        </a:xfrm>
      </p:grpSpPr>
      <p:sp>
        <p:nvSpPr>
          <p:cNvPr id="1751" name="Google Shape;1751;g37d36d6bc1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prohibits back charging indirect costs for previous years. </a:t>
            </a:r>
            <a:endParaRPr/>
          </a:p>
        </p:txBody>
      </p:sp>
      <p:sp>
        <p:nvSpPr>
          <p:cNvPr id="1752" name="Google Shape;1752;g37d36d6bc1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7"/>
        <p:cNvGrpSpPr/>
        <p:nvPr/>
      </p:nvGrpSpPr>
      <p:grpSpPr>
        <a:xfrm>
          <a:off x="0" y="0"/>
          <a:ext cx="0" cy="0"/>
          <a:chOff x="0" y="0"/>
          <a:chExt cx="0" cy="0"/>
        </a:xfrm>
      </p:grpSpPr>
      <p:sp>
        <p:nvSpPr>
          <p:cNvPr id="1758" name="Google Shape;1758;g37a8f602c2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9" name="Google Shape;1759;g37a8f602c2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4"/>
        <p:cNvGrpSpPr/>
        <p:nvPr/>
      </p:nvGrpSpPr>
      <p:grpSpPr>
        <a:xfrm>
          <a:off x="0" y="0"/>
          <a:ext cx="0" cy="0"/>
          <a:chOff x="0" y="0"/>
          <a:chExt cx="0" cy="0"/>
        </a:xfrm>
      </p:grpSpPr>
      <p:sp>
        <p:nvSpPr>
          <p:cNvPr id="1765" name="Google Shape;1765;g37a8f602c2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6" name="Google Shape;1766;g37a8f602c24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0"/>
        <p:cNvGrpSpPr/>
        <p:nvPr/>
      </p:nvGrpSpPr>
      <p:grpSpPr>
        <a:xfrm>
          <a:off x="0" y="0"/>
          <a:ext cx="0" cy="0"/>
          <a:chOff x="0" y="0"/>
          <a:chExt cx="0" cy="0"/>
        </a:xfrm>
      </p:grpSpPr>
      <p:sp>
        <p:nvSpPr>
          <p:cNvPr id="1771" name="Google Shape;1771;g37a8f602c2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2" name="Google Shape;1772;g37a8f602c24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6"/>
        <p:cNvGrpSpPr/>
        <p:nvPr/>
      </p:nvGrpSpPr>
      <p:grpSpPr>
        <a:xfrm>
          <a:off x="0" y="0"/>
          <a:ext cx="0" cy="0"/>
          <a:chOff x="0" y="0"/>
          <a:chExt cx="0" cy="0"/>
        </a:xfrm>
      </p:grpSpPr>
      <p:sp>
        <p:nvSpPr>
          <p:cNvPr id="1777" name="Google Shape;177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8" name="Google Shape;1778;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4"/>
        <p:cNvGrpSpPr/>
        <p:nvPr/>
      </p:nvGrpSpPr>
      <p:grpSpPr>
        <a:xfrm>
          <a:off x="0" y="0"/>
          <a:ext cx="0" cy="0"/>
          <a:chOff x="0" y="0"/>
          <a:chExt cx="0" cy="0"/>
        </a:xfrm>
      </p:grpSpPr>
      <p:sp>
        <p:nvSpPr>
          <p:cNvPr id="1465" name="Google Shape;1465;g38a3eb11119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6" name="Google Shape;1466;g38a3eb11119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3"/>
        <p:cNvGrpSpPr/>
        <p:nvPr/>
      </p:nvGrpSpPr>
      <p:grpSpPr>
        <a:xfrm>
          <a:off x="0" y="0"/>
          <a:ext cx="0" cy="0"/>
          <a:chOff x="0" y="0"/>
          <a:chExt cx="0" cy="0"/>
        </a:xfrm>
      </p:grpSpPr>
      <p:sp>
        <p:nvSpPr>
          <p:cNvPr id="1784" name="Google Shape;1784;g385771a80b0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5" name="Google Shape;1785;g385771a80b0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9"/>
        <p:cNvGrpSpPr/>
        <p:nvPr/>
      </p:nvGrpSpPr>
      <p:grpSpPr>
        <a:xfrm>
          <a:off x="0" y="0"/>
          <a:ext cx="0" cy="0"/>
          <a:chOff x="0" y="0"/>
          <a:chExt cx="0" cy="0"/>
        </a:xfrm>
      </p:grpSpPr>
      <p:sp>
        <p:nvSpPr>
          <p:cNvPr id="1790" name="Google Shape;179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1" name="Google Shape;1791;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5"/>
        <p:cNvGrpSpPr/>
        <p:nvPr/>
      </p:nvGrpSpPr>
      <p:grpSpPr>
        <a:xfrm>
          <a:off x="0" y="0"/>
          <a:ext cx="0" cy="0"/>
          <a:chOff x="0" y="0"/>
          <a:chExt cx="0" cy="0"/>
        </a:xfrm>
      </p:grpSpPr>
      <p:sp>
        <p:nvSpPr>
          <p:cNvPr id="1796" name="Google Shape;179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7" name="Google Shape;1797;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1"/>
        <p:cNvGrpSpPr/>
        <p:nvPr/>
      </p:nvGrpSpPr>
      <p:grpSpPr>
        <a:xfrm>
          <a:off x="0" y="0"/>
          <a:ext cx="0" cy="0"/>
          <a:chOff x="0" y="0"/>
          <a:chExt cx="0" cy="0"/>
        </a:xfrm>
      </p:grpSpPr>
      <p:sp>
        <p:nvSpPr>
          <p:cNvPr id="1802" name="Google Shape;1802;g37d3fc06d72_2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3" name="Google Shape;1803;g37d3fc06d72_2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7"/>
        <p:cNvGrpSpPr/>
        <p:nvPr/>
      </p:nvGrpSpPr>
      <p:grpSpPr>
        <a:xfrm>
          <a:off x="0" y="0"/>
          <a:ext cx="0" cy="0"/>
          <a:chOff x="0" y="0"/>
          <a:chExt cx="0" cy="0"/>
        </a:xfrm>
      </p:grpSpPr>
      <p:sp>
        <p:nvSpPr>
          <p:cNvPr id="1808" name="Google Shape;1808;g380476e3f9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9" name="Google Shape;1809;g380476e3f9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3"/>
        <p:cNvGrpSpPr/>
        <p:nvPr/>
      </p:nvGrpSpPr>
      <p:grpSpPr>
        <a:xfrm>
          <a:off x="0" y="0"/>
          <a:ext cx="0" cy="0"/>
          <a:chOff x="0" y="0"/>
          <a:chExt cx="0" cy="0"/>
        </a:xfrm>
      </p:grpSpPr>
      <p:sp>
        <p:nvSpPr>
          <p:cNvPr id="1814" name="Google Shape;1814;g380476e3f9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5" name="Google Shape;1815;g380476e3f9c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9"/>
        <p:cNvGrpSpPr/>
        <p:nvPr/>
      </p:nvGrpSpPr>
      <p:grpSpPr>
        <a:xfrm>
          <a:off x="0" y="0"/>
          <a:ext cx="0" cy="0"/>
          <a:chOff x="0" y="0"/>
          <a:chExt cx="0" cy="0"/>
        </a:xfrm>
      </p:grpSpPr>
      <p:sp>
        <p:nvSpPr>
          <p:cNvPr id="1820" name="Google Shape;1820;g37d3fc06d72_2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1" name="Google Shape;1821;g37d3fc06d72_2_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5"/>
        <p:cNvGrpSpPr/>
        <p:nvPr/>
      </p:nvGrpSpPr>
      <p:grpSpPr>
        <a:xfrm>
          <a:off x="0" y="0"/>
          <a:ext cx="0" cy="0"/>
          <a:chOff x="0" y="0"/>
          <a:chExt cx="0" cy="0"/>
        </a:xfrm>
      </p:grpSpPr>
      <p:sp>
        <p:nvSpPr>
          <p:cNvPr id="1826" name="Google Shape;182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7" name="Google Shape;1827;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1"/>
        <p:cNvGrpSpPr/>
        <p:nvPr/>
      </p:nvGrpSpPr>
      <p:grpSpPr>
        <a:xfrm>
          <a:off x="0" y="0"/>
          <a:ext cx="0" cy="0"/>
          <a:chOff x="0" y="0"/>
          <a:chExt cx="0" cy="0"/>
        </a:xfrm>
      </p:grpSpPr>
      <p:sp>
        <p:nvSpPr>
          <p:cNvPr id="1832" name="Google Shape;1832;g37d3fc06d72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3" name="Google Shape;1833;g37d3fc06d72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7"/>
        <p:cNvGrpSpPr/>
        <p:nvPr/>
      </p:nvGrpSpPr>
      <p:grpSpPr>
        <a:xfrm>
          <a:off x="0" y="0"/>
          <a:ext cx="0" cy="0"/>
          <a:chOff x="0" y="0"/>
          <a:chExt cx="0" cy="0"/>
        </a:xfrm>
      </p:grpSpPr>
      <p:sp>
        <p:nvSpPr>
          <p:cNvPr id="1838" name="Google Shape;1838;g37d3fc06d72_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9" name="Google Shape;1839;g37d3fc06d72_2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0"/>
        <p:cNvGrpSpPr/>
        <p:nvPr/>
      </p:nvGrpSpPr>
      <p:grpSpPr>
        <a:xfrm>
          <a:off x="0" y="0"/>
          <a:ext cx="0" cy="0"/>
          <a:chOff x="0" y="0"/>
          <a:chExt cx="0" cy="0"/>
        </a:xfrm>
      </p:grpSpPr>
      <p:sp>
        <p:nvSpPr>
          <p:cNvPr id="1471" name="Google Shape;147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2" name="Google Shape;147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3"/>
        <p:cNvGrpSpPr/>
        <p:nvPr/>
      </p:nvGrpSpPr>
      <p:grpSpPr>
        <a:xfrm>
          <a:off x="0" y="0"/>
          <a:ext cx="0" cy="0"/>
          <a:chOff x="0" y="0"/>
          <a:chExt cx="0" cy="0"/>
        </a:xfrm>
      </p:grpSpPr>
      <p:sp>
        <p:nvSpPr>
          <p:cNvPr id="1844" name="Google Shape;1844;g37d3fc06d72_2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45" name="Google Shape;1845;g37d3fc06d72_2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9"/>
        <p:cNvGrpSpPr/>
        <p:nvPr/>
      </p:nvGrpSpPr>
      <p:grpSpPr>
        <a:xfrm>
          <a:off x="0" y="0"/>
          <a:ext cx="0" cy="0"/>
          <a:chOff x="0" y="0"/>
          <a:chExt cx="0" cy="0"/>
        </a:xfrm>
      </p:grpSpPr>
      <p:sp>
        <p:nvSpPr>
          <p:cNvPr id="1850" name="Google Shape;1850;g37d3fc06d72_2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1" name="Google Shape;1851;g37d3fc06d72_2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5"/>
        <p:cNvGrpSpPr/>
        <p:nvPr/>
      </p:nvGrpSpPr>
      <p:grpSpPr>
        <a:xfrm>
          <a:off x="0" y="0"/>
          <a:ext cx="0" cy="0"/>
          <a:chOff x="0" y="0"/>
          <a:chExt cx="0" cy="0"/>
        </a:xfrm>
      </p:grpSpPr>
      <p:sp>
        <p:nvSpPr>
          <p:cNvPr id="1856" name="Google Shape;1856;g37d3fc06d72_2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7" name="Google Shape;1857;g37d3fc06d72_2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1"/>
        <p:cNvGrpSpPr/>
        <p:nvPr/>
      </p:nvGrpSpPr>
      <p:grpSpPr>
        <a:xfrm>
          <a:off x="0" y="0"/>
          <a:ext cx="0" cy="0"/>
          <a:chOff x="0" y="0"/>
          <a:chExt cx="0" cy="0"/>
        </a:xfrm>
      </p:grpSpPr>
      <p:sp>
        <p:nvSpPr>
          <p:cNvPr id="1862" name="Google Shape;1862;g37d3fc06d72_2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63" name="Google Shape;1863;g37d3fc06d72_2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7"/>
        <p:cNvGrpSpPr/>
        <p:nvPr/>
      </p:nvGrpSpPr>
      <p:grpSpPr>
        <a:xfrm>
          <a:off x="0" y="0"/>
          <a:ext cx="0" cy="0"/>
          <a:chOff x="0" y="0"/>
          <a:chExt cx="0" cy="0"/>
        </a:xfrm>
      </p:grpSpPr>
      <p:sp>
        <p:nvSpPr>
          <p:cNvPr id="1868" name="Google Shape;1868;g37d9aa8b3c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69" name="Google Shape;1869;g37d9aa8b3c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4"/>
        <p:cNvGrpSpPr/>
        <p:nvPr/>
      </p:nvGrpSpPr>
      <p:grpSpPr>
        <a:xfrm>
          <a:off x="0" y="0"/>
          <a:ext cx="0" cy="0"/>
          <a:chOff x="0" y="0"/>
          <a:chExt cx="0" cy="0"/>
        </a:xfrm>
      </p:grpSpPr>
      <p:sp>
        <p:nvSpPr>
          <p:cNvPr id="1875" name="Google Shape;1875;g37d513fa5a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6" name="Google Shape;1876;g37d513fa5a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1"/>
        <p:cNvGrpSpPr/>
        <p:nvPr/>
      </p:nvGrpSpPr>
      <p:grpSpPr>
        <a:xfrm>
          <a:off x="0" y="0"/>
          <a:ext cx="0" cy="0"/>
          <a:chOff x="0" y="0"/>
          <a:chExt cx="0" cy="0"/>
        </a:xfrm>
      </p:grpSpPr>
      <p:sp>
        <p:nvSpPr>
          <p:cNvPr id="1882" name="Google Shape;188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3" name="Google Shape;188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8"/>
        <p:cNvGrpSpPr/>
        <p:nvPr/>
      </p:nvGrpSpPr>
      <p:grpSpPr>
        <a:xfrm>
          <a:off x="0" y="0"/>
          <a:ext cx="0" cy="0"/>
          <a:chOff x="0" y="0"/>
          <a:chExt cx="0" cy="0"/>
        </a:xfrm>
      </p:grpSpPr>
      <p:sp>
        <p:nvSpPr>
          <p:cNvPr id="1889" name="Google Shape;1889;g37d9aa8b3c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0" name="Google Shape;1890;g37d9aa8b3c4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5"/>
        <p:cNvGrpSpPr/>
        <p:nvPr/>
      </p:nvGrpSpPr>
      <p:grpSpPr>
        <a:xfrm>
          <a:off x="0" y="0"/>
          <a:ext cx="0" cy="0"/>
          <a:chOff x="0" y="0"/>
          <a:chExt cx="0" cy="0"/>
        </a:xfrm>
      </p:grpSpPr>
      <p:sp>
        <p:nvSpPr>
          <p:cNvPr id="1896" name="Google Shape;1896;g37ea3e7e4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7" name="Google Shape;1897;g37ea3e7e42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3" name="Google Shape;1903;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7"/>
        <p:cNvGrpSpPr/>
        <p:nvPr/>
      </p:nvGrpSpPr>
      <p:grpSpPr>
        <a:xfrm>
          <a:off x="0" y="0"/>
          <a:ext cx="0" cy="0"/>
          <a:chOff x="0" y="0"/>
          <a:chExt cx="0" cy="0"/>
        </a:xfrm>
      </p:grpSpPr>
      <p:sp>
        <p:nvSpPr>
          <p:cNvPr id="1478" name="Google Shape;1478;g38a3eb1111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9" name="Google Shape;1479;g38a3eb1111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7"/>
        <p:cNvGrpSpPr/>
        <p:nvPr/>
      </p:nvGrpSpPr>
      <p:grpSpPr>
        <a:xfrm>
          <a:off x="0" y="0"/>
          <a:ext cx="0" cy="0"/>
          <a:chOff x="0" y="0"/>
          <a:chExt cx="0" cy="0"/>
        </a:xfrm>
      </p:grpSpPr>
      <p:sp>
        <p:nvSpPr>
          <p:cNvPr id="1908" name="Google Shape;190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9" name="Google Shape;1909;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3"/>
        <p:cNvGrpSpPr/>
        <p:nvPr/>
      </p:nvGrpSpPr>
      <p:grpSpPr>
        <a:xfrm>
          <a:off x="0" y="0"/>
          <a:ext cx="0" cy="0"/>
          <a:chOff x="0" y="0"/>
          <a:chExt cx="0" cy="0"/>
        </a:xfrm>
      </p:grpSpPr>
      <p:sp>
        <p:nvSpPr>
          <p:cNvPr id="1484" name="Google Shape;148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85" name="Google Shape;148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9"/>
        <p:cNvGrpSpPr/>
        <p:nvPr/>
      </p:nvGrpSpPr>
      <p:grpSpPr>
        <a:xfrm>
          <a:off x="0" y="0"/>
          <a:ext cx="0" cy="0"/>
          <a:chOff x="0" y="0"/>
          <a:chExt cx="0" cy="0"/>
        </a:xfrm>
      </p:grpSpPr>
      <p:sp>
        <p:nvSpPr>
          <p:cNvPr id="1490" name="Google Shape;1490;g385771a80b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1" name="Google Shape;1491;g385771a80b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Master" Target="../slideMasters/slideMaster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Layouts/_rels/slideLayout12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Master" Target="../slideMasters/slideMaster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8.png"/><Relationship Id="rId1" Type="http://schemas.openxmlformats.org/officeDocument/2006/relationships/slideMaster" Target="../slideMasters/slideMaster5.xml"/><Relationship Id="rId4" Type="http://schemas.openxmlformats.org/officeDocument/2006/relationships/image" Target="../media/image59.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Master" Target="../slideMasters/slideMaster6.xml"/><Relationship Id="rId4" Type="http://schemas.openxmlformats.org/officeDocument/2006/relationships/image" Target="../media/image35.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png"/><Relationship Id="rId1" Type="http://schemas.openxmlformats.org/officeDocument/2006/relationships/slideMaster" Target="../slideMasters/slideMaster6.xml"/><Relationship Id="rId4" Type="http://schemas.openxmlformats.org/officeDocument/2006/relationships/image" Target="../media/image43.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4.pn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pn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pn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pn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3.png"/><Relationship Id="rId4" Type="http://schemas.openxmlformats.org/officeDocument/2006/relationships/image" Target="../media/image31.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png"/><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1.jpg"/><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Master" Target="../slideMasters/slideMaster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Layouts/_rels/slideLayout16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Master" Target="../slideMasters/slideMaster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8.png"/><Relationship Id="rId1" Type="http://schemas.openxmlformats.org/officeDocument/2006/relationships/slideMaster" Target="../slideMasters/slideMaster6.xml"/><Relationship Id="rId4" Type="http://schemas.openxmlformats.org/officeDocument/2006/relationships/image" Target="../media/image59.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28.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1.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9"/>
        <p:cNvGrpSpPr/>
        <p:nvPr/>
      </p:nvGrpSpPr>
      <p:grpSpPr>
        <a:xfrm>
          <a:off x="0" y="0"/>
          <a:ext cx="0" cy="0"/>
          <a:chOff x="0" y="0"/>
          <a:chExt cx="0" cy="0"/>
        </a:xfrm>
      </p:grpSpPr>
      <p:sp>
        <p:nvSpPr>
          <p:cNvPr id="10" name="Google Shape;10;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1" name="Google Shape;11;p15"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15"/>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3" name="Google Shape;13;p1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4" name="Google Shape;14;p15" descr="CDE logo"/>
          <p:cNvPicPr preferRelativeResize="0"/>
          <p:nvPr/>
        </p:nvPicPr>
        <p:blipFill rotWithShape="1">
          <a:blip r:embed="rId3">
            <a:alphaModFix/>
          </a:blip>
          <a:srcRect/>
          <a:stretch/>
        </p:blipFill>
        <p:spPr>
          <a:xfrm>
            <a:off x="2294525" y="746675"/>
            <a:ext cx="1456100" cy="919150"/>
          </a:xfrm>
          <a:prstGeom prst="rect">
            <a:avLst/>
          </a:prstGeom>
          <a:noFill/>
          <a:ln>
            <a:noFill/>
          </a:ln>
        </p:spPr>
      </p:pic>
      <p:sp>
        <p:nvSpPr>
          <p:cNvPr id="15" name="Google Shape;15;p15"/>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6" name="Google Shape;16;p15"/>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7" name="Google Shape;17;p1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chemeClr val="dk1"/>
                </a:solidFill>
                <a:latin typeface="Arial"/>
                <a:ea typeface="Arial"/>
                <a:cs typeface="Arial"/>
                <a:sym typeface="Arial"/>
              </a:rPr>
              <a:t> </a:t>
            </a:r>
            <a:fld id="{00000000-1234-1234-1234-123412341234}" type="slidenum">
              <a:rPr lang="en-US"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71"/>
        <p:cNvGrpSpPr/>
        <p:nvPr/>
      </p:nvGrpSpPr>
      <p:grpSpPr>
        <a:xfrm>
          <a:off x="0" y="0"/>
          <a:ext cx="0" cy="0"/>
          <a:chOff x="0" y="0"/>
          <a:chExt cx="0" cy="0"/>
        </a:xfrm>
      </p:grpSpPr>
      <p:pic>
        <p:nvPicPr>
          <p:cNvPr id="72" name="Google Shape;72;g37a8f602c24_3_18"/>
          <p:cNvPicPr preferRelativeResize="0"/>
          <p:nvPr/>
        </p:nvPicPr>
        <p:blipFill rotWithShape="1">
          <a:blip r:embed="rId2">
            <a:alphaModFix/>
          </a:blip>
          <a:srcRect/>
          <a:stretch/>
        </p:blipFill>
        <p:spPr>
          <a:xfrm>
            <a:off x="0" y="0"/>
            <a:ext cx="9144008" cy="5143502"/>
          </a:xfrm>
          <a:prstGeom prst="rect">
            <a:avLst/>
          </a:prstGeom>
          <a:noFill/>
          <a:ln>
            <a:noFill/>
          </a:ln>
        </p:spPr>
      </p:pic>
      <p:sp>
        <p:nvSpPr>
          <p:cNvPr id="73" name="Google Shape;73;g37a8f602c24_3_18"/>
          <p:cNvSpPr txBox="1">
            <a:spLocks noGrp="1"/>
          </p:cNvSpPr>
          <p:nvPr>
            <p:ph type="title"/>
          </p:nvPr>
        </p:nvSpPr>
        <p:spPr>
          <a:xfrm>
            <a:off x="0" y="3361600"/>
            <a:ext cx="9144000" cy="666675"/>
          </a:xfrm>
          <a:prstGeom prst="rect">
            <a:avLst/>
          </a:prstGeom>
          <a:solidFill>
            <a:srgbClr val="488BC9"/>
          </a:solid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lt1"/>
              </a:buClr>
              <a:buSzPts val="33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sp>
        <p:nvSpPr>
          <p:cNvPr id="74" name="Google Shape;74;g37a8f602c24_3_18"/>
          <p:cNvSpPr txBox="1">
            <a:spLocks noGrp="1"/>
          </p:cNvSpPr>
          <p:nvPr>
            <p:ph type="sldNum" idx="12"/>
          </p:nvPr>
        </p:nvSpPr>
        <p:spPr>
          <a:xfrm>
            <a:off x="8472458" y="4663217"/>
            <a:ext cx="548775" cy="393525"/>
          </a:xfrm>
          <a:prstGeom prst="rect">
            <a:avLst/>
          </a:prstGeom>
          <a:noFill/>
          <a:ln>
            <a:noFill/>
          </a:ln>
        </p:spPr>
        <p:txBody>
          <a:bodyPr spcFirstLastPara="1" wrap="square" lIns="68575" tIns="34275" rIns="68575" bIns="34275" anchor="t" anchorCtr="0">
            <a:noAutofit/>
          </a:bodyPr>
          <a:lstStyle>
            <a:lvl1pPr marL="0" marR="0" lvl="0"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75" name="Google Shape;75;g37a8f602c24_3_1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6" name="Google Shape;76;g37a8f602c24_3_18"/>
          <p:cNvPicPr preferRelativeResize="0"/>
          <p:nvPr/>
        </p:nvPicPr>
        <p:blipFill rotWithShape="1">
          <a:blip r:embed="rId3">
            <a:alphaModFix/>
          </a:blip>
          <a:srcRect/>
          <a:stretch/>
        </p:blipFill>
        <p:spPr>
          <a:xfrm>
            <a:off x="8002150" y="4594525"/>
            <a:ext cx="924425" cy="403400"/>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721"/>
        <p:cNvGrpSpPr/>
        <p:nvPr/>
      </p:nvGrpSpPr>
      <p:grpSpPr>
        <a:xfrm>
          <a:off x="0" y="0"/>
          <a:ext cx="0" cy="0"/>
          <a:chOff x="0" y="0"/>
          <a:chExt cx="0" cy="0"/>
        </a:xfrm>
      </p:grpSpPr>
      <p:pic>
        <p:nvPicPr>
          <p:cNvPr id="722" name="Google Shape;722;g380476e3f9c_2_1966"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23" name="Google Shape;723;g380476e3f9c_2_196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24" name="Google Shape;724;g380476e3f9c_2_196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25" name="Google Shape;725;g380476e3f9c_2_196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726" name="Google Shape;726;g380476e3f9c_2_196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727"/>
        <p:cNvGrpSpPr/>
        <p:nvPr/>
      </p:nvGrpSpPr>
      <p:grpSpPr>
        <a:xfrm>
          <a:off x="0" y="0"/>
          <a:ext cx="0" cy="0"/>
          <a:chOff x="0" y="0"/>
          <a:chExt cx="0" cy="0"/>
        </a:xfrm>
      </p:grpSpPr>
      <p:pic>
        <p:nvPicPr>
          <p:cNvPr id="728" name="Google Shape;728;g380476e3f9c_2_197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29" name="Google Shape;729;g380476e3f9c_2_1972"/>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730" name="Google Shape;730;g380476e3f9c_2_197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31" name="Google Shape;731;g380476e3f9c_2_197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732" name="Google Shape;732;g380476e3f9c_2_197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733"/>
        <p:cNvGrpSpPr/>
        <p:nvPr/>
      </p:nvGrpSpPr>
      <p:grpSpPr>
        <a:xfrm>
          <a:off x="0" y="0"/>
          <a:ext cx="0" cy="0"/>
          <a:chOff x="0" y="0"/>
          <a:chExt cx="0" cy="0"/>
        </a:xfrm>
      </p:grpSpPr>
      <p:sp>
        <p:nvSpPr>
          <p:cNvPr id="734" name="Google Shape;734;g380476e3f9c_2_1978"/>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735" name="Google Shape;735;g380476e3f9c_2_1978"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736" name="Google Shape;736;g380476e3f9c_2_1978"/>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37" name="Google Shape;737;g380476e3f9c_2_1978"/>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738" name="Google Shape;738;g380476e3f9c_2_1978"/>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739" name="Google Shape;739;g380476e3f9c_2_197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40" name="Google Shape;740;g380476e3f9c_2_197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741" name="Google Shape;741;g380476e3f9c_2_197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742" name="Google Shape;742;g380476e3f9c_2_197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743"/>
        <p:cNvGrpSpPr/>
        <p:nvPr/>
      </p:nvGrpSpPr>
      <p:grpSpPr>
        <a:xfrm>
          <a:off x="0" y="0"/>
          <a:ext cx="0" cy="0"/>
          <a:chOff x="0" y="0"/>
          <a:chExt cx="0" cy="0"/>
        </a:xfrm>
      </p:grpSpPr>
      <p:sp>
        <p:nvSpPr>
          <p:cNvPr id="744" name="Google Shape;744;g380476e3f9c_2_1988"/>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5" name="Google Shape;745;g380476e3f9c_2_1988"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46" name="Google Shape;746;g380476e3f9c_2_1988"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747" name="Google Shape;747;g380476e3f9c_2_1988"/>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748" name="Google Shape;748;g380476e3f9c_2_1988" descr="Photo of two elementary students"/>
          <p:cNvPicPr preferRelativeResize="0"/>
          <p:nvPr/>
        </p:nvPicPr>
        <p:blipFill rotWithShape="1">
          <a:blip r:embed="rId3">
            <a:alphaModFix/>
          </a:blip>
          <a:srcRect/>
          <a:stretch/>
        </p:blipFill>
        <p:spPr>
          <a:xfrm>
            <a:off x="6124275" y="0"/>
            <a:ext cx="3019725" cy="4483625"/>
          </a:xfrm>
          <a:prstGeom prst="rect">
            <a:avLst/>
          </a:prstGeom>
          <a:noFill/>
          <a:ln>
            <a:noFill/>
          </a:ln>
        </p:spPr>
      </p:pic>
      <p:sp>
        <p:nvSpPr>
          <p:cNvPr id="749" name="Google Shape;749;g380476e3f9c_2_1988"/>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50" name="Google Shape;750;g380476e3f9c_2_1988"/>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51" name="Google Shape;751;g380476e3f9c_2_198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752" name="Google Shape;752;g380476e3f9c_2_198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753"/>
        <p:cNvGrpSpPr/>
        <p:nvPr/>
      </p:nvGrpSpPr>
      <p:grpSpPr>
        <a:xfrm>
          <a:off x="0" y="0"/>
          <a:ext cx="0" cy="0"/>
          <a:chOff x="0" y="0"/>
          <a:chExt cx="0" cy="0"/>
        </a:xfrm>
      </p:grpSpPr>
      <p:sp>
        <p:nvSpPr>
          <p:cNvPr id="754" name="Google Shape;754;g380476e3f9c_2_199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755" name="Google Shape;755;g380476e3f9c_2_199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56" name="Google Shape;756;g380476e3f9c_2_1998"/>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757" name="Google Shape;757;g380476e3f9c_2_1998"/>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758" name="Google Shape;758;g380476e3f9c_2_1998"/>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rgbClr val="000000"/>
                </a:solidFill>
                <a:latin typeface="Arial"/>
                <a:ea typeface="Arial"/>
                <a:cs typeface="Arial"/>
                <a:sym typeface="Arial"/>
              </a:rPr>
              <a:t>Eligible for Free/Reduced </a:t>
            </a:r>
            <a:br>
              <a:rPr lang="en-US" sz="1100" b="1" i="0" u="none" strike="noStrike" cap="none">
                <a:solidFill>
                  <a:srgbClr val="000000"/>
                </a:solidFill>
                <a:latin typeface="Arial"/>
                <a:ea typeface="Arial"/>
                <a:cs typeface="Arial"/>
                <a:sym typeface="Arial"/>
              </a:rPr>
            </a:br>
            <a:r>
              <a:rPr lang="en-US"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US"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US"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US"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759" name="Google Shape;759;g380476e3f9c_2_1998"/>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760" name="Google Shape;760;g380476e3f9c_2_1998"/>
          <p:cNvGrpSpPr/>
          <p:nvPr/>
        </p:nvGrpSpPr>
        <p:grpSpPr>
          <a:xfrm>
            <a:off x="308400" y="1062325"/>
            <a:ext cx="1006800" cy="1003500"/>
            <a:chOff x="308400" y="1076275"/>
            <a:chExt cx="1006800" cy="1003500"/>
          </a:xfrm>
        </p:grpSpPr>
        <p:sp>
          <p:nvSpPr>
            <p:cNvPr id="761" name="Google Shape;761;g380476e3f9c_2_1998"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2" name="Google Shape;762;g380476e3f9c_2_1998"/>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763" name="Google Shape;763;g380476e3f9c_2_1998"/>
          <p:cNvGrpSpPr/>
          <p:nvPr/>
        </p:nvGrpSpPr>
        <p:grpSpPr>
          <a:xfrm>
            <a:off x="308400" y="2150613"/>
            <a:ext cx="1006800" cy="1003500"/>
            <a:chOff x="308400" y="2218825"/>
            <a:chExt cx="1006800" cy="1003500"/>
          </a:xfrm>
        </p:grpSpPr>
        <p:sp>
          <p:nvSpPr>
            <p:cNvPr id="764" name="Google Shape;764;g380476e3f9c_2_1998"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5" name="Google Shape;765;g380476e3f9c_2_1998"/>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766" name="Google Shape;766;g380476e3f9c_2_1998"/>
          <p:cNvGrpSpPr/>
          <p:nvPr/>
        </p:nvGrpSpPr>
        <p:grpSpPr>
          <a:xfrm>
            <a:off x="308400" y="3238900"/>
            <a:ext cx="1006800" cy="1003500"/>
            <a:chOff x="308400" y="1076275"/>
            <a:chExt cx="1006800" cy="1003500"/>
          </a:xfrm>
        </p:grpSpPr>
        <p:sp>
          <p:nvSpPr>
            <p:cNvPr id="767" name="Google Shape;767;g380476e3f9c_2_1998"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8" name="Google Shape;768;g380476e3f9c_2_1998"/>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Roboto"/>
                  <a:ea typeface="Roboto"/>
                  <a:cs typeface="Roboto"/>
                  <a:sym typeface="Roboto"/>
                </a:rPr>
                <a:t>PUBLIC </a:t>
              </a:r>
              <a:br>
                <a:rPr lang="en-US" sz="1000" b="0" i="0" u="none" strike="noStrike" cap="none">
                  <a:solidFill>
                    <a:schemeClr val="lt1"/>
                  </a:solidFill>
                  <a:latin typeface="Roboto"/>
                  <a:ea typeface="Roboto"/>
                  <a:cs typeface="Roboto"/>
                  <a:sym typeface="Roboto"/>
                </a:rPr>
              </a:br>
              <a:r>
                <a:rPr lang="en-US"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769" name="Google Shape;769;g380476e3f9c_2_1998"/>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770" name="Google Shape;770;g380476e3f9c_2_1998"/>
          <p:cNvPicPr preferRelativeResize="0"/>
          <p:nvPr/>
        </p:nvPicPr>
        <p:blipFill rotWithShape="1">
          <a:blip r:embed="rId3">
            <a:alphaModFix/>
          </a:blip>
          <a:srcRect l="49" r="59"/>
          <a:stretch/>
        </p:blipFill>
        <p:spPr>
          <a:xfrm>
            <a:off x="1761637" y="1426175"/>
            <a:ext cx="4307278" cy="2744888"/>
          </a:xfrm>
          <a:prstGeom prst="rect">
            <a:avLst/>
          </a:prstGeom>
          <a:noFill/>
          <a:ln>
            <a:noFill/>
          </a:ln>
        </p:spPr>
      </p:pic>
      <p:cxnSp>
        <p:nvCxnSpPr>
          <p:cNvPr id="771" name="Google Shape;771;g380476e3f9c_2_1998"/>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772" name="Google Shape;772;g380476e3f9c_2_1998"/>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773" name="Google Shape;773;g380476e3f9c_2_199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74" name="Google Shape;774;g380476e3f9c_2_1998"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75"/>
        <p:cNvGrpSpPr/>
        <p:nvPr/>
      </p:nvGrpSpPr>
      <p:grpSpPr>
        <a:xfrm>
          <a:off x="0" y="0"/>
          <a:ext cx="0" cy="0"/>
          <a:chOff x="0" y="0"/>
          <a:chExt cx="0" cy="0"/>
        </a:xfrm>
      </p:grpSpPr>
      <p:sp>
        <p:nvSpPr>
          <p:cNvPr id="776" name="Google Shape;776;g380476e3f9c_2_20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777"/>
        <p:cNvGrpSpPr/>
        <p:nvPr/>
      </p:nvGrpSpPr>
      <p:grpSpPr>
        <a:xfrm>
          <a:off x="0" y="0"/>
          <a:ext cx="0" cy="0"/>
          <a:chOff x="0" y="0"/>
          <a:chExt cx="0" cy="0"/>
        </a:xfrm>
      </p:grpSpPr>
      <p:pic>
        <p:nvPicPr>
          <p:cNvPr id="778" name="Google Shape;778;g380476e3f9c_2_2022" descr="Photo of elementary students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79" name="Google Shape;779;g380476e3f9c_2_202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80" name="Google Shape;780;g380476e3f9c_2_20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81" name="Google Shape;781;g380476e3f9c_2_202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82" name="Google Shape;782;g380476e3f9c_2_202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783"/>
        <p:cNvGrpSpPr/>
        <p:nvPr/>
      </p:nvGrpSpPr>
      <p:grpSpPr>
        <a:xfrm>
          <a:off x="0" y="0"/>
          <a:ext cx="0" cy="0"/>
          <a:chOff x="0" y="0"/>
          <a:chExt cx="0" cy="0"/>
        </a:xfrm>
      </p:grpSpPr>
      <p:pic>
        <p:nvPicPr>
          <p:cNvPr id="784" name="Google Shape;784;g380476e3f9c_2_2028"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85" name="Google Shape;785;g380476e3f9c_2_202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86" name="Google Shape;786;g380476e3f9c_2_20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87" name="Google Shape;787;g380476e3f9c_2_202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88" name="Google Shape;788;g380476e3f9c_2_202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789"/>
        <p:cNvGrpSpPr/>
        <p:nvPr/>
      </p:nvGrpSpPr>
      <p:grpSpPr>
        <a:xfrm>
          <a:off x="0" y="0"/>
          <a:ext cx="0" cy="0"/>
          <a:chOff x="0" y="0"/>
          <a:chExt cx="0" cy="0"/>
        </a:xfrm>
      </p:grpSpPr>
      <p:pic>
        <p:nvPicPr>
          <p:cNvPr id="790" name="Google Shape;790;g380476e3f9c_2_2034"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91" name="Google Shape;791;g380476e3f9c_2_2034"/>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92" name="Google Shape;792;g380476e3f9c_2_20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793" name="Google Shape;793;g380476e3f9c_2_2034"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794" name="Google Shape;794;g380476e3f9c_2_203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795"/>
        <p:cNvGrpSpPr/>
        <p:nvPr/>
      </p:nvGrpSpPr>
      <p:grpSpPr>
        <a:xfrm>
          <a:off x="0" y="0"/>
          <a:ext cx="0" cy="0"/>
          <a:chOff x="0" y="0"/>
          <a:chExt cx="0" cy="0"/>
        </a:xfrm>
      </p:grpSpPr>
      <p:pic>
        <p:nvPicPr>
          <p:cNvPr id="796" name="Google Shape;796;g380476e3f9c_2_2040"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97" name="Google Shape;797;g380476e3f9c_2_204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98" name="Google Shape;798;g380476e3f9c_2_204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chemeClr val="dk1"/>
                </a:solidFill>
                <a:latin typeface="Arial"/>
                <a:ea typeface="Arial"/>
                <a:cs typeface="Arial"/>
                <a:sym typeface="Arial"/>
              </a:rPr>
              <a:t> </a:t>
            </a:r>
            <a:fld id="{00000000-1234-1234-1234-123412341234}" type="slidenum">
              <a:rPr lang="en-US"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799" name="Google Shape;799;g380476e3f9c_2_204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00" name="Google Shape;800;g380476e3f9c_2_204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lide without image - Blue 1">
  <p:cSld name="TITLE_AND_BODY_1_1_1_1_1_1_1_1_1_1_1">
    <p:spTree>
      <p:nvGrpSpPr>
        <p:cNvPr id="1" name="Shape 77"/>
        <p:cNvGrpSpPr/>
        <p:nvPr/>
      </p:nvGrpSpPr>
      <p:grpSpPr>
        <a:xfrm>
          <a:off x="0" y="0"/>
          <a:ext cx="0" cy="0"/>
          <a:chOff x="0" y="0"/>
          <a:chExt cx="0" cy="0"/>
        </a:xfrm>
      </p:grpSpPr>
      <p:pic>
        <p:nvPicPr>
          <p:cNvPr id="78" name="Google Shape;78;g37a8f602c24_3_24"/>
          <p:cNvPicPr preferRelativeResize="0"/>
          <p:nvPr/>
        </p:nvPicPr>
        <p:blipFill rotWithShape="1">
          <a:blip r:embed="rId2">
            <a:alphaModFix/>
          </a:blip>
          <a:srcRect/>
          <a:stretch/>
        </p:blipFill>
        <p:spPr>
          <a:xfrm>
            <a:off x="0" y="4320695"/>
            <a:ext cx="9144004" cy="830461"/>
          </a:xfrm>
          <a:prstGeom prst="rect">
            <a:avLst/>
          </a:prstGeom>
          <a:noFill/>
          <a:ln>
            <a:noFill/>
          </a:ln>
        </p:spPr>
      </p:pic>
      <p:cxnSp>
        <p:nvCxnSpPr>
          <p:cNvPr id="79" name="Google Shape;79;g37a8f602c24_3_24"/>
          <p:cNvCxnSpPr/>
          <p:nvPr/>
        </p:nvCxnSpPr>
        <p:spPr>
          <a:xfrm>
            <a:off x="0" y="918350"/>
            <a:ext cx="7479675" cy="0"/>
          </a:xfrm>
          <a:prstGeom prst="straightConnector1">
            <a:avLst/>
          </a:prstGeom>
          <a:noFill/>
          <a:ln w="19050" cap="flat" cmpd="sng">
            <a:solidFill>
              <a:srgbClr val="488BC9"/>
            </a:solidFill>
            <a:prstDash val="solid"/>
            <a:round/>
            <a:headEnd type="none" w="sm" len="sm"/>
            <a:tailEnd type="none" w="sm" len="sm"/>
          </a:ln>
        </p:spPr>
      </p:cxnSp>
      <p:sp>
        <p:nvSpPr>
          <p:cNvPr id="80" name="Google Shape;80;g37a8f602c24_3_24"/>
          <p:cNvSpPr txBox="1">
            <a:spLocks noGrp="1"/>
          </p:cNvSpPr>
          <p:nvPr>
            <p:ph type="title"/>
          </p:nvPr>
        </p:nvSpPr>
        <p:spPr>
          <a:xfrm>
            <a:off x="311700" y="105100"/>
            <a:ext cx="7167825" cy="741375"/>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1" name="Google Shape;81;g37a8f602c24_3_24"/>
          <p:cNvSpPr txBox="1">
            <a:spLocks noGrp="1"/>
          </p:cNvSpPr>
          <p:nvPr>
            <p:ph type="body" idx="1"/>
          </p:nvPr>
        </p:nvSpPr>
        <p:spPr>
          <a:xfrm>
            <a:off x="311700" y="1152475"/>
            <a:ext cx="8234100" cy="3034800"/>
          </a:xfrm>
          <a:prstGeom prst="rect">
            <a:avLst/>
          </a:prstGeom>
          <a:noFill/>
          <a:ln>
            <a:noFill/>
          </a:ln>
        </p:spPr>
        <p:txBody>
          <a:bodyPr spcFirstLastPara="1" wrap="square" lIns="68575" tIns="34275" rIns="68575" bIns="34275" anchor="t" anchorCtr="0">
            <a:normAutofit/>
          </a:bodyPr>
          <a:lstStyle>
            <a:lvl1pPr marL="457200" lvl="0" indent="-330200" algn="l">
              <a:lnSpc>
                <a:spcPct val="90000"/>
              </a:lnSpc>
              <a:spcBef>
                <a:spcPts val="80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42900" algn="l">
              <a:lnSpc>
                <a:spcPct val="90000"/>
              </a:lnSpc>
              <a:spcBef>
                <a:spcPts val="400"/>
              </a:spcBef>
              <a:spcAft>
                <a:spcPts val="0"/>
              </a:spcAft>
              <a:buClr>
                <a:schemeClr val="dk1"/>
              </a:buClr>
              <a:buSzPts val="1800"/>
              <a:buFont typeface="Roboto"/>
              <a:buChar char="•"/>
              <a:defRPr>
                <a:solidFill>
                  <a:schemeClr val="dk1"/>
                </a:solidFill>
                <a:latin typeface="Roboto"/>
                <a:ea typeface="Roboto"/>
                <a:cs typeface="Roboto"/>
                <a:sym typeface="Roboto"/>
              </a:defRPr>
            </a:lvl2pPr>
            <a:lvl3pPr marL="1371600" lvl="2" indent="-323850" algn="l">
              <a:lnSpc>
                <a:spcPct val="90000"/>
              </a:lnSpc>
              <a:spcBef>
                <a:spcPts val="400"/>
              </a:spcBef>
              <a:spcAft>
                <a:spcPts val="0"/>
              </a:spcAft>
              <a:buClr>
                <a:schemeClr val="dk1"/>
              </a:buClr>
              <a:buSzPts val="1500"/>
              <a:buFont typeface="Roboto"/>
              <a:buChar char="•"/>
              <a:defRPr>
                <a:solidFill>
                  <a:schemeClr val="dk1"/>
                </a:solidFill>
                <a:latin typeface="Roboto"/>
                <a:ea typeface="Roboto"/>
                <a:cs typeface="Roboto"/>
                <a:sym typeface="Roboto"/>
              </a:defRPr>
            </a:lvl3pPr>
            <a:lvl4pPr marL="1828800" lvl="3" indent="-317500" algn="l">
              <a:lnSpc>
                <a:spcPct val="90000"/>
              </a:lnSpc>
              <a:spcBef>
                <a:spcPts val="4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90000"/>
              </a:lnSpc>
              <a:spcBef>
                <a:spcPts val="4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90000"/>
              </a:lnSpc>
              <a:spcBef>
                <a:spcPts val="4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90000"/>
              </a:lnSpc>
              <a:spcBef>
                <a:spcPts val="4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90000"/>
              </a:lnSpc>
              <a:spcBef>
                <a:spcPts val="4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90000"/>
              </a:lnSpc>
              <a:spcBef>
                <a:spcPts val="40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2" name="Google Shape;82;g37a8f602c24_3_24"/>
          <p:cNvSpPr txBox="1">
            <a:spLocks noGrp="1"/>
          </p:cNvSpPr>
          <p:nvPr>
            <p:ph type="title" idx="2"/>
          </p:nvPr>
        </p:nvSpPr>
        <p:spPr>
          <a:xfrm>
            <a:off x="123875" y="4347400"/>
            <a:ext cx="7267275" cy="156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83" name="Google Shape;83;g37a8f602c24_3_2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4" name="Google Shape;84;g37a8f602c24_3_24"/>
          <p:cNvPicPr preferRelativeResize="0"/>
          <p:nvPr/>
        </p:nvPicPr>
        <p:blipFill rotWithShape="1">
          <a:blip r:embed="rId3">
            <a:alphaModFix/>
          </a:blip>
          <a:srcRect/>
          <a:stretch/>
        </p:blipFill>
        <p:spPr>
          <a:xfrm>
            <a:off x="8002150" y="4594525"/>
            <a:ext cx="924425" cy="403400"/>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801"/>
        <p:cNvGrpSpPr/>
        <p:nvPr/>
      </p:nvGrpSpPr>
      <p:grpSpPr>
        <a:xfrm>
          <a:off x="0" y="0"/>
          <a:ext cx="0" cy="0"/>
          <a:chOff x="0" y="0"/>
          <a:chExt cx="0" cy="0"/>
        </a:xfrm>
      </p:grpSpPr>
      <p:pic>
        <p:nvPicPr>
          <p:cNvPr id="802" name="Google Shape;802;g380476e3f9c_2_2046"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03" name="Google Shape;803;g380476e3f9c_2_204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04" name="Google Shape;804;g380476e3f9c_2_204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chemeClr val="dk1"/>
                </a:solidFill>
                <a:latin typeface="Arial"/>
                <a:ea typeface="Arial"/>
                <a:cs typeface="Arial"/>
                <a:sym typeface="Arial"/>
              </a:rPr>
              <a:t> </a:t>
            </a:r>
            <a:fld id="{00000000-1234-1234-1234-123412341234}" type="slidenum">
              <a:rPr lang="en-US"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805" name="Google Shape;805;g380476e3f9c_2_204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06" name="Google Shape;806;g380476e3f9c_2_204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807"/>
        <p:cNvGrpSpPr/>
        <p:nvPr/>
      </p:nvGrpSpPr>
      <p:grpSpPr>
        <a:xfrm>
          <a:off x="0" y="0"/>
          <a:ext cx="0" cy="0"/>
          <a:chOff x="0" y="0"/>
          <a:chExt cx="0" cy="0"/>
        </a:xfrm>
      </p:grpSpPr>
      <p:pic>
        <p:nvPicPr>
          <p:cNvPr id="808" name="Google Shape;808;g380476e3f9c_2_2052"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09" name="Google Shape;809;g380476e3f9c_2_205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10" name="Google Shape;810;g380476e3f9c_2_205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11" name="Google Shape;811;g380476e3f9c_2_205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12" name="Google Shape;812;g380476e3f9c_2_205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813"/>
        <p:cNvGrpSpPr/>
        <p:nvPr/>
      </p:nvGrpSpPr>
      <p:grpSpPr>
        <a:xfrm>
          <a:off x="0" y="0"/>
          <a:ext cx="0" cy="0"/>
          <a:chOff x="0" y="0"/>
          <a:chExt cx="0" cy="0"/>
        </a:xfrm>
      </p:grpSpPr>
      <p:pic>
        <p:nvPicPr>
          <p:cNvPr id="814" name="Google Shape;814;g380476e3f9c_2_2058"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15" name="Google Shape;815;g380476e3f9c_2_205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16" name="Google Shape;816;g380476e3f9c_2_205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17" name="Google Shape;817;g380476e3f9c_2_205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18" name="Google Shape;818;g380476e3f9c_2_205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819"/>
        <p:cNvGrpSpPr/>
        <p:nvPr/>
      </p:nvGrpSpPr>
      <p:grpSpPr>
        <a:xfrm>
          <a:off x="0" y="0"/>
          <a:ext cx="0" cy="0"/>
          <a:chOff x="0" y="0"/>
          <a:chExt cx="0" cy="0"/>
        </a:xfrm>
      </p:grpSpPr>
      <p:pic>
        <p:nvPicPr>
          <p:cNvPr id="820" name="Google Shape;820;g380476e3f9c_2_206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821" name="Google Shape;821;g380476e3f9c_2_2064"/>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US"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822" name="Google Shape;822;g380476e3f9c_2_2064"/>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rgbClr val="000000"/>
                </a:solidFill>
                <a:latin typeface="Arial"/>
                <a:ea typeface="Arial"/>
                <a:cs typeface="Arial"/>
                <a:sym typeface="Arial"/>
              </a:rPr>
              <a:t>Eligible for Free/Reduced </a:t>
            </a:r>
            <a:br>
              <a:rPr lang="en-US" sz="1100" b="1" i="0" u="none" strike="noStrike" cap="none">
                <a:solidFill>
                  <a:srgbClr val="000000"/>
                </a:solidFill>
                <a:latin typeface="Arial"/>
                <a:ea typeface="Arial"/>
                <a:cs typeface="Arial"/>
                <a:sym typeface="Arial"/>
              </a:rPr>
            </a:br>
            <a:r>
              <a:rPr lang="en-US"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US"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US"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US"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823" name="Google Shape;823;g380476e3f9c_2_2064"/>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824" name="Google Shape;824;g380476e3f9c_2_2064"/>
          <p:cNvGrpSpPr/>
          <p:nvPr/>
        </p:nvGrpSpPr>
        <p:grpSpPr>
          <a:xfrm>
            <a:off x="308400" y="1062325"/>
            <a:ext cx="1006800" cy="1003500"/>
            <a:chOff x="308400" y="1076275"/>
            <a:chExt cx="1006800" cy="1003500"/>
          </a:xfrm>
        </p:grpSpPr>
        <p:sp>
          <p:nvSpPr>
            <p:cNvPr id="825" name="Google Shape;825;g380476e3f9c_2_2064"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6" name="Google Shape;826;g380476e3f9c_2_2064"/>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827" name="Google Shape;827;g380476e3f9c_2_2064"/>
          <p:cNvGrpSpPr/>
          <p:nvPr/>
        </p:nvGrpSpPr>
        <p:grpSpPr>
          <a:xfrm>
            <a:off x="308400" y="2150613"/>
            <a:ext cx="1006800" cy="1003500"/>
            <a:chOff x="308400" y="2218825"/>
            <a:chExt cx="1006800" cy="1003500"/>
          </a:xfrm>
        </p:grpSpPr>
        <p:sp>
          <p:nvSpPr>
            <p:cNvPr id="828" name="Google Shape;828;g380476e3f9c_2_2064"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 name="Google Shape;829;g380476e3f9c_2_2064"/>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830" name="Google Shape;830;g380476e3f9c_2_2064"/>
          <p:cNvGrpSpPr/>
          <p:nvPr/>
        </p:nvGrpSpPr>
        <p:grpSpPr>
          <a:xfrm>
            <a:off x="308400" y="3238900"/>
            <a:ext cx="1006800" cy="1003500"/>
            <a:chOff x="308400" y="1076275"/>
            <a:chExt cx="1006800" cy="1003500"/>
          </a:xfrm>
        </p:grpSpPr>
        <p:sp>
          <p:nvSpPr>
            <p:cNvPr id="831" name="Google Shape;831;g380476e3f9c_2_2064"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2" name="Google Shape;832;g380476e3f9c_2_2064"/>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Roboto"/>
                  <a:ea typeface="Roboto"/>
                  <a:cs typeface="Roboto"/>
                  <a:sym typeface="Roboto"/>
                </a:rPr>
                <a:t>PUBLIC </a:t>
              </a:r>
              <a:br>
                <a:rPr lang="en-US" sz="1000" b="0" i="0" u="none" strike="noStrike" cap="none">
                  <a:solidFill>
                    <a:schemeClr val="lt1"/>
                  </a:solidFill>
                  <a:latin typeface="Roboto"/>
                  <a:ea typeface="Roboto"/>
                  <a:cs typeface="Roboto"/>
                  <a:sym typeface="Roboto"/>
                </a:rPr>
              </a:br>
              <a:r>
                <a:rPr lang="en-US"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833" name="Google Shape;833;g380476e3f9c_2_2064"/>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834" name="Google Shape;834;g380476e3f9c_2_2064" descr="Graphic of student demographics, October 2023 data "/>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835" name="Google Shape;835;g380476e3f9c_2_2064"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836" name="Google Shape;836;g380476e3f9c_2_206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37" name="Google Shape;837;g380476e3f9c_2_2064"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838" name="Google Shape;838;g380476e3f9c_2_2064"/>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839" name="Google Shape;839;g380476e3f9c_2_206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840"/>
        <p:cNvGrpSpPr/>
        <p:nvPr/>
      </p:nvGrpSpPr>
      <p:grpSpPr>
        <a:xfrm>
          <a:off x="0" y="0"/>
          <a:ext cx="0" cy="0"/>
          <a:chOff x="0" y="0"/>
          <a:chExt cx="0" cy="0"/>
        </a:xfrm>
      </p:grpSpPr>
      <p:pic>
        <p:nvPicPr>
          <p:cNvPr id="841" name="Google Shape;841;g380476e3f9c_2_208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842" name="Google Shape;842;g380476e3f9c_2_2085"/>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To create an equitable educational environment where </a:t>
            </a:r>
            <a:r>
              <a:rPr lang="en-US" sz="1000" b="0" i="1" u="none" strike="noStrike" cap="none">
                <a:solidFill>
                  <a:schemeClr val="dk1"/>
                </a:solidFill>
                <a:latin typeface="Roboto"/>
                <a:ea typeface="Roboto"/>
                <a:cs typeface="Roboto"/>
                <a:sym typeface="Roboto"/>
              </a:rPr>
              <a:t>all</a:t>
            </a:r>
            <a:r>
              <a:rPr lang="en-US"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843" name="Google Shape;843;g380476e3f9c_2_2085" descr="&quot;&quot;"/>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844" name="Google Shape;844;g380476e3f9c_2_2085"/>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US"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US"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845" name="Google Shape;845;g380476e3f9c_2_2085"/>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US" sz="1300" b="0" i="0" u="none" strike="noStrike" cap="none">
                <a:solidFill>
                  <a:srgbClr val="488BC9"/>
                </a:solidFill>
                <a:latin typeface="Roboto Medium"/>
                <a:ea typeface="Roboto Medium"/>
                <a:cs typeface="Roboto Medium"/>
                <a:sym typeface="Roboto Medium"/>
              </a:rPr>
              <a:t>&gt; </a:t>
            </a:r>
            <a:r>
              <a:rPr lang="en-US"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US"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846" name="Google Shape;846;g380476e3f9c_2_2085"/>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US"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US"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847" name="Google Shape;847;g380476e3f9c_2_2085"/>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US"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848" name="Google Shape;848;g380476e3f9c_2_2085"/>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US" sz="1600" b="1" i="0" u="none" strike="noStrike" cap="none">
                <a:solidFill>
                  <a:srgbClr val="488BC9"/>
                </a:solidFill>
                <a:latin typeface="Roboto"/>
                <a:ea typeface="Roboto"/>
                <a:cs typeface="Roboto"/>
                <a:sym typeface="Roboto"/>
              </a:rPr>
              <a:t>Our Core Values: </a:t>
            </a:r>
            <a:r>
              <a:rPr lang="en-US" sz="1600" b="1" i="0" u="none" strike="noStrike" cap="none">
                <a:solidFill>
                  <a:srgbClr val="EF7521"/>
                </a:solidFill>
                <a:latin typeface="Roboto"/>
                <a:ea typeface="Roboto"/>
                <a:cs typeface="Roboto"/>
                <a:sym typeface="Roboto"/>
              </a:rPr>
              <a:t>   </a:t>
            </a:r>
            <a:r>
              <a:rPr lang="en-US"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849" name="Google Shape;849;g380476e3f9c_2_2085" descr="&quot;&quot;"/>
          <p:cNvCxnSpPr/>
          <p:nvPr/>
        </p:nvCxnSpPr>
        <p:spPr>
          <a:xfrm>
            <a:off x="3130417" y="1632525"/>
            <a:ext cx="0" cy="674700"/>
          </a:xfrm>
          <a:prstGeom prst="straightConnector1">
            <a:avLst/>
          </a:prstGeom>
          <a:noFill/>
          <a:ln w="9525" cap="flat" cmpd="sng">
            <a:solidFill>
              <a:srgbClr val="488BC9"/>
            </a:solidFill>
            <a:prstDash val="dot"/>
            <a:round/>
            <a:headEnd type="none" w="sm" len="sm"/>
            <a:tailEnd type="none" w="sm" len="sm"/>
          </a:ln>
        </p:spPr>
      </p:cxnSp>
      <p:grpSp>
        <p:nvGrpSpPr>
          <p:cNvPr id="850" name="Google Shape;850;g380476e3f9c_2_2085"/>
          <p:cNvGrpSpPr/>
          <p:nvPr/>
        </p:nvGrpSpPr>
        <p:grpSpPr>
          <a:xfrm>
            <a:off x="311700" y="3548650"/>
            <a:ext cx="8363900" cy="646200"/>
            <a:chOff x="375100" y="3396250"/>
            <a:chExt cx="8363900" cy="646200"/>
          </a:xfrm>
        </p:grpSpPr>
        <p:sp>
          <p:nvSpPr>
            <p:cNvPr id="851" name="Google Shape;851;g380476e3f9c_2_2085"/>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2" name="Google Shape;852;g380476e3f9c_2_2085"/>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3" name="Google Shape;853;g380476e3f9c_2_2085"/>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4" name="Google Shape;854;g380476e3f9c_2_2085"/>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5" name="Google Shape;855;g380476e3f9c_2_2085"/>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FFFFFF"/>
                  </a:solidFill>
                  <a:latin typeface="Roboto"/>
                  <a:ea typeface="Roboto"/>
                  <a:cs typeface="Roboto"/>
                  <a:sym typeface="Roboto"/>
                </a:rPr>
                <a:t>Increase Student</a:t>
              </a:r>
              <a:br>
                <a:rPr lang="en-US" sz="1200" b="1" i="0" u="none" strike="noStrike" cap="none">
                  <a:solidFill>
                    <a:srgbClr val="FFFFFF"/>
                  </a:solidFill>
                  <a:latin typeface="Roboto"/>
                  <a:ea typeface="Roboto"/>
                  <a:cs typeface="Roboto"/>
                  <a:sym typeface="Roboto"/>
                </a:rPr>
              </a:br>
              <a:r>
                <a:rPr lang="en-US"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856" name="Google Shape;856;g380476e3f9c_2_2085"/>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857" name="Google Shape;857;g380476e3f9c_2_2085"/>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858" name="Google Shape;858;g380476e3f9c_2_2085"/>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859" name="Google Shape;859;g380476e3f9c_2_2085" descr="&quot;&quot;"/>
          <p:cNvCxnSpPr/>
          <p:nvPr/>
        </p:nvCxnSpPr>
        <p:spPr>
          <a:xfrm>
            <a:off x="5120450"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860" name="Google Shape;860;g380476e3f9c_2_2085" descr="&quot;&quot;"/>
          <p:cNvCxnSpPr/>
          <p:nvPr/>
        </p:nvCxnSpPr>
        <p:spPr>
          <a:xfrm>
            <a:off x="7110483"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861" name="Google Shape;861;g380476e3f9c_2_2085" descr="&quot;&quot;"/>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862" name="Google Shape;862;g380476e3f9c_2_2085" descr="&quot;&quot;"/>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863" name="Google Shape;863;g380476e3f9c_2_2085"/>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US"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864" name="Google Shape;864;g380476e3f9c_2_2085"/>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US"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865" name="Google Shape;865;g380476e3f9c_2_2085" descr="&quot;&quot;"/>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
        <p:nvSpPr>
          <p:cNvPr id="866" name="Google Shape;866;g380476e3f9c_2_208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67" name="Google Shape;867;g380476e3f9c_2_208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68" name="Google Shape;868;g380476e3f9c_2_208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869"/>
        <p:cNvGrpSpPr/>
        <p:nvPr/>
      </p:nvGrpSpPr>
      <p:grpSpPr>
        <a:xfrm>
          <a:off x="0" y="0"/>
          <a:ext cx="0" cy="0"/>
          <a:chOff x="0" y="0"/>
          <a:chExt cx="0" cy="0"/>
        </a:xfrm>
      </p:grpSpPr>
      <p:pic>
        <p:nvPicPr>
          <p:cNvPr id="870" name="Google Shape;870;g380476e3f9c_2_211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871" name="Google Shape;871;g380476e3f9c_2_2114"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872" name="Google Shape;872;g380476e3f9c_2_211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73" name="Google Shape;873;g380476e3f9c_2_211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74" name="Google Shape;874;g380476e3f9c_2_211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875" name="Google Shape;875;g380476e3f9c_2_2114"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876" name="Google Shape;876;g380476e3f9c_2_211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77" name="Google Shape;877;g380476e3f9c_2_2114"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878" name="Google Shape;878;g380476e3f9c_2_211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879"/>
        <p:cNvGrpSpPr/>
        <p:nvPr/>
      </p:nvGrpSpPr>
      <p:grpSpPr>
        <a:xfrm>
          <a:off x="0" y="0"/>
          <a:ext cx="0" cy="0"/>
          <a:chOff x="0" y="0"/>
          <a:chExt cx="0" cy="0"/>
        </a:xfrm>
      </p:grpSpPr>
      <p:pic>
        <p:nvPicPr>
          <p:cNvPr id="880" name="Google Shape;880;g380476e3f9c_2_2124"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81" name="Google Shape;881;g380476e3f9c_2_212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82" name="Google Shape;882;g380476e3f9c_2_212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chemeClr val="dk1"/>
                </a:solidFill>
                <a:latin typeface="Arial"/>
                <a:ea typeface="Arial"/>
                <a:cs typeface="Arial"/>
                <a:sym typeface="Arial"/>
              </a:rPr>
              <a:t> </a:t>
            </a:r>
            <a:fld id="{00000000-1234-1234-1234-123412341234}" type="slidenum">
              <a:rPr lang="en-US"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883" name="Google Shape;883;g380476e3f9c_2_212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84" name="Google Shape;884;g380476e3f9c_2_212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885"/>
        <p:cNvGrpSpPr/>
        <p:nvPr/>
      </p:nvGrpSpPr>
      <p:grpSpPr>
        <a:xfrm>
          <a:off x="0" y="0"/>
          <a:ext cx="0" cy="0"/>
          <a:chOff x="0" y="0"/>
          <a:chExt cx="0" cy="0"/>
        </a:xfrm>
      </p:grpSpPr>
      <p:pic>
        <p:nvPicPr>
          <p:cNvPr id="886" name="Google Shape;886;g380476e3f9c_2_2130"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87" name="Google Shape;887;g380476e3f9c_2_213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88" name="Google Shape;888;g380476e3f9c_2_213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889" name="Google Shape;889;g380476e3f9c_2_213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90" name="Google Shape;890;g380476e3f9c_2_21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891"/>
        <p:cNvGrpSpPr/>
        <p:nvPr/>
      </p:nvGrpSpPr>
      <p:grpSpPr>
        <a:xfrm>
          <a:off x="0" y="0"/>
          <a:ext cx="0" cy="0"/>
          <a:chOff x="0" y="0"/>
          <a:chExt cx="0" cy="0"/>
        </a:xfrm>
      </p:grpSpPr>
      <p:sp>
        <p:nvSpPr>
          <p:cNvPr id="892" name="Google Shape;892;g380476e3f9c_2_2136"/>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3" name="Google Shape;893;g380476e3f9c_2_21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94" name="Google Shape;894;g380476e3f9c_2_2136"/>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895" name="Google Shape;895;g380476e3f9c_2_2136"/>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896" name="Google Shape;896;g380476e3f9c_2_213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97" name="Google Shape;897;g380476e3f9c_2_2136"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898"/>
        <p:cNvGrpSpPr/>
        <p:nvPr/>
      </p:nvGrpSpPr>
      <p:grpSpPr>
        <a:xfrm>
          <a:off x="0" y="0"/>
          <a:ext cx="0" cy="0"/>
          <a:chOff x="0" y="0"/>
          <a:chExt cx="0" cy="0"/>
        </a:xfrm>
      </p:grpSpPr>
      <p:sp>
        <p:nvSpPr>
          <p:cNvPr id="899" name="Google Shape;899;g380476e3f9c_2_2143"/>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0" name="Google Shape;900;g380476e3f9c_2_214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901" name="Google Shape;901;g380476e3f9c_2_2143"/>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902" name="Google Shape;902;g380476e3f9c_2_2143"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903" name="Google Shape;903;g380476e3f9c_2_2143"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904" name="Google Shape;904;g380476e3f9c_2_2143"/>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905" name="Google Shape;905;g380476e3f9c_2_2143"/>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906" name="Google Shape;906;g380476e3f9c_2_2143"/>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907" name="Google Shape;907;g380476e3f9c_2_2143"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908" name="Google Shape;908;g380476e3f9c_2_214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5"/>
        <p:cNvGrpSpPr/>
        <p:nvPr/>
      </p:nvGrpSpPr>
      <p:grpSpPr>
        <a:xfrm>
          <a:off x="0" y="0"/>
          <a:ext cx="0" cy="0"/>
          <a:chOff x="0" y="0"/>
          <a:chExt cx="0" cy="0"/>
        </a:xfrm>
      </p:grpSpPr>
      <p:sp>
        <p:nvSpPr>
          <p:cNvPr id="86" name="Google Shape;86;g37a8f602c24_3_32"/>
          <p:cNvSpPr/>
          <p:nvPr/>
        </p:nvSpPr>
        <p:spPr>
          <a:xfrm>
            <a:off x="0" y="3506429"/>
            <a:ext cx="9144000" cy="1637071"/>
          </a:xfrm>
          <a:prstGeom prst="rect">
            <a:avLst/>
          </a:prstGeom>
          <a:gradFill>
            <a:gsLst>
              <a:gs pos="0">
                <a:schemeClr val="lt1"/>
              </a:gs>
              <a:gs pos="100000">
                <a:srgbClr val="488BC9"/>
              </a:gs>
            </a:gsLst>
            <a:lin ang="540000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7" name="Google Shape;87;g37a8f602c24_3_32"/>
          <p:cNvSpPr txBox="1">
            <a:spLocks noGrp="1"/>
          </p:cNvSpPr>
          <p:nvPr>
            <p:ph type="ctrTitle"/>
          </p:nvPr>
        </p:nvSpPr>
        <p:spPr>
          <a:xfrm>
            <a:off x="685800" y="2427180"/>
            <a:ext cx="7772400" cy="912442"/>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dk1"/>
              </a:buClr>
              <a:buSzPts val="2700"/>
              <a:buFont typeface="Arial"/>
              <a:buNone/>
              <a:defRPr sz="270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8" name="Google Shape;88;g37a8f602c24_3_32"/>
          <p:cNvSpPr txBox="1">
            <a:spLocks noGrp="1"/>
          </p:cNvSpPr>
          <p:nvPr>
            <p:ph type="subTitle" idx="1"/>
          </p:nvPr>
        </p:nvSpPr>
        <p:spPr>
          <a:xfrm>
            <a:off x="685800" y="3805084"/>
            <a:ext cx="7772400" cy="799444"/>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500"/>
              <a:buNone/>
              <a:defRPr sz="15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pic>
        <p:nvPicPr>
          <p:cNvPr id="89" name="Google Shape;89;g37a8f602c24_3_32"/>
          <p:cNvPicPr preferRelativeResize="0"/>
          <p:nvPr/>
        </p:nvPicPr>
        <p:blipFill rotWithShape="1">
          <a:blip r:embed="rId2">
            <a:alphaModFix/>
          </a:blip>
          <a:srcRect/>
          <a:stretch/>
        </p:blipFill>
        <p:spPr>
          <a:xfrm>
            <a:off x="3165737" y="474530"/>
            <a:ext cx="2821173" cy="1322047"/>
          </a:xfrm>
          <a:prstGeom prst="rect">
            <a:avLst/>
          </a:prstGeom>
          <a:noFill/>
          <a:ln>
            <a:noFill/>
          </a:ln>
        </p:spPr>
      </p:pic>
      <p:cxnSp>
        <p:nvCxnSpPr>
          <p:cNvPr id="90" name="Google Shape;90;g37a8f602c24_3_32"/>
          <p:cNvCxnSpPr/>
          <p:nvPr/>
        </p:nvCxnSpPr>
        <p:spPr>
          <a:xfrm>
            <a:off x="685801" y="2079522"/>
            <a:ext cx="7801897" cy="0"/>
          </a:xfrm>
          <a:prstGeom prst="straightConnector1">
            <a:avLst/>
          </a:prstGeom>
          <a:noFill/>
          <a:ln w="19050" cap="flat" cmpd="sng">
            <a:solidFill>
              <a:srgbClr val="488BC9"/>
            </a:solidFill>
            <a:prstDash val="solid"/>
            <a:miter lim="800000"/>
            <a:headEnd type="none" w="sm" len="sm"/>
            <a:tailEnd type="none" w="sm" len="sm"/>
          </a:ln>
        </p:spPr>
      </p:cxnSp>
      <p:sp>
        <p:nvSpPr>
          <p:cNvPr id="91" name="Google Shape;91;g37a8f602c24_3_32"/>
          <p:cNvSpPr txBox="1">
            <a:spLocks noGrp="1"/>
          </p:cNvSpPr>
          <p:nvPr>
            <p:ph type="sldNum" idx="12"/>
          </p:nvPr>
        </p:nvSpPr>
        <p:spPr>
          <a:xfrm>
            <a:off x="223071" y="4820264"/>
            <a:ext cx="2057400" cy="273844"/>
          </a:xfrm>
          <a:prstGeom prst="rect">
            <a:avLst/>
          </a:prstGeom>
          <a:noFill/>
          <a:ln>
            <a:noFill/>
          </a:ln>
        </p:spPr>
        <p:txBody>
          <a:bodyPr spcFirstLastPara="1" wrap="square" lIns="68575" tIns="34275" rIns="68575" bIns="34275"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909"/>
        <p:cNvGrpSpPr/>
        <p:nvPr/>
      </p:nvGrpSpPr>
      <p:grpSpPr>
        <a:xfrm>
          <a:off x="0" y="0"/>
          <a:ext cx="0" cy="0"/>
          <a:chOff x="0" y="0"/>
          <a:chExt cx="0" cy="0"/>
        </a:xfrm>
      </p:grpSpPr>
      <p:sp>
        <p:nvSpPr>
          <p:cNvPr id="910" name="Google Shape;910;g380476e3f9c_2_21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911" name="Google Shape;911;g380476e3f9c_2_215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912" name="Google Shape;912;g380476e3f9c_2_2154"/>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To create an equitable educational environment where </a:t>
            </a:r>
            <a:r>
              <a:rPr lang="en-US" sz="1000" b="0" i="1" u="none" strike="noStrike" cap="none">
                <a:solidFill>
                  <a:schemeClr val="dk1"/>
                </a:solidFill>
                <a:latin typeface="Roboto"/>
                <a:ea typeface="Roboto"/>
                <a:cs typeface="Roboto"/>
                <a:sym typeface="Roboto"/>
              </a:rPr>
              <a:t>all</a:t>
            </a:r>
            <a:r>
              <a:rPr lang="en-US"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913" name="Google Shape;913;g380476e3f9c_2_2154"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914" name="Google Shape;914;g380476e3f9c_2_2154"/>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US"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US"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915" name="Google Shape;915;g380476e3f9c_2_2154"/>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US" sz="1300" b="0" i="0" u="none" strike="noStrike" cap="none">
                <a:solidFill>
                  <a:srgbClr val="EF7521"/>
                </a:solidFill>
                <a:latin typeface="Roboto Medium"/>
                <a:ea typeface="Roboto Medium"/>
                <a:cs typeface="Roboto Medium"/>
                <a:sym typeface="Roboto Medium"/>
              </a:rPr>
              <a:t>&gt; </a:t>
            </a:r>
            <a:r>
              <a:rPr lang="en-US"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US"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916" name="Google Shape;916;g380476e3f9c_2_2154"/>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US"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US"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917" name="Google Shape;917;g380476e3f9c_2_2154"/>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US"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918" name="Google Shape;918;g380476e3f9c_2_2154"/>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US" sz="1600" b="1" i="0" u="none" strike="noStrike" cap="none">
                <a:solidFill>
                  <a:srgbClr val="EF7521"/>
                </a:solidFill>
                <a:latin typeface="Roboto"/>
                <a:ea typeface="Roboto"/>
                <a:cs typeface="Roboto"/>
                <a:sym typeface="Roboto"/>
              </a:rPr>
              <a:t>Our Core Values:    </a:t>
            </a:r>
            <a:r>
              <a:rPr lang="en-US"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919" name="Google Shape;919;g380476e3f9c_2_2154"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920" name="Google Shape;920;g380476e3f9c_2_2154"/>
          <p:cNvGrpSpPr/>
          <p:nvPr/>
        </p:nvGrpSpPr>
        <p:grpSpPr>
          <a:xfrm>
            <a:off x="311700" y="3548650"/>
            <a:ext cx="8363900" cy="646200"/>
            <a:chOff x="375100" y="3396250"/>
            <a:chExt cx="8363900" cy="646200"/>
          </a:xfrm>
        </p:grpSpPr>
        <p:sp>
          <p:nvSpPr>
            <p:cNvPr id="921" name="Google Shape;921;g380476e3f9c_2_2154"/>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2" name="Google Shape;922;g380476e3f9c_2_2154"/>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3" name="Google Shape;923;g380476e3f9c_2_2154"/>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4" name="Google Shape;924;g380476e3f9c_2_2154"/>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5" name="Google Shape;925;g380476e3f9c_2_2154"/>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FFFFFF"/>
                  </a:solidFill>
                  <a:latin typeface="Roboto"/>
                  <a:ea typeface="Roboto"/>
                  <a:cs typeface="Roboto"/>
                  <a:sym typeface="Roboto"/>
                </a:rPr>
                <a:t>Increase Student</a:t>
              </a:r>
              <a:br>
                <a:rPr lang="en-US" sz="1200" b="1" i="0" u="none" strike="noStrike" cap="none">
                  <a:solidFill>
                    <a:srgbClr val="FFFFFF"/>
                  </a:solidFill>
                  <a:latin typeface="Roboto"/>
                  <a:ea typeface="Roboto"/>
                  <a:cs typeface="Roboto"/>
                  <a:sym typeface="Roboto"/>
                </a:rPr>
              </a:br>
              <a:r>
                <a:rPr lang="en-US"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926" name="Google Shape;926;g380476e3f9c_2_2154"/>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927" name="Google Shape;927;g380476e3f9c_2_2154"/>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928" name="Google Shape;928;g380476e3f9c_2_2154"/>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929" name="Google Shape;929;g380476e3f9c_2_2154"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930" name="Google Shape;930;g380476e3f9c_2_2154"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931" name="Google Shape;931;g380476e3f9c_2_2154"/>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932" name="Google Shape;932;g380476e3f9c_2_2154"/>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933" name="Google Shape;933;g380476e3f9c_2_2154"/>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US"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934" name="Google Shape;934;g380476e3f9c_2_2154"/>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US"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935" name="Google Shape;935;g380476e3f9c_2_2154"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936" name="Google Shape;936;g380476e3f9c_2_215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37" name="Google Shape;937;g380476e3f9c_2_215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938"/>
        <p:cNvGrpSpPr/>
        <p:nvPr/>
      </p:nvGrpSpPr>
      <p:grpSpPr>
        <a:xfrm>
          <a:off x="0" y="0"/>
          <a:ext cx="0" cy="0"/>
          <a:chOff x="0" y="0"/>
          <a:chExt cx="0" cy="0"/>
        </a:xfrm>
      </p:grpSpPr>
      <p:pic>
        <p:nvPicPr>
          <p:cNvPr id="939" name="Google Shape;939;g380476e3f9c_2_2183"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940" name="Google Shape;940;g380476e3f9c_2_2183"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941" name="Google Shape;941;g380476e3f9c_2_2183"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942" name="Google Shape;942;g380476e3f9c_2_2183"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943" name="Google Shape;943;g380476e3f9c_2_2183"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944" name="Google Shape;944;g380476e3f9c_2_2183"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945" name="Google Shape;945;g380476e3f9c_2_2183"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946" name="Google Shape;946;g380476e3f9c_2_2183"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947" name="Google Shape;947;g380476e3f9c_2_218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948"/>
        <p:cNvGrpSpPr/>
        <p:nvPr/>
      </p:nvGrpSpPr>
      <p:grpSpPr>
        <a:xfrm>
          <a:off x="0" y="0"/>
          <a:ext cx="0" cy="0"/>
          <a:chOff x="0" y="0"/>
          <a:chExt cx="0" cy="0"/>
        </a:xfrm>
      </p:grpSpPr>
      <p:pic>
        <p:nvPicPr>
          <p:cNvPr id="949" name="Google Shape;949;g380476e3f9c_2_2193"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950" name="Google Shape;950;g380476e3f9c_2_2193"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951" name="Google Shape;951;g380476e3f9c_2_2193"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952" name="Google Shape;952;g380476e3f9c_2_2193"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953" name="Google Shape;953;g380476e3f9c_2_2193"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954" name="Google Shape;954;g380476e3f9c_2_2193"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955" name="Google Shape;955;g380476e3f9c_2_2193"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956" name="Google Shape;956;g380476e3f9c_2_2193"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957" name="Google Shape;957;g380476e3f9c_2_219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958"/>
        <p:cNvGrpSpPr/>
        <p:nvPr/>
      </p:nvGrpSpPr>
      <p:grpSpPr>
        <a:xfrm>
          <a:off x="0" y="0"/>
          <a:ext cx="0" cy="0"/>
          <a:chOff x="0" y="0"/>
          <a:chExt cx="0" cy="0"/>
        </a:xfrm>
      </p:grpSpPr>
      <p:pic>
        <p:nvPicPr>
          <p:cNvPr id="959" name="Google Shape;959;g380476e3f9c_2_2203"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960" name="Google Shape;960;g380476e3f9c_2_2203"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961" name="Google Shape;961;g380476e3f9c_2_2203"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962" name="Google Shape;962;g380476e3f9c_2_220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63"/>
        <p:cNvGrpSpPr/>
        <p:nvPr/>
      </p:nvGrpSpPr>
      <p:grpSpPr>
        <a:xfrm>
          <a:off x="0" y="0"/>
          <a:ext cx="0" cy="0"/>
          <a:chOff x="0" y="0"/>
          <a:chExt cx="0" cy="0"/>
        </a:xfrm>
      </p:grpSpPr>
      <p:sp>
        <p:nvSpPr>
          <p:cNvPr id="964" name="Google Shape;964;g380476e3f9c_2_220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65" name="Google Shape;965;g380476e3f9c_2_220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966" name="Google Shape;966;g380476e3f9c_2_220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967" name="Google Shape;967;g380476e3f9c_2_220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68"/>
        <p:cNvGrpSpPr/>
        <p:nvPr/>
      </p:nvGrpSpPr>
      <p:grpSpPr>
        <a:xfrm>
          <a:off x="0" y="0"/>
          <a:ext cx="0" cy="0"/>
          <a:chOff x="0" y="0"/>
          <a:chExt cx="0" cy="0"/>
        </a:xfrm>
      </p:grpSpPr>
      <p:sp>
        <p:nvSpPr>
          <p:cNvPr id="969" name="Google Shape;969;g380476e3f9c_2_22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70" name="Google Shape;970;g380476e3f9c_2_22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71"/>
        <p:cNvGrpSpPr/>
        <p:nvPr/>
      </p:nvGrpSpPr>
      <p:grpSpPr>
        <a:xfrm>
          <a:off x="0" y="0"/>
          <a:ext cx="0" cy="0"/>
          <a:chOff x="0" y="0"/>
          <a:chExt cx="0" cy="0"/>
        </a:xfrm>
      </p:grpSpPr>
      <p:sp>
        <p:nvSpPr>
          <p:cNvPr id="972" name="Google Shape;972;g380476e3f9c_2_2216"/>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973" name="Google Shape;973;g380476e3f9c_2_2216"/>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974" name="Google Shape;974;g380476e3f9c_2_22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75"/>
        <p:cNvGrpSpPr/>
        <p:nvPr/>
      </p:nvGrpSpPr>
      <p:grpSpPr>
        <a:xfrm>
          <a:off x="0" y="0"/>
          <a:ext cx="0" cy="0"/>
          <a:chOff x="0" y="0"/>
          <a:chExt cx="0" cy="0"/>
        </a:xfrm>
      </p:grpSpPr>
      <p:sp>
        <p:nvSpPr>
          <p:cNvPr id="976" name="Google Shape;976;g380476e3f9c_2_2220"/>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977" name="Google Shape;977;g380476e3f9c_2_22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78"/>
        <p:cNvGrpSpPr/>
        <p:nvPr/>
      </p:nvGrpSpPr>
      <p:grpSpPr>
        <a:xfrm>
          <a:off x="0" y="0"/>
          <a:ext cx="0" cy="0"/>
          <a:chOff x="0" y="0"/>
          <a:chExt cx="0" cy="0"/>
        </a:xfrm>
      </p:grpSpPr>
      <p:sp>
        <p:nvSpPr>
          <p:cNvPr id="979" name="Google Shape;979;g380476e3f9c_2_222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0" name="Google Shape;980;g380476e3f9c_2_2223"/>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981" name="Google Shape;981;g380476e3f9c_2_2223"/>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982" name="Google Shape;982;g380476e3f9c_2_2223"/>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983" name="Google Shape;983;g380476e3f9c_2_22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84"/>
        <p:cNvGrpSpPr/>
        <p:nvPr/>
      </p:nvGrpSpPr>
      <p:grpSpPr>
        <a:xfrm>
          <a:off x="0" y="0"/>
          <a:ext cx="0" cy="0"/>
          <a:chOff x="0" y="0"/>
          <a:chExt cx="0" cy="0"/>
        </a:xfrm>
      </p:grpSpPr>
      <p:sp>
        <p:nvSpPr>
          <p:cNvPr id="985" name="Google Shape;985;g380476e3f9c_2_2229"/>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986" name="Google Shape;986;g380476e3f9c_2_22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92"/>
        <p:cNvGrpSpPr/>
        <p:nvPr/>
      </p:nvGrpSpPr>
      <p:grpSpPr>
        <a:xfrm>
          <a:off x="0" y="0"/>
          <a:ext cx="0" cy="0"/>
          <a:chOff x="0" y="0"/>
          <a:chExt cx="0" cy="0"/>
        </a:xfrm>
      </p:grpSpPr>
      <p:pic>
        <p:nvPicPr>
          <p:cNvPr id="93" name="Google Shape;93;g37a8f602c24_3_39"/>
          <p:cNvPicPr preferRelativeResize="0"/>
          <p:nvPr/>
        </p:nvPicPr>
        <p:blipFill rotWithShape="1">
          <a:blip r:embed="rId2">
            <a:alphaModFix/>
          </a:blip>
          <a:srcRect/>
          <a:stretch/>
        </p:blipFill>
        <p:spPr>
          <a:xfrm>
            <a:off x="1" y="1"/>
            <a:ext cx="9143999" cy="5143499"/>
          </a:xfrm>
          <a:prstGeom prst="rect">
            <a:avLst/>
          </a:prstGeom>
          <a:noFill/>
          <a:ln>
            <a:noFill/>
          </a:ln>
        </p:spPr>
      </p:pic>
      <p:sp>
        <p:nvSpPr>
          <p:cNvPr id="94" name="Google Shape;94;g37a8f602c24_3_39"/>
          <p:cNvSpPr txBox="1">
            <a:spLocks noGrp="1"/>
          </p:cNvSpPr>
          <p:nvPr>
            <p:ph type="ctrTitle"/>
          </p:nvPr>
        </p:nvSpPr>
        <p:spPr>
          <a:xfrm>
            <a:off x="685800" y="1946787"/>
            <a:ext cx="7772400" cy="1753215"/>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5" name="Google Shape;95;g37a8f602c24_3_39"/>
          <p:cNvSpPr txBox="1">
            <a:spLocks noGrp="1"/>
          </p:cNvSpPr>
          <p:nvPr>
            <p:ph type="sldNum" idx="12"/>
          </p:nvPr>
        </p:nvSpPr>
        <p:spPr>
          <a:xfrm>
            <a:off x="223071" y="4820264"/>
            <a:ext cx="2057400" cy="273844"/>
          </a:xfrm>
          <a:prstGeom prst="rect">
            <a:avLst/>
          </a:prstGeom>
          <a:noFill/>
          <a:ln>
            <a:noFill/>
          </a:ln>
        </p:spPr>
        <p:txBody>
          <a:bodyPr spcFirstLastPara="1" wrap="square" lIns="68575" tIns="34275" rIns="68575" bIns="34275"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87"/>
        <p:cNvGrpSpPr/>
        <p:nvPr/>
      </p:nvGrpSpPr>
      <p:grpSpPr>
        <a:xfrm>
          <a:off x="0" y="0"/>
          <a:ext cx="0" cy="0"/>
          <a:chOff x="0" y="0"/>
          <a:chExt cx="0" cy="0"/>
        </a:xfrm>
      </p:grpSpPr>
      <p:sp>
        <p:nvSpPr>
          <p:cNvPr id="988" name="Google Shape;988;g380476e3f9c_2_2232"/>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989" name="Google Shape;989;g380476e3f9c_2_2232"/>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990" name="Google Shape;990;g380476e3f9c_2_22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991"/>
        <p:cNvGrpSpPr/>
        <p:nvPr/>
      </p:nvGrpSpPr>
      <p:grpSpPr>
        <a:xfrm>
          <a:off x="0" y="0"/>
          <a:ext cx="0" cy="0"/>
          <a:chOff x="0" y="0"/>
          <a:chExt cx="0" cy="0"/>
        </a:xfrm>
      </p:grpSpPr>
      <p:sp>
        <p:nvSpPr>
          <p:cNvPr id="992" name="Google Shape;992;g380476e3f9c_2_22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93" name="Google Shape;993;g380476e3f9c_2_2236"/>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994" name="Google Shape;994;g380476e3f9c_2_223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995" name="Google Shape;995;g380476e3f9c_2_2236"/>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To create an equitable educational environment where </a:t>
            </a:r>
            <a:r>
              <a:rPr lang="en-US" sz="1000" b="0" i="1" u="none" strike="noStrike" cap="none">
                <a:solidFill>
                  <a:schemeClr val="dk1"/>
                </a:solidFill>
                <a:latin typeface="Roboto"/>
                <a:ea typeface="Roboto"/>
                <a:cs typeface="Roboto"/>
                <a:sym typeface="Roboto"/>
              </a:rPr>
              <a:t>all</a:t>
            </a:r>
            <a:r>
              <a:rPr lang="en-US"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996" name="Google Shape;996;g380476e3f9c_2_2236"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997" name="Google Shape;997;g380476e3f9c_2_2236"/>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US"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US"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998" name="Google Shape;998;g380476e3f9c_2_2236"/>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US" sz="1300" b="0" i="0" u="none" strike="noStrike" cap="none">
                <a:solidFill>
                  <a:srgbClr val="EF7521"/>
                </a:solidFill>
                <a:latin typeface="Roboto Medium"/>
                <a:ea typeface="Roboto Medium"/>
                <a:cs typeface="Roboto Medium"/>
                <a:sym typeface="Roboto Medium"/>
              </a:rPr>
              <a:t>&gt; </a:t>
            </a:r>
            <a:r>
              <a:rPr lang="en-US"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US"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999" name="Google Shape;999;g380476e3f9c_2_2236"/>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US"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US"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1000" name="Google Shape;1000;g380476e3f9c_2_2236"/>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US"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1001" name="Google Shape;1001;g380476e3f9c_2_2236"/>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US" sz="1600" b="1" i="0" u="none" strike="noStrike" cap="none">
                <a:solidFill>
                  <a:srgbClr val="EF7521"/>
                </a:solidFill>
                <a:latin typeface="Roboto"/>
                <a:ea typeface="Roboto"/>
                <a:cs typeface="Roboto"/>
                <a:sym typeface="Roboto"/>
              </a:rPr>
              <a:t>Our Core Values:    </a:t>
            </a:r>
            <a:r>
              <a:rPr lang="en-US"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1002" name="Google Shape;1002;g380476e3f9c_2_2236"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1003" name="Google Shape;1003;g380476e3f9c_2_2236"/>
          <p:cNvGrpSpPr/>
          <p:nvPr/>
        </p:nvGrpSpPr>
        <p:grpSpPr>
          <a:xfrm>
            <a:off x="311700" y="3548650"/>
            <a:ext cx="8363900" cy="646200"/>
            <a:chOff x="375100" y="3396250"/>
            <a:chExt cx="8363900" cy="646200"/>
          </a:xfrm>
        </p:grpSpPr>
        <p:sp>
          <p:nvSpPr>
            <p:cNvPr id="1004" name="Google Shape;1004;g380476e3f9c_2_2236"/>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5" name="Google Shape;1005;g380476e3f9c_2_2236"/>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6" name="Google Shape;1006;g380476e3f9c_2_2236"/>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7" name="Google Shape;1007;g380476e3f9c_2_2236"/>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8" name="Google Shape;1008;g380476e3f9c_2_2236"/>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FFFFFF"/>
                  </a:solidFill>
                  <a:latin typeface="Roboto"/>
                  <a:ea typeface="Roboto"/>
                  <a:cs typeface="Roboto"/>
                  <a:sym typeface="Roboto"/>
                </a:rPr>
                <a:t>Increase Student</a:t>
              </a:r>
              <a:br>
                <a:rPr lang="en-US" sz="1200" b="1" i="0" u="none" strike="noStrike" cap="none">
                  <a:solidFill>
                    <a:srgbClr val="FFFFFF"/>
                  </a:solidFill>
                  <a:latin typeface="Roboto"/>
                  <a:ea typeface="Roboto"/>
                  <a:cs typeface="Roboto"/>
                  <a:sym typeface="Roboto"/>
                </a:rPr>
              </a:br>
              <a:r>
                <a:rPr lang="en-US"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1009" name="Google Shape;1009;g380476e3f9c_2_2236"/>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1010" name="Google Shape;1010;g380476e3f9c_2_2236"/>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1011" name="Google Shape;1011;g380476e3f9c_2_2236"/>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1012" name="Google Shape;1012;g380476e3f9c_2_2236"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1013" name="Google Shape;1013;g380476e3f9c_2_2236"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1014" name="Google Shape;1014;g380476e3f9c_2_2236"/>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1015" name="Google Shape;1015;g380476e3f9c_2_2236"/>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1016" name="Google Shape;1016;g380476e3f9c_2_2236"/>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US"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1017" name="Google Shape;1017;g380476e3f9c_2_2236"/>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US"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1018" name="Google Shape;1018;g380476e3f9c_2_2236"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1019" name="Google Shape;1019;g380476e3f9c_2_223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020" name="Google Shape;1020;g380476e3f9c_2_223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Slide blank - blue 3">
  <p:cSld name="TITLE_AND_BODY_1_1_1_1_1_1_1_1_1_1_2_3">
    <p:spTree>
      <p:nvGrpSpPr>
        <p:cNvPr id="1" name="Shape 1021"/>
        <p:cNvGrpSpPr/>
        <p:nvPr/>
      </p:nvGrpSpPr>
      <p:grpSpPr>
        <a:xfrm>
          <a:off x="0" y="0"/>
          <a:ext cx="0" cy="0"/>
          <a:chOff x="0" y="0"/>
          <a:chExt cx="0" cy="0"/>
        </a:xfrm>
      </p:grpSpPr>
      <p:pic>
        <p:nvPicPr>
          <p:cNvPr id="1022" name="Google Shape;1022;g380476e3f9c_2_226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023" name="Google Shape;1023;g380476e3f9c_2_226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024" name="Google Shape;1024;g380476e3f9c_2_226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Slide blank - blue 1">
  <p:cSld name="TITLE_AND_BODY_1_1_1_1_1_1_1_1_1_1_2_1">
    <p:spTree>
      <p:nvGrpSpPr>
        <p:cNvPr id="1" name="Shape 1025"/>
        <p:cNvGrpSpPr/>
        <p:nvPr/>
      </p:nvGrpSpPr>
      <p:grpSpPr>
        <a:xfrm>
          <a:off x="0" y="0"/>
          <a:ext cx="0" cy="0"/>
          <a:chOff x="0" y="0"/>
          <a:chExt cx="0" cy="0"/>
        </a:xfrm>
      </p:grpSpPr>
      <p:pic>
        <p:nvPicPr>
          <p:cNvPr id="1026" name="Google Shape;1026;g380476e3f9c_2_227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027" name="Google Shape;1027;g380476e3f9c_2_227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028" name="Google Shape;1028;g380476e3f9c_2_227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cxnSp>
        <p:nvCxnSpPr>
          <p:cNvPr id="1029" name="Google Shape;1029;g380476e3f9c_2_2270" descr="&quot;&quot;"/>
          <p:cNvCxnSpPr/>
          <p:nvPr/>
        </p:nvCxnSpPr>
        <p:spPr>
          <a:xfrm>
            <a:off x="0" y="918350"/>
            <a:ext cx="8910300" cy="0"/>
          </a:xfrm>
          <a:prstGeom prst="straightConnector1">
            <a:avLst/>
          </a:prstGeom>
          <a:noFill/>
          <a:ln w="19050" cap="flat" cmpd="sng">
            <a:solidFill>
              <a:srgbClr val="488BC9"/>
            </a:solidFill>
            <a:prstDash val="solid"/>
            <a:round/>
            <a:headEnd type="none" w="sm" len="sm"/>
            <a:tailEnd type="none" w="sm" len="sm"/>
          </a:ln>
        </p:spPr>
      </p:cxn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Slide without image - Blue 1">
  <p:cSld name="TITLE_AND_BODY_1_1_1_1_1_1_1_1_1_1_3">
    <p:spTree>
      <p:nvGrpSpPr>
        <p:cNvPr id="1" name="Shape 1030"/>
        <p:cNvGrpSpPr/>
        <p:nvPr/>
      </p:nvGrpSpPr>
      <p:grpSpPr>
        <a:xfrm>
          <a:off x="0" y="0"/>
          <a:ext cx="0" cy="0"/>
          <a:chOff x="0" y="0"/>
          <a:chExt cx="0" cy="0"/>
        </a:xfrm>
      </p:grpSpPr>
      <p:pic>
        <p:nvPicPr>
          <p:cNvPr id="1031" name="Google Shape;1031;g380476e3f9c_2_2275"/>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032" name="Google Shape;1032;g380476e3f9c_2_2275"/>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033" name="Google Shape;1033;g380476e3f9c_2_227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034" name="Google Shape;1034;g380476e3f9c_2_2275"/>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035" name="Google Shape;1035;g380476e3f9c_2_227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1036" name="Google Shape;1036;g380476e3f9c_2_227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Slide without image - Blue 2">
  <p:cSld name="TITLE_AND_BODY_1_1_1_1_1_1_1_1_1_1_4">
    <p:spTree>
      <p:nvGrpSpPr>
        <p:cNvPr id="1" name="Shape 1037"/>
        <p:cNvGrpSpPr/>
        <p:nvPr/>
      </p:nvGrpSpPr>
      <p:grpSpPr>
        <a:xfrm>
          <a:off x="0" y="0"/>
          <a:ext cx="0" cy="0"/>
          <a:chOff x="0" y="0"/>
          <a:chExt cx="0" cy="0"/>
        </a:xfrm>
      </p:grpSpPr>
      <p:pic>
        <p:nvPicPr>
          <p:cNvPr id="1038" name="Google Shape;1038;g380476e3f9c_2_2282"/>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039" name="Google Shape;1039;g380476e3f9c_2_2282"/>
          <p:cNvCxnSpPr/>
          <p:nvPr/>
        </p:nvCxnSpPr>
        <p:spPr>
          <a:xfrm>
            <a:off x="0" y="918350"/>
            <a:ext cx="8839800" cy="0"/>
          </a:xfrm>
          <a:prstGeom prst="straightConnector1">
            <a:avLst/>
          </a:prstGeom>
          <a:noFill/>
          <a:ln w="19050" cap="flat" cmpd="sng">
            <a:solidFill>
              <a:srgbClr val="488BC9"/>
            </a:solidFill>
            <a:prstDash val="solid"/>
            <a:round/>
            <a:headEnd type="none" w="med" len="med"/>
            <a:tailEnd type="none" w="med" len="med"/>
          </a:ln>
        </p:spPr>
      </p:cxnSp>
      <p:sp>
        <p:nvSpPr>
          <p:cNvPr id="1040" name="Google Shape;1040;g380476e3f9c_2_2282"/>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041" name="Google Shape;1041;g380476e3f9c_2_2282"/>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042" name="Google Shape;1042;g380476e3f9c_2_2282"/>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043" name="Google Shape;1043;g380476e3f9c_2_228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1044" name="Google Shape;1044;g380476e3f9c_2_2282"/>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1049"/>
        <p:cNvGrpSpPr/>
        <p:nvPr/>
      </p:nvGrpSpPr>
      <p:grpSpPr>
        <a:xfrm>
          <a:off x="0" y="0"/>
          <a:ext cx="0" cy="0"/>
          <a:chOff x="0" y="0"/>
          <a:chExt cx="0" cy="0"/>
        </a:xfrm>
      </p:grpSpPr>
      <p:sp>
        <p:nvSpPr>
          <p:cNvPr id="1050" name="Google Shape;1050;g380476e3f9c_2_2294"/>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51" name="Google Shape;1051;g380476e3f9c_2_229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1052" name="Google Shape;1052;g380476e3f9c_2_2294"/>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053" name="Google Shape;1053;g380476e3f9c_2_2294"/>
          <p:cNvPicPr preferRelativeResize="0"/>
          <p:nvPr/>
        </p:nvPicPr>
        <p:blipFill>
          <a:blip r:embed="rId3">
            <a:alphaModFix/>
          </a:blip>
          <a:stretch>
            <a:fillRect/>
          </a:stretch>
        </p:blipFill>
        <p:spPr>
          <a:xfrm>
            <a:off x="2366625" y="294800"/>
            <a:ext cx="1456100" cy="919150"/>
          </a:xfrm>
          <a:prstGeom prst="rect">
            <a:avLst/>
          </a:prstGeom>
          <a:noFill/>
          <a:ln>
            <a:noFill/>
          </a:ln>
        </p:spPr>
      </p:pic>
      <p:sp>
        <p:nvSpPr>
          <p:cNvPr id="1054" name="Google Shape;1054;g380476e3f9c_2_2294"/>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000000"/>
              </a:solidFill>
              <a:latin typeface="Roboto"/>
              <a:ea typeface="Roboto"/>
              <a:cs typeface="Roboto"/>
              <a:sym typeface="Roboto"/>
            </a:endParaRPr>
          </a:p>
        </p:txBody>
      </p:sp>
      <p:pic>
        <p:nvPicPr>
          <p:cNvPr id="1055" name="Google Shape;1055;g380476e3f9c_2_2294"/>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056" name="Google Shape;1056;g380476e3f9c_2_2294"/>
          <p:cNvSpPr txBox="1">
            <a:spLocks noGrp="1"/>
          </p:cNvSpPr>
          <p:nvPr>
            <p:ph type="title"/>
          </p:nvPr>
        </p:nvSpPr>
        <p:spPr>
          <a:xfrm>
            <a:off x="205525" y="1567050"/>
            <a:ext cx="5778300" cy="10401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057" name="Google Shape;1057;g380476e3f9c_2_2294"/>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lvl1pPr lvl="0" algn="ctr">
              <a:spcBef>
                <a:spcPts val="0"/>
              </a:spcBef>
              <a:spcAft>
                <a:spcPts val="0"/>
              </a:spcAft>
              <a:buSzPts val="2200"/>
              <a:buFont typeface="Roboto"/>
              <a:buNone/>
              <a:defRPr sz="2200">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058" name="Google Shape;1058;g380476e3f9c_2_229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1059"/>
        <p:cNvGrpSpPr/>
        <p:nvPr/>
      </p:nvGrpSpPr>
      <p:grpSpPr>
        <a:xfrm>
          <a:off x="0" y="0"/>
          <a:ext cx="0" cy="0"/>
          <a:chOff x="0" y="0"/>
          <a:chExt cx="0" cy="0"/>
        </a:xfrm>
      </p:grpSpPr>
      <p:sp>
        <p:nvSpPr>
          <p:cNvPr id="1060" name="Google Shape;1060;g380476e3f9c_2_230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1061" name="Google Shape;1061;g380476e3f9c_2_2304"/>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062" name="Google Shape;1062;g380476e3f9c_2_230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sp>
        <p:nvSpPr>
          <p:cNvPr id="1063" name="Google Shape;1063;g380476e3f9c_2_230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pic>
        <p:nvPicPr>
          <p:cNvPr id="1064" name="Google Shape;1064;g380476e3f9c_2_2304"/>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1065" name="Google Shape;1065;g380476e3f9c_2_2304"/>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1066" name="Google Shape;1066;g380476e3f9c_2_230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067" name="Google Shape;1067;g380476e3f9c_2_2304"/>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068" name="Google Shape;1068;g380476e3f9c_2_2304"/>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069" name="Google Shape;1069;g380476e3f9c_2_2304"/>
          <p:cNvPicPr preferRelativeResize="0"/>
          <p:nvPr/>
        </p:nvPicPr>
        <p:blipFill>
          <a:blip r:embed="rId4">
            <a:alphaModFix/>
          </a:blip>
          <a:stretch>
            <a:fillRect/>
          </a:stretch>
        </p:blipFill>
        <p:spPr>
          <a:xfrm>
            <a:off x="6109200" y="616825"/>
            <a:ext cx="3034799" cy="3034799"/>
          </a:xfrm>
          <a:prstGeom prst="rect">
            <a:avLst/>
          </a:prstGeom>
          <a:noFill/>
          <a:ln>
            <a:noFill/>
          </a:ln>
        </p:spPr>
      </p:pic>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1070"/>
        <p:cNvGrpSpPr/>
        <p:nvPr/>
      </p:nvGrpSpPr>
      <p:grpSpPr>
        <a:xfrm>
          <a:off x="0" y="0"/>
          <a:ext cx="0" cy="0"/>
          <a:chOff x="0" y="0"/>
          <a:chExt cx="0" cy="0"/>
        </a:xfrm>
      </p:grpSpPr>
      <p:sp>
        <p:nvSpPr>
          <p:cNvPr id="1071" name="Google Shape;1071;g380476e3f9c_2_23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1072" name="Google Shape;1072;g380476e3f9c_2_2315"/>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073" name="Google Shape;1073;g380476e3f9c_2_231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cxnSp>
        <p:nvCxnSpPr>
          <p:cNvPr id="1074" name="Google Shape;1074;g380476e3f9c_2_2315"/>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1075" name="Google Shape;1075;g380476e3f9c_2_231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ckwell"/>
              <a:buNone/>
              <a:defRPr sz="2000">
                <a:solidFill>
                  <a:schemeClr val="dk1"/>
                </a:solidFill>
                <a:latin typeface="Rockwell"/>
                <a:ea typeface="Rockwell"/>
                <a:cs typeface="Rockwell"/>
                <a:sym typeface="Rockwell"/>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076" name="Google Shape;1076;g380476e3f9c_2_2315"/>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077" name="Google Shape;1077;g380476e3f9c_2_2315"/>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078" name="Google Shape;1078;g380476e3f9c_2_231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1079" name="Google Shape;1079;g380476e3f9c_2_231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1080"/>
        <p:cNvGrpSpPr/>
        <p:nvPr/>
      </p:nvGrpSpPr>
      <p:grpSpPr>
        <a:xfrm>
          <a:off x="0" y="0"/>
          <a:ext cx="0" cy="0"/>
          <a:chOff x="0" y="0"/>
          <a:chExt cx="0" cy="0"/>
        </a:xfrm>
      </p:grpSpPr>
      <p:sp>
        <p:nvSpPr>
          <p:cNvPr id="1081" name="Google Shape;1081;g380476e3f9c_2_23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1082" name="Google Shape;1082;g380476e3f9c_2_2325"/>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083" name="Google Shape;1083;g380476e3f9c_2_232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sp>
        <p:nvSpPr>
          <p:cNvPr id="1084" name="Google Shape;1084;g380476e3f9c_2_2325"/>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085" name="Google Shape;1085;g380476e3f9c_2_232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1086" name="Google Shape;1086;g380476e3f9c_2_232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1">
  <p:cSld name="OBJECT_1">
    <p:spTree>
      <p:nvGrpSpPr>
        <p:cNvPr id="1" name="Shape 96"/>
        <p:cNvGrpSpPr/>
        <p:nvPr/>
      </p:nvGrpSpPr>
      <p:grpSpPr>
        <a:xfrm>
          <a:off x="0" y="0"/>
          <a:ext cx="0" cy="0"/>
          <a:chOff x="0" y="0"/>
          <a:chExt cx="0" cy="0"/>
        </a:xfrm>
      </p:grpSpPr>
      <p:sp>
        <p:nvSpPr>
          <p:cNvPr id="97" name="Google Shape;97;g37a8f602c24_3_43"/>
          <p:cNvSpPr txBox="1">
            <a:spLocks noGrp="1"/>
          </p:cNvSpPr>
          <p:nvPr>
            <p:ph type="ftr" idx="11"/>
          </p:nvPr>
        </p:nvSpPr>
        <p:spPr>
          <a:xfrm>
            <a:off x="3108960" y="4783455"/>
            <a:ext cx="2926125" cy="16155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98" name="Google Shape;98;g37a8f602c24_3_43"/>
          <p:cNvSpPr txBox="1">
            <a:spLocks noGrp="1"/>
          </p:cNvSpPr>
          <p:nvPr>
            <p:ph type="dt" idx="10"/>
          </p:nvPr>
        </p:nvSpPr>
        <p:spPr>
          <a:xfrm>
            <a:off x="457200" y="4783455"/>
            <a:ext cx="2103075" cy="16155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99" name="Google Shape;99;g37a8f602c24_3_43"/>
          <p:cNvSpPr txBox="1">
            <a:spLocks noGrp="1"/>
          </p:cNvSpPr>
          <p:nvPr>
            <p:ph type="sldNum" idx="12"/>
          </p:nvPr>
        </p:nvSpPr>
        <p:spPr>
          <a:xfrm>
            <a:off x="4533673" y="4831477"/>
            <a:ext cx="76725" cy="81450"/>
          </a:xfrm>
          <a:prstGeom prst="rect">
            <a:avLst/>
          </a:prstGeom>
          <a:noFill/>
          <a:ln>
            <a:noFill/>
          </a:ln>
        </p:spPr>
        <p:txBody>
          <a:bodyPr spcFirstLastPara="1" wrap="square" lIns="0" tIns="0" rIns="0" bIns="0" anchor="t" anchorCtr="0">
            <a:spAutoFit/>
          </a:bodyPr>
          <a:lstStyle>
            <a:lvl1pPr marL="12700" marR="0" lvl="0" indent="0" algn="l">
              <a:lnSpc>
                <a:spcPct val="100000"/>
              </a:lnSpc>
              <a:spcBef>
                <a:spcPts val="0"/>
              </a:spcBef>
              <a:spcAft>
                <a:spcPts val="0"/>
              </a:spcAft>
              <a:buClr>
                <a:srgbClr val="000000"/>
              </a:buClr>
              <a:buSzPts val="500"/>
              <a:buFont typeface="Arial"/>
              <a:buNone/>
              <a:defRPr sz="500" b="0" i="0" u="none" strike="noStrike" cap="none">
                <a:solidFill>
                  <a:schemeClr val="dk1"/>
                </a:solidFill>
                <a:latin typeface="Arial"/>
                <a:ea typeface="Arial"/>
                <a:cs typeface="Arial"/>
                <a:sym typeface="Arial"/>
              </a:defRPr>
            </a:lvl1pPr>
            <a:lvl2pPr marL="12700" marR="0" lvl="1" indent="0" algn="l">
              <a:lnSpc>
                <a:spcPct val="100000"/>
              </a:lnSpc>
              <a:spcBef>
                <a:spcPts val="0"/>
              </a:spcBef>
              <a:spcAft>
                <a:spcPts val="0"/>
              </a:spcAft>
              <a:buClr>
                <a:srgbClr val="000000"/>
              </a:buClr>
              <a:buSzPts val="500"/>
              <a:buFont typeface="Arial"/>
              <a:buNone/>
              <a:defRPr sz="500" b="0" i="0" u="none" strike="noStrike" cap="none">
                <a:solidFill>
                  <a:schemeClr val="dk1"/>
                </a:solidFill>
                <a:latin typeface="Arial"/>
                <a:ea typeface="Arial"/>
                <a:cs typeface="Arial"/>
                <a:sym typeface="Arial"/>
              </a:defRPr>
            </a:lvl2pPr>
            <a:lvl3pPr marL="12700" marR="0" lvl="2" indent="0" algn="l">
              <a:lnSpc>
                <a:spcPct val="100000"/>
              </a:lnSpc>
              <a:spcBef>
                <a:spcPts val="0"/>
              </a:spcBef>
              <a:spcAft>
                <a:spcPts val="0"/>
              </a:spcAft>
              <a:buClr>
                <a:srgbClr val="000000"/>
              </a:buClr>
              <a:buSzPts val="500"/>
              <a:buFont typeface="Arial"/>
              <a:buNone/>
              <a:defRPr sz="500" b="0" i="0" u="none" strike="noStrike" cap="none">
                <a:solidFill>
                  <a:schemeClr val="dk1"/>
                </a:solidFill>
                <a:latin typeface="Arial"/>
                <a:ea typeface="Arial"/>
                <a:cs typeface="Arial"/>
                <a:sym typeface="Arial"/>
              </a:defRPr>
            </a:lvl3pPr>
            <a:lvl4pPr marL="12700" marR="0" lvl="3" indent="0" algn="l">
              <a:lnSpc>
                <a:spcPct val="100000"/>
              </a:lnSpc>
              <a:spcBef>
                <a:spcPts val="0"/>
              </a:spcBef>
              <a:spcAft>
                <a:spcPts val="0"/>
              </a:spcAft>
              <a:buClr>
                <a:srgbClr val="000000"/>
              </a:buClr>
              <a:buSzPts val="500"/>
              <a:buFont typeface="Arial"/>
              <a:buNone/>
              <a:defRPr sz="500" b="0" i="0" u="none" strike="noStrike" cap="none">
                <a:solidFill>
                  <a:schemeClr val="dk1"/>
                </a:solidFill>
                <a:latin typeface="Arial"/>
                <a:ea typeface="Arial"/>
                <a:cs typeface="Arial"/>
                <a:sym typeface="Arial"/>
              </a:defRPr>
            </a:lvl4pPr>
            <a:lvl5pPr marL="12700" marR="0" lvl="4" indent="0" algn="l">
              <a:lnSpc>
                <a:spcPct val="100000"/>
              </a:lnSpc>
              <a:spcBef>
                <a:spcPts val="0"/>
              </a:spcBef>
              <a:spcAft>
                <a:spcPts val="0"/>
              </a:spcAft>
              <a:buClr>
                <a:srgbClr val="000000"/>
              </a:buClr>
              <a:buSzPts val="500"/>
              <a:buFont typeface="Arial"/>
              <a:buNone/>
              <a:defRPr sz="500" b="0" i="0" u="none" strike="noStrike" cap="none">
                <a:solidFill>
                  <a:schemeClr val="dk1"/>
                </a:solidFill>
                <a:latin typeface="Arial"/>
                <a:ea typeface="Arial"/>
                <a:cs typeface="Arial"/>
                <a:sym typeface="Arial"/>
              </a:defRPr>
            </a:lvl5pPr>
            <a:lvl6pPr marL="12700" marR="0" lvl="5" indent="0" algn="l">
              <a:lnSpc>
                <a:spcPct val="100000"/>
              </a:lnSpc>
              <a:spcBef>
                <a:spcPts val="0"/>
              </a:spcBef>
              <a:spcAft>
                <a:spcPts val="0"/>
              </a:spcAft>
              <a:buClr>
                <a:srgbClr val="000000"/>
              </a:buClr>
              <a:buSzPts val="500"/>
              <a:buFont typeface="Arial"/>
              <a:buNone/>
              <a:defRPr sz="500" b="0" i="0" u="none" strike="noStrike" cap="none">
                <a:solidFill>
                  <a:schemeClr val="dk1"/>
                </a:solidFill>
                <a:latin typeface="Arial"/>
                <a:ea typeface="Arial"/>
                <a:cs typeface="Arial"/>
                <a:sym typeface="Arial"/>
              </a:defRPr>
            </a:lvl6pPr>
            <a:lvl7pPr marL="12700" marR="0" lvl="6" indent="0" algn="l">
              <a:lnSpc>
                <a:spcPct val="100000"/>
              </a:lnSpc>
              <a:spcBef>
                <a:spcPts val="0"/>
              </a:spcBef>
              <a:spcAft>
                <a:spcPts val="0"/>
              </a:spcAft>
              <a:buClr>
                <a:srgbClr val="000000"/>
              </a:buClr>
              <a:buSzPts val="500"/>
              <a:buFont typeface="Arial"/>
              <a:buNone/>
              <a:defRPr sz="500" b="0" i="0" u="none" strike="noStrike" cap="none">
                <a:solidFill>
                  <a:schemeClr val="dk1"/>
                </a:solidFill>
                <a:latin typeface="Arial"/>
                <a:ea typeface="Arial"/>
                <a:cs typeface="Arial"/>
                <a:sym typeface="Arial"/>
              </a:defRPr>
            </a:lvl7pPr>
            <a:lvl8pPr marL="12700" marR="0" lvl="7" indent="0" algn="l">
              <a:lnSpc>
                <a:spcPct val="100000"/>
              </a:lnSpc>
              <a:spcBef>
                <a:spcPts val="0"/>
              </a:spcBef>
              <a:spcAft>
                <a:spcPts val="0"/>
              </a:spcAft>
              <a:buClr>
                <a:srgbClr val="000000"/>
              </a:buClr>
              <a:buSzPts val="500"/>
              <a:buFont typeface="Arial"/>
              <a:buNone/>
              <a:defRPr sz="500" b="0" i="0" u="none" strike="noStrike" cap="none">
                <a:solidFill>
                  <a:schemeClr val="dk1"/>
                </a:solidFill>
                <a:latin typeface="Arial"/>
                <a:ea typeface="Arial"/>
                <a:cs typeface="Arial"/>
                <a:sym typeface="Arial"/>
              </a:defRPr>
            </a:lvl8pPr>
            <a:lvl9pPr marL="12700" marR="0" lvl="8" indent="0" algn="l">
              <a:lnSpc>
                <a:spcPct val="100000"/>
              </a:lnSpc>
              <a:spcBef>
                <a:spcPts val="0"/>
              </a:spcBef>
              <a:spcAft>
                <a:spcPts val="0"/>
              </a:spcAft>
              <a:buClr>
                <a:srgbClr val="000000"/>
              </a:buClr>
              <a:buSzPts val="500"/>
              <a:buFont typeface="Arial"/>
              <a:buNone/>
              <a:defRPr sz="500" b="0" i="0" u="none" strike="noStrike" cap="none">
                <a:solidFill>
                  <a:schemeClr val="dk1"/>
                </a:solidFill>
                <a:latin typeface="Arial"/>
                <a:ea typeface="Arial"/>
                <a:cs typeface="Arial"/>
                <a:sym typeface="Arial"/>
              </a:defRPr>
            </a:lvl9pPr>
          </a:lstStyle>
          <a:p>
            <a:pPr marL="1270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1087"/>
        <p:cNvGrpSpPr/>
        <p:nvPr/>
      </p:nvGrpSpPr>
      <p:grpSpPr>
        <a:xfrm>
          <a:off x="0" y="0"/>
          <a:ext cx="0" cy="0"/>
          <a:chOff x="0" y="0"/>
          <a:chExt cx="0" cy="0"/>
        </a:xfrm>
      </p:grpSpPr>
      <p:sp>
        <p:nvSpPr>
          <p:cNvPr id="1088" name="Google Shape;1088;g380476e3f9c_2_23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1089" name="Google Shape;1089;g380476e3f9c_2_2332"/>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090" name="Google Shape;1090;g380476e3f9c_2_2332"/>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091" name="Google Shape;1091;g380476e3f9c_2_2332"/>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000">
                <a:latin typeface="Rockwell"/>
                <a:ea typeface="Rockwell"/>
                <a:cs typeface="Rockwell"/>
                <a:sym typeface="Rockwell"/>
              </a:rPr>
              <a:t>Our schools, students, and educators</a:t>
            </a:r>
            <a:endParaRPr sz="2000">
              <a:latin typeface="Rockwell"/>
              <a:ea typeface="Rockwell"/>
              <a:cs typeface="Rockwell"/>
              <a:sym typeface="Rockwell"/>
            </a:endParaRPr>
          </a:p>
        </p:txBody>
      </p:sp>
      <p:sp>
        <p:nvSpPr>
          <p:cNvPr id="1092" name="Google Shape;1092;g380476e3f9c_2_2332"/>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1100" b="1"/>
              <a:t>Eligible for Free/Reduced </a:t>
            </a:r>
            <a:br>
              <a:rPr lang="en-US" sz="1100" b="1"/>
            </a:br>
            <a:r>
              <a:rPr lang="en-US" sz="1100" b="1"/>
              <a:t>Lunch:</a:t>
            </a:r>
            <a:endParaRPr sz="1100" b="1"/>
          </a:p>
          <a:p>
            <a:pPr marL="182880" lvl="0" indent="0" algn="l" rtl="0">
              <a:spcBef>
                <a:spcPts val="0"/>
              </a:spcBef>
              <a:spcAft>
                <a:spcPts val="0"/>
              </a:spcAft>
              <a:buNone/>
            </a:pPr>
            <a:r>
              <a:rPr lang="en-US" sz="1200"/>
              <a:t>403,231 (~46%)</a:t>
            </a:r>
            <a:endParaRPr sz="1200"/>
          </a:p>
          <a:p>
            <a:pPr marL="0" lvl="0" indent="0" algn="l" rtl="0">
              <a:lnSpc>
                <a:spcPct val="100000"/>
              </a:lnSpc>
              <a:spcBef>
                <a:spcPts val="800"/>
              </a:spcBef>
              <a:spcAft>
                <a:spcPts val="0"/>
              </a:spcAft>
              <a:buNone/>
            </a:pPr>
            <a:r>
              <a:rPr lang="en-US" sz="1100" b="1"/>
              <a:t>Students with Individualized Education Programs:</a:t>
            </a:r>
            <a:endParaRPr sz="1100" b="1"/>
          </a:p>
          <a:p>
            <a:pPr marL="182880" lvl="0" indent="0" algn="l" rtl="0">
              <a:spcBef>
                <a:spcPts val="0"/>
              </a:spcBef>
              <a:spcAft>
                <a:spcPts val="0"/>
              </a:spcAft>
              <a:buNone/>
            </a:pPr>
            <a:r>
              <a:rPr lang="en-US" sz="1200"/>
              <a:t>113,992 (~13%)</a:t>
            </a:r>
            <a:endParaRPr sz="1200"/>
          </a:p>
          <a:p>
            <a:pPr marL="0" lvl="0" indent="0" algn="l" rtl="0">
              <a:lnSpc>
                <a:spcPct val="100000"/>
              </a:lnSpc>
              <a:spcBef>
                <a:spcPts val="800"/>
              </a:spcBef>
              <a:spcAft>
                <a:spcPts val="0"/>
              </a:spcAft>
              <a:buNone/>
            </a:pPr>
            <a:r>
              <a:rPr lang="en-US" sz="1100" b="1"/>
              <a:t>Multilingual Learners*:</a:t>
            </a:r>
            <a:endParaRPr sz="1100" b="1"/>
          </a:p>
          <a:p>
            <a:pPr marL="182880" lvl="0" indent="0" algn="l" rtl="0">
              <a:spcBef>
                <a:spcPts val="0"/>
              </a:spcBef>
              <a:spcAft>
                <a:spcPts val="0"/>
              </a:spcAft>
              <a:buNone/>
            </a:pPr>
            <a:r>
              <a:rPr lang="en-US" sz="1200"/>
              <a:t>95,734 (~11%)</a:t>
            </a:r>
            <a:endParaRPr sz="1200"/>
          </a:p>
          <a:p>
            <a:pPr marL="0" lvl="0" indent="0" algn="l" rtl="0">
              <a:lnSpc>
                <a:spcPct val="100000"/>
              </a:lnSpc>
              <a:spcBef>
                <a:spcPts val="800"/>
              </a:spcBef>
              <a:spcAft>
                <a:spcPts val="0"/>
              </a:spcAft>
              <a:buNone/>
            </a:pPr>
            <a:r>
              <a:rPr lang="en-US" sz="1100" b="1"/>
              <a:t>McKinney Vento:</a:t>
            </a:r>
            <a:endParaRPr sz="1100" b="1"/>
          </a:p>
          <a:p>
            <a:pPr marL="182880" lvl="0" indent="0" algn="l" rtl="0">
              <a:spcBef>
                <a:spcPts val="0"/>
              </a:spcBef>
              <a:spcAft>
                <a:spcPts val="0"/>
              </a:spcAft>
              <a:buNone/>
            </a:pPr>
            <a:r>
              <a:rPr lang="en-US" sz="1200"/>
              <a:t>16,540 (~2%)</a:t>
            </a:r>
            <a:endParaRPr sz="1200"/>
          </a:p>
        </p:txBody>
      </p:sp>
      <p:sp>
        <p:nvSpPr>
          <p:cNvPr id="1093" name="Google Shape;1093;g380476e3f9c_2_2332"/>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lvl="0" indent="0" algn="l" rtl="0">
              <a:spcBef>
                <a:spcPts val="0"/>
              </a:spcBef>
              <a:spcAft>
                <a:spcPts val="0"/>
              </a:spcAft>
              <a:buNone/>
            </a:pPr>
            <a:r>
              <a:rPr lang="en-US" sz="800" i="1">
                <a:solidFill>
                  <a:schemeClr val="dk1"/>
                </a:solidFill>
                <a:latin typeface="Roboto"/>
                <a:ea typeface="Roboto"/>
                <a:cs typeface="Roboto"/>
                <a:sym typeface="Roboto"/>
              </a:rPr>
              <a:t>*Includes both Non-English Proficient and Limited English Proficient students</a:t>
            </a:r>
            <a:endParaRPr sz="800" i="1">
              <a:solidFill>
                <a:schemeClr val="dk1"/>
              </a:solidFill>
              <a:latin typeface="Roboto"/>
              <a:ea typeface="Roboto"/>
              <a:cs typeface="Roboto"/>
              <a:sym typeface="Roboto"/>
            </a:endParaRPr>
          </a:p>
        </p:txBody>
      </p:sp>
      <p:grpSp>
        <p:nvGrpSpPr>
          <p:cNvPr id="1094" name="Google Shape;1094;g380476e3f9c_2_2332"/>
          <p:cNvGrpSpPr/>
          <p:nvPr/>
        </p:nvGrpSpPr>
        <p:grpSpPr>
          <a:xfrm>
            <a:off x="308400" y="1062325"/>
            <a:ext cx="1006800" cy="1003500"/>
            <a:chOff x="308400" y="1076275"/>
            <a:chExt cx="1006800" cy="1003500"/>
          </a:xfrm>
        </p:grpSpPr>
        <p:sp>
          <p:nvSpPr>
            <p:cNvPr id="1095" name="Google Shape;1095;g380476e3f9c_2_2332"/>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96" name="Google Shape;1096;g380476e3f9c_2_2332"/>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US"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US"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US"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1097" name="Google Shape;1097;g380476e3f9c_2_2332"/>
          <p:cNvGrpSpPr/>
          <p:nvPr/>
        </p:nvGrpSpPr>
        <p:grpSpPr>
          <a:xfrm>
            <a:off x="308400" y="2150613"/>
            <a:ext cx="1006800" cy="1003500"/>
            <a:chOff x="308400" y="2218825"/>
            <a:chExt cx="1006800" cy="1003500"/>
          </a:xfrm>
        </p:grpSpPr>
        <p:sp>
          <p:nvSpPr>
            <p:cNvPr id="1098" name="Google Shape;1098;g380476e3f9c_2_2332"/>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99" name="Google Shape;1099;g380476e3f9c_2_2332"/>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US"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US" sz="1200">
                  <a:solidFill>
                    <a:schemeClr val="dk1"/>
                  </a:solidFill>
                  <a:latin typeface="Roboto"/>
                  <a:ea typeface="Roboto"/>
                  <a:cs typeface="Roboto"/>
                  <a:sym typeface="Roboto"/>
                </a:rPr>
                <a:t>SCHOOL</a:t>
              </a:r>
              <a:endParaRPr sz="1200">
                <a:solidFill>
                  <a:schemeClr val="dk1"/>
                </a:solidFill>
                <a:latin typeface="Roboto"/>
                <a:ea typeface="Roboto"/>
                <a:cs typeface="Roboto"/>
                <a:sym typeface="Roboto"/>
              </a:endParaRPr>
            </a:p>
          </p:txBody>
        </p:sp>
      </p:grpSp>
      <p:grpSp>
        <p:nvGrpSpPr>
          <p:cNvPr id="1100" name="Google Shape;1100;g380476e3f9c_2_2332"/>
          <p:cNvGrpSpPr/>
          <p:nvPr/>
        </p:nvGrpSpPr>
        <p:grpSpPr>
          <a:xfrm>
            <a:off x="308400" y="3238900"/>
            <a:ext cx="1006800" cy="1003500"/>
            <a:chOff x="308400" y="1076275"/>
            <a:chExt cx="1006800" cy="1003500"/>
          </a:xfrm>
        </p:grpSpPr>
        <p:sp>
          <p:nvSpPr>
            <p:cNvPr id="1101" name="Google Shape;1101;g380476e3f9c_2_2332"/>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02" name="Google Shape;1102;g380476e3f9c_2_2332"/>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US"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US" sz="1000">
                  <a:solidFill>
                    <a:schemeClr val="lt1"/>
                  </a:solidFill>
                  <a:latin typeface="Roboto"/>
                  <a:ea typeface="Roboto"/>
                  <a:cs typeface="Roboto"/>
                  <a:sym typeface="Roboto"/>
                </a:rPr>
                <a:t>PUBLIC </a:t>
              </a:r>
              <a:br>
                <a:rPr lang="en-US" sz="1000">
                  <a:solidFill>
                    <a:schemeClr val="lt1"/>
                  </a:solidFill>
                  <a:latin typeface="Roboto"/>
                  <a:ea typeface="Roboto"/>
                  <a:cs typeface="Roboto"/>
                  <a:sym typeface="Roboto"/>
                </a:rPr>
              </a:br>
              <a:r>
                <a:rPr lang="en-US"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US"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1103" name="Google Shape;1103;g380476e3f9c_2_2332"/>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US"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1104" name="Google Shape;1104;g380476e3f9c_2_2332"/>
          <p:cNvPicPr preferRelativeResize="0"/>
          <p:nvPr/>
        </p:nvPicPr>
        <p:blipFill>
          <a:blip r:embed="rId3">
            <a:alphaModFix/>
          </a:blip>
          <a:stretch>
            <a:fillRect/>
          </a:stretch>
        </p:blipFill>
        <p:spPr>
          <a:xfrm>
            <a:off x="1761637" y="1426175"/>
            <a:ext cx="4307277" cy="2744887"/>
          </a:xfrm>
          <a:prstGeom prst="rect">
            <a:avLst/>
          </a:prstGeom>
          <a:noFill/>
          <a:ln>
            <a:noFill/>
          </a:ln>
        </p:spPr>
      </p:pic>
      <p:cxnSp>
        <p:nvCxnSpPr>
          <p:cNvPr id="1105" name="Google Shape;1105;g380476e3f9c_2_2332"/>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1106" name="Google Shape;1106;g380476e3f9c_2_233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1107" name="Google Shape;1107;g380476e3f9c_2_2332"/>
          <p:cNvPicPr preferRelativeResize="0"/>
          <p:nvPr/>
        </p:nvPicPr>
        <p:blipFill>
          <a:blip r:embed="rId4">
            <a:alphaModFix/>
          </a:blip>
          <a:stretch>
            <a:fillRect/>
          </a:stretch>
        </p:blipFill>
        <p:spPr>
          <a:xfrm>
            <a:off x="8002150" y="4594525"/>
            <a:ext cx="924425" cy="403399"/>
          </a:xfrm>
          <a:prstGeom prst="rect">
            <a:avLst/>
          </a:prstGeom>
          <a:noFill/>
          <a:ln>
            <a:noFill/>
          </a:ln>
        </p:spPr>
      </p:pic>
      <p:sp>
        <p:nvSpPr>
          <p:cNvPr id="1108" name="Google Shape;1108;g380476e3f9c_2_2332"/>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0"/>
              </a:spcAft>
              <a:buNone/>
            </a:pPr>
            <a:r>
              <a:rPr lang="en-US" sz="800">
                <a:solidFill>
                  <a:schemeClr val="dk1"/>
                </a:solidFill>
                <a:latin typeface="Roboto"/>
                <a:ea typeface="Roboto"/>
                <a:cs typeface="Roboto"/>
                <a:sym typeface="Roboto"/>
              </a:rPr>
              <a:t>*October 2023 Data</a:t>
            </a:r>
            <a:endParaRPr sz="800">
              <a:solidFill>
                <a:schemeClr val="dk1"/>
              </a:solidFill>
              <a:latin typeface="Roboto"/>
              <a:ea typeface="Roboto"/>
              <a:cs typeface="Roboto"/>
              <a:sym typeface="Roboto"/>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1109"/>
        <p:cNvGrpSpPr/>
        <p:nvPr/>
      </p:nvGrpSpPr>
      <p:grpSpPr>
        <a:xfrm>
          <a:off x="0" y="0"/>
          <a:ext cx="0" cy="0"/>
          <a:chOff x="0" y="0"/>
          <a:chExt cx="0" cy="0"/>
        </a:xfrm>
      </p:grpSpPr>
      <p:sp>
        <p:nvSpPr>
          <p:cNvPr id="1110" name="Google Shape;1110;g380476e3f9c_2_23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1111" name="Google Shape;1111;g380476e3f9c_2_2354"/>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112" name="Google Shape;1112;g380476e3f9c_2_2354"/>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US" sz="1600" b="1">
                <a:solidFill>
                  <a:srgbClr val="EF7521"/>
                </a:solidFill>
                <a:latin typeface="Roboto"/>
                <a:ea typeface="Roboto"/>
                <a:cs typeface="Roboto"/>
                <a:sym typeface="Roboto"/>
              </a:rPr>
              <a:t>Our Vision </a:t>
            </a:r>
            <a:endParaRPr sz="1200">
              <a:solidFill>
                <a:srgbClr val="EF7521"/>
              </a:solidFill>
              <a:latin typeface="Roboto"/>
              <a:ea typeface="Roboto"/>
              <a:cs typeface="Roboto"/>
              <a:sym typeface="Roboto"/>
            </a:endParaRPr>
          </a:p>
          <a:p>
            <a:pPr marL="0" lvl="0" indent="0" algn="l" rtl="0">
              <a:spcBef>
                <a:spcPts val="200"/>
              </a:spcBef>
              <a:spcAft>
                <a:spcPts val="0"/>
              </a:spcAft>
              <a:buNone/>
            </a:pPr>
            <a:r>
              <a:rPr lang="en-US" sz="1000">
                <a:solidFill>
                  <a:schemeClr val="dk1"/>
                </a:solidFill>
                <a:latin typeface="Roboto"/>
                <a:ea typeface="Roboto"/>
                <a:cs typeface="Roboto"/>
                <a:sym typeface="Roboto"/>
              </a:rPr>
              <a:t>To create an equitable educational environment where </a:t>
            </a:r>
            <a:r>
              <a:rPr lang="en-US" sz="1000" i="1">
                <a:solidFill>
                  <a:schemeClr val="dk1"/>
                </a:solidFill>
                <a:latin typeface="Roboto"/>
                <a:ea typeface="Roboto"/>
                <a:cs typeface="Roboto"/>
                <a:sym typeface="Roboto"/>
              </a:rPr>
              <a:t>all</a:t>
            </a:r>
            <a:r>
              <a:rPr lang="en-US"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sp>
        <p:nvSpPr>
          <p:cNvPr id="1113" name="Google Shape;1113;g380476e3f9c_2_235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1114" name="Google Shape;1114;g380476e3f9c_2_2354"/>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1115" name="Google Shape;1115;g380476e3f9c_2_2354"/>
          <p:cNvCxnSpPr/>
          <p:nvPr/>
        </p:nvCxnSpPr>
        <p:spPr>
          <a:xfrm>
            <a:off x="-160100" y="1282346"/>
            <a:ext cx="8989500" cy="0"/>
          </a:xfrm>
          <a:prstGeom prst="straightConnector1">
            <a:avLst/>
          </a:prstGeom>
          <a:noFill/>
          <a:ln w="9525" cap="flat" cmpd="sng">
            <a:solidFill>
              <a:srgbClr val="EF7521"/>
            </a:solidFill>
            <a:prstDash val="dot"/>
            <a:round/>
            <a:headEnd type="none" w="med" len="med"/>
            <a:tailEnd type="none" w="med" len="med"/>
          </a:ln>
        </p:spPr>
      </p:cxnSp>
      <p:sp>
        <p:nvSpPr>
          <p:cNvPr id="1116" name="Google Shape;1116;g380476e3f9c_2_2354"/>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US" sz="1100">
                <a:solidFill>
                  <a:srgbClr val="EF7521"/>
                </a:solidFill>
                <a:latin typeface="Roboto Medium"/>
                <a:ea typeface="Roboto Medium"/>
                <a:cs typeface="Roboto Medium"/>
                <a:sym typeface="Roboto Medium"/>
              </a:rPr>
              <a:t>&gt; SERVE</a:t>
            </a:r>
            <a:endParaRPr sz="1100">
              <a:solidFill>
                <a:srgbClr val="EF7521"/>
              </a:solidFill>
            </a:endParaRPr>
          </a:p>
          <a:p>
            <a:pPr marL="137160" lvl="0" indent="0" algn="l" rtl="0">
              <a:spcBef>
                <a:spcPts val="100"/>
              </a:spcBef>
              <a:spcAft>
                <a:spcPts val="500"/>
              </a:spcAft>
              <a:buNone/>
            </a:pPr>
            <a:r>
              <a:rPr lang="en-US"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1117" name="Google Shape;1117;g380476e3f9c_2_2354"/>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US" sz="1300">
                <a:solidFill>
                  <a:srgbClr val="EF7521"/>
                </a:solidFill>
                <a:latin typeface="Roboto Medium"/>
                <a:ea typeface="Roboto Medium"/>
                <a:cs typeface="Roboto Medium"/>
                <a:sym typeface="Roboto Medium"/>
              </a:rPr>
              <a:t>&gt; </a:t>
            </a:r>
            <a:r>
              <a:rPr lang="en-US" sz="1100">
                <a:solidFill>
                  <a:srgbClr val="EF7521"/>
                </a:solidFill>
                <a:latin typeface="Roboto Medium"/>
                <a:ea typeface="Roboto Medium"/>
                <a:cs typeface="Roboto Medium"/>
                <a:sym typeface="Roboto Medium"/>
              </a:rPr>
              <a:t>GUIDE</a:t>
            </a:r>
            <a:endParaRPr b="1">
              <a:solidFill>
                <a:srgbClr val="EF7521"/>
              </a:solidFill>
            </a:endParaRPr>
          </a:p>
          <a:p>
            <a:pPr marL="137160" marR="0" lvl="0" indent="0" algn="l" rtl="0">
              <a:lnSpc>
                <a:spcPct val="100000"/>
              </a:lnSpc>
              <a:spcBef>
                <a:spcPts val="100"/>
              </a:spcBef>
              <a:spcAft>
                <a:spcPts val="300"/>
              </a:spcAft>
              <a:buNone/>
            </a:pPr>
            <a:r>
              <a:rPr lang="en-US"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1118" name="Google Shape;1118;g380476e3f9c_2_2354"/>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US" sz="1100">
                <a:solidFill>
                  <a:srgbClr val="EF7521"/>
                </a:solidFill>
                <a:latin typeface="Roboto Medium"/>
                <a:ea typeface="Roboto Medium"/>
                <a:cs typeface="Roboto Medium"/>
                <a:sym typeface="Roboto Medium"/>
              </a:rPr>
              <a:t>&gt; ELEVATE</a:t>
            </a:r>
            <a:endParaRPr b="1">
              <a:solidFill>
                <a:srgbClr val="EF7521"/>
              </a:solidFill>
            </a:endParaRPr>
          </a:p>
          <a:p>
            <a:pPr marL="137160" marR="0" lvl="0" indent="0" algn="l" rtl="0">
              <a:lnSpc>
                <a:spcPct val="100000"/>
              </a:lnSpc>
              <a:spcBef>
                <a:spcPts val="100"/>
              </a:spcBef>
              <a:spcAft>
                <a:spcPts val="300"/>
              </a:spcAft>
              <a:buNone/>
            </a:pPr>
            <a:r>
              <a:rPr lang="en-US"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1119" name="Google Shape;1119;g380476e3f9c_2_2354"/>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US" sz="1600" b="1">
                <a:solidFill>
                  <a:srgbClr val="EF7521"/>
                </a:solidFill>
                <a:latin typeface="Roboto"/>
                <a:ea typeface="Roboto"/>
                <a:cs typeface="Roboto"/>
                <a:sym typeface="Roboto"/>
              </a:rPr>
              <a:t>Our Role</a:t>
            </a:r>
            <a:endParaRPr sz="1600" b="1">
              <a:solidFill>
                <a:srgbClr val="EF7521"/>
              </a:solidFill>
              <a:latin typeface="Roboto"/>
              <a:ea typeface="Roboto"/>
              <a:cs typeface="Roboto"/>
              <a:sym typeface="Roboto"/>
            </a:endParaRPr>
          </a:p>
          <a:p>
            <a:pPr marL="0" lvl="0" indent="0" algn="l" rtl="0">
              <a:spcBef>
                <a:spcPts val="200"/>
              </a:spcBef>
              <a:spcAft>
                <a:spcPts val="0"/>
              </a:spcAft>
              <a:buNone/>
            </a:pPr>
            <a:r>
              <a:rPr lang="en-US"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1120" name="Google Shape;1120;g380476e3f9c_2_2354"/>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US" sz="1600" b="1">
                <a:solidFill>
                  <a:srgbClr val="EF7521"/>
                </a:solidFill>
                <a:latin typeface="Roboto"/>
                <a:ea typeface="Roboto"/>
                <a:cs typeface="Roboto"/>
                <a:sym typeface="Roboto"/>
              </a:rPr>
              <a:t>Our Core Values:    </a:t>
            </a:r>
            <a:r>
              <a:rPr lang="en-US" sz="1300">
                <a:solidFill>
                  <a:schemeClr val="dk1"/>
                </a:solidFill>
              </a:rPr>
              <a:t>INTEGRITY  |  EQUITY  |  ACCOUNTABILITY  |  TRUST  |  SERVICE</a:t>
            </a:r>
            <a:endParaRPr sz="1300">
              <a:solidFill>
                <a:schemeClr val="dk1"/>
              </a:solidFill>
            </a:endParaRPr>
          </a:p>
        </p:txBody>
      </p:sp>
      <p:cxnSp>
        <p:nvCxnSpPr>
          <p:cNvPr id="1121" name="Google Shape;1121;g380476e3f9c_2_2354"/>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1122" name="Google Shape;1122;g380476e3f9c_2_2354"/>
          <p:cNvGrpSpPr/>
          <p:nvPr/>
        </p:nvGrpSpPr>
        <p:grpSpPr>
          <a:xfrm>
            <a:off x="311700" y="3548650"/>
            <a:ext cx="8363900" cy="646200"/>
            <a:chOff x="375100" y="3396250"/>
            <a:chExt cx="8363900" cy="646200"/>
          </a:xfrm>
        </p:grpSpPr>
        <p:sp>
          <p:nvSpPr>
            <p:cNvPr id="1123" name="Google Shape;1123;g380476e3f9c_2_2354"/>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24" name="Google Shape;1124;g380476e3f9c_2_2354"/>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25" name="Google Shape;1125;g380476e3f9c_2_2354"/>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26" name="Google Shape;1126;g380476e3f9c_2_2354"/>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27" name="Google Shape;1127;g380476e3f9c_2_2354"/>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1200" b="1">
                  <a:solidFill>
                    <a:srgbClr val="FFFFFF"/>
                  </a:solidFill>
                  <a:latin typeface="Roboto"/>
                  <a:ea typeface="Roboto"/>
                  <a:cs typeface="Roboto"/>
                  <a:sym typeface="Roboto"/>
                </a:rPr>
                <a:t>Increase Student</a:t>
              </a:r>
              <a:br>
                <a:rPr lang="en-US" sz="1200" b="1">
                  <a:solidFill>
                    <a:srgbClr val="FFFFFF"/>
                  </a:solidFill>
                  <a:latin typeface="Roboto"/>
                  <a:ea typeface="Roboto"/>
                  <a:cs typeface="Roboto"/>
                  <a:sym typeface="Roboto"/>
                </a:rPr>
              </a:br>
              <a:r>
                <a:rPr lang="en-US"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1128" name="Google Shape;1128;g380476e3f9c_2_2354"/>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en-US"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1129" name="Google Shape;1129;g380476e3f9c_2_2354"/>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1130" name="Google Shape;1130;g380476e3f9c_2_2354"/>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1131" name="Google Shape;1131;g380476e3f9c_2_2354"/>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1132" name="Google Shape;1132;g380476e3f9c_2_2354"/>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1133" name="Google Shape;1133;g380476e3f9c_2_2354"/>
          <p:cNvCxnSpPr/>
          <p:nvPr/>
        </p:nvCxnSpPr>
        <p:spPr>
          <a:xfrm>
            <a:off x="-160100" y="2409466"/>
            <a:ext cx="9030600" cy="0"/>
          </a:xfrm>
          <a:prstGeom prst="straightConnector1">
            <a:avLst/>
          </a:prstGeom>
          <a:noFill/>
          <a:ln w="9525" cap="flat" cmpd="sng">
            <a:solidFill>
              <a:srgbClr val="EF7521"/>
            </a:solidFill>
            <a:prstDash val="dot"/>
            <a:round/>
            <a:headEnd type="none" w="med" len="med"/>
            <a:tailEnd type="none" w="med" len="med"/>
          </a:ln>
        </p:spPr>
      </p:cxnSp>
      <p:cxnSp>
        <p:nvCxnSpPr>
          <p:cNvPr id="1134" name="Google Shape;1134;g380476e3f9c_2_2354"/>
          <p:cNvCxnSpPr/>
          <p:nvPr/>
        </p:nvCxnSpPr>
        <p:spPr>
          <a:xfrm>
            <a:off x="-160100" y="3016625"/>
            <a:ext cx="9030600" cy="0"/>
          </a:xfrm>
          <a:prstGeom prst="straightConnector1">
            <a:avLst/>
          </a:prstGeom>
          <a:noFill/>
          <a:ln w="9525" cap="flat" cmpd="sng">
            <a:solidFill>
              <a:srgbClr val="EF7521"/>
            </a:solidFill>
            <a:prstDash val="dot"/>
            <a:round/>
            <a:headEnd type="none" w="med" len="med"/>
            <a:tailEnd type="none" w="med" len="med"/>
          </a:ln>
        </p:spPr>
      </p:cxnSp>
      <p:sp>
        <p:nvSpPr>
          <p:cNvPr id="1135" name="Google Shape;1135;g380476e3f9c_2_2354"/>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US" sz="1600" b="1">
                <a:solidFill>
                  <a:srgbClr val="EF7521"/>
                </a:solidFill>
                <a:latin typeface="Roboto"/>
                <a:ea typeface="Roboto"/>
                <a:cs typeface="Roboto"/>
                <a:sym typeface="Roboto"/>
              </a:rPr>
              <a:t>Our Priorities:</a:t>
            </a:r>
            <a:endParaRPr sz="1300">
              <a:solidFill>
                <a:schemeClr val="dk1"/>
              </a:solidFill>
            </a:endParaRPr>
          </a:p>
        </p:txBody>
      </p:sp>
      <p:sp>
        <p:nvSpPr>
          <p:cNvPr id="1136" name="Google Shape;1136;g380476e3f9c_2_2354"/>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US"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1137" name="Google Shape;1137;g380476e3f9c_2_2354"/>
          <p:cNvCxnSpPr/>
          <p:nvPr/>
        </p:nvCxnSpPr>
        <p:spPr>
          <a:xfrm>
            <a:off x="-160100" y="588900"/>
            <a:ext cx="8989500" cy="0"/>
          </a:xfrm>
          <a:prstGeom prst="straightConnector1">
            <a:avLst/>
          </a:prstGeom>
          <a:noFill/>
          <a:ln w="9525" cap="flat" cmpd="sng">
            <a:solidFill>
              <a:srgbClr val="EF7521"/>
            </a:solidFill>
            <a:prstDash val="dot"/>
            <a:round/>
            <a:headEnd type="none" w="med" len="med"/>
            <a:tailEnd type="none" w="med" len="med"/>
          </a:ln>
        </p:spPr>
      </p:cxn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1138"/>
        <p:cNvGrpSpPr/>
        <p:nvPr/>
      </p:nvGrpSpPr>
      <p:grpSpPr>
        <a:xfrm>
          <a:off x="0" y="0"/>
          <a:ext cx="0" cy="0"/>
          <a:chOff x="0" y="0"/>
          <a:chExt cx="0" cy="0"/>
        </a:xfrm>
      </p:grpSpPr>
      <p:pic>
        <p:nvPicPr>
          <p:cNvPr id="1139" name="Google Shape;1139;g380476e3f9c_2_2383"/>
          <p:cNvPicPr preferRelativeResize="0"/>
          <p:nvPr/>
        </p:nvPicPr>
        <p:blipFill>
          <a:blip r:embed="rId2">
            <a:alphaModFix/>
          </a:blip>
          <a:stretch>
            <a:fillRect/>
          </a:stretch>
        </p:blipFill>
        <p:spPr>
          <a:xfrm>
            <a:off x="0" y="0"/>
            <a:ext cx="9144008" cy="5143501"/>
          </a:xfrm>
          <a:prstGeom prst="rect">
            <a:avLst/>
          </a:prstGeom>
          <a:noFill/>
          <a:ln>
            <a:noFill/>
          </a:ln>
        </p:spPr>
      </p:pic>
      <p:sp>
        <p:nvSpPr>
          <p:cNvPr id="1140" name="Google Shape;1140;g380476e3f9c_2_2383"/>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41" name="Google Shape;1141;g380476e3f9c_2_238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
        <p:nvSpPr>
          <p:cNvPr id="1142" name="Google Shape;1142;g380476e3f9c_2_238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1143" name="Google Shape;1143;g380476e3f9c_2_2383"/>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1144"/>
        <p:cNvGrpSpPr/>
        <p:nvPr/>
      </p:nvGrpSpPr>
      <p:grpSpPr>
        <a:xfrm>
          <a:off x="0" y="0"/>
          <a:ext cx="0" cy="0"/>
          <a:chOff x="0" y="0"/>
          <a:chExt cx="0" cy="0"/>
        </a:xfrm>
      </p:grpSpPr>
      <p:pic>
        <p:nvPicPr>
          <p:cNvPr id="1145" name="Google Shape;1145;g380476e3f9c_2_238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46" name="Google Shape;1146;g380476e3f9c_2_2389"/>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47" name="Google Shape;1147;g380476e3f9c_2_238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
        <p:nvSpPr>
          <p:cNvPr id="1148" name="Google Shape;1148;g380476e3f9c_2_238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1149" name="Google Shape;1149;g380476e3f9c_2_238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1150"/>
        <p:cNvGrpSpPr/>
        <p:nvPr/>
      </p:nvGrpSpPr>
      <p:grpSpPr>
        <a:xfrm>
          <a:off x="0" y="0"/>
          <a:ext cx="0" cy="0"/>
          <a:chOff x="0" y="0"/>
          <a:chExt cx="0" cy="0"/>
        </a:xfrm>
      </p:grpSpPr>
      <p:pic>
        <p:nvPicPr>
          <p:cNvPr id="1151" name="Google Shape;1151;g380476e3f9c_2_239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52" name="Google Shape;1152;g380476e3f9c_2_2395"/>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53" name="Google Shape;1153;g380476e3f9c_2_239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
        <p:nvSpPr>
          <p:cNvPr id="1154" name="Google Shape;1154;g380476e3f9c_2_239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1155" name="Google Shape;1155;g380476e3f9c_2_239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1156"/>
        <p:cNvGrpSpPr/>
        <p:nvPr/>
      </p:nvGrpSpPr>
      <p:grpSpPr>
        <a:xfrm>
          <a:off x="0" y="0"/>
          <a:ext cx="0" cy="0"/>
          <a:chOff x="0" y="0"/>
          <a:chExt cx="0" cy="0"/>
        </a:xfrm>
      </p:grpSpPr>
      <p:pic>
        <p:nvPicPr>
          <p:cNvPr id="1157" name="Google Shape;1157;g380476e3f9c_2_240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58" name="Google Shape;1158;g380476e3f9c_2_2401"/>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59" name="Google Shape;1159;g380476e3f9c_2_240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1160" name="Google Shape;1160;g380476e3f9c_2_2401"/>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1161"/>
        <p:cNvGrpSpPr/>
        <p:nvPr/>
      </p:nvGrpSpPr>
      <p:grpSpPr>
        <a:xfrm>
          <a:off x="0" y="0"/>
          <a:ext cx="0" cy="0"/>
          <a:chOff x="0" y="0"/>
          <a:chExt cx="0" cy="0"/>
        </a:xfrm>
      </p:grpSpPr>
      <p:pic>
        <p:nvPicPr>
          <p:cNvPr id="1162" name="Google Shape;1162;g380476e3f9c_2_2406"/>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63" name="Google Shape;1163;g380476e3f9c_2_2406"/>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64" name="Google Shape;1164;g380476e3f9c_2_240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1165" name="Google Shape;1165;g380476e3f9c_2_2406"/>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166"/>
        <p:cNvGrpSpPr/>
        <p:nvPr/>
      </p:nvGrpSpPr>
      <p:grpSpPr>
        <a:xfrm>
          <a:off x="0" y="0"/>
          <a:ext cx="0" cy="0"/>
          <a:chOff x="0" y="0"/>
          <a:chExt cx="0" cy="0"/>
        </a:xfrm>
      </p:grpSpPr>
      <p:pic>
        <p:nvPicPr>
          <p:cNvPr id="1167" name="Google Shape;1167;g380476e3f9c_2_241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68" name="Google Shape;1168;g380476e3f9c_2_2411"/>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69" name="Google Shape;1169;g380476e3f9c_2_241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1170" name="Google Shape;1170;g380476e3f9c_2_2411"/>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171"/>
        <p:cNvGrpSpPr/>
        <p:nvPr/>
      </p:nvGrpSpPr>
      <p:grpSpPr>
        <a:xfrm>
          <a:off x="0" y="0"/>
          <a:ext cx="0" cy="0"/>
          <a:chOff x="0" y="0"/>
          <a:chExt cx="0" cy="0"/>
        </a:xfrm>
      </p:grpSpPr>
      <p:pic>
        <p:nvPicPr>
          <p:cNvPr id="1172" name="Google Shape;1172;g380476e3f9c_2_2416"/>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73" name="Google Shape;1173;g380476e3f9c_2_2416"/>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74" name="Google Shape;1174;g380476e3f9c_2_241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1175" name="Google Shape;1175;g380476e3f9c_2_2416"/>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176"/>
        <p:cNvGrpSpPr/>
        <p:nvPr/>
      </p:nvGrpSpPr>
      <p:grpSpPr>
        <a:xfrm>
          <a:off x="0" y="0"/>
          <a:ext cx="0" cy="0"/>
          <a:chOff x="0" y="0"/>
          <a:chExt cx="0" cy="0"/>
        </a:xfrm>
      </p:grpSpPr>
      <p:pic>
        <p:nvPicPr>
          <p:cNvPr id="1177" name="Google Shape;1177;g380476e3f9c_2_242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78" name="Google Shape;1178;g380476e3f9c_2_2421"/>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79" name="Google Shape;1179;g380476e3f9c_2_242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1180" name="Google Shape;1180;g380476e3f9c_2_2421"/>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100"/>
        <p:cNvGrpSpPr/>
        <p:nvPr/>
      </p:nvGrpSpPr>
      <p:grpSpPr>
        <a:xfrm>
          <a:off x="0" y="0"/>
          <a:ext cx="0" cy="0"/>
          <a:chOff x="0" y="0"/>
          <a:chExt cx="0" cy="0"/>
        </a:xfrm>
      </p:grpSpPr>
      <p:pic>
        <p:nvPicPr>
          <p:cNvPr id="101" name="Google Shape;101;g37a8f602c24_3_47"/>
          <p:cNvPicPr preferRelativeResize="0"/>
          <p:nvPr/>
        </p:nvPicPr>
        <p:blipFill rotWithShape="1">
          <a:blip r:embed="rId2">
            <a:alphaModFix/>
          </a:blip>
          <a:srcRect/>
          <a:stretch/>
        </p:blipFill>
        <p:spPr>
          <a:xfrm>
            <a:off x="0" y="0"/>
            <a:ext cx="9144008" cy="5143502"/>
          </a:xfrm>
          <a:prstGeom prst="rect">
            <a:avLst/>
          </a:prstGeom>
          <a:noFill/>
          <a:ln>
            <a:noFill/>
          </a:ln>
        </p:spPr>
      </p:pic>
      <p:sp>
        <p:nvSpPr>
          <p:cNvPr id="102" name="Google Shape;102;g37a8f602c24_3_47"/>
          <p:cNvSpPr txBox="1">
            <a:spLocks noGrp="1"/>
          </p:cNvSpPr>
          <p:nvPr>
            <p:ph type="title"/>
          </p:nvPr>
        </p:nvSpPr>
        <p:spPr>
          <a:xfrm>
            <a:off x="0" y="3361600"/>
            <a:ext cx="9144000" cy="666675"/>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03" name="Google Shape;103;g37a8f602c24_3_47"/>
          <p:cNvSpPr txBox="1">
            <a:spLocks noGrp="1"/>
          </p:cNvSpPr>
          <p:nvPr>
            <p:ph type="sldNum" idx="12"/>
          </p:nvPr>
        </p:nvSpPr>
        <p:spPr>
          <a:xfrm>
            <a:off x="8472458" y="4663217"/>
            <a:ext cx="548775" cy="393525"/>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04" name="Google Shape;104;g37a8f602c24_3_4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05" name="Google Shape;105;g37a8f602c24_3_47"/>
          <p:cNvPicPr preferRelativeResize="0"/>
          <p:nvPr/>
        </p:nvPicPr>
        <p:blipFill rotWithShape="1">
          <a:blip r:embed="rId3">
            <a:alphaModFix/>
          </a:blip>
          <a:srcRect/>
          <a:stretch/>
        </p:blipFill>
        <p:spPr>
          <a:xfrm>
            <a:off x="8002150" y="4594525"/>
            <a:ext cx="924425" cy="403400"/>
          </a:xfrm>
          <a:prstGeom prst="rect">
            <a:avLst/>
          </a:prstGeom>
          <a:noFill/>
          <a:ln>
            <a:noFill/>
          </a:ln>
        </p:spPr>
      </p:pic>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181"/>
        <p:cNvGrpSpPr/>
        <p:nvPr/>
      </p:nvGrpSpPr>
      <p:grpSpPr>
        <a:xfrm>
          <a:off x="0" y="0"/>
          <a:ext cx="0" cy="0"/>
          <a:chOff x="0" y="0"/>
          <a:chExt cx="0" cy="0"/>
        </a:xfrm>
      </p:grpSpPr>
      <p:sp>
        <p:nvSpPr>
          <p:cNvPr id="1182" name="Google Shape;1182;g380476e3f9c_2_24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
        <p:nvSpPr>
          <p:cNvPr id="1183" name="Google Shape;1183;g380476e3f9c_2_2426"/>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84" name="Google Shape;1184;g380476e3f9c_2_2426"/>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1185" name="Google Shape;1185;g380476e3f9c_2_2426"/>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186" name="Google Shape;1186;g380476e3f9c_2_2426"/>
          <p:cNvPicPr preferRelativeResize="0"/>
          <p:nvPr/>
        </p:nvPicPr>
        <p:blipFill>
          <a:blip r:embed="rId3">
            <a:alphaModFix/>
          </a:blip>
          <a:stretch>
            <a:fillRect/>
          </a:stretch>
        </p:blipFill>
        <p:spPr>
          <a:xfrm>
            <a:off x="2395475" y="1112000"/>
            <a:ext cx="1456100" cy="919150"/>
          </a:xfrm>
          <a:prstGeom prst="rect">
            <a:avLst/>
          </a:prstGeom>
          <a:noFill/>
          <a:ln>
            <a:noFill/>
          </a:ln>
        </p:spPr>
      </p:pic>
      <p:pic>
        <p:nvPicPr>
          <p:cNvPr id="1187" name="Google Shape;1187;g380476e3f9c_2_2426"/>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188" name="Google Shape;1188;g380476e3f9c_2_2426"/>
          <p:cNvSpPr txBox="1">
            <a:spLocks noGrp="1"/>
          </p:cNvSpPr>
          <p:nvPr>
            <p:ph type="title"/>
          </p:nvPr>
        </p:nvSpPr>
        <p:spPr>
          <a:xfrm>
            <a:off x="205525" y="1567050"/>
            <a:ext cx="5778300" cy="10401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189" name="Google Shape;1189;g380476e3f9c_2_2426"/>
          <p:cNvSpPr txBox="1">
            <a:spLocks noGrp="1"/>
          </p:cNvSpPr>
          <p:nvPr>
            <p:ph type="title" idx="3"/>
          </p:nvPr>
        </p:nvSpPr>
        <p:spPr>
          <a:xfrm>
            <a:off x="205525" y="2960750"/>
            <a:ext cx="5778300" cy="1040100"/>
          </a:xfrm>
          <a:prstGeom prst="rect">
            <a:avLst/>
          </a:prstGeom>
        </p:spPr>
        <p:txBody>
          <a:bodyPr spcFirstLastPara="1" wrap="square" lIns="0" tIns="0" rIns="0" bIns="0" anchor="t" anchorCtr="0">
            <a:noAutofit/>
          </a:bodyPr>
          <a:lstStyle>
            <a:lvl1pPr lvl="0" algn="ctr">
              <a:spcBef>
                <a:spcPts val="0"/>
              </a:spcBef>
              <a:spcAft>
                <a:spcPts val="0"/>
              </a:spcAft>
              <a:buSzPts val="2200"/>
              <a:buFont typeface="Roboto"/>
              <a:buNone/>
              <a:defRPr sz="2200">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190" name="Google Shape;1190;g380476e3f9c_2_242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1191" name="Google Shape;1191;g380476e3f9c_2_2426"/>
          <p:cNvPicPr preferRelativeResize="0"/>
          <p:nvPr/>
        </p:nvPicPr>
        <p:blipFill>
          <a:blip r:embed="rId5">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192"/>
        <p:cNvGrpSpPr/>
        <p:nvPr/>
      </p:nvGrpSpPr>
      <p:grpSpPr>
        <a:xfrm>
          <a:off x="0" y="0"/>
          <a:ext cx="0" cy="0"/>
          <a:chOff x="0" y="0"/>
          <a:chExt cx="0" cy="0"/>
        </a:xfrm>
      </p:grpSpPr>
      <p:pic>
        <p:nvPicPr>
          <p:cNvPr id="1193" name="Google Shape;1193;g380476e3f9c_2_2437"/>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194" name="Google Shape;1194;g380476e3f9c_2_2437"/>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195" name="Google Shape;1195;g380476e3f9c_2_243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196" name="Google Shape;1196;g380476e3f9c_2_2437"/>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pic>
        <p:nvPicPr>
          <p:cNvPr id="1197" name="Google Shape;1197;g380476e3f9c_2_2437"/>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198" name="Google Shape;1198;g380476e3f9c_2_243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1199" name="Google Shape;1199;g380476e3f9c_2_2437"/>
          <p:cNvPicPr preferRelativeResize="0"/>
          <p:nvPr/>
        </p:nvPicPr>
        <p:blipFill>
          <a:blip r:embed="rId4">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200"/>
        <p:cNvGrpSpPr/>
        <p:nvPr/>
      </p:nvGrpSpPr>
      <p:grpSpPr>
        <a:xfrm>
          <a:off x="0" y="0"/>
          <a:ext cx="0" cy="0"/>
          <a:chOff x="0" y="0"/>
          <a:chExt cx="0" cy="0"/>
        </a:xfrm>
      </p:grpSpPr>
      <p:pic>
        <p:nvPicPr>
          <p:cNvPr id="1201" name="Google Shape;1201;g380476e3f9c_2_2445"/>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202" name="Google Shape;1202;g380476e3f9c_2_2445"/>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203" name="Google Shape;1203;g380476e3f9c_2_244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204" name="Google Shape;1204;g380476e3f9c_2_2445"/>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205" name="Google Shape;1205;g380476e3f9c_2_244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1206" name="Google Shape;1206;g380476e3f9c_2_244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1207"/>
        <p:cNvGrpSpPr/>
        <p:nvPr/>
      </p:nvGrpSpPr>
      <p:grpSpPr>
        <a:xfrm>
          <a:off x="0" y="0"/>
          <a:ext cx="0" cy="0"/>
          <a:chOff x="0" y="0"/>
          <a:chExt cx="0" cy="0"/>
        </a:xfrm>
      </p:grpSpPr>
      <p:pic>
        <p:nvPicPr>
          <p:cNvPr id="1208" name="Google Shape;1208;g380476e3f9c_2_2452"/>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209" name="Google Shape;1209;g380476e3f9c_2_245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1210" name="Google Shape;1210;g380476e3f9c_2_2452"/>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1211"/>
        <p:cNvGrpSpPr/>
        <p:nvPr/>
      </p:nvGrpSpPr>
      <p:grpSpPr>
        <a:xfrm>
          <a:off x="0" y="0"/>
          <a:ext cx="0" cy="0"/>
          <a:chOff x="0" y="0"/>
          <a:chExt cx="0" cy="0"/>
        </a:xfrm>
      </p:grpSpPr>
      <p:pic>
        <p:nvPicPr>
          <p:cNvPr id="1212" name="Google Shape;1212;g380476e3f9c_2_2456"/>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213" name="Google Shape;1213;g380476e3f9c_2_2456"/>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200" b="1">
                <a:latin typeface="Roboto"/>
                <a:ea typeface="Roboto"/>
                <a:cs typeface="Roboto"/>
                <a:sym typeface="Roboto"/>
              </a:rPr>
              <a:t>Our schools, students, and educators</a:t>
            </a:r>
            <a:endParaRPr sz="2200" b="1">
              <a:latin typeface="Roboto"/>
              <a:ea typeface="Roboto"/>
              <a:cs typeface="Roboto"/>
              <a:sym typeface="Roboto"/>
            </a:endParaRPr>
          </a:p>
        </p:txBody>
      </p:sp>
      <p:sp>
        <p:nvSpPr>
          <p:cNvPr id="1214" name="Google Shape;1214;g380476e3f9c_2_2456"/>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1100" b="1"/>
              <a:t>Eligible for Free/Reduced </a:t>
            </a:r>
            <a:br>
              <a:rPr lang="en-US" sz="1100" b="1"/>
            </a:br>
            <a:r>
              <a:rPr lang="en-US" sz="1100" b="1"/>
              <a:t>Lunch:</a:t>
            </a:r>
            <a:endParaRPr sz="1100" b="1"/>
          </a:p>
          <a:p>
            <a:pPr marL="182880" lvl="0" indent="0" algn="l" rtl="0">
              <a:spcBef>
                <a:spcPts val="0"/>
              </a:spcBef>
              <a:spcAft>
                <a:spcPts val="0"/>
              </a:spcAft>
              <a:buNone/>
            </a:pPr>
            <a:r>
              <a:rPr lang="en-US" sz="1200"/>
              <a:t>403,231 (~46%)</a:t>
            </a:r>
            <a:endParaRPr sz="1200"/>
          </a:p>
          <a:p>
            <a:pPr marL="0" lvl="0" indent="0" algn="l" rtl="0">
              <a:lnSpc>
                <a:spcPct val="100000"/>
              </a:lnSpc>
              <a:spcBef>
                <a:spcPts val="800"/>
              </a:spcBef>
              <a:spcAft>
                <a:spcPts val="0"/>
              </a:spcAft>
              <a:buNone/>
            </a:pPr>
            <a:r>
              <a:rPr lang="en-US" sz="1100" b="1"/>
              <a:t>Students with Individualized Education Programs:</a:t>
            </a:r>
            <a:endParaRPr sz="1100" b="1"/>
          </a:p>
          <a:p>
            <a:pPr marL="182880" lvl="0" indent="0" algn="l" rtl="0">
              <a:spcBef>
                <a:spcPts val="0"/>
              </a:spcBef>
              <a:spcAft>
                <a:spcPts val="0"/>
              </a:spcAft>
              <a:buNone/>
            </a:pPr>
            <a:r>
              <a:rPr lang="en-US" sz="1200"/>
              <a:t>113,992 (~13%)</a:t>
            </a:r>
            <a:endParaRPr sz="1200"/>
          </a:p>
          <a:p>
            <a:pPr marL="0" lvl="0" indent="0" algn="l" rtl="0">
              <a:lnSpc>
                <a:spcPct val="100000"/>
              </a:lnSpc>
              <a:spcBef>
                <a:spcPts val="800"/>
              </a:spcBef>
              <a:spcAft>
                <a:spcPts val="0"/>
              </a:spcAft>
              <a:buNone/>
            </a:pPr>
            <a:r>
              <a:rPr lang="en-US" sz="1100" b="1"/>
              <a:t>Multilingual Learners*:</a:t>
            </a:r>
            <a:endParaRPr sz="1100" b="1"/>
          </a:p>
          <a:p>
            <a:pPr marL="182880" lvl="0" indent="0" algn="l" rtl="0">
              <a:spcBef>
                <a:spcPts val="0"/>
              </a:spcBef>
              <a:spcAft>
                <a:spcPts val="0"/>
              </a:spcAft>
              <a:buNone/>
            </a:pPr>
            <a:r>
              <a:rPr lang="en-US" sz="1200"/>
              <a:t>95,734 (~11%)</a:t>
            </a:r>
            <a:endParaRPr sz="1200"/>
          </a:p>
          <a:p>
            <a:pPr marL="0" lvl="0" indent="0" algn="l" rtl="0">
              <a:lnSpc>
                <a:spcPct val="100000"/>
              </a:lnSpc>
              <a:spcBef>
                <a:spcPts val="800"/>
              </a:spcBef>
              <a:spcAft>
                <a:spcPts val="0"/>
              </a:spcAft>
              <a:buNone/>
            </a:pPr>
            <a:r>
              <a:rPr lang="en-US" sz="1100" b="1"/>
              <a:t>McKinney Vento:</a:t>
            </a:r>
            <a:endParaRPr sz="1100" b="1"/>
          </a:p>
          <a:p>
            <a:pPr marL="182880" lvl="0" indent="0" algn="l" rtl="0">
              <a:spcBef>
                <a:spcPts val="0"/>
              </a:spcBef>
              <a:spcAft>
                <a:spcPts val="0"/>
              </a:spcAft>
              <a:buNone/>
            </a:pPr>
            <a:r>
              <a:rPr lang="en-US" sz="1200"/>
              <a:t>16,540 (~2%)</a:t>
            </a:r>
            <a:endParaRPr sz="1200"/>
          </a:p>
        </p:txBody>
      </p:sp>
      <p:sp>
        <p:nvSpPr>
          <p:cNvPr id="1215" name="Google Shape;1215;g380476e3f9c_2_2456"/>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sz="800" i="1">
                <a:solidFill>
                  <a:schemeClr val="dk2"/>
                </a:solidFill>
                <a:latin typeface="Roboto"/>
                <a:ea typeface="Roboto"/>
                <a:cs typeface="Roboto"/>
                <a:sym typeface="Roboto"/>
              </a:rPr>
              <a:t>*Includes both Non-English Proficient and Limited English Proficient students</a:t>
            </a:r>
            <a:endParaRPr sz="800" i="1">
              <a:solidFill>
                <a:schemeClr val="dk2"/>
              </a:solidFill>
              <a:latin typeface="Roboto"/>
              <a:ea typeface="Roboto"/>
              <a:cs typeface="Roboto"/>
              <a:sym typeface="Roboto"/>
            </a:endParaRPr>
          </a:p>
        </p:txBody>
      </p:sp>
      <p:grpSp>
        <p:nvGrpSpPr>
          <p:cNvPr id="1216" name="Google Shape;1216;g380476e3f9c_2_2456"/>
          <p:cNvGrpSpPr/>
          <p:nvPr/>
        </p:nvGrpSpPr>
        <p:grpSpPr>
          <a:xfrm>
            <a:off x="308400" y="1062325"/>
            <a:ext cx="1006800" cy="1003500"/>
            <a:chOff x="308400" y="1076275"/>
            <a:chExt cx="1006800" cy="1003500"/>
          </a:xfrm>
        </p:grpSpPr>
        <p:sp>
          <p:nvSpPr>
            <p:cNvPr id="1217" name="Google Shape;1217;g380476e3f9c_2_2456"/>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18" name="Google Shape;1218;g380476e3f9c_2_2456"/>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US"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US"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US"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1219" name="Google Shape;1219;g380476e3f9c_2_2456"/>
          <p:cNvGrpSpPr/>
          <p:nvPr/>
        </p:nvGrpSpPr>
        <p:grpSpPr>
          <a:xfrm>
            <a:off x="308400" y="2150613"/>
            <a:ext cx="1006800" cy="1003500"/>
            <a:chOff x="308400" y="2218825"/>
            <a:chExt cx="1006800" cy="1003500"/>
          </a:xfrm>
        </p:grpSpPr>
        <p:sp>
          <p:nvSpPr>
            <p:cNvPr id="1220" name="Google Shape;1220;g380476e3f9c_2_2456"/>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21" name="Google Shape;1221;g380476e3f9c_2_2456"/>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US"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US" sz="1200">
                  <a:solidFill>
                    <a:schemeClr val="dk1"/>
                  </a:solidFill>
                  <a:latin typeface="Roboto"/>
                  <a:ea typeface="Roboto"/>
                  <a:cs typeface="Roboto"/>
                  <a:sym typeface="Roboto"/>
                </a:rPr>
                <a:t>SCHOOL</a:t>
              </a:r>
              <a:endParaRPr sz="1200">
                <a:solidFill>
                  <a:schemeClr val="dk1"/>
                </a:solidFill>
                <a:latin typeface="Roboto"/>
                <a:ea typeface="Roboto"/>
                <a:cs typeface="Roboto"/>
                <a:sym typeface="Roboto"/>
              </a:endParaRPr>
            </a:p>
          </p:txBody>
        </p:sp>
      </p:grpSp>
      <p:grpSp>
        <p:nvGrpSpPr>
          <p:cNvPr id="1222" name="Google Shape;1222;g380476e3f9c_2_2456"/>
          <p:cNvGrpSpPr/>
          <p:nvPr/>
        </p:nvGrpSpPr>
        <p:grpSpPr>
          <a:xfrm>
            <a:off x="308400" y="3238900"/>
            <a:ext cx="1006800" cy="1003500"/>
            <a:chOff x="308400" y="1076275"/>
            <a:chExt cx="1006800" cy="1003500"/>
          </a:xfrm>
        </p:grpSpPr>
        <p:sp>
          <p:nvSpPr>
            <p:cNvPr id="1223" name="Google Shape;1223;g380476e3f9c_2_2456"/>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24" name="Google Shape;1224;g380476e3f9c_2_2456"/>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US"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US" sz="1000">
                  <a:solidFill>
                    <a:schemeClr val="lt1"/>
                  </a:solidFill>
                  <a:latin typeface="Roboto"/>
                  <a:ea typeface="Roboto"/>
                  <a:cs typeface="Roboto"/>
                  <a:sym typeface="Roboto"/>
                </a:rPr>
                <a:t>PUBLIC </a:t>
              </a:r>
              <a:br>
                <a:rPr lang="en-US" sz="1000">
                  <a:solidFill>
                    <a:schemeClr val="lt1"/>
                  </a:solidFill>
                  <a:latin typeface="Roboto"/>
                  <a:ea typeface="Roboto"/>
                  <a:cs typeface="Roboto"/>
                  <a:sym typeface="Roboto"/>
                </a:rPr>
              </a:br>
              <a:r>
                <a:rPr lang="en-US"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US"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1225" name="Google Shape;1225;g380476e3f9c_2_2456"/>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US"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1226" name="Google Shape;1226;g380476e3f9c_2_2456"/>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1227" name="Google Shape;1227;g380476e3f9c_2_2456"/>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228" name="Google Shape;1228;g380476e3f9c_2_245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1229" name="Google Shape;1229;g380476e3f9c_2_2456"/>
          <p:cNvPicPr preferRelativeResize="0"/>
          <p:nvPr/>
        </p:nvPicPr>
        <p:blipFill>
          <a:blip r:embed="rId4">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1230"/>
        <p:cNvGrpSpPr/>
        <p:nvPr/>
      </p:nvGrpSpPr>
      <p:grpSpPr>
        <a:xfrm>
          <a:off x="0" y="0"/>
          <a:ext cx="0" cy="0"/>
          <a:chOff x="0" y="0"/>
          <a:chExt cx="0" cy="0"/>
        </a:xfrm>
      </p:grpSpPr>
      <p:pic>
        <p:nvPicPr>
          <p:cNvPr id="1231" name="Google Shape;1231;g380476e3f9c_2_2475"/>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232" name="Google Shape;1232;g380476e3f9c_2_247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1233" name="Google Shape;1233;g380476e3f9c_2_2475"/>
          <p:cNvPicPr preferRelativeResize="0"/>
          <p:nvPr/>
        </p:nvPicPr>
        <p:blipFill>
          <a:blip r:embed="rId3">
            <a:alphaModFix/>
          </a:blip>
          <a:stretch>
            <a:fillRect/>
          </a:stretch>
        </p:blipFill>
        <p:spPr>
          <a:xfrm>
            <a:off x="8002150" y="4594525"/>
            <a:ext cx="924425" cy="403399"/>
          </a:xfrm>
          <a:prstGeom prst="rect">
            <a:avLst/>
          </a:prstGeom>
          <a:noFill/>
          <a:ln>
            <a:noFill/>
          </a:ln>
        </p:spPr>
      </p:pic>
      <p:sp>
        <p:nvSpPr>
          <p:cNvPr id="1234" name="Google Shape;1234;g380476e3f9c_2_2475"/>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sz="1600" b="1">
                <a:solidFill>
                  <a:srgbClr val="488BC9"/>
                </a:solidFill>
                <a:latin typeface="Roboto"/>
                <a:ea typeface="Roboto"/>
                <a:cs typeface="Roboto"/>
                <a:sym typeface="Roboto"/>
              </a:rPr>
              <a:t>Our Vision </a:t>
            </a:r>
            <a:endParaRPr sz="1200">
              <a:solidFill>
                <a:srgbClr val="488BC9"/>
              </a:solidFill>
              <a:latin typeface="Roboto"/>
              <a:ea typeface="Roboto"/>
              <a:cs typeface="Roboto"/>
              <a:sym typeface="Roboto"/>
            </a:endParaRPr>
          </a:p>
          <a:p>
            <a:pPr marL="0" lvl="0" indent="0" algn="l" rtl="0">
              <a:spcBef>
                <a:spcPts val="200"/>
              </a:spcBef>
              <a:spcAft>
                <a:spcPts val="0"/>
              </a:spcAft>
              <a:buNone/>
            </a:pPr>
            <a:r>
              <a:rPr lang="en-US" sz="1000">
                <a:solidFill>
                  <a:schemeClr val="dk1"/>
                </a:solidFill>
                <a:latin typeface="Roboto"/>
                <a:ea typeface="Roboto"/>
                <a:cs typeface="Roboto"/>
                <a:sym typeface="Roboto"/>
              </a:rPr>
              <a:t>To create an equitable educational environment where </a:t>
            </a:r>
            <a:r>
              <a:rPr lang="en-US" sz="1000" i="1">
                <a:solidFill>
                  <a:schemeClr val="dk1"/>
                </a:solidFill>
                <a:latin typeface="Roboto"/>
                <a:ea typeface="Roboto"/>
                <a:cs typeface="Roboto"/>
                <a:sym typeface="Roboto"/>
              </a:rPr>
              <a:t>all</a:t>
            </a:r>
            <a:r>
              <a:rPr lang="en-US"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cxnSp>
        <p:nvCxnSpPr>
          <p:cNvPr id="1235" name="Google Shape;1235;g380476e3f9c_2_2475"/>
          <p:cNvCxnSpPr/>
          <p:nvPr/>
        </p:nvCxnSpPr>
        <p:spPr>
          <a:xfrm>
            <a:off x="-160100" y="1282346"/>
            <a:ext cx="8989500" cy="0"/>
          </a:xfrm>
          <a:prstGeom prst="straightConnector1">
            <a:avLst/>
          </a:prstGeom>
          <a:noFill/>
          <a:ln w="9525" cap="flat" cmpd="sng">
            <a:solidFill>
              <a:srgbClr val="488BC9"/>
            </a:solidFill>
            <a:prstDash val="dot"/>
            <a:round/>
            <a:headEnd type="none" w="med" len="med"/>
            <a:tailEnd type="none" w="med" len="med"/>
          </a:ln>
        </p:spPr>
      </p:cxnSp>
      <p:sp>
        <p:nvSpPr>
          <p:cNvPr id="1236" name="Google Shape;1236;g380476e3f9c_2_2475"/>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US" sz="1100">
                <a:solidFill>
                  <a:srgbClr val="488BC9"/>
                </a:solidFill>
                <a:latin typeface="Roboto Medium"/>
                <a:ea typeface="Roboto Medium"/>
                <a:cs typeface="Roboto Medium"/>
                <a:sym typeface="Roboto Medium"/>
              </a:rPr>
              <a:t>&gt; SERVE</a:t>
            </a:r>
            <a:endParaRPr sz="1100">
              <a:solidFill>
                <a:srgbClr val="488BC9"/>
              </a:solidFill>
            </a:endParaRPr>
          </a:p>
          <a:p>
            <a:pPr marL="137160" lvl="0" indent="0" algn="l" rtl="0">
              <a:spcBef>
                <a:spcPts val="100"/>
              </a:spcBef>
              <a:spcAft>
                <a:spcPts val="500"/>
              </a:spcAft>
              <a:buNone/>
            </a:pPr>
            <a:r>
              <a:rPr lang="en-US"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1237" name="Google Shape;1237;g380476e3f9c_2_2475"/>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US" sz="1300">
                <a:solidFill>
                  <a:srgbClr val="488BC9"/>
                </a:solidFill>
                <a:latin typeface="Roboto Medium"/>
                <a:ea typeface="Roboto Medium"/>
                <a:cs typeface="Roboto Medium"/>
                <a:sym typeface="Roboto Medium"/>
              </a:rPr>
              <a:t>&gt; </a:t>
            </a:r>
            <a:r>
              <a:rPr lang="en-US" sz="1100">
                <a:solidFill>
                  <a:srgbClr val="488BC9"/>
                </a:solidFill>
                <a:latin typeface="Roboto Medium"/>
                <a:ea typeface="Roboto Medium"/>
                <a:cs typeface="Roboto Medium"/>
                <a:sym typeface="Roboto Medium"/>
              </a:rPr>
              <a:t>GUIDE</a:t>
            </a:r>
            <a:endParaRPr b="1">
              <a:solidFill>
                <a:srgbClr val="488BC9"/>
              </a:solidFill>
            </a:endParaRPr>
          </a:p>
          <a:p>
            <a:pPr marL="137160" marR="0" lvl="0" indent="0" algn="l" rtl="0">
              <a:lnSpc>
                <a:spcPct val="100000"/>
              </a:lnSpc>
              <a:spcBef>
                <a:spcPts val="100"/>
              </a:spcBef>
              <a:spcAft>
                <a:spcPts val="300"/>
              </a:spcAft>
              <a:buNone/>
            </a:pPr>
            <a:r>
              <a:rPr lang="en-US" sz="1000">
                <a:latin typeface="Roboto"/>
                <a:ea typeface="Roboto"/>
                <a:cs typeface="Roboto"/>
                <a:sym typeface="Roboto"/>
              </a:rPr>
              <a:t>Implement policy and legislation in an effective way </a:t>
            </a:r>
            <a:endParaRPr sz="1000">
              <a:latin typeface="Roboto"/>
              <a:ea typeface="Roboto"/>
              <a:cs typeface="Roboto"/>
              <a:sym typeface="Roboto"/>
            </a:endParaRPr>
          </a:p>
        </p:txBody>
      </p:sp>
      <p:sp>
        <p:nvSpPr>
          <p:cNvPr id="1238" name="Google Shape;1238;g380476e3f9c_2_2475"/>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US" sz="1100">
                <a:solidFill>
                  <a:srgbClr val="488BC9"/>
                </a:solidFill>
                <a:latin typeface="Roboto Medium"/>
                <a:ea typeface="Roboto Medium"/>
                <a:cs typeface="Roboto Medium"/>
                <a:sym typeface="Roboto Medium"/>
              </a:rPr>
              <a:t>&gt; ELEVATE</a:t>
            </a:r>
            <a:endParaRPr b="1">
              <a:solidFill>
                <a:srgbClr val="488BC9"/>
              </a:solidFill>
            </a:endParaRPr>
          </a:p>
          <a:p>
            <a:pPr marL="137160" marR="0" lvl="0" indent="0" algn="l" rtl="0">
              <a:lnSpc>
                <a:spcPct val="100000"/>
              </a:lnSpc>
              <a:spcBef>
                <a:spcPts val="100"/>
              </a:spcBef>
              <a:spcAft>
                <a:spcPts val="300"/>
              </a:spcAft>
              <a:buNone/>
            </a:pPr>
            <a:r>
              <a:rPr lang="en-US"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1239" name="Google Shape;1239;g380476e3f9c_2_2475"/>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US" sz="1600" b="1">
                <a:solidFill>
                  <a:srgbClr val="488BC9"/>
                </a:solidFill>
                <a:latin typeface="Roboto"/>
                <a:ea typeface="Roboto"/>
                <a:cs typeface="Roboto"/>
                <a:sym typeface="Roboto"/>
              </a:rPr>
              <a:t>Our Role</a:t>
            </a:r>
            <a:endParaRPr sz="1600" b="1">
              <a:solidFill>
                <a:srgbClr val="488BC9"/>
              </a:solidFill>
              <a:latin typeface="Roboto"/>
              <a:ea typeface="Roboto"/>
              <a:cs typeface="Roboto"/>
              <a:sym typeface="Roboto"/>
            </a:endParaRPr>
          </a:p>
          <a:p>
            <a:pPr marL="0" lvl="0" indent="0" algn="l" rtl="0">
              <a:spcBef>
                <a:spcPts val="200"/>
              </a:spcBef>
              <a:spcAft>
                <a:spcPts val="0"/>
              </a:spcAft>
              <a:buNone/>
            </a:pPr>
            <a:r>
              <a:rPr lang="en-US"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1240" name="Google Shape;1240;g380476e3f9c_2_2475"/>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US" sz="1600" b="1">
                <a:solidFill>
                  <a:srgbClr val="488BC9"/>
                </a:solidFill>
                <a:latin typeface="Roboto"/>
                <a:ea typeface="Roboto"/>
                <a:cs typeface="Roboto"/>
                <a:sym typeface="Roboto"/>
              </a:rPr>
              <a:t>Our Core Values: </a:t>
            </a:r>
            <a:r>
              <a:rPr lang="en-US" sz="1600" b="1">
                <a:solidFill>
                  <a:srgbClr val="EF7521"/>
                </a:solidFill>
                <a:latin typeface="Roboto"/>
                <a:ea typeface="Roboto"/>
                <a:cs typeface="Roboto"/>
                <a:sym typeface="Roboto"/>
              </a:rPr>
              <a:t>   </a:t>
            </a:r>
            <a:r>
              <a:rPr lang="en-US" sz="1300">
                <a:solidFill>
                  <a:schemeClr val="dk1"/>
                </a:solidFill>
              </a:rPr>
              <a:t>INTEGRITY  |  EQUITY  |  ACCOUNTABILITY  |  TRUST  |  SERVICE</a:t>
            </a:r>
            <a:endParaRPr sz="1300">
              <a:solidFill>
                <a:schemeClr val="dk1"/>
              </a:solidFill>
            </a:endParaRPr>
          </a:p>
        </p:txBody>
      </p:sp>
      <p:cxnSp>
        <p:nvCxnSpPr>
          <p:cNvPr id="1241" name="Google Shape;1241;g380476e3f9c_2_2475"/>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1242" name="Google Shape;1242;g380476e3f9c_2_2475"/>
          <p:cNvGrpSpPr/>
          <p:nvPr/>
        </p:nvGrpSpPr>
        <p:grpSpPr>
          <a:xfrm>
            <a:off x="311700" y="3548650"/>
            <a:ext cx="8363900" cy="646200"/>
            <a:chOff x="375100" y="3396250"/>
            <a:chExt cx="8363900" cy="646200"/>
          </a:xfrm>
        </p:grpSpPr>
        <p:sp>
          <p:nvSpPr>
            <p:cNvPr id="1243" name="Google Shape;1243;g380476e3f9c_2_2475"/>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44" name="Google Shape;1244;g380476e3f9c_2_2475"/>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45" name="Google Shape;1245;g380476e3f9c_2_2475"/>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46" name="Google Shape;1246;g380476e3f9c_2_2475"/>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47" name="Google Shape;1247;g380476e3f9c_2_2475"/>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1200" b="1">
                  <a:solidFill>
                    <a:srgbClr val="FFFFFF"/>
                  </a:solidFill>
                  <a:latin typeface="Roboto"/>
                  <a:ea typeface="Roboto"/>
                  <a:cs typeface="Roboto"/>
                  <a:sym typeface="Roboto"/>
                </a:rPr>
                <a:t>Increase Student</a:t>
              </a:r>
              <a:br>
                <a:rPr lang="en-US" sz="1200" b="1">
                  <a:solidFill>
                    <a:srgbClr val="FFFFFF"/>
                  </a:solidFill>
                  <a:latin typeface="Roboto"/>
                  <a:ea typeface="Roboto"/>
                  <a:cs typeface="Roboto"/>
                  <a:sym typeface="Roboto"/>
                </a:rPr>
              </a:br>
              <a:r>
                <a:rPr lang="en-US"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1248" name="Google Shape;1248;g380476e3f9c_2_2475"/>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1249" name="Google Shape;1249;g380476e3f9c_2_2475"/>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1250" name="Google Shape;1250;g380476e3f9c_2_2475"/>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1251" name="Google Shape;1251;g380476e3f9c_2_2475"/>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1252" name="Google Shape;1252;g380476e3f9c_2_2475"/>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1253" name="Google Shape;1253;g380476e3f9c_2_2475"/>
          <p:cNvCxnSpPr/>
          <p:nvPr/>
        </p:nvCxnSpPr>
        <p:spPr>
          <a:xfrm>
            <a:off x="-160100" y="2409466"/>
            <a:ext cx="9030600" cy="0"/>
          </a:xfrm>
          <a:prstGeom prst="straightConnector1">
            <a:avLst/>
          </a:prstGeom>
          <a:noFill/>
          <a:ln w="9525" cap="flat" cmpd="sng">
            <a:solidFill>
              <a:srgbClr val="488BC9"/>
            </a:solidFill>
            <a:prstDash val="dot"/>
            <a:round/>
            <a:headEnd type="none" w="med" len="med"/>
            <a:tailEnd type="none" w="med" len="med"/>
          </a:ln>
        </p:spPr>
      </p:cxnSp>
      <p:cxnSp>
        <p:nvCxnSpPr>
          <p:cNvPr id="1254" name="Google Shape;1254;g380476e3f9c_2_2475"/>
          <p:cNvCxnSpPr/>
          <p:nvPr/>
        </p:nvCxnSpPr>
        <p:spPr>
          <a:xfrm>
            <a:off x="-160100" y="3016625"/>
            <a:ext cx="9030600" cy="0"/>
          </a:xfrm>
          <a:prstGeom prst="straightConnector1">
            <a:avLst/>
          </a:prstGeom>
          <a:noFill/>
          <a:ln w="9525" cap="flat" cmpd="sng">
            <a:solidFill>
              <a:srgbClr val="488BC9"/>
            </a:solidFill>
            <a:prstDash val="dot"/>
            <a:round/>
            <a:headEnd type="none" w="med" len="med"/>
            <a:tailEnd type="none" w="med" len="med"/>
          </a:ln>
        </p:spPr>
      </p:cxnSp>
      <p:sp>
        <p:nvSpPr>
          <p:cNvPr id="1255" name="Google Shape;1255;g380476e3f9c_2_2475"/>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US" sz="1600" b="1">
                <a:solidFill>
                  <a:srgbClr val="488BC9"/>
                </a:solidFill>
                <a:latin typeface="Roboto"/>
                <a:ea typeface="Roboto"/>
                <a:cs typeface="Roboto"/>
                <a:sym typeface="Roboto"/>
              </a:rPr>
              <a:t>Our Priorities:</a:t>
            </a:r>
            <a:endParaRPr sz="1300">
              <a:solidFill>
                <a:srgbClr val="488BC9"/>
              </a:solidFill>
            </a:endParaRPr>
          </a:p>
        </p:txBody>
      </p:sp>
      <p:sp>
        <p:nvSpPr>
          <p:cNvPr id="1256" name="Google Shape;1256;g380476e3f9c_2_2475"/>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US"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1257" name="Google Shape;1257;g380476e3f9c_2_2475"/>
          <p:cNvCxnSpPr/>
          <p:nvPr/>
        </p:nvCxnSpPr>
        <p:spPr>
          <a:xfrm>
            <a:off x="-160100" y="588900"/>
            <a:ext cx="8989500" cy="0"/>
          </a:xfrm>
          <a:prstGeom prst="straightConnector1">
            <a:avLst/>
          </a:prstGeom>
          <a:noFill/>
          <a:ln w="9525" cap="flat" cmpd="sng">
            <a:solidFill>
              <a:srgbClr val="488BC9"/>
            </a:solidFill>
            <a:prstDash val="dot"/>
            <a:round/>
            <a:headEnd type="none" w="med" len="med"/>
            <a:tailEnd type="none" w="med" len="med"/>
          </a:ln>
        </p:spPr>
      </p:cxn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1258"/>
        <p:cNvGrpSpPr/>
        <p:nvPr/>
      </p:nvGrpSpPr>
      <p:grpSpPr>
        <a:xfrm>
          <a:off x="0" y="0"/>
          <a:ext cx="0" cy="0"/>
          <a:chOff x="0" y="0"/>
          <a:chExt cx="0" cy="0"/>
        </a:xfrm>
      </p:grpSpPr>
      <p:pic>
        <p:nvPicPr>
          <p:cNvPr id="1259" name="Google Shape;1259;g380476e3f9c_2_250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60" name="Google Shape;1260;g380476e3f9c_2_2503"/>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61" name="Google Shape;1261;g380476e3f9c_2_250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
        <p:nvSpPr>
          <p:cNvPr id="1262" name="Google Shape;1262;g380476e3f9c_2_250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1263" name="Google Shape;1263;g380476e3f9c_2_2503"/>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1264"/>
        <p:cNvGrpSpPr/>
        <p:nvPr/>
      </p:nvGrpSpPr>
      <p:grpSpPr>
        <a:xfrm>
          <a:off x="0" y="0"/>
          <a:ext cx="0" cy="0"/>
          <a:chOff x="0" y="0"/>
          <a:chExt cx="0" cy="0"/>
        </a:xfrm>
      </p:grpSpPr>
      <p:pic>
        <p:nvPicPr>
          <p:cNvPr id="1265" name="Google Shape;1265;g380476e3f9c_2_250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66" name="Google Shape;1266;g380476e3f9c_2_2509"/>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67" name="Google Shape;1267;g380476e3f9c_2_250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
        <p:nvSpPr>
          <p:cNvPr id="1268" name="Google Shape;1268;g380476e3f9c_2_250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1269" name="Google Shape;1269;g380476e3f9c_2_250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1270"/>
        <p:cNvGrpSpPr/>
        <p:nvPr/>
      </p:nvGrpSpPr>
      <p:grpSpPr>
        <a:xfrm>
          <a:off x="0" y="0"/>
          <a:ext cx="0" cy="0"/>
          <a:chOff x="0" y="0"/>
          <a:chExt cx="0" cy="0"/>
        </a:xfrm>
      </p:grpSpPr>
      <p:pic>
        <p:nvPicPr>
          <p:cNvPr id="1271" name="Google Shape;1271;g380476e3f9c_2_251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72" name="Google Shape;1272;g380476e3f9c_2_2515"/>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73" name="Google Shape;1273;g380476e3f9c_2_25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
        <p:nvSpPr>
          <p:cNvPr id="1274" name="Google Shape;1274;g380476e3f9c_2_251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1275" name="Google Shape;1275;g380476e3f9c_2_251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1276"/>
        <p:cNvGrpSpPr/>
        <p:nvPr/>
      </p:nvGrpSpPr>
      <p:grpSpPr>
        <a:xfrm>
          <a:off x="0" y="0"/>
          <a:ext cx="0" cy="0"/>
          <a:chOff x="0" y="0"/>
          <a:chExt cx="0" cy="0"/>
        </a:xfrm>
      </p:grpSpPr>
      <p:pic>
        <p:nvPicPr>
          <p:cNvPr id="1277" name="Google Shape;1277;g380476e3f9c_2_252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78" name="Google Shape;1278;g380476e3f9c_2_2521"/>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79" name="Google Shape;1279;g380476e3f9c_2_25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
        <p:nvSpPr>
          <p:cNvPr id="1280" name="Google Shape;1280;g380476e3f9c_2_252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1281" name="Google Shape;1281;g380476e3f9c_2_2521"/>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106"/>
        <p:cNvGrpSpPr/>
        <p:nvPr/>
      </p:nvGrpSpPr>
      <p:grpSpPr>
        <a:xfrm>
          <a:off x="0" y="0"/>
          <a:ext cx="0" cy="0"/>
          <a:chOff x="0" y="0"/>
          <a:chExt cx="0" cy="0"/>
        </a:xfrm>
      </p:grpSpPr>
      <p:pic>
        <p:nvPicPr>
          <p:cNvPr id="107" name="Google Shape;107;g37a8f602c24_3_53"/>
          <p:cNvPicPr preferRelativeResize="0"/>
          <p:nvPr/>
        </p:nvPicPr>
        <p:blipFill rotWithShape="1">
          <a:blip r:embed="rId2">
            <a:alphaModFix/>
          </a:blip>
          <a:srcRect/>
          <a:stretch/>
        </p:blipFill>
        <p:spPr>
          <a:xfrm>
            <a:off x="0" y="0"/>
            <a:ext cx="9144008" cy="5143502"/>
          </a:xfrm>
          <a:prstGeom prst="rect">
            <a:avLst/>
          </a:prstGeom>
          <a:noFill/>
          <a:ln>
            <a:noFill/>
          </a:ln>
        </p:spPr>
      </p:pic>
      <p:sp>
        <p:nvSpPr>
          <p:cNvPr id="108" name="Google Shape;108;g37a8f602c24_3_53"/>
          <p:cNvSpPr txBox="1">
            <a:spLocks noGrp="1"/>
          </p:cNvSpPr>
          <p:nvPr>
            <p:ph type="title"/>
          </p:nvPr>
        </p:nvSpPr>
        <p:spPr>
          <a:xfrm>
            <a:off x="0" y="3361600"/>
            <a:ext cx="9144000" cy="666675"/>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09" name="Google Shape;109;g37a8f602c24_3_53"/>
          <p:cNvSpPr txBox="1">
            <a:spLocks noGrp="1"/>
          </p:cNvSpPr>
          <p:nvPr>
            <p:ph type="sldNum" idx="12"/>
          </p:nvPr>
        </p:nvSpPr>
        <p:spPr>
          <a:xfrm>
            <a:off x="8472458" y="4663217"/>
            <a:ext cx="548775" cy="393525"/>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10" name="Google Shape;110;g37a8f602c24_3_5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1" name="Google Shape;111;g37a8f602c24_3_53"/>
          <p:cNvPicPr preferRelativeResize="0"/>
          <p:nvPr/>
        </p:nvPicPr>
        <p:blipFill rotWithShape="1">
          <a:blip r:embed="rId3">
            <a:alphaModFix/>
          </a:blip>
          <a:srcRect/>
          <a:stretch/>
        </p:blipFill>
        <p:spPr>
          <a:xfrm>
            <a:off x="8002150" y="4594525"/>
            <a:ext cx="924425" cy="403400"/>
          </a:xfrm>
          <a:prstGeom prst="rect">
            <a:avLst/>
          </a:prstGeom>
          <a:noFill/>
          <a:ln>
            <a:noFill/>
          </a:ln>
        </p:spPr>
      </p:pic>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1282"/>
        <p:cNvGrpSpPr/>
        <p:nvPr/>
      </p:nvGrpSpPr>
      <p:grpSpPr>
        <a:xfrm>
          <a:off x="0" y="0"/>
          <a:ext cx="0" cy="0"/>
          <a:chOff x="0" y="0"/>
          <a:chExt cx="0" cy="0"/>
        </a:xfrm>
      </p:grpSpPr>
      <p:pic>
        <p:nvPicPr>
          <p:cNvPr id="1283" name="Google Shape;1283;g380476e3f9c_2_2527"/>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84" name="Google Shape;1284;g380476e3f9c_2_2527"/>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85" name="Google Shape;1285;g380476e3f9c_2_25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
        <p:nvSpPr>
          <p:cNvPr id="1286" name="Google Shape;1286;g380476e3f9c_2_252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1287" name="Google Shape;1287;g380476e3f9c_2_2527"/>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1288"/>
        <p:cNvGrpSpPr/>
        <p:nvPr/>
      </p:nvGrpSpPr>
      <p:grpSpPr>
        <a:xfrm>
          <a:off x="0" y="0"/>
          <a:ext cx="0" cy="0"/>
          <a:chOff x="0" y="0"/>
          <a:chExt cx="0" cy="0"/>
        </a:xfrm>
      </p:grpSpPr>
      <p:pic>
        <p:nvPicPr>
          <p:cNvPr id="1289" name="Google Shape;1289;g380476e3f9c_2_253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90" name="Google Shape;1290;g380476e3f9c_2_2533"/>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91" name="Google Shape;1291;g380476e3f9c_2_25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
        <p:nvSpPr>
          <p:cNvPr id="1292" name="Google Shape;1292;g380476e3f9c_2_253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1293" name="Google Shape;1293;g380476e3f9c_2_2533"/>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1294"/>
        <p:cNvGrpSpPr/>
        <p:nvPr/>
      </p:nvGrpSpPr>
      <p:grpSpPr>
        <a:xfrm>
          <a:off x="0" y="0"/>
          <a:ext cx="0" cy="0"/>
          <a:chOff x="0" y="0"/>
          <a:chExt cx="0" cy="0"/>
        </a:xfrm>
      </p:grpSpPr>
      <p:pic>
        <p:nvPicPr>
          <p:cNvPr id="1295" name="Google Shape;1295;g380476e3f9c_2_253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96" name="Google Shape;1296;g380476e3f9c_2_2539"/>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97" name="Google Shape;1297;g380476e3f9c_2_25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
        <p:nvSpPr>
          <p:cNvPr id="1298" name="Google Shape;1298;g380476e3f9c_2_253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1299" name="Google Shape;1299;g380476e3f9c_2_253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1300"/>
        <p:cNvGrpSpPr/>
        <p:nvPr/>
      </p:nvGrpSpPr>
      <p:grpSpPr>
        <a:xfrm>
          <a:off x="0" y="0"/>
          <a:ext cx="0" cy="0"/>
          <a:chOff x="0" y="0"/>
          <a:chExt cx="0" cy="0"/>
        </a:xfrm>
      </p:grpSpPr>
      <p:pic>
        <p:nvPicPr>
          <p:cNvPr id="1301" name="Google Shape;1301;g380476e3f9c_2_254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02" name="Google Shape;1302;g380476e3f9c_2_2545"/>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303" name="Google Shape;1303;g380476e3f9c_2_25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
        <p:nvSpPr>
          <p:cNvPr id="1304" name="Google Shape;1304;g380476e3f9c_2_254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1305" name="Google Shape;1305;g380476e3f9c_2_254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Divider - Blue - 08 1">
  <p:cSld name="TITLE_AND_BODY_1_1_1_1_1_1_1_1_1_1_1_1_1_1_1_1_2">
    <p:spTree>
      <p:nvGrpSpPr>
        <p:cNvPr id="1" name="Shape 1306"/>
        <p:cNvGrpSpPr/>
        <p:nvPr/>
      </p:nvGrpSpPr>
      <p:grpSpPr>
        <a:xfrm>
          <a:off x="0" y="0"/>
          <a:ext cx="0" cy="0"/>
          <a:chOff x="0" y="0"/>
          <a:chExt cx="0" cy="0"/>
        </a:xfrm>
      </p:grpSpPr>
      <p:pic>
        <p:nvPicPr>
          <p:cNvPr id="1307" name="Google Shape;1307;g380476e3f9c_2_2551"/>
          <p:cNvPicPr preferRelativeResize="0"/>
          <p:nvPr/>
        </p:nvPicPr>
        <p:blipFill>
          <a:blip r:embed="rId2">
            <a:alphaModFix/>
          </a:blip>
          <a:stretch>
            <a:fillRect/>
          </a:stretch>
        </p:blipFill>
        <p:spPr>
          <a:xfrm>
            <a:off x="-966700" y="-44150"/>
            <a:ext cx="10561500" cy="7028974"/>
          </a:xfrm>
          <a:prstGeom prst="rect">
            <a:avLst/>
          </a:prstGeom>
          <a:noFill/>
          <a:ln>
            <a:noFill/>
          </a:ln>
        </p:spPr>
      </p:pic>
      <p:sp>
        <p:nvSpPr>
          <p:cNvPr id="1308" name="Google Shape;1308;g380476e3f9c_2_2551"/>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309" name="Google Shape;1309;g380476e3f9c_2_25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
        <p:nvSpPr>
          <p:cNvPr id="1310" name="Google Shape;1310;g380476e3f9c_2_255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1311" name="Google Shape;1311;g380476e3f9c_2_2551"/>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1312"/>
        <p:cNvGrpSpPr/>
        <p:nvPr/>
      </p:nvGrpSpPr>
      <p:grpSpPr>
        <a:xfrm>
          <a:off x="0" y="0"/>
          <a:ext cx="0" cy="0"/>
          <a:chOff x="0" y="0"/>
          <a:chExt cx="0" cy="0"/>
        </a:xfrm>
      </p:grpSpPr>
      <p:pic>
        <p:nvPicPr>
          <p:cNvPr id="1313" name="Google Shape;1313;g380476e3f9c_2_2557"/>
          <p:cNvPicPr preferRelativeResize="0"/>
          <p:nvPr/>
        </p:nvPicPr>
        <p:blipFill>
          <a:blip r:embed="rId2">
            <a:alphaModFix/>
          </a:blip>
          <a:stretch>
            <a:fillRect/>
          </a:stretch>
        </p:blipFill>
        <p:spPr>
          <a:xfrm>
            <a:off x="152400" y="152400"/>
            <a:ext cx="1828800" cy="1828800"/>
          </a:xfrm>
          <a:prstGeom prst="rect">
            <a:avLst/>
          </a:prstGeom>
          <a:noFill/>
          <a:ln>
            <a:noFill/>
          </a:ln>
        </p:spPr>
      </p:pic>
      <p:pic>
        <p:nvPicPr>
          <p:cNvPr id="1314" name="Google Shape;1314;g380476e3f9c_2_2557"/>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1315" name="Google Shape;1315;g380476e3f9c_2_2557"/>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1316" name="Google Shape;1316;g380476e3f9c_2_2557"/>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1317" name="Google Shape;1317;g380476e3f9c_2_2557"/>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1318" name="Google Shape;1318;g380476e3f9c_2_2557"/>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1319" name="Google Shape;1319;g380476e3f9c_2_2557"/>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1320" name="Google Shape;1320;g380476e3f9c_2_2557"/>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1321"/>
        <p:cNvGrpSpPr/>
        <p:nvPr/>
      </p:nvGrpSpPr>
      <p:grpSpPr>
        <a:xfrm>
          <a:off x="0" y="0"/>
          <a:ext cx="0" cy="0"/>
          <a:chOff x="0" y="0"/>
          <a:chExt cx="0" cy="0"/>
        </a:xfrm>
      </p:grpSpPr>
      <p:pic>
        <p:nvPicPr>
          <p:cNvPr id="1322" name="Google Shape;1322;g380476e3f9c_2_2566"/>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1323" name="Google Shape;1323;g380476e3f9c_2_2566"/>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1324" name="Google Shape;1324;g380476e3f9c_2_2566"/>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1325" name="Google Shape;1325;g380476e3f9c_2_2566"/>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1326" name="Google Shape;1326;g380476e3f9c_2_2566"/>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1327" name="Google Shape;1327;g380476e3f9c_2_2566"/>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1328" name="Google Shape;1328;g380476e3f9c_2_2566"/>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1329" name="Google Shape;1329;g380476e3f9c_2_2566"/>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1330"/>
        <p:cNvGrpSpPr/>
        <p:nvPr/>
      </p:nvGrpSpPr>
      <p:grpSpPr>
        <a:xfrm>
          <a:off x="0" y="0"/>
          <a:ext cx="0" cy="0"/>
          <a:chOff x="0" y="0"/>
          <a:chExt cx="0" cy="0"/>
        </a:xfrm>
      </p:grpSpPr>
      <p:pic>
        <p:nvPicPr>
          <p:cNvPr id="1331" name="Google Shape;1331;g380476e3f9c_2_2575"/>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1332" name="Google Shape;1332;g380476e3f9c_2_2575"/>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1333" name="Google Shape;1333;g380476e3f9c_2_2575"/>
          <p:cNvPicPr preferRelativeResize="0"/>
          <p:nvPr/>
        </p:nvPicPr>
        <p:blipFill rotWithShape="1">
          <a:blip r:embed="rId4">
            <a:alphaModFix/>
          </a:blip>
          <a:srcRect/>
          <a:stretch/>
        </p:blipFill>
        <p:spPr>
          <a:xfrm>
            <a:off x="4731467" y="152400"/>
            <a:ext cx="1828800" cy="1828800"/>
          </a:xfrm>
          <a:prstGeom prst="rect">
            <a:avLst/>
          </a:prstGeom>
          <a:noFill/>
          <a:ln>
            <a:noFill/>
          </a:ln>
        </p:spPr>
      </p:pic>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34"/>
        <p:cNvGrpSpPr/>
        <p:nvPr/>
      </p:nvGrpSpPr>
      <p:grpSpPr>
        <a:xfrm>
          <a:off x="0" y="0"/>
          <a:ext cx="0" cy="0"/>
          <a:chOff x="0" y="0"/>
          <a:chExt cx="0" cy="0"/>
        </a:xfrm>
      </p:grpSpPr>
      <p:sp>
        <p:nvSpPr>
          <p:cNvPr id="1335" name="Google Shape;1335;g380476e3f9c_2_257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36" name="Google Shape;1336;g380476e3f9c_2_2579"/>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337" name="Google Shape;1337;g380476e3f9c_2_257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338" name="Google Shape;1338;g380476e3f9c_2_25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39"/>
        <p:cNvGrpSpPr/>
        <p:nvPr/>
      </p:nvGrpSpPr>
      <p:grpSpPr>
        <a:xfrm>
          <a:off x="0" y="0"/>
          <a:ext cx="0" cy="0"/>
          <a:chOff x="0" y="0"/>
          <a:chExt cx="0" cy="0"/>
        </a:xfrm>
      </p:grpSpPr>
      <p:sp>
        <p:nvSpPr>
          <p:cNvPr id="1340" name="Google Shape;1340;g380476e3f9c_2_258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41" name="Google Shape;1341;g380476e3f9c_2_258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12"/>
        <p:cNvGrpSpPr/>
        <p:nvPr/>
      </p:nvGrpSpPr>
      <p:grpSpPr>
        <a:xfrm>
          <a:off x="0" y="0"/>
          <a:ext cx="0" cy="0"/>
          <a:chOff x="0" y="0"/>
          <a:chExt cx="0" cy="0"/>
        </a:xfrm>
      </p:grpSpPr>
      <p:pic>
        <p:nvPicPr>
          <p:cNvPr id="113" name="Google Shape;113;g37a8f602c24_3_59"/>
          <p:cNvPicPr preferRelativeResize="0"/>
          <p:nvPr/>
        </p:nvPicPr>
        <p:blipFill rotWithShape="1">
          <a:blip r:embed="rId2">
            <a:alphaModFix/>
          </a:blip>
          <a:srcRect/>
          <a:stretch/>
        </p:blipFill>
        <p:spPr>
          <a:xfrm>
            <a:off x="1" y="0"/>
            <a:ext cx="9143997" cy="914400"/>
          </a:xfrm>
          <a:prstGeom prst="rect">
            <a:avLst/>
          </a:prstGeom>
          <a:noFill/>
          <a:ln>
            <a:noFill/>
          </a:ln>
        </p:spPr>
      </p:pic>
      <p:sp>
        <p:nvSpPr>
          <p:cNvPr id="114" name="Google Shape;114;g37a8f602c24_3_59"/>
          <p:cNvSpPr txBox="1">
            <a:spLocks noGrp="1"/>
          </p:cNvSpPr>
          <p:nvPr>
            <p:ph type="title"/>
          </p:nvPr>
        </p:nvSpPr>
        <p:spPr>
          <a:xfrm>
            <a:off x="1168811" y="315247"/>
            <a:ext cx="5158247" cy="44295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1800"/>
              <a:buFont typeface="Arial"/>
              <a:buNone/>
              <a:defRPr sz="18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5" name="Google Shape;115;g37a8f602c24_3_59"/>
          <p:cNvSpPr txBox="1">
            <a:spLocks noGrp="1"/>
          </p:cNvSpPr>
          <p:nvPr>
            <p:ph type="body" idx="1"/>
          </p:nvPr>
        </p:nvSpPr>
        <p:spPr>
          <a:xfrm>
            <a:off x="628650" y="1097280"/>
            <a:ext cx="7886700" cy="3480505"/>
          </a:xfrm>
          <a:prstGeom prst="rect">
            <a:avLst/>
          </a:prstGeom>
          <a:noFill/>
          <a:ln>
            <a:noFill/>
          </a:ln>
        </p:spPr>
        <p:txBody>
          <a:bodyPr spcFirstLastPara="1" wrap="square" lIns="0" tIns="0" rIns="0" bIns="34275"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16" name="Google Shape;116;g37a8f602c24_3_59"/>
          <p:cNvPicPr preferRelativeResize="0"/>
          <p:nvPr/>
        </p:nvPicPr>
        <p:blipFill rotWithShape="1">
          <a:blip r:embed="rId3">
            <a:alphaModFix/>
          </a:blip>
          <a:srcRect/>
          <a:stretch/>
        </p:blipFill>
        <p:spPr>
          <a:xfrm>
            <a:off x="7772400" y="4629151"/>
            <a:ext cx="1143000" cy="364439"/>
          </a:xfrm>
          <a:prstGeom prst="rect">
            <a:avLst/>
          </a:prstGeom>
          <a:noFill/>
          <a:ln>
            <a:noFill/>
          </a:ln>
        </p:spPr>
      </p:pic>
      <p:sp>
        <p:nvSpPr>
          <p:cNvPr id="117" name="Google Shape;117;g37a8f602c24_3_59"/>
          <p:cNvSpPr txBox="1">
            <a:spLocks noGrp="1"/>
          </p:cNvSpPr>
          <p:nvPr>
            <p:ph type="sldNum" idx="12"/>
          </p:nvPr>
        </p:nvSpPr>
        <p:spPr>
          <a:xfrm>
            <a:off x="223071" y="4820264"/>
            <a:ext cx="2057400" cy="273844"/>
          </a:xfrm>
          <a:prstGeom prst="rect">
            <a:avLst/>
          </a:prstGeom>
          <a:noFill/>
          <a:ln>
            <a:noFill/>
          </a:ln>
        </p:spPr>
        <p:txBody>
          <a:bodyPr spcFirstLastPara="1" wrap="square" lIns="68575" tIns="34275" rIns="68575" bIns="34275"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118" name="Google Shape;118;g37a8f602c24_3_59"/>
          <p:cNvPicPr preferRelativeResize="0"/>
          <p:nvPr/>
        </p:nvPicPr>
        <p:blipFill rotWithShape="1">
          <a:blip r:embed="rId4">
            <a:alphaModFix/>
          </a:blip>
          <a:srcRect/>
          <a:stretch/>
        </p:blipFill>
        <p:spPr>
          <a:xfrm>
            <a:off x="117220" y="31093"/>
            <a:ext cx="934373" cy="801354"/>
          </a:xfrm>
          <a:prstGeom prst="rect">
            <a:avLst/>
          </a:prstGeom>
          <a:noFill/>
          <a:ln>
            <a:noFill/>
          </a:ln>
        </p:spPr>
      </p:pic>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42"/>
        <p:cNvGrpSpPr/>
        <p:nvPr/>
      </p:nvGrpSpPr>
      <p:grpSpPr>
        <a:xfrm>
          <a:off x="0" y="0"/>
          <a:ext cx="0" cy="0"/>
          <a:chOff x="0" y="0"/>
          <a:chExt cx="0" cy="0"/>
        </a:xfrm>
      </p:grpSpPr>
      <p:sp>
        <p:nvSpPr>
          <p:cNvPr id="1343" name="Google Shape;1343;g380476e3f9c_2_258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344" name="Google Shape;1344;g380476e3f9c_2_258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345" name="Google Shape;1345;g380476e3f9c_2_258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46"/>
        <p:cNvGrpSpPr/>
        <p:nvPr/>
      </p:nvGrpSpPr>
      <p:grpSpPr>
        <a:xfrm>
          <a:off x="0" y="0"/>
          <a:ext cx="0" cy="0"/>
          <a:chOff x="0" y="0"/>
          <a:chExt cx="0" cy="0"/>
        </a:xfrm>
      </p:grpSpPr>
      <p:sp>
        <p:nvSpPr>
          <p:cNvPr id="1347" name="Google Shape;1347;g380476e3f9c_2_2591"/>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348" name="Google Shape;1348;g380476e3f9c_2_259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49"/>
        <p:cNvGrpSpPr/>
        <p:nvPr/>
      </p:nvGrpSpPr>
      <p:grpSpPr>
        <a:xfrm>
          <a:off x="0" y="0"/>
          <a:ext cx="0" cy="0"/>
          <a:chOff x="0" y="0"/>
          <a:chExt cx="0" cy="0"/>
        </a:xfrm>
      </p:grpSpPr>
      <p:sp>
        <p:nvSpPr>
          <p:cNvPr id="1350" name="Google Shape;1350;g380476e3f9c_2_259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g380476e3f9c_2_259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352" name="Google Shape;1352;g380476e3f9c_2_259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353" name="Google Shape;1353;g380476e3f9c_2_2594"/>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354" name="Google Shape;1354;g380476e3f9c_2_259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55"/>
        <p:cNvGrpSpPr/>
        <p:nvPr/>
      </p:nvGrpSpPr>
      <p:grpSpPr>
        <a:xfrm>
          <a:off x="0" y="0"/>
          <a:ext cx="0" cy="0"/>
          <a:chOff x="0" y="0"/>
          <a:chExt cx="0" cy="0"/>
        </a:xfrm>
      </p:grpSpPr>
      <p:sp>
        <p:nvSpPr>
          <p:cNvPr id="1356" name="Google Shape;1356;g380476e3f9c_2_260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1357" name="Google Shape;1357;g380476e3f9c_2_260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58"/>
        <p:cNvGrpSpPr/>
        <p:nvPr/>
      </p:nvGrpSpPr>
      <p:grpSpPr>
        <a:xfrm>
          <a:off x="0" y="0"/>
          <a:ext cx="0" cy="0"/>
          <a:chOff x="0" y="0"/>
          <a:chExt cx="0" cy="0"/>
        </a:xfrm>
      </p:grpSpPr>
      <p:sp>
        <p:nvSpPr>
          <p:cNvPr id="1359" name="Google Shape;1359;g380476e3f9c_2_260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360" name="Google Shape;1360;g380476e3f9c_2_260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1361" name="Google Shape;1361;g380476e3f9c_2_260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62"/>
        <p:cNvGrpSpPr/>
        <p:nvPr/>
      </p:nvGrpSpPr>
      <p:grpSpPr>
        <a:xfrm>
          <a:off x="0" y="0"/>
          <a:ext cx="0" cy="0"/>
          <a:chOff x="0" y="0"/>
          <a:chExt cx="0" cy="0"/>
        </a:xfrm>
      </p:grpSpPr>
      <p:sp>
        <p:nvSpPr>
          <p:cNvPr id="1363" name="Google Shape;1363;g380476e3f9c_2_260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SECTION_HEADER_2">
  <p:cSld name="SECTION_HEADER_2">
    <p:spTree>
      <p:nvGrpSpPr>
        <p:cNvPr id="1" name="Shape 1364"/>
        <p:cNvGrpSpPr/>
        <p:nvPr/>
      </p:nvGrpSpPr>
      <p:grpSpPr>
        <a:xfrm>
          <a:off x="0" y="0"/>
          <a:ext cx="0" cy="0"/>
          <a:chOff x="0" y="0"/>
          <a:chExt cx="0" cy="0"/>
        </a:xfrm>
      </p:grpSpPr>
      <p:pic>
        <p:nvPicPr>
          <p:cNvPr id="1365" name="Google Shape;1365;g380476e3f9c_2_2609"/>
          <p:cNvPicPr preferRelativeResize="0"/>
          <p:nvPr/>
        </p:nvPicPr>
        <p:blipFill rotWithShape="1">
          <a:blip r:embed="rId2">
            <a:alphaModFix/>
          </a:blip>
          <a:srcRect/>
          <a:stretch/>
        </p:blipFill>
        <p:spPr>
          <a:xfrm>
            <a:off x="0" y="0"/>
            <a:ext cx="9143997" cy="5143501"/>
          </a:xfrm>
          <a:prstGeom prst="rect">
            <a:avLst/>
          </a:prstGeom>
          <a:noFill/>
          <a:ln>
            <a:noFill/>
          </a:ln>
        </p:spPr>
      </p:pic>
      <p:pic>
        <p:nvPicPr>
          <p:cNvPr id="1366" name="Google Shape;1366;g380476e3f9c_2_2609"/>
          <p:cNvPicPr preferRelativeResize="0"/>
          <p:nvPr/>
        </p:nvPicPr>
        <p:blipFill>
          <a:blip r:embed="rId3">
            <a:alphaModFix/>
          </a:blip>
          <a:stretch>
            <a:fillRect/>
          </a:stretch>
        </p:blipFill>
        <p:spPr>
          <a:xfrm>
            <a:off x="8073324" y="4620202"/>
            <a:ext cx="803276" cy="350525"/>
          </a:xfrm>
          <a:prstGeom prst="rect">
            <a:avLst/>
          </a:prstGeom>
          <a:noFill/>
          <a:ln>
            <a:noFill/>
          </a:ln>
        </p:spPr>
      </p:pic>
      <p:sp>
        <p:nvSpPr>
          <p:cNvPr id="1367" name="Google Shape;1367;g380476e3f9c_2_2609"/>
          <p:cNvSpPr txBox="1">
            <a:spLocks noGrp="1"/>
          </p:cNvSpPr>
          <p:nvPr>
            <p:ph type="title"/>
          </p:nvPr>
        </p:nvSpPr>
        <p:spPr>
          <a:xfrm>
            <a:off x="320050" y="192025"/>
            <a:ext cx="6119400" cy="409800"/>
          </a:xfrm>
          <a:prstGeom prst="rect">
            <a:avLst/>
          </a:prstGeom>
        </p:spPr>
        <p:txBody>
          <a:bodyPr spcFirstLastPara="1" wrap="square" lIns="0" tIns="0" rIns="0" bIns="0" anchor="t" anchorCtr="0">
            <a:noAutofit/>
          </a:bodyPr>
          <a:lstStyle>
            <a:lvl1pPr lvl="0">
              <a:spcBef>
                <a:spcPts val="0"/>
              </a:spcBef>
              <a:spcAft>
                <a:spcPts val="0"/>
              </a:spcAft>
              <a:buClr>
                <a:srgbClr val="488BC9"/>
              </a:buClr>
              <a:buSzPts val="2400"/>
              <a:buFont typeface="Roboto"/>
              <a:buNone/>
              <a:defRPr sz="2400" b="1">
                <a:solidFill>
                  <a:srgbClr val="488BC9"/>
                </a:solidFill>
                <a:latin typeface="Roboto"/>
                <a:ea typeface="Roboto"/>
                <a:cs typeface="Roboto"/>
                <a:sym typeface="Roboto"/>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68" name="Google Shape;1368;g380476e3f9c_2_2609"/>
          <p:cNvSpPr txBox="1">
            <a:spLocks noGrp="1"/>
          </p:cNvSpPr>
          <p:nvPr>
            <p:ph type="title" idx="2"/>
          </p:nvPr>
        </p:nvSpPr>
        <p:spPr>
          <a:xfrm>
            <a:off x="320050" y="587775"/>
            <a:ext cx="6119400" cy="219300"/>
          </a:xfrm>
          <a:prstGeom prst="rect">
            <a:avLst/>
          </a:prstGeom>
        </p:spPr>
        <p:txBody>
          <a:bodyPr spcFirstLastPara="1" wrap="square" lIns="0" tIns="0" rIns="0" bIns="0" anchor="t" anchorCtr="0">
            <a:noAutofit/>
          </a:bodyPr>
          <a:lstStyle>
            <a:lvl1pPr lvl="0">
              <a:spcBef>
                <a:spcPts val="0"/>
              </a:spcBef>
              <a:spcAft>
                <a:spcPts val="0"/>
              </a:spcAft>
              <a:buSzPts val="1200"/>
              <a:buFont typeface="Roboto"/>
              <a:buNone/>
              <a:defRPr sz="1200">
                <a:latin typeface="Roboto"/>
                <a:ea typeface="Roboto"/>
                <a:cs typeface="Roboto"/>
                <a:sym typeface="Roboto"/>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Section header 1 1 1 1">
  <p:cSld name="SECTION_HEADER_1_1_1_1">
    <p:spTree>
      <p:nvGrpSpPr>
        <p:cNvPr id="1" name="Shape 1369"/>
        <p:cNvGrpSpPr/>
        <p:nvPr/>
      </p:nvGrpSpPr>
      <p:grpSpPr>
        <a:xfrm>
          <a:off x="0" y="0"/>
          <a:ext cx="0" cy="0"/>
          <a:chOff x="0" y="0"/>
          <a:chExt cx="0" cy="0"/>
        </a:xfrm>
      </p:grpSpPr>
      <p:pic>
        <p:nvPicPr>
          <p:cNvPr id="1370" name="Google Shape;1370;g380476e3f9c_2_2614"/>
          <p:cNvPicPr preferRelativeResize="0"/>
          <p:nvPr/>
        </p:nvPicPr>
        <p:blipFill rotWithShape="1">
          <a:blip r:embed="rId2">
            <a:alphaModFix/>
          </a:blip>
          <a:srcRect/>
          <a:stretch/>
        </p:blipFill>
        <p:spPr>
          <a:xfrm>
            <a:off x="6328625" y="0"/>
            <a:ext cx="2815369" cy="5143501"/>
          </a:xfrm>
          <a:prstGeom prst="rect">
            <a:avLst/>
          </a:prstGeom>
          <a:noFill/>
          <a:ln>
            <a:noFill/>
          </a:ln>
        </p:spPr>
      </p:pic>
      <p:pic>
        <p:nvPicPr>
          <p:cNvPr id="1371" name="Google Shape;1371;g380476e3f9c_2_2614"/>
          <p:cNvPicPr preferRelativeResize="0"/>
          <p:nvPr/>
        </p:nvPicPr>
        <p:blipFill>
          <a:blip r:embed="rId3">
            <a:alphaModFix/>
          </a:blip>
          <a:stretch>
            <a:fillRect/>
          </a:stretch>
        </p:blipFill>
        <p:spPr>
          <a:xfrm>
            <a:off x="8073324" y="4620202"/>
            <a:ext cx="803276" cy="350525"/>
          </a:xfrm>
          <a:prstGeom prst="rect">
            <a:avLst/>
          </a:prstGeom>
          <a:noFill/>
          <a:ln>
            <a:noFill/>
          </a:ln>
        </p:spPr>
      </p:pic>
      <p:sp>
        <p:nvSpPr>
          <p:cNvPr id="1372" name="Google Shape;1372;g380476e3f9c_2_2614"/>
          <p:cNvSpPr txBox="1">
            <a:spLocks noGrp="1"/>
          </p:cNvSpPr>
          <p:nvPr>
            <p:ph type="title"/>
          </p:nvPr>
        </p:nvSpPr>
        <p:spPr>
          <a:xfrm>
            <a:off x="320050" y="192025"/>
            <a:ext cx="6119400" cy="321300"/>
          </a:xfrm>
          <a:prstGeom prst="rect">
            <a:avLst/>
          </a:prstGeom>
        </p:spPr>
        <p:txBody>
          <a:bodyPr spcFirstLastPara="1" wrap="square" lIns="0" tIns="0" rIns="0" bIns="0" anchor="t" anchorCtr="0">
            <a:noAutofit/>
          </a:bodyPr>
          <a:lstStyle>
            <a:lvl1pPr lvl="0">
              <a:spcBef>
                <a:spcPts val="0"/>
              </a:spcBef>
              <a:spcAft>
                <a:spcPts val="0"/>
              </a:spcAft>
              <a:buClr>
                <a:srgbClr val="488BC9"/>
              </a:buClr>
              <a:buSzPts val="1800"/>
              <a:buFont typeface="Roboto"/>
              <a:buNone/>
              <a:defRPr sz="1800" b="1">
                <a:solidFill>
                  <a:srgbClr val="488BC9"/>
                </a:solidFill>
                <a:latin typeface="Roboto"/>
                <a:ea typeface="Roboto"/>
                <a:cs typeface="Roboto"/>
                <a:sym typeface="Roboto"/>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73" name="Google Shape;1373;g380476e3f9c_2_2614"/>
          <p:cNvSpPr txBox="1">
            <a:spLocks noGrp="1"/>
          </p:cNvSpPr>
          <p:nvPr>
            <p:ph type="title" idx="2"/>
          </p:nvPr>
        </p:nvSpPr>
        <p:spPr>
          <a:xfrm>
            <a:off x="320050" y="511575"/>
            <a:ext cx="6119400" cy="219300"/>
          </a:xfrm>
          <a:prstGeom prst="rect">
            <a:avLst/>
          </a:prstGeom>
        </p:spPr>
        <p:txBody>
          <a:bodyPr spcFirstLastPara="1" wrap="square" lIns="0" tIns="0" rIns="0" bIns="0" anchor="t" anchorCtr="0">
            <a:noAutofit/>
          </a:bodyPr>
          <a:lstStyle>
            <a:lvl1pPr lvl="0">
              <a:spcBef>
                <a:spcPts val="0"/>
              </a:spcBef>
              <a:spcAft>
                <a:spcPts val="0"/>
              </a:spcAft>
              <a:buSzPts val="1200"/>
              <a:buFont typeface="Roboto"/>
              <a:buNone/>
              <a:defRPr sz="1200">
                <a:latin typeface="Roboto"/>
                <a:ea typeface="Roboto"/>
                <a:cs typeface="Roboto"/>
                <a:sym typeface="Roboto"/>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cxnSp>
        <p:nvCxnSpPr>
          <p:cNvPr id="1374" name="Google Shape;1374;g380476e3f9c_2_2614"/>
          <p:cNvCxnSpPr/>
          <p:nvPr/>
        </p:nvCxnSpPr>
        <p:spPr>
          <a:xfrm rot="10800000" flipH="1">
            <a:off x="-166900" y="791420"/>
            <a:ext cx="6823800" cy="10800"/>
          </a:xfrm>
          <a:prstGeom prst="straightConnector1">
            <a:avLst/>
          </a:prstGeom>
          <a:noFill/>
          <a:ln w="9525" cap="flat" cmpd="sng">
            <a:solidFill>
              <a:srgbClr val="EF7521"/>
            </a:solidFill>
            <a:prstDash val="dot"/>
            <a:round/>
            <a:headEnd type="none" w="med" len="med"/>
            <a:tailEnd type="none" w="med" len="med"/>
          </a:ln>
        </p:spPr>
      </p:cxnSp>
      <p:sp>
        <p:nvSpPr>
          <p:cNvPr id="1375" name="Google Shape;1375;g380476e3f9c_2_2614"/>
          <p:cNvSpPr txBox="1">
            <a:spLocks noGrp="1"/>
          </p:cNvSpPr>
          <p:nvPr>
            <p:ph type="body" idx="1"/>
          </p:nvPr>
        </p:nvSpPr>
        <p:spPr>
          <a:xfrm>
            <a:off x="311700" y="1152475"/>
            <a:ext cx="6016800" cy="3416400"/>
          </a:xfrm>
          <a:prstGeom prst="rect">
            <a:avLst/>
          </a:prstGeom>
        </p:spPr>
        <p:txBody>
          <a:bodyPr spcFirstLastPara="1" wrap="square" lIns="0" tIns="0" rIns="0" bIns="0" anchor="t" anchorCtr="0">
            <a:normAutofit/>
          </a:bodyPr>
          <a:lstStyle>
            <a:lvl1pPr marL="457200" lvl="0" indent="-330200">
              <a:spcBef>
                <a:spcPts val="0"/>
              </a:spcBef>
              <a:spcAft>
                <a:spcPts val="0"/>
              </a:spcAft>
              <a:buClr>
                <a:srgbClr val="000000"/>
              </a:buClr>
              <a:buSzPts val="1600"/>
              <a:buFont typeface="Roboto"/>
              <a:buChar char="●"/>
              <a:defRPr sz="1600">
                <a:solidFill>
                  <a:srgbClr val="000000"/>
                </a:solidFill>
                <a:latin typeface="Roboto"/>
                <a:ea typeface="Roboto"/>
                <a:cs typeface="Roboto"/>
                <a:sym typeface="Roboto"/>
              </a:defRPr>
            </a:lvl1pPr>
            <a:lvl2pPr marL="914400" lvl="1"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2pPr>
            <a:lvl3pPr marL="1371600" lvl="2"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3pPr>
            <a:lvl4pPr marL="1828800" lvl="3"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4pPr>
            <a:lvl5pPr marL="2286000" lvl="4"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5pPr>
            <a:lvl6pPr marL="2743200" lvl="5"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6pPr>
            <a:lvl7pPr marL="3200400" lvl="6"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7pPr>
            <a:lvl8pPr marL="3657600" lvl="7"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8pPr>
            <a:lvl9pPr marL="4114800" lvl="8"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9pPr>
          </a:lstStyle>
          <a:p>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Title and body">
  <p:cSld name="TITLE_AND_BODY_2">
    <p:spTree>
      <p:nvGrpSpPr>
        <p:cNvPr id="1" name="Shape 1376"/>
        <p:cNvGrpSpPr/>
        <p:nvPr/>
      </p:nvGrpSpPr>
      <p:grpSpPr>
        <a:xfrm>
          <a:off x="0" y="0"/>
          <a:ext cx="0" cy="0"/>
          <a:chOff x="0" y="0"/>
          <a:chExt cx="0" cy="0"/>
        </a:xfrm>
      </p:grpSpPr>
      <p:sp>
        <p:nvSpPr>
          <p:cNvPr id="1377" name="Google Shape;1377;g380476e3f9c_2_2621"/>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1378" name="Google Shape;1378;g380476e3f9c_2_2621"/>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Autofit/>
          </a:bodyPr>
          <a:lstStyle>
            <a:lvl1pPr marL="457200" lvl="0" indent="-317500" algn="l">
              <a:lnSpc>
                <a:spcPct val="115000"/>
              </a:lnSpc>
              <a:spcBef>
                <a:spcPts val="0"/>
              </a:spcBef>
              <a:spcAft>
                <a:spcPts val="0"/>
              </a:spcAft>
              <a:buSzPts val="1400"/>
              <a:buFont typeface="Calibri"/>
              <a:buChar char="●"/>
              <a:defRPr>
                <a:latin typeface="Calibri"/>
                <a:ea typeface="Calibri"/>
                <a:cs typeface="Calibri"/>
                <a:sym typeface="Calibri"/>
              </a:defRPr>
            </a:lvl1pPr>
            <a:lvl2pPr marL="914400" lvl="1" indent="-298450" algn="l">
              <a:lnSpc>
                <a:spcPct val="115000"/>
              </a:lnSpc>
              <a:spcBef>
                <a:spcPts val="1200"/>
              </a:spcBef>
              <a:spcAft>
                <a:spcPts val="0"/>
              </a:spcAft>
              <a:buSzPts val="1100"/>
              <a:buChar char="○"/>
              <a:defRPr/>
            </a:lvl2pPr>
            <a:lvl3pPr marL="1371600" lvl="2" indent="-298450" algn="l">
              <a:lnSpc>
                <a:spcPct val="115000"/>
              </a:lnSpc>
              <a:spcBef>
                <a:spcPts val="1200"/>
              </a:spcBef>
              <a:spcAft>
                <a:spcPts val="0"/>
              </a:spcAft>
              <a:buSzPts val="1100"/>
              <a:buChar char="■"/>
              <a:defRPr/>
            </a:lvl3pPr>
            <a:lvl4pPr marL="1828800" lvl="3" indent="-298450" algn="l">
              <a:lnSpc>
                <a:spcPct val="115000"/>
              </a:lnSpc>
              <a:spcBef>
                <a:spcPts val="1200"/>
              </a:spcBef>
              <a:spcAft>
                <a:spcPts val="0"/>
              </a:spcAft>
              <a:buSzPts val="1100"/>
              <a:buChar char="●"/>
              <a:defRPr/>
            </a:lvl4pPr>
            <a:lvl5pPr marL="2286000" lvl="4" indent="-298450" algn="l">
              <a:lnSpc>
                <a:spcPct val="115000"/>
              </a:lnSpc>
              <a:spcBef>
                <a:spcPts val="1200"/>
              </a:spcBef>
              <a:spcAft>
                <a:spcPts val="0"/>
              </a:spcAft>
              <a:buSzPts val="1100"/>
              <a:buChar char="○"/>
              <a:defRPr/>
            </a:lvl5pPr>
            <a:lvl6pPr marL="2743200" lvl="5" indent="-298450" algn="l">
              <a:lnSpc>
                <a:spcPct val="115000"/>
              </a:lnSpc>
              <a:spcBef>
                <a:spcPts val="1200"/>
              </a:spcBef>
              <a:spcAft>
                <a:spcPts val="0"/>
              </a:spcAft>
              <a:buSzPts val="1100"/>
              <a:buChar char="■"/>
              <a:defRPr/>
            </a:lvl6pPr>
            <a:lvl7pPr marL="3200400" lvl="6" indent="-298450" algn="l">
              <a:lnSpc>
                <a:spcPct val="115000"/>
              </a:lnSpc>
              <a:spcBef>
                <a:spcPts val="1200"/>
              </a:spcBef>
              <a:spcAft>
                <a:spcPts val="0"/>
              </a:spcAft>
              <a:buSzPts val="1100"/>
              <a:buChar char="●"/>
              <a:defRPr/>
            </a:lvl7pPr>
            <a:lvl8pPr marL="3657600" lvl="7" indent="-298450" algn="l">
              <a:lnSpc>
                <a:spcPct val="115000"/>
              </a:lnSpc>
              <a:spcBef>
                <a:spcPts val="1200"/>
              </a:spcBef>
              <a:spcAft>
                <a:spcPts val="0"/>
              </a:spcAft>
              <a:buSzPts val="1100"/>
              <a:buChar char="○"/>
              <a:defRPr/>
            </a:lvl8pPr>
            <a:lvl9pPr marL="4114800" lvl="8" indent="-298450" algn="l">
              <a:lnSpc>
                <a:spcPct val="115000"/>
              </a:lnSpc>
              <a:spcBef>
                <a:spcPts val="1200"/>
              </a:spcBef>
              <a:spcAft>
                <a:spcPts val="1200"/>
              </a:spcAft>
              <a:buSzPts val="1100"/>
              <a:buChar char="■"/>
              <a:defRPr/>
            </a:lvl9pPr>
          </a:lstStyle>
          <a:p>
            <a:endParaRPr/>
          </a:p>
        </p:txBody>
      </p:sp>
      <p:sp>
        <p:nvSpPr>
          <p:cNvPr id="1379" name="Google Shape;1379;g380476e3f9c_2_2621"/>
          <p:cNvSpPr txBox="1">
            <a:spLocks noGrp="1"/>
          </p:cNvSpPr>
          <p:nvPr>
            <p:ph type="sldNum" idx="12"/>
          </p:nvPr>
        </p:nvSpPr>
        <p:spPr>
          <a:xfrm>
            <a:off x="193733" y="4663217"/>
            <a:ext cx="548700" cy="393600"/>
          </a:xfrm>
          <a:prstGeom prst="rect">
            <a:avLst/>
          </a:prstGeom>
          <a:noFill/>
          <a:ln>
            <a:noFill/>
          </a:ln>
        </p:spPr>
        <p:txBody>
          <a:bodyPr spcFirstLastPara="1" wrap="square" lIns="68575" tIns="68575" rIns="68575" bIns="68575" anchor="ctr" anchorCtr="0">
            <a:noAutofit/>
          </a:bodyPr>
          <a:lstStyle>
            <a:lvl1pPr marL="0" marR="0" lvl="0" indent="0" algn="l">
              <a:lnSpc>
                <a:spcPct val="100000"/>
              </a:lnSpc>
              <a:spcBef>
                <a:spcPts val="0"/>
              </a:spcBef>
              <a:spcAft>
                <a:spcPts val="0"/>
              </a:spcAft>
              <a:buClr>
                <a:schemeClr val="dk2"/>
              </a:buClr>
              <a:buSzPts val="800"/>
              <a:buFont typeface="Arial"/>
              <a:buNone/>
              <a:defRPr sz="800" b="0"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chemeClr val="dk2"/>
              </a:buClr>
              <a:buSzPts val="800"/>
              <a:buFont typeface="Arial"/>
              <a:buNone/>
              <a:defRPr sz="800" b="0"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chemeClr val="dk2"/>
              </a:buClr>
              <a:buSzPts val="800"/>
              <a:buFont typeface="Arial"/>
              <a:buNone/>
              <a:defRPr sz="800" b="0"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chemeClr val="dk2"/>
              </a:buClr>
              <a:buSzPts val="800"/>
              <a:buFont typeface="Arial"/>
              <a:buNone/>
              <a:defRPr sz="800" b="0"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chemeClr val="dk2"/>
              </a:buClr>
              <a:buSzPts val="800"/>
              <a:buFont typeface="Arial"/>
              <a:buNone/>
              <a:defRPr sz="800" b="0"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chemeClr val="dk2"/>
              </a:buClr>
              <a:buSzPts val="800"/>
              <a:buFont typeface="Arial"/>
              <a:buNone/>
              <a:defRPr sz="800" b="0"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chemeClr val="dk2"/>
              </a:buClr>
              <a:buSzPts val="800"/>
              <a:buFont typeface="Arial"/>
              <a:buNone/>
              <a:defRPr sz="800" b="0"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chemeClr val="dk2"/>
              </a:buClr>
              <a:buSzPts val="800"/>
              <a:buFont typeface="Arial"/>
              <a:buNone/>
              <a:defRPr sz="800" b="0"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chemeClr val="dk2"/>
              </a:buClr>
              <a:buSzPts val="800"/>
              <a:buFont typeface="Arial"/>
              <a:buNone/>
              <a:defRPr sz="8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1380" name="Google Shape;1380;g380476e3f9c_2_2621"/>
          <p:cNvPicPr preferRelativeResize="0"/>
          <p:nvPr/>
        </p:nvPicPr>
        <p:blipFill rotWithShape="1">
          <a:blip r:embed="rId2">
            <a:alphaModFix/>
          </a:blip>
          <a:srcRect/>
          <a:stretch/>
        </p:blipFill>
        <p:spPr>
          <a:xfrm>
            <a:off x="7826650" y="4588706"/>
            <a:ext cx="1143000" cy="428625"/>
          </a:xfrm>
          <a:prstGeom prst="rect">
            <a:avLst/>
          </a:prstGeom>
          <a:noFill/>
          <a:ln>
            <a:noFill/>
          </a:ln>
        </p:spPr>
      </p:pic>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Cover Slide - Blue 1">
  <p:cSld name="TITLE_AND_BODY_1_1_1_1_1_1_1_1_1_2">
    <p:spTree>
      <p:nvGrpSpPr>
        <p:cNvPr id="1" name="Shape 1381"/>
        <p:cNvGrpSpPr/>
        <p:nvPr/>
      </p:nvGrpSpPr>
      <p:grpSpPr>
        <a:xfrm>
          <a:off x="0" y="0"/>
          <a:ext cx="0" cy="0"/>
          <a:chOff x="0" y="0"/>
          <a:chExt cx="0" cy="0"/>
        </a:xfrm>
      </p:grpSpPr>
      <p:sp>
        <p:nvSpPr>
          <p:cNvPr id="1382" name="Google Shape;1382;g380476e3f9c_2_26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
        <p:nvSpPr>
          <p:cNvPr id="1383" name="Google Shape;1383;g380476e3f9c_2_2626"/>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1384" name="Google Shape;1384;g380476e3f9c_2_2626"/>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385" name="Google Shape;1385;g380476e3f9c_2_2626"/>
          <p:cNvSpPr txBox="1">
            <a:spLocks noGrp="1"/>
          </p:cNvSpPr>
          <p:nvPr>
            <p:ph type="title"/>
          </p:nvPr>
        </p:nvSpPr>
        <p:spPr>
          <a:xfrm>
            <a:off x="205525" y="2075700"/>
            <a:ext cx="5778300" cy="5313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386" name="Google Shape;1386;g380476e3f9c_2_262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1387" name="Google Shape;1387;g380476e3f9c_2_2626"/>
          <p:cNvPicPr preferRelativeResize="0"/>
          <p:nvPr/>
        </p:nvPicPr>
        <p:blipFill>
          <a:blip r:embed="rId3">
            <a:alphaModFix/>
          </a:blip>
          <a:stretch>
            <a:fillRect/>
          </a:stretch>
        </p:blipFill>
        <p:spPr>
          <a:xfrm>
            <a:off x="8002150" y="4594525"/>
            <a:ext cx="924425" cy="403399"/>
          </a:xfrm>
          <a:prstGeom prst="rect">
            <a:avLst/>
          </a:prstGeom>
          <a:noFill/>
          <a:ln>
            <a:noFill/>
          </a:ln>
        </p:spPr>
      </p:pic>
      <p:sp>
        <p:nvSpPr>
          <p:cNvPr id="1388" name="Google Shape;1388;g380476e3f9c_2_2626"/>
          <p:cNvSpPr txBox="1">
            <a:spLocks noGrp="1"/>
          </p:cNvSpPr>
          <p:nvPr>
            <p:ph type="title" idx="3"/>
          </p:nvPr>
        </p:nvSpPr>
        <p:spPr>
          <a:xfrm>
            <a:off x="320050" y="192025"/>
            <a:ext cx="6119400" cy="321300"/>
          </a:xfrm>
          <a:prstGeom prst="rect">
            <a:avLst/>
          </a:prstGeom>
        </p:spPr>
        <p:txBody>
          <a:bodyPr spcFirstLastPara="1" wrap="square" lIns="0" tIns="0" rIns="0" bIns="0" anchor="t" anchorCtr="0">
            <a:noAutofit/>
          </a:bodyPr>
          <a:lstStyle>
            <a:lvl1pPr lvl="0">
              <a:spcBef>
                <a:spcPts val="0"/>
              </a:spcBef>
              <a:spcAft>
                <a:spcPts val="0"/>
              </a:spcAft>
              <a:buClr>
                <a:srgbClr val="488BC9"/>
              </a:buClr>
              <a:buSzPts val="1800"/>
              <a:buFont typeface="Roboto"/>
              <a:buNone/>
              <a:defRPr sz="1800" b="1">
                <a:solidFill>
                  <a:srgbClr val="488BC9"/>
                </a:solidFill>
                <a:latin typeface="Roboto"/>
                <a:ea typeface="Roboto"/>
                <a:cs typeface="Roboto"/>
                <a:sym typeface="Roboto"/>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89" name="Google Shape;1389;g380476e3f9c_2_2626"/>
          <p:cNvSpPr txBox="1">
            <a:spLocks noGrp="1"/>
          </p:cNvSpPr>
          <p:nvPr>
            <p:ph type="title" idx="4"/>
          </p:nvPr>
        </p:nvSpPr>
        <p:spPr>
          <a:xfrm>
            <a:off x="320050" y="511575"/>
            <a:ext cx="6119400" cy="219300"/>
          </a:xfrm>
          <a:prstGeom prst="rect">
            <a:avLst/>
          </a:prstGeom>
        </p:spPr>
        <p:txBody>
          <a:bodyPr spcFirstLastPara="1" wrap="square" lIns="0" tIns="0" rIns="0" bIns="0" anchor="t" anchorCtr="0">
            <a:noAutofit/>
          </a:bodyPr>
          <a:lstStyle>
            <a:lvl1pPr lvl="0">
              <a:spcBef>
                <a:spcPts val="0"/>
              </a:spcBef>
              <a:spcAft>
                <a:spcPts val="0"/>
              </a:spcAft>
              <a:buSzPts val="1200"/>
              <a:buFont typeface="Roboto"/>
              <a:buNone/>
              <a:defRPr sz="1200">
                <a:latin typeface="Roboto"/>
                <a:ea typeface="Roboto"/>
                <a:cs typeface="Roboto"/>
                <a:sym typeface="Roboto"/>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cxnSp>
        <p:nvCxnSpPr>
          <p:cNvPr id="1390" name="Google Shape;1390;g380476e3f9c_2_2626"/>
          <p:cNvCxnSpPr/>
          <p:nvPr/>
        </p:nvCxnSpPr>
        <p:spPr>
          <a:xfrm rot="10800000" flipH="1">
            <a:off x="-166900" y="791420"/>
            <a:ext cx="6823800" cy="10800"/>
          </a:xfrm>
          <a:prstGeom prst="straightConnector1">
            <a:avLst/>
          </a:prstGeom>
          <a:noFill/>
          <a:ln w="9525" cap="flat" cmpd="sng">
            <a:solidFill>
              <a:srgbClr val="EF7521"/>
            </a:solidFill>
            <a:prstDash val="dot"/>
            <a:round/>
            <a:headEnd type="none" w="med" len="med"/>
            <a:tailEnd type="none" w="med" len="med"/>
          </a:ln>
        </p:spPr>
      </p:cxnSp>
      <p:sp>
        <p:nvSpPr>
          <p:cNvPr id="1391" name="Google Shape;1391;g380476e3f9c_2_2626"/>
          <p:cNvSpPr txBox="1">
            <a:spLocks noGrp="1"/>
          </p:cNvSpPr>
          <p:nvPr>
            <p:ph type="body" idx="1"/>
          </p:nvPr>
        </p:nvSpPr>
        <p:spPr>
          <a:xfrm>
            <a:off x="311700" y="1152475"/>
            <a:ext cx="6016800" cy="3416400"/>
          </a:xfrm>
          <a:prstGeom prst="rect">
            <a:avLst/>
          </a:prstGeom>
        </p:spPr>
        <p:txBody>
          <a:bodyPr spcFirstLastPara="1" wrap="square" lIns="0" tIns="0" rIns="0" bIns="0" anchor="t" anchorCtr="0">
            <a:normAutofit/>
          </a:bodyPr>
          <a:lstStyle>
            <a:lvl1pPr marL="457200" lvl="0" indent="-330200">
              <a:spcBef>
                <a:spcPts val="0"/>
              </a:spcBef>
              <a:spcAft>
                <a:spcPts val="0"/>
              </a:spcAft>
              <a:buClr>
                <a:srgbClr val="000000"/>
              </a:buClr>
              <a:buSzPts val="1600"/>
              <a:buFont typeface="Roboto"/>
              <a:buChar char="●"/>
              <a:defRPr sz="1600">
                <a:solidFill>
                  <a:srgbClr val="000000"/>
                </a:solidFill>
                <a:latin typeface="Roboto"/>
                <a:ea typeface="Roboto"/>
                <a:cs typeface="Roboto"/>
                <a:sym typeface="Roboto"/>
              </a:defRPr>
            </a:lvl1pPr>
            <a:lvl2pPr marL="914400" lvl="1"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2pPr>
            <a:lvl3pPr marL="1371600" lvl="2"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3pPr>
            <a:lvl4pPr marL="1828800" lvl="3"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4pPr>
            <a:lvl5pPr marL="2286000" lvl="4"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5pPr>
            <a:lvl6pPr marL="2743200" lvl="5"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6pPr>
            <a:lvl7pPr marL="3200400" lvl="6"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7pPr>
            <a:lvl8pPr marL="3657600" lvl="7"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8pPr>
            <a:lvl9pPr marL="4114800" lvl="8"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19"/>
        <p:cNvGrpSpPr/>
        <p:nvPr/>
      </p:nvGrpSpPr>
      <p:grpSpPr>
        <a:xfrm>
          <a:off x="0" y="0"/>
          <a:ext cx="0" cy="0"/>
          <a:chOff x="0" y="0"/>
          <a:chExt cx="0" cy="0"/>
        </a:xfrm>
      </p:grpSpPr>
      <p:pic>
        <p:nvPicPr>
          <p:cNvPr id="120" name="Google Shape;120;g37a8f602c24_3_66"/>
          <p:cNvPicPr preferRelativeResize="0"/>
          <p:nvPr/>
        </p:nvPicPr>
        <p:blipFill rotWithShape="1">
          <a:blip r:embed="rId2">
            <a:alphaModFix/>
          </a:blip>
          <a:srcRect/>
          <a:stretch/>
        </p:blipFill>
        <p:spPr>
          <a:xfrm>
            <a:off x="1" y="1"/>
            <a:ext cx="9143997" cy="914399"/>
          </a:xfrm>
          <a:prstGeom prst="rect">
            <a:avLst/>
          </a:prstGeom>
          <a:noFill/>
          <a:ln>
            <a:noFill/>
          </a:ln>
        </p:spPr>
      </p:pic>
      <p:sp>
        <p:nvSpPr>
          <p:cNvPr id="121" name="Google Shape;121;g37a8f602c24_3_66"/>
          <p:cNvSpPr txBox="1">
            <a:spLocks noGrp="1"/>
          </p:cNvSpPr>
          <p:nvPr>
            <p:ph type="title"/>
          </p:nvPr>
        </p:nvSpPr>
        <p:spPr>
          <a:xfrm>
            <a:off x="1168811" y="315247"/>
            <a:ext cx="5158247" cy="44295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1800"/>
              <a:buFont typeface="Arial"/>
              <a:buNone/>
              <a:defRPr sz="18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2" name="Google Shape;122;g37a8f602c24_3_66"/>
          <p:cNvSpPr txBox="1">
            <a:spLocks noGrp="1"/>
          </p:cNvSpPr>
          <p:nvPr>
            <p:ph type="body" idx="1"/>
          </p:nvPr>
        </p:nvSpPr>
        <p:spPr>
          <a:xfrm>
            <a:off x="628650" y="1097280"/>
            <a:ext cx="7886700" cy="3480505"/>
          </a:xfrm>
          <a:prstGeom prst="rect">
            <a:avLst/>
          </a:prstGeom>
          <a:noFill/>
          <a:ln>
            <a:noFill/>
          </a:ln>
        </p:spPr>
        <p:txBody>
          <a:bodyPr spcFirstLastPara="1" wrap="square" lIns="0" tIns="0" rIns="0" bIns="34275"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23" name="Google Shape;123;g37a8f602c24_3_66"/>
          <p:cNvPicPr preferRelativeResize="0"/>
          <p:nvPr/>
        </p:nvPicPr>
        <p:blipFill rotWithShape="1">
          <a:blip r:embed="rId3">
            <a:alphaModFix/>
          </a:blip>
          <a:srcRect/>
          <a:stretch/>
        </p:blipFill>
        <p:spPr>
          <a:xfrm>
            <a:off x="7772400" y="4629151"/>
            <a:ext cx="1143000" cy="364439"/>
          </a:xfrm>
          <a:prstGeom prst="rect">
            <a:avLst/>
          </a:prstGeom>
          <a:noFill/>
          <a:ln>
            <a:noFill/>
          </a:ln>
        </p:spPr>
      </p:pic>
      <p:sp>
        <p:nvSpPr>
          <p:cNvPr id="124" name="Google Shape;124;g37a8f602c24_3_66"/>
          <p:cNvSpPr txBox="1">
            <a:spLocks noGrp="1"/>
          </p:cNvSpPr>
          <p:nvPr>
            <p:ph type="sldNum" idx="12"/>
          </p:nvPr>
        </p:nvSpPr>
        <p:spPr>
          <a:xfrm>
            <a:off x="223071" y="4820264"/>
            <a:ext cx="2057400" cy="273844"/>
          </a:xfrm>
          <a:prstGeom prst="rect">
            <a:avLst/>
          </a:prstGeom>
          <a:noFill/>
          <a:ln>
            <a:noFill/>
          </a:ln>
        </p:spPr>
        <p:txBody>
          <a:bodyPr spcFirstLastPara="1" wrap="square" lIns="68575" tIns="34275" rIns="68575" bIns="34275"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125" name="Google Shape;125;g37a8f602c24_3_66"/>
          <p:cNvPicPr preferRelativeResize="0"/>
          <p:nvPr/>
        </p:nvPicPr>
        <p:blipFill rotWithShape="1">
          <a:blip r:embed="rId4">
            <a:alphaModFix/>
          </a:blip>
          <a:srcRect/>
          <a:stretch/>
        </p:blipFill>
        <p:spPr>
          <a:xfrm>
            <a:off x="117220" y="31093"/>
            <a:ext cx="934373" cy="801354"/>
          </a:xfrm>
          <a:prstGeom prst="rect">
            <a:avLst/>
          </a:prstGeom>
          <a:noFill/>
          <a:ln>
            <a:noFill/>
          </a:ln>
        </p:spPr>
      </p:pic>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Cover Slide - Blue 1 1">
  <p:cSld name="TITLE_AND_BODY_1_1_1_1_1_1_1_1_1_3">
    <p:spTree>
      <p:nvGrpSpPr>
        <p:cNvPr id="1" name="Shape 1392"/>
        <p:cNvGrpSpPr/>
        <p:nvPr/>
      </p:nvGrpSpPr>
      <p:grpSpPr>
        <a:xfrm>
          <a:off x="0" y="0"/>
          <a:ext cx="0" cy="0"/>
          <a:chOff x="0" y="0"/>
          <a:chExt cx="0" cy="0"/>
        </a:xfrm>
      </p:grpSpPr>
      <p:sp>
        <p:nvSpPr>
          <p:cNvPr id="1393" name="Google Shape;1393;g380476e3f9c_2_26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
        <p:nvSpPr>
          <p:cNvPr id="1394" name="Google Shape;1394;g380476e3f9c_2_2637"/>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1395" name="Google Shape;1395;g380476e3f9c_2_2637"/>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396" name="Google Shape;1396;g380476e3f9c_2_2637"/>
          <p:cNvSpPr txBox="1">
            <a:spLocks noGrp="1"/>
          </p:cNvSpPr>
          <p:nvPr>
            <p:ph type="title"/>
          </p:nvPr>
        </p:nvSpPr>
        <p:spPr>
          <a:xfrm>
            <a:off x="205525" y="2075700"/>
            <a:ext cx="5778300" cy="5313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397" name="Google Shape;1397;g380476e3f9c_2_263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1398" name="Google Shape;1398;g380476e3f9c_2_2637"/>
          <p:cNvPicPr preferRelativeResize="0"/>
          <p:nvPr/>
        </p:nvPicPr>
        <p:blipFill>
          <a:blip r:embed="rId3">
            <a:alphaModFix/>
          </a:blip>
          <a:stretch>
            <a:fillRect/>
          </a:stretch>
        </p:blipFill>
        <p:spPr>
          <a:xfrm>
            <a:off x="8002150" y="4594525"/>
            <a:ext cx="924425" cy="403399"/>
          </a:xfrm>
          <a:prstGeom prst="rect">
            <a:avLst/>
          </a:prstGeom>
          <a:noFill/>
          <a:ln>
            <a:noFill/>
          </a:ln>
        </p:spPr>
      </p:pic>
      <p:sp>
        <p:nvSpPr>
          <p:cNvPr id="1399" name="Google Shape;1399;g380476e3f9c_2_2637"/>
          <p:cNvSpPr txBox="1">
            <a:spLocks noGrp="1"/>
          </p:cNvSpPr>
          <p:nvPr>
            <p:ph type="title" idx="3"/>
          </p:nvPr>
        </p:nvSpPr>
        <p:spPr>
          <a:xfrm>
            <a:off x="320050" y="192025"/>
            <a:ext cx="6119400" cy="321300"/>
          </a:xfrm>
          <a:prstGeom prst="rect">
            <a:avLst/>
          </a:prstGeom>
        </p:spPr>
        <p:txBody>
          <a:bodyPr spcFirstLastPara="1" wrap="square" lIns="0" tIns="0" rIns="0" bIns="0" anchor="t" anchorCtr="0">
            <a:noAutofit/>
          </a:bodyPr>
          <a:lstStyle>
            <a:lvl1pPr lvl="0">
              <a:spcBef>
                <a:spcPts val="0"/>
              </a:spcBef>
              <a:spcAft>
                <a:spcPts val="0"/>
              </a:spcAft>
              <a:buClr>
                <a:srgbClr val="488BC9"/>
              </a:buClr>
              <a:buSzPts val="1800"/>
              <a:buFont typeface="Roboto"/>
              <a:buNone/>
              <a:defRPr sz="1800" b="1">
                <a:solidFill>
                  <a:srgbClr val="488BC9"/>
                </a:solidFill>
                <a:latin typeface="Roboto"/>
                <a:ea typeface="Roboto"/>
                <a:cs typeface="Roboto"/>
                <a:sym typeface="Roboto"/>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00" name="Google Shape;1400;g380476e3f9c_2_2637"/>
          <p:cNvSpPr txBox="1">
            <a:spLocks noGrp="1"/>
          </p:cNvSpPr>
          <p:nvPr>
            <p:ph type="title" idx="4"/>
          </p:nvPr>
        </p:nvSpPr>
        <p:spPr>
          <a:xfrm>
            <a:off x="320050" y="511575"/>
            <a:ext cx="6119400" cy="219300"/>
          </a:xfrm>
          <a:prstGeom prst="rect">
            <a:avLst/>
          </a:prstGeom>
        </p:spPr>
        <p:txBody>
          <a:bodyPr spcFirstLastPara="1" wrap="square" lIns="0" tIns="0" rIns="0" bIns="0" anchor="t" anchorCtr="0">
            <a:noAutofit/>
          </a:bodyPr>
          <a:lstStyle>
            <a:lvl1pPr lvl="0">
              <a:spcBef>
                <a:spcPts val="0"/>
              </a:spcBef>
              <a:spcAft>
                <a:spcPts val="0"/>
              </a:spcAft>
              <a:buSzPts val="1200"/>
              <a:buFont typeface="Roboto"/>
              <a:buNone/>
              <a:defRPr sz="1200">
                <a:latin typeface="Roboto"/>
                <a:ea typeface="Roboto"/>
                <a:cs typeface="Roboto"/>
                <a:sym typeface="Roboto"/>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cxnSp>
        <p:nvCxnSpPr>
          <p:cNvPr id="1401" name="Google Shape;1401;g380476e3f9c_2_2637"/>
          <p:cNvCxnSpPr/>
          <p:nvPr/>
        </p:nvCxnSpPr>
        <p:spPr>
          <a:xfrm rot="10800000" flipH="1">
            <a:off x="-166900" y="791420"/>
            <a:ext cx="6823800" cy="10800"/>
          </a:xfrm>
          <a:prstGeom prst="straightConnector1">
            <a:avLst/>
          </a:prstGeom>
          <a:noFill/>
          <a:ln w="9525" cap="flat" cmpd="sng">
            <a:solidFill>
              <a:srgbClr val="EF7521"/>
            </a:solidFill>
            <a:prstDash val="dot"/>
            <a:round/>
            <a:headEnd type="none" w="med" len="med"/>
            <a:tailEnd type="none" w="med" len="med"/>
          </a:ln>
        </p:spPr>
      </p:cxnSp>
      <p:sp>
        <p:nvSpPr>
          <p:cNvPr id="1402" name="Google Shape;1402;g380476e3f9c_2_2637"/>
          <p:cNvSpPr txBox="1">
            <a:spLocks noGrp="1"/>
          </p:cNvSpPr>
          <p:nvPr>
            <p:ph type="body" idx="1"/>
          </p:nvPr>
        </p:nvSpPr>
        <p:spPr>
          <a:xfrm>
            <a:off x="311700" y="1152475"/>
            <a:ext cx="6016800" cy="3416400"/>
          </a:xfrm>
          <a:prstGeom prst="rect">
            <a:avLst/>
          </a:prstGeom>
        </p:spPr>
        <p:txBody>
          <a:bodyPr spcFirstLastPara="1" wrap="square" lIns="0" tIns="0" rIns="0" bIns="0" anchor="t" anchorCtr="0">
            <a:normAutofit/>
          </a:bodyPr>
          <a:lstStyle>
            <a:lvl1pPr marL="457200" lvl="0" indent="-330200">
              <a:spcBef>
                <a:spcPts val="0"/>
              </a:spcBef>
              <a:spcAft>
                <a:spcPts val="0"/>
              </a:spcAft>
              <a:buClr>
                <a:srgbClr val="000000"/>
              </a:buClr>
              <a:buSzPts val="1600"/>
              <a:buFont typeface="Roboto"/>
              <a:buChar char="●"/>
              <a:defRPr sz="1600">
                <a:solidFill>
                  <a:srgbClr val="000000"/>
                </a:solidFill>
                <a:latin typeface="Roboto"/>
                <a:ea typeface="Roboto"/>
                <a:cs typeface="Roboto"/>
                <a:sym typeface="Roboto"/>
              </a:defRPr>
            </a:lvl1pPr>
            <a:lvl2pPr marL="914400" lvl="1"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2pPr>
            <a:lvl3pPr marL="1371600" lvl="2"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3pPr>
            <a:lvl4pPr marL="1828800" lvl="3"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4pPr>
            <a:lvl5pPr marL="2286000" lvl="4"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5pPr>
            <a:lvl6pPr marL="2743200" lvl="5"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6pPr>
            <a:lvl7pPr marL="3200400" lvl="6"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7pPr>
            <a:lvl8pPr marL="3657600" lvl="7"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8pPr>
            <a:lvl9pPr marL="4114800" lvl="8"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9pPr>
          </a:lstStyle>
          <a:p>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Slide without image - Blue 1">
  <p:cSld name="TITLE_AND_BODY_1_1_1_1_1_1_1_1_1_1_3">
    <p:spTree>
      <p:nvGrpSpPr>
        <p:cNvPr id="1" name="Shape 1403"/>
        <p:cNvGrpSpPr/>
        <p:nvPr/>
      </p:nvGrpSpPr>
      <p:grpSpPr>
        <a:xfrm>
          <a:off x="0" y="0"/>
          <a:ext cx="0" cy="0"/>
          <a:chOff x="0" y="0"/>
          <a:chExt cx="0" cy="0"/>
        </a:xfrm>
      </p:grpSpPr>
      <p:pic>
        <p:nvPicPr>
          <p:cNvPr id="1404" name="Google Shape;1404;g380476e3f9c_2_2648"/>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405" name="Google Shape;1405;g380476e3f9c_2_2648"/>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406" name="Google Shape;1406;g380476e3f9c_2_264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407" name="Google Shape;1407;g380476e3f9c_2_2648"/>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408" name="Google Shape;1408;g380476e3f9c_2_2648"/>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409" name="Google Shape;1409;g380476e3f9c_2_264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1410" name="Google Shape;1410;g380476e3f9c_2_264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SECTION_HEADER_2_1">
  <p:cSld name="SECTION_HEADER_2_1">
    <p:spTree>
      <p:nvGrpSpPr>
        <p:cNvPr id="1" name="Shape 1411"/>
        <p:cNvGrpSpPr/>
        <p:nvPr/>
      </p:nvGrpSpPr>
      <p:grpSpPr>
        <a:xfrm>
          <a:off x="0" y="0"/>
          <a:ext cx="0" cy="0"/>
          <a:chOff x="0" y="0"/>
          <a:chExt cx="0" cy="0"/>
        </a:xfrm>
      </p:grpSpPr>
      <p:pic>
        <p:nvPicPr>
          <p:cNvPr id="1412" name="Google Shape;1412;g380476e3f9c_2_2656"/>
          <p:cNvPicPr preferRelativeResize="0"/>
          <p:nvPr/>
        </p:nvPicPr>
        <p:blipFill rotWithShape="1">
          <a:blip r:embed="rId2">
            <a:alphaModFix/>
          </a:blip>
          <a:srcRect/>
          <a:stretch/>
        </p:blipFill>
        <p:spPr>
          <a:xfrm>
            <a:off x="0" y="0"/>
            <a:ext cx="9143997" cy="5143501"/>
          </a:xfrm>
          <a:prstGeom prst="rect">
            <a:avLst/>
          </a:prstGeom>
          <a:noFill/>
          <a:ln>
            <a:noFill/>
          </a:ln>
        </p:spPr>
      </p:pic>
      <p:pic>
        <p:nvPicPr>
          <p:cNvPr id="1413" name="Google Shape;1413;g380476e3f9c_2_2656"/>
          <p:cNvPicPr preferRelativeResize="0"/>
          <p:nvPr/>
        </p:nvPicPr>
        <p:blipFill>
          <a:blip r:embed="rId3">
            <a:alphaModFix/>
          </a:blip>
          <a:stretch>
            <a:fillRect/>
          </a:stretch>
        </p:blipFill>
        <p:spPr>
          <a:xfrm>
            <a:off x="8073324" y="4620202"/>
            <a:ext cx="803276" cy="350525"/>
          </a:xfrm>
          <a:prstGeom prst="rect">
            <a:avLst/>
          </a:prstGeom>
          <a:noFill/>
          <a:ln>
            <a:noFill/>
          </a:ln>
        </p:spPr>
      </p:pic>
      <p:sp>
        <p:nvSpPr>
          <p:cNvPr id="1414" name="Google Shape;1414;g380476e3f9c_2_2656"/>
          <p:cNvSpPr txBox="1">
            <a:spLocks noGrp="1"/>
          </p:cNvSpPr>
          <p:nvPr>
            <p:ph type="title"/>
          </p:nvPr>
        </p:nvSpPr>
        <p:spPr>
          <a:xfrm>
            <a:off x="320050" y="192025"/>
            <a:ext cx="6119400" cy="409800"/>
          </a:xfrm>
          <a:prstGeom prst="rect">
            <a:avLst/>
          </a:prstGeom>
        </p:spPr>
        <p:txBody>
          <a:bodyPr spcFirstLastPara="1" wrap="square" lIns="0" tIns="0" rIns="0" bIns="0" anchor="t" anchorCtr="0">
            <a:noAutofit/>
          </a:bodyPr>
          <a:lstStyle>
            <a:lvl1pPr lvl="0">
              <a:spcBef>
                <a:spcPts val="0"/>
              </a:spcBef>
              <a:spcAft>
                <a:spcPts val="0"/>
              </a:spcAft>
              <a:buClr>
                <a:srgbClr val="488BC9"/>
              </a:buClr>
              <a:buSzPts val="2400"/>
              <a:buFont typeface="Roboto"/>
              <a:buNone/>
              <a:defRPr sz="2400" b="1">
                <a:solidFill>
                  <a:srgbClr val="488BC9"/>
                </a:solidFill>
                <a:latin typeface="Roboto"/>
                <a:ea typeface="Roboto"/>
                <a:cs typeface="Roboto"/>
                <a:sym typeface="Roboto"/>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15" name="Google Shape;1415;g380476e3f9c_2_2656"/>
          <p:cNvSpPr txBox="1">
            <a:spLocks noGrp="1"/>
          </p:cNvSpPr>
          <p:nvPr>
            <p:ph type="title" idx="2"/>
          </p:nvPr>
        </p:nvSpPr>
        <p:spPr>
          <a:xfrm>
            <a:off x="320050" y="587775"/>
            <a:ext cx="6119400" cy="219300"/>
          </a:xfrm>
          <a:prstGeom prst="rect">
            <a:avLst/>
          </a:prstGeom>
        </p:spPr>
        <p:txBody>
          <a:bodyPr spcFirstLastPara="1" wrap="square" lIns="0" tIns="0" rIns="0" bIns="0" anchor="t" anchorCtr="0">
            <a:noAutofit/>
          </a:bodyPr>
          <a:lstStyle>
            <a:lvl1pPr lvl="0">
              <a:spcBef>
                <a:spcPts val="0"/>
              </a:spcBef>
              <a:spcAft>
                <a:spcPts val="0"/>
              </a:spcAft>
              <a:buSzPts val="1200"/>
              <a:buFont typeface="Roboto"/>
              <a:buNone/>
              <a:defRPr sz="1200">
                <a:latin typeface="Roboto"/>
                <a:ea typeface="Roboto"/>
                <a:cs typeface="Roboto"/>
                <a:sym typeface="Roboto"/>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Slide without image - Blue 2">
  <p:cSld name="TITLE_AND_BODY_1_1_1_1_1_1_1_1_1_1_4">
    <p:spTree>
      <p:nvGrpSpPr>
        <p:cNvPr id="1" name="Shape 1416"/>
        <p:cNvGrpSpPr/>
        <p:nvPr/>
      </p:nvGrpSpPr>
      <p:grpSpPr>
        <a:xfrm>
          <a:off x="0" y="0"/>
          <a:ext cx="0" cy="0"/>
          <a:chOff x="0" y="0"/>
          <a:chExt cx="0" cy="0"/>
        </a:xfrm>
      </p:grpSpPr>
      <p:pic>
        <p:nvPicPr>
          <p:cNvPr id="1417" name="Google Shape;1417;g380476e3f9c_2_2661"/>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418" name="Google Shape;1418;g380476e3f9c_2_2661"/>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419" name="Google Shape;1419;g380476e3f9c_2_2661"/>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420" name="Google Shape;1420;g380476e3f9c_2_2661"/>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421" name="Google Shape;1421;g380476e3f9c_2_2661"/>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422" name="Google Shape;1422;g380476e3f9c_2_266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1423" name="Google Shape;1423;g380476e3f9c_2_2661"/>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Content slide with header/logo - blue">
  <p:cSld name="SECTION_HEADER_3">
    <p:spTree>
      <p:nvGrpSpPr>
        <p:cNvPr id="1" name="Shape 1424"/>
        <p:cNvGrpSpPr/>
        <p:nvPr/>
      </p:nvGrpSpPr>
      <p:grpSpPr>
        <a:xfrm>
          <a:off x="0" y="0"/>
          <a:ext cx="0" cy="0"/>
          <a:chOff x="0" y="0"/>
          <a:chExt cx="0" cy="0"/>
        </a:xfrm>
      </p:grpSpPr>
      <p:pic>
        <p:nvPicPr>
          <p:cNvPr id="1425" name="Google Shape;1425;g380476e3f9c_2_2669"/>
          <p:cNvPicPr preferRelativeResize="0"/>
          <p:nvPr/>
        </p:nvPicPr>
        <p:blipFill>
          <a:blip r:embed="rId2">
            <a:alphaModFix/>
          </a:blip>
          <a:stretch>
            <a:fillRect/>
          </a:stretch>
        </p:blipFill>
        <p:spPr>
          <a:xfrm>
            <a:off x="-6900" y="0"/>
            <a:ext cx="9172498" cy="917250"/>
          </a:xfrm>
          <a:prstGeom prst="rect">
            <a:avLst/>
          </a:prstGeom>
          <a:noFill/>
          <a:ln>
            <a:noFill/>
          </a:ln>
        </p:spPr>
      </p:pic>
      <p:sp>
        <p:nvSpPr>
          <p:cNvPr id="1426" name="Google Shape;1426;g380476e3f9c_2_2669"/>
          <p:cNvSpPr txBox="1">
            <a:spLocks noGrp="1"/>
          </p:cNvSpPr>
          <p:nvPr>
            <p:ph type="title"/>
          </p:nvPr>
        </p:nvSpPr>
        <p:spPr>
          <a:xfrm>
            <a:off x="213075" y="228600"/>
            <a:ext cx="8520600" cy="572700"/>
          </a:xfrm>
          <a:prstGeom prst="rect">
            <a:avLst/>
          </a:prstGeom>
        </p:spPr>
        <p:txBody>
          <a:bodyPr spcFirstLastPara="1" wrap="square" lIns="0" tIns="0" rIns="0" bIns="0" anchor="t" anchorCtr="0">
            <a:noAutofit/>
          </a:bodyPr>
          <a:lstStyle>
            <a:lvl1pPr lvl="0">
              <a:spcBef>
                <a:spcPts val="0"/>
              </a:spcBef>
              <a:spcAft>
                <a:spcPts val="0"/>
              </a:spcAft>
              <a:buSzPts val="2800"/>
              <a:buNone/>
              <a:defRPr sz="2000">
                <a:solidFill>
                  <a:srgbClr val="FFFFFF"/>
                </a:solidFill>
                <a:latin typeface="Rockwell"/>
                <a:ea typeface="Rockwell"/>
                <a:cs typeface="Rockwell"/>
                <a:sym typeface="Rockwell"/>
              </a:defRPr>
            </a:lvl1pPr>
            <a:lvl2pPr lvl="1">
              <a:spcBef>
                <a:spcPts val="0"/>
              </a:spcBef>
              <a:spcAft>
                <a:spcPts val="0"/>
              </a:spcAft>
              <a:buSzPts val="2800"/>
              <a:buNone/>
              <a:defRPr sz="2000">
                <a:solidFill>
                  <a:srgbClr val="FFFFFF"/>
                </a:solidFill>
                <a:latin typeface="Rockwell"/>
                <a:ea typeface="Rockwell"/>
                <a:cs typeface="Rockwell"/>
                <a:sym typeface="Rockwell"/>
              </a:defRPr>
            </a:lvl2pPr>
            <a:lvl3pPr lvl="2">
              <a:spcBef>
                <a:spcPts val="0"/>
              </a:spcBef>
              <a:spcAft>
                <a:spcPts val="0"/>
              </a:spcAft>
              <a:buSzPts val="2800"/>
              <a:buNone/>
              <a:defRPr sz="2000">
                <a:solidFill>
                  <a:srgbClr val="FFFFFF"/>
                </a:solidFill>
                <a:latin typeface="Rockwell"/>
                <a:ea typeface="Rockwell"/>
                <a:cs typeface="Rockwell"/>
                <a:sym typeface="Rockwell"/>
              </a:defRPr>
            </a:lvl3pPr>
            <a:lvl4pPr lvl="3">
              <a:spcBef>
                <a:spcPts val="0"/>
              </a:spcBef>
              <a:spcAft>
                <a:spcPts val="0"/>
              </a:spcAft>
              <a:buSzPts val="2800"/>
              <a:buNone/>
              <a:defRPr sz="2000">
                <a:solidFill>
                  <a:srgbClr val="FFFFFF"/>
                </a:solidFill>
                <a:latin typeface="Rockwell"/>
                <a:ea typeface="Rockwell"/>
                <a:cs typeface="Rockwell"/>
                <a:sym typeface="Rockwell"/>
              </a:defRPr>
            </a:lvl4pPr>
            <a:lvl5pPr lvl="4">
              <a:spcBef>
                <a:spcPts val="0"/>
              </a:spcBef>
              <a:spcAft>
                <a:spcPts val="0"/>
              </a:spcAft>
              <a:buSzPts val="2800"/>
              <a:buNone/>
              <a:defRPr sz="2000">
                <a:solidFill>
                  <a:srgbClr val="FFFFFF"/>
                </a:solidFill>
                <a:latin typeface="Rockwell"/>
                <a:ea typeface="Rockwell"/>
                <a:cs typeface="Rockwell"/>
                <a:sym typeface="Rockwell"/>
              </a:defRPr>
            </a:lvl5pPr>
            <a:lvl6pPr lvl="5">
              <a:spcBef>
                <a:spcPts val="0"/>
              </a:spcBef>
              <a:spcAft>
                <a:spcPts val="0"/>
              </a:spcAft>
              <a:buSzPts val="2800"/>
              <a:buNone/>
              <a:defRPr sz="2000">
                <a:solidFill>
                  <a:srgbClr val="FFFFFF"/>
                </a:solidFill>
                <a:latin typeface="Rockwell"/>
                <a:ea typeface="Rockwell"/>
                <a:cs typeface="Rockwell"/>
                <a:sym typeface="Rockwell"/>
              </a:defRPr>
            </a:lvl6pPr>
            <a:lvl7pPr lvl="6">
              <a:spcBef>
                <a:spcPts val="0"/>
              </a:spcBef>
              <a:spcAft>
                <a:spcPts val="0"/>
              </a:spcAft>
              <a:buSzPts val="2800"/>
              <a:buNone/>
              <a:defRPr sz="2000">
                <a:solidFill>
                  <a:srgbClr val="FFFFFF"/>
                </a:solidFill>
                <a:latin typeface="Rockwell"/>
                <a:ea typeface="Rockwell"/>
                <a:cs typeface="Rockwell"/>
                <a:sym typeface="Rockwell"/>
              </a:defRPr>
            </a:lvl7pPr>
            <a:lvl8pPr lvl="7">
              <a:spcBef>
                <a:spcPts val="0"/>
              </a:spcBef>
              <a:spcAft>
                <a:spcPts val="0"/>
              </a:spcAft>
              <a:buSzPts val="2800"/>
              <a:buNone/>
              <a:defRPr sz="2000">
                <a:solidFill>
                  <a:srgbClr val="FFFFFF"/>
                </a:solidFill>
                <a:latin typeface="Rockwell"/>
                <a:ea typeface="Rockwell"/>
                <a:cs typeface="Rockwell"/>
                <a:sym typeface="Rockwell"/>
              </a:defRPr>
            </a:lvl8pPr>
            <a:lvl9pPr lvl="8">
              <a:spcBef>
                <a:spcPts val="0"/>
              </a:spcBef>
              <a:spcAft>
                <a:spcPts val="0"/>
              </a:spcAft>
              <a:buSzPts val="2800"/>
              <a:buNone/>
              <a:defRPr sz="2000">
                <a:solidFill>
                  <a:srgbClr val="FFFFFF"/>
                </a:solidFill>
                <a:latin typeface="Rockwell"/>
                <a:ea typeface="Rockwell"/>
                <a:cs typeface="Rockwell"/>
                <a:sym typeface="Rockwell"/>
              </a:defRPr>
            </a:lvl9pPr>
          </a:lstStyle>
          <a:p>
            <a:endParaRPr/>
          </a:p>
        </p:txBody>
      </p:sp>
      <p:sp>
        <p:nvSpPr>
          <p:cNvPr id="1427" name="Google Shape;1427;g380476e3f9c_2_2669"/>
          <p:cNvSpPr txBox="1">
            <a:spLocks noGrp="1"/>
          </p:cNvSpPr>
          <p:nvPr>
            <p:ph type="body" idx="1"/>
          </p:nvPr>
        </p:nvSpPr>
        <p:spPr>
          <a:xfrm>
            <a:off x="457200" y="1143000"/>
            <a:ext cx="8520600" cy="3191700"/>
          </a:xfrm>
          <a:prstGeom prst="rect">
            <a:avLst/>
          </a:prstGeom>
        </p:spPr>
        <p:txBody>
          <a:bodyPr spcFirstLastPara="1" wrap="square" lIns="0" tIns="0" rIns="0" bIns="0" anchor="t" anchorCtr="0">
            <a:normAutofit/>
          </a:bodyPr>
          <a:lstStyle>
            <a:lvl1pPr marL="457200" lvl="0" indent="-330200">
              <a:spcBef>
                <a:spcPts val="0"/>
              </a:spcBef>
              <a:spcAft>
                <a:spcPts val="0"/>
              </a:spcAft>
              <a:buClr>
                <a:schemeClr val="dk1"/>
              </a:buClr>
              <a:buSzPts val="1600"/>
              <a:buChar char="●"/>
              <a:defRPr>
                <a:solidFill>
                  <a:schemeClr val="dk1"/>
                </a:solidFill>
              </a:defRPr>
            </a:lvl1pPr>
            <a:lvl2pPr marL="914400" lvl="1" indent="-292100">
              <a:spcBef>
                <a:spcPts val="0"/>
              </a:spcBef>
              <a:spcAft>
                <a:spcPts val="0"/>
              </a:spcAft>
              <a:buClr>
                <a:schemeClr val="dk1"/>
              </a:buClr>
              <a:buSzPts val="1000"/>
              <a:buChar char="○"/>
              <a:defRPr sz="1600">
                <a:solidFill>
                  <a:schemeClr val="dk1"/>
                </a:solidFill>
              </a:defRPr>
            </a:lvl2pPr>
            <a:lvl3pPr marL="1371600" lvl="2" indent="-292100">
              <a:spcBef>
                <a:spcPts val="0"/>
              </a:spcBef>
              <a:spcAft>
                <a:spcPts val="0"/>
              </a:spcAft>
              <a:buClr>
                <a:schemeClr val="dk1"/>
              </a:buClr>
              <a:buSzPts val="1000"/>
              <a:buChar char="■"/>
              <a:defRPr sz="1600">
                <a:solidFill>
                  <a:schemeClr val="dk1"/>
                </a:solidFill>
              </a:defRPr>
            </a:lvl3pPr>
            <a:lvl4pPr marL="1828800" lvl="3" indent="-292100">
              <a:spcBef>
                <a:spcPts val="0"/>
              </a:spcBef>
              <a:spcAft>
                <a:spcPts val="0"/>
              </a:spcAft>
              <a:buClr>
                <a:schemeClr val="dk1"/>
              </a:buClr>
              <a:buSzPts val="1000"/>
              <a:buChar char="●"/>
              <a:defRPr sz="1600">
                <a:solidFill>
                  <a:schemeClr val="dk1"/>
                </a:solidFill>
              </a:defRPr>
            </a:lvl4pPr>
            <a:lvl5pPr marL="2286000" lvl="4" indent="-292100">
              <a:spcBef>
                <a:spcPts val="0"/>
              </a:spcBef>
              <a:spcAft>
                <a:spcPts val="0"/>
              </a:spcAft>
              <a:buClr>
                <a:schemeClr val="dk1"/>
              </a:buClr>
              <a:buSzPts val="1000"/>
              <a:buChar char="○"/>
              <a:defRPr sz="1600">
                <a:solidFill>
                  <a:schemeClr val="dk1"/>
                </a:solidFill>
              </a:defRPr>
            </a:lvl5pPr>
            <a:lvl6pPr marL="2743200" lvl="5" indent="-292100">
              <a:spcBef>
                <a:spcPts val="0"/>
              </a:spcBef>
              <a:spcAft>
                <a:spcPts val="0"/>
              </a:spcAft>
              <a:buClr>
                <a:schemeClr val="dk1"/>
              </a:buClr>
              <a:buSzPts val="1000"/>
              <a:buChar char="■"/>
              <a:defRPr sz="1600">
                <a:solidFill>
                  <a:schemeClr val="dk1"/>
                </a:solidFill>
              </a:defRPr>
            </a:lvl6pPr>
            <a:lvl7pPr marL="3200400" lvl="6" indent="-292100">
              <a:spcBef>
                <a:spcPts val="0"/>
              </a:spcBef>
              <a:spcAft>
                <a:spcPts val="0"/>
              </a:spcAft>
              <a:buClr>
                <a:schemeClr val="dk1"/>
              </a:buClr>
              <a:buSzPts val="1000"/>
              <a:buChar char="●"/>
              <a:defRPr sz="1600">
                <a:solidFill>
                  <a:schemeClr val="dk1"/>
                </a:solidFill>
              </a:defRPr>
            </a:lvl7pPr>
            <a:lvl8pPr marL="3657600" lvl="7" indent="-292100">
              <a:spcBef>
                <a:spcPts val="0"/>
              </a:spcBef>
              <a:spcAft>
                <a:spcPts val="0"/>
              </a:spcAft>
              <a:buClr>
                <a:schemeClr val="dk1"/>
              </a:buClr>
              <a:buSzPts val="1000"/>
              <a:buChar char="○"/>
              <a:defRPr sz="1600">
                <a:solidFill>
                  <a:schemeClr val="dk1"/>
                </a:solidFill>
              </a:defRPr>
            </a:lvl8pPr>
            <a:lvl9pPr marL="4114800" lvl="8" indent="-292100">
              <a:spcBef>
                <a:spcPts val="0"/>
              </a:spcBef>
              <a:spcAft>
                <a:spcPts val="0"/>
              </a:spcAft>
              <a:buClr>
                <a:schemeClr val="dk1"/>
              </a:buClr>
              <a:buSzPts val="1000"/>
              <a:buChar char="■"/>
              <a:defRPr sz="1600">
                <a:solidFill>
                  <a:schemeClr val="dk1"/>
                </a:solidFill>
              </a:defRPr>
            </a:lvl9pPr>
          </a:lstStyle>
          <a:p>
            <a:endParaRPr/>
          </a:p>
        </p:txBody>
      </p:sp>
      <p:pic>
        <p:nvPicPr>
          <p:cNvPr id="1428" name="Google Shape;1428;g380476e3f9c_2_2669"/>
          <p:cNvPicPr preferRelativeResize="0"/>
          <p:nvPr/>
        </p:nvPicPr>
        <p:blipFill>
          <a:blip r:embed="rId3">
            <a:alphaModFix/>
          </a:blip>
          <a:stretch>
            <a:fillRect/>
          </a:stretch>
        </p:blipFill>
        <p:spPr>
          <a:xfrm>
            <a:off x="8146725" y="4676400"/>
            <a:ext cx="867951" cy="369000"/>
          </a:xfrm>
          <a:prstGeom prst="rect">
            <a:avLst/>
          </a:prstGeom>
          <a:noFill/>
          <a:ln>
            <a:noFill/>
          </a:ln>
        </p:spPr>
      </p:pic>
      <p:cxnSp>
        <p:nvCxnSpPr>
          <p:cNvPr id="1429" name="Google Shape;1429;g380476e3f9c_2_2669"/>
          <p:cNvCxnSpPr/>
          <p:nvPr/>
        </p:nvCxnSpPr>
        <p:spPr>
          <a:xfrm>
            <a:off x="0" y="4561600"/>
            <a:ext cx="9152700" cy="0"/>
          </a:xfrm>
          <a:prstGeom prst="straightConnector1">
            <a:avLst/>
          </a:prstGeom>
          <a:noFill/>
          <a:ln w="9525" cap="flat" cmpd="sng">
            <a:solidFill>
              <a:schemeClr val="accent1"/>
            </a:solidFill>
            <a:prstDash val="solid"/>
            <a:round/>
            <a:headEnd type="none" w="med" len="med"/>
            <a:tailEnd type="none" w="med" len="med"/>
          </a:ln>
        </p:spPr>
      </p:cxnSp>
      <p:sp>
        <p:nvSpPr>
          <p:cNvPr id="1430" name="Google Shape;1430;g380476e3f9c_2_2669"/>
          <p:cNvSpPr txBox="1">
            <a:spLocks noGrp="1"/>
          </p:cNvSpPr>
          <p:nvPr>
            <p:ph type="sldNum" idx="12"/>
          </p:nvPr>
        </p:nvSpPr>
        <p:spPr>
          <a:xfrm>
            <a:off x="114300" y="4732500"/>
            <a:ext cx="347100" cy="281400"/>
          </a:xfrm>
          <a:prstGeom prst="rect">
            <a:avLst/>
          </a:prstGeom>
        </p:spPr>
        <p:txBody>
          <a:bodyPr spcFirstLastPara="1" wrap="square" lIns="0" tIns="0" rIns="0" bIns="0" anchor="ctr" anchorCtr="0">
            <a:normAutofit/>
          </a:bodyPr>
          <a:lstStyle>
            <a:lvl1pPr lvl="0" algn="l">
              <a:buNone/>
              <a:defRPr sz="1200">
                <a:solidFill>
                  <a:srgbClr val="999999"/>
                </a:solidFill>
                <a:latin typeface="Rockwell"/>
                <a:ea typeface="Rockwell"/>
                <a:cs typeface="Rockwell"/>
                <a:sym typeface="Rockwell"/>
              </a:defRPr>
            </a:lvl1pPr>
            <a:lvl2pPr lvl="1" algn="l">
              <a:buNone/>
              <a:defRPr sz="1200">
                <a:solidFill>
                  <a:srgbClr val="999999"/>
                </a:solidFill>
                <a:latin typeface="Rockwell"/>
                <a:ea typeface="Rockwell"/>
                <a:cs typeface="Rockwell"/>
                <a:sym typeface="Rockwell"/>
              </a:defRPr>
            </a:lvl2pPr>
            <a:lvl3pPr lvl="2" algn="l">
              <a:buNone/>
              <a:defRPr sz="1200">
                <a:solidFill>
                  <a:srgbClr val="999999"/>
                </a:solidFill>
                <a:latin typeface="Rockwell"/>
                <a:ea typeface="Rockwell"/>
                <a:cs typeface="Rockwell"/>
                <a:sym typeface="Rockwell"/>
              </a:defRPr>
            </a:lvl3pPr>
            <a:lvl4pPr lvl="3" algn="l">
              <a:buNone/>
              <a:defRPr sz="1200">
                <a:solidFill>
                  <a:srgbClr val="999999"/>
                </a:solidFill>
                <a:latin typeface="Rockwell"/>
                <a:ea typeface="Rockwell"/>
                <a:cs typeface="Rockwell"/>
                <a:sym typeface="Rockwell"/>
              </a:defRPr>
            </a:lvl4pPr>
            <a:lvl5pPr lvl="4" algn="l">
              <a:buNone/>
              <a:defRPr sz="1200">
                <a:solidFill>
                  <a:srgbClr val="999999"/>
                </a:solidFill>
                <a:latin typeface="Rockwell"/>
                <a:ea typeface="Rockwell"/>
                <a:cs typeface="Rockwell"/>
                <a:sym typeface="Rockwell"/>
              </a:defRPr>
            </a:lvl5pPr>
            <a:lvl6pPr lvl="5" algn="l">
              <a:buNone/>
              <a:defRPr sz="1200">
                <a:solidFill>
                  <a:srgbClr val="999999"/>
                </a:solidFill>
                <a:latin typeface="Rockwell"/>
                <a:ea typeface="Rockwell"/>
                <a:cs typeface="Rockwell"/>
                <a:sym typeface="Rockwell"/>
              </a:defRPr>
            </a:lvl6pPr>
            <a:lvl7pPr lvl="6" algn="l">
              <a:buNone/>
              <a:defRPr sz="1200">
                <a:solidFill>
                  <a:srgbClr val="999999"/>
                </a:solidFill>
                <a:latin typeface="Rockwell"/>
                <a:ea typeface="Rockwell"/>
                <a:cs typeface="Rockwell"/>
                <a:sym typeface="Rockwell"/>
              </a:defRPr>
            </a:lvl7pPr>
            <a:lvl8pPr lvl="7" algn="l">
              <a:buNone/>
              <a:defRPr sz="1200">
                <a:solidFill>
                  <a:srgbClr val="999999"/>
                </a:solidFill>
                <a:latin typeface="Rockwell"/>
                <a:ea typeface="Rockwell"/>
                <a:cs typeface="Rockwell"/>
                <a:sym typeface="Rockwell"/>
              </a:defRPr>
            </a:lvl8pPr>
            <a:lvl9pPr lvl="8" algn="l">
              <a:buNone/>
              <a:defRPr sz="1200">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Title and body 1">
  <p:cSld name="TITLE_AND_BODY_3">
    <p:spTree>
      <p:nvGrpSpPr>
        <p:cNvPr id="1" name="Shape 1431"/>
        <p:cNvGrpSpPr/>
        <p:nvPr/>
      </p:nvGrpSpPr>
      <p:grpSpPr>
        <a:xfrm>
          <a:off x="0" y="0"/>
          <a:ext cx="0" cy="0"/>
          <a:chOff x="0" y="0"/>
          <a:chExt cx="0" cy="0"/>
        </a:xfrm>
      </p:grpSpPr>
      <p:sp>
        <p:nvSpPr>
          <p:cNvPr id="1432" name="Google Shape;1432;g380476e3f9c_2_267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33" name="Google Shape;1433;g380476e3f9c_2_267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434" name="Google Shape;1434;g380476e3f9c_2_267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Slide blank - blue 1">
  <p:cSld name="TITLE_AND_BODY_1_1_1_1_1_1_1_1_1_1_2_1">
    <p:spTree>
      <p:nvGrpSpPr>
        <p:cNvPr id="1" name="Shape 1435"/>
        <p:cNvGrpSpPr/>
        <p:nvPr/>
      </p:nvGrpSpPr>
      <p:grpSpPr>
        <a:xfrm>
          <a:off x="0" y="0"/>
          <a:ext cx="0" cy="0"/>
          <a:chOff x="0" y="0"/>
          <a:chExt cx="0" cy="0"/>
        </a:xfrm>
      </p:grpSpPr>
      <p:pic>
        <p:nvPicPr>
          <p:cNvPr id="1436" name="Google Shape;1436;g380476e3f9c_2_268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437" name="Google Shape;1437;g380476e3f9c_2_2680"/>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438" name="Google Shape;1438;g380476e3f9c_2_268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439" name="Google Shape;1439;g380476e3f9c_2_268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126"/>
        <p:cNvGrpSpPr/>
        <p:nvPr/>
      </p:nvGrpSpPr>
      <p:grpSpPr>
        <a:xfrm>
          <a:off x="0" y="0"/>
          <a:ext cx="0" cy="0"/>
          <a:chOff x="0" y="0"/>
          <a:chExt cx="0" cy="0"/>
        </a:xfrm>
      </p:grpSpPr>
      <p:pic>
        <p:nvPicPr>
          <p:cNvPr id="127" name="Google Shape;127;g37a8f602c24_3_73"/>
          <p:cNvPicPr preferRelativeResize="0"/>
          <p:nvPr/>
        </p:nvPicPr>
        <p:blipFill rotWithShape="1">
          <a:blip r:embed="rId2">
            <a:alphaModFix/>
          </a:blip>
          <a:srcRect/>
          <a:stretch/>
        </p:blipFill>
        <p:spPr>
          <a:xfrm>
            <a:off x="1" y="1"/>
            <a:ext cx="9143997" cy="914399"/>
          </a:xfrm>
          <a:prstGeom prst="rect">
            <a:avLst/>
          </a:prstGeom>
          <a:noFill/>
          <a:ln>
            <a:noFill/>
          </a:ln>
        </p:spPr>
      </p:pic>
      <p:sp>
        <p:nvSpPr>
          <p:cNvPr id="128" name="Google Shape;128;g37a8f602c24_3_73"/>
          <p:cNvSpPr txBox="1">
            <a:spLocks noGrp="1"/>
          </p:cNvSpPr>
          <p:nvPr>
            <p:ph type="title"/>
          </p:nvPr>
        </p:nvSpPr>
        <p:spPr>
          <a:xfrm>
            <a:off x="1168811" y="315247"/>
            <a:ext cx="5158247" cy="44295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1800"/>
              <a:buFont typeface="Arial"/>
              <a:buNone/>
              <a:defRPr sz="18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9" name="Google Shape;129;g37a8f602c24_3_73"/>
          <p:cNvSpPr txBox="1">
            <a:spLocks noGrp="1"/>
          </p:cNvSpPr>
          <p:nvPr>
            <p:ph type="body" idx="1"/>
          </p:nvPr>
        </p:nvSpPr>
        <p:spPr>
          <a:xfrm>
            <a:off x="628650" y="1097280"/>
            <a:ext cx="7886700" cy="3480505"/>
          </a:xfrm>
          <a:prstGeom prst="rect">
            <a:avLst/>
          </a:prstGeom>
          <a:noFill/>
          <a:ln>
            <a:noFill/>
          </a:ln>
        </p:spPr>
        <p:txBody>
          <a:bodyPr spcFirstLastPara="1" wrap="square" lIns="0" tIns="0" rIns="0" bIns="34275"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30" name="Google Shape;130;g37a8f602c24_3_73"/>
          <p:cNvPicPr preferRelativeResize="0"/>
          <p:nvPr/>
        </p:nvPicPr>
        <p:blipFill rotWithShape="1">
          <a:blip r:embed="rId3">
            <a:alphaModFix/>
          </a:blip>
          <a:srcRect/>
          <a:stretch/>
        </p:blipFill>
        <p:spPr>
          <a:xfrm>
            <a:off x="7772400" y="4629151"/>
            <a:ext cx="1143000" cy="364439"/>
          </a:xfrm>
          <a:prstGeom prst="rect">
            <a:avLst/>
          </a:prstGeom>
          <a:noFill/>
          <a:ln>
            <a:noFill/>
          </a:ln>
        </p:spPr>
      </p:pic>
      <p:sp>
        <p:nvSpPr>
          <p:cNvPr id="131" name="Google Shape;131;g37a8f602c24_3_73"/>
          <p:cNvSpPr txBox="1">
            <a:spLocks noGrp="1"/>
          </p:cNvSpPr>
          <p:nvPr>
            <p:ph type="sldNum" idx="12"/>
          </p:nvPr>
        </p:nvSpPr>
        <p:spPr>
          <a:xfrm>
            <a:off x="223071" y="4820264"/>
            <a:ext cx="2057400" cy="273844"/>
          </a:xfrm>
          <a:prstGeom prst="rect">
            <a:avLst/>
          </a:prstGeom>
          <a:noFill/>
          <a:ln>
            <a:noFill/>
          </a:ln>
        </p:spPr>
        <p:txBody>
          <a:bodyPr spcFirstLastPara="1" wrap="square" lIns="68575" tIns="34275" rIns="68575" bIns="34275"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132" name="Google Shape;132;g37a8f602c24_3_73"/>
          <p:cNvPicPr preferRelativeResize="0"/>
          <p:nvPr/>
        </p:nvPicPr>
        <p:blipFill rotWithShape="1">
          <a:blip r:embed="rId4">
            <a:alphaModFix/>
          </a:blip>
          <a:srcRect/>
          <a:stretch/>
        </p:blipFill>
        <p:spPr>
          <a:xfrm>
            <a:off x="117220" y="31093"/>
            <a:ext cx="934373" cy="80135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8"/>
        <p:cNvGrpSpPr/>
        <p:nvPr/>
      </p:nvGrpSpPr>
      <p:grpSpPr>
        <a:xfrm>
          <a:off x="0" y="0"/>
          <a:ext cx="0" cy="0"/>
          <a:chOff x="0" y="0"/>
          <a:chExt cx="0" cy="0"/>
        </a:xfrm>
      </p:grpSpPr>
      <p:pic>
        <p:nvPicPr>
          <p:cNvPr id="19" name="Google Shape;19;p1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20" name="Google Shape;20;p16"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21" name="Google Shape;21;p16"/>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2" name="Google Shape;22;p16"/>
          <p:cNvSpPr txBox="1">
            <a:spLocks noGrp="1"/>
          </p:cNvSpPr>
          <p:nvPr>
            <p:ph type="body" idx="1"/>
          </p:nvPr>
        </p:nvSpPr>
        <p:spPr>
          <a:xfrm>
            <a:off x="311700" y="1152475"/>
            <a:ext cx="77307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pic>
        <p:nvPicPr>
          <p:cNvPr id="23" name="Google Shape;23;p1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4" name="Google Shape;24;p1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chemeClr val="dk1"/>
                </a:solidFill>
                <a:latin typeface="Arial"/>
                <a:ea typeface="Arial"/>
                <a:cs typeface="Arial"/>
                <a:sym typeface="Arial"/>
              </a:rPr>
              <a:t> </a:t>
            </a:r>
            <a:fld id="{00000000-1234-1234-1234-123412341234}" type="slidenum">
              <a:rPr lang="en-US"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133"/>
        <p:cNvGrpSpPr/>
        <p:nvPr/>
      </p:nvGrpSpPr>
      <p:grpSpPr>
        <a:xfrm>
          <a:off x="0" y="0"/>
          <a:ext cx="0" cy="0"/>
          <a:chOff x="0" y="0"/>
          <a:chExt cx="0" cy="0"/>
        </a:xfrm>
      </p:grpSpPr>
      <p:pic>
        <p:nvPicPr>
          <p:cNvPr id="134" name="Google Shape;134;g37a8f602c24_3_80"/>
          <p:cNvPicPr preferRelativeResize="0"/>
          <p:nvPr/>
        </p:nvPicPr>
        <p:blipFill rotWithShape="1">
          <a:blip r:embed="rId2">
            <a:alphaModFix/>
          </a:blip>
          <a:srcRect/>
          <a:stretch/>
        </p:blipFill>
        <p:spPr>
          <a:xfrm>
            <a:off x="1" y="1"/>
            <a:ext cx="9143997" cy="914399"/>
          </a:xfrm>
          <a:prstGeom prst="rect">
            <a:avLst/>
          </a:prstGeom>
          <a:noFill/>
          <a:ln>
            <a:noFill/>
          </a:ln>
        </p:spPr>
      </p:pic>
      <p:sp>
        <p:nvSpPr>
          <p:cNvPr id="135" name="Google Shape;135;g37a8f602c24_3_80"/>
          <p:cNvSpPr txBox="1">
            <a:spLocks noGrp="1"/>
          </p:cNvSpPr>
          <p:nvPr>
            <p:ph type="title"/>
          </p:nvPr>
        </p:nvSpPr>
        <p:spPr>
          <a:xfrm>
            <a:off x="1168811" y="315247"/>
            <a:ext cx="5158247" cy="44295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1800"/>
              <a:buFont typeface="Arial"/>
              <a:buNone/>
              <a:defRPr sz="18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6" name="Google Shape;136;g37a8f602c24_3_80"/>
          <p:cNvSpPr txBox="1">
            <a:spLocks noGrp="1"/>
          </p:cNvSpPr>
          <p:nvPr>
            <p:ph type="body" idx="1"/>
          </p:nvPr>
        </p:nvSpPr>
        <p:spPr>
          <a:xfrm>
            <a:off x="628650" y="1097280"/>
            <a:ext cx="7886700" cy="3480505"/>
          </a:xfrm>
          <a:prstGeom prst="rect">
            <a:avLst/>
          </a:prstGeom>
          <a:noFill/>
          <a:ln>
            <a:noFill/>
          </a:ln>
        </p:spPr>
        <p:txBody>
          <a:bodyPr spcFirstLastPara="1" wrap="square" lIns="0" tIns="0" rIns="0" bIns="34275"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37" name="Google Shape;137;g37a8f602c24_3_80"/>
          <p:cNvPicPr preferRelativeResize="0"/>
          <p:nvPr/>
        </p:nvPicPr>
        <p:blipFill rotWithShape="1">
          <a:blip r:embed="rId3">
            <a:alphaModFix/>
          </a:blip>
          <a:srcRect/>
          <a:stretch/>
        </p:blipFill>
        <p:spPr>
          <a:xfrm>
            <a:off x="7772400" y="4629151"/>
            <a:ext cx="1143000" cy="364439"/>
          </a:xfrm>
          <a:prstGeom prst="rect">
            <a:avLst/>
          </a:prstGeom>
          <a:noFill/>
          <a:ln>
            <a:noFill/>
          </a:ln>
        </p:spPr>
      </p:pic>
      <p:sp>
        <p:nvSpPr>
          <p:cNvPr id="138" name="Google Shape;138;g37a8f602c24_3_80"/>
          <p:cNvSpPr txBox="1">
            <a:spLocks noGrp="1"/>
          </p:cNvSpPr>
          <p:nvPr>
            <p:ph type="sldNum" idx="12"/>
          </p:nvPr>
        </p:nvSpPr>
        <p:spPr>
          <a:xfrm>
            <a:off x="223071" y="4820264"/>
            <a:ext cx="2057400" cy="273844"/>
          </a:xfrm>
          <a:prstGeom prst="rect">
            <a:avLst/>
          </a:prstGeom>
          <a:noFill/>
          <a:ln>
            <a:noFill/>
          </a:ln>
        </p:spPr>
        <p:txBody>
          <a:bodyPr spcFirstLastPara="1" wrap="square" lIns="68575" tIns="34275" rIns="68575" bIns="34275"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139" name="Google Shape;139;g37a8f602c24_3_80"/>
          <p:cNvPicPr preferRelativeResize="0"/>
          <p:nvPr/>
        </p:nvPicPr>
        <p:blipFill rotWithShape="1">
          <a:blip r:embed="rId4">
            <a:alphaModFix/>
          </a:blip>
          <a:srcRect/>
          <a:stretch/>
        </p:blipFill>
        <p:spPr>
          <a:xfrm>
            <a:off x="117220" y="31093"/>
            <a:ext cx="934373" cy="801354"/>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140"/>
        <p:cNvGrpSpPr/>
        <p:nvPr/>
      </p:nvGrpSpPr>
      <p:grpSpPr>
        <a:xfrm>
          <a:off x="0" y="0"/>
          <a:ext cx="0" cy="0"/>
          <a:chOff x="0" y="0"/>
          <a:chExt cx="0" cy="0"/>
        </a:xfrm>
      </p:grpSpPr>
      <p:pic>
        <p:nvPicPr>
          <p:cNvPr id="141" name="Google Shape;141;g37a8f602c24_3_87"/>
          <p:cNvPicPr preferRelativeResize="0"/>
          <p:nvPr/>
        </p:nvPicPr>
        <p:blipFill rotWithShape="1">
          <a:blip r:embed="rId2">
            <a:alphaModFix/>
          </a:blip>
          <a:srcRect/>
          <a:stretch/>
        </p:blipFill>
        <p:spPr>
          <a:xfrm>
            <a:off x="1" y="1"/>
            <a:ext cx="9143997" cy="914399"/>
          </a:xfrm>
          <a:prstGeom prst="rect">
            <a:avLst/>
          </a:prstGeom>
          <a:noFill/>
          <a:ln>
            <a:noFill/>
          </a:ln>
        </p:spPr>
      </p:pic>
      <p:sp>
        <p:nvSpPr>
          <p:cNvPr id="142" name="Google Shape;142;g37a8f602c24_3_87"/>
          <p:cNvSpPr txBox="1">
            <a:spLocks noGrp="1"/>
          </p:cNvSpPr>
          <p:nvPr>
            <p:ph type="title"/>
          </p:nvPr>
        </p:nvSpPr>
        <p:spPr>
          <a:xfrm>
            <a:off x="1168811" y="315247"/>
            <a:ext cx="5158247" cy="44295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1800"/>
              <a:buFont typeface="Arial"/>
              <a:buNone/>
              <a:defRPr sz="18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3" name="Google Shape;143;g37a8f602c24_3_87"/>
          <p:cNvSpPr txBox="1">
            <a:spLocks noGrp="1"/>
          </p:cNvSpPr>
          <p:nvPr>
            <p:ph type="body" idx="1"/>
          </p:nvPr>
        </p:nvSpPr>
        <p:spPr>
          <a:xfrm>
            <a:off x="628650" y="1097280"/>
            <a:ext cx="7886700" cy="3480505"/>
          </a:xfrm>
          <a:prstGeom prst="rect">
            <a:avLst/>
          </a:prstGeom>
          <a:noFill/>
          <a:ln>
            <a:noFill/>
          </a:ln>
        </p:spPr>
        <p:txBody>
          <a:bodyPr spcFirstLastPara="1" wrap="square" lIns="0" tIns="0" rIns="0" bIns="34275"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44" name="Google Shape;144;g37a8f602c24_3_87"/>
          <p:cNvPicPr preferRelativeResize="0"/>
          <p:nvPr/>
        </p:nvPicPr>
        <p:blipFill rotWithShape="1">
          <a:blip r:embed="rId3">
            <a:alphaModFix/>
          </a:blip>
          <a:srcRect/>
          <a:stretch/>
        </p:blipFill>
        <p:spPr>
          <a:xfrm>
            <a:off x="7772400" y="4629151"/>
            <a:ext cx="1143000" cy="364439"/>
          </a:xfrm>
          <a:prstGeom prst="rect">
            <a:avLst/>
          </a:prstGeom>
          <a:noFill/>
          <a:ln>
            <a:noFill/>
          </a:ln>
        </p:spPr>
      </p:pic>
      <p:sp>
        <p:nvSpPr>
          <p:cNvPr id="145" name="Google Shape;145;g37a8f602c24_3_87"/>
          <p:cNvSpPr txBox="1">
            <a:spLocks noGrp="1"/>
          </p:cNvSpPr>
          <p:nvPr>
            <p:ph type="sldNum" idx="12"/>
          </p:nvPr>
        </p:nvSpPr>
        <p:spPr>
          <a:xfrm>
            <a:off x="223071" y="4820264"/>
            <a:ext cx="2057400" cy="273844"/>
          </a:xfrm>
          <a:prstGeom prst="rect">
            <a:avLst/>
          </a:prstGeom>
          <a:noFill/>
          <a:ln>
            <a:noFill/>
          </a:ln>
        </p:spPr>
        <p:txBody>
          <a:bodyPr spcFirstLastPara="1" wrap="square" lIns="68575" tIns="34275" rIns="68575" bIns="34275"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146" name="Google Shape;146;g37a8f602c24_3_87"/>
          <p:cNvPicPr preferRelativeResize="0"/>
          <p:nvPr/>
        </p:nvPicPr>
        <p:blipFill rotWithShape="1">
          <a:blip r:embed="rId4">
            <a:alphaModFix/>
          </a:blip>
          <a:srcRect/>
          <a:stretch/>
        </p:blipFill>
        <p:spPr>
          <a:xfrm>
            <a:off x="117220" y="31093"/>
            <a:ext cx="934373" cy="801354"/>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147"/>
        <p:cNvGrpSpPr/>
        <p:nvPr/>
      </p:nvGrpSpPr>
      <p:grpSpPr>
        <a:xfrm>
          <a:off x="0" y="0"/>
          <a:ext cx="0" cy="0"/>
          <a:chOff x="0" y="0"/>
          <a:chExt cx="0" cy="0"/>
        </a:xfrm>
      </p:grpSpPr>
      <p:pic>
        <p:nvPicPr>
          <p:cNvPr id="148" name="Google Shape;148;g37a8f602c24_3_94"/>
          <p:cNvPicPr preferRelativeResize="0"/>
          <p:nvPr/>
        </p:nvPicPr>
        <p:blipFill rotWithShape="1">
          <a:blip r:embed="rId2">
            <a:alphaModFix/>
          </a:blip>
          <a:srcRect/>
          <a:stretch/>
        </p:blipFill>
        <p:spPr>
          <a:xfrm>
            <a:off x="1" y="1"/>
            <a:ext cx="9143997" cy="914399"/>
          </a:xfrm>
          <a:prstGeom prst="rect">
            <a:avLst/>
          </a:prstGeom>
          <a:noFill/>
          <a:ln>
            <a:noFill/>
          </a:ln>
        </p:spPr>
      </p:pic>
      <p:sp>
        <p:nvSpPr>
          <p:cNvPr id="149" name="Google Shape;149;g37a8f602c24_3_94"/>
          <p:cNvSpPr txBox="1">
            <a:spLocks noGrp="1"/>
          </p:cNvSpPr>
          <p:nvPr>
            <p:ph type="title"/>
          </p:nvPr>
        </p:nvSpPr>
        <p:spPr>
          <a:xfrm>
            <a:off x="1168811" y="315247"/>
            <a:ext cx="5158247" cy="44295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1800"/>
              <a:buFont typeface="Arial"/>
              <a:buNone/>
              <a:defRPr sz="18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0" name="Google Shape;150;g37a8f602c24_3_94"/>
          <p:cNvSpPr txBox="1">
            <a:spLocks noGrp="1"/>
          </p:cNvSpPr>
          <p:nvPr>
            <p:ph type="body" idx="1"/>
          </p:nvPr>
        </p:nvSpPr>
        <p:spPr>
          <a:xfrm>
            <a:off x="628650" y="1097280"/>
            <a:ext cx="7886700" cy="3480505"/>
          </a:xfrm>
          <a:prstGeom prst="rect">
            <a:avLst/>
          </a:prstGeom>
          <a:noFill/>
          <a:ln>
            <a:noFill/>
          </a:ln>
        </p:spPr>
        <p:txBody>
          <a:bodyPr spcFirstLastPara="1" wrap="square" lIns="0" tIns="0" rIns="0" bIns="34275"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51" name="Google Shape;151;g37a8f602c24_3_94"/>
          <p:cNvPicPr preferRelativeResize="0"/>
          <p:nvPr/>
        </p:nvPicPr>
        <p:blipFill rotWithShape="1">
          <a:blip r:embed="rId3">
            <a:alphaModFix/>
          </a:blip>
          <a:srcRect/>
          <a:stretch/>
        </p:blipFill>
        <p:spPr>
          <a:xfrm>
            <a:off x="7772400" y="4629151"/>
            <a:ext cx="1143000" cy="364439"/>
          </a:xfrm>
          <a:prstGeom prst="rect">
            <a:avLst/>
          </a:prstGeom>
          <a:noFill/>
          <a:ln>
            <a:noFill/>
          </a:ln>
        </p:spPr>
      </p:pic>
      <p:sp>
        <p:nvSpPr>
          <p:cNvPr id="152" name="Google Shape;152;g37a8f602c24_3_94"/>
          <p:cNvSpPr txBox="1">
            <a:spLocks noGrp="1"/>
          </p:cNvSpPr>
          <p:nvPr>
            <p:ph type="sldNum" idx="12"/>
          </p:nvPr>
        </p:nvSpPr>
        <p:spPr>
          <a:xfrm>
            <a:off x="223071" y="4820264"/>
            <a:ext cx="2057400" cy="273844"/>
          </a:xfrm>
          <a:prstGeom prst="rect">
            <a:avLst/>
          </a:prstGeom>
          <a:noFill/>
          <a:ln>
            <a:noFill/>
          </a:ln>
        </p:spPr>
        <p:txBody>
          <a:bodyPr spcFirstLastPara="1" wrap="square" lIns="68575" tIns="34275" rIns="68575" bIns="34275"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153" name="Google Shape;153;g37a8f602c24_3_94"/>
          <p:cNvPicPr preferRelativeResize="0"/>
          <p:nvPr/>
        </p:nvPicPr>
        <p:blipFill rotWithShape="1">
          <a:blip r:embed="rId4">
            <a:alphaModFix/>
          </a:blip>
          <a:srcRect/>
          <a:stretch/>
        </p:blipFill>
        <p:spPr>
          <a:xfrm>
            <a:off x="117220" y="31093"/>
            <a:ext cx="934373" cy="801354"/>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54"/>
        <p:cNvGrpSpPr/>
        <p:nvPr/>
      </p:nvGrpSpPr>
      <p:grpSpPr>
        <a:xfrm>
          <a:off x="0" y="0"/>
          <a:ext cx="0" cy="0"/>
          <a:chOff x="0" y="0"/>
          <a:chExt cx="0" cy="0"/>
        </a:xfrm>
      </p:grpSpPr>
      <p:sp>
        <p:nvSpPr>
          <p:cNvPr id="155" name="Google Shape;155;g37a8f602c24_3_101"/>
          <p:cNvSpPr txBox="1">
            <a:spLocks noGrp="1"/>
          </p:cNvSpPr>
          <p:nvPr>
            <p:ph type="title"/>
          </p:nvPr>
        </p:nvSpPr>
        <p:spPr>
          <a:xfrm>
            <a:off x="245194" y="190886"/>
            <a:ext cx="6081865" cy="567314"/>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Font typeface="Arial"/>
              <a:buNone/>
              <a:defRPr sz="1800">
                <a:solidFill>
                  <a:schemeClr val="dk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156"/>
        <p:cNvGrpSpPr/>
        <p:nvPr/>
      </p:nvGrpSpPr>
      <p:grpSpPr>
        <a:xfrm>
          <a:off x="0" y="0"/>
          <a:ext cx="0" cy="0"/>
          <a:chOff x="0" y="0"/>
          <a:chExt cx="0" cy="0"/>
        </a:xfrm>
      </p:grpSpPr>
      <p:pic>
        <p:nvPicPr>
          <p:cNvPr id="157" name="Google Shape;157;g37a8f602c24_3_103"/>
          <p:cNvPicPr preferRelativeResize="0"/>
          <p:nvPr/>
        </p:nvPicPr>
        <p:blipFill rotWithShape="1">
          <a:blip r:embed="rId2">
            <a:alphaModFix/>
          </a:blip>
          <a:srcRect/>
          <a:stretch/>
        </p:blipFill>
        <p:spPr>
          <a:xfrm>
            <a:off x="0" y="1"/>
            <a:ext cx="9144000" cy="5143499"/>
          </a:xfrm>
          <a:prstGeom prst="rect">
            <a:avLst/>
          </a:prstGeom>
          <a:noFill/>
          <a:ln>
            <a:noFill/>
          </a:ln>
        </p:spPr>
      </p:pic>
      <p:sp>
        <p:nvSpPr>
          <p:cNvPr id="158" name="Google Shape;158;g37a8f602c24_3_103"/>
          <p:cNvSpPr txBox="1">
            <a:spLocks noGrp="1"/>
          </p:cNvSpPr>
          <p:nvPr>
            <p:ph type="ctrTitle"/>
          </p:nvPr>
        </p:nvSpPr>
        <p:spPr>
          <a:xfrm>
            <a:off x="685800" y="1946787"/>
            <a:ext cx="7772400" cy="1753215"/>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9" name="Google Shape;159;g37a8f602c24_3_103"/>
          <p:cNvSpPr txBox="1">
            <a:spLocks noGrp="1"/>
          </p:cNvSpPr>
          <p:nvPr>
            <p:ph type="sldNum" idx="12"/>
          </p:nvPr>
        </p:nvSpPr>
        <p:spPr>
          <a:xfrm>
            <a:off x="215697" y="4820264"/>
            <a:ext cx="2057400" cy="273844"/>
          </a:xfrm>
          <a:prstGeom prst="rect">
            <a:avLst/>
          </a:prstGeom>
          <a:noFill/>
          <a:ln>
            <a:noFill/>
          </a:ln>
        </p:spPr>
        <p:txBody>
          <a:bodyPr spcFirstLastPara="1" wrap="square" lIns="68575" tIns="34275" rIns="68575" bIns="34275"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_3">
    <p:spTree>
      <p:nvGrpSpPr>
        <p:cNvPr id="1" name="Shape 160"/>
        <p:cNvGrpSpPr/>
        <p:nvPr/>
      </p:nvGrpSpPr>
      <p:grpSpPr>
        <a:xfrm>
          <a:off x="0" y="0"/>
          <a:ext cx="0" cy="0"/>
          <a:chOff x="0" y="0"/>
          <a:chExt cx="0" cy="0"/>
        </a:xfrm>
      </p:grpSpPr>
      <p:pic>
        <p:nvPicPr>
          <p:cNvPr id="161" name="Google Shape;161;g37a8f602c24_3_107"/>
          <p:cNvPicPr preferRelativeResize="0"/>
          <p:nvPr/>
        </p:nvPicPr>
        <p:blipFill rotWithShape="1">
          <a:blip r:embed="rId2">
            <a:alphaModFix/>
          </a:blip>
          <a:srcRect/>
          <a:stretch/>
        </p:blipFill>
        <p:spPr>
          <a:xfrm>
            <a:off x="0" y="0"/>
            <a:ext cx="9144008" cy="5143502"/>
          </a:xfrm>
          <a:prstGeom prst="rect">
            <a:avLst/>
          </a:prstGeom>
          <a:noFill/>
          <a:ln>
            <a:noFill/>
          </a:ln>
        </p:spPr>
      </p:pic>
      <p:sp>
        <p:nvSpPr>
          <p:cNvPr id="162" name="Google Shape;162;g37a8f602c24_3_107"/>
          <p:cNvSpPr txBox="1">
            <a:spLocks noGrp="1"/>
          </p:cNvSpPr>
          <p:nvPr>
            <p:ph type="title"/>
          </p:nvPr>
        </p:nvSpPr>
        <p:spPr>
          <a:xfrm>
            <a:off x="0" y="3361600"/>
            <a:ext cx="9144000" cy="666675"/>
          </a:xfrm>
          <a:prstGeom prst="rect">
            <a:avLst/>
          </a:prstGeom>
          <a:solidFill>
            <a:srgbClr val="488BC9"/>
          </a:solid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lt1"/>
              </a:buClr>
              <a:buSzPts val="33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sp>
        <p:nvSpPr>
          <p:cNvPr id="163" name="Google Shape;163;g37a8f602c24_3_107"/>
          <p:cNvSpPr txBox="1">
            <a:spLocks noGrp="1"/>
          </p:cNvSpPr>
          <p:nvPr>
            <p:ph type="sldNum" idx="12"/>
          </p:nvPr>
        </p:nvSpPr>
        <p:spPr>
          <a:xfrm>
            <a:off x="8472458" y="4663217"/>
            <a:ext cx="548775" cy="393525"/>
          </a:xfrm>
          <a:prstGeom prst="rect">
            <a:avLst/>
          </a:prstGeom>
          <a:noFill/>
          <a:ln>
            <a:noFill/>
          </a:ln>
        </p:spPr>
        <p:txBody>
          <a:bodyPr spcFirstLastPara="1" wrap="square" lIns="68575" tIns="34275" rIns="68575" bIns="34275" anchor="t" anchorCtr="0">
            <a:noAutofit/>
          </a:bodyPr>
          <a:lstStyle>
            <a:lvl1pPr marL="0" marR="0" lvl="0"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64" name="Google Shape;164;g37a8f602c24_3_10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65" name="Google Shape;165;g37a8f602c24_3_107"/>
          <p:cNvPicPr preferRelativeResize="0"/>
          <p:nvPr/>
        </p:nvPicPr>
        <p:blipFill rotWithShape="1">
          <a:blip r:embed="rId3">
            <a:alphaModFix/>
          </a:blip>
          <a:srcRect/>
          <a:stretch/>
        </p:blipFill>
        <p:spPr>
          <a:xfrm>
            <a:off x="8002150" y="4594525"/>
            <a:ext cx="924425" cy="4034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170"/>
        <p:cNvGrpSpPr/>
        <p:nvPr/>
      </p:nvGrpSpPr>
      <p:grpSpPr>
        <a:xfrm>
          <a:off x="0" y="0"/>
          <a:ext cx="0" cy="0"/>
          <a:chOff x="0" y="0"/>
          <a:chExt cx="0" cy="0"/>
        </a:xfrm>
      </p:grpSpPr>
      <p:pic>
        <p:nvPicPr>
          <p:cNvPr id="171" name="Google Shape;171;g37a8f602c24_5_4" descr="Photo of elementary student"/>
          <p:cNvPicPr preferRelativeResize="0"/>
          <p:nvPr/>
        </p:nvPicPr>
        <p:blipFill rotWithShape="1">
          <a:blip r:embed="rId2">
            <a:alphaModFix/>
          </a:blip>
          <a:srcRect/>
          <a:stretch/>
        </p:blipFill>
        <p:spPr>
          <a:xfrm>
            <a:off x="0" y="0"/>
            <a:ext cx="9144008" cy="5143502"/>
          </a:xfrm>
          <a:prstGeom prst="rect">
            <a:avLst/>
          </a:prstGeom>
          <a:noFill/>
          <a:ln>
            <a:noFill/>
          </a:ln>
        </p:spPr>
      </p:pic>
      <p:sp>
        <p:nvSpPr>
          <p:cNvPr id="172" name="Google Shape;172;g37a8f602c24_5_4"/>
          <p:cNvSpPr txBox="1">
            <a:spLocks noGrp="1"/>
          </p:cNvSpPr>
          <p:nvPr>
            <p:ph type="title"/>
          </p:nvPr>
        </p:nvSpPr>
        <p:spPr>
          <a:xfrm>
            <a:off x="0" y="3361600"/>
            <a:ext cx="9144000" cy="666675"/>
          </a:xfrm>
          <a:prstGeom prst="rect">
            <a:avLst/>
          </a:prstGeom>
          <a:solidFill>
            <a:srgbClr val="3CC1CC"/>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73" name="Google Shape;173;g37a8f602c24_5_4"/>
          <p:cNvSpPr txBox="1"/>
          <p:nvPr/>
        </p:nvSpPr>
        <p:spPr>
          <a:xfrm>
            <a:off x="123875" y="4635425"/>
            <a:ext cx="517500" cy="321525"/>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chemeClr val="dk1"/>
                </a:solidFill>
                <a:latin typeface="Arial"/>
                <a:ea typeface="Arial"/>
                <a:cs typeface="Arial"/>
                <a:sym typeface="Arial"/>
              </a:rPr>
              <a:t> </a:t>
            </a:r>
            <a:fld id="{00000000-1234-1234-1234-123412341234}" type="slidenum">
              <a:rPr lang="en-US"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174" name="Google Shape;174;g37a8f602c24_5_4" descr="CDE logo"/>
          <p:cNvPicPr preferRelativeResize="0"/>
          <p:nvPr/>
        </p:nvPicPr>
        <p:blipFill rotWithShape="1">
          <a:blip r:embed="rId3">
            <a:alphaModFix/>
          </a:blip>
          <a:srcRect/>
          <a:stretch/>
        </p:blipFill>
        <p:spPr>
          <a:xfrm>
            <a:off x="8002150" y="4518325"/>
            <a:ext cx="924425" cy="403400"/>
          </a:xfrm>
          <a:prstGeom prst="rect">
            <a:avLst/>
          </a:prstGeom>
          <a:noFill/>
          <a:ln>
            <a:noFill/>
          </a:ln>
        </p:spPr>
      </p:pic>
      <p:sp>
        <p:nvSpPr>
          <p:cNvPr id="175" name="Google Shape;175;g37a8f602c24_5_4"/>
          <p:cNvSpPr txBox="1">
            <a:spLocks noGrp="1"/>
          </p:cNvSpPr>
          <p:nvPr>
            <p:ph type="sldNum" idx="12"/>
          </p:nvPr>
        </p:nvSpPr>
        <p:spPr>
          <a:xfrm>
            <a:off x="8556784" y="4749851"/>
            <a:ext cx="548775" cy="393525"/>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6"/>
        <p:cNvGrpSpPr/>
        <p:nvPr/>
      </p:nvGrpSpPr>
      <p:grpSpPr>
        <a:xfrm>
          <a:off x="0" y="0"/>
          <a:ext cx="0" cy="0"/>
          <a:chOff x="0" y="0"/>
          <a:chExt cx="0" cy="0"/>
        </a:xfrm>
      </p:grpSpPr>
      <p:pic>
        <p:nvPicPr>
          <p:cNvPr id="177" name="Google Shape;177;g37a8f602c24_5_10"/>
          <p:cNvPicPr preferRelativeResize="0"/>
          <p:nvPr/>
        </p:nvPicPr>
        <p:blipFill rotWithShape="1">
          <a:blip r:embed="rId2">
            <a:alphaModFix/>
          </a:blip>
          <a:srcRect/>
          <a:stretch/>
        </p:blipFill>
        <p:spPr>
          <a:xfrm>
            <a:off x="1" y="0"/>
            <a:ext cx="9143997" cy="914400"/>
          </a:xfrm>
          <a:prstGeom prst="rect">
            <a:avLst/>
          </a:prstGeom>
          <a:noFill/>
          <a:ln>
            <a:noFill/>
          </a:ln>
        </p:spPr>
      </p:pic>
      <p:sp>
        <p:nvSpPr>
          <p:cNvPr id="178" name="Google Shape;178;g37a8f602c24_5_10"/>
          <p:cNvSpPr txBox="1">
            <a:spLocks noGrp="1"/>
          </p:cNvSpPr>
          <p:nvPr>
            <p:ph type="title"/>
          </p:nvPr>
        </p:nvSpPr>
        <p:spPr>
          <a:xfrm>
            <a:off x="245194" y="190886"/>
            <a:ext cx="6081865" cy="567314"/>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1800"/>
              <a:buFont typeface="Arial"/>
              <a:buNone/>
              <a:defRPr sz="18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9" name="Google Shape;179;g37a8f602c24_5_10"/>
          <p:cNvSpPr txBox="1">
            <a:spLocks noGrp="1"/>
          </p:cNvSpPr>
          <p:nvPr>
            <p:ph type="body" idx="1"/>
          </p:nvPr>
        </p:nvSpPr>
        <p:spPr>
          <a:xfrm>
            <a:off x="628650" y="1097280"/>
            <a:ext cx="7886700" cy="3480505"/>
          </a:xfrm>
          <a:prstGeom prst="rect">
            <a:avLst/>
          </a:prstGeom>
          <a:noFill/>
          <a:ln>
            <a:noFill/>
          </a:ln>
        </p:spPr>
        <p:txBody>
          <a:bodyPr spcFirstLastPara="1" wrap="square" lIns="0" tIns="0" rIns="0" bIns="34275"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80" name="Google Shape;180;g37a8f602c24_5_10"/>
          <p:cNvPicPr preferRelativeResize="0"/>
          <p:nvPr/>
        </p:nvPicPr>
        <p:blipFill rotWithShape="1">
          <a:blip r:embed="rId3">
            <a:alphaModFix/>
          </a:blip>
          <a:srcRect/>
          <a:stretch/>
        </p:blipFill>
        <p:spPr>
          <a:xfrm>
            <a:off x="7772400" y="4629151"/>
            <a:ext cx="1143000" cy="364439"/>
          </a:xfrm>
          <a:prstGeom prst="rect">
            <a:avLst/>
          </a:prstGeom>
          <a:noFill/>
          <a:ln>
            <a:noFill/>
          </a:ln>
        </p:spPr>
      </p:pic>
      <p:sp>
        <p:nvSpPr>
          <p:cNvPr id="181" name="Google Shape;181;g37a8f602c24_5_10"/>
          <p:cNvSpPr txBox="1">
            <a:spLocks noGrp="1"/>
          </p:cNvSpPr>
          <p:nvPr>
            <p:ph type="sldNum" idx="12"/>
          </p:nvPr>
        </p:nvSpPr>
        <p:spPr>
          <a:xfrm>
            <a:off x="223071" y="4820264"/>
            <a:ext cx="2057400" cy="273844"/>
          </a:xfrm>
          <a:prstGeom prst="rect">
            <a:avLst/>
          </a:prstGeom>
          <a:noFill/>
          <a:ln>
            <a:noFill/>
          </a:ln>
        </p:spPr>
        <p:txBody>
          <a:bodyPr spcFirstLastPara="1" wrap="square" lIns="68575" tIns="34275" rIns="68575" bIns="34275"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182"/>
        <p:cNvGrpSpPr/>
        <p:nvPr/>
      </p:nvGrpSpPr>
      <p:grpSpPr>
        <a:xfrm>
          <a:off x="0" y="0"/>
          <a:ext cx="0" cy="0"/>
          <a:chOff x="0" y="0"/>
          <a:chExt cx="0" cy="0"/>
        </a:xfrm>
      </p:grpSpPr>
      <p:pic>
        <p:nvPicPr>
          <p:cNvPr id="183" name="Google Shape;183;g37a8f602c24_5_16"/>
          <p:cNvPicPr preferRelativeResize="0"/>
          <p:nvPr/>
        </p:nvPicPr>
        <p:blipFill rotWithShape="1">
          <a:blip r:embed="rId2">
            <a:alphaModFix/>
          </a:blip>
          <a:srcRect/>
          <a:stretch/>
        </p:blipFill>
        <p:spPr>
          <a:xfrm>
            <a:off x="0" y="0"/>
            <a:ext cx="9144008" cy="5143502"/>
          </a:xfrm>
          <a:prstGeom prst="rect">
            <a:avLst/>
          </a:prstGeom>
          <a:noFill/>
          <a:ln>
            <a:noFill/>
          </a:ln>
        </p:spPr>
      </p:pic>
      <p:sp>
        <p:nvSpPr>
          <p:cNvPr id="184" name="Google Shape;184;g37a8f602c24_5_16"/>
          <p:cNvSpPr txBox="1">
            <a:spLocks noGrp="1"/>
          </p:cNvSpPr>
          <p:nvPr>
            <p:ph type="title"/>
          </p:nvPr>
        </p:nvSpPr>
        <p:spPr>
          <a:xfrm>
            <a:off x="0" y="3361600"/>
            <a:ext cx="9144000" cy="666675"/>
          </a:xfrm>
          <a:prstGeom prst="rect">
            <a:avLst/>
          </a:prstGeom>
          <a:solidFill>
            <a:srgbClr val="488BC9"/>
          </a:solid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lt1"/>
              </a:buClr>
              <a:buSzPts val="33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sp>
        <p:nvSpPr>
          <p:cNvPr id="185" name="Google Shape;185;g37a8f602c24_5_16"/>
          <p:cNvSpPr txBox="1">
            <a:spLocks noGrp="1"/>
          </p:cNvSpPr>
          <p:nvPr>
            <p:ph type="sldNum" idx="12"/>
          </p:nvPr>
        </p:nvSpPr>
        <p:spPr>
          <a:xfrm>
            <a:off x="8472458" y="4663217"/>
            <a:ext cx="548775" cy="393525"/>
          </a:xfrm>
          <a:prstGeom prst="rect">
            <a:avLst/>
          </a:prstGeom>
          <a:noFill/>
          <a:ln>
            <a:noFill/>
          </a:ln>
        </p:spPr>
        <p:txBody>
          <a:bodyPr spcFirstLastPara="1" wrap="square" lIns="68575" tIns="34275" rIns="68575" bIns="34275" anchor="t" anchorCtr="0">
            <a:noAutofit/>
          </a:bodyPr>
          <a:lstStyle>
            <a:lvl1pPr marL="0" marR="0" lvl="0"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86" name="Google Shape;186;g37a8f602c24_5_1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87" name="Google Shape;187;g37a8f602c24_5_16"/>
          <p:cNvPicPr preferRelativeResize="0"/>
          <p:nvPr/>
        </p:nvPicPr>
        <p:blipFill rotWithShape="1">
          <a:blip r:embed="rId3">
            <a:alphaModFix/>
          </a:blip>
          <a:srcRect/>
          <a:stretch/>
        </p:blipFill>
        <p:spPr>
          <a:xfrm>
            <a:off x="8002150" y="4594525"/>
            <a:ext cx="924425" cy="4034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188"/>
        <p:cNvGrpSpPr/>
        <p:nvPr/>
      </p:nvGrpSpPr>
      <p:grpSpPr>
        <a:xfrm>
          <a:off x="0" y="0"/>
          <a:ext cx="0" cy="0"/>
          <a:chOff x="0" y="0"/>
          <a:chExt cx="0" cy="0"/>
        </a:xfrm>
      </p:grpSpPr>
      <p:pic>
        <p:nvPicPr>
          <p:cNvPr id="189" name="Google Shape;189;g37a8f602c24_5_22"/>
          <p:cNvPicPr preferRelativeResize="0"/>
          <p:nvPr/>
        </p:nvPicPr>
        <p:blipFill rotWithShape="1">
          <a:blip r:embed="rId2">
            <a:alphaModFix/>
          </a:blip>
          <a:srcRect/>
          <a:stretch/>
        </p:blipFill>
        <p:spPr>
          <a:xfrm>
            <a:off x="0" y="0"/>
            <a:ext cx="9144008" cy="5143502"/>
          </a:xfrm>
          <a:prstGeom prst="rect">
            <a:avLst/>
          </a:prstGeom>
          <a:noFill/>
          <a:ln>
            <a:noFill/>
          </a:ln>
        </p:spPr>
      </p:pic>
      <p:sp>
        <p:nvSpPr>
          <p:cNvPr id="190" name="Google Shape;190;g37a8f602c24_5_22"/>
          <p:cNvSpPr txBox="1">
            <a:spLocks noGrp="1"/>
          </p:cNvSpPr>
          <p:nvPr>
            <p:ph type="title"/>
          </p:nvPr>
        </p:nvSpPr>
        <p:spPr>
          <a:xfrm>
            <a:off x="0" y="3361600"/>
            <a:ext cx="9144000" cy="666675"/>
          </a:xfrm>
          <a:prstGeom prst="rect">
            <a:avLst/>
          </a:prstGeom>
          <a:solidFill>
            <a:srgbClr val="488BC9"/>
          </a:solid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lt1"/>
              </a:buClr>
              <a:buSzPts val="33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sp>
        <p:nvSpPr>
          <p:cNvPr id="191" name="Google Shape;191;g37a8f602c24_5_22"/>
          <p:cNvSpPr txBox="1">
            <a:spLocks noGrp="1"/>
          </p:cNvSpPr>
          <p:nvPr>
            <p:ph type="sldNum" idx="12"/>
          </p:nvPr>
        </p:nvSpPr>
        <p:spPr>
          <a:xfrm>
            <a:off x="8472458" y="4663217"/>
            <a:ext cx="548775" cy="393525"/>
          </a:xfrm>
          <a:prstGeom prst="rect">
            <a:avLst/>
          </a:prstGeom>
          <a:noFill/>
          <a:ln>
            <a:noFill/>
          </a:ln>
        </p:spPr>
        <p:txBody>
          <a:bodyPr spcFirstLastPara="1" wrap="square" lIns="68575" tIns="34275" rIns="68575" bIns="34275" anchor="t" anchorCtr="0">
            <a:noAutofit/>
          </a:bodyPr>
          <a:lstStyle>
            <a:lvl1pPr marL="0" marR="0" lvl="0"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92" name="Google Shape;192;g37a8f602c24_5_2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93" name="Google Shape;193;g37a8f602c24_5_22"/>
          <p:cNvPicPr preferRelativeResize="0"/>
          <p:nvPr/>
        </p:nvPicPr>
        <p:blipFill rotWithShape="1">
          <a:blip r:embed="rId3">
            <a:alphaModFix/>
          </a:blip>
          <a:srcRect/>
          <a:stretch/>
        </p:blipFill>
        <p:spPr>
          <a:xfrm>
            <a:off x="8002150" y="4594525"/>
            <a:ext cx="924425" cy="4034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25"/>
        <p:cNvGrpSpPr/>
        <p:nvPr/>
      </p:nvGrpSpPr>
      <p:grpSpPr>
        <a:xfrm>
          <a:off x="0" y="0"/>
          <a:ext cx="0" cy="0"/>
          <a:chOff x="0" y="0"/>
          <a:chExt cx="0" cy="0"/>
        </a:xfrm>
      </p:grpSpPr>
      <p:pic>
        <p:nvPicPr>
          <p:cNvPr id="26" name="Google Shape;26;p1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27" name="Google Shape;27;p17"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28" name="Google Shape;28;p17"/>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9" name="Google Shape;29;p17"/>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pic>
        <p:nvPicPr>
          <p:cNvPr id="30" name="Google Shape;30;p1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1" name="Google Shape;31;p1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chemeClr val="dk1"/>
                </a:solidFill>
                <a:latin typeface="Arial"/>
                <a:ea typeface="Arial"/>
                <a:cs typeface="Arial"/>
                <a:sym typeface="Arial"/>
              </a:rPr>
              <a:t> </a:t>
            </a:r>
            <a:fld id="{00000000-1234-1234-1234-123412341234}" type="slidenum">
              <a:rPr lang="en-US"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lide without image - Blue 1">
  <p:cSld name="TITLE_AND_BODY_1_1_1_1_1_1_1_1_1_1_1">
    <p:spTree>
      <p:nvGrpSpPr>
        <p:cNvPr id="1" name="Shape 194"/>
        <p:cNvGrpSpPr/>
        <p:nvPr/>
      </p:nvGrpSpPr>
      <p:grpSpPr>
        <a:xfrm>
          <a:off x="0" y="0"/>
          <a:ext cx="0" cy="0"/>
          <a:chOff x="0" y="0"/>
          <a:chExt cx="0" cy="0"/>
        </a:xfrm>
      </p:grpSpPr>
      <p:pic>
        <p:nvPicPr>
          <p:cNvPr id="195" name="Google Shape;195;g37a8f602c24_5_28"/>
          <p:cNvPicPr preferRelativeResize="0"/>
          <p:nvPr/>
        </p:nvPicPr>
        <p:blipFill rotWithShape="1">
          <a:blip r:embed="rId2">
            <a:alphaModFix/>
          </a:blip>
          <a:srcRect/>
          <a:stretch/>
        </p:blipFill>
        <p:spPr>
          <a:xfrm>
            <a:off x="0" y="4320695"/>
            <a:ext cx="9144004" cy="830461"/>
          </a:xfrm>
          <a:prstGeom prst="rect">
            <a:avLst/>
          </a:prstGeom>
          <a:noFill/>
          <a:ln>
            <a:noFill/>
          </a:ln>
        </p:spPr>
      </p:pic>
      <p:cxnSp>
        <p:nvCxnSpPr>
          <p:cNvPr id="196" name="Google Shape;196;g37a8f602c24_5_28"/>
          <p:cNvCxnSpPr/>
          <p:nvPr/>
        </p:nvCxnSpPr>
        <p:spPr>
          <a:xfrm>
            <a:off x="0" y="918350"/>
            <a:ext cx="7479675" cy="0"/>
          </a:xfrm>
          <a:prstGeom prst="straightConnector1">
            <a:avLst/>
          </a:prstGeom>
          <a:noFill/>
          <a:ln w="19050" cap="flat" cmpd="sng">
            <a:solidFill>
              <a:srgbClr val="488BC9"/>
            </a:solidFill>
            <a:prstDash val="solid"/>
            <a:round/>
            <a:headEnd type="none" w="sm" len="sm"/>
            <a:tailEnd type="none" w="sm" len="sm"/>
          </a:ln>
        </p:spPr>
      </p:cxnSp>
      <p:sp>
        <p:nvSpPr>
          <p:cNvPr id="197" name="Google Shape;197;g37a8f602c24_5_28"/>
          <p:cNvSpPr txBox="1">
            <a:spLocks noGrp="1"/>
          </p:cNvSpPr>
          <p:nvPr>
            <p:ph type="title"/>
          </p:nvPr>
        </p:nvSpPr>
        <p:spPr>
          <a:xfrm>
            <a:off x="311700" y="105100"/>
            <a:ext cx="7167825" cy="741375"/>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98" name="Google Shape;198;g37a8f602c24_5_28"/>
          <p:cNvSpPr txBox="1">
            <a:spLocks noGrp="1"/>
          </p:cNvSpPr>
          <p:nvPr>
            <p:ph type="body" idx="1"/>
          </p:nvPr>
        </p:nvSpPr>
        <p:spPr>
          <a:xfrm>
            <a:off x="311700" y="1152475"/>
            <a:ext cx="8234100" cy="3034800"/>
          </a:xfrm>
          <a:prstGeom prst="rect">
            <a:avLst/>
          </a:prstGeom>
          <a:noFill/>
          <a:ln>
            <a:noFill/>
          </a:ln>
        </p:spPr>
        <p:txBody>
          <a:bodyPr spcFirstLastPara="1" wrap="square" lIns="68575" tIns="34275" rIns="68575" bIns="34275" anchor="t" anchorCtr="0">
            <a:normAutofit/>
          </a:bodyPr>
          <a:lstStyle>
            <a:lvl1pPr marL="457200" lvl="0" indent="-330200" algn="l">
              <a:lnSpc>
                <a:spcPct val="90000"/>
              </a:lnSpc>
              <a:spcBef>
                <a:spcPts val="80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42900" algn="l">
              <a:lnSpc>
                <a:spcPct val="90000"/>
              </a:lnSpc>
              <a:spcBef>
                <a:spcPts val="400"/>
              </a:spcBef>
              <a:spcAft>
                <a:spcPts val="0"/>
              </a:spcAft>
              <a:buClr>
                <a:schemeClr val="dk1"/>
              </a:buClr>
              <a:buSzPts val="1800"/>
              <a:buFont typeface="Roboto"/>
              <a:buChar char="•"/>
              <a:defRPr>
                <a:solidFill>
                  <a:schemeClr val="dk1"/>
                </a:solidFill>
                <a:latin typeface="Roboto"/>
                <a:ea typeface="Roboto"/>
                <a:cs typeface="Roboto"/>
                <a:sym typeface="Roboto"/>
              </a:defRPr>
            </a:lvl2pPr>
            <a:lvl3pPr marL="1371600" lvl="2" indent="-323850" algn="l">
              <a:lnSpc>
                <a:spcPct val="90000"/>
              </a:lnSpc>
              <a:spcBef>
                <a:spcPts val="400"/>
              </a:spcBef>
              <a:spcAft>
                <a:spcPts val="0"/>
              </a:spcAft>
              <a:buClr>
                <a:schemeClr val="dk1"/>
              </a:buClr>
              <a:buSzPts val="1500"/>
              <a:buFont typeface="Roboto"/>
              <a:buChar char="•"/>
              <a:defRPr>
                <a:solidFill>
                  <a:schemeClr val="dk1"/>
                </a:solidFill>
                <a:latin typeface="Roboto"/>
                <a:ea typeface="Roboto"/>
                <a:cs typeface="Roboto"/>
                <a:sym typeface="Roboto"/>
              </a:defRPr>
            </a:lvl3pPr>
            <a:lvl4pPr marL="1828800" lvl="3" indent="-317500" algn="l">
              <a:lnSpc>
                <a:spcPct val="90000"/>
              </a:lnSpc>
              <a:spcBef>
                <a:spcPts val="4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90000"/>
              </a:lnSpc>
              <a:spcBef>
                <a:spcPts val="4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90000"/>
              </a:lnSpc>
              <a:spcBef>
                <a:spcPts val="4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90000"/>
              </a:lnSpc>
              <a:spcBef>
                <a:spcPts val="4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90000"/>
              </a:lnSpc>
              <a:spcBef>
                <a:spcPts val="4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90000"/>
              </a:lnSpc>
              <a:spcBef>
                <a:spcPts val="40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99" name="Google Shape;199;g37a8f602c24_5_28"/>
          <p:cNvSpPr txBox="1">
            <a:spLocks noGrp="1"/>
          </p:cNvSpPr>
          <p:nvPr>
            <p:ph type="title" idx="2"/>
          </p:nvPr>
        </p:nvSpPr>
        <p:spPr>
          <a:xfrm>
            <a:off x="123875" y="4347400"/>
            <a:ext cx="7267275" cy="156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200" name="Google Shape;200;g37a8f602c24_5_2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01" name="Google Shape;201;g37a8f602c24_5_28"/>
          <p:cNvPicPr preferRelativeResize="0"/>
          <p:nvPr/>
        </p:nvPicPr>
        <p:blipFill rotWithShape="1">
          <a:blip r:embed="rId3">
            <a:alphaModFix/>
          </a:blip>
          <a:srcRect/>
          <a:stretch/>
        </p:blipFill>
        <p:spPr>
          <a:xfrm>
            <a:off x="8002150" y="4594525"/>
            <a:ext cx="924425" cy="4034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202"/>
        <p:cNvGrpSpPr/>
        <p:nvPr/>
      </p:nvGrpSpPr>
      <p:grpSpPr>
        <a:xfrm>
          <a:off x="0" y="0"/>
          <a:ext cx="0" cy="0"/>
          <a:chOff x="0" y="0"/>
          <a:chExt cx="0" cy="0"/>
        </a:xfrm>
      </p:grpSpPr>
      <p:pic>
        <p:nvPicPr>
          <p:cNvPr id="203" name="Google Shape;203;g37a8f602c24_5_36"/>
          <p:cNvPicPr preferRelativeResize="0"/>
          <p:nvPr/>
        </p:nvPicPr>
        <p:blipFill rotWithShape="1">
          <a:blip r:embed="rId2">
            <a:alphaModFix/>
          </a:blip>
          <a:srcRect/>
          <a:stretch/>
        </p:blipFill>
        <p:spPr>
          <a:xfrm>
            <a:off x="0" y="4320695"/>
            <a:ext cx="9144004" cy="830461"/>
          </a:xfrm>
          <a:prstGeom prst="rect">
            <a:avLst/>
          </a:prstGeom>
          <a:noFill/>
          <a:ln>
            <a:noFill/>
          </a:ln>
        </p:spPr>
      </p:pic>
      <p:cxnSp>
        <p:nvCxnSpPr>
          <p:cNvPr id="204" name="Google Shape;204;g37a8f602c24_5_36"/>
          <p:cNvCxnSpPr/>
          <p:nvPr/>
        </p:nvCxnSpPr>
        <p:spPr>
          <a:xfrm>
            <a:off x="0" y="918350"/>
            <a:ext cx="7479675" cy="0"/>
          </a:xfrm>
          <a:prstGeom prst="straightConnector1">
            <a:avLst/>
          </a:prstGeom>
          <a:noFill/>
          <a:ln w="19050" cap="flat" cmpd="sng">
            <a:solidFill>
              <a:srgbClr val="488BC9"/>
            </a:solidFill>
            <a:prstDash val="solid"/>
            <a:round/>
            <a:headEnd type="none" w="sm" len="sm"/>
            <a:tailEnd type="none" w="sm" len="sm"/>
          </a:ln>
        </p:spPr>
      </p:cxnSp>
      <p:sp>
        <p:nvSpPr>
          <p:cNvPr id="205" name="Google Shape;205;g37a8f602c24_5_36"/>
          <p:cNvSpPr txBox="1">
            <a:spLocks noGrp="1"/>
          </p:cNvSpPr>
          <p:nvPr>
            <p:ph type="title"/>
          </p:nvPr>
        </p:nvSpPr>
        <p:spPr>
          <a:xfrm>
            <a:off x="311700" y="105100"/>
            <a:ext cx="7167825" cy="741375"/>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06" name="Google Shape;206;g37a8f602c24_5_36"/>
          <p:cNvSpPr txBox="1">
            <a:spLocks noGrp="1"/>
          </p:cNvSpPr>
          <p:nvPr>
            <p:ph type="body" idx="1"/>
          </p:nvPr>
        </p:nvSpPr>
        <p:spPr>
          <a:xfrm>
            <a:off x="311700" y="1152475"/>
            <a:ext cx="82341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207" name="Google Shape;207;g37a8f602c24_5_36"/>
          <p:cNvSpPr txBox="1">
            <a:spLocks noGrp="1"/>
          </p:cNvSpPr>
          <p:nvPr>
            <p:ph type="title" idx="2"/>
          </p:nvPr>
        </p:nvSpPr>
        <p:spPr>
          <a:xfrm>
            <a:off x="123875" y="4347400"/>
            <a:ext cx="7267275"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208" name="Google Shape;208;g37a8f602c24_5_3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09" name="Google Shape;209;g37a8f602c24_5_36"/>
          <p:cNvPicPr preferRelativeResize="0"/>
          <p:nvPr/>
        </p:nvPicPr>
        <p:blipFill rotWithShape="1">
          <a:blip r:embed="rId3">
            <a:alphaModFix/>
          </a:blip>
          <a:srcRect/>
          <a:stretch/>
        </p:blipFill>
        <p:spPr>
          <a:xfrm>
            <a:off x="8002150" y="4594525"/>
            <a:ext cx="924425" cy="4034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0"/>
        <p:cNvGrpSpPr/>
        <p:nvPr/>
      </p:nvGrpSpPr>
      <p:grpSpPr>
        <a:xfrm>
          <a:off x="0" y="0"/>
          <a:ext cx="0" cy="0"/>
          <a:chOff x="0" y="0"/>
          <a:chExt cx="0" cy="0"/>
        </a:xfrm>
      </p:grpSpPr>
      <p:sp>
        <p:nvSpPr>
          <p:cNvPr id="211" name="Google Shape;211;g37a8f602c24_5_44"/>
          <p:cNvSpPr/>
          <p:nvPr/>
        </p:nvSpPr>
        <p:spPr>
          <a:xfrm>
            <a:off x="0" y="3506429"/>
            <a:ext cx="9144000" cy="1637071"/>
          </a:xfrm>
          <a:prstGeom prst="rect">
            <a:avLst/>
          </a:prstGeom>
          <a:gradFill>
            <a:gsLst>
              <a:gs pos="0">
                <a:schemeClr val="lt1"/>
              </a:gs>
              <a:gs pos="100000">
                <a:srgbClr val="488BC9"/>
              </a:gs>
            </a:gsLst>
            <a:lin ang="540000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12" name="Google Shape;212;g37a8f602c24_5_44"/>
          <p:cNvSpPr txBox="1">
            <a:spLocks noGrp="1"/>
          </p:cNvSpPr>
          <p:nvPr>
            <p:ph type="ctrTitle"/>
          </p:nvPr>
        </p:nvSpPr>
        <p:spPr>
          <a:xfrm>
            <a:off x="685800" y="2427180"/>
            <a:ext cx="7772400" cy="912442"/>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dk1"/>
              </a:buClr>
              <a:buSzPts val="2700"/>
              <a:buFont typeface="Arial"/>
              <a:buNone/>
              <a:defRPr sz="270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3" name="Google Shape;213;g37a8f602c24_5_44"/>
          <p:cNvSpPr txBox="1">
            <a:spLocks noGrp="1"/>
          </p:cNvSpPr>
          <p:nvPr>
            <p:ph type="subTitle" idx="1"/>
          </p:nvPr>
        </p:nvSpPr>
        <p:spPr>
          <a:xfrm>
            <a:off x="685800" y="3805084"/>
            <a:ext cx="7772400" cy="799444"/>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500"/>
              <a:buNone/>
              <a:defRPr sz="15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pic>
        <p:nvPicPr>
          <p:cNvPr id="214" name="Google Shape;214;g37a8f602c24_5_44"/>
          <p:cNvPicPr preferRelativeResize="0"/>
          <p:nvPr/>
        </p:nvPicPr>
        <p:blipFill rotWithShape="1">
          <a:blip r:embed="rId2">
            <a:alphaModFix/>
          </a:blip>
          <a:srcRect/>
          <a:stretch/>
        </p:blipFill>
        <p:spPr>
          <a:xfrm>
            <a:off x="3165737" y="474530"/>
            <a:ext cx="2821173" cy="1322047"/>
          </a:xfrm>
          <a:prstGeom prst="rect">
            <a:avLst/>
          </a:prstGeom>
          <a:noFill/>
          <a:ln>
            <a:noFill/>
          </a:ln>
        </p:spPr>
      </p:pic>
      <p:cxnSp>
        <p:nvCxnSpPr>
          <p:cNvPr id="215" name="Google Shape;215;g37a8f602c24_5_44"/>
          <p:cNvCxnSpPr/>
          <p:nvPr/>
        </p:nvCxnSpPr>
        <p:spPr>
          <a:xfrm>
            <a:off x="685801" y="2079522"/>
            <a:ext cx="7801897" cy="0"/>
          </a:xfrm>
          <a:prstGeom prst="straightConnector1">
            <a:avLst/>
          </a:prstGeom>
          <a:noFill/>
          <a:ln w="19050" cap="flat" cmpd="sng">
            <a:solidFill>
              <a:srgbClr val="488BC9"/>
            </a:solidFill>
            <a:prstDash val="solid"/>
            <a:miter lim="800000"/>
            <a:headEnd type="none" w="sm" len="sm"/>
            <a:tailEnd type="none" w="sm" len="sm"/>
          </a:ln>
        </p:spPr>
      </p:cxnSp>
      <p:sp>
        <p:nvSpPr>
          <p:cNvPr id="216" name="Google Shape;216;g37a8f602c24_5_44"/>
          <p:cNvSpPr txBox="1">
            <a:spLocks noGrp="1"/>
          </p:cNvSpPr>
          <p:nvPr>
            <p:ph type="sldNum" idx="12"/>
          </p:nvPr>
        </p:nvSpPr>
        <p:spPr>
          <a:xfrm>
            <a:off x="223071" y="4820264"/>
            <a:ext cx="2057400" cy="273844"/>
          </a:xfrm>
          <a:prstGeom prst="rect">
            <a:avLst/>
          </a:prstGeom>
          <a:noFill/>
          <a:ln>
            <a:noFill/>
          </a:ln>
        </p:spPr>
        <p:txBody>
          <a:bodyPr spcFirstLastPara="1" wrap="square" lIns="68575" tIns="34275" rIns="68575" bIns="34275"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217"/>
        <p:cNvGrpSpPr/>
        <p:nvPr/>
      </p:nvGrpSpPr>
      <p:grpSpPr>
        <a:xfrm>
          <a:off x="0" y="0"/>
          <a:ext cx="0" cy="0"/>
          <a:chOff x="0" y="0"/>
          <a:chExt cx="0" cy="0"/>
        </a:xfrm>
      </p:grpSpPr>
      <p:pic>
        <p:nvPicPr>
          <p:cNvPr id="218" name="Google Shape;218;g37a8f602c24_5_51"/>
          <p:cNvPicPr preferRelativeResize="0"/>
          <p:nvPr/>
        </p:nvPicPr>
        <p:blipFill rotWithShape="1">
          <a:blip r:embed="rId2">
            <a:alphaModFix/>
          </a:blip>
          <a:srcRect/>
          <a:stretch/>
        </p:blipFill>
        <p:spPr>
          <a:xfrm>
            <a:off x="1" y="1"/>
            <a:ext cx="9143999" cy="5143499"/>
          </a:xfrm>
          <a:prstGeom prst="rect">
            <a:avLst/>
          </a:prstGeom>
          <a:noFill/>
          <a:ln>
            <a:noFill/>
          </a:ln>
        </p:spPr>
      </p:pic>
      <p:sp>
        <p:nvSpPr>
          <p:cNvPr id="219" name="Google Shape;219;g37a8f602c24_5_51"/>
          <p:cNvSpPr txBox="1">
            <a:spLocks noGrp="1"/>
          </p:cNvSpPr>
          <p:nvPr>
            <p:ph type="ctrTitle"/>
          </p:nvPr>
        </p:nvSpPr>
        <p:spPr>
          <a:xfrm>
            <a:off x="685800" y="1946787"/>
            <a:ext cx="7772400" cy="1753215"/>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0" name="Google Shape;220;g37a8f602c24_5_51"/>
          <p:cNvSpPr txBox="1">
            <a:spLocks noGrp="1"/>
          </p:cNvSpPr>
          <p:nvPr>
            <p:ph type="sldNum" idx="12"/>
          </p:nvPr>
        </p:nvSpPr>
        <p:spPr>
          <a:xfrm>
            <a:off x="223071" y="4820264"/>
            <a:ext cx="2057400" cy="273844"/>
          </a:xfrm>
          <a:prstGeom prst="rect">
            <a:avLst/>
          </a:prstGeom>
          <a:noFill/>
          <a:ln>
            <a:noFill/>
          </a:ln>
        </p:spPr>
        <p:txBody>
          <a:bodyPr spcFirstLastPara="1" wrap="square" lIns="68575" tIns="34275" rIns="68575" bIns="34275"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1">
  <p:cSld name="OBJECT_1">
    <p:spTree>
      <p:nvGrpSpPr>
        <p:cNvPr id="1" name="Shape 221"/>
        <p:cNvGrpSpPr/>
        <p:nvPr/>
      </p:nvGrpSpPr>
      <p:grpSpPr>
        <a:xfrm>
          <a:off x="0" y="0"/>
          <a:ext cx="0" cy="0"/>
          <a:chOff x="0" y="0"/>
          <a:chExt cx="0" cy="0"/>
        </a:xfrm>
      </p:grpSpPr>
      <p:sp>
        <p:nvSpPr>
          <p:cNvPr id="222" name="Google Shape;222;g37a8f602c24_5_55"/>
          <p:cNvSpPr txBox="1">
            <a:spLocks noGrp="1"/>
          </p:cNvSpPr>
          <p:nvPr>
            <p:ph type="ftr" idx="11"/>
          </p:nvPr>
        </p:nvSpPr>
        <p:spPr>
          <a:xfrm>
            <a:off x="3108960" y="4783455"/>
            <a:ext cx="2926125" cy="16155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23" name="Google Shape;223;g37a8f602c24_5_55"/>
          <p:cNvSpPr txBox="1">
            <a:spLocks noGrp="1"/>
          </p:cNvSpPr>
          <p:nvPr>
            <p:ph type="dt" idx="10"/>
          </p:nvPr>
        </p:nvSpPr>
        <p:spPr>
          <a:xfrm>
            <a:off x="457200" y="4783455"/>
            <a:ext cx="2103075" cy="16155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24" name="Google Shape;224;g37a8f602c24_5_55"/>
          <p:cNvSpPr txBox="1">
            <a:spLocks noGrp="1"/>
          </p:cNvSpPr>
          <p:nvPr>
            <p:ph type="sldNum" idx="12"/>
          </p:nvPr>
        </p:nvSpPr>
        <p:spPr>
          <a:xfrm>
            <a:off x="4533673" y="4831477"/>
            <a:ext cx="76725" cy="81450"/>
          </a:xfrm>
          <a:prstGeom prst="rect">
            <a:avLst/>
          </a:prstGeom>
          <a:noFill/>
          <a:ln>
            <a:noFill/>
          </a:ln>
        </p:spPr>
        <p:txBody>
          <a:bodyPr spcFirstLastPara="1" wrap="square" lIns="0" tIns="0" rIns="0" bIns="0" anchor="t" anchorCtr="0">
            <a:spAutoFit/>
          </a:bodyPr>
          <a:lstStyle>
            <a:lvl1pPr marL="12700" marR="0" lvl="0" indent="0" algn="l">
              <a:lnSpc>
                <a:spcPct val="100000"/>
              </a:lnSpc>
              <a:spcBef>
                <a:spcPts val="0"/>
              </a:spcBef>
              <a:spcAft>
                <a:spcPts val="0"/>
              </a:spcAft>
              <a:buClr>
                <a:srgbClr val="000000"/>
              </a:buClr>
              <a:buSzPts val="500"/>
              <a:buFont typeface="Arial"/>
              <a:buNone/>
              <a:defRPr sz="500" b="0" i="0" u="none" strike="noStrike" cap="none">
                <a:solidFill>
                  <a:schemeClr val="dk1"/>
                </a:solidFill>
                <a:latin typeface="Arial"/>
                <a:ea typeface="Arial"/>
                <a:cs typeface="Arial"/>
                <a:sym typeface="Arial"/>
              </a:defRPr>
            </a:lvl1pPr>
            <a:lvl2pPr marL="12700" marR="0" lvl="1" indent="0" algn="l">
              <a:lnSpc>
                <a:spcPct val="100000"/>
              </a:lnSpc>
              <a:spcBef>
                <a:spcPts val="0"/>
              </a:spcBef>
              <a:spcAft>
                <a:spcPts val="0"/>
              </a:spcAft>
              <a:buClr>
                <a:srgbClr val="000000"/>
              </a:buClr>
              <a:buSzPts val="500"/>
              <a:buFont typeface="Arial"/>
              <a:buNone/>
              <a:defRPr sz="500" b="0" i="0" u="none" strike="noStrike" cap="none">
                <a:solidFill>
                  <a:schemeClr val="dk1"/>
                </a:solidFill>
                <a:latin typeface="Arial"/>
                <a:ea typeface="Arial"/>
                <a:cs typeface="Arial"/>
                <a:sym typeface="Arial"/>
              </a:defRPr>
            </a:lvl2pPr>
            <a:lvl3pPr marL="12700" marR="0" lvl="2" indent="0" algn="l">
              <a:lnSpc>
                <a:spcPct val="100000"/>
              </a:lnSpc>
              <a:spcBef>
                <a:spcPts val="0"/>
              </a:spcBef>
              <a:spcAft>
                <a:spcPts val="0"/>
              </a:spcAft>
              <a:buClr>
                <a:srgbClr val="000000"/>
              </a:buClr>
              <a:buSzPts val="500"/>
              <a:buFont typeface="Arial"/>
              <a:buNone/>
              <a:defRPr sz="500" b="0" i="0" u="none" strike="noStrike" cap="none">
                <a:solidFill>
                  <a:schemeClr val="dk1"/>
                </a:solidFill>
                <a:latin typeface="Arial"/>
                <a:ea typeface="Arial"/>
                <a:cs typeface="Arial"/>
                <a:sym typeface="Arial"/>
              </a:defRPr>
            </a:lvl3pPr>
            <a:lvl4pPr marL="12700" marR="0" lvl="3" indent="0" algn="l">
              <a:lnSpc>
                <a:spcPct val="100000"/>
              </a:lnSpc>
              <a:spcBef>
                <a:spcPts val="0"/>
              </a:spcBef>
              <a:spcAft>
                <a:spcPts val="0"/>
              </a:spcAft>
              <a:buClr>
                <a:srgbClr val="000000"/>
              </a:buClr>
              <a:buSzPts val="500"/>
              <a:buFont typeface="Arial"/>
              <a:buNone/>
              <a:defRPr sz="500" b="0" i="0" u="none" strike="noStrike" cap="none">
                <a:solidFill>
                  <a:schemeClr val="dk1"/>
                </a:solidFill>
                <a:latin typeface="Arial"/>
                <a:ea typeface="Arial"/>
                <a:cs typeface="Arial"/>
                <a:sym typeface="Arial"/>
              </a:defRPr>
            </a:lvl4pPr>
            <a:lvl5pPr marL="12700" marR="0" lvl="4" indent="0" algn="l">
              <a:lnSpc>
                <a:spcPct val="100000"/>
              </a:lnSpc>
              <a:spcBef>
                <a:spcPts val="0"/>
              </a:spcBef>
              <a:spcAft>
                <a:spcPts val="0"/>
              </a:spcAft>
              <a:buClr>
                <a:srgbClr val="000000"/>
              </a:buClr>
              <a:buSzPts val="500"/>
              <a:buFont typeface="Arial"/>
              <a:buNone/>
              <a:defRPr sz="500" b="0" i="0" u="none" strike="noStrike" cap="none">
                <a:solidFill>
                  <a:schemeClr val="dk1"/>
                </a:solidFill>
                <a:latin typeface="Arial"/>
                <a:ea typeface="Arial"/>
                <a:cs typeface="Arial"/>
                <a:sym typeface="Arial"/>
              </a:defRPr>
            </a:lvl5pPr>
            <a:lvl6pPr marL="12700" marR="0" lvl="5" indent="0" algn="l">
              <a:lnSpc>
                <a:spcPct val="100000"/>
              </a:lnSpc>
              <a:spcBef>
                <a:spcPts val="0"/>
              </a:spcBef>
              <a:spcAft>
                <a:spcPts val="0"/>
              </a:spcAft>
              <a:buClr>
                <a:srgbClr val="000000"/>
              </a:buClr>
              <a:buSzPts val="500"/>
              <a:buFont typeface="Arial"/>
              <a:buNone/>
              <a:defRPr sz="500" b="0" i="0" u="none" strike="noStrike" cap="none">
                <a:solidFill>
                  <a:schemeClr val="dk1"/>
                </a:solidFill>
                <a:latin typeface="Arial"/>
                <a:ea typeface="Arial"/>
                <a:cs typeface="Arial"/>
                <a:sym typeface="Arial"/>
              </a:defRPr>
            </a:lvl6pPr>
            <a:lvl7pPr marL="12700" marR="0" lvl="6" indent="0" algn="l">
              <a:lnSpc>
                <a:spcPct val="100000"/>
              </a:lnSpc>
              <a:spcBef>
                <a:spcPts val="0"/>
              </a:spcBef>
              <a:spcAft>
                <a:spcPts val="0"/>
              </a:spcAft>
              <a:buClr>
                <a:srgbClr val="000000"/>
              </a:buClr>
              <a:buSzPts val="500"/>
              <a:buFont typeface="Arial"/>
              <a:buNone/>
              <a:defRPr sz="500" b="0" i="0" u="none" strike="noStrike" cap="none">
                <a:solidFill>
                  <a:schemeClr val="dk1"/>
                </a:solidFill>
                <a:latin typeface="Arial"/>
                <a:ea typeface="Arial"/>
                <a:cs typeface="Arial"/>
                <a:sym typeface="Arial"/>
              </a:defRPr>
            </a:lvl7pPr>
            <a:lvl8pPr marL="12700" marR="0" lvl="7" indent="0" algn="l">
              <a:lnSpc>
                <a:spcPct val="100000"/>
              </a:lnSpc>
              <a:spcBef>
                <a:spcPts val="0"/>
              </a:spcBef>
              <a:spcAft>
                <a:spcPts val="0"/>
              </a:spcAft>
              <a:buClr>
                <a:srgbClr val="000000"/>
              </a:buClr>
              <a:buSzPts val="500"/>
              <a:buFont typeface="Arial"/>
              <a:buNone/>
              <a:defRPr sz="500" b="0" i="0" u="none" strike="noStrike" cap="none">
                <a:solidFill>
                  <a:schemeClr val="dk1"/>
                </a:solidFill>
                <a:latin typeface="Arial"/>
                <a:ea typeface="Arial"/>
                <a:cs typeface="Arial"/>
                <a:sym typeface="Arial"/>
              </a:defRPr>
            </a:lvl8pPr>
            <a:lvl9pPr marL="12700" marR="0" lvl="8" indent="0" algn="l">
              <a:lnSpc>
                <a:spcPct val="100000"/>
              </a:lnSpc>
              <a:spcBef>
                <a:spcPts val="0"/>
              </a:spcBef>
              <a:spcAft>
                <a:spcPts val="0"/>
              </a:spcAft>
              <a:buClr>
                <a:srgbClr val="000000"/>
              </a:buClr>
              <a:buSzPts val="500"/>
              <a:buFont typeface="Arial"/>
              <a:buNone/>
              <a:defRPr sz="500" b="0" i="0" u="none" strike="noStrike" cap="none">
                <a:solidFill>
                  <a:schemeClr val="dk1"/>
                </a:solidFill>
                <a:latin typeface="Arial"/>
                <a:ea typeface="Arial"/>
                <a:cs typeface="Arial"/>
                <a:sym typeface="Arial"/>
              </a:defRPr>
            </a:lvl9pPr>
          </a:lstStyle>
          <a:p>
            <a:pPr marL="1270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225"/>
        <p:cNvGrpSpPr/>
        <p:nvPr/>
      </p:nvGrpSpPr>
      <p:grpSpPr>
        <a:xfrm>
          <a:off x="0" y="0"/>
          <a:ext cx="0" cy="0"/>
          <a:chOff x="0" y="0"/>
          <a:chExt cx="0" cy="0"/>
        </a:xfrm>
      </p:grpSpPr>
      <p:pic>
        <p:nvPicPr>
          <p:cNvPr id="226" name="Google Shape;226;g37a8f602c24_5_59"/>
          <p:cNvPicPr preferRelativeResize="0"/>
          <p:nvPr/>
        </p:nvPicPr>
        <p:blipFill rotWithShape="1">
          <a:blip r:embed="rId2">
            <a:alphaModFix/>
          </a:blip>
          <a:srcRect/>
          <a:stretch/>
        </p:blipFill>
        <p:spPr>
          <a:xfrm>
            <a:off x="0" y="0"/>
            <a:ext cx="9144008" cy="5143502"/>
          </a:xfrm>
          <a:prstGeom prst="rect">
            <a:avLst/>
          </a:prstGeom>
          <a:noFill/>
          <a:ln>
            <a:noFill/>
          </a:ln>
        </p:spPr>
      </p:pic>
      <p:sp>
        <p:nvSpPr>
          <p:cNvPr id="227" name="Google Shape;227;g37a8f602c24_5_59"/>
          <p:cNvSpPr txBox="1">
            <a:spLocks noGrp="1"/>
          </p:cNvSpPr>
          <p:nvPr>
            <p:ph type="title"/>
          </p:nvPr>
        </p:nvSpPr>
        <p:spPr>
          <a:xfrm>
            <a:off x="0" y="3361600"/>
            <a:ext cx="9144000" cy="666675"/>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28" name="Google Shape;228;g37a8f602c24_5_59"/>
          <p:cNvSpPr txBox="1">
            <a:spLocks noGrp="1"/>
          </p:cNvSpPr>
          <p:nvPr>
            <p:ph type="sldNum" idx="12"/>
          </p:nvPr>
        </p:nvSpPr>
        <p:spPr>
          <a:xfrm>
            <a:off x="8472458" y="4663217"/>
            <a:ext cx="548775" cy="393525"/>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29" name="Google Shape;229;g37a8f602c24_5_5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30" name="Google Shape;230;g37a8f602c24_5_59"/>
          <p:cNvPicPr preferRelativeResize="0"/>
          <p:nvPr/>
        </p:nvPicPr>
        <p:blipFill rotWithShape="1">
          <a:blip r:embed="rId3">
            <a:alphaModFix/>
          </a:blip>
          <a:srcRect/>
          <a:stretch/>
        </p:blipFill>
        <p:spPr>
          <a:xfrm>
            <a:off x="8002150" y="4594525"/>
            <a:ext cx="924425" cy="40340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231"/>
        <p:cNvGrpSpPr/>
        <p:nvPr/>
      </p:nvGrpSpPr>
      <p:grpSpPr>
        <a:xfrm>
          <a:off x="0" y="0"/>
          <a:ext cx="0" cy="0"/>
          <a:chOff x="0" y="0"/>
          <a:chExt cx="0" cy="0"/>
        </a:xfrm>
      </p:grpSpPr>
      <p:pic>
        <p:nvPicPr>
          <p:cNvPr id="232" name="Google Shape;232;g37a8f602c24_5_65"/>
          <p:cNvPicPr preferRelativeResize="0"/>
          <p:nvPr/>
        </p:nvPicPr>
        <p:blipFill rotWithShape="1">
          <a:blip r:embed="rId2">
            <a:alphaModFix/>
          </a:blip>
          <a:srcRect/>
          <a:stretch/>
        </p:blipFill>
        <p:spPr>
          <a:xfrm>
            <a:off x="0" y="0"/>
            <a:ext cx="9144008" cy="5143502"/>
          </a:xfrm>
          <a:prstGeom prst="rect">
            <a:avLst/>
          </a:prstGeom>
          <a:noFill/>
          <a:ln>
            <a:noFill/>
          </a:ln>
        </p:spPr>
      </p:pic>
      <p:sp>
        <p:nvSpPr>
          <p:cNvPr id="233" name="Google Shape;233;g37a8f602c24_5_65"/>
          <p:cNvSpPr txBox="1">
            <a:spLocks noGrp="1"/>
          </p:cNvSpPr>
          <p:nvPr>
            <p:ph type="title"/>
          </p:nvPr>
        </p:nvSpPr>
        <p:spPr>
          <a:xfrm>
            <a:off x="0" y="3361600"/>
            <a:ext cx="9144000" cy="666675"/>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34" name="Google Shape;234;g37a8f602c24_5_65"/>
          <p:cNvSpPr txBox="1">
            <a:spLocks noGrp="1"/>
          </p:cNvSpPr>
          <p:nvPr>
            <p:ph type="sldNum" idx="12"/>
          </p:nvPr>
        </p:nvSpPr>
        <p:spPr>
          <a:xfrm>
            <a:off x="8472458" y="4663217"/>
            <a:ext cx="548775" cy="393525"/>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35" name="Google Shape;235;g37a8f602c24_5_6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36" name="Google Shape;236;g37a8f602c24_5_65"/>
          <p:cNvPicPr preferRelativeResize="0"/>
          <p:nvPr/>
        </p:nvPicPr>
        <p:blipFill rotWithShape="1">
          <a:blip r:embed="rId3">
            <a:alphaModFix/>
          </a:blip>
          <a:srcRect/>
          <a:stretch/>
        </p:blipFill>
        <p:spPr>
          <a:xfrm>
            <a:off x="8002150" y="4594525"/>
            <a:ext cx="924425" cy="40340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37"/>
        <p:cNvGrpSpPr/>
        <p:nvPr/>
      </p:nvGrpSpPr>
      <p:grpSpPr>
        <a:xfrm>
          <a:off x="0" y="0"/>
          <a:ext cx="0" cy="0"/>
          <a:chOff x="0" y="0"/>
          <a:chExt cx="0" cy="0"/>
        </a:xfrm>
      </p:grpSpPr>
      <p:pic>
        <p:nvPicPr>
          <p:cNvPr id="238" name="Google Shape;238;g37a8f602c24_5_71"/>
          <p:cNvPicPr preferRelativeResize="0"/>
          <p:nvPr/>
        </p:nvPicPr>
        <p:blipFill rotWithShape="1">
          <a:blip r:embed="rId2">
            <a:alphaModFix/>
          </a:blip>
          <a:srcRect/>
          <a:stretch/>
        </p:blipFill>
        <p:spPr>
          <a:xfrm>
            <a:off x="1" y="0"/>
            <a:ext cx="9143997" cy="914400"/>
          </a:xfrm>
          <a:prstGeom prst="rect">
            <a:avLst/>
          </a:prstGeom>
          <a:noFill/>
          <a:ln>
            <a:noFill/>
          </a:ln>
        </p:spPr>
      </p:pic>
      <p:sp>
        <p:nvSpPr>
          <p:cNvPr id="239" name="Google Shape;239;g37a8f602c24_5_71"/>
          <p:cNvSpPr txBox="1">
            <a:spLocks noGrp="1"/>
          </p:cNvSpPr>
          <p:nvPr>
            <p:ph type="title"/>
          </p:nvPr>
        </p:nvSpPr>
        <p:spPr>
          <a:xfrm>
            <a:off x="1168811" y="315247"/>
            <a:ext cx="5158247" cy="44295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1800"/>
              <a:buFont typeface="Arial"/>
              <a:buNone/>
              <a:defRPr sz="18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0" name="Google Shape;240;g37a8f602c24_5_71"/>
          <p:cNvSpPr txBox="1">
            <a:spLocks noGrp="1"/>
          </p:cNvSpPr>
          <p:nvPr>
            <p:ph type="body" idx="1"/>
          </p:nvPr>
        </p:nvSpPr>
        <p:spPr>
          <a:xfrm>
            <a:off x="628650" y="1097280"/>
            <a:ext cx="7886700" cy="3480505"/>
          </a:xfrm>
          <a:prstGeom prst="rect">
            <a:avLst/>
          </a:prstGeom>
          <a:noFill/>
          <a:ln>
            <a:noFill/>
          </a:ln>
        </p:spPr>
        <p:txBody>
          <a:bodyPr spcFirstLastPara="1" wrap="square" lIns="0" tIns="0" rIns="0" bIns="34275"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241" name="Google Shape;241;g37a8f602c24_5_71"/>
          <p:cNvPicPr preferRelativeResize="0"/>
          <p:nvPr/>
        </p:nvPicPr>
        <p:blipFill rotWithShape="1">
          <a:blip r:embed="rId3">
            <a:alphaModFix/>
          </a:blip>
          <a:srcRect/>
          <a:stretch/>
        </p:blipFill>
        <p:spPr>
          <a:xfrm>
            <a:off x="7772400" y="4629151"/>
            <a:ext cx="1143000" cy="364439"/>
          </a:xfrm>
          <a:prstGeom prst="rect">
            <a:avLst/>
          </a:prstGeom>
          <a:noFill/>
          <a:ln>
            <a:noFill/>
          </a:ln>
        </p:spPr>
      </p:pic>
      <p:sp>
        <p:nvSpPr>
          <p:cNvPr id="242" name="Google Shape;242;g37a8f602c24_5_71"/>
          <p:cNvSpPr txBox="1">
            <a:spLocks noGrp="1"/>
          </p:cNvSpPr>
          <p:nvPr>
            <p:ph type="sldNum" idx="12"/>
          </p:nvPr>
        </p:nvSpPr>
        <p:spPr>
          <a:xfrm>
            <a:off x="223071" y="4820264"/>
            <a:ext cx="2057400" cy="273844"/>
          </a:xfrm>
          <a:prstGeom prst="rect">
            <a:avLst/>
          </a:prstGeom>
          <a:noFill/>
          <a:ln>
            <a:noFill/>
          </a:ln>
        </p:spPr>
        <p:txBody>
          <a:bodyPr spcFirstLastPara="1" wrap="square" lIns="68575" tIns="34275" rIns="68575" bIns="34275"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243" name="Google Shape;243;g37a8f602c24_5_71"/>
          <p:cNvPicPr preferRelativeResize="0"/>
          <p:nvPr/>
        </p:nvPicPr>
        <p:blipFill rotWithShape="1">
          <a:blip r:embed="rId4">
            <a:alphaModFix/>
          </a:blip>
          <a:srcRect/>
          <a:stretch/>
        </p:blipFill>
        <p:spPr>
          <a:xfrm>
            <a:off x="117220" y="31093"/>
            <a:ext cx="934373" cy="801354"/>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244"/>
        <p:cNvGrpSpPr/>
        <p:nvPr/>
      </p:nvGrpSpPr>
      <p:grpSpPr>
        <a:xfrm>
          <a:off x="0" y="0"/>
          <a:ext cx="0" cy="0"/>
          <a:chOff x="0" y="0"/>
          <a:chExt cx="0" cy="0"/>
        </a:xfrm>
      </p:grpSpPr>
      <p:pic>
        <p:nvPicPr>
          <p:cNvPr id="245" name="Google Shape;245;g37a8f602c24_5_78"/>
          <p:cNvPicPr preferRelativeResize="0"/>
          <p:nvPr/>
        </p:nvPicPr>
        <p:blipFill rotWithShape="1">
          <a:blip r:embed="rId2">
            <a:alphaModFix/>
          </a:blip>
          <a:srcRect/>
          <a:stretch/>
        </p:blipFill>
        <p:spPr>
          <a:xfrm>
            <a:off x="1" y="1"/>
            <a:ext cx="9143997" cy="914399"/>
          </a:xfrm>
          <a:prstGeom prst="rect">
            <a:avLst/>
          </a:prstGeom>
          <a:noFill/>
          <a:ln>
            <a:noFill/>
          </a:ln>
        </p:spPr>
      </p:pic>
      <p:sp>
        <p:nvSpPr>
          <p:cNvPr id="246" name="Google Shape;246;g37a8f602c24_5_78"/>
          <p:cNvSpPr txBox="1">
            <a:spLocks noGrp="1"/>
          </p:cNvSpPr>
          <p:nvPr>
            <p:ph type="title"/>
          </p:nvPr>
        </p:nvSpPr>
        <p:spPr>
          <a:xfrm>
            <a:off x="1168811" y="315247"/>
            <a:ext cx="5158247" cy="44295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1800"/>
              <a:buFont typeface="Arial"/>
              <a:buNone/>
              <a:defRPr sz="18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7" name="Google Shape;247;g37a8f602c24_5_78"/>
          <p:cNvSpPr txBox="1">
            <a:spLocks noGrp="1"/>
          </p:cNvSpPr>
          <p:nvPr>
            <p:ph type="body" idx="1"/>
          </p:nvPr>
        </p:nvSpPr>
        <p:spPr>
          <a:xfrm>
            <a:off x="628650" y="1097280"/>
            <a:ext cx="7886700" cy="3480505"/>
          </a:xfrm>
          <a:prstGeom prst="rect">
            <a:avLst/>
          </a:prstGeom>
          <a:noFill/>
          <a:ln>
            <a:noFill/>
          </a:ln>
        </p:spPr>
        <p:txBody>
          <a:bodyPr spcFirstLastPara="1" wrap="square" lIns="0" tIns="0" rIns="0" bIns="34275"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248" name="Google Shape;248;g37a8f602c24_5_78"/>
          <p:cNvPicPr preferRelativeResize="0"/>
          <p:nvPr/>
        </p:nvPicPr>
        <p:blipFill rotWithShape="1">
          <a:blip r:embed="rId3">
            <a:alphaModFix/>
          </a:blip>
          <a:srcRect/>
          <a:stretch/>
        </p:blipFill>
        <p:spPr>
          <a:xfrm>
            <a:off x="7772400" y="4629151"/>
            <a:ext cx="1143000" cy="364439"/>
          </a:xfrm>
          <a:prstGeom prst="rect">
            <a:avLst/>
          </a:prstGeom>
          <a:noFill/>
          <a:ln>
            <a:noFill/>
          </a:ln>
        </p:spPr>
      </p:pic>
      <p:sp>
        <p:nvSpPr>
          <p:cNvPr id="249" name="Google Shape;249;g37a8f602c24_5_78"/>
          <p:cNvSpPr txBox="1">
            <a:spLocks noGrp="1"/>
          </p:cNvSpPr>
          <p:nvPr>
            <p:ph type="sldNum" idx="12"/>
          </p:nvPr>
        </p:nvSpPr>
        <p:spPr>
          <a:xfrm>
            <a:off x="223071" y="4820264"/>
            <a:ext cx="2057400" cy="273844"/>
          </a:xfrm>
          <a:prstGeom prst="rect">
            <a:avLst/>
          </a:prstGeom>
          <a:noFill/>
          <a:ln>
            <a:noFill/>
          </a:ln>
        </p:spPr>
        <p:txBody>
          <a:bodyPr spcFirstLastPara="1" wrap="square" lIns="68575" tIns="34275" rIns="68575" bIns="34275"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250" name="Google Shape;250;g37a8f602c24_5_78"/>
          <p:cNvPicPr preferRelativeResize="0"/>
          <p:nvPr/>
        </p:nvPicPr>
        <p:blipFill rotWithShape="1">
          <a:blip r:embed="rId4">
            <a:alphaModFix/>
          </a:blip>
          <a:srcRect/>
          <a:stretch/>
        </p:blipFill>
        <p:spPr>
          <a:xfrm>
            <a:off x="117220" y="31093"/>
            <a:ext cx="934373" cy="801354"/>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251"/>
        <p:cNvGrpSpPr/>
        <p:nvPr/>
      </p:nvGrpSpPr>
      <p:grpSpPr>
        <a:xfrm>
          <a:off x="0" y="0"/>
          <a:ext cx="0" cy="0"/>
          <a:chOff x="0" y="0"/>
          <a:chExt cx="0" cy="0"/>
        </a:xfrm>
      </p:grpSpPr>
      <p:pic>
        <p:nvPicPr>
          <p:cNvPr id="252" name="Google Shape;252;g37a8f602c24_5_85"/>
          <p:cNvPicPr preferRelativeResize="0"/>
          <p:nvPr/>
        </p:nvPicPr>
        <p:blipFill rotWithShape="1">
          <a:blip r:embed="rId2">
            <a:alphaModFix/>
          </a:blip>
          <a:srcRect/>
          <a:stretch/>
        </p:blipFill>
        <p:spPr>
          <a:xfrm>
            <a:off x="1" y="1"/>
            <a:ext cx="9143997" cy="914399"/>
          </a:xfrm>
          <a:prstGeom prst="rect">
            <a:avLst/>
          </a:prstGeom>
          <a:noFill/>
          <a:ln>
            <a:noFill/>
          </a:ln>
        </p:spPr>
      </p:pic>
      <p:sp>
        <p:nvSpPr>
          <p:cNvPr id="253" name="Google Shape;253;g37a8f602c24_5_85"/>
          <p:cNvSpPr txBox="1">
            <a:spLocks noGrp="1"/>
          </p:cNvSpPr>
          <p:nvPr>
            <p:ph type="title"/>
          </p:nvPr>
        </p:nvSpPr>
        <p:spPr>
          <a:xfrm>
            <a:off x="1168811" y="315247"/>
            <a:ext cx="5158247" cy="44295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1800"/>
              <a:buFont typeface="Arial"/>
              <a:buNone/>
              <a:defRPr sz="18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54" name="Google Shape;254;g37a8f602c24_5_85"/>
          <p:cNvSpPr txBox="1">
            <a:spLocks noGrp="1"/>
          </p:cNvSpPr>
          <p:nvPr>
            <p:ph type="body" idx="1"/>
          </p:nvPr>
        </p:nvSpPr>
        <p:spPr>
          <a:xfrm>
            <a:off x="628650" y="1097280"/>
            <a:ext cx="7886700" cy="3480505"/>
          </a:xfrm>
          <a:prstGeom prst="rect">
            <a:avLst/>
          </a:prstGeom>
          <a:noFill/>
          <a:ln>
            <a:noFill/>
          </a:ln>
        </p:spPr>
        <p:txBody>
          <a:bodyPr spcFirstLastPara="1" wrap="square" lIns="0" tIns="0" rIns="0" bIns="34275"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255" name="Google Shape;255;g37a8f602c24_5_85"/>
          <p:cNvPicPr preferRelativeResize="0"/>
          <p:nvPr/>
        </p:nvPicPr>
        <p:blipFill rotWithShape="1">
          <a:blip r:embed="rId3">
            <a:alphaModFix/>
          </a:blip>
          <a:srcRect/>
          <a:stretch/>
        </p:blipFill>
        <p:spPr>
          <a:xfrm>
            <a:off x="7772400" y="4629151"/>
            <a:ext cx="1143000" cy="364439"/>
          </a:xfrm>
          <a:prstGeom prst="rect">
            <a:avLst/>
          </a:prstGeom>
          <a:noFill/>
          <a:ln>
            <a:noFill/>
          </a:ln>
        </p:spPr>
      </p:pic>
      <p:sp>
        <p:nvSpPr>
          <p:cNvPr id="256" name="Google Shape;256;g37a8f602c24_5_85"/>
          <p:cNvSpPr txBox="1">
            <a:spLocks noGrp="1"/>
          </p:cNvSpPr>
          <p:nvPr>
            <p:ph type="sldNum" idx="12"/>
          </p:nvPr>
        </p:nvSpPr>
        <p:spPr>
          <a:xfrm>
            <a:off x="223071" y="4820264"/>
            <a:ext cx="2057400" cy="273844"/>
          </a:xfrm>
          <a:prstGeom prst="rect">
            <a:avLst/>
          </a:prstGeom>
          <a:noFill/>
          <a:ln>
            <a:noFill/>
          </a:ln>
        </p:spPr>
        <p:txBody>
          <a:bodyPr spcFirstLastPara="1" wrap="square" lIns="68575" tIns="34275" rIns="68575" bIns="34275"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257" name="Google Shape;257;g37a8f602c24_5_85"/>
          <p:cNvPicPr preferRelativeResize="0"/>
          <p:nvPr/>
        </p:nvPicPr>
        <p:blipFill rotWithShape="1">
          <a:blip r:embed="rId4">
            <a:alphaModFix/>
          </a:blip>
          <a:srcRect/>
          <a:stretch/>
        </p:blipFill>
        <p:spPr>
          <a:xfrm>
            <a:off x="117220" y="31093"/>
            <a:ext cx="934373" cy="80135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without image - Orange 1">
  <p:cSld name="SECTION_HEADER_1_2">
    <p:spTree>
      <p:nvGrpSpPr>
        <p:cNvPr id="1" name="Shape 32"/>
        <p:cNvGrpSpPr/>
        <p:nvPr/>
      </p:nvGrpSpPr>
      <p:grpSpPr>
        <a:xfrm>
          <a:off x="0" y="0"/>
          <a:ext cx="0" cy="0"/>
          <a:chOff x="0" y="0"/>
          <a:chExt cx="0" cy="0"/>
        </a:xfrm>
      </p:grpSpPr>
      <p:sp>
        <p:nvSpPr>
          <p:cNvPr id="33" name="Google Shape;33;p18"/>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34" name="Google Shape;34;p18"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35" name="Google Shape;35;p18"/>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6" name="Google Shape;36;p18"/>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7" name="Google Shape;37;p1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8" name="Google Shape;38;p18"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
        <p:nvSpPr>
          <p:cNvPr id="39" name="Google Shape;39;p1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chemeClr val="dk1"/>
                </a:solidFill>
                <a:latin typeface="Roboto"/>
                <a:ea typeface="Roboto"/>
                <a:cs typeface="Roboto"/>
                <a:sym typeface="Roboto"/>
              </a:rPr>
              <a:t> </a:t>
            </a:r>
            <a:fld id="{00000000-1234-1234-1234-123412341234}" type="slidenum">
              <a:rPr lang="en-US" sz="1300" b="0" i="0" u="none" strike="noStrike" cap="none">
                <a:solidFill>
                  <a:schemeClr val="dk1"/>
                </a:solidFill>
                <a:latin typeface="Roboto"/>
                <a:ea typeface="Roboto"/>
                <a:cs typeface="Roboto"/>
                <a:sym typeface="Roboto"/>
              </a:rPr>
              <a:t>‹#›</a:t>
            </a:fld>
            <a:endParaRPr sz="1300" b="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258"/>
        <p:cNvGrpSpPr/>
        <p:nvPr/>
      </p:nvGrpSpPr>
      <p:grpSpPr>
        <a:xfrm>
          <a:off x="0" y="0"/>
          <a:ext cx="0" cy="0"/>
          <a:chOff x="0" y="0"/>
          <a:chExt cx="0" cy="0"/>
        </a:xfrm>
      </p:grpSpPr>
      <p:pic>
        <p:nvPicPr>
          <p:cNvPr id="259" name="Google Shape;259;g37a8f602c24_5_92"/>
          <p:cNvPicPr preferRelativeResize="0"/>
          <p:nvPr/>
        </p:nvPicPr>
        <p:blipFill rotWithShape="1">
          <a:blip r:embed="rId2">
            <a:alphaModFix/>
          </a:blip>
          <a:srcRect/>
          <a:stretch/>
        </p:blipFill>
        <p:spPr>
          <a:xfrm>
            <a:off x="1" y="1"/>
            <a:ext cx="9143997" cy="914399"/>
          </a:xfrm>
          <a:prstGeom prst="rect">
            <a:avLst/>
          </a:prstGeom>
          <a:noFill/>
          <a:ln>
            <a:noFill/>
          </a:ln>
        </p:spPr>
      </p:pic>
      <p:sp>
        <p:nvSpPr>
          <p:cNvPr id="260" name="Google Shape;260;g37a8f602c24_5_92"/>
          <p:cNvSpPr txBox="1">
            <a:spLocks noGrp="1"/>
          </p:cNvSpPr>
          <p:nvPr>
            <p:ph type="title"/>
          </p:nvPr>
        </p:nvSpPr>
        <p:spPr>
          <a:xfrm>
            <a:off x="1168811" y="315247"/>
            <a:ext cx="5158247" cy="44295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1800"/>
              <a:buFont typeface="Arial"/>
              <a:buNone/>
              <a:defRPr sz="18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61" name="Google Shape;261;g37a8f602c24_5_92"/>
          <p:cNvSpPr txBox="1">
            <a:spLocks noGrp="1"/>
          </p:cNvSpPr>
          <p:nvPr>
            <p:ph type="body" idx="1"/>
          </p:nvPr>
        </p:nvSpPr>
        <p:spPr>
          <a:xfrm>
            <a:off x="628650" y="1097280"/>
            <a:ext cx="7886700" cy="3480505"/>
          </a:xfrm>
          <a:prstGeom prst="rect">
            <a:avLst/>
          </a:prstGeom>
          <a:noFill/>
          <a:ln>
            <a:noFill/>
          </a:ln>
        </p:spPr>
        <p:txBody>
          <a:bodyPr spcFirstLastPara="1" wrap="square" lIns="0" tIns="0" rIns="0" bIns="34275"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262" name="Google Shape;262;g37a8f602c24_5_92"/>
          <p:cNvPicPr preferRelativeResize="0"/>
          <p:nvPr/>
        </p:nvPicPr>
        <p:blipFill rotWithShape="1">
          <a:blip r:embed="rId3">
            <a:alphaModFix/>
          </a:blip>
          <a:srcRect/>
          <a:stretch/>
        </p:blipFill>
        <p:spPr>
          <a:xfrm>
            <a:off x="7772400" y="4629151"/>
            <a:ext cx="1143000" cy="364439"/>
          </a:xfrm>
          <a:prstGeom prst="rect">
            <a:avLst/>
          </a:prstGeom>
          <a:noFill/>
          <a:ln>
            <a:noFill/>
          </a:ln>
        </p:spPr>
      </p:pic>
      <p:sp>
        <p:nvSpPr>
          <p:cNvPr id="263" name="Google Shape;263;g37a8f602c24_5_92"/>
          <p:cNvSpPr txBox="1">
            <a:spLocks noGrp="1"/>
          </p:cNvSpPr>
          <p:nvPr>
            <p:ph type="sldNum" idx="12"/>
          </p:nvPr>
        </p:nvSpPr>
        <p:spPr>
          <a:xfrm>
            <a:off x="223071" y="4820264"/>
            <a:ext cx="2057400" cy="273844"/>
          </a:xfrm>
          <a:prstGeom prst="rect">
            <a:avLst/>
          </a:prstGeom>
          <a:noFill/>
          <a:ln>
            <a:noFill/>
          </a:ln>
        </p:spPr>
        <p:txBody>
          <a:bodyPr spcFirstLastPara="1" wrap="square" lIns="68575" tIns="34275" rIns="68575" bIns="34275"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264" name="Google Shape;264;g37a8f602c24_5_92"/>
          <p:cNvPicPr preferRelativeResize="0"/>
          <p:nvPr/>
        </p:nvPicPr>
        <p:blipFill rotWithShape="1">
          <a:blip r:embed="rId4">
            <a:alphaModFix/>
          </a:blip>
          <a:srcRect/>
          <a:stretch/>
        </p:blipFill>
        <p:spPr>
          <a:xfrm>
            <a:off x="117220" y="31093"/>
            <a:ext cx="934373" cy="801354"/>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265"/>
        <p:cNvGrpSpPr/>
        <p:nvPr/>
      </p:nvGrpSpPr>
      <p:grpSpPr>
        <a:xfrm>
          <a:off x="0" y="0"/>
          <a:ext cx="0" cy="0"/>
          <a:chOff x="0" y="0"/>
          <a:chExt cx="0" cy="0"/>
        </a:xfrm>
      </p:grpSpPr>
      <p:pic>
        <p:nvPicPr>
          <p:cNvPr id="266" name="Google Shape;266;g37a8f602c24_5_99"/>
          <p:cNvPicPr preferRelativeResize="0"/>
          <p:nvPr/>
        </p:nvPicPr>
        <p:blipFill rotWithShape="1">
          <a:blip r:embed="rId2">
            <a:alphaModFix/>
          </a:blip>
          <a:srcRect/>
          <a:stretch/>
        </p:blipFill>
        <p:spPr>
          <a:xfrm>
            <a:off x="1" y="1"/>
            <a:ext cx="9143997" cy="914399"/>
          </a:xfrm>
          <a:prstGeom prst="rect">
            <a:avLst/>
          </a:prstGeom>
          <a:noFill/>
          <a:ln>
            <a:noFill/>
          </a:ln>
        </p:spPr>
      </p:pic>
      <p:sp>
        <p:nvSpPr>
          <p:cNvPr id="267" name="Google Shape;267;g37a8f602c24_5_99"/>
          <p:cNvSpPr txBox="1">
            <a:spLocks noGrp="1"/>
          </p:cNvSpPr>
          <p:nvPr>
            <p:ph type="title"/>
          </p:nvPr>
        </p:nvSpPr>
        <p:spPr>
          <a:xfrm>
            <a:off x="1168811" y="315247"/>
            <a:ext cx="5158247" cy="44295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1800"/>
              <a:buFont typeface="Arial"/>
              <a:buNone/>
              <a:defRPr sz="18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68" name="Google Shape;268;g37a8f602c24_5_99"/>
          <p:cNvSpPr txBox="1">
            <a:spLocks noGrp="1"/>
          </p:cNvSpPr>
          <p:nvPr>
            <p:ph type="body" idx="1"/>
          </p:nvPr>
        </p:nvSpPr>
        <p:spPr>
          <a:xfrm>
            <a:off x="628650" y="1097280"/>
            <a:ext cx="7886700" cy="3480505"/>
          </a:xfrm>
          <a:prstGeom prst="rect">
            <a:avLst/>
          </a:prstGeom>
          <a:noFill/>
          <a:ln>
            <a:noFill/>
          </a:ln>
        </p:spPr>
        <p:txBody>
          <a:bodyPr spcFirstLastPara="1" wrap="square" lIns="0" tIns="0" rIns="0" bIns="34275"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269" name="Google Shape;269;g37a8f602c24_5_99"/>
          <p:cNvPicPr preferRelativeResize="0"/>
          <p:nvPr/>
        </p:nvPicPr>
        <p:blipFill rotWithShape="1">
          <a:blip r:embed="rId3">
            <a:alphaModFix/>
          </a:blip>
          <a:srcRect/>
          <a:stretch/>
        </p:blipFill>
        <p:spPr>
          <a:xfrm>
            <a:off x="7772400" y="4629151"/>
            <a:ext cx="1143000" cy="364439"/>
          </a:xfrm>
          <a:prstGeom prst="rect">
            <a:avLst/>
          </a:prstGeom>
          <a:noFill/>
          <a:ln>
            <a:noFill/>
          </a:ln>
        </p:spPr>
      </p:pic>
      <p:sp>
        <p:nvSpPr>
          <p:cNvPr id="270" name="Google Shape;270;g37a8f602c24_5_99"/>
          <p:cNvSpPr txBox="1">
            <a:spLocks noGrp="1"/>
          </p:cNvSpPr>
          <p:nvPr>
            <p:ph type="sldNum" idx="12"/>
          </p:nvPr>
        </p:nvSpPr>
        <p:spPr>
          <a:xfrm>
            <a:off x="223071" y="4820264"/>
            <a:ext cx="2057400" cy="273844"/>
          </a:xfrm>
          <a:prstGeom prst="rect">
            <a:avLst/>
          </a:prstGeom>
          <a:noFill/>
          <a:ln>
            <a:noFill/>
          </a:ln>
        </p:spPr>
        <p:txBody>
          <a:bodyPr spcFirstLastPara="1" wrap="square" lIns="68575" tIns="34275" rIns="68575" bIns="34275"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271" name="Google Shape;271;g37a8f602c24_5_99"/>
          <p:cNvPicPr preferRelativeResize="0"/>
          <p:nvPr/>
        </p:nvPicPr>
        <p:blipFill rotWithShape="1">
          <a:blip r:embed="rId4">
            <a:alphaModFix/>
          </a:blip>
          <a:srcRect/>
          <a:stretch/>
        </p:blipFill>
        <p:spPr>
          <a:xfrm>
            <a:off x="117220" y="31093"/>
            <a:ext cx="934373" cy="801354"/>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272"/>
        <p:cNvGrpSpPr/>
        <p:nvPr/>
      </p:nvGrpSpPr>
      <p:grpSpPr>
        <a:xfrm>
          <a:off x="0" y="0"/>
          <a:ext cx="0" cy="0"/>
          <a:chOff x="0" y="0"/>
          <a:chExt cx="0" cy="0"/>
        </a:xfrm>
      </p:grpSpPr>
      <p:pic>
        <p:nvPicPr>
          <p:cNvPr id="273" name="Google Shape;273;g37a8f602c24_5_106"/>
          <p:cNvPicPr preferRelativeResize="0"/>
          <p:nvPr/>
        </p:nvPicPr>
        <p:blipFill rotWithShape="1">
          <a:blip r:embed="rId2">
            <a:alphaModFix/>
          </a:blip>
          <a:srcRect/>
          <a:stretch/>
        </p:blipFill>
        <p:spPr>
          <a:xfrm>
            <a:off x="1" y="1"/>
            <a:ext cx="9143997" cy="914399"/>
          </a:xfrm>
          <a:prstGeom prst="rect">
            <a:avLst/>
          </a:prstGeom>
          <a:noFill/>
          <a:ln>
            <a:noFill/>
          </a:ln>
        </p:spPr>
      </p:pic>
      <p:sp>
        <p:nvSpPr>
          <p:cNvPr id="274" name="Google Shape;274;g37a8f602c24_5_106"/>
          <p:cNvSpPr txBox="1">
            <a:spLocks noGrp="1"/>
          </p:cNvSpPr>
          <p:nvPr>
            <p:ph type="title"/>
          </p:nvPr>
        </p:nvSpPr>
        <p:spPr>
          <a:xfrm>
            <a:off x="1168811" y="315247"/>
            <a:ext cx="5158247" cy="44295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1800"/>
              <a:buFont typeface="Arial"/>
              <a:buNone/>
              <a:defRPr sz="18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75" name="Google Shape;275;g37a8f602c24_5_106"/>
          <p:cNvSpPr txBox="1">
            <a:spLocks noGrp="1"/>
          </p:cNvSpPr>
          <p:nvPr>
            <p:ph type="body" idx="1"/>
          </p:nvPr>
        </p:nvSpPr>
        <p:spPr>
          <a:xfrm>
            <a:off x="628650" y="1097280"/>
            <a:ext cx="7886700" cy="3480505"/>
          </a:xfrm>
          <a:prstGeom prst="rect">
            <a:avLst/>
          </a:prstGeom>
          <a:noFill/>
          <a:ln>
            <a:noFill/>
          </a:ln>
        </p:spPr>
        <p:txBody>
          <a:bodyPr spcFirstLastPara="1" wrap="square" lIns="0" tIns="0" rIns="0" bIns="34275"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276" name="Google Shape;276;g37a8f602c24_5_106"/>
          <p:cNvPicPr preferRelativeResize="0"/>
          <p:nvPr/>
        </p:nvPicPr>
        <p:blipFill rotWithShape="1">
          <a:blip r:embed="rId3">
            <a:alphaModFix/>
          </a:blip>
          <a:srcRect/>
          <a:stretch/>
        </p:blipFill>
        <p:spPr>
          <a:xfrm>
            <a:off x="7772400" y="4629151"/>
            <a:ext cx="1143000" cy="364439"/>
          </a:xfrm>
          <a:prstGeom prst="rect">
            <a:avLst/>
          </a:prstGeom>
          <a:noFill/>
          <a:ln>
            <a:noFill/>
          </a:ln>
        </p:spPr>
      </p:pic>
      <p:sp>
        <p:nvSpPr>
          <p:cNvPr id="277" name="Google Shape;277;g37a8f602c24_5_106"/>
          <p:cNvSpPr txBox="1">
            <a:spLocks noGrp="1"/>
          </p:cNvSpPr>
          <p:nvPr>
            <p:ph type="sldNum" idx="12"/>
          </p:nvPr>
        </p:nvSpPr>
        <p:spPr>
          <a:xfrm>
            <a:off x="223071" y="4820264"/>
            <a:ext cx="2057400" cy="273844"/>
          </a:xfrm>
          <a:prstGeom prst="rect">
            <a:avLst/>
          </a:prstGeom>
          <a:noFill/>
          <a:ln>
            <a:noFill/>
          </a:ln>
        </p:spPr>
        <p:txBody>
          <a:bodyPr spcFirstLastPara="1" wrap="square" lIns="68575" tIns="34275" rIns="68575" bIns="34275"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278" name="Google Shape;278;g37a8f602c24_5_106"/>
          <p:cNvPicPr preferRelativeResize="0"/>
          <p:nvPr/>
        </p:nvPicPr>
        <p:blipFill rotWithShape="1">
          <a:blip r:embed="rId4">
            <a:alphaModFix/>
          </a:blip>
          <a:srcRect/>
          <a:stretch/>
        </p:blipFill>
        <p:spPr>
          <a:xfrm>
            <a:off x="117220" y="31093"/>
            <a:ext cx="934373" cy="801354"/>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79"/>
        <p:cNvGrpSpPr/>
        <p:nvPr/>
      </p:nvGrpSpPr>
      <p:grpSpPr>
        <a:xfrm>
          <a:off x="0" y="0"/>
          <a:ext cx="0" cy="0"/>
          <a:chOff x="0" y="0"/>
          <a:chExt cx="0" cy="0"/>
        </a:xfrm>
      </p:grpSpPr>
      <p:sp>
        <p:nvSpPr>
          <p:cNvPr id="280" name="Google Shape;280;g37a8f602c24_5_113"/>
          <p:cNvSpPr txBox="1">
            <a:spLocks noGrp="1"/>
          </p:cNvSpPr>
          <p:nvPr>
            <p:ph type="title"/>
          </p:nvPr>
        </p:nvSpPr>
        <p:spPr>
          <a:xfrm>
            <a:off x="245194" y="190886"/>
            <a:ext cx="6081865" cy="567314"/>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Font typeface="Arial"/>
              <a:buNone/>
              <a:defRPr sz="1800">
                <a:solidFill>
                  <a:schemeClr val="dk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281"/>
        <p:cNvGrpSpPr/>
        <p:nvPr/>
      </p:nvGrpSpPr>
      <p:grpSpPr>
        <a:xfrm>
          <a:off x="0" y="0"/>
          <a:ext cx="0" cy="0"/>
          <a:chOff x="0" y="0"/>
          <a:chExt cx="0" cy="0"/>
        </a:xfrm>
      </p:grpSpPr>
      <p:pic>
        <p:nvPicPr>
          <p:cNvPr id="282" name="Google Shape;282;g37a8f602c24_5_115"/>
          <p:cNvPicPr preferRelativeResize="0"/>
          <p:nvPr/>
        </p:nvPicPr>
        <p:blipFill rotWithShape="1">
          <a:blip r:embed="rId2">
            <a:alphaModFix/>
          </a:blip>
          <a:srcRect/>
          <a:stretch/>
        </p:blipFill>
        <p:spPr>
          <a:xfrm>
            <a:off x="0" y="1"/>
            <a:ext cx="9144000" cy="5143499"/>
          </a:xfrm>
          <a:prstGeom prst="rect">
            <a:avLst/>
          </a:prstGeom>
          <a:noFill/>
          <a:ln>
            <a:noFill/>
          </a:ln>
        </p:spPr>
      </p:pic>
      <p:sp>
        <p:nvSpPr>
          <p:cNvPr id="283" name="Google Shape;283;g37a8f602c24_5_115"/>
          <p:cNvSpPr txBox="1">
            <a:spLocks noGrp="1"/>
          </p:cNvSpPr>
          <p:nvPr>
            <p:ph type="ctrTitle"/>
          </p:nvPr>
        </p:nvSpPr>
        <p:spPr>
          <a:xfrm>
            <a:off x="685800" y="1946787"/>
            <a:ext cx="7772400" cy="1753215"/>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84" name="Google Shape;284;g37a8f602c24_5_115"/>
          <p:cNvSpPr txBox="1">
            <a:spLocks noGrp="1"/>
          </p:cNvSpPr>
          <p:nvPr>
            <p:ph type="sldNum" idx="12"/>
          </p:nvPr>
        </p:nvSpPr>
        <p:spPr>
          <a:xfrm>
            <a:off x="215697" y="4820264"/>
            <a:ext cx="2057400" cy="273844"/>
          </a:xfrm>
          <a:prstGeom prst="rect">
            <a:avLst/>
          </a:prstGeom>
          <a:noFill/>
          <a:ln>
            <a:noFill/>
          </a:ln>
        </p:spPr>
        <p:txBody>
          <a:bodyPr spcFirstLastPara="1" wrap="square" lIns="68575" tIns="34275" rIns="68575" bIns="34275"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_3">
    <p:spTree>
      <p:nvGrpSpPr>
        <p:cNvPr id="1" name="Shape 285"/>
        <p:cNvGrpSpPr/>
        <p:nvPr/>
      </p:nvGrpSpPr>
      <p:grpSpPr>
        <a:xfrm>
          <a:off x="0" y="0"/>
          <a:ext cx="0" cy="0"/>
          <a:chOff x="0" y="0"/>
          <a:chExt cx="0" cy="0"/>
        </a:xfrm>
      </p:grpSpPr>
      <p:pic>
        <p:nvPicPr>
          <p:cNvPr id="286" name="Google Shape;286;g37a8f602c24_5_119"/>
          <p:cNvPicPr preferRelativeResize="0"/>
          <p:nvPr/>
        </p:nvPicPr>
        <p:blipFill rotWithShape="1">
          <a:blip r:embed="rId2">
            <a:alphaModFix/>
          </a:blip>
          <a:srcRect/>
          <a:stretch/>
        </p:blipFill>
        <p:spPr>
          <a:xfrm>
            <a:off x="0" y="0"/>
            <a:ext cx="9144008" cy="5143502"/>
          </a:xfrm>
          <a:prstGeom prst="rect">
            <a:avLst/>
          </a:prstGeom>
          <a:noFill/>
          <a:ln>
            <a:noFill/>
          </a:ln>
        </p:spPr>
      </p:pic>
      <p:sp>
        <p:nvSpPr>
          <p:cNvPr id="287" name="Google Shape;287;g37a8f602c24_5_119"/>
          <p:cNvSpPr txBox="1">
            <a:spLocks noGrp="1"/>
          </p:cNvSpPr>
          <p:nvPr>
            <p:ph type="title"/>
          </p:nvPr>
        </p:nvSpPr>
        <p:spPr>
          <a:xfrm>
            <a:off x="0" y="3361600"/>
            <a:ext cx="9144000" cy="666675"/>
          </a:xfrm>
          <a:prstGeom prst="rect">
            <a:avLst/>
          </a:prstGeom>
          <a:solidFill>
            <a:srgbClr val="488BC9"/>
          </a:solid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lt1"/>
              </a:buClr>
              <a:buSzPts val="33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sp>
        <p:nvSpPr>
          <p:cNvPr id="288" name="Google Shape;288;g37a8f602c24_5_119"/>
          <p:cNvSpPr txBox="1">
            <a:spLocks noGrp="1"/>
          </p:cNvSpPr>
          <p:nvPr>
            <p:ph type="sldNum" idx="12"/>
          </p:nvPr>
        </p:nvSpPr>
        <p:spPr>
          <a:xfrm>
            <a:off x="8472458" y="4663217"/>
            <a:ext cx="548775" cy="393525"/>
          </a:xfrm>
          <a:prstGeom prst="rect">
            <a:avLst/>
          </a:prstGeom>
          <a:noFill/>
          <a:ln>
            <a:noFill/>
          </a:ln>
        </p:spPr>
        <p:txBody>
          <a:bodyPr spcFirstLastPara="1" wrap="square" lIns="68575" tIns="34275" rIns="68575" bIns="34275" anchor="t" anchorCtr="0">
            <a:noAutofit/>
          </a:bodyPr>
          <a:lstStyle>
            <a:lvl1pPr marL="0" marR="0" lvl="0"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89" name="Google Shape;289;g37a8f602c24_5_11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90" name="Google Shape;290;g37a8f602c24_5_119"/>
          <p:cNvPicPr preferRelativeResize="0"/>
          <p:nvPr/>
        </p:nvPicPr>
        <p:blipFill rotWithShape="1">
          <a:blip r:embed="rId3">
            <a:alphaModFix/>
          </a:blip>
          <a:srcRect/>
          <a:stretch/>
        </p:blipFill>
        <p:spPr>
          <a:xfrm>
            <a:off x="8002150" y="4594525"/>
            <a:ext cx="924425" cy="403400"/>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p:cSld name="TITLE_AND_BODY_1_1_1_1_1_1_1_1_1_1_2_1">
    <p:spTree>
      <p:nvGrpSpPr>
        <p:cNvPr id="1" name="Shape 295"/>
        <p:cNvGrpSpPr/>
        <p:nvPr/>
      </p:nvGrpSpPr>
      <p:grpSpPr>
        <a:xfrm>
          <a:off x="0" y="0"/>
          <a:ext cx="0" cy="0"/>
          <a:chOff x="0" y="0"/>
          <a:chExt cx="0" cy="0"/>
        </a:xfrm>
      </p:grpSpPr>
      <p:pic>
        <p:nvPicPr>
          <p:cNvPr id="296" name="Google Shape;296;g380476e3f9c_2_1540" descr="High school student with inset of two graduating students and the Colorado Department of Education logo."/>
          <p:cNvPicPr preferRelativeResize="0"/>
          <p:nvPr/>
        </p:nvPicPr>
        <p:blipFill rotWithShape="1">
          <a:blip r:embed="rId2">
            <a:alphaModFix/>
          </a:blip>
          <a:srcRect t="9" b="19"/>
          <a:stretch/>
        </p:blipFill>
        <p:spPr>
          <a:xfrm>
            <a:off x="0" y="0"/>
            <a:ext cx="9144003" cy="5168901"/>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heory of Change">
  <p:cSld name="TITLE_AND_BODY_1_1_1_1_1_1_1_1_1_1_1_2">
    <p:spTree>
      <p:nvGrpSpPr>
        <p:cNvPr id="1" name="Shape 297"/>
        <p:cNvGrpSpPr/>
        <p:nvPr/>
      </p:nvGrpSpPr>
      <p:grpSpPr>
        <a:xfrm>
          <a:off x="0" y="0"/>
          <a:ext cx="0" cy="0"/>
          <a:chOff x="0" y="0"/>
          <a:chExt cx="0" cy="0"/>
        </a:xfrm>
      </p:grpSpPr>
      <p:pic>
        <p:nvPicPr>
          <p:cNvPr id="298" name="Google Shape;298;g380476e3f9c_2_154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99" name="Google Shape;299;g380476e3f9c_2_1542"/>
          <p:cNvSpPr txBox="1"/>
          <p:nvPr/>
        </p:nvSpPr>
        <p:spPr>
          <a:xfrm>
            <a:off x="3249133" y="1036175"/>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US" sz="1300" b="0" i="0" u="none" strike="noStrike" cap="none">
                <a:solidFill>
                  <a:srgbClr val="488BC9"/>
                </a:solidFill>
                <a:latin typeface="Roboto Medium"/>
                <a:ea typeface="Roboto Medium"/>
                <a:cs typeface="Roboto Medium"/>
                <a:sym typeface="Roboto Medium"/>
              </a:rPr>
              <a:t>&gt; SERVE</a:t>
            </a:r>
            <a:endParaRPr sz="13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US" sz="1100" b="0" i="0" u="none" strike="noStrike" cap="none">
                <a:solidFill>
                  <a:srgbClr val="000000"/>
                </a:solidFill>
                <a:latin typeface="Roboto"/>
                <a:ea typeface="Roboto"/>
                <a:cs typeface="Roboto"/>
                <a:sym typeface="Roboto"/>
              </a:rPr>
              <a:t>Provide actionable support to local educational agencies</a:t>
            </a:r>
            <a:endParaRPr sz="1100" b="0" i="0" u="none" strike="noStrike" cap="none">
              <a:solidFill>
                <a:srgbClr val="000000"/>
              </a:solidFill>
              <a:latin typeface="Roboto"/>
              <a:ea typeface="Roboto"/>
              <a:cs typeface="Roboto"/>
              <a:sym typeface="Roboto"/>
            </a:endParaRPr>
          </a:p>
        </p:txBody>
      </p:sp>
      <p:sp>
        <p:nvSpPr>
          <p:cNvPr id="300" name="Google Shape;300;g380476e3f9c_2_1542"/>
          <p:cNvSpPr txBox="1"/>
          <p:nvPr/>
        </p:nvSpPr>
        <p:spPr>
          <a:xfrm>
            <a:off x="5239167" y="1036175"/>
            <a:ext cx="1600200" cy="751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US" sz="1500" b="0" i="0" u="none" strike="noStrike" cap="none">
                <a:solidFill>
                  <a:srgbClr val="488BC9"/>
                </a:solidFill>
                <a:latin typeface="Roboto Medium"/>
                <a:ea typeface="Roboto Medium"/>
                <a:cs typeface="Roboto Medium"/>
                <a:sym typeface="Roboto Medium"/>
              </a:rPr>
              <a:t>&gt; </a:t>
            </a:r>
            <a:r>
              <a:rPr lang="en-US" sz="1300" b="0" i="0" u="none" strike="noStrike" cap="none">
                <a:solidFill>
                  <a:srgbClr val="488BC9"/>
                </a:solidFill>
                <a:latin typeface="Roboto Medium"/>
                <a:ea typeface="Roboto Medium"/>
                <a:cs typeface="Roboto Medium"/>
                <a:sym typeface="Roboto Medium"/>
              </a:rPr>
              <a:t>GUIDE</a:t>
            </a:r>
            <a:endParaRPr sz="16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US" sz="1100" b="0" i="0" u="none" strike="noStrike" cap="none">
                <a:solidFill>
                  <a:srgbClr val="000000"/>
                </a:solidFill>
                <a:latin typeface="Roboto"/>
                <a:ea typeface="Roboto"/>
                <a:cs typeface="Roboto"/>
                <a:sym typeface="Roboto"/>
              </a:rPr>
              <a:t>Implement policy and legislation in an effective way </a:t>
            </a:r>
            <a:endParaRPr sz="1100" b="0" i="0" u="none" strike="noStrike" cap="none">
              <a:solidFill>
                <a:srgbClr val="000000"/>
              </a:solidFill>
              <a:latin typeface="Roboto"/>
              <a:ea typeface="Roboto"/>
              <a:cs typeface="Roboto"/>
              <a:sym typeface="Roboto"/>
            </a:endParaRPr>
          </a:p>
        </p:txBody>
      </p:sp>
      <p:sp>
        <p:nvSpPr>
          <p:cNvPr id="301" name="Google Shape;301;g380476e3f9c_2_1542"/>
          <p:cNvSpPr txBox="1"/>
          <p:nvPr/>
        </p:nvSpPr>
        <p:spPr>
          <a:xfrm>
            <a:off x="7229200" y="1036175"/>
            <a:ext cx="1600200" cy="7209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US" sz="1300" b="0" i="0" u="none" strike="noStrike" cap="none">
                <a:solidFill>
                  <a:srgbClr val="488BC9"/>
                </a:solidFill>
                <a:latin typeface="Roboto Medium"/>
                <a:ea typeface="Roboto Medium"/>
                <a:cs typeface="Roboto Medium"/>
                <a:sym typeface="Roboto Medium"/>
              </a:rPr>
              <a:t>&gt; ELEVATE</a:t>
            </a:r>
            <a:endParaRPr sz="16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US" sz="1100" b="0" i="0" u="none" strike="noStrike" cap="none">
                <a:solidFill>
                  <a:srgbClr val="000000"/>
                </a:solidFill>
                <a:latin typeface="Roboto"/>
                <a:ea typeface="Roboto"/>
                <a:cs typeface="Roboto"/>
                <a:sym typeface="Roboto"/>
              </a:rPr>
              <a:t>Share the experiences of local educational agencies and students</a:t>
            </a:r>
            <a:endParaRPr sz="1100" b="0" i="0" u="none" strike="noStrike" cap="none">
              <a:solidFill>
                <a:srgbClr val="000000"/>
              </a:solidFill>
              <a:latin typeface="Roboto"/>
              <a:ea typeface="Roboto"/>
              <a:cs typeface="Roboto"/>
              <a:sym typeface="Roboto"/>
            </a:endParaRPr>
          </a:p>
        </p:txBody>
      </p:sp>
      <p:sp>
        <p:nvSpPr>
          <p:cNvPr id="302" name="Google Shape;302;g380476e3f9c_2_1542"/>
          <p:cNvSpPr txBox="1"/>
          <p:nvPr/>
        </p:nvSpPr>
        <p:spPr>
          <a:xfrm>
            <a:off x="311700" y="966525"/>
            <a:ext cx="2547600" cy="917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US" sz="11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100" b="0" i="0" u="none" strike="noStrike" cap="none">
              <a:solidFill>
                <a:srgbClr val="000000"/>
              </a:solidFill>
              <a:latin typeface="Roboto"/>
              <a:ea typeface="Roboto"/>
              <a:cs typeface="Roboto"/>
              <a:sym typeface="Roboto"/>
            </a:endParaRPr>
          </a:p>
        </p:txBody>
      </p:sp>
      <p:sp>
        <p:nvSpPr>
          <p:cNvPr id="303" name="Google Shape;303;g380476e3f9c_2_1542"/>
          <p:cNvSpPr txBox="1"/>
          <p:nvPr/>
        </p:nvSpPr>
        <p:spPr>
          <a:xfrm>
            <a:off x="311700" y="2373013"/>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US" sz="1600" b="1" i="0" u="none" strike="noStrike" cap="none">
                <a:solidFill>
                  <a:srgbClr val="488BC9"/>
                </a:solidFill>
                <a:latin typeface="Roboto"/>
                <a:ea typeface="Roboto"/>
                <a:cs typeface="Roboto"/>
                <a:sym typeface="Roboto"/>
              </a:rPr>
              <a:t>Our Core Values: </a:t>
            </a:r>
            <a:r>
              <a:rPr lang="en-US" sz="1600" b="1" i="0" u="none" strike="noStrike" cap="none">
                <a:solidFill>
                  <a:srgbClr val="EF7521"/>
                </a:solidFill>
                <a:latin typeface="Roboto"/>
                <a:ea typeface="Roboto"/>
                <a:cs typeface="Roboto"/>
                <a:sym typeface="Roboto"/>
              </a:rPr>
              <a:t>   </a:t>
            </a:r>
            <a:r>
              <a:rPr lang="en-US"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304" name="Google Shape;304;g380476e3f9c_2_1542" descr="&quot;&quot;"/>
          <p:cNvCxnSpPr/>
          <p:nvPr/>
        </p:nvCxnSpPr>
        <p:spPr>
          <a:xfrm>
            <a:off x="3130417" y="1088025"/>
            <a:ext cx="0" cy="674700"/>
          </a:xfrm>
          <a:prstGeom prst="straightConnector1">
            <a:avLst/>
          </a:prstGeom>
          <a:noFill/>
          <a:ln w="9525" cap="flat" cmpd="sng">
            <a:solidFill>
              <a:srgbClr val="488BC9"/>
            </a:solidFill>
            <a:prstDash val="dot"/>
            <a:round/>
            <a:headEnd type="none" w="sm" len="sm"/>
            <a:tailEnd type="none" w="sm" len="sm"/>
          </a:ln>
        </p:spPr>
      </p:cxnSp>
      <p:grpSp>
        <p:nvGrpSpPr>
          <p:cNvPr id="305" name="Google Shape;305;g380476e3f9c_2_1542"/>
          <p:cNvGrpSpPr/>
          <p:nvPr/>
        </p:nvGrpSpPr>
        <p:grpSpPr>
          <a:xfrm>
            <a:off x="311700" y="3464000"/>
            <a:ext cx="8363900" cy="646200"/>
            <a:chOff x="375100" y="3396250"/>
            <a:chExt cx="8363900" cy="646200"/>
          </a:xfrm>
        </p:grpSpPr>
        <p:sp>
          <p:nvSpPr>
            <p:cNvPr id="306" name="Google Shape;306;g380476e3f9c_2_1542"/>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g380476e3f9c_2_1542"/>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g380476e3f9c_2_1542"/>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g380476e3f9c_2_1542"/>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g380476e3f9c_2_154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FFFFFF"/>
                  </a:solidFill>
                  <a:latin typeface="Roboto"/>
                  <a:ea typeface="Roboto"/>
                  <a:cs typeface="Roboto"/>
                  <a:sym typeface="Roboto"/>
                </a:rPr>
                <a:t>Increase Student</a:t>
              </a:r>
              <a:br>
                <a:rPr lang="en-US" sz="1200" b="1" i="0" u="none" strike="noStrike" cap="none">
                  <a:solidFill>
                    <a:srgbClr val="FFFFFF"/>
                  </a:solidFill>
                  <a:latin typeface="Roboto"/>
                  <a:ea typeface="Roboto"/>
                  <a:cs typeface="Roboto"/>
                  <a:sym typeface="Roboto"/>
                </a:rPr>
              </a:br>
              <a:r>
                <a:rPr lang="en-US"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311" name="Google Shape;311;g380476e3f9c_2_154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312" name="Google Shape;312;g380476e3f9c_2_154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313" name="Google Shape;313;g380476e3f9c_2_154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314" name="Google Shape;314;g380476e3f9c_2_1542" descr="&quot;&quot;"/>
          <p:cNvCxnSpPr/>
          <p:nvPr/>
        </p:nvCxnSpPr>
        <p:spPr>
          <a:xfrm>
            <a:off x="5120450" y="1114013"/>
            <a:ext cx="0" cy="674700"/>
          </a:xfrm>
          <a:prstGeom prst="straightConnector1">
            <a:avLst/>
          </a:prstGeom>
          <a:noFill/>
          <a:ln w="9525" cap="flat" cmpd="sng">
            <a:solidFill>
              <a:srgbClr val="488BC9"/>
            </a:solidFill>
            <a:prstDash val="dot"/>
            <a:round/>
            <a:headEnd type="none" w="sm" len="sm"/>
            <a:tailEnd type="none" w="sm" len="sm"/>
          </a:ln>
        </p:spPr>
      </p:cxnSp>
      <p:cxnSp>
        <p:nvCxnSpPr>
          <p:cNvPr id="315" name="Google Shape;315;g380476e3f9c_2_1542" descr="&quot;&quot;"/>
          <p:cNvCxnSpPr/>
          <p:nvPr/>
        </p:nvCxnSpPr>
        <p:spPr>
          <a:xfrm>
            <a:off x="7067533" y="1151250"/>
            <a:ext cx="0" cy="674700"/>
          </a:xfrm>
          <a:prstGeom prst="straightConnector1">
            <a:avLst/>
          </a:prstGeom>
          <a:noFill/>
          <a:ln w="9525" cap="flat" cmpd="sng">
            <a:solidFill>
              <a:srgbClr val="488BC9"/>
            </a:solidFill>
            <a:prstDash val="dot"/>
            <a:round/>
            <a:headEnd type="none" w="sm" len="sm"/>
            <a:tailEnd type="none" w="sm" len="sm"/>
          </a:ln>
        </p:spPr>
      </p:cxnSp>
      <p:cxnSp>
        <p:nvCxnSpPr>
          <p:cNvPr id="316" name="Google Shape;316;g380476e3f9c_2_1542" descr="&quot;&quot;"/>
          <p:cNvCxnSpPr/>
          <p:nvPr/>
        </p:nvCxnSpPr>
        <p:spPr>
          <a:xfrm>
            <a:off x="-160100" y="2103816"/>
            <a:ext cx="9030600" cy="0"/>
          </a:xfrm>
          <a:prstGeom prst="straightConnector1">
            <a:avLst/>
          </a:prstGeom>
          <a:noFill/>
          <a:ln w="9525" cap="flat" cmpd="sng">
            <a:solidFill>
              <a:srgbClr val="488BC9"/>
            </a:solidFill>
            <a:prstDash val="dot"/>
            <a:round/>
            <a:headEnd type="none" w="sm" len="sm"/>
            <a:tailEnd type="none" w="sm" len="sm"/>
          </a:ln>
        </p:spPr>
      </p:cxnSp>
      <p:cxnSp>
        <p:nvCxnSpPr>
          <p:cNvPr id="317" name="Google Shape;317;g380476e3f9c_2_1542" descr="&quot;&quot;"/>
          <p:cNvCxnSpPr/>
          <p:nvPr/>
        </p:nvCxnSpPr>
        <p:spPr>
          <a:xfrm>
            <a:off x="-160100" y="2892550"/>
            <a:ext cx="9030600" cy="0"/>
          </a:xfrm>
          <a:prstGeom prst="straightConnector1">
            <a:avLst/>
          </a:prstGeom>
          <a:noFill/>
          <a:ln w="9525" cap="flat" cmpd="sng">
            <a:solidFill>
              <a:srgbClr val="488BC9"/>
            </a:solidFill>
            <a:prstDash val="dot"/>
            <a:round/>
            <a:headEnd type="none" w="sm" len="sm"/>
            <a:tailEnd type="none" w="sm" len="sm"/>
          </a:ln>
        </p:spPr>
      </p:cxnSp>
      <p:sp>
        <p:nvSpPr>
          <p:cNvPr id="318" name="Google Shape;318;g380476e3f9c_2_1542"/>
          <p:cNvSpPr txBox="1"/>
          <p:nvPr/>
        </p:nvSpPr>
        <p:spPr>
          <a:xfrm>
            <a:off x="330800" y="3080838"/>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US"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cxnSp>
        <p:nvCxnSpPr>
          <p:cNvPr id="319" name="Google Shape;319;g380476e3f9c_2_1542" descr="&quot;&quot;"/>
          <p:cNvCxnSpPr/>
          <p:nvPr/>
        </p:nvCxnSpPr>
        <p:spPr>
          <a:xfrm>
            <a:off x="68500" y="798900"/>
            <a:ext cx="8989500" cy="0"/>
          </a:xfrm>
          <a:prstGeom prst="straightConnector1">
            <a:avLst/>
          </a:prstGeom>
          <a:noFill/>
          <a:ln w="9525" cap="flat" cmpd="sng">
            <a:solidFill>
              <a:srgbClr val="488BC9"/>
            </a:solidFill>
            <a:prstDash val="solid"/>
            <a:round/>
            <a:headEnd type="none" w="sm" len="sm"/>
            <a:tailEnd type="none" w="sm" len="sm"/>
          </a:ln>
        </p:spPr>
      </p:cxnSp>
      <p:sp>
        <p:nvSpPr>
          <p:cNvPr id="320" name="Google Shape;320;g380476e3f9c_2_154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21" name="Google Shape;321;g380476e3f9c_2_154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22" name="Google Shape;322;g380476e3f9c_2_1542"/>
          <p:cNvSpPr txBox="1"/>
          <p:nvPr/>
        </p:nvSpPr>
        <p:spPr>
          <a:xfrm>
            <a:off x="240125" y="125900"/>
            <a:ext cx="8286600" cy="505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US" sz="2100" b="1">
                <a:solidFill>
                  <a:srgbClr val="488BC9"/>
                </a:solidFill>
                <a:latin typeface="Roboto"/>
                <a:ea typeface="Roboto"/>
                <a:cs typeface="Roboto"/>
                <a:sym typeface="Roboto"/>
              </a:rPr>
              <a:t>Our Vision </a:t>
            </a:r>
            <a:endParaRPr sz="1700">
              <a:solidFill>
                <a:srgbClr val="488BC9"/>
              </a:solidFill>
              <a:latin typeface="Roboto"/>
              <a:ea typeface="Roboto"/>
              <a:cs typeface="Roboto"/>
              <a:sym typeface="Roboto"/>
            </a:endParaRPr>
          </a:p>
          <a:p>
            <a:pPr marL="0" lvl="0" indent="0" algn="l" rtl="0">
              <a:spcBef>
                <a:spcPts val="200"/>
              </a:spcBef>
              <a:spcAft>
                <a:spcPts val="0"/>
              </a:spcAft>
              <a:buClr>
                <a:schemeClr val="dk1"/>
              </a:buClr>
              <a:buSzPts val="1100"/>
              <a:buFont typeface="Arial"/>
              <a:buNone/>
            </a:pPr>
            <a:r>
              <a:rPr lang="en-US" sz="1500">
                <a:solidFill>
                  <a:schemeClr val="dk1"/>
                </a:solidFill>
                <a:latin typeface="Roboto"/>
                <a:ea typeface="Roboto"/>
                <a:cs typeface="Roboto"/>
                <a:sym typeface="Roboto"/>
              </a:rPr>
              <a:t>To create an equitable educational environment where </a:t>
            </a:r>
            <a:r>
              <a:rPr lang="en-US" sz="1500" i="1">
                <a:solidFill>
                  <a:schemeClr val="dk1"/>
                </a:solidFill>
                <a:latin typeface="Roboto"/>
                <a:ea typeface="Roboto"/>
                <a:cs typeface="Roboto"/>
                <a:sym typeface="Roboto"/>
              </a:rPr>
              <a:t>all</a:t>
            </a:r>
            <a:r>
              <a:rPr lang="en-US" sz="1500">
                <a:solidFill>
                  <a:schemeClr val="dk1"/>
                </a:solidFill>
                <a:latin typeface="Roboto"/>
                <a:ea typeface="Roboto"/>
                <a:cs typeface="Roboto"/>
                <a:sym typeface="Roboto"/>
              </a:rPr>
              <a:t> students and staff in Colorado thrive</a:t>
            </a:r>
            <a:endParaRPr sz="2200">
              <a:solidFill>
                <a:schemeClr val="dk1"/>
              </a:solidFill>
              <a:highlight>
                <a:srgbClr val="FFFFFF"/>
              </a:highlight>
              <a:latin typeface="Roboto"/>
              <a:ea typeface="Roboto"/>
              <a:cs typeface="Roboto"/>
              <a:sym typeface="Roboto"/>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blue theme">
  <p:cSld name="TITLE_AND_BODY_1_1_1_1_1_1_1_1_1_1_2">
    <p:spTree>
      <p:nvGrpSpPr>
        <p:cNvPr id="1" name="Shape 323"/>
        <p:cNvGrpSpPr/>
        <p:nvPr/>
      </p:nvGrpSpPr>
      <p:grpSpPr>
        <a:xfrm>
          <a:off x="0" y="0"/>
          <a:ext cx="0" cy="0"/>
          <a:chOff x="0" y="0"/>
          <a:chExt cx="0" cy="0"/>
        </a:xfrm>
      </p:grpSpPr>
      <p:pic>
        <p:nvPicPr>
          <p:cNvPr id="324" name="Google Shape;324;g380476e3f9c_2_1568" descr="&quot;&quot;"/>
          <p:cNvPicPr preferRelativeResize="0"/>
          <p:nvPr/>
        </p:nvPicPr>
        <p:blipFill rotWithShape="1">
          <a:blip r:embed="rId2">
            <a:alphaModFix/>
          </a:blip>
          <a:srcRect/>
          <a:stretch/>
        </p:blipFill>
        <p:spPr>
          <a:xfrm>
            <a:off x="0" y="4518326"/>
            <a:ext cx="9144003" cy="632825"/>
          </a:xfrm>
          <a:prstGeom prst="rect">
            <a:avLst/>
          </a:prstGeom>
          <a:noFill/>
          <a:ln>
            <a:noFill/>
          </a:ln>
        </p:spPr>
      </p:pic>
      <p:sp>
        <p:nvSpPr>
          <p:cNvPr id="325" name="Google Shape;325;g380476e3f9c_2_156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26" name="Google Shape;326;g380476e3f9c_2_1568" descr="CDE logo"/>
          <p:cNvPicPr preferRelativeResize="0"/>
          <p:nvPr/>
        </p:nvPicPr>
        <p:blipFill rotWithShape="1">
          <a:blip r:embed="rId3">
            <a:alphaModFix/>
          </a:blip>
          <a:srcRect/>
          <a:stretch/>
        </p:blipFill>
        <p:spPr>
          <a:xfrm>
            <a:off x="8044550" y="4666675"/>
            <a:ext cx="924425" cy="403399"/>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327"/>
        <p:cNvGrpSpPr/>
        <p:nvPr/>
      </p:nvGrpSpPr>
      <p:grpSpPr>
        <a:xfrm>
          <a:off x="0" y="0"/>
          <a:ext cx="0" cy="0"/>
          <a:chOff x="0" y="0"/>
          <a:chExt cx="0" cy="0"/>
        </a:xfrm>
      </p:grpSpPr>
      <p:pic>
        <p:nvPicPr>
          <p:cNvPr id="328" name="Google Shape;328;g380476e3f9c_2_1572"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329" name="Google Shape;329;g380476e3f9c_2_1572"/>
          <p:cNvSpPr txBox="1">
            <a:spLocks noGrp="1"/>
          </p:cNvSpPr>
          <p:nvPr>
            <p:ph type="title"/>
          </p:nvPr>
        </p:nvSpPr>
        <p:spPr>
          <a:xfrm>
            <a:off x="0" y="3361600"/>
            <a:ext cx="9144000" cy="666600"/>
          </a:xfrm>
          <a:prstGeom prst="rect">
            <a:avLst/>
          </a:prstGeom>
          <a:solidFill>
            <a:srgbClr val="3CC1CC"/>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330" name="Google Shape;330;g380476e3f9c_2_157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chemeClr val="dk1"/>
                </a:solidFill>
                <a:latin typeface="Arial"/>
                <a:ea typeface="Arial"/>
                <a:cs typeface="Arial"/>
                <a:sym typeface="Arial"/>
              </a:rPr>
              <a:t> </a:t>
            </a:r>
            <a:fld id="{00000000-1234-1234-1234-123412341234}" type="slidenum">
              <a:rPr lang="en-US"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331" name="Google Shape;331;g380476e3f9c_2_157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32" name="Google Shape;332;g380476e3f9c_2_157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
        <p:cNvGrpSpPr/>
        <p:nvPr/>
      </p:nvGrpSpPr>
      <p:grpSpPr>
        <a:xfrm>
          <a:off x="0" y="0"/>
          <a:ext cx="0" cy="0"/>
          <a:chOff x="0" y="0"/>
          <a:chExt cx="0" cy="0"/>
        </a:xfrm>
      </p:grpSpPr>
      <p:sp>
        <p:nvSpPr>
          <p:cNvPr id="41" name="Google Shape;41;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2" name="Google Shape;42;p1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chemeClr val="dk1"/>
                </a:solidFill>
                <a:latin typeface="Arial"/>
                <a:ea typeface="Arial"/>
                <a:cs typeface="Arial"/>
                <a:sym typeface="Arial"/>
              </a:rPr>
              <a:t> </a:t>
            </a:r>
            <a:fld id="{00000000-1234-1234-1234-123412341234}" type="slidenum">
              <a:rPr lang="en-US"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333"/>
        <p:cNvGrpSpPr/>
        <p:nvPr/>
      </p:nvGrpSpPr>
      <p:grpSpPr>
        <a:xfrm>
          <a:off x="0" y="0"/>
          <a:ext cx="0" cy="0"/>
          <a:chOff x="0" y="0"/>
          <a:chExt cx="0" cy="0"/>
        </a:xfrm>
      </p:grpSpPr>
      <p:pic>
        <p:nvPicPr>
          <p:cNvPr id="334" name="Google Shape;334;g380476e3f9c_2_1578"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335" name="Google Shape;335;g380476e3f9c_2_1578"/>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336" name="Google Shape;336;g380476e3f9c_2_157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37" name="Google Shape;337;g380476e3f9c_2_157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38" name="Google Shape;338;g380476e3f9c_2_157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Divider - Blue - 02 2">
  <p:cSld name="TITLE_AND_BODY_1_1_1_1_1_1_1_1_1_1_1_1_1_2">
    <p:spTree>
      <p:nvGrpSpPr>
        <p:cNvPr id="1" name="Shape 339"/>
        <p:cNvGrpSpPr/>
        <p:nvPr/>
      </p:nvGrpSpPr>
      <p:grpSpPr>
        <a:xfrm>
          <a:off x="0" y="0"/>
          <a:ext cx="0" cy="0"/>
          <a:chOff x="0" y="0"/>
          <a:chExt cx="0" cy="0"/>
        </a:xfrm>
      </p:grpSpPr>
      <p:pic>
        <p:nvPicPr>
          <p:cNvPr id="340" name="Google Shape;340;g380476e3f9c_2_1584"/>
          <p:cNvPicPr preferRelativeResize="0"/>
          <p:nvPr/>
        </p:nvPicPr>
        <p:blipFill rotWithShape="1">
          <a:blip r:embed="rId2">
            <a:alphaModFix/>
          </a:blip>
          <a:srcRect t="19981" b="24806"/>
          <a:stretch/>
        </p:blipFill>
        <p:spPr>
          <a:xfrm>
            <a:off x="0" y="0"/>
            <a:ext cx="9315751" cy="5143499"/>
          </a:xfrm>
          <a:prstGeom prst="rect">
            <a:avLst/>
          </a:prstGeom>
          <a:noFill/>
          <a:ln>
            <a:noFill/>
          </a:ln>
        </p:spPr>
      </p:pic>
      <p:sp>
        <p:nvSpPr>
          <p:cNvPr id="341" name="Google Shape;341;g380476e3f9c_2_158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342" name="Google Shape;342;g380476e3f9c_2_158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43" name="Google Shape;343;g380476e3f9c_2_158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44" name="Google Shape;344;g380476e3f9c_2_158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Divider - Blue - 02 1">
  <p:cSld name="TITLE_AND_BODY_1_1_1_1_1_1_1_1_1_1_1_1_1_1">
    <p:spTree>
      <p:nvGrpSpPr>
        <p:cNvPr id="1" name="Shape 345"/>
        <p:cNvGrpSpPr/>
        <p:nvPr/>
      </p:nvGrpSpPr>
      <p:grpSpPr>
        <a:xfrm>
          <a:off x="0" y="0"/>
          <a:ext cx="0" cy="0"/>
          <a:chOff x="0" y="0"/>
          <a:chExt cx="0" cy="0"/>
        </a:xfrm>
      </p:grpSpPr>
      <p:pic>
        <p:nvPicPr>
          <p:cNvPr id="346" name="Google Shape;346;g380476e3f9c_2_1590"/>
          <p:cNvPicPr preferRelativeResize="0"/>
          <p:nvPr/>
        </p:nvPicPr>
        <p:blipFill rotWithShape="1">
          <a:blip r:embed="rId2">
            <a:alphaModFix/>
          </a:blip>
          <a:srcRect l="1234" t="12255" b="4716"/>
          <a:stretch/>
        </p:blipFill>
        <p:spPr>
          <a:xfrm>
            <a:off x="0" y="0"/>
            <a:ext cx="9172274" cy="5143501"/>
          </a:xfrm>
          <a:prstGeom prst="rect">
            <a:avLst/>
          </a:prstGeom>
          <a:noFill/>
          <a:ln>
            <a:noFill/>
          </a:ln>
        </p:spPr>
      </p:pic>
      <p:sp>
        <p:nvSpPr>
          <p:cNvPr id="347" name="Google Shape;347;g380476e3f9c_2_159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348" name="Google Shape;348;g380476e3f9c_2_159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49" name="Google Shape;349;g380476e3f9c_2_159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50" name="Google Shape;350;g380476e3f9c_2_159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Divider - Blue - 02 1 1">
  <p:cSld name="TITLE_AND_BODY_1_1_1_1_1_1_1_1_1_1_1_1_1_1_1">
    <p:spTree>
      <p:nvGrpSpPr>
        <p:cNvPr id="1" name="Shape 351"/>
        <p:cNvGrpSpPr/>
        <p:nvPr/>
      </p:nvGrpSpPr>
      <p:grpSpPr>
        <a:xfrm>
          <a:off x="0" y="0"/>
          <a:ext cx="0" cy="0"/>
          <a:chOff x="0" y="0"/>
          <a:chExt cx="0" cy="0"/>
        </a:xfrm>
      </p:grpSpPr>
      <p:pic>
        <p:nvPicPr>
          <p:cNvPr id="352" name="Google Shape;352;g380476e3f9c_2_1596"/>
          <p:cNvPicPr preferRelativeResize="0"/>
          <p:nvPr/>
        </p:nvPicPr>
        <p:blipFill rotWithShape="1">
          <a:blip r:embed="rId2">
            <a:alphaModFix/>
          </a:blip>
          <a:srcRect l="3294" t="6811" r="5188" b="15962"/>
          <a:stretch/>
        </p:blipFill>
        <p:spPr>
          <a:xfrm>
            <a:off x="0" y="0"/>
            <a:ext cx="9144003" cy="5143501"/>
          </a:xfrm>
          <a:prstGeom prst="rect">
            <a:avLst/>
          </a:prstGeom>
          <a:noFill/>
          <a:ln>
            <a:noFill/>
          </a:ln>
        </p:spPr>
      </p:pic>
      <p:sp>
        <p:nvSpPr>
          <p:cNvPr id="353" name="Google Shape;353;g380476e3f9c_2_1596"/>
          <p:cNvSpPr txBox="1">
            <a:spLocks noGrp="1"/>
          </p:cNvSpPr>
          <p:nvPr>
            <p:ph type="title"/>
          </p:nvPr>
        </p:nvSpPr>
        <p:spPr>
          <a:xfrm>
            <a:off x="23850" y="3880350"/>
            <a:ext cx="9144000" cy="4761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354" name="Google Shape;354;g380476e3f9c_2_159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55" name="Google Shape;355;g380476e3f9c_2_159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56" name="Google Shape;356;g380476e3f9c_2_159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357"/>
        <p:cNvGrpSpPr/>
        <p:nvPr/>
      </p:nvGrpSpPr>
      <p:grpSpPr>
        <a:xfrm>
          <a:off x="0" y="0"/>
          <a:ext cx="0" cy="0"/>
          <a:chOff x="0" y="0"/>
          <a:chExt cx="0" cy="0"/>
        </a:xfrm>
      </p:grpSpPr>
      <p:pic>
        <p:nvPicPr>
          <p:cNvPr id="358" name="Google Shape;358;g380476e3f9c_2_1602"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359" name="Google Shape;359;g380476e3f9c_2_160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360" name="Google Shape;360;g380476e3f9c_2_160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61" name="Google Shape;361;g380476e3f9c_2_160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62" name="Google Shape;362;g380476e3f9c_2_160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363"/>
        <p:cNvGrpSpPr/>
        <p:nvPr/>
      </p:nvGrpSpPr>
      <p:grpSpPr>
        <a:xfrm>
          <a:off x="0" y="0"/>
          <a:ext cx="0" cy="0"/>
          <a:chOff x="0" y="0"/>
          <a:chExt cx="0" cy="0"/>
        </a:xfrm>
      </p:grpSpPr>
      <p:pic>
        <p:nvPicPr>
          <p:cNvPr id="364" name="Google Shape;364;g380476e3f9c_2_1608"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365" name="Google Shape;365;g380476e3f9c_2_160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366" name="Google Shape;366;g380476e3f9c_2_160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67" name="Google Shape;367;g380476e3f9c_2_1608"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368" name="Google Shape;368;g380476e3f9c_2_160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ur schools, students and educators">
  <p:cSld name="TITLE_AND_BODY_1_1_1_1_1_1_1_1_1_1_1">
    <p:spTree>
      <p:nvGrpSpPr>
        <p:cNvPr id="1" name="Shape 369"/>
        <p:cNvGrpSpPr/>
        <p:nvPr/>
      </p:nvGrpSpPr>
      <p:grpSpPr>
        <a:xfrm>
          <a:off x="0" y="0"/>
          <a:ext cx="0" cy="0"/>
          <a:chOff x="0" y="0"/>
          <a:chExt cx="0" cy="0"/>
        </a:xfrm>
      </p:grpSpPr>
      <p:pic>
        <p:nvPicPr>
          <p:cNvPr id="370" name="Google Shape;370;g380476e3f9c_2_161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71" name="Google Shape;371;g380476e3f9c_2_1614"/>
          <p:cNvSpPr txBox="1"/>
          <p:nvPr/>
        </p:nvSpPr>
        <p:spPr>
          <a:xfrm>
            <a:off x="311700" y="105100"/>
            <a:ext cx="7167900" cy="741300"/>
          </a:xfrm>
          <a:prstGeom prst="rect">
            <a:avLst/>
          </a:prstGeom>
          <a:noFill/>
          <a:ln>
            <a:noFill/>
          </a:ln>
        </p:spPr>
        <p:txBody>
          <a:bodyPr spcFirstLastPara="1" wrap="square" lIns="0"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US" sz="1800" i="0" u="none" strike="noStrike" cap="none">
                <a:solidFill>
                  <a:srgbClr val="000000"/>
                </a:solidFill>
                <a:latin typeface="Roboto"/>
                <a:ea typeface="Roboto"/>
                <a:cs typeface="Roboto"/>
                <a:sym typeface="Roboto"/>
              </a:rPr>
              <a:t>Our schools, students, and educators</a:t>
            </a:r>
            <a:endParaRPr sz="1800" i="0" u="none" strike="noStrike" cap="none">
              <a:solidFill>
                <a:srgbClr val="000000"/>
              </a:solidFill>
              <a:latin typeface="Roboto"/>
              <a:ea typeface="Roboto"/>
              <a:cs typeface="Roboto"/>
              <a:sym typeface="Roboto"/>
            </a:endParaRPr>
          </a:p>
        </p:txBody>
      </p:sp>
      <p:cxnSp>
        <p:nvCxnSpPr>
          <p:cNvPr id="372" name="Google Shape;372;g380476e3f9c_2_1614"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373" name="Google Shape;373;g380476e3f9c_2_161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74" name="Google Shape;374;g380476e3f9c_2_161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cxnSp>
        <p:nvCxnSpPr>
          <p:cNvPr id="375" name="Google Shape;375;g380476e3f9c_2_1614"/>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grpSp>
        <p:nvGrpSpPr>
          <p:cNvPr id="376" name="Google Shape;376;g380476e3f9c_2_1614"/>
          <p:cNvGrpSpPr/>
          <p:nvPr/>
        </p:nvGrpSpPr>
        <p:grpSpPr>
          <a:xfrm>
            <a:off x="308400" y="1062325"/>
            <a:ext cx="8474225" cy="3180075"/>
            <a:chOff x="308400" y="1062325"/>
            <a:chExt cx="8474225" cy="3180075"/>
          </a:xfrm>
        </p:grpSpPr>
        <p:sp>
          <p:nvSpPr>
            <p:cNvPr id="377" name="Google Shape;377;g380476e3f9c_2_1614"/>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rgbClr val="000000"/>
                  </a:solidFill>
                  <a:latin typeface="Arial"/>
                  <a:ea typeface="Arial"/>
                  <a:cs typeface="Arial"/>
                  <a:sym typeface="Arial"/>
                </a:rPr>
                <a:t>Eligible for Free/Reduced </a:t>
              </a:r>
              <a:br>
                <a:rPr lang="en-US" sz="1100" b="1" i="0" u="none" strike="noStrike" cap="none">
                  <a:solidFill>
                    <a:srgbClr val="000000"/>
                  </a:solidFill>
                  <a:latin typeface="Arial"/>
                  <a:ea typeface="Arial"/>
                  <a:cs typeface="Arial"/>
                  <a:sym typeface="Arial"/>
                </a:rPr>
              </a:br>
              <a:r>
                <a:rPr lang="en-US"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US" sz="1200"/>
                <a:t>394,765</a:t>
              </a:r>
              <a:r>
                <a:rPr lang="en-US" sz="1200" b="0" i="0" u="none" strike="noStrike" cap="none">
                  <a:solidFill>
                    <a:srgbClr val="000000"/>
                  </a:solidFill>
                  <a:latin typeface="Arial"/>
                  <a:ea typeface="Arial"/>
                  <a:cs typeface="Arial"/>
                  <a:sym typeface="Arial"/>
                </a:rPr>
                <a:t> (~4</a:t>
              </a:r>
              <a:r>
                <a:rPr lang="en-US" sz="1200"/>
                <a:t>4</a:t>
              </a:r>
              <a:r>
                <a:rPr lang="en-US" sz="1200" b="0" i="0" u="none" strike="noStrike" cap="none">
                  <a:solidFill>
                    <a:srgbClr val="000000"/>
                  </a:solidFill>
                  <a:latin typeface="Arial"/>
                  <a:ea typeface="Arial"/>
                  <a:cs typeface="Arial"/>
                  <a:sym typeface="Arial"/>
                </a:rPr>
                <a:t>%)</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US"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US" sz="1200"/>
                <a:t>117,616</a:t>
              </a:r>
              <a:r>
                <a:rPr lang="en-US" sz="1200" b="0" i="0" u="none" strike="noStrike" cap="none">
                  <a:solidFill>
                    <a:srgbClr val="000000"/>
                  </a:solidFill>
                  <a:latin typeface="Arial"/>
                  <a:ea typeface="Arial"/>
                  <a:cs typeface="Arial"/>
                  <a:sym typeface="Arial"/>
                </a:rPr>
                <a:t>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US"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US" sz="1200"/>
                <a:t>105,362</a:t>
              </a:r>
              <a:r>
                <a:rPr lang="en-US" sz="1200" b="0" i="0" u="none" strike="noStrike" cap="none">
                  <a:solidFill>
                    <a:srgbClr val="000000"/>
                  </a:solidFill>
                  <a:latin typeface="Arial"/>
                  <a:ea typeface="Arial"/>
                  <a:cs typeface="Arial"/>
                  <a:sym typeface="Arial"/>
                </a:rPr>
                <a:t> (~1</a:t>
              </a:r>
              <a:r>
                <a:rPr lang="en-US" sz="1200"/>
                <a:t>2</a:t>
              </a:r>
              <a:r>
                <a:rPr lang="en-US" sz="1200" b="0" i="0" u="none" strike="noStrike" cap="none">
                  <a:solidFill>
                    <a:srgbClr val="000000"/>
                  </a:solidFill>
                  <a:latin typeface="Arial"/>
                  <a:ea typeface="Arial"/>
                  <a:cs typeface="Arial"/>
                  <a:sym typeface="Arial"/>
                </a:rPr>
                <a:t>%)</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US"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1</a:t>
              </a:r>
              <a:r>
                <a:rPr lang="en-US" sz="1200"/>
                <a:t>4,498</a:t>
              </a:r>
              <a:r>
                <a:rPr lang="en-US" sz="1200" b="0" i="0" u="none" strike="noStrike" cap="none">
                  <a:solidFill>
                    <a:srgbClr val="000000"/>
                  </a:solidFill>
                  <a:latin typeface="Arial"/>
                  <a:ea typeface="Arial"/>
                  <a:cs typeface="Arial"/>
                  <a:sym typeface="Arial"/>
                </a:rPr>
                <a:t> (~2%)</a:t>
              </a:r>
              <a:endParaRPr sz="1200" b="0" i="0" u="none" strike="noStrike" cap="none">
                <a:solidFill>
                  <a:srgbClr val="000000"/>
                </a:solidFill>
                <a:latin typeface="Arial"/>
                <a:ea typeface="Arial"/>
                <a:cs typeface="Arial"/>
                <a:sym typeface="Arial"/>
              </a:endParaRPr>
            </a:p>
          </p:txBody>
        </p:sp>
        <p:sp>
          <p:nvSpPr>
            <p:cNvPr id="378" name="Google Shape;378;g380476e3f9c_2_1614"/>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379" name="Google Shape;379;g380476e3f9c_2_1614"/>
            <p:cNvGrpSpPr/>
            <p:nvPr/>
          </p:nvGrpSpPr>
          <p:grpSpPr>
            <a:xfrm>
              <a:off x="308400" y="1062325"/>
              <a:ext cx="1006800" cy="1003500"/>
              <a:chOff x="308400" y="1076275"/>
              <a:chExt cx="1006800" cy="1003500"/>
            </a:xfrm>
          </p:grpSpPr>
          <p:sp>
            <p:nvSpPr>
              <p:cNvPr id="380" name="Google Shape;380;g380476e3f9c_2_1614"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g380476e3f9c_2_1614"/>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382" name="Google Shape;382;g380476e3f9c_2_1614"/>
            <p:cNvGrpSpPr/>
            <p:nvPr/>
          </p:nvGrpSpPr>
          <p:grpSpPr>
            <a:xfrm>
              <a:off x="308400" y="2150613"/>
              <a:ext cx="1006800" cy="1003500"/>
              <a:chOff x="308400" y="2218825"/>
              <a:chExt cx="1006800" cy="1003500"/>
            </a:xfrm>
          </p:grpSpPr>
          <p:sp>
            <p:nvSpPr>
              <p:cNvPr id="383" name="Google Shape;383;g380476e3f9c_2_1614"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g380476e3f9c_2_1614"/>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385" name="Google Shape;385;g380476e3f9c_2_1614"/>
            <p:cNvGrpSpPr/>
            <p:nvPr/>
          </p:nvGrpSpPr>
          <p:grpSpPr>
            <a:xfrm>
              <a:off x="308400" y="3238900"/>
              <a:ext cx="1006800" cy="1003500"/>
              <a:chOff x="308400" y="1076275"/>
              <a:chExt cx="1006800" cy="1003500"/>
            </a:xfrm>
          </p:grpSpPr>
          <p:sp>
            <p:nvSpPr>
              <p:cNvPr id="386" name="Google Shape;386;g380476e3f9c_2_1614"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g380476e3f9c_2_1614"/>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lt1"/>
                    </a:solidFill>
                    <a:latin typeface="Roboto"/>
                    <a:ea typeface="Roboto"/>
                    <a:cs typeface="Roboto"/>
                    <a:sym typeface="Roboto"/>
                  </a:rPr>
                  <a:t>881,</a:t>
                </a:r>
                <a:r>
                  <a:rPr lang="en-US" sz="1300" b="1">
                    <a:solidFill>
                      <a:schemeClr val="lt1"/>
                    </a:solidFill>
                    <a:latin typeface="Roboto"/>
                    <a:ea typeface="Roboto"/>
                    <a:cs typeface="Roboto"/>
                    <a:sym typeface="Roboto"/>
                  </a:rPr>
                  <a:t>065</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Roboto"/>
                    <a:ea typeface="Roboto"/>
                    <a:cs typeface="Roboto"/>
                    <a:sym typeface="Roboto"/>
                  </a:rPr>
                  <a:t>PUBLIC </a:t>
                </a:r>
                <a:br>
                  <a:rPr lang="en-US" sz="1000" b="0" i="0" u="none" strike="noStrike" cap="none">
                    <a:solidFill>
                      <a:schemeClr val="lt1"/>
                    </a:solidFill>
                    <a:latin typeface="Roboto"/>
                    <a:ea typeface="Roboto"/>
                    <a:cs typeface="Roboto"/>
                    <a:sym typeface="Roboto"/>
                  </a:rPr>
                </a:br>
                <a:r>
                  <a:rPr lang="en-US"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388" name="Google Shape;388;g380476e3f9c_2_1614"/>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389" name="Google Shape;389;g380476e3f9c_2_1614" descr="Student demographic pie chart"/>
            <p:cNvPicPr preferRelativeResize="0"/>
            <p:nvPr/>
          </p:nvPicPr>
          <p:blipFill rotWithShape="1">
            <a:blip r:embed="rId4">
              <a:alphaModFix/>
            </a:blip>
            <a:srcRect l="49" r="59"/>
            <a:stretch/>
          </p:blipFill>
          <p:spPr>
            <a:xfrm>
              <a:off x="1761637" y="1426175"/>
              <a:ext cx="4307278" cy="2744888"/>
            </a:xfrm>
            <a:prstGeom prst="rect">
              <a:avLst/>
            </a:prstGeom>
            <a:noFill/>
            <a:ln>
              <a:noFill/>
            </a:ln>
          </p:spPr>
        </p:pic>
        <p:sp>
          <p:nvSpPr>
            <p:cNvPr id="390" name="Google Shape;390;g380476e3f9c_2_1614"/>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gr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391"/>
        <p:cNvGrpSpPr/>
        <p:nvPr/>
      </p:nvGrpSpPr>
      <p:grpSpPr>
        <a:xfrm>
          <a:off x="0" y="0"/>
          <a:ext cx="0" cy="0"/>
          <a:chOff x="0" y="0"/>
          <a:chExt cx="0" cy="0"/>
        </a:xfrm>
      </p:grpSpPr>
      <p:pic>
        <p:nvPicPr>
          <p:cNvPr id="392" name="Google Shape;392;g380476e3f9c_2_163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393" name="Google Shape;393;g380476e3f9c_2_1636" descr="&quot;&quot;"/>
          <p:cNvCxnSpPr/>
          <p:nvPr/>
        </p:nvCxnSpPr>
        <p:spPr>
          <a:xfrm>
            <a:off x="0" y="918350"/>
            <a:ext cx="8835900" cy="6600"/>
          </a:xfrm>
          <a:prstGeom prst="straightConnector1">
            <a:avLst/>
          </a:prstGeom>
          <a:noFill/>
          <a:ln w="19050" cap="flat" cmpd="sng">
            <a:solidFill>
              <a:srgbClr val="488BC9"/>
            </a:solidFill>
            <a:prstDash val="solid"/>
            <a:round/>
            <a:headEnd type="none" w="sm" len="sm"/>
            <a:tailEnd type="none" w="sm" len="sm"/>
          </a:ln>
        </p:spPr>
      </p:cxnSp>
      <p:sp>
        <p:nvSpPr>
          <p:cNvPr id="394" name="Google Shape;394;g380476e3f9c_2_1636"/>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95" name="Google Shape;395;g380476e3f9c_2_1636"/>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96" name="Google Shape;396;g380476e3f9c_2_163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97" name="Google Shape;397;g380476e3f9c_2_163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398"/>
        <p:cNvGrpSpPr/>
        <p:nvPr/>
      </p:nvGrpSpPr>
      <p:grpSpPr>
        <a:xfrm>
          <a:off x="0" y="0"/>
          <a:ext cx="0" cy="0"/>
          <a:chOff x="0" y="0"/>
          <a:chExt cx="0" cy="0"/>
        </a:xfrm>
      </p:grpSpPr>
      <p:pic>
        <p:nvPicPr>
          <p:cNvPr id="399" name="Google Shape;399;g380476e3f9c_2_164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400" name="Google Shape;400;g380476e3f9c_2_1643"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401" name="Google Shape;401;g380476e3f9c_2_1643"/>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02" name="Google Shape;402;g380476e3f9c_2_1643"/>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403" name="Google Shape;403;g380476e3f9c_2_1643"/>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404" name="Google Shape;404;g380476e3f9c_2_164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05" name="Google Shape;405;g380476e3f9c_2_164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lide blank - blue 2">
  <p:cSld name="TITLE_AND_BODY_1_1_1_1_1_1_1_1_1_1_2_2">
    <p:spTree>
      <p:nvGrpSpPr>
        <p:cNvPr id="1" name="Shape 406"/>
        <p:cNvGrpSpPr/>
        <p:nvPr/>
      </p:nvGrpSpPr>
      <p:grpSpPr>
        <a:xfrm>
          <a:off x="0" y="0"/>
          <a:ext cx="0" cy="0"/>
          <a:chOff x="0" y="0"/>
          <a:chExt cx="0" cy="0"/>
        </a:xfrm>
      </p:grpSpPr>
      <p:pic>
        <p:nvPicPr>
          <p:cNvPr id="407" name="Google Shape;407;g380476e3f9c_2_165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08" name="Google Shape;408;g380476e3f9c_2_165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09" name="Google Shape;409;g380476e3f9c_2_165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cxnSp>
        <p:nvCxnSpPr>
          <p:cNvPr id="410" name="Google Shape;410;g380476e3f9c_2_1651" descr="&quot;&quot;"/>
          <p:cNvCxnSpPr/>
          <p:nvPr/>
        </p:nvCxnSpPr>
        <p:spPr>
          <a:xfrm>
            <a:off x="0" y="1146950"/>
            <a:ext cx="8910300" cy="0"/>
          </a:xfrm>
          <a:prstGeom prst="straightConnector1">
            <a:avLst/>
          </a:prstGeom>
          <a:noFill/>
          <a:ln w="19050" cap="flat" cmpd="sng">
            <a:solidFill>
              <a:srgbClr val="488BC9"/>
            </a:solidFill>
            <a:prstDash val="solid"/>
            <a:round/>
            <a:headEnd type="none" w="sm" len="sm"/>
            <a:tailEnd type="none" w="sm" len="sm"/>
          </a:ln>
        </p:spPr>
      </p:cxnSp>
      <p:sp>
        <p:nvSpPr>
          <p:cNvPr id="411" name="Google Shape;411;g380476e3f9c_2_1651"/>
          <p:cNvSpPr txBox="1"/>
          <p:nvPr/>
        </p:nvSpPr>
        <p:spPr>
          <a:xfrm>
            <a:off x="0" y="0"/>
            <a:ext cx="9175200" cy="321600"/>
          </a:xfrm>
          <a:prstGeom prst="rect">
            <a:avLst/>
          </a:prstGeom>
          <a:solidFill>
            <a:srgbClr val="488BC9"/>
          </a:solidFill>
          <a:ln>
            <a:noFill/>
          </a:ln>
        </p:spPr>
        <p:txBody>
          <a:bodyPr spcFirstLastPara="1" wrap="square" lIns="182875" tIns="0" rIns="0" bIns="0" anchor="ctr" anchorCtr="0">
            <a:noAutofit/>
          </a:bodyPr>
          <a:lstStyle/>
          <a:p>
            <a:pPr marL="0" marR="0" lvl="0" indent="0" algn="l" rtl="0">
              <a:lnSpc>
                <a:spcPct val="100000"/>
              </a:lnSpc>
              <a:spcBef>
                <a:spcPts val="0"/>
              </a:spcBef>
              <a:spcAft>
                <a:spcPts val="0"/>
              </a:spcAft>
              <a:buClr>
                <a:srgbClr val="000000"/>
              </a:buClr>
              <a:buSzPts val="1250"/>
              <a:buFont typeface="Arial"/>
              <a:buNone/>
            </a:pPr>
            <a:r>
              <a:rPr lang="en-US" sz="1250" b="1" i="0" u="none" strike="noStrike" cap="none">
                <a:solidFill>
                  <a:schemeClr val="lt1"/>
                </a:solidFill>
                <a:latin typeface="Roboto"/>
                <a:ea typeface="Roboto"/>
                <a:cs typeface="Roboto"/>
                <a:sym typeface="Roboto"/>
              </a:rPr>
              <a:t>ACCELERATING STUDENT OUTCOMES</a:t>
            </a:r>
            <a:endParaRPr sz="1600" b="1" i="0" u="none" strike="noStrike" cap="none">
              <a:solidFill>
                <a:schemeClr val="lt1"/>
              </a:solidFill>
              <a:latin typeface="Roboto"/>
              <a:ea typeface="Roboto"/>
              <a:cs typeface="Roboto"/>
              <a:sym typeface="Roboto"/>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lide without image - Blue 1">
  <p:cSld name="TITLE_AND_BODY_1_1_1_1_1_1_1_1_1_1_3">
    <p:spTree>
      <p:nvGrpSpPr>
        <p:cNvPr id="1" name="Shape 43"/>
        <p:cNvGrpSpPr/>
        <p:nvPr/>
      </p:nvGrpSpPr>
      <p:grpSpPr>
        <a:xfrm>
          <a:off x="0" y="0"/>
          <a:ext cx="0" cy="0"/>
          <a:chOff x="0" y="0"/>
          <a:chExt cx="0" cy="0"/>
        </a:xfrm>
      </p:grpSpPr>
      <p:cxnSp>
        <p:nvCxnSpPr>
          <p:cNvPr id="44" name="Google Shape;44;p20"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45" name="Google Shape;45;p2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6" name="Google Shape;46;p20"/>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pic>
        <p:nvPicPr>
          <p:cNvPr id="47" name="Google Shape;47;p20"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
        <p:nvSpPr>
          <p:cNvPr id="48" name="Google Shape;48;p20"/>
          <p:cNvSpPr txBox="1"/>
          <p:nvPr/>
        </p:nvSpPr>
        <p:spPr>
          <a:xfrm>
            <a:off x="276275" y="47878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chemeClr val="dk1"/>
                </a:solidFill>
                <a:latin typeface="Arial"/>
                <a:ea typeface="Arial"/>
                <a:cs typeface="Arial"/>
                <a:sym typeface="Arial"/>
              </a:rPr>
              <a:t> </a:t>
            </a:r>
            <a:fld id="{00000000-1234-1234-1234-123412341234}" type="slidenum">
              <a:rPr lang="en-US"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12"/>
        <p:cNvGrpSpPr/>
        <p:nvPr/>
      </p:nvGrpSpPr>
      <p:grpSpPr>
        <a:xfrm>
          <a:off x="0" y="0"/>
          <a:ext cx="0" cy="0"/>
          <a:chOff x="0" y="0"/>
          <a:chExt cx="0" cy="0"/>
        </a:xfrm>
      </p:grpSpPr>
      <p:sp>
        <p:nvSpPr>
          <p:cNvPr id="413" name="Google Shape;413;g380476e3f9c_2_165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14" name="Google Shape;414;g380476e3f9c_2_165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15" name="Google Shape;415;g380476e3f9c_2_165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16" name="Google Shape;416;g380476e3f9c_2_16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7"/>
        <p:cNvGrpSpPr/>
        <p:nvPr/>
      </p:nvGrpSpPr>
      <p:grpSpPr>
        <a:xfrm>
          <a:off x="0" y="0"/>
          <a:ext cx="0" cy="0"/>
          <a:chOff x="0" y="0"/>
          <a:chExt cx="0" cy="0"/>
        </a:xfrm>
      </p:grpSpPr>
      <p:sp>
        <p:nvSpPr>
          <p:cNvPr id="418" name="Google Shape;418;g380476e3f9c_2_166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19" name="Google Shape;419;g380476e3f9c_2_16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20"/>
        <p:cNvGrpSpPr/>
        <p:nvPr/>
      </p:nvGrpSpPr>
      <p:grpSpPr>
        <a:xfrm>
          <a:off x="0" y="0"/>
          <a:ext cx="0" cy="0"/>
          <a:chOff x="0" y="0"/>
          <a:chExt cx="0" cy="0"/>
        </a:xfrm>
      </p:grpSpPr>
      <p:sp>
        <p:nvSpPr>
          <p:cNvPr id="421" name="Google Shape;421;g380476e3f9c_2_1665"/>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422" name="Google Shape;422;g380476e3f9c_2_1665"/>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23" name="Google Shape;423;g380476e3f9c_2_16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24"/>
        <p:cNvGrpSpPr/>
        <p:nvPr/>
      </p:nvGrpSpPr>
      <p:grpSpPr>
        <a:xfrm>
          <a:off x="0" y="0"/>
          <a:ext cx="0" cy="0"/>
          <a:chOff x="0" y="0"/>
          <a:chExt cx="0" cy="0"/>
        </a:xfrm>
      </p:grpSpPr>
      <p:sp>
        <p:nvSpPr>
          <p:cNvPr id="425" name="Google Shape;425;g380476e3f9c_2_1669"/>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26" name="Google Shape;426;g380476e3f9c_2_166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7"/>
        <p:cNvGrpSpPr/>
        <p:nvPr/>
      </p:nvGrpSpPr>
      <p:grpSpPr>
        <a:xfrm>
          <a:off x="0" y="0"/>
          <a:ext cx="0" cy="0"/>
          <a:chOff x="0" y="0"/>
          <a:chExt cx="0" cy="0"/>
        </a:xfrm>
      </p:grpSpPr>
      <p:sp>
        <p:nvSpPr>
          <p:cNvPr id="428" name="Google Shape;428;g380476e3f9c_2_167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 name="Google Shape;429;g380476e3f9c_2_167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30" name="Google Shape;430;g380476e3f9c_2_167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1" name="Google Shape;431;g380476e3f9c_2_167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32" name="Google Shape;432;g380476e3f9c_2_167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3"/>
        <p:cNvGrpSpPr/>
        <p:nvPr/>
      </p:nvGrpSpPr>
      <p:grpSpPr>
        <a:xfrm>
          <a:off x="0" y="0"/>
          <a:ext cx="0" cy="0"/>
          <a:chOff x="0" y="0"/>
          <a:chExt cx="0" cy="0"/>
        </a:xfrm>
      </p:grpSpPr>
      <p:sp>
        <p:nvSpPr>
          <p:cNvPr id="434" name="Google Shape;434;g380476e3f9c_2_1678"/>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5" name="Google Shape;435;g380476e3f9c_2_167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36"/>
        <p:cNvGrpSpPr/>
        <p:nvPr/>
      </p:nvGrpSpPr>
      <p:grpSpPr>
        <a:xfrm>
          <a:off x="0" y="0"/>
          <a:ext cx="0" cy="0"/>
          <a:chOff x="0" y="0"/>
          <a:chExt cx="0" cy="0"/>
        </a:xfrm>
      </p:grpSpPr>
      <p:sp>
        <p:nvSpPr>
          <p:cNvPr id="437" name="Google Shape;437;g380476e3f9c_2_1681"/>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38" name="Google Shape;438;g380476e3f9c_2_168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39" name="Google Shape;439;g380476e3f9c_2_168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over Slide - Blue 1">
  <p:cSld name="TITLE_AND_BODY_1_1_1_1_1_1_1_1_1_2">
    <p:spTree>
      <p:nvGrpSpPr>
        <p:cNvPr id="1" name="Shape 440"/>
        <p:cNvGrpSpPr/>
        <p:nvPr/>
      </p:nvGrpSpPr>
      <p:grpSpPr>
        <a:xfrm>
          <a:off x="0" y="0"/>
          <a:ext cx="0" cy="0"/>
          <a:chOff x="0" y="0"/>
          <a:chExt cx="0" cy="0"/>
        </a:xfrm>
      </p:grpSpPr>
      <p:sp>
        <p:nvSpPr>
          <p:cNvPr id="441" name="Google Shape;441;g380476e3f9c_2_168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42" name="Google Shape;442;g380476e3f9c_2_1685"/>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443" name="Google Shape;443;g380476e3f9c_2_168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44" name="Google Shape;444;g380476e3f9c_2_1685"/>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45" name="Google Shape;445;g380476e3f9c_2_168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46" name="Google Shape;446;g380476e3f9c_2_1685"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447" name="Google Shape;447;g380476e3f9c_2_1685"/>
          <p:cNvSpPr txBox="1">
            <a:spLocks noGrp="1"/>
          </p:cNvSpPr>
          <p:nvPr>
            <p:ph type="title" idx="3"/>
          </p:nvPr>
        </p:nvSpPr>
        <p:spPr>
          <a:xfrm>
            <a:off x="320050" y="192025"/>
            <a:ext cx="6119400" cy="321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488BC9"/>
              </a:buClr>
              <a:buSzPts val="1800"/>
              <a:buFont typeface="Roboto"/>
              <a:buNone/>
              <a:defRPr sz="1800" b="1">
                <a:solidFill>
                  <a:srgbClr val="488BC9"/>
                </a:solidFill>
                <a:latin typeface="Roboto"/>
                <a:ea typeface="Roboto"/>
                <a:cs typeface="Roboto"/>
                <a:sym typeface="Roboto"/>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48" name="Google Shape;448;g380476e3f9c_2_1685"/>
          <p:cNvSpPr txBox="1">
            <a:spLocks noGrp="1"/>
          </p:cNvSpPr>
          <p:nvPr>
            <p:ph type="title" idx="4"/>
          </p:nvPr>
        </p:nvSpPr>
        <p:spPr>
          <a:xfrm>
            <a:off x="320050" y="511575"/>
            <a:ext cx="6119400" cy="219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200"/>
              <a:buFont typeface="Roboto"/>
              <a:buNone/>
              <a:defRPr sz="1200">
                <a:latin typeface="Roboto"/>
                <a:ea typeface="Roboto"/>
                <a:cs typeface="Roboto"/>
                <a:sym typeface="Roboto"/>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449" name="Google Shape;449;g380476e3f9c_2_1685"/>
          <p:cNvCxnSpPr/>
          <p:nvPr/>
        </p:nvCxnSpPr>
        <p:spPr>
          <a:xfrm rot="10800000" flipH="1">
            <a:off x="-166900" y="791420"/>
            <a:ext cx="6823800" cy="10800"/>
          </a:xfrm>
          <a:prstGeom prst="straightConnector1">
            <a:avLst/>
          </a:prstGeom>
          <a:noFill/>
          <a:ln w="9525" cap="flat" cmpd="sng">
            <a:solidFill>
              <a:srgbClr val="EF7521"/>
            </a:solidFill>
            <a:prstDash val="dot"/>
            <a:round/>
            <a:headEnd type="none" w="sm" len="sm"/>
            <a:tailEnd type="none" w="sm" len="sm"/>
          </a:ln>
        </p:spPr>
      </p:cxnSp>
      <p:sp>
        <p:nvSpPr>
          <p:cNvPr id="450" name="Google Shape;450;g380476e3f9c_2_1685"/>
          <p:cNvSpPr txBox="1">
            <a:spLocks noGrp="1"/>
          </p:cNvSpPr>
          <p:nvPr>
            <p:ph type="body" idx="1"/>
          </p:nvPr>
        </p:nvSpPr>
        <p:spPr>
          <a:xfrm>
            <a:off x="311700" y="1152475"/>
            <a:ext cx="6016800" cy="3416400"/>
          </a:xfrm>
          <a:prstGeom prst="rect">
            <a:avLst/>
          </a:prstGeom>
          <a:noFill/>
          <a:ln>
            <a:noFill/>
          </a:ln>
        </p:spPr>
        <p:txBody>
          <a:bodyPr spcFirstLastPara="1" wrap="square" lIns="0" tIns="0" rIns="0" bIns="0" anchor="t" anchorCtr="0">
            <a:normAutofit/>
          </a:bodyPr>
          <a:lstStyle>
            <a:lvl1pPr marL="457200" lvl="0" indent="-330200" algn="l">
              <a:lnSpc>
                <a:spcPct val="115000"/>
              </a:lnSpc>
              <a:spcBef>
                <a:spcPts val="0"/>
              </a:spcBef>
              <a:spcAft>
                <a:spcPts val="0"/>
              </a:spcAft>
              <a:buClr>
                <a:srgbClr val="000000"/>
              </a:buClr>
              <a:buSzPts val="1600"/>
              <a:buFont typeface="Roboto"/>
              <a:buChar char="●"/>
              <a:defRPr sz="1600">
                <a:solidFill>
                  <a:srgbClr val="000000"/>
                </a:solidFill>
                <a:latin typeface="Roboto"/>
                <a:ea typeface="Roboto"/>
                <a:cs typeface="Roboto"/>
                <a:sym typeface="Roboto"/>
              </a:defRPr>
            </a:lvl1pPr>
            <a:lvl2pPr marL="914400" lvl="1"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2pPr>
            <a:lvl3pPr marL="1371600" lvl="2"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3pPr>
            <a:lvl4pPr marL="1828800" lvl="3"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4pPr>
            <a:lvl5pPr marL="2286000" lvl="4"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5pPr>
            <a:lvl6pPr marL="2743200" lvl="5"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6pPr>
            <a:lvl7pPr marL="3200400" lvl="6"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7pPr>
            <a:lvl8pPr marL="3657600" lvl="7"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8pPr>
            <a:lvl9pPr marL="4114800" lvl="8"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lide without image - Blue 1">
  <p:cSld name="Slide without image - Blue">
    <p:spTree>
      <p:nvGrpSpPr>
        <p:cNvPr id="1" name="Shape 451"/>
        <p:cNvGrpSpPr/>
        <p:nvPr/>
      </p:nvGrpSpPr>
      <p:grpSpPr>
        <a:xfrm>
          <a:off x="0" y="0"/>
          <a:ext cx="0" cy="0"/>
          <a:chOff x="0" y="0"/>
          <a:chExt cx="0" cy="0"/>
        </a:xfrm>
      </p:grpSpPr>
      <p:pic>
        <p:nvPicPr>
          <p:cNvPr id="452" name="Google Shape;452;g380476e3f9c_2_1696" descr="&quot;&quot;"/>
          <p:cNvPicPr preferRelativeResize="0"/>
          <p:nvPr/>
        </p:nvPicPr>
        <p:blipFill rotWithShape="1">
          <a:blip r:embed="rId2">
            <a:alphaModFix/>
          </a:blip>
          <a:srcRect/>
          <a:stretch/>
        </p:blipFill>
        <p:spPr>
          <a:xfrm>
            <a:off x="1" y="4320696"/>
            <a:ext cx="9144003" cy="830461"/>
          </a:xfrm>
          <a:prstGeom prst="rect">
            <a:avLst/>
          </a:prstGeom>
          <a:noFill/>
          <a:ln>
            <a:noFill/>
          </a:ln>
        </p:spPr>
      </p:pic>
      <p:cxnSp>
        <p:nvCxnSpPr>
          <p:cNvPr id="453" name="Google Shape;453;g380476e3f9c_2_1696"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454" name="Google Shape;454;g380476e3f9c_2_1696"/>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15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4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4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4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4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4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4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4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400"/>
              <a:buFont typeface="Roboto"/>
              <a:buNone/>
              <a:defRPr sz="1800">
                <a:solidFill>
                  <a:schemeClr val="dk1"/>
                </a:solidFill>
                <a:latin typeface="Roboto"/>
                <a:ea typeface="Roboto"/>
                <a:cs typeface="Roboto"/>
                <a:sym typeface="Roboto"/>
              </a:defRPr>
            </a:lvl9pPr>
          </a:lstStyle>
          <a:p>
            <a:endParaRPr/>
          </a:p>
        </p:txBody>
      </p:sp>
      <p:sp>
        <p:nvSpPr>
          <p:cNvPr id="455" name="Google Shape;455;g380476e3f9c_2_1696"/>
          <p:cNvSpPr txBox="1">
            <a:spLocks noGrp="1"/>
          </p:cNvSpPr>
          <p:nvPr>
            <p:ph type="body" idx="1"/>
          </p:nvPr>
        </p:nvSpPr>
        <p:spPr>
          <a:xfrm>
            <a:off x="311700" y="1152475"/>
            <a:ext cx="5277900" cy="3034800"/>
          </a:xfrm>
          <a:prstGeom prst="rect">
            <a:avLst/>
          </a:prstGeom>
          <a:noFill/>
          <a:ln>
            <a:noFill/>
          </a:ln>
        </p:spPr>
        <p:txBody>
          <a:bodyPr spcFirstLastPara="1" wrap="square" lIns="68575" tIns="68575" rIns="68575" bIns="68575" anchor="t" anchorCtr="0">
            <a:normAutofit/>
          </a:bodyPr>
          <a:lstStyle>
            <a:lvl1pPr marL="457200" lvl="0" indent="-304800" algn="l">
              <a:lnSpc>
                <a:spcPct val="115000"/>
              </a:lnSpc>
              <a:spcBef>
                <a:spcPts val="0"/>
              </a:spcBef>
              <a:spcAft>
                <a:spcPts val="0"/>
              </a:spcAft>
              <a:buClr>
                <a:schemeClr val="dk1"/>
              </a:buClr>
              <a:buSzPts val="1200"/>
              <a:buFont typeface="Roboto"/>
              <a:buChar char="●"/>
              <a:defRPr sz="1600">
                <a:solidFill>
                  <a:schemeClr val="dk1"/>
                </a:solidFill>
                <a:latin typeface="Roboto"/>
                <a:ea typeface="Roboto"/>
                <a:cs typeface="Roboto"/>
                <a:sym typeface="Roboto"/>
              </a:defRPr>
            </a:lvl1pPr>
            <a:lvl2pPr marL="914400" lvl="1" indent="-298450" algn="l">
              <a:lnSpc>
                <a:spcPct val="115000"/>
              </a:lnSpc>
              <a:spcBef>
                <a:spcPts val="0"/>
              </a:spcBef>
              <a:spcAft>
                <a:spcPts val="0"/>
              </a:spcAft>
              <a:buClr>
                <a:schemeClr val="dk1"/>
              </a:buClr>
              <a:buSzPts val="1100"/>
              <a:buFont typeface="Roboto"/>
              <a:buChar char="○"/>
              <a:defRPr>
                <a:solidFill>
                  <a:schemeClr val="dk1"/>
                </a:solidFill>
                <a:latin typeface="Roboto"/>
                <a:ea typeface="Roboto"/>
                <a:cs typeface="Roboto"/>
                <a:sym typeface="Roboto"/>
              </a:defRPr>
            </a:lvl2pPr>
            <a:lvl3pPr marL="1371600" lvl="2" indent="-298450" algn="l">
              <a:lnSpc>
                <a:spcPct val="115000"/>
              </a:lnSpc>
              <a:spcBef>
                <a:spcPts val="0"/>
              </a:spcBef>
              <a:spcAft>
                <a:spcPts val="0"/>
              </a:spcAft>
              <a:buClr>
                <a:schemeClr val="dk1"/>
              </a:buClr>
              <a:buSzPts val="1100"/>
              <a:buFont typeface="Roboto"/>
              <a:buChar char="■"/>
              <a:defRPr>
                <a:solidFill>
                  <a:schemeClr val="dk1"/>
                </a:solidFill>
                <a:latin typeface="Roboto"/>
                <a:ea typeface="Roboto"/>
                <a:cs typeface="Roboto"/>
                <a:sym typeface="Roboto"/>
              </a:defRPr>
            </a:lvl3pPr>
            <a:lvl4pPr marL="1828800" lvl="3" indent="-298450" algn="l">
              <a:lnSpc>
                <a:spcPct val="115000"/>
              </a:lnSpc>
              <a:spcBef>
                <a:spcPts val="0"/>
              </a:spcBef>
              <a:spcAft>
                <a:spcPts val="0"/>
              </a:spcAft>
              <a:buClr>
                <a:schemeClr val="dk1"/>
              </a:buClr>
              <a:buSzPts val="1100"/>
              <a:buFont typeface="Roboto"/>
              <a:buChar char="●"/>
              <a:defRPr>
                <a:solidFill>
                  <a:schemeClr val="dk1"/>
                </a:solidFill>
                <a:latin typeface="Roboto"/>
                <a:ea typeface="Roboto"/>
                <a:cs typeface="Roboto"/>
                <a:sym typeface="Roboto"/>
              </a:defRPr>
            </a:lvl4pPr>
            <a:lvl5pPr marL="2286000" lvl="4" indent="-298450" algn="l">
              <a:lnSpc>
                <a:spcPct val="115000"/>
              </a:lnSpc>
              <a:spcBef>
                <a:spcPts val="0"/>
              </a:spcBef>
              <a:spcAft>
                <a:spcPts val="0"/>
              </a:spcAft>
              <a:buClr>
                <a:schemeClr val="dk1"/>
              </a:buClr>
              <a:buSzPts val="1100"/>
              <a:buFont typeface="Roboto"/>
              <a:buChar char="○"/>
              <a:defRPr>
                <a:solidFill>
                  <a:schemeClr val="dk1"/>
                </a:solidFill>
                <a:latin typeface="Roboto"/>
                <a:ea typeface="Roboto"/>
                <a:cs typeface="Roboto"/>
                <a:sym typeface="Roboto"/>
              </a:defRPr>
            </a:lvl5pPr>
            <a:lvl6pPr marL="2743200" lvl="5" indent="-298450" algn="l">
              <a:lnSpc>
                <a:spcPct val="115000"/>
              </a:lnSpc>
              <a:spcBef>
                <a:spcPts val="0"/>
              </a:spcBef>
              <a:spcAft>
                <a:spcPts val="0"/>
              </a:spcAft>
              <a:buClr>
                <a:schemeClr val="dk1"/>
              </a:buClr>
              <a:buSzPts val="1100"/>
              <a:buFont typeface="Roboto"/>
              <a:buChar char="■"/>
              <a:defRPr>
                <a:solidFill>
                  <a:schemeClr val="dk1"/>
                </a:solidFill>
                <a:latin typeface="Roboto"/>
                <a:ea typeface="Roboto"/>
                <a:cs typeface="Roboto"/>
                <a:sym typeface="Roboto"/>
              </a:defRPr>
            </a:lvl6pPr>
            <a:lvl7pPr marL="3200400" lvl="6" indent="-298450" algn="l">
              <a:lnSpc>
                <a:spcPct val="115000"/>
              </a:lnSpc>
              <a:spcBef>
                <a:spcPts val="0"/>
              </a:spcBef>
              <a:spcAft>
                <a:spcPts val="0"/>
              </a:spcAft>
              <a:buClr>
                <a:schemeClr val="dk1"/>
              </a:buClr>
              <a:buSzPts val="1100"/>
              <a:buFont typeface="Roboto"/>
              <a:buChar char="●"/>
              <a:defRPr>
                <a:solidFill>
                  <a:schemeClr val="dk1"/>
                </a:solidFill>
                <a:latin typeface="Roboto"/>
                <a:ea typeface="Roboto"/>
                <a:cs typeface="Roboto"/>
                <a:sym typeface="Roboto"/>
              </a:defRPr>
            </a:lvl7pPr>
            <a:lvl8pPr marL="3657600" lvl="7" indent="-298450" algn="l">
              <a:lnSpc>
                <a:spcPct val="115000"/>
              </a:lnSpc>
              <a:spcBef>
                <a:spcPts val="0"/>
              </a:spcBef>
              <a:spcAft>
                <a:spcPts val="0"/>
              </a:spcAft>
              <a:buClr>
                <a:schemeClr val="dk1"/>
              </a:buClr>
              <a:buSzPts val="1100"/>
              <a:buFont typeface="Roboto"/>
              <a:buChar char="○"/>
              <a:defRPr>
                <a:solidFill>
                  <a:schemeClr val="dk1"/>
                </a:solidFill>
                <a:latin typeface="Roboto"/>
                <a:ea typeface="Roboto"/>
                <a:cs typeface="Roboto"/>
                <a:sym typeface="Roboto"/>
              </a:defRPr>
            </a:lvl8pPr>
            <a:lvl9pPr marL="4114800" lvl="8" indent="-298450" algn="l">
              <a:lnSpc>
                <a:spcPct val="115000"/>
              </a:lnSpc>
              <a:spcBef>
                <a:spcPts val="0"/>
              </a:spcBef>
              <a:spcAft>
                <a:spcPts val="0"/>
              </a:spcAft>
              <a:buClr>
                <a:schemeClr val="dk1"/>
              </a:buClr>
              <a:buSzPts val="1100"/>
              <a:buFont typeface="Roboto"/>
              <a:buChar char="■"/>
              <a:defRPr>
                <a:solidFill>
                  <a:schemeClr val="dk1"/>
                </a:solidFill>
                <a:latin typeface="Roboto"/>
                <a:ea typeface="Roboto"/>
                <a:cs typeface="Roboto"/>
                <a:sym typeface="Roboto"/>
              </a:defRPr>
            </a:lvl9pPr>
          </a:lstStyle>
          <a:p>
            <a:endParaRPr/>
          </a:p>
        </p:txBody>
      </p:sp>
      <p:sp>
        <p:nvSpPr>
          <p:cNvPr id="456" name="Google Shape;456;g380476e3f9c_2_169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57" name="Google Shape;457;g380476e3f9c_2_1696" descr="CDE logo"/>
          <p:cNvPicPr preferRelativeResize="0"/>
          <p:nvPr/>
        </p:nvPicPr>
        <p:blipFill rotWithShape="1">
          <a:blip r:embed="rId3">
            <a:alphaModFix/>
          </a:blip>
          <a:srcRect/>
          <a:stretch/>
        </p:blipFill>
        <p:spPr>
          <a:xfrm>
            <a:off x="8002151" y="4518326"/>
            <a:ext cx="924425" cy="403398"/>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lide without image - Blue 2 1">
  <p:cSld name="TITLE_AND_BODY_1_1_1_1_1_1_1_1_1_1_4">
    <p:spTree>
      <p:nvGrpSpPr>
        <p:cNvPr id="1" name="Shape 458"/>
        <p:cNvGrpSpPr/>
        <p:nvPr/>
      </p:nvGrpSpPr>
      <p:grpSpPr>
        <a:xfrm>
          <a:off x="0" y="0"/>
          <a:ext cx="0" cy="0"/>
          <a:chOff x="0" y="0"/>
          <a:chExt cx="0" cy="0"/>
        </a:xfrm>
      </p:grpSpPr>
      <p:pic>
        <p:nvPicPr>
          <p:cNvPr id="459" name="Google Shape;459;g380476e3f9c_2_1703"/>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460" name="Google Shape;460;g380476e3f9c_2_1703"/>
          <p:cNvCxnSpPr/>
          <p:nvPr/>
        </p:nvCxnSpPr>
        <p:spPr>
          <a:xfrm>
            <a:off x="0" y="918350"/>
            <a:ext cx="8839800" cy="0"/>
          </a:xfrm>
          <a:prstGeom prst="straightConnector1">
            <a:avLst/>
          </a:prstGeom>
          <a:noFill/>
          <a:ln w="19050" cap="flat" cmpd="sng">
            <a:solidFill>
              <a:srgbClr val="488BC9"/>
            </a:solidFill>
            <a:prstDash val="solid"/>
            <a:round/>
            <a:headEnd type="none" w="med" len="med"/>
            <a:tailEnd type="none" w="med" len="med"/>
          </a:ln>
        </p:spPr>
      </p:cxnSp>
      <p:sp>
        <p:nvSpPr>
          <p:cNvPr id="461" name="Google Shape;461;g380476e3f9c_2_170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62" name="Google Shape;462;g380476e3f9c_2_1703"/>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463" name="Google Shape;463;g380476e3f9c_2_1703"/>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464" name="Google Shape;464;g380476e3f9c_2_170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465" name="Google Shape;465;g380476e3f9c_2_1703" descr="CDE logo"/>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49"/>
        <p:cNvGrpSpPr/>
        <p:nvPr/>
      </p:nvGrpSpPr>
      <p:grpSpPr>
        <a:xfrm>
          <a:off x="0" y="0"/>
          <a:ext cx="0" cy="0"/>
          <a:chOff x="0" y="0"/>
          <a:chExt cx="0" cy="0"/>
        </a:xfrm>
      </p:grpSpPr>
      <p:pic>
        <p:nvPicPr>
          <p:cNvPr id="50" name="Google Shape;50;p2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51" name="Google Shape;51;p2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2" name="Google Shape;52;p2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chemeClr val="dk1"/>
                </a:solidFill>
                <a:latin typeface="Arial"/>
                <a:ea typeface="Arial"/>
                <a:cs typeface="Arial"/>
                <a:sym typeface="Arial"/>
              </a:rPr>
              <a:t> </a:t>
            </a:r>
            <a:fld id="{00000000-1234-1234-1234-123412341234}" type="slidenum">
              <a:rPr lang="en-US"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lide blank - blue 3">
  <p:cSld name="TITLE_AND_BODY_1_1_1_1_1_1_1_1_1_1_2_3">
    <p:spTree>
      <p:nvGrpSpPr>
        <p:cNvPr id="1" name="Shape 466"/>
        <p:cNvGrpSpPr/>
        <p:nvPr/>
      </p:nvGrpSpPr>
      <p:grpSpPr>
        <a:xfrm>
          <a:off x="0" y="0"/>
          <a:ext cx="0" cy="0"/>
          <a:chOff x="0" y="0"/>
          <a:chExt cx="0" cy="0"/>
        </a:xfrm>
      </p:grpSpPr>
      <p:pic>
        <p:nvPicPr>
          <p:cNvPr id="467" name="Google Shape;467;g380476e3f9c_2_171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68" name="Google Shape;468;g380476e3f9c_2_171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69" name="Google Shape;469;g380476e3f9c_2_171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over Slide - Blue 1 1">
  <p:cSld name="TITLE_AND_BODY_1_1_1_1_1_1_1_1_1_2_1">
    <p:spTree>
      <p:nvGrpSpPr>
        <p:cNvPr id="1" name="Shape 470"/>
        <p:cNvGrpSpPr/>
        <p:nvPr/>
      </p:nvGrpSpPr>
      <p:grpSpPr>
        <a:xfrm>
          <a:off x="0" y="0"/>
          <a:ext cx="0" cy="0"/>
          <a:chOff x="0" y="0"/>
          <a:chExt cx="0" cy="0"/>
        </a:xfrm>
      </p:grpSpPr>
      <p:sp>
        <p:nvSpPr>
          <p:cNvPr id="471" name="Google Shape;471;g380476e3f9c_2_17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
        <p:nvSpPr>
          <p:cNvPr id="472" name="Google Shape;472;g380476e3f9c_2_1715"/>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473" name="Google Shape;473;g380476e3f9c_2_1715"/>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74" name="Google Shape;474;g380476e3f9c_2_1715"/>
          <p:cNvSpPr txBox="1">
            <a:spLocks noGrp="1"/>
          </p:cNvSpPr>
          <p:nvPr>
            <p:ph type="title"/>
          </p:nvPr>
        </p:nvSpPr>
        <p:spPr>
          <a:xfrm>
            <a:off x="205525" y="2075700"/>
            <a:ext cx="5778300" cy="5313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75" name="Google Shape;475;g380476e3f9c_2_171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476" name="Google Shape;476;g380476e3f9c_2_1715"/>
          <p:cNvPicPr preferRelativeResize="0"/>
          <p:nvPr/>
        </p:nvPicPr>
        <p:blipFill>
          <a:blip r:embed="rId3">
            <a:alphaModFix/>
          </a:blip>
          <a:stretch>
            <a:fillRect/>
          </a:stretch>
        </p:blipFill>
        <p:spPr>
          <a:xfrm>
            <a:off x="8002150" y="4594525"/>
            <a:ext cx="924425" cy="403399"/>
          </a:xfrm>
          <a:prstGeom prst="rect">
            <a:avLst/>
          </a:prstGeom>
          <a:noFill/>
          <a:ln>
            <a:noFill/>
          </a:ln>
        </p:spPr>
      </p:pic>
      <p:sp>
        <p:nvSpPr>
          <p:cNvPr id="477" name="Google Shape;477;g380476e3f9c_2_1715"/>
          <p:cNvSpPr txBox="1">
            <a:spLocks noGrp="1"/>
          </p:cNvSpPr>
          <p:nvPr>
            <p:ph type="title" idx="3"/>
          </p:nvPr>
        </p:nvSpPr>
        <p:spPr>
          <a:xfrm>
            <a:off x="320050" y="192025"/>
            <a:ext cx="6119400" cy="321300"/>
          </a:xfrm>
          <a:prstGeom prst="rect">
            <a:avLst/>
          </a:prstGeom>
        </p:spPr>
        <p:txBody>
          <a:bodyPr spcFirstLastPara="1" wrap="square" lIns="0" tIns="0" rIns="0" bIns="0" anchor="t" anchorCtr="0">
            <a:noAutofit/>
          </a:bodyPr>
          <a:lstStyle>
            <a:lvl1pPr lvl="0">
              <a:spcBef>
                <a:spcPts val="0"/>
              </a:spcBef>
              <a:spcAft>
                <a:spcPts val="0"/>
              </a:spcAft>
              <a:buClr>
                <a:srgbClr val="488BC9"/>
              </a:buClr>
              <a:buSzPts val="1800"/>
              <a:buFont typeface="Roboto"/>
              <a:buNone/>
              <a:defRPr sz="1800" b="1">
                <a:solidFill>
                  <a:srgbClr val="488BC9"/>
                </a:solidFill>
                <a:latin typeface="Roboto"/>
                <a:ea typeface="Roboto"/>
                <a:cs typeface="Roboto"/>
                <a:sym typeface="Roboto"/>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78" name="Google Shape;478;g380476e3f9c_2_1715"/>
          <p:cNvSpPr txBox="1">
            <a:spLocks noGrp="1"/>
          </p:cNvSpPr>
          <p:nvPr>
            <p:ph type="title" idx="4"/>
          </p:nvPr>
        </p:nvSpPr>
        <p:spPr>
          <a:xfrm>
            <a:off x="320050" y="511575"/>
            <a:ext cx="6119400" cy="219300"/>
          </a:xfrm>
          <a:prstGeom prst="rect">
            <a:avLst/>
          </a:prstGeom>
        </p:spPr>
        <p:txBody>
          <a:bodyPr spcFirstLastPara="1" wrap="square" lIns="0" tIns="0" rIns="0" bIns="0" anchor="t" anchorCtr="0">
            <a:noAutofit/>
          </a:bodyPr>
          <a:lstStyle>
            <a:lvl1pPr lvl="0">
              <a:spcBef>
                <a:spcPts val="0"/>
              </a:spcBef>
              <a:spcAft>
                <a:spcPts val="0"/>
              </a:spcAft>
              <a:buSzPts val="1200"/>
              <a:buFont typeface="Roboto"/>
              <a:buNone/>
              <a:defRPr sz="1200">
                <a:latin typeface="Roboto"/>
                <a:ea typeface="Roboto"/>
                <a:cs typeface="Roboto"/>
                <a:sym typeface="Roboto"/>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cxnSp>
        <p:nvCxnSpPr>
          <p:cNvPr id="479" name="Google Shape;479;g380476e3f9c_2_1715"/>
          <p:cNvCxnSpPr/>
          <p:nvPr/>
        </p:nvCxnSpPr>
        <p:spPr>
          <a:xfrm rot="10800000" flipH="1">
            <a:off x="-166900" y="791420"/>
            <a:ext cx="6823800" cy="10800"/>
          </a:xfrm>
          <a:prstGeom prst="straightConnector1">
            <a:avLst/>
          </a:prstGeom>
          <a:noFill/>
          <a:ln w="9525" cap="flat" cmpd="sng">
            <a:solidFill>
              <a:srgbClr val="EF7521"/>
            </a:solidFill>
            <a:prstDash val="dot"/>
            <a:round/>
            <a:headEnd type="none" w="med" len="med"/>
            <a:tailEnd type="none" w="med" len="med"/>
          </a:ln>
        </p:spPr>
      </p:cxnSp>
      <p:sp>
        <p:nvSpPr>
          <p:cNvPr id="480" name="Google Shape;480;g380476e3f9c_2_1715"/>
          <p:cNvSpPr txBox="1">
            <a:spLocks noGrp="1"/>
          </p:cNvSpPr>
          <p:nvPr>
            <p:ph type="body" idx="1"/>
          </p:nvPr>
        </p:nvSpPr>
        <p:spPr>
          <a:xfrm>
            <a:off x="311700" y="1152475"/>
            <a:ext cx="6016800" cy="3416400"/>
          </a:xfrm>
          <a:prstGeom prst="rect">
            <a:avLst/>
          </a:prstGeom>
        </p:spPr>
        <p:txBody>
          <a:bodyPr spcFirstLastPara="1" wrap="square" lIns="0" tIns="0" rIns="0" bIns="0" anchor="t" anchorCtr="0">
            <a:normAutofit/>
          </a:bodyPr>
          <a:lstStyle>
            <a:lvl1pPr marL="457200" lvl="0" indent="-330200">
              <a:spcBef>
                <a:spcPts val="0"/>
              </a:spcBef>
              <a:spcAft>
                <a:spcPts val="0"/>
              </a:spcAft>
              <a:buClr>
                <a:srgbClr val="000000"/>
              </a:buClr>
              <a:buSzPts val="1600"/>
              <a:buFont typeface="Roboto"/>
              <a:buChar char="●"/>
              <a:defRPr sz="1600">
                <a:solidFill>
                  <a:srgbClr val="000000"/>
                </a:solidFill>
                <a:latin typeface="Roboto"/>
                <a:ea typeface="Roboto"/>
                <a:cs typeface="Roboto"/>
                <a:sym typeface="Roboto"/>
              </a:defRPr>
            </a:lvl1pPr>
            <a:lvl2pPr marL="914400" lvl="1"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2pPr>
            <a:lvl3pPr marL="1371600" lvl="2"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3pPr>
            <a:lvl4pPr marL="1828800" lvl="3"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4pPr>
            <a:lvl5pPr marL="2286000" lvl="4"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5pPr>
            <a:lvl6pPr marL="2743200" lvl="5"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6pPr>
            <a:lvl7pPr marL="3200400" lvl="6"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7pPr>
            <a:lvl8pPr marL="3657600" lvl="7"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8pPr>
            <a:lvl9pPr marL="4114800" lvl="8"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over Slide - Blue 1 2">
  <p:cSld name="TITLE_AND_BODY_1_1_1_1_1_1_1_1_1_2_2">
    <p:spTree>
      <p:nvGrpSpPr>
        <p:cNvPr id="1" name="Shape 481"/>
        <p:cNvGrpSpPr/>
        <p:nvPr/>
      </p:nvGrpSpPr>
      <p:grpSpPr>
        <a:xfrm>
          <a:off x="0" y="0"/>
          <a:ext cx="0" cy="0"/>
          <a:chOff x="0" y="0"/>
          <a:chExt cx="0" cy="0"/>
        </a:xfrm>
      </p:grpSpPr>
      <p:sp>
        <p:nvSpPr>
          <p:cNvPr id="482" name="Google Shape;482;g380476e3f9c_2_17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
        <p:nvSpPr>
          <p:cNvPr id="483" name="Google Shape;483;g380476e3f9c_2_1726"/>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484" name="Google Shape;484;g380476e3f9c_2_1726"/>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85" name="Google Shape;485;g380476e3f9c_2_1726"/>
          <p:cNvSpPr txBox="1">
            <a:spLocks noGrp="1"/>
          </p:cNvSpPr>
          <p:nvPr>
            <p:ph type="title"/>
          </p:nvPr>
        </p:nvSpPr>
        <p:spPr>
          <a:xfrm>
            <a:off x="205525" y="2075700"/>
            <a:ext cx="5778300" cy="5313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86" name="Google Shape;486;g380476e3f9c_2_172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487" name="Google Shape;487;g380476e3f9c_2_1726"/>
          <p:cNvPicPr preferRelativeResize="0"/>
          <p:nvPr/>
        </p:nvPicPr>
        <p:blipFill>
          <a:blip r:embed="rId3">
            <a:alphaModFix/>
          </a:blip>
          <a:stretch>
            <a:fillRect/>
          </a:stretch>
        </p:blipFill>
        <p:spPr>
          <a:xfrm>
            <a:off x="8002150" y="4594525"/>
            <a:ext cx="924425" cy="403399"/>
          </a:xfrm>
          <a:prstGeom prst="rect">
            <a:avLst/>
          </a:prstGeom>
          <a:noFill/>
          <a:ln>
            <a:noFill/>
          </a:ln>
        </p:spPr>
      </p:pic>
      <p:sp>
        <p:nvSpPr>
          <p:cNvPr id="488" name="Google Shape;488;g380476e3f9c_2_1726"/>
          <p:cNvSpPr txBox="1">
            <a:spLocks noGrp="1"/>
          </p:cNvSpPr>
          <p:nvPr>
            <p:ph type="title" idx="3"/>
          </p:nvPr>
        </p:nvSpPr>
        <p:spPr>
          <a:xfrm>
            <a:off x="320050" y="192025"/>
            <a:ext cx="6119400" cy="321300"/>
          </a:xfrm>
          <a:prstGeom prst="rect">
            <a:avLst/>
          </a:prstGeom>
        </p:spPr>
        <p:txBody>
          <a:bodyPr spcFirstLastPara="1" wrap="square" lIns="0" tIns="0" rIns="0" bIns="0" anchor="t" anchorCtr="0">
            <a:noAutofit/>
          </a:bodyPr>
          <a:lstStyle>
            <a:lvl1pPr lvl="0">
              <a:spcBef>
                <a:spcPts val="0"/>
              </a:spcBef>
              <a:spcAft>
                <a:spcPts val="0"/>
              </a:spcAft>
              <a:buClr>
                <a:srgbClr val="488BC9"/>
              </a:buClr>
              <a:buSzPts val="1800"/>
              <a:buFont typeface="Roboto"/>
              <a:buNone/>
              <a:defRPr sz="1800" b="1">
                <a:solidFill>
                  <a:srgbClr val="488BC9"/>
                </a:solidFill>
                <a:latin typeface="Roboto"/>
                <a:ea typeface="Roboto"/>
                <a:cs typeface="Roboto"/>
                <a:sym typeface="Roboto"/>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89" name="Google Shape;489;g380476e3f9c_2_1726"/>
          <p:cNvSpPr txBox="1">
            <a:spLocks noGrp="1"/>
          </p:cNvSpPr>
          <p:nvPr>
            <p:ph type="title" idx="4"/>
          </p:nvPr>
        </p:nvSpPr>
        <p:spPr>
          <a:xfrm>
            <a:off x="320050" y="511575"/>
            <a:ext cx="6119400" cy="219300"/>
          </a:xfrm>
          <a:prstGeom prst="rect">
            <a:avLst/>
          </a:prstGeom>
        </p:spPr>
        <p:txBody>
          <a:bodyPr spcFirstLastPara="1" wrap="square" lIns="0" tIns="0" rIns="0" bIns="0" anchor="t" anchorCtr="0">
            <a:noAutofit/>
          </a:bodyPr>
          <a:lstStyle>
            <a:lvl1pPr lvl="0">
              <a:spcBef>
                <a:spcPts val="0"/>
              </a:spcBef>
              <a:spcAft>
                <a:spcPts val="0"/>
              </a:spcAft>
              <a:buSzPts val="1200"/>
              <a:buFont typeface="Roboto"/>
              <a:buNone/>
              <a:defRPr sz="1200">
                <a:latin typeface="Roboto"/>
                <a:ea typeface="Roboto"/>
                <a:cs typeface="Roboto"/>
                <a:sym typeface="Roboto"/>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cxnSp>
        <p:nvCxnSpPr>
          <p:cNvPr id="490" name="Google Shape;490;g380476e3f9c_2_1726"/>
          <p:cNvCxnSpPr/>
          <p:nvPr/>
        </p:nvCxnSpPr>
        <p:spPr>
          <a:xfrm rot="10800000" flipH="1">
            <a:off x="-166900" y="791420"/>
            <a:ext cx="6823800" cy="10800"/>
          </a:xfrm>
          <a:prstGeom prst="straightConnector1">
            <a:avLst/>
          </a:prstGeom>
          <a:noFill/>
          <a:ln w="9525" cap="flat" cmpd="sng">
            <a:solidFill>
              <a:srgbClr val="EF7521"/>
            </a:solidFill>
            <a:prstDash val="dot"/>
            <a:round/>
            <a:headEnd type="none" w="med" len="med"/>
            <a:tailEnd type="none" w="med" len="med"/>
          </a:ln>
        </p:spPr>
      </p:cxnSp>
      <p:sp>
        <p:nvSpPr>
          <p:cNvPr id="491" name="Google Shape;491;g380476e3f9c_2_1726"/>
          <p:cNvSpPr txBox="1">
            <a:spLocks noGrp="1"/>
          </p:cNvSpPr>
          <p:nvPr>
            <p:ph type="body" idx="1"/>
          </p:nvPr>
        </p:nvSpPr>
        <p:spPr>
          <a:xfrm>
            <a:off x="311700" y="1152475"/>
            <a:ext cx="6016800" cy="3416400"/>
          </a:xfrm>
          <a:prstGeom prst="rect">
            <a:avLst/>
          </a:prstGeom>
        </p:spPr>
        <p:txBody>
          <a:bodyPr spcFirstLastPara="1" wrap="square" lIns="0" tIns="0" rIns="0" bIns="0" anchor="t" anchorCtr="0">
            <a:normAutofit/>
          </a:bodyPr>
          <a:lstStyle>
            <a:lvl1pPr marL="457200" lvl="0" indent="-330200">
              <a:spcBef>
                <a:spcPts val="0"/>
              </a:spcBef>
              <a:spcAft>
                <a:spcPts val="0"/>
              </a:spcAft>
              <a:buClr>
                <a:srgbClr val="000000"/>
              </a:buClr>
              <a:buSzPts val="1600"/>
              <a:buFont typeface="Roboto"/>
              <a:buChar char="●"/>
              <a:defRPr sz="1600">
                <a:solidFill>
                  <a:srgbClr val="000000"/>
                </a:solidFill>
                <a:latin typeface="Roboto"/>
                <a:ea typeface="Roboto"/>
                <a:cs typeface="Roboto"/>
                <a:sym typeface="Roboto"/>
              </a:defRPr>
            </a:lvl1pPr>
            <a:lvl2pPr marL="914400" lvl="1"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2pPr>
            <a:lvl3pPr marL="1371600" lvl="2"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3pPr>
            <a:lvl4pPr marL="1828800" lvl="3"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4pPr>
            <a:lvl5pPr marL="2286000" lvl="4"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5pPr>
            <a:lvl6pPr marL="2743200" lvl="5"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6pPr>
            <a:lvl7pPr marL="3200400" lvl="6"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7pPr>
            <a:lvl8pPr marL="3657600" lvl="7"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8pPr>
            <a:lvl9pPr marL="4114800" lvl="8"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lide without image - Blue 2">
  <p:cSld name="Slide without image - Blue_1">
    <p:spTree>
      <p:nvGrpSpPr>
        <p:cNvPr id="1" name="Shape 492"/>
        <p:cNvGrpSpPr/>
        <p:nvPr/>
      </p:nvGrpSpPr>
      <p:grpSpPr>
        <a:xfrm>
          <a:off x="0" y="0"/>
          <a:ext cx="0" cy="0"/>
          <a:chOff x="0" y="0"/>
          <a:chExt cx="0" cy="0"/>
        </a:xfrm>
      </p:grpSpPr>
      <p:pic>
        <p:nvPicPr>
          <p:cNvPr id="493" name="Google Shape;493;g380476e3f9c_2_1737" descr="&quot;&quot;"/>
          <p:cNvPicPr preferRelativeResize="0"/>
          <p:nvPr/>
        </p:nvPicPr>
        <p:blipFill rotWithShape="1">
          <a:blip r:embed="rId2">
            <a:alphaModFix/>
          </a:blip>
          <a:srcRect/>
          <a:stretch/>
        </p:blipFill>
        <p:spPr>
          <a:xfrm>
            <a:off x="1" y="4320696"/>
            <a:ext cx="9144003" cy="830461"/>
          </a:xfrm>
          <a:prstGeom prst="rect">
            <a:avLst/>
          </a:prstGeom>
          <a:noFill/>
          <a:ln>
            <a:noFill/>
          </a:ln>
        </p:spPr>
      </p:pic>
      <p:cxnSp>
        <p:nvCxnSpPr>
          <p:cNvPr id="494" name="Google Shape;494;g380476e3f9c_2_1737"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495" name="Google Shape;495;g380476e3f9c_2_1737"/>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15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4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4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4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4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4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4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4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400"/>
              <a:buFont typeface="Roboto"/>
              <a:buNone/>
              <a:defRPr sz="1800">
                <a:solidFill>
                  <a:schemeClr val="dk1"/>
                </a:solidFill>
                <a:latin typeface="Roboto"/>
                <a:ea typeface="Roboto"/>
                <a:cs typeface="Roboto"/>
                <a:sym typeface="Roboto"/>
              </a:defRPr>
            </a:lvl9pPr>
          </a:lstStyle>
          <a:p>
            <a:endParaRPr/>
          </a:p>
        </p:txBody>
      </p:sp>
      <p:sp>
        <p:nvSpPr>
          <p:cNvPr id="496" name="Google Shape;496;g380476e3f9c_2_1737"/>
          <p:cNvSpPr txBox="1">
            <a:spLocks noGrp="1"/>
          </p:cNvSpPr>
          <p:nvPr>
            <p:ph type="body" idx="1"/>
          </p:nvPr>
        </p:nvSpPr>
        <p:spPr>
          <a:xfrm>
            <a:off x="311700" y="1152475"/>
            <a:ext cx="5277900" cy="3034800"/>
          </a:xfrm>
          <a:prstGeom prst="rect">
            <a:avLst/>
          </a:prstGeom>
          <a:noFill/>
          <a:ln>
            <a:noFill/>
          </a:ln>
        </p:spPr>
        <p:txBody>
          <a:bodyPr spcFirstLastPara="1" wrap="square" lIns="68575" tIns="68575" rIns="68575" bIns="68575" anchor="t" anchorCtr="0">
            <a:normAutofit/>
          </a:bodyPr>
          <a:lstStyle>
            <a:lvl1pPr marL="457200" lvl="0" indent="-304800" algn="l">
              <a:lnSpc>
                <a:spcPct val="115000"/>
              </a:lnSpc>
              <a:spcBef>
                <a:spcPts val="0"/>
              </a:spcBef>
              <a:spcAft>
                <a:spcPts val="0"/>
              </a:spcAft>
              <a:buClr>
                <a:schemeClr val="dk1"/>
              </a:buClr>
              <a:buSzPts val="1200"/>
              <a:buFont typeface="Roboto"/>
              <a:buChar char="●"/>
              <a:defRPr sz="1600">
                <a:solidFill>
                  <a:schemeClr val="dk1"/>
                </a:solidFill>
                <a:latin typeface="Roboto"/>
                <a:ea typeface="Roboto"/>
                <a:cs typeface="Roboto"/>
                <a:sym typeface="Roboto"/>
              </a:defRPr>
            </a:lvl1pPr>
            <a:lvl2pPr marL="914400" lvl="1" indent="-298450" algn="l">
              <a:lnSpc>
                <a:spcPct val="115000"/>
              </a:lnSpc>
              <a:spcBef>
                <a:spcPts val="0"/>
              </a:spcBef>
              <a:spcAft>
                <a:spcPts val="0"/>
              </a:spcAft>
              <a:buClr>
                <a:schemeClr val="dk1"/>
              </a:buClr>
              <a:buSzPts val="1100"/>
              <a:buFont typeface="Roboto"/>
              <a:buChar char="○"/>
              <a:defRPr>
                <a:solidFill>
                  <a:schemeClr val="dk1"/>
                </a:solidFill>
                <a:latin typeface="Roboto"/>
                <a:ea typeface="Roboto"/>
                <a:cs typeface="Roboto"/>
                <a:sym typeface="Roboto"/>
              </a:defRPr>
            </a:lvl2pPr>
            <a:lvl3pPr marL="1371600" lvl="2" indent="-298450" algn="l">
              <a:lnSpc>
                <a:spcPct val="115000"/>
              </a:lnSpc>
              <a:spcBef>
                <a:spcPts val="0"/>
              </a:spcBef>
              <a:spcAft>
                <a:spcPts val="0"/>
              </a:spcAft>
              <a:buClr>
                <a:schemeClr val="dk1"/>
              </a:buClr>
              <a:buSzPts val="1100"/>
              <a:buFont typeface="Roboto"/>
              <a:buChar char="■"/>
              <a:defRPr>
                <a:solidFill>
                  <a:schemeClr val="dk1"/>
                </a:solidFill>
                <a:latin typeface="Roboto"/>
                <a:ea typeface="Roboto"/>
                <a:cs typeface="Roboto"/>
                <a:sym typeface="Roboto"/>
              </a:defRPr>
            </a:lvl3pPr>
            <a:lvl4pPr marL="1828800" lvl="3" indent="-298450" algn="l">
              <a:lnSpc>
                <a:spcPct val="115000"/>
              </a:lnSpc>
              <a:spcBef>
                <a:spcPts val="0"/>
              </a:spcBef>
              <a:spcAft>
                <a:spcPts val="0"/>
              </a:spcAft>
              <a:buClr>
                <a:schemeClr val="dk1"/>
              </a:buClr>
              <a:buSzPts val="1100"/>
              <a:buFont typeface="Roboto"/>
              <a:buChar char="●"/>
              <a:defRPr>
                <a:solidFill>
                  <a:schemeClr val="dk1"/>
                </a:solidFill>
                <a:latin typeface="Roboto"/>
                <a:ea typeface="Roboto"/>
                <a:cs typeface="Roboto"/>
                <a:sym typeface="Roboto"/>
              </a:defRPr>
            </a:lvl4pPr>
            <a:lvl5pPr marL="2286000" lvl="4" indent="-298450" algn="l">
              <a:lnSpc>
                <a:spcPct val="115000"/>
              </a:lnSpc>
              <a:spcBef>
                <a:spcPts val="0"/>
              </a:spcBef>
              <a:spcAft>
                <a:spcPts val="0"/>
              </a:spcAft>
              <a:buClr>
                <a:schemeClr val="dk1"/>
              </a:buClr>
              <a:buSzPts val="1100"/>
              <a:buFont typeface="Roboto"/>
              <a:buChar char="○"/>
              <a:defRPr>
                <a:solidFill>
                  <a:schemeClr val="dk1"/>
                </a:solidFill>
                <a:latin typeface="Roboto"/>
                <a:ea typeface="Roboto"/>
                <a:cs typeface="Roboto"/>
                <a:sym typeface="Roboto"/>
              </a:defRPr>
            </a:lvl5pPr>
            <a:lvl6pPr marL="2743200" lvl="5" indent="-298450" algn="l">
              <a:lnSpc>
                <a:spcPct val="115000"/>
              </a:lnSpc>
              <a:spcBef>
                <a:spcPts val="0"/>
              </a:spcBef>
              <a:spcAft>
                <a:spcPts val="0"/>
              </a:spcAft>
              <a:buClr>
                <a:schemeClr val="dk1"/>
              </a:buClr>
              <a:buSzPts val="1100"/>
              <a:buFont typeface="Roboto"/>
              <a:buChar char="■"/>
              <a:defRPr>
                <a:solidFill>
                  <a:schemeClr val="dk1"/>
                </a:solidFill>
                <a:latin typeface="Roboto"/>
                <a:ea typeface="Roboto"/>
                <a:cs typeface="Roboto"/>
                <a:sym typeface="Roboto"/>
              </a:defRPr>
            </a:lvl6pPr>
            <a:lvl7pPr marL="3200400" lvl="6" indent="-298450" algn="l">
              <a:lnSpc>
                <a:spcPct val="115000"/>
              </a:lnSpc>
              <a:spcBef>
                <a:spcPts val="0"/>
              </a:spcBef>
              <a:spcAft>
                <a:spcPts val="0"/>
              </a:spcAft>
              <a:buClr>
                <a:schemeClr val="dk1"/>
              </a:buClr>
              <a:buSzPts val="1100"/>
              <a:buFont typeface="Roboto"/>
              <a:buChar char="●"/>
              <a:defRPr>
                <a:solidFill>
                  <a:schemeClr val="dk1"/>
                </a:solidFill>
                <a:latin typeface="Roboto"/>
                <a:ea typeface="Roboto"/>
                <a:cs typeface="Roboto"/>
                <a:sym typeface="Roboto"/>
              </a:defRPr>
            </a:lvl7pPr>
            <a:lvl8pPr marL="3657600" lvl="7" indent="-298450" algn="l">
              <a:lnSpc>
                <a:spcPct val="115000"/>
              </a:lnSpc>
              <a:spcBef>
                <a:spcPts val="0"/>
              </a:spcBef>
              <a:spcAft>
                <a:spcPts val="0"/>
              </a:spcAft>
              <a:buClr>
                <a:schemeClr val="dk1"/>
              </a:buClr>
              <a:buSzPts val="1100"/>
              <a:buFont typeface="Roboto"/>
              <a:buChar char="○"/>
              <a:defRPr>
                <a:solidFill>
                  <a:schemeClr val="dk1"/>
                </a:solidFill>
                <a:latin typeface="Roboto"/>
                <a:ea typeface="Roboto"/>
                <a:cs typeface="Roboto"/>
                <a:sym typeface="Roboto"/>
              </a:defRPr>
            </a:lvl8pPr>
            <a:lvl9pPr marL="4114800" lvl="8" indent="-298450" algn="l">
              <a:lnSpc>
                <a:spcPct val="115000"/>
              </a:lnSpc>
              <a:spcBef>
                <a:spcPts val="0"/>
              </a:spcBef>
              <a:spcAft>
                <a:spcPts val="0"/>
              </a:spcAft>
              <a:buClr>
                <a:schemeClr val="dk1"/>
              </a:buClr>
              <a:buSzPts val="1100"/>
              <a:buFont typeface="Roboto"/>
              <a:buChar char="■"/>
              <a:defRPr>
                <a:solidFill>
                  <a:schemeClr val="dk1"/>
                </a:solidFill>
                <a:latin typeface="Roboto"/>
                <a:ea typeface="Roboto"/>
                <a:cs typeface="Roboto"/>
                <a:sym typeface="Roboto"/>
              </a:defRPr>
            </a:lvl9pPr>
          </a:lstStyle>
          <a:p>
            <a:endParaRPr/>
          </a:p>
        </p:txBody>
      </p:sp>
      <p:sp>
        <p:nvSpPr>
          <p:cNvPr id="497" name="Google Shape;497;g380476e3f9c_2_1737"/>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6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6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6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6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6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6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6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6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600"/>
              <a:buFont typeface="Roboto"/>
              <a:buNone/>
              <a:defRPr sz="800">
                <a:solidFill>
                  <a:schemeClr val="dk1"/>
                </a:solidFill>
                <a:latin typeface="Roboto"/>
                <a:ea typeface="Roboto"/>
                <a:cs typeface="Roboto"/>
                <a:sym typeface="Roboto"/>
              </a:defRPr>
            </a:lvl9pPr>
          </a:lstStyle>
          <a:p>
            <a:endParaRPr/>
          </a:p>
        </p:txBody>
      </p:sp>
      <p:sp>
        <p:nvSpPr>
          <p:cNvPr id="498" name="Google Shape;498;g380476e3f9c_2_173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99" name="Google Shape;499;g380476e3f9c_2_1737" descr="CDE logo"/>
          <p:cNvPicPr preferRelativeResize="0"/>
          <p:nvPr/>
        </p:nvPicPr>
        <p:blipFill rotWithShape="1">
          <a:blip r:embed="rId3">
            <a:alphaModFix/>
          </a:blip>
          <a:srcRect/>
          <a:stretch/>
        </p:blipFill>
        <p:spPr>
          <a:xfrm>
            <a:off x="8002151" y="4518326"/>
            <a:ext cx="924425" cy="403398"/>
          </a:xfrm>
          <a:prstGeom prst="rect">
            <a:avLst/>
          </a:prstGeom>
          <a:noFill/>
          <a:ln>
            <a:noFill/>
          </a:ln>
        </p:spPr>
      </p:pic>
      <p:sp>
        <p:nvSpPr>
          <p:cNvPr id="500" name="Google Shape;500;g380476e3f9c_2_1737"/>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t" anchorCtr="0">
            <a:normAutofit/>
          </a:bodyPr>
          <a:lstStyle>
            <a:lvl1pPr marL="0" marR="0" lvl="0" indent="0" algn="r">
              <a:lnSpc>
                <a:spcPct val="100000"/>
              </a:lnSpc>
              <a:spcBef>
                <a:spcPts val="0"/>
              </a:spcBef>
              <a:spcAft>
                <a:spcPts val="0"/>
              </a:spcAft>
              <a:buClr>
                <a:srgbClr val="000000"/>
              </a:buClr>
              <a:buSzPts val="8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8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8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8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8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8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8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8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8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501"/>
        <p:cNvGrpSpPr/>
        <p:nvPr/>
      </p:nvGrpSpPr>
      <p:grpSpPr>
        <a:xfrm>
          <a:off x="0" y="0"/>
          <a:ext cx="0" cy="0"/>
          <a:chOff x="0" y="0"/>
          <a:chExt cx="0" cy="0"/>
        </a:xfrm>
      </p:grpSpPr>
      <p:sp>
        <p:nvSpPr>
          <p:cNvPr id="502" name="Google Shape;502;g380476e3f9c_2_1746"/>
          <p:cNvSpPr txBox="1">
            <a:spLocks noGrp="1"/>
          </p:cNvSpPr>
          <p:nvPr>
            <p:ph type="title"/>
          </p:nvPr>
        </p:nvSpPr>
        <p:spPr>
          <a:xfrm>
            <a:off x="0" y="150133"/>
            <a:ext cx="9144000" cy="582000"/>
          </a:xfrm>
          <a:prstGeom prst="rect">
            <a:avLst/>
          </a:prstGeom>
          <a:noFill/>
          <a:ln>
            <a:noFill/>
          </a:ln>
        </p:spPr>
        <p:txBody>
          <a:bodyPr spcFirstLastPara="1" wrap="square" lIns="51425" tIns="25700" rIns="51425" bIns="25700" anchor="ctr" anchorCtr="0">
            <a:normAutofit/>
          </a:bodyPr>
          <a:lstStyle>
            <a:lvl1pPr lvl="0" algn="ctr">
              <a:lnSpc>
                <a:spcPct val="90000"/>
              </a:lnSpc>
              <a:spcBef>
                <a:spcPts val="0"/>
              </a:spcBef>
              <a:spcAft>
                <a:spcPts val="0"/>
              </a:spcAft>
              <a:buClr>
                <a:srgbClr val="595959"/>
              </a:buClr>
              <a:buSzPts val="2300"/>
              <a:buFont typeface="Avenir"/>
              <a:buNone/>
              <a:defRPr sz="3600" b="1">
                <a:solidFill>
                  <a:srgbClr val="595959"/>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503" name="Google Shape;503;g380476e3f9c_2_1746"/>
          <p:cNvSpPr/>
          <p:nvPr/>
        </p:nvSpPr>
        <p:spPr>
          <a:xfrm>
            <a:off x="0" y="4948014"/>
            <a:ext cx="9144000" cy="195600"/>
          </a:xfrm>
          <a:prstGeom prst="rect">
            <a:avLst/>
          </a:prstGeom>
          <a:solidFill>
            <a:srgbClr val="59595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venir"/>
              <a:buNone/>
            </a:pPr>
            <a:endParaRPr sz="1400" b="0" i="0" u="none" strike="noStrike" cap="none">
              <a:solidFill>
                <a:schemeClr val="lt1"/>
              </a:solidFill>
              <a:latin typeface="Arial"/>
              <a:ea typeface="Arial"/>
              <a:cs typeface="Arial"/>
              <a:sym typeface="Arial"/>
            </a:endParaRPr>
          </a:p>
        </p:txBody>
      </p:sp>
      <p:sp>
        <p:nvSpPr>
          <p:cNvPr id="504" name="Google Shape;504;g380476e3f9c_2_1746"/>
          <p:cNvSpPr txBox="1">
            <a:spLocks noGrp="1"/>
          </p:cNvSpPr>
          <p:nvPr>
            <p:ph type="body" idx="1"/>
          </p:nvPr>
        </p:nvSpPr>
        <p:spPr>
          <a:xfrm>
            <a:off x="0" y="754036"/>
            <a:ext cx="9144000" cy="314700"/>
          </a:xfrm>
          <a:prstGeom prst="rect">
            <a:avLst/>
          </a:prstGeom>
          <a:noFill/>
          <a:ln>
            <a:noFill/>
          </a:ln>
        </p:spPr>
        <p:txBody>
          <a:bodyPr spcFirstLastPara="1" wrap="square" lIns="51425" tIns="25700" rIns="51425" bIns="25700" anchor="ctr" anchorCtr="0">
            <a:normAutofit/>
          </a:bodyPr>
          <a:lstStyle>
            <a:lvl1pPr marL="457200" marR="0" lvl="0" indent="-228600" algn="ctr">
              <a:lnSpc>
                <a:spcPct val="90000"/>
              </a:lnSpc>
              <a:spcBef>
                <a:spcPts val="800"/>
              </a:spcBef>
              <a:spcAft>
                <a:spcPts val="0"/>
              </a:spcAft>
              <a:buClr>
                <a:srgbClr val="595959"/>
              </a:buClr>
              <a:buSzPts val="1400"/>
              <a:buFont typeface="Calibri"/>
              <a:buNone/>
              <a:defRPr sz="1800" b="0">
                <a:solidFill>
                  <a:srgbClr val="595959"/>
                </a:solidFill>
              </a:defRPr>
            </a:lvl1pPr>
            <a:lvl2pPr marL="914400" lvl="1" indent="-317500" algn="l">
              <a:lnSpc>
                <a:spcPct val="90000"/>
              </a:lnSpc>
              <a:spcBef>
                <a:spcPts val="400"/>
              </a:spcBef>
              <a:spcAft>
                <a:spcPts val="0"/>
              </a:spcAft>
              <a:buClr>
                <a:schemeClr val="dk1"/>
              </a:buClr>
              <a:buSzPts val="1400"/>
              <a:buChar char="○"/>
              <a:defRPr/>
            </a:lvl2pPr>
            <a:lvl3pPr marL="1371600" lvl="2" indent="-298450" algn="l">
              <a:lnSpc>
                <a:spcPct val="90000"/>
              </a:lnSpc>
              <a:spcBef>
                <a:spcPts val="400"/>
              </a:spcBef>
              <a:spcAft>
                <a:spcPts val="0"/>
              </a:spcAft>
              <a:buClr>
                <a:schemeClr val="dk1"/>
              </a:buClr>
              <a:buSzPts val="1100"/>
              <a:buChar char="■"/>
              <a:defRPr/>
            </a:lvl3pPr>
            <a:lvl4pPr marL="1828800" lvl="3" indent="-298450" algn="l">
              <a:lnSpc>
                <a:spcPct val="90000"/>
              </a:lnSpc>
              <a:spcBef>
                <a:spcPts val="400"/>
              </a:spcBef>
              <a:spcAft>
                <a:spcPts val="0"/>
              </a:spcAft>
              <a:buClr>
                <a:schemeClr val="dk1"/>
              </a:buClr>
              <a:buSzPts val="1100"/>
              <a:buChar char="●"/>
              <a:defRPr/>
            </a:lvl4pPr>
            <a:lvl5pPr marL="2286000" lvl="4" indent="-298450" algn="l">
              <a:lnSpc>
                <a:spcPct val="90000"/>
              </a:lnSpc>
              <a:spcBef>
                <a:spcPts val="400"/>
              </a:spcBef>
              <a:spcAft>
                <a:spcPts val="0"/>
              </a:spcAft>
              <a:buClr>
                <a:schemeClr val="dk1"/>
              </a:buClr>
              <a:buSzPts val="1100"/>
              <a:buChar char="○"/>
              <a:defRPr/>
            </a:lvl5pPr>
            <a:lvl6pPr marL="2743200" lvl="5" indent="-298450" algn="l">
              <a:lnSpc>
                <a:spcPct val="90000"/>
              </a:lnSpc>
              <a:spcBef>
                <a:spcPts val="400"/>
              </a:spcBef>
              <a:spcAft>
                <a:spcPts val="0"/>
              </a:spcAft>
              <a:buClr>
                <a:schemeClr val="dk1"/>
              </a:buClr>
              <a:buSzPts val="1100"/>
              <a:buChar char="■"/>
              <a:defRPr/>
            </a:lvl6pPr>
            <a:lvl7pPr marL="3200400" lvl="6" indent="-298450" algn="l">
              <a:lnSpc>
                <a:spcPct val="90000"/>
              </a:lnSpc>
              <a:spcBef>
                <a:spcPts val="400"/>
              </a:spcBef>
              <a:spcAft>
                <a:spcPts val="0"/>
              </a:spcAft>
              <a:buClr>
                <a:schemeClr val="dk1"/>
              </a:buClr>
              <a:buSzPts val="1100"/>
              <a:buChar char="●"/>
              <a:defRPr/>
            </a:lvl7pPr>
            <a:lvl8pPr marL="3657600" lvl="7" indent="-298450" algn="l">
              <a:lnSpc>
                <a:spcPct val="90000"/>
              </a:lnSpc>
              <a:spcBef>
                <a:spcPts val="400"/>
              </a:spcBef>
              <a:spcAft>
                <a:spcPts val="0"/>
              </a:spcAft>
              <a:buClr>
                <a:schemeClr val="dk1"/>
              </a:buClr>
              <a:buSzPts val="1100"/>
              <a:buChar char="○"/>
              <a:defRPr/>
            </a:lvl8pPr>
            <a:lvl9pPr marL="4114800" lvl="8" indent="-298450" algn="l">
              <a:lnSpc>
                <a:spcPct val="90000"/>
              </a:lnSpc>
              <a:spcBef>
                <a:spcPts val="400"/>
              </a:spcBef>
              <a:spcAft>
                <a:spcPts val="0"/>
              </a:spcAft>
              <a:buClr>
                <a:schemeClr val="dk1"/>
              </a:buClr>
              <a:buSzPts val="1100"/>
              <a:buChar char="■"/>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lide with image - Blue 1">
  <p:cSld name="TITLE_AND_BODY_1_1_1_1_1_1_1_1_1_3">
    <p:spTree>
      <p:nvGrpSpPr>
        <p:cNvPr id="1" name="Shape 505"/>
        <p:cNvGrpSpPr/>
        <p:nvPr/>
      </p:nvGrpSpPr>
      <p:grpSpPr>
        <a:xfrm>
          <a:off x="0" y="0"/>
          <a:ext cx="0" cy="0"/>
          <a:chOff x="0" y="0"/>
          <a:chExt cx="0" cy="0"/>
        </a:xfrm>
      </p:grpSpPr>
      <p:pic>
        <p:nvPicPr>
          <p:cNvPr id="506" name="Google Shape;506;g380476e3f9c_2_1750"/>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507" name="Google Shape;507;g380476e3f9c_2_1750"/>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508" name="Google Shape;508;g380476e3f9c_2_1750"/>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09" name="Google Shape;509;g380476e3f9c_2_1750"/>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10" name="Google Shape;510;g380476e3f9c_2_1750"/>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511" name="Google Shape;511;g380476e3f9c_2_1750"/>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512" name="Google Shape;512;g380476e3f9c_2_175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513" name="Google Shape;513;g380476e3f9c_2_1750"/>
          <p:cNvPicPr preferRelativeResize="0"/>
          <p:nvPr/>
        </p:nvPicPr>
        <p:blipFill>
          <a:blip r:embed="rId4">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over Slide - Blue 1 3">
  <p:cSld name="TITLE_AND_BODY_1_1_1_1_1_1_1_1_1_2_3">
    <p:spTree>
      <p:nvGrpSpPr>
        <p:cNvPr id="1" name="Shape 514"/>
        <p:cNvGrpSpPr/>
        <p:nvPr/>
      </p:nvGrpSpPr>
      <p:grpSpPr>
        <a:xfrm>
          <a:off x="0" y="0"/>
          <a:ext cx="0" cy="0"/>
          <a:chOff x="0" y="0"/>
          <a:chExt cx="0" cy="0"/>
        </a:xfrm>
      </p:grpSpPr>
      <p:sp>
        <p:nvSpPr>
          <p:cNvPr id="515" name="Google Shape;515;g380476e3f9c_2_175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16" name="Google Shape;516;g380476e3f9c_2_1759"/>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517" name="Google Shape;517;g380476e3f9c_2_1759"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518" name="Google Shape;518;g380476e3f9c_2_1759"/>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19" name="Google Shape;519;g380476e3f9c_2_175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20" name="Google Shape;520;g380476e3f9c_2_1759"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521" name="Google Shape;521;g380476e3f9c_2_1759"/>
          <p:cNvSpPr txBox="1">
            <a:spLocks noGrp="1"/>
          </p:cNvSpPr>
          <p:nvPr>
            <p:ph type="title" idx="3"/>
          </p:nvPr>
        </p:nvSpPr>
        <p:spPr>
          <a:xfrm>
            <a:off x="320050" y="79000"/>
            <a:ext cx="6336900" cy="3225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rgbClr val="2C3384"/>
              </a:buClr>
              <a:buSzPts val="1300"/>
              <a:buFont typeface="Roboto"/>
              <a:buNone/>
              <a:defRPr sz="1300">
                <a:solidFill>
                  <a:srgbClr val="2C3384"/>
                </a:solidFill>
                <a:latin typeface="Roboto"/>
                <a:ea typeface="Roboto"/>
                <a:cs typeface="Roboto"/>
                <a:sym typeface="Roboto"/>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522" name="Google Shape;522;g380476e3f9c_2_1759"/>
          <p:cNvCxnSpPr/>
          <p:nvPr/>
        </p:nvCxnSpPr>
        <p:spPr>
          <a:xfrm>
            <a:off x="-166900" y="767045"/>
            <a:ext cx="8169900" cy="0"/>
          </a:xfrm>
          <a:prstGeom prst="straightConnector1">
            <a:avLst/>
          </a:prstGeom>
          <a:noFill/>
          <a:ln w="9525" cap="flat" cmpd="sng">
            <a:solidFill>
              <a:srgbClr val="488BC9"/>
            </a:solidFill>
            <a:prstDash val="solid"/>
            <a:round/>
            <a:headEnd type="none" w="sm" len="sm"/>
            <a:tailEnd type="none" w="sm" len="sm"/>
          </a:ln>
        </p:spPr>
      </p:cxnSp>
      <p:sp>
        <p:nvSpPr>
          <p:cNvPr id="523" name="Google Shape;523;g380476e3f9c_2_1759"/>
          <p:cNvSpPr txBox="1">
            <a:spLocks noGrp="1"/>
          </p:cNvSpPr>
          <p:nvPr>
            <p:ph type="body" idx="1"/>
          </p:nvPr>
        </p:nvSpPr>
        <p:spPr>
          <a:xfrm>
            <a:off x="345600" y="1094425"/>
            <a:ext cx="4778400" cy="3107400"/>
          </a:xfrm>
          <a:prstGeom prst="rect">
            <a:avLst/>
          </a:prstGeom>
          <a:noFill/>
          <a:ln>
            <a:noFill/>
          </a:ln>
        </p:spPr>
        <p:txBody>
          <a:bodyPr spcFirstLastPara="1" wrap="square" lIns="0" tIns="0" rIns="0" bIns="0" anchor="t" anchorCtr="0">
            <a:noAutofit/>
          </a:bodyPr>
          <a:lstStyle>
            <a:lvl1pPr marL="457200" lvl="0" indent="-311150" algn="l">
              <a:lnSpc>
                <a:spcPct val="115000"/>
              </a:lnSpc>
              <a:spcBef>
                <a:spcPts val="0"/>
              </a:spcBef>
              <a:spcAft>
                <a:spcPts val="0"/>
              </a:spcAft>
              <a:buClr>
                <a:srgbClr val="000000"/>
              </a:buClr>
              <a:buSzPts val="1300"/>
              <a:buFont typeface="Roboto"/>
              <a:buChar char="●"/>
              <a:defRPr sz="1300">
                <a:solidFill>
                  <a:srgbClr val="000000"/>
                </a:solidFill>
                <a:latin typeface="Roboto"/>
                <a:ea typeface="Roboto"/>
                <a:cs typeface="Roboto"/>
                <a:sym typeface="Roboto"/>
              </a:defRPr>
            </a:lvl1pPr>
            <a:lvl2pPr marL="914400" lvl="1" indent="-298450" algn="l">
              <a:lnSpc>
                <a:spcPct val="115000"/>
              </a:lnSpc>
              <a:spcBef>
                <a:spcPts val="0"/>
              </a:spcBef>
              <a:spcAft>
                <a:spcPts val="0"/>
              </a:spcAft>
              <a:buClr>
                <a:srgbClr val="000000"/>
              </a:buClr>
              <a:buSzPts val="1100"/>
              <a:buFont typeface="Roboto"/>
              <a:buChar char="○"/>
              <a:defRPr sz="1100">
                <a:solidFill>
                  <a:srgbClr val="000000"/>
                </a:solidFill>
                <a:latin typeface="Roboto"/>
                <a:ea typeface="Roboto"/>
                <a:cs typeface="Roboto"/>
                <a:sym typeface="Roboto"/>
              </a:defRPr>
            </a:lvl2pPr>
            <a:lvl3pPr marL="1371600" lvl="2" indent="-298450" algn="l">
              <a:lnSpc>
                <a:spcPct val="115000"/>
              </a:lnSpc>
              <a:spcBef>
                <a:spcPts val="0"/>
              </a:spcBef>
              <a:spcAft>
                <a:spcPts val="0"/>
              </a:spcAft>
              <a:buClr>
                <a:srgbClr val="000000"/>
              </a:buClr>
              <a:buSzPts val="1100"/>
              <a:buFont typeface="Roboto"/>
              <a:buChar char="■"/>
              <a:defRPr sz="1100">
                <a:solidFill>
                  <a:srgbClr val="000000"/>
                </a:solidFill>
                <a:latin typeface="Roboto"/>
                <a:ea typeface="Roboto"/>
                <a:cs typeface="Roboto"/>
                <a:sym typeface="Roboto"/>
              </a:defRPr>
            </a:lvl3pPr>
            <a:lvl4pPr marL="1828800" lvl="3" indent="-298450" algn="l">
              <a:lnSpc>
                <a:spcPct val="115000"/>
              </a:lnSpc>
              <a:spcBef>
                <a:spcPts val="0"/>
              </a:spcBef>
              <a:spcAft>
                <a:spcPts val="0"/>
              </a:spcAft>
              <a:buClr>
                <a:srgbClr val="000000"/>
              </a:buClr>
              <a:buSzPts val="1100"/>
              <a:buFont typeface="Roboto"/>
              <a:buChar char="●"/>
              <a:defRPr sz="1100">
                <a:solidFill>
                  <a:srgbClr val="000000"/>
                </a:solidFill>
                <a:latin typeface="Roboto"/>
                <a:ea typeface="Roboto"/>
                <a:cs typeface="Roboto"/>
                <a:sym typeface="Roboto"/>
              </a:defRPr>
            </a:lvl4pPr>
            <a:lvl5pPr marL="2286000" lvl="4" indent="-298450" algn="l">
              <a:lnSpc>
                <a:spcPct val="115000"/>
              </a:lnSpc>
              <a:spcBef>
                <a:spcPts val="0"/>
              </a:spcBef>
              <a:spcAft>
                <a:spcPts val="0"/>
              </a:spcAft>
              <a:buClr>
                <a:srgbClr val="000000"/>
              </a:buClr>
              <a:buSzPts val="1100"/>
              <a:buFont typeface="Roboto"/>
              <a:buChar char="○"/>
              <a:defRPr sz="1100">
                <a:solidFill>
                  <a:srgbClr val="000000"/>
                </a:solidFill>
                <a:latin typeface="Roboto"/>
                <a:ea typeface="Roboto"/>
                <a:cs typeface="Roboto"/>
                <a:sym typeface="Roboto"/>
              </a:defRPr>
            </a:lvl5pPr>
            <a:lvl6pPr marL="2743200" lvl="5" indent="-298450" algn="l">
              <a:lnSpc>
                <a:spcPct val="115000"/>
              </a:lnSpc>
              <a:spcBef>
                <a:spcPts val="0"/>
              </a:spcBef>
              <a:spcAft>
                <a:spcPts val="0"/>
              </a:spcAft>
              <a:buClr>
                <a:srgbClr val="000000"/>
              </a:buClr>
              <a:buSzPts val="1100"/>
              <a:buFont typeface="Roboto"/>
              <a:buChar char="■"/>
              <a:defRPr sz="1100">
                <a:solidFill>
                  <a:srgbClr val="000000"/>
                </a:solidFill>
                <a:latin typeface="Roboto"/>
                <a:ea typeface="Roboto"/>
                <a:cs typeface="Roboto"/>
                <a:sym typeface="Roboto"/>
              </a:defRPr>
            </a:lvl6pPr>
            <a:lvl7pPr marL="3200400" lvl="6" indent="-298450" algn="l">
              <a:lnSpc>
                <a:spcPct val="115000"/>
              </a:lnSpc>
              <a:spcBef>
                <a:spcPts val="0"/>
              </a:spcBef>
              <a:spcAft>
                <a:spcPts val="0"/>
              </a:spcAft>
              <a:buClr>
                <a:srgbClr val="000000"/>
              </a:buClr>
              <a:buSzPts val="1100"/>
              <a:buFont typeface="Roboto"/>
              <a:buChar char="●"/>
              <a:defRPr sz="1100">
                <a:solidFill>
                  <a:srgbClr val="000000"/>
                </a:solidFill>
                <a:latin typeface="Roboto"/>
                <a:ea typeface="Roboto"/>
                <a:cs typeface="Roboto"/>
                <a:sym typeface="Roboto"/>
              </a:defRPr>
            </a:lvl7pPr>
            <a:lvl8pPr marL="3657600" lvl="7" indent="-298450" algn="l">
              <a:lnSpc>
                <a:spcPct val="115000"/>
              </a:lnSpc>
              <a:spcBef>
                <a:spcPts val="0"/>
              </a:spcBef>
              <a:spcAft>
                <a:spcPts val="0"/>
              </a:spcAft>
              <a:buClr>
                <a:srgbClr val="000000"/>
              </a:buClr>
              <a:buSzPts val="1100"/>
              <a:buFont typeface="Roboto"/>
              <a:buChar char="○"/>
              <a:defRPr sz="1100">
                <a:solidFill>
                  <a:srgbClr val="000000"/>
                </a:solidFill>
                <a:latin typeface="Roboto"/>
                <a:ea typeface="Roboto"/>
                <a:cs typeface="Roboto"/>
                <a:sym typeface="Roboto"/>
              </a:defRPr>
            </a:lvl8pPr>
            <a:lvl9pPr marL="4114800" lvl="8" indent="-298450" algn="l">
              <a:lnSpc>
                <a:spcPct val="115000"/>
              </a:lnSpc>
              <a:spcBef>
                <a:spcPts val="0"/>
              </a:spcBef>
              <a:spcAft>
                <a:spcPts val="0"/>
              </a:spcAft>
              <a:buClr>
                <a:srgbClr val="000000"/>
              </a:buClr>
              <a:buSzPts val="1100"/>
              <a:buFont typeface="Roboto"/>
              <a:buChar char="■"/>
              <a:defRPr sz="1100">
                <a:solidFill>
                  <a:srgbClr val="000000"/>
                </a:solidFill>
                <a:latin typeface="Roboto"/>
                <a:ea typeface="Roboto"/>
                <a:cs typeface="Roboto"/>
                <a:sym typeface="Roboto"/>
              </a:defRPr>
            </a:lvl9pPr>
          </a:lstStyle>
          <a:p>
            <a:endParaRPr/>
          </a:p>
        </p:txBody>
      </p:sp>
      <p:sp>
        <p:nvSpPr>
          <p:cNvPr id="524" name="Google Shape;524;g380476e3f9c_2_1759"/>
          <p:cNvSpPr txBox="1">
            <a:spLocks noGrp="1"/>
          </p:cNvSpPr>
          <p:nvPr>
            <p:ph type="title" idx="4"/>
          </p:nvPr>
        </p:nvSpPr>
        <p:spPr>
          <a:xfrm>
            <a:off x="320050" y="379225"/>
            <a:ext cx="6336900" cy="3225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rgbClr val="2C3384"/>
              </a:buClr>
              <a:buSzPts val="1600"/>
              <a:buFont typeface="Roboto"/>
              <a:buNone/>
              <a:defRPr sz="1600" b="1">
                <a:solidFill>
                  <a:srgbClr val="2C3384"/>
                </a:solidFill>
                <a:latin typeface="Roboto"/>
                <a:ea typeface="Roboto"/>
                <a:cs typeface="Roboto"/>
                <a:sym typeface="Roboto"/>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25" name="Google Shape;525;g380476e3f9c_2_1759"/>
          <p:cNvSpPr txBox="1"/>
          <p:nvPr/>
        </p:nvSpPr>
        <p:spPr>
          <a:xfrm>
            <a:off x="5427775" y="1417450"/>
            <a:ext cx="3351600" cy="2580600"/>
          </a:xfrm>
          <a:prstGeom prst="rect">
            <a:avLst/>
          </a:prstGeom>
          <a:solidFill>
            <a:srgbClr val="C3E0AE"/>
          </a:solidFill>
          <a:ln w="9525" cap="flat" cmpd="sng">
            <a:solidFill>
              <a:srgbClr val="006838"/>
            </a:solidFill>
            <a:prstDash val="solid"/>
            <a:bevel/>
            <a:headEnd type="none" w="sm" len="sm"/>
            <a:tailEnd type="none" w="sm" len="sm"/>
          </a:ln>
        </p:spPr>
        <p:txBody>
          <a:bodyPr spcFirstLastPara="1" wrap="square" lIns="182875" tIns="182875" rIns="91425" bIns="91425" anchor="t" anchorCtr="0">
            <a:noAutofit/>
          </a:bodyPr>
          <a:lstStyle/>
          <a:p>
            <a:pPr marL="210312" lvl="0" indent="-155701" algn="l" rtl="0">
              <a:lnSpc>
                <a:spcPct val="100000"/>
              </a:lnSpc>
              <a:spcBef>
                <a:spcPts val="0"/>
              </a:spcBef>
              <a:spcAft>
                <a:spcPts val="1000"/>
              </a:spcAft>
              <a:buClr>
                <a:schemeClr val="dk1"/>
              </a:buClr>
              <a:buSzPts val="1300"/>
              <a:buFont typeface="Roboto"/>
              <a:buChar char="●"/>
            </a:pPr>
            <a:r>
              <a:rPr lang="en-US" sz="1300">
                <a:solidFill>
                  <a:schemeClr val="dk1"/>
                </a:solidFill>
                <a:latin typeface="Roboto"/>
                <a:ea typeface="Roboto"/>
                <a:cs typeface="Roboto"/>
                <a:sym typeface="Roboto"/>
              </a:rPr>
              <a:t>First level</a:t>
            </a:r>
            <a:endParaRPr sz="1300">
              <a:solidFill>
                <a:schemeClr val="dk1"/>
              </a:solidFill>
              <a:latin typeface="Roboto"/>
              <a:ea typeface="Roboto"/>
              <a:cs typeface="Roboto"/>
              <a:sym typeface="Roboto"/>
            </a:endParaRPr>
          </a:p>
        </p:txBody>
      </p:sp>
      <p:sp>
        <p:nvSpPr>
          <p:cNvPr id="526" name="Google Shape;526;g380476e3f9c_2_1759"/>
          <p:cNvSpPr txBox="1">
            <a:spLocks noGrp="1"/>
          </p:cNvSpPr>
          <p:nvPr>
            <p:ph type="title" idx="5"/>
          </p:nvPr>
        </p:nvSpPr>
        <p:spPr>
          <a:xfrm>
            <a:off x="5427775" y="985100"/>
            <a:ext cx="3351600" cy="393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rgbClr val="006838"/>
              </a:buClr>
              <a:buSzPts val="1400"/>
              <a:buFont typeface="Roboto"/>
              <a:buNone/>
              <a:defRPr sz="1400" b="1">
                <a:solidFill>
                  <a:srgbClr val="006838"/>
                </a:solidFill>
                <a:latin typeface="Roboto"/>
                <a:ea typeface="Roboto"/>
                <a:cs typeface="Roboto"/>
                <a:sym typeface="Roboto"/>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over Slide - Blue 1 1 1">
  <p:cSld name="TITLE_AND_BODY_1_1_1_1_1_1_1_1_1_3_1">
    <p:spTree>
      <p:nvGrpSpPr>
        <p:cNvPr id="1" name="Shape 527"/>
        <p:cNvGrpSpPr/>
        <p:nvPr/>
      </p:nvGrpSpPr>
      <p:grpSpPr>
        <a:xfrm>
          <a:off x="0" y="0"/>
          <a:ext cx="0" cy="0"/>
          <a:chOff x="0" y="0"/>
          <a:chExt cx="0" cy="0"/>
        </a:xfrm>
      </p:grpSpPr>
      <p:sp>
        <p:nvSpPr>
          <p:cNvPr id="528" name="Google Shape;528;g380476e3f9c_2_177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
        <p:nvSpPr>
          <p:cNvPr id="529" name="Google Shape;529;g380476e3f9c_2_1772"/>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530" name="Google Shape;530;g380476e3f9c_2_1772"/>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531" name="Google Shape;531;g380476e3f9c_2_1772"/>
          <p:cNvSpPr txBox="1">
            <a:spLocks noGrp="1"/>
          </p:cNvSpPr>
          <p:nvPr>
            <p:ph type="title"/>
          </p:nvPr>
        </p:nvSpPr>
        <p:spPr>
          <a:xfrm>
            <a:off x="205525" y="2075700"/>
            <a:ext cx="5778300" cy="5313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32" name="Google Shape;532;g380476e3f9c_2_177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533" name="Google Shape;533;g380476e3f9c_2_1772"/>
          <p:cNvPicPr preferRelativeResize="0"/>
          <p:nvPr/>
        </p:nvPicPr>
        <p:blipFill>
          <a:blip r:embed="rId3">
            <a:alphaModFix/>
          </a:blip>
          <a:stretch>
            <a:fillRect/>
          </a:stretch>
        </p:blipFill>
        <p:spPr>
          <a:xfrm>
            <a:off x="8002150" y="4594525"/>
            <a:ext cx="924425" cy="403399"/>
          </a:xfrm>
          <a:prstGeom prst="rect">
            <a:avLst/>
          </a:prstGeom>
          <a:noFill/>
          <a:ln>
            <a:noFill/>
          </a:ln>
        </p:spPr>
      </p:pic>
      <p:sp>
        <p:nvSpPr>
          <p:cNvPr id="534" name="Google Shape;534;g380476e3f9c_2_1772"/>
          <p:cNvSpPr txBox="1">
            <a:spLocks noGrp="1"/>
          </p:cNvSpPr>
          <p:nvPr>
            <p:ph type="title" idx="3"/>
          </p:nvPr>
        </p:nvSpPr>
        <p:spPr>
          <a:xfrm>
            <a:off x="320050" y="192025"/>
            <a:ext cx="6119400" cy="321300"/>
          </a:xfrm>
          <a:prstGeom prst="rect">
            <a:avLst/>
          </a:prstGeom>
        </p:spPr>
        <p:txBody>
          <a:bodyPr spcFirstLastPara="1" wrap="square" lIns="0" tIns="0" rIns="0" bIns="0" anchor="t" anchorCtr="0">
            <a:noAutofit/>
          </a:bodyPr>
          <a:lstStyle>
            <a:lvl1pPr lvl="0">
              <a:spcBef>
                <a:spcPts val="0"/>
              </a:spcBef>
              <a:spcAft>
                <a:spcPts val="0"/>
              </a:spcAft>
              <a:buClr>
                <a:srgbClr val="488BC9"/>
              </a:buClr>
              <a:buSzPts val="1800"/>
              <a:buFont typeface="Roboto"/>
              <a:buNone/>
              <a:defRPr sz="1800" b="1">
                <a:solidFill>
                  <a:srgbClr val="488BC9"/>
                </a:solidFill>
                <a:latin typeface="Roboto"/>
                <a:ea typeface="Roboto"/>
                <a:cs typeface="Roboto"/>
                <a:sym typeface="Roboto"/>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35" name="Google Shape;535;g380476e3f9c_2_1772"/>
          <p:cNvSpPr txBox="1">
            <a:spLocks noGrp="1"/>
          </p:cNvSpPr>
          <p:nvPr>
            <p:ph type="title" idx="4"/>
          </p:nvPr>
        </p:nvSpPr>
        <p:spPr>
          <a:xfrm>
            <a:off x="320050" y="511575"/>
            <a:ext cx="6119400" cy="219300"/>
          </a:xfrm>
          <a:prstGeom prst="rect">
            <a:avLst/>
          </a:prstGeom>
        </p:spPr>
        <p:txBody>
          <a:bodyPr spcFirstLastPara="1" wrap="square" lIns="0" tIns="0" rIns="0" bIns="0" anchor="t" anchorCtr="0">
            <a:noAutofit/>
          </a:bodyPr>
          <a:lstStyle>
            <a:lvl1pPr lvl="0">
              <a:spcBef>
                <a:spcPts val="0"/>
              </a:spcBef>
              <a:spcAft>
                <a:spcPts val="0"/>
              </a:spcAft>
              <a:buSzPts val="1200"/>
              <a:buFont typeface="Roboto"/>
              <a:buNone/>
              <a:defRPr sz="1200">
                <a:latin typeface="Roboto"/>
                <a:ea typeface="Roboto"/>
                <a:cs typeface="Roboto"/>
                <a:sym typeface="Roboto"/>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cxnSp>
        <p:nvCxnSpPr>
          <p:cNvPr id="536" name="Google Shape;536;g380476e3f9c_2_1772"/>
          <p:cNvCxnSpPr/>
          <p:nvPr/>
        </p:nvCxnSpPr>
        <p:spPr>
          <a:xfrm rot="10800000" flipH="1">
            <a:off x="-166900" y="791420"/>
            <a:ext cx="6823800" cy="10800"/>
          </a:xfrm>
          <a:prstGeom prst="straightConnector1">
            <a:avLst/>
          </a:prstGeom>
          <a:noFill/>
          <a:ln w="9525" cap="flat" cmpd="sng">
            <a:solidFill>
              <a:srgbClr val="EF7521"/>
            </a:solidFill>
            <a:prstDash val="dot"/>
            <a:round/>
            <a:headEnd type="none" w="med" len="med"/>
            <a:tailEnd type="none" w="med" len="med"/>
          </a:ln>
        </p:spPr>
      </p:cxnSp>
      <p:sp>
        <p:nvSpPr>
          <p:cNvPr id="537" name="Google Shape;537;g380476e3f9c_2_1772"/>
          <p:cNvSpPr txBox="1">
            <a:spLocks noGrp="1"/>
          </p:cNvSpPr>
          <p:nvPr>
            <p:ph type="body" idx="1"/>
          </p:nvPr>
        </p:nvSpPr>
        <p:spPr>
          <a:xfrm>
            <a:off x="311700" y="1152475"/>
            <a:ext cx="6016800" cy="3416400"/>
          </a:xfrm>
          <a:prstGeom prst="rect">
            <a:avLst/>
          </a:prstGeom>
        </p:spPr>
        <p:txBody>
          <a:bodyPr spcFirstLastPara="1" wrap="square" lIns="0" tIns="0" rIns="0" bIns="0" anchor="t" anchorCtr="0">
            <a:normAutofit/>
          </a:bodyPr>
          <a:lstStyle>
            <a:lvl1pPr marL="457200" lvl="0" indent="-330200">
              <a:spcBef>
                <a:spcPts val="0"/>
              </a:spcBef>
              <a:spcAft>
                <a:spcPts val="0"/>
              </a:spcAft>
              <a:buClr>
                <a:srgbClr val="000000"/>
              </a:buClr>
              <a:buSzPts val="1600"/>
              <a:buFont typeface="Roboto"/>
              <a:buChar char="●"/>
              <a:defRPr sz="1600">
                <a:solidFill>
                  <a:srgbClr val="000000"/>
                </a:solidFill>
                <a:latin typeface="Roboto"/>
                <a:ea typeface="Roboto"/>
                <a:cs typeface="Roboto"/>
                <a:sym typeface="Roboto"/>
              </a:defRPr>
            </a:lvl1pPr>
            <a:lvl2pPr marL="914400" lvl="1"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2pPr>
            <a:lvl3pPr marL="1371600" lvl="2"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3pPr>
            <a:lvl4pPr marL="1828800" lvl="3"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4pPr>
            <a:lvl5pPr marL="2286000" lvl="4"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5pPr>
            <a:lvl6pPr marL="2743200" lvl="5"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6pPr>
            <a:lvl7pPr marL="3200400" lvl="6"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7pPr>
            <a:lvl8pPr marL="3657600" lvl="7"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8pPr>
            <a:lvl9pPr marL="4114800" lvl="8"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lide blank - blue 1">
  <p:cSld name="TITLE_AND_BODY_1_1_1_1_1_1_1_1_1_1_2_1_1">
    <p:spTree>
      <p:nvGrpSpPr>
        <p:cNvPr id="1" name="Shape 538"/>
        <p:cNvGrpSpPr/>
        <p:nvPr/>
      </p:nvGrpSpPr>
      <p:grpSpPr>
        <a:xfrm>
          <a:off x="0" y="0"/>
          <a:ext cx="0" cy="0"/>
          <a:chOff x="0" y="0"/>
          <a:chExt cx="0" cy="0"/>
        </a:xfrm>
      </p:grpSpPr>
      <p:pic>
        <p:nvPicPr>
          <p:cNvPr id="539" name="Google Shape;539;g380476e3f9c_2_178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540" name="Google Shape;540;g380476e3f9c_2_1783"/>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41" name="Google Shape;541;g380476e3f9c_2_178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42" name="Google Shape;542;g380476e3f9c_2_178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header 1 1 1 1">
  <p:cSld name="SECTION_HEADER_1_1_1_1">
    <p:spTree>
      <p:nvGrpSpPr>
        <p:cNvPr id="1" name="Shape 543"/>
        <p:cNvGrpSpPr/>
        <p:nvPr/>
      </p:nvGrpSpPr>
      <p:grpSpPr>
        <a:xfrm>
          <a:off x="0" y="0"/>
          <a:ext cx="0" cy="0"/>
          <a:chOff x="0" y="0"/>
          <a:chExt cx="0" cy="0"/>
        </a:xfrm>
      </p:grpSpPr>
      <p:pic>
        <p:nvPicPr>
          <p:cNvPr id="544" name="Google Shape;544;g380476e3f9c_2_1788"/>
          <p:cNvPicPr preferRelativeResize="0"/>
          <p:nvPr/>
        </p:nvPicPr>
        <p:blipFill rotWithShape="1">
          <a:blip r:embed="rId2">
            <a:alphaModFix/>
          </a:blip>
          <a:srcRect/>
          <a:stretch/>
        </p:blipFill>
        <p:spPr>
          <a:xfrm>
            <a:off x="6328625" y="0"/>
            <a:ext cx="2815369" cy="5143501"/>
          </a:xfrm>
          <a:prstGeom prst="rect">
            <a:avLst/>
          </a:prstGeom>
          <a:noFill/>
          <a:ln>
            <a:noFill/>
          </a:ln>
        </p:spPr>
      </p:pic>
      <p:pic>
        <p:nvPicPr>
          <p:cNvPr id="545" name="Google Shape;545;g380476e3f9c_2_1788"/>
          <p:cNvPicPr preferRelativeResize="0"/>
          <p:nvPr/>
        </p:nvPicPr>
        <p:blipFill rotWithShape="1">
          <a:blip r:embed="rId3">
            <a:alphaModFix/>
          </a:blip>
          <a:srcRect/>
          <a:stretch/>
        </p:blipFill>
        <p:spPr>
          <a:xfrm>
            <a:off x="8073324" y="4620202"/>
            <a:ext cx="803276" cy="350525"/>
          </a:xfrm>
          <a:prstGeom prst="rect">
            <a:avLst/>
          </a:prstGeom>
          <a:noFill/>
          <a:ln>
            <a:noFill/>
          </a:ln>
        </p:spPr>
      </p:pic>
      <p:sp>
        <p:nvSpPr>
          <p:cNvPr id="546" name="Google Shape;546;g380476e3f9c_2_1788"/>
          <p:cNvSpPr txBox="1">
            <a:spLocks noGrp="1"/>
          </p:cNvSpPr>
          <p:nvPr>
            <p:ph type="title"/>
          </p:nvPr>
        </p:nvSpPr>
        <p:spPr>
          <a:xfrm>
            <a:off x="320050" y="192025"/>
            <a:ext cx="6119400" cy="321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488BC9"/>
              </a:buClr>
              <a:buSzPts val="1800"/>
              <a:buFont typeface="Roboto"/>
              <a:buNone/>
              <a:defRPr sz="1800" b="1">
                <a:solidFill>
                  <a:srgbClr val="488BC9"/>
                </a:solidFill>
                <a:latin typeface="Roboto"/>
                <a:ea typeface="Roboto"/>
                <a:cs typeface="Roboto"/>
                <a:sym typeface="Roboto"/>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47" name="Google Shape;547;g380476e3f9c_2_1788"/>
          <p:cNvSpPr txBox="1">
            <a:spLocks noGrp="1"/>
          </p:cNvSpPr>
          <p:nvPr>
            <p:ph type="title" idx="2"/>
          </p:nvPr>
        </p:nvSpPr>
        <p:spPr>
          <a:xfrm>
            <a:off x="320050" y="511575"/>
            <a:ext cx="6119400" cy="219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200"/>
              <a:buFont typeface="Roboto"/>
              <a:buNone/>
              <a:defRPr sz="1200">
                <a:latin typeface="Roboto"/>
                <a:ea typeface="Roboto"/>
                <a:cs typeface="Roboto"/>
                <a:sym typeface="Roboto"/>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548" name="Google Shape;548;g380476e3f9c_2_1788"/>
          <p:cNvCxnSpPr/>
          <p:nvPr/>
        </p:nvCxnSpPr>
        <p:spPr>
          <a:xfrm rot="10800000" flipH="1">
            <a:off x="-166900" y="791420"/>
            <a:ext cx="6823800" cy="10800"/>
          </a:xfrm>
          <a:prstGeom prst="straightConnector1">
            <a:avLst/>
          </a:prstGeom>
          <a:noFill/>
          <a:ln w="9525" cap="flat" cmpd="sng">
            <a:solidFill>
              <a:srgbClr val="EF7521"/>
            </a:solidFill>
            <a:prstDash val="dot"/>
            <a:round/>
            <a:headEnd type="none" w="sm" len="sm"/>
            <a:tailEnd type="none" w="sm" len="sm"/>
          </a:ln>
        </p:spPr>
      </p:cxnSp>
      <p:sp>
        <p:nvSpPr>
          <p:cNvPr id="549" name="Google Shape;549;g380476e3f9c_2_1788"/>
          <p:cNvSpPr txBox="1">
            <a:spLocks noGrp="1"/>
          </p:cNvSpPr>
          <p:nvPr>
            <p:ph type="body" idx="1"/>
          </p:nvPr>
        </p:nvSpPr>
        <p:spPr>
          <a:xfrm>
            <a:off x="311700" y="1152475"/>
            <a:ext cx="6016800" cy="3416400"/>
          </a:xfrm>
          <a:prstGeom prst="rect">
            <a:avLst/>
          </a:prstGeom>
          <a:noFill/>
          <a:ln>
            <a:noFill/>
          </a:ln>
        </p:spPr>
        <p:txBody>
          <a:bodyPr spcFirstLastPara="1" wrap="square" lIns="0" tIns="0" rIns="0" bIns="0" anchor="t" anchorCtr="0">
            <a:normAutofit/>
          </a:bodyPr>
          <a:lstStyle>
            <a:lvl1pPr marL="457200" lvl="0" indent="-330200" algn="l">
              <a:lnSpc>
                <a:spcPct val="115000"/>
              </a:lnSpc>
              <a:spcBef>
                <a:spcPts val="0"/>
              </a:spcBef>
              <a:spcAft>
                <a:spcPts val="0"/>
              </a:spcAft>
              <a:buClr>
                <a:srgbClr val="000000"/>
              </a:buClr>
              <a:buSzPts val="1600"/>
              <a:buFont typeface="Roboto"/>
              <a:buChar char="●"/>
              <a:defRPr sz="1600">
                <a:solidFill>
                  <a:srgbClr val="000000"/>
                </a:solidFill>
                <a:latin typeface="Roboto"/>
                <a:ea typeface="Roboto"/>
                <a:cs typeface="Roboto"/>
                <a:sym typeface="Roboto"/>
              </a:defRPr>
            </a:lvl1pPr>
            <a:lvl2pPr marL="914400" lvl="1"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2pPr>
            <a:lvl3pPr marL="1371600" lvl="2"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3pPr>
            <a:lvl4pPr marL="1828800" lvl="3"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4pPr>
            <a:lvl5pPr marL="2286000" lvl="4"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5pPr>
            <a:lvl6pPr marL="2743200" lvl="5"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6pPr>
            <a:lvl7pPr marL="3200400" lvl="6"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7pPr>
            <a:lvl8pPr marL="3657600" lvl="7"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8pPr>
            <a:lvl9pPr marL="4114800" lvl="8"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57"/>
        <p:cNvGrpSpPr/>
        <p:nvPr/>
      </p:nvGrpSpPr>
      <p:grpSpPr>
        <a:xfrm>
          <a:off x="0" y="0"/>
          <a:ext cx="0" cy="0"/>
          <a:chOff x="0" y="0"/>
          <a:chExt cx="0" cy="0"/>
        </a:xfrm>
      </p:grpSpPr>
      <p:pic>
        <p:nvPicPr>
          <p:cNvPr id="58" name="Google Shape;58;g37a8f602c24_3_4"/>
          <p:cNvPicPr preferRelativeResize="0"/>
          <p:nvPr/>
        </p:nvPicPr>
        <p:blipFill rotWithShape="1">
          <a:blip r:embed="rId2">
            <a:alphaModFix/>
          </a:blip>
          <a:srcRect/>
          <a:stretch/>
        </p:blipFill>
        <p:spPr>
          <a:xfrm>
            <a:off x="0" y="0"/>
            <a:ext cx="9144008" cy="5143502"/>
          </a:xfrm>
          <a:prstGeom prst="rect">
            <a:avLst/>
          </a:prstGeom>
          <a:noFill/>
          <a:ln>
            <a:noFill/>
          </a:ln>
        </p:spPr>
      </p:pic>
      <p:sp>
        <p:nvSpPr>
          <p:cNvPr id="59" name="Google Shape;59;g37a8f602c24_3_4"/>
          <p:cNvSpPr txBox="1">
            <a:spLocks noGrp="1"/>
          </p:cNvSpPr>
          <p:nvPr>
            <p:ph type="title"/>
          </p:nvPr>
        </p:nvSpPr>
        <p:spPr>
          <a:xfrm>
            <a:off x="0" y="3361600"/>
            <a:ext cx="9144000" cy="666675"/>
          </a:xfrm>
          <a:prstGeom prst="rect">
            <a:avLst/>
          </a:prstGeom>
          <a:solidFill>
            <a:srgbClr val="488BC9"/>
          </a:solid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lt1"/>
              </a:buClr>
              <a:buSzPts val="33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sp>
        <p:nvSpPr>
          <p:cNvPr id="60" name="Google Shape;60;g37a8f602c24_3_4"/>
          <p:cNvSpPr txBox="1">
            <a:spLocks noGrp="1"/>
          </p:cNvSpPr>
          <p:nvPr>
            <p:ph type="sldNum" idx="12"/>
          </p:nvPr>
        </p:nvSpPr>
        <p:spPr>
          <a:xfrm>
            <a:off x="8472458" y="4663217"/>
            <a:ext cx="548775" cy="393525"/>
          </a:xfrm>
          <a:prstGeom prst="rect">
            <a:avLst/>
          </a:prstGeom>
          <a:noFill/>
          <a:ln>
            <a:noFill/>
          </a:ln>
        </p:spPr>
        <p:txBody>
          <a:bodyPr spcFirstLastPara="1" wrap="square" lIns="68575" tIns="34275" rIns="68575" bIns="34275" anchor="t" anchorCtr="0">
            <a:noAutofit/>
          </a:bodyPr>
          <a:lstStyle>
            <a:lvl1pPr marL="0" marR="0" lvl="0"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61" name="Google Shape;61;g37a8f602c24_3_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2" name="Google Shape;62;g37a8f602c24_3_4"/>
          <p:cNvPicPr preferRelativeResize="0"/>
          <p:nvPr/>
        </p:nvPicPr>
        <p:blipFill rotWithShape="1">
          <a:blip r:embed="rId3">
            <a:alphaModFix/>
          </a:blip>
          <a:srcRect/>
          <a:stretch/>
        </p:blipFill>
        <p:spPr>
          <a:xfrm>
            <a:off x="8002150" y="4594525"/>
            <a:ext cx="924425" cy="403400"/>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550"/>
        <p:cNvGrpSpPr/>
        <p:nvPr/>
      </p:nvGrpSpPr>
      <p:grpSpPr>
        <a:xfrm>
          <a:off x="0" y="0"/>
          <a:ext cx="0" cy="0"/>
          <a:chOff x="0" y="0"/>
          <a:chExt cx="0" cy="0"/>
        </a:xfrm>
      </p:grpSpPr>
      <p:pic>
        <p:nvPicPr>
          <p:cNvPr id="551" name="Google Shape;551;g380476e3f9c_2_1795"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52" name="Google Shape;552;g380476e3f9c_2_179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53" name="Google Shape;553;g380476e3f9c_2_179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54" name="Google Shape;554;g380476e3f9c_2_179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55" name="Google Shape;555;g380476e3f9c_2_179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Divider - Orange - 02">
  <p:cSld name="TITLE_AND_BODY_1_2">
    <p:spTree>
      <p:nvGrpSpPr>
        <p:cNvPr id="1" name="Shape 556"/>
        <p:cNvGrpSpPr/>
        <p:nvPr/>
      </p:nvGrpSpPr>
      <p:grpSpPr>
        <a:xfrm>
          <a:off x="0" y="0"/>
          <a:ext cx="0" cy="0"/>
          <a:chOff x="0" y="0"/>
          <a:chExt cx="0" cy="0"/>
        </a:xfrm>
      </p:grpSpPr>
      <p:pic>
        <p:nvPicPr>
          <p:cNvPr id="557" name="Google Shape;557;g380476e3f9c_2_1801"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58" name="Google Shape;558;g380476e3f9c_2_180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59" name="Google Shape;559;g380476e3f9c_2_180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60" name="Google Shape;560;g380476e3f9c_2_180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61" name="Google Shape;561;g380476e3f9c_2_180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over Slide - Blue 1 1 2">
  <p:cSld name="TITLE_AND_BODY_1_1_1_1_1_1_1_1_1_2_1_1">
    <p:spTree>
      <p:nvGrpSpPr>
        <p:cNvPr id="1" name="Shape 562"/>
        <p:cNvGrpSpPr/>
        <p:nvPr/>
      </p:nvGrpSpPr>
      <p:grpSpPr>
        <a:xfrm>
          <a:off x="0" y="0"/>
          <a:ext cx="0" cy="0"/>
          <a:chOff x="0" y="0"/>
          <a:chExt cx="0" cy="0"/>
        </a:xfrm>
      </p:grpSpPr>
      <p:sp>
        <p:nvSpPr>
          <p:cNvPr id="563" name="Google Shape;563;g380476e3f9c_2_180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64" name="Google Shape;564;g380476e3f9c_2_1807"/>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565" name="Google Shape;565;g380476e3f9c_2_180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566" name="Google Shape;566;g380476e3f9c_2_1807"/>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67" name="Google Shape;567;g380476e3f9c_2_180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68" name="Google Shape;568;g380476e3f9c_2_1807"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569" name="Google Shape;569;g380476e3f9c_2_1807"/>
          <p:cNvSpPr txBox="1">
            <a:spLocks noGrp="1"/>
          </p:cNvSpPr>
          <p:nvPr>
            <p:ph type="title" idx="3"/>
          </p:nvPr>
        </p:nvSpPr>
        <p:spPr>
          <a:xfrm>
            <a:off x="320050" y="192025"/>
            <a:ext cx="6119400" cy="321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488BC9"/>
              </a:buClr>
              <a:buSzPts val="1800"/>
              <a:buFont typeface="Roboto"/>
              <a:buNone/>
              <a:defRPr sz="1800" b="1">
                <a:solidFill>
                  <a:srgbClr val="488BC9"/>
                </a:solidFill>
                <a:latin typeface="Roboto"/>
                <a:ea typeface="Roboto"/>
                <a:cs typeface="Roboto"/>
                <a:sym typeface="Roboto"/>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70" name="Google Shape;570;g380476e3f9c_2_1807"/>
          <p:cNvSpPr txBox="1">
            <a:spLocks noGrp="1"/>
          </p:cNvSpPr>
          <p:nvPr>
            <p:ph type="title" idx="4"/>
          </p:nvPr>
        </p:nvSpPr>
        <p:spPr>
          <a:xfrm>
            <a:off x="320050" y="511575"/>
            <a:ext cx="6119400" cy="219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200"/>
              <a:buFont typeface="Roboto"/>
              <a:buNone/>
              <a:defRPr sz="1200">
                <a:latin typeface="Roboto"/>
                <a:ea typeface="Roboto"/>
                <a:cs typeface="Roboto"/>
                <a:sym typeface="Roboto"/>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571" name="Google Shape;571;g380476e3f9c_2_1807"/>
          <p:cNvCxnSpPr/>
          <p:nvPr/>
        </p:nvCxnSpPr>
        <p:spPr>
          <a:xfrm rot="10800000" flipH="1">
            <a:off x="-166900" y="791420"/>
            <a:ext cx="6823800" cy="10800"/>
          </a:xfrm>
          <a:prstGeom prst="straightConnector1">
            <a:avLst/>
          </a:prstGeom>
          <a:noFill/>
          <a:ln w="9525" cap="flat" cmpd="sng">
            <a:solidFill>
              <a:srgbClr val="EF7521"/>
            </a:solidFill>
            <a:prstDash val="dot"/>
            <a:round/>
            <a:headEnd type="none" w="sm" len="sm"/>
            <a:tailEnd type="none" w="sm" len="sm"/>
          </a:ln>
        </p:spPr>
      </p:cxnSp>
      <p:sp>
        <p:nvSpPr>
          <p:cNvPr id="572" name="Google Shape;572;g380476e3f9c_2_1807"/>
          <p:cNvSpPr txBox="1">
            <a:spLocks noGrp="1"/>
          </p:cNvSpPr>
          <p:nvPr>
            <p:ph type="body" idx="1"/>
          </p:nvPr>
        </p:nvSpPr>
        <p:spPr>
          <a:xfrm>
            <a:off x="311700" y="1152475"/>
            <a:ext cx="6016800" cy="3416400"/>
          </a:xfrm>
          <a:prstGeom prst="rect">
            <a:avLst/>
          </a:prstGeom>
          <a:noFill/>
          <a:ln>
            <a:noFill/>
          </a:ln>
        </p:spPr>
        <p:txBody>
          <a:bodyPr spcFirstLastPara="1" wrap="square" lIns="0" tIns="0" rIns="0" bIns="0" anchor="t" anchorCtr="0">
            <a:normAutofit/>
          </a:bodyPr>
          <a:lstStyle>
            <a:lvl1pPr marL="457200" lvl="0" indent="-330200" algn="l">
              <a:lnSpc>
                <a:spcPct val="115000"/>
              </a:lnSpc>
              <a:spcBef>
                <a:spcPts val="0"/>
              </a:spcBef>
              <a:spcAft>
                <a:spcPts val="0"/>
              </a:spcAft>
              <a:buClr>
                <a:srgbClr val="000000"/>
              </a:buClr>
              <a:buSzPts val="1600"/>
              <a:buFont typeface="Roboto"/>
              <a:buChar char="●"/>
              <a:defRPr sz="1600">
                <a:solidFill>
                  <a:srgbClr val="000000"/>
                </a:solidFill>
                <a:latin typeface="Roboto"/>
                <a:ea typeface="Roboto"/>
                <a:cs typeface="Roboto"/>
                <a:sym typeface="Roboto"/>
              </a:defRPr>
            </a:lvl1pPr>
            <a:lvl2pPr marL="914400" lvl="1"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2pPr>
            <a:lvl3pPr marL="1371600" lvl="2"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3pPr>
            <a:lvl4pPr marL="1828800" lvl="3"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4pPr>
            <a:lvl5pPr marL="2286000" lvl="4"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5pPr>
            <a:lvl6pPr marL="2743200" lvl="5"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6pPr>
            <a:lvl7pPr marL="3200400" lvl="6"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7pPr>
            <a:lvl8pPr marL="3657600" lvl="7"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8pPr>
            <a:lvl9pPr marL="4114800" lvl="8"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over Slide - Blue 1 1 3">
  <p:cSld name="TITLE_AND_BODY_1_1_1_1_1_1_1_1_1_2_1_2">
    <p:spTree>
      <p:nvGrpSpPr>
        <p:cNvPr id="1" name="Shape 573"/>
        <p:cNvGrpSpPr/>
        <p:nvPr/>
      </p:nvGrpSpPr>
      <p:grpSpPr>
        <a:xfrm>
          <a:off x="0" y="0"/>
          <a:ext cx="0" cy="0"/>
          <a:chOff x="0" y="0"/>
          <a:chExt cx="0" cy="0"/>
        </a:xfrm>
      </p:grpSpPr>
      <p:sp>
        <p:nvSpPr>
          <p:cNvPr id="574" name="Google Shape;574;g380476e3f9c_2_18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75" name="Google Shape;575;g380476e3f9c_2_1818"/>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576" name="Google Shape;576;g380476e3f9c_2_181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577" name="Google Shape;577;g380476e3f9c_2_1818"/>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78" name="Google Shape;578;g380476e3f9c_2_181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79" name="Google Shape;579;g380476e3f9c_2_1818"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580" name="Google Shape;580;g380476e3f9c_2_1818"/>
          <p:cNvSpPr txBox="1">
            <a:spLocks noGrp="1"/>
          </p:cNvSpPr>
          <p:nvPr>
            <p:ph type="title" idx="3"/>
          </p:nvPr>
        </p:nvSpPr>
        <p:spPr>
          <a:xfrm>
            <a:off x="320050" y="192025"/>
            <a:ext cx="6119400" cy="321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488BC9"/>
              </a:buClr>
              <a:buSzPts val="1800"/>
              <a:buFont typeface="Roboto"/>
              <a:buNone/>
              <a:defRPr sz="1800" b="1">
                <a:solidFill>
                  <a:srgbClr val="488BC9"/>
                </a:solidFill>
                <a:latin typeface="Roboto"/>
                <a:ea typeface="Roboto"/>
                <a:cs typeface="Roboto"/>
                <a:sym typeface="Roboto"/>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81" name="Google Shape;581;g380476e3f9c_2_1818"/>
          <p:cNvSpPr txBox="1">
            <a:spLocks noGrp="1"/>
          </p:cNvSpPr>
          <p:nvPr>
            <p:ph type="title" idx="4"/>
          </p:nvPr>
        </p:nvSpPr>
        <p:spPr>
          <a:xfrm>
            <a:off x="320050" y="511575"/>
            <a:ext cx="6119400" cy="219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200"/>
              <a:buFont typeface="Roboto"/>
              <a:buNone/>
              <a:defRPr sz="1200">
                <a:latin typeface="Roboto"/>
                <a:ea typeface="Roboto"/>
                <a:cs typeface="Roboto"/>
                <a:sym typeface="Roboto"/>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582" name="Google Shape;582;g380476e3f9c_2_1818"/>
          <p:cNvCxnSpPr/>
          <p:nvPr/>
        </p:nvCxnSpPr>
        <p:spPr>
          <a:xfrm rot="10800000" flipH="1">
            <a:off x="-166900" y="791420"/>
            <a:ext cx="6823800" cy="10800"/>
          </a:xfrm>
          <a:prstGeom prst="straightConnector1">
            <a:avLst/>
          </a:prstGeom>
          <a:noFill/>
          <a:ln w="9525" cap="flat" cmpd="sng">
            <a:solidFill>
              <a:srgbClr val="EF7521"/>
            </a:solidFill>
            <a:prstDash val="dot"/>
            <a:round/>
            <a:headEnd type="none" w="sm" len="sm"/>
            <a:tailEnd type="none" w="sm" len="sm"/>
          </a:ln>
        </p:spPr>
      </p:cxnSp>
      <p:sp>
        <p:nvSpPr>
          <p:cNvPr id="583" name="Google Shape;583;g380476e3f9c_2_1818"/>
          <p:cNvSpPr txBox="1">
            <a:spLocks noGrp="1"/>
          </p:cNvSpPr>
          <p:nvPr>
            <p:ph type="body" idx="1"/>
          </p:nvPr>
        </p:nvSpPr>
        <p:spPr>
          <a:xfrm>
            <a:off x="311700" y="1152475"/>
            <a:ext cx="6016800" cy="3416400"/>
          </a:xfrm>
          <a:prstGeom prst="rect">
            <a:avLst/>
          </a:prstGeom>
          <a:noFill/>
          <a:ln>
            <a:noFill/>
          </a:ln>
        </p:spPr>
        <p:txBody>
          <a:bodyPr spcFirstLastPara="1" wrap="square" lIns="0" tIns="0" rIns="0" bIns="0" anchor="t" anchorCtr="0">
            <a:normAutofit/>
          </a:bodyPr>
          <a:lstStyle>
            <a:lvl1pPr marL="457200" lvl="0" indent="-330200" algn="l">
              <a:lnSpc>
                <a:spcPct val="115000"/>
              </a:lnSpc>
              <a:spcBef>
                <a:spcPts val="0"/>
              </a:spcBef>
              <a:spcAft>
                <a:spcPts val="0"/>
              </a:spcAft>
              <a:buClr>
                <a:srgbClr val="000000"/>
              </a:buClr>
              <a:buSzPts val="1600"/>
              <a:buFont typeface="Roboto"/>
              <a:buChar char="●"/>
              <a:defRPr sz="1600">
                <a:solidFill>
                  <a:srgbClr val="000000"/>
                </a:solidFill>
                <a:latin typeface="Roboto"/>
                <a:ea typeface="Roboto"/>
                <a:cs typeface="Roboto"/>
                <a:sym typeface="Roboto"/>
              </a:defRPr>
            </a:lvl1pPr>
            <a:lvl2pPr marL="914400" lvl="1"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2pPr>
            <a:lvl3pPr marL="1371600" lvl="2"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3pPr>
            <a:lvl4pPr marL="1828800" lvl="3"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4pPr>
            <a:lvl5pPr marL="2286000" lvl="4"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5pPr>
            <a:lvl6pPr marL="2743200" lvl="5"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6pPr>
            <a:lvl7pPr marL="3200400" lvl="6"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7pPr>
            <a:lvl8pPr marL="3657600" lvl="7"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8pPr>
            <a:lvl9pPr marL="4114800" lvl="8"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over Slide - Blue 1 1 1 1">
  <p:cSld name="TITLE_AND_BODY_1_1_1_1_1_1_1_1_1_3_2">
    <p:spTree>
      <p:nvGrpSpPr>
        <p:cNvPr id="1" name="Shape 584"/>
        <p:cNvGrpSpPr/>
        <p:nvPr/>
      </p:nvGrpSpPr>
      <p:grpSpPr>
        <a:xfrm>
          <a:off x="0" y="0"/>
          <a:ext cx="0" cy="0"/>
          <a:chOff x="0" y="0"/>
          <a:chExt cx="0" cy="0"/>
        </a:xfrm>
      </p:grpSpPr>
      <p:sp>
        <p:nvSpPr>
          <p:cNvPr id="585" name="Google Shape;585;g380476e3f9c_2_18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
        <p:nvSpPr>
          <p:cNvPr id="586" name="Google Shape;586;g380476e3f9c_2_1829"/>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587" name="Google Shape;587;g380476e3f9c_2_1829"/>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588" name="Google Shape;588;g380476e3f9c_2_1829"/>
          <p:cNvSpPr txBox="1">
            <a:spLocks noGrp="1"/>
          </p:cNvSpPr>
          <p:nvPr>
            <p:ph type="title"/>
          </p:nvPr>
        </p:nvSpPr>
        <p:spPr>
          <a:xfrm>
            <a:off x="205525" y="2075700"/>
            <a:ext cx="5778300" cy="5313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89" name="Google Shape;589;g380476e3f9c_2_182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300">
                <a:solidFill>
                  <a:srgbClr val="FFFFFF"/>
                </a:solidFill>
              </a:rPr>
              <a:t> </a:t>
            </a:r>
            <a:fld id="{00000000-1234-1234-1234-123412341234}" type="slidenum">
              <a:rPr lang="en-US" sz="1300">
                <a:solidFill>
                  <a:srgbClr val="FFFFFF"/>
                </a:solidFill>
              </a:rPr>
              <a:t>‹#›</a:t>
            </a:fld>
            <a:endParaRPr sz="1300">
              <a:solidFill>
                <a:srgbClr val="FFFFFF"/>
              </a:solidFill>
            </a:endParaRPr>
          </a:p>
        </p:txBody>
      </p:sp>
      <p:pic>
        <p:nvPicPr>
          <p:cNvPr id="590" name="Google Shape;590;g380476e3f9c_2_1829"/>
          <p:cNvPicPr preferRelativeResize="0"/>
          <p:nvPr/>
        </p:nvPicPr>
        <p:blipFill>
          <a:blip r:embed="rId3">
            <a:alphaModFix/>
          </a:blip>
          <a:stretch>
            <a:fillRect/>
          </a:stretch>
        </p:blipFill>
        <p:spPr>
          <a:xfrm>
            <a:off x="8002150" y="4594525"/>
            <a:ext cx="924425" cy="403399"/>
          </a:xfrm>
          <a:prstGeom prst="rect">
            <a:avLst/>
          </a:prstGeom>
          <a:noFill/>
          <a:ln>
            <a:noFill/>
          </a:ln>
        </p:spPr>
      </p:pic>
      <p:sp>
        <p:nvSpPr>
          <p:cNvPr id="591" name="Google Shape;591;g380476e3f9c_2_1829"/>
          <p:cNvSpPr txBox="1">
            <a:spLocks noGrp="1"/>
          </p:cNvSpPr>
          <p:nvPr>
            <p:ph type="title" idx="3"/>
          </p:nvPr>
        </p:nvSpPr>
        <p:spPr>
          <a:xfrm>
            <a:off x="320050" y="192025"/>
            <a:ext cx="6119400" cy="321300"/>
          </a:xfrm>
          <a:prstGeom prst="rect">
            <a:avLst/>
          </a:prstGeom>
        </p:spPr>
        <p:txBody>
          <a:bodyPr spcFirstLastPara="1" wrap="square" lIns="0" tIns="0" rIns="0" bIns="0" anchor="t" anchorCtr="0">
            <a:noAutofit/>
          </a:bodyPr>
          <a:lstStyle>
            <a:lvl1pPr lvl="0">
              <a:spcBef>
                <a:spcPts val="0"/>
              </a:spcBef>
              <a:spcAft>
                <a:spcPts val="0"/>
              </a:spcAft>
              <a:buClr>
                <a:srgbClr val="488BC9"/>
              </a:buClr>
              <a:buSzPts val="1800"/>
              <a:buFont typeface="Roboto"/>
              <a:buNone/>
              <a:defRPr sz="1800" b="1">
                <a:solidFill>
                  <a:srgbClr val="488BC9"/>
                </a:solidFill>
                <a:latin typeface="Roboto"/>
                <a:ea typeface="Roboto"/>
                <a:cs typeface="Roboto"/>
                <a:sym typeface="Roboto"/>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92" name="Google Shape;592;g380476e3f9c_2_1829"/>
          <p:cNvSpPr txBox="1">
            <a:spLocks noGrp="1"/>
          </p:cNvSpPr>
          <p:nvPr>
            <p:ph type="title" idx="4"/>
          </p:nvPr>
        </p:nvSpPr>
        <p:spPr>
          <a:xfrm>
            <a:off x="320050" y="511575"/>
            <a:ext cx="6119400" cy="219300"/>
          </a:xfrm>
          <a:prstGeom prst="rect">
            <a:avLst/>
          </a:prstGeom>
        </p:spPr>
        <p:txBody>
          <a:bodyPr spcFirstLastPara="1" wrap="square" lIns="0" tIns="0" rIns="0" bIns="0" anchor="t" anchorCtr="0">
            <a:noAutofit/>
          </a:bodyPr>
          <a:lstStyle>
            <a:lvl1pPr lvl="0">
              <a:spcBef>
                <a:spcPts val="0"/>
              </a:spcBef>
              <a:spcAft>
                <a:spcPts val="0"/>
              </a:spcAft>
              <a:buSzPts val="1200"/>
              <a:buFont typeface="Roboto"/>
              <a:buNone/>
              <a:defRPr sz="1200">
                <a:latin typeface="Roboto"/>
                <a:ea typeface="Roboto"/>
                <a:cs typeface="Roboto"/>
                <a:sym typeface="Roboto"/>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cxnSp>
        <p:nvCxnSpPr>
          <p:cNvPr id="593" name="Google Shape;593;g380476e3f9c_2_1829"/>
          <p:cNvCxnSpPr/>
          <p:nvPr/>
        </p:nvCxnSpPr>
        <p:spPr>
          <a:xfrm rot="10800000" flipH="1">
            <a:off x="-166900" y="791420"/>
            <a:ext cx="6823800" cy="10800"/>
          </a:xfrm>
          <a:prstGeom prst="straightConnector1">
            <a:avLst/>
          </a:prstGeom>
          <a:noFill/>
          <a:ln w="9525" cap="flat" cmpd="sng">
            <a:solidFill>
              <a:srgbClr val="EF7521"/>
            </a:solidFill>
            <a:prstDash val="dot"/>
            <a:round/>
            <a:headEnd type="none" w="med" len="med"/>
            <a:tailEnd type="none" w="med" len="med"/>
          </a:ln>
        </p:spPr>
      </p:cxnSp>
      <p:sp>
        <p:nvSpPr>
          <p:cNvPr id="594" name="Google Shape;594;g380476e3f9c_2_1829"/>
          <p:cNvSpPr txBox="1">
            <a:spLocks noGrp="1"/>
          </p:cNvSpPr>
          <p:nvPr>
            <p:ph type="body" idx="1"/>
          </p:nvPr>
        </p:nvSpPr>
        <p:spPr>
          <a:xfrm>
            <a:off x="311700" y="1152475"/>
            <a:ext cx="6016800" cy="3416400"/>
          </a:xfrm>
          <a:prstGeom prst="rect">
            <a:avLst/>
          </a:prstGeom>
        </p:spPr>
        <p:txBody>
          <a:bodyPr spcFirstLastPara="1" wrap="square" lIns="0" tIns="0" rIns="0" bIns="0" anchor="t" anchorCtr="0">
            <a:normAutofit/>
          </a:bodyPr>
          <a:lstStyle>
            <a:lvl1pPr marL="457200" lvl="0" indent="-330200">
              <a:spcBef>
                <a:spcPts val="0"/>
              </a:spcBef>
              <a:spcAft>
                <a:spcPts val="0"/>
              </a:spcAft>
              <a:buClr>
                <a:srgbClr val="000000"/>
              </a:buClr>
              <a:buSzPts val="1600"/>
              <a:buFont typeface="Roboto"/>
              <a:buChar char="●"/>
              <a:defRPr sz="1600">
                <a:solidFill>
                  <a:srgbClr val="000000"/>
                </a:solidFill>
                <a:latin typeface="Roboto"/>
                <a:ea typeface="Roboto"/>
                <a:cs typeface="Roboto"/>
                <a:sym typeface="Roboto"/>
              </a:defRPr>
            </a:lvl1pPr>
            <a:lvl2pPr marL="914400" lvl="1"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2pPr>
            <a:lvl3pPr marL="1371600" lvl="2"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3pPr>
            <a:lvl4pPr marL="1828800" lvl="3"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4pPr>
            <a:lvl5pPr marL="2286000" lvl="4"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5pPr>
            <a:lvl6pPr marL="2743200" lvl="5"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6pPr>
            <a:lvl7pPr marL="3200400" lvl="6"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7pPr>
            <a:lvl8pPr marL="3657600" lvl="7"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8pPr>
            <a:lvl9pPr marL="4114800" lvl="8"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Cover Slide - Blue 1 5">
  <p:cSld name="TITLE_AND_BODY_1_1_1_1_1_1_1_1_1_2_6">
    <p:spTree>
      <p:nvGrpSpPr>
        <p:cNvPr id="1" name="Shape 595"/>
        <p:cNvGrpSpPr/>
        <p:nvPr/>
      </p:nvGrpSpPr>
      <p:grpSpPr>
        <a:xfrm>
          <a:off x="0" y="0"/>
          <a:ext cx="0" cy="0"/>
          <a:chOff x="0" y="0"/>
          <a:chExt cx="0" cy="0"/>
        </a:xfrm>
      </p:grpSpPr>
      <p:sp>
        <p:nvSpPr>
          <p:cNvPr id="596" name="Google Shape;596;g380476e3f9c_2_18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97" name="Google Shape;597;g380476e3f9c_2_1840"/>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598" name="Google Shape;598;g380476e3f9c_2_184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599" name="Google Shape;599;g380476e3f9c_2_1840"/>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600" name="Google Shape;600;g380476e3f9c_2_184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01" name="Google Shape;601;g380476e3f9c_2_1840"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602" name="Google Shape;602;g380476e3f9c_2_1840"/>
          <p:cNvSpPr txBox="1">
            <a:spLocks noGrp="1"/>
          </p:cNvSpPr>
          <p:nvPr>
            <p:ph type="title" idx="3"/>
          </p:nvPr>
        </p:nvSpPr>
        <p:spPr>
          <a:xfrm>
            <a:off x="320050" y="192025"/>
            <a:ext cx="6119400" cy="321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488BC9"/>
              </a:buClr>
              <a:buSzPts val="1800"/>
              <a:buFont typeface="Roboto"/>
              <a:buNone/>
              <a:defRPr sz="1800" b="1">
                <a:solidFill>
                  <a:srgbClr val="488BC9"/>
                </a:solidFill>
                <a:latin typeface="Roboto"/>
                <a:ea typeface="Roboto"/>
                <a:cs typeface="Roboto"/>
                <a:sym typeface="Roboto"/>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03" name="Google Shape;603;g380476e3f9c_2_1840"/>
          <p:cNvSpPr txBox="1">
            <a:spLocks noGrp="1"/>
          </p:cNvSpPr>
          <p:nvPr>
            <p:ph type="title" idx="4"/>
          </p:nvPr>
        </p:nvSpPr>
        <p:spPr>
          <a:xfrm>
            <a:off x="320050" y="511575"/>
            <a:ext cx="6119400" cy="219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200"/>
              <a:buFont typeface="Roboto"/>
              <a:buNone/>
              <a:defRPr sz="1200">
                <a:latin typeface="Roboto"/>
                <a:ea typeface="Roboto"/>
                <a:cs typeface="Roboto"/>
                <a:sym typeface="Roboto"/>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604" name="Google Shape;604;g380476e3f9c_2_1840"/>
          <p:cNvCxnSpPr/>
          <p:nvPr/>
        </p:nvCxnSpPr>
        <p:spPr>
          <a:xfrm rot="10800000" flipH="1">
            <a:off x="-166900" y="791420"/>
            <a:ext cx="6823800" cy="10800"/>
          </a:xfrm>
          <a:prstGeom prst="straightConnector1">
            <a:avLst/>
          </a:prstGeom>
          <a:noFill/>
          <a:ln w="9525" cap="flat" cmpd="sng">
            <a:solidFill>
              <a:srgbClr val="EF7521"/>
            </a:solidFill>
            <a:prstDash val="dot"/>
            <a:round/>
            <a:headEnd type="none" w="sm" len="sm"/>
            <a:tailEnd type="none" w="sm" len="sm"/>
          </a:ln>
        </p:spPr>
      </p:cxnSp>
      <p:sp>
        <p:nvSpPr>
          <p:cNvPr id="605" name="Google Shape;605;g380476e3f9c_2_1840"/>
          <p:cNvSpPr txBox="1">
            <a:spLocks noGrp="1"/>
          </p:cNvSpPr>
          <p:nvPr>
            <p:ph type="body" idx="1"/>
          </p:nvPr>
        </p:nvSpPr>
        <p:spPr>
          <a:xfrm>
            <a:off x="311700" y="1152475"/>
            <a:ext cx="6016800" cy="3416400"/>
          </a:xfrm>
          <a:prstGeom prst="rect">
            <a:avLst/>
          </a:prstGeom>
          <a:noFill/>
          <a:ln>
            <a:noFill/>
          </a:ln>
        </p:spPr>
        <p:txBody>
          <a:bodyPr spcFirstLastPara="1" wrap="square" lIns="0" tIns="0" rIns="0" bIns="0" anchor="t" anchorCtr="0">
            <a:normAutofit/>
          </a:bodyPr>
          <a:lstStyle>
            <a:lvl1pPr marL="457200" lvl="0" indent="-330200" algn="l">
              <a:lnSpc>
                <a:spcPct val="115000"/>
              </a:lnSpc>
              <a:spcBef>
                <a:spcPts val="0"/>
              </a:spcBef>
              <a:spcAft>
                <a:spcPts val="0"/>
              </a:spcAft>
              <a:buClr>
                <a:srgbClr val="000000"/>
              </a:buClr>
              <a:buSzPts val="1600"/>
              <a:buFont typeface="Roboto"/>
              <a:buChar char="●"/>
              <a:defRPr sz="1600">
                <a:solidFill>
                  <a:srgbClr val="000000"/>
                </a:solidFill>
                <a:latin typeface="Roboto"/>
                <a:ea typeface="Roboto"/>
                <a:cs typeface="Roboto"/>
                <a:sym typeface="Roboto"/>
              </a:defRPr>
            </a:lvl1pPr>
            <a:lvl2pPr marL="914400" lvl="1"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2pPr>
            <a:lvl3pPr marL="1371600" lvl="2"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3pPr>
            <a:lvl4pPr marL="1828800" lvl="3"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4pPr>
            <a:lvl5pPr marL="2286000" lvl="4"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5pPr>
            <a:lvl6pPr marL="2743200" lvl="5"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6pPr>
            <a:lvl7pPr marL="3200400" lvl="6"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7pPr>
            <a:lvl8pPr marL="3657600" lvl="7"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8pPr>
            <a:lvl9pPr marL="4114800" lvl="8"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Cover Slide - Blue 1 5 1">
  <p:cSld name="TITLE_AND_BODY_1_1_1_1_1_1_1_1_1_2_6_1">
    <p:spTree>
      <p:nvGrpSpPr>
        <p:cNvPr id="1" name="Shape 606"/>
        <p:cNvGrpSpPr/>
        <p:nvPr/>
      </p:nvGrpSpPr>
      <p:grpSpPr>
        <a:xfrm>
          <a:off x="0" y="0"/>
          <a:ext cx="0" cy="0"/>
          <a:chOff x="0" y="0"/>
          <a:chExt cx="0" cy="0"/>
        </a:xfrm>
      </p:grpSpPr>
      <p:sp>
        <p:nvSpPr>
          <p:cNvPr id="607" name="Google Shape;607;g380476e3f9c_2_18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08" name="Google Shape;608;g380476e3f9c_2_1851"/>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609" name="Google Shape;609;g380476e3f9c_2_185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610" name="Google Shape;610;g380476e3f9c_2_1851"/>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611" name="Google Shape;611;g380476e3f9c_2_185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12" name="Google Shape;612;g380476e3f9c_2_1851"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613" name="Google Shape;613;g380476e3f9c_2_1851"/>
          <p:cNvSpPr txBox="1">
            <a:spLocks noGrp="1"/>
          </p:cNvSpPr>
          <p:nvPr>
            <p:ph type="title" idx="3"/>
          </p:nvPr>
        </p:nvSpPr>
        <p:spPr>
          <a:xfrm>
            <a:off x="320050" y="192025"/>
            <a:ext cx="6119400" cy="321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488BC9"/>
              </a:buClr>
              <a:buSzPts val="1800"/>
              <a:buFont typeface="Roboto"/>
              <a:buNone/>
              <a:defRPr sz="1800" b="1">
                <a:solidFill>
                  <a:srgbClr val="488BC9"/>
                </a:solidFill>
                <a:latin typeface="Roboto"/>
                <a:ea typeface="Roboto"/>
                <a:cs typeface="Roboto"/>
                <a:sym typeface="Roboto"/>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14" name="Google Shape;614;g380476e3f9c_2_1851"/>
          <p:cNvSpPr txBox="1">
            <a:spLocks noGrp="1"/>
          </p:cNvSpPr>
          <p:nvPr>
            <p:ph type="title" idx="4"/>
          </p:nvPr>
        </p:nvSpPr>
        <p:spPr>
          <a:xfrm>
            <a:off x="320050" y="511575"/>
            <a:ext cx="6119400" cy="219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200"/>
              <a:buFont typeface="Roboto"/>
              <a:buNone/>
              <a:defRPr sz="1200">
                <a:latin typeface="Roboto"/>
                <a:ea typeface="Roboto"/>
                <a:cs typeface="Roboto"/>
                <a:sym typeface="Roboto"/>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615" name="Google Shape;615;g380476e3f9c_2_1851"/>
          <p:cNvCxnSpPr/>
          <p:nvPr/>
        </p:nvCxnSpPr>
        <p:spPr>
          <a:xfrm rot="10800000" flipH="1">
            <a:off x="-166900" y="791420"/>
            <a:ext cx="6823800" cy="10800"/>
          </a:xfrm>
          <a:prstGeom prst="straightConnector1">
            <a:avLst/>
          </a:prstGeom>
          <a:noFill/>
          <a:ln w="9525" cap="flat" cmpd="sng">
            <a:solidFill>
              <a:srgbClr val="EF7521"/>
            </a:solidFill>
            <a:prstDash val="dot"/>
            <a:round/>
            <a:headEnd type="none" w="sm" len="sm"/>
            <a:tailEnd type="none" w="sm" len="sm"/>
          </a:ln>
        </p:spPr>
      </p:cxnSp>
      <p:sp>
        <p:nvSpPr>
          <p:cNvPr id="616" name="Google Shape;616;g380476e3f9c_2_1851"/>
          <p:cNvSpPr txBox="1">
            <a:spLocks noGrp="1"/>
          </p:cNvSpPr>
          <p:nvPr>
            <p:ph type="body" idx="1"/>
          </p:nvPr>
        </p:nvSpPr>
        <p:spPr>
          <a:xfrm>
            <a:off x="311700" y="1152475"/>
            <a:ext cx="6016800" cy="3416400"/>
          </a:xfrm>
          <a:prstGeom prst="rect">
            <a:avLst/>
          </a:prstGeom>
          <a:noFill/>
          <a:ln>
            <a:noFill/>
          </a:ln>
        </p:spPr>
        <p:txBody>
          <a:bodyPr spcFirstLastPara="1" wrap="square" lIns="0" tIns="0" rIns="0" bIns="0" anchor="t" anchorCtr="0">
            <a:normAutofit/>
          </a:bodyPr>
          <a:lstStyle>
            <a:lvl1pPr marL="457200" lvl="0" indent="-330200" algn="l">
              <a:lnSpc>
                <a:spcPct val="115000"/>
              </a:lnSpc>
              <a:spcBef>
                <a:spcPts val="0"/>
              </a:spcBef>
              <a:spcAft>
                <a:spcPts val="0"/>
              </a:spcAft>
              <a:buClr>
                <a:srgbClr val="000000"/>
              </a:buClr>
              <a:buSzPts val="1600"/>
              <a:buFont typeface="Roboto"/>
              <a:buChar char="●"/>
              <a:defRPr sz="1600">
                <a:solidFill>
                  <a:srgbClr val="000000"/>
                </a:solidFill>
                <a:latin typeface="Roboto"/>
                <a:ea typeface="Roboto"/>
                <a:cs typeface="Roboto"/>
                <a:sym typeface="Roboto"/>
              </a:defRPr>
            </a:lvl1pPr>
            <a:lvl2pPr marL="914400" lvl="1"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2pPr>
            <a:lvl3pPr marL="1371600" lvl="2"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3pPr>
            <a:lvl4pPr marL="1828800" lvl="3"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4pPr>
            <a:lvl5pPr marL="2286000" lvl="4"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5pPr>
            <a:lvl6pPr marL="2743200" lvl="5"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6pPr>
            <a:lvl7pPr marL="3200400" lvl="6"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7pPr>
            <a:lvl8pPr marL="3657600" lvl="7"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8pPr>
            <a:lvl9pPr marL="4114800" lvl="8"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over Slide - Blue 1 2 1">
  <p:cSld name="TITLE_AND_BODY_1_1_1_1_1_1_1_1_1_2_1_3">
    <p:spTree>
      <p:nvGrpSpPr>
        <p:cNvPr id="1" name="Shape 617"/>
        <p:cNvGrpSpPr/>
        <p:nvPr/>
      </p:nvGrpSpPr>
      <p:grpSpPr>
        <a:xfrm>
          <a:off x="0" y="0"/>
          <a:ext cx="0" cy="0"/>
          <a:chOff x="0" y="0"/>
          <a:chExt cx="0" cy="0"/>
        </a:xfrm>
      </p:grpSpPr>
      <p:sp>
        <p:nvSpPr>
          <p:cNvPr id="618" name="Google Shape;618;g380476e3f9c_2_18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19" name="Google Shape;619;g380476e3f9c_2_1862"/>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620" name="Google Shape;620;g380476e3f9c_2_186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621" name="Google Shape;621;g380476e3f9c_2_1862"/>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622" name="Google Shape;622;g380476e3f9c_2_186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23" name="Google Shape;623;g380476e3f9c_2_1862"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624" name="Google Shape;624;g380476e3f9c_2_1862"/>
          <p:cNvSpPr txBox="1">
            <a:spLocks noGrp="1"/>
          </p:cNvSpPr>
          <p:nvPr>
            <p:ph type="title" idx="3"/>
          </p:nvPr>
        </p:nvSpPr>
        <p:spPr>
          <a:xfrm>
            <a:off x="320050" y="192025"/>
            <a:ext cx="6119400" cy="321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488BC9"/>
              </a:buClr>
              <a:buSzPts val="1800"/>
              <a:buFont typeface="Roboto"/>
              <a:buNone/>
              <a:defRPr sz="1800" b="1">
                <a:solidFill>
                  <a:srgbClr val="488BC9"/>
                </a:solidFill>
                <a:latin typeface="Roboto"/>
                <a:ea typeface="Roboto"/>
                <a:cs typeface="Roboto"/>
                <a:sym typeface="Roboto"/>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25" name="Google Shape;625;g380476e3f9c_2_1862"/>
          <p:cNvSpPr txBox="1">
            <a:spLocks noGrp="1"/>
          </p:cNvSpPr>
          <p:nvPr>
            <p:ph type="title" idx="4"/>
          </p:nvPr>
        </p:nvSpPr>
        <p:spPr>
          <a:xfrm>
            <a:off x="320050" y="511575"/>
            <a:ext cx="6119400" cy="219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200"/>
              <a:buFont typeface="Roboto"/>
              <a:buNone/>
              <a:defRPr sz="1200">
                <a:latin typeface="Roboto"/>
                <a:ea typeface="Roboto"/>
                <a:cs typeface="Roboto"/>
                <a:sym typeface="Roboto"/>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626" name="Google Shape;626;g380476e3f9c_2_1862"/>
          <p:cNvCxnSpPr/>
          <p:nvPr/>
        </p:nvCxnSpPr>
        <p:spPr>
          <a:xfrm rot="10800000" flipH="1">
            <a:off x="-166900" y="791420"/>
            <a:ext cx="6823800" cy="10800"/>
          </a:xfrm>
          <a:prstGeom prst="straightConnector1">
            <a:avLst/>
          </a:prstGeom>
          <a:noFill/>
          <a:ln w="9525" cap="flat" cmpd="sng">
            <a:solidFill>
              <a:srgbClr val="EF7521"/>
            </a:solidFill>
            <a:prstDash val="dot"/>
            <a:round/>
            <a:headEnd type="none" w="sm" len="sm"/>
            <a:tailEnd type="none" w="sm" len="sm"/>
          </a:ln>
        </p:spPr>
      </p:cxnSp>
      <p:sp>
        <p:nvSpPr>
          <p:cNvPr id="627" name="Google Shape;627;g380476e3f9c_2_1862"/>
          <p:cNvSpPr txBox="1">
            <a:spLocks noGrp="1"/>
          </p:cNvSpPr>
          <p:nvPr>
            <p:ph type="body" idx="1"/>
          </p:nvPr>
        </p:nvSpPr>
        <p:spPr>
          <a:xfrm>
            <a:off x="311700" y="1152475"/>
            <a:ext cx="6016800" cy="3416400"/>
          </a:xfrm>
          <a:prstGeom prst="rect">
            <a:avLst/>
          </a:prstGeom>
          <a:noFill/>
          <a:ln>
            <a:noFill/>
          </a:ln>
        </p:spPr>
        <p:txBody>
          <a:bodyPr spcFirstLastPara="1" wrap="square" lIns="0" tIns="0" rIns="0" bIns="0" anchor="t" anchorCtr="0">
            <a:normAutofit/>
          </a:bodyPr>
          <a:lstStyle>
            <a:lvl1pPr marL="457200" lvl="0" indent="-330200" algn="l">
              <a:lnSpc>
                <a:spcPct val="115000"/>
              </a:lnSpc>
              <a:spcBef>
                <a:spcPts val="0"/>
              </a:spcBef>
              <a:spcAft>
                <a:spcPts val="0"/>
              </a:spcAft>
              <a:buClr>
                <a:srgbClr val="000000"/>
              </a:buClr>
              <a:buSzPts val="1600"/>
              <a:buFont typeface="Roboto"/>
              <a:buChar char="●"/>
              <a:defRPr sz="1600">
                <a:solidFill>
                  <a:srgbClr val="000000"/>
                </a:solidFill>
                <a:latin typeface="Roboto"/>
                <a:ea typeface="Roboto"/>
                <a:cs typeface="Roboto"/>
                <a:sym typeface="Roboto"/>
              </a:defRPr>
            </a:lvl1pPr>
            <a:lvl2pPr marL="914400" lvl="1"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2pPr>
            <a:lvl3pPr marL="1371600" lvl="2"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3pPr>
            <a:lvl4pPr marL="1828800" lvl="3"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4pPr>
            <a:lvl5pPr marL="2286000" lvl="4"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5pPr>
            <a:lvl6pPr marL="2743200" lvl="5"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6pPr>
            <a:lvl7pPr marL="3200400" lvl="6"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7pPr>
            <a:lvl8pPr marL="3657600" lvl="7"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8pPr>
            <a:lvl9pPr marL="4114800" lvl="8"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lide with image - Blue 2">
  <p:cSld name="TITLE_AND_BODY_1_1_1_1_1_1_1_1_1_5">
    <p:spTree>
      <p:nvGrpSpPr>
        <p:cNvPr id="1" name="Shape 628"/>
        <p:cNvGrpSpPr/>
        <p:nvPr/>
      </p:nvGrpSpPr>
      <p:grpSpPr>
        <a:xfrm>
          <a:off x="0" y="0"/>
          <a:ext cx="0" cy="0"/>
          <a:chOff x="0" y="0"/>
          <a:chExt cx="0" cy="0"/>
        </a:xfrm>
      </p:grpSpPr>
      <p:pic>
        <p:nvPicPr>
          <p:cNvPr id="629" name="Google Shape;629;g380476e3f9c_2_187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630" name="Google Shape;630;g380476e3f9c_2_1873"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631" name="Google Shape;631;g380476e3f9c_2_1873"/>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632" name="Google Shape;632;g380476e3f9c_2_1873"/>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633" name="Google Shape;633;g380476e3f9c_2_1873"/>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634" name="Google Shape;634;g380476e3f9c_2_1873"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635" name="Google Shape;635;g380476e3f9c_2_187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36" name="Google Shape;636;g380476e3f9c_2_1873"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637" name="Google Shape;637;g380476e3f9c_2_187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_4">
    <p:spTree>
      <p:nvGrpSpPr>
        <p:cNvPr id="1" name="Shape 638"/>
        <p:cNvGrpSpPr/>
        <p:nvPr/>
      </p:nvGrpSpPr>
      <p:grpSpPr>
        <a:xfrm>
          <a:off x="0" y="0"/>
          <a:ext cx="0" cy="0"/>
          <a:chOff x="0" y="0"/>
          <a:chExt cx="0" cy="0"/>
        </a:xfrm>
      </p:grpSpPr>
      <p:pic>
        <p:nvPicPr>
          <p:cNvPr id="639" name="Google Shape;639;g380476e3f9c_2_188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640" name="Google Shape;640;g380476e3f9c_2_1883"/>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641" name="Google Shape;641;g380476e3f9c_2_188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42" name="Google Shape;642;g380476e3f9c_2_188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643" name="Google Shape;643;g380476e3f9c_2_188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63"/>
        <p:cNvGrpSpPr/>
        <p:nvPr/>
      </p:nvGrpSpPr>
      <p:grpSpPr>
        <a:xfrm>
          <a:off x="0" y="0"/>
          <a:ext cx="0" cy="0"/>
          <a:chOff x="0" y="0"/>
          <a:chExt cx="0" cy="0"/>
        </a:xfrm>
      </p:grpSpPr>
      <p:pic>
        <p:nvPicPr>
          <p:cNvPr id="64" name="Google Shape;64;g37a8f602c24_3_10"/>
          <p:cNvPicPr preferRelativeResize="0"/>
          <p:nvPr/>
        </p:nvPicPr>
        <p:blipFill rotWithShape="1">
          <a:blip r:embed="rId2">
            <a:alphaModFix/>
          </a:blip>
          <a:srcRect/>
          <a:stretch/>
        </p:blipFill>
        <p:spPr>
          <a:xfrm>
            <a:off x="0" y="4320695"/>
            <a:ext cx="9144004" cy="830461"/>
          </a:xfrm>
          <a:prstGeom prst="rect">
            <a:avLst/>
          </a:prstGeom>
          <a:noFill/>
          <a:ln>
            <a:noFill/>
          </a:ln>
        </p:spPr>
      </p:pic>
      <p:cxnSp>
        <p:nvCxnSpPr>
          <p:cNvPr id="65" name="Google Shape;65;g37a8f602c24_3_10"/>
          <p:cNvCxnSpPr/>
          <p:nvPr/>
        </p:nvCxnSpPr>
        <p:spPr>
          <a:xfrm>
            <a:off x="0" y="918350"/>
            <a:ext cx="7479675" cy="0"/>
          </a:xfrm>
          <a:prstGeom prst="straightConnector1">
            <a:avLst/>
          </a:prstGeom>
          <a:noFill/>
          <a:ln w="19050" cap="flat" cmpd="sng">
            <a:solidFill>
              <a:srgbClr val="488BC9"/>
            </a:solidFill>
            <a:prstDash val="solid"/>
            <a:round/>
            <a:headEnd type="none" w="sm" len="sm"/>
            <a:tailEnd type="none" w="sm" len="sm"/>
          </a:ln>
        </p:spPr>
      </p:cxnSp>
      <p:sp>
        <p:nvSpPr>
          <p:cNvPr id="66" name="Google Shape;66;g37a8f602c24_3_10"/>
          <p:cNvSpPr txBox="1">
            <a:spLocks noGrp="1"/>
          </p:cNvSpPr>
          <p:nvPr>
            <p:ph type="title"/>
          </p:nvPr>
        </p:nvSpPr>
        <p:spPr>
          <a:xfrm>
            <a:off x="311700" y="105100"/>
            <a:ext cx="7167825" cy="741375"/>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67" name="Google Shape;67;g37a8f602c24_3_10"/>
          <p:cNvSpPr txBox="1">
            <a:spLocks noGrp="1"/>
          </p:cNvSpPr>
          <p:nvPr>
            <p:ph type="body" idx="1"/>
          </p:nvPr>
        </p:nvSpPr>
        <p:spPr>
          <a:xfrm>
            <a:off x="311700" y="1152475"/>
            <a:ext cx="82341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68" name="Google Shape;68;g37a8f602c24_3_10"/>
          <p:cNvSpPr txBox="1">
            <a:spLocks noGrp="1"/>
          </p:cNvSpPr>
          <p:nvPr>
            <p:ph type="title" idx="2"/>
          </p:nvPr>
        </p:nvSpPr>
        <p:spPr>
          <a:xfrm>
            <a:off x="123875" y="4347400"/>
            <a:ext cx="7267275"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69" name="Google Shape;69;g37a8f602c24_3_1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0" name="Google Shape;70;g37a8f602c24_3_10"/>
          <p:cNvPicPr preferRelativeResize="0"/>
          <p:nvPr/>
        </p:nvPicPr>
        <p:blipFill rotWithShape="1">
          <a:blip r:embed="rId3">
            <a:alphaModFix/>
          </a:blip>
          <a:srcRect/>
          <a:stretch/>
        </p:blipFill>
        <p:spPr>
          <a:xfrm>
            <a:off x="8002150" y="4594525"/>
            <a:ext cx="924425" cy="403400"/>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lide without image - Blue 5">
  <p:cSld name="Slide without image - Blue_2">
    <p:spTree>
      <p:nvGrpSpPr>
        <p:cNvPr id="1" name="Shape 644"/>
        <p:cNvGrpSpPr/>
        <p:nvPr/>
      </p:nvGrpSpPr>
      <p:grpSpPr>
        <a:xfrm>
          <a:off x="0" y="0"/>
          <a:ext cx="0" cy="0"/>
          <a:chOff x="0" y="0"/>
          <a:chExt cx="0" cy="0"/>
        </a:xfrm>
      </p:grpSpPr>
      <p:pic>
        <p:nvPicPr>
          <p:cNvPr id="645" name="Google Shape;645;g380476e3f9c_2_1889"/>
          <p:cNvPicPr preferRelativeResize="0"/>
          <p:nvPr/>
        </p:nvPicPr>
        <p:blipFill rotWithShape="1">
          <a:blip r:embed="rId2">
            <a:alphaModFix/>
          </a:blip>
          <a:srcRect/>
          <a:stretch/>
        </p:blipFill>
        <p:spPr>
          <a:xfrm>
            <a:off x="0" y="4544975"/>
            <a:ext cx="9144003" cy="606175"/>
          </a:xfrm>
          <a:prstGeom prst="rect">
            <a:avLst/>
          </a:prstGeom>
          <a:noFill/>
          <a:ln>
            <a:noFill/>
          </a:ln>
        </p:spPr>
      </p:pic>
      <p:cxnSp>
        <p:nvCxnSpPr>
          <p:cNvPr id="646" name="Google Shape;646;g380476e3f9c_2_1889"/>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647" name="Google Shape;647;g380476e3f9c_2_1889"/>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1700"/>
              <a:buFont typeface="Roboto"/>
              <a:buNone/>
              <a:defRPr sz="1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500"/>
              <a:buFont typeface="Roboto"/>
              <a:buNone/>
              <a:defRPr sz="17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500"/>
              <a:buFont typeface="Roboto"/>
              <a:buNone/>
              <a:defRPr sz="17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500"/>
              <a:buFont typeface="Roboto"/>
              <a:buNone/>
              <a:defRPr sz="17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500"/>
              <a:buFont typeface="Roboto"/>
              <a:buNone/>
              <a:defRPr sz="17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500"/>
              <a:buFont typeface="Roboto"/>
              <a:buNone/>
              <a:defRPr sz="17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500"/>
              <a:buFont typeface="Roboto"/>
              <a:buNone/>
              <a:defRPr sz="17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500"/>
              <a:buFont typeface="Roboto"/>
              <a:buNone/>
              <a:defRPr sz="17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500"/>
              <a:buFont typeface="Roboto"/>
              <a:buNone/>
              <a:defRPr sz="1700">
                <a:solidFill>
                  <a:schemeClr val="dk1"/>
                </a:solidFill>
                <a:latin typeface="Roboto"/>
                <a:ea typeface="Roboto"/>
                <a:cs typeface="Roboto"/>
                <a:sym typeface="Roboto"/>
              </a:defRPr>
            </a:lvl9pPr>
          </a:lstStyle>
          <a:p>
            <a:endParaRPr/>
          </a:p>
        </p:txBody>
      </p:sp>
      <p:sp>
        <p:nvSpPr>
          <p:cNvPr id="648" name="Google Shape;648;g380476e3f9c_2_1889"/>
          <p:cNvSpPr txBox="1">
            <a:spLocks noGrp="1"/>
          </p:cNvSpPr>
          <p:nvPr>
            <p:ph type="body" idx="1"/>
          </p:nvPr>
        </p:nvSpPr>
        <p:spPr>
          <a:xfrm>
            <a:off x="311700" y="1152475"/>
            <a:ext cx="5277900" cy="3034800"/>
          </a:xfrm>
          <a:prstGeom prst="rect">
            <a:avLst/>
          </a:prstGeom>
          <a:noFill/>
          <a:ln>
            <a:noFill/>
          </a:ln>
        </p:spPr>
        <p:txBody>
          <a:bodyPr spcFirstLastPara="1" wrap="square" lIns="78575" tIns="78575" rIns="78575" bIns="78575" anchor="t" anchorCtr="0">
            <a:normAutofit/>
          </a:bodyPr>
          <a:lstStyle>
            <a:lvl1pPr marL="457200" lvl="0" indent="-317500" algn="l">
              <a:lnSpc>
                <a:spcPct val="115000"/>
              </a:lnSpc>
              <a:spcBef>
                <a:spcPts val="0"/>
              </a:spcBef>
              <a:spcAft>
                <a:spcPts val="0"/>
              </a:spcAft>
              <a:buClr>
                <a:schemeClr val="dk1"/>
              </a:buClr>
              <a:buSzPts val="1400"/>
              <a:buFont typeface="Roboto"/>
              <a:buChar char="●"/>
              <a:defRPr sz="1500">
                <a:solidFill>
                  <a:schemeClr val="dk1"/>
                </a:solidFill>
                <a:latin typeface="Roboto"/>
                <a:ea typeface="Roboto"/>
                <a:cs typeface="Roboto"/>
                <a:sym typeface="Roboto"/>
              </a:defRPr>
            </a:lvl1pPr>
            <a:lvl2pPr marL="914400" lvl="1" indent="-304800" algn="l">
              <a:lnSpc>
                <a:spcPct val="115000"/>
              </a:lnSpc>
              <a:spcBef>
                <a:spcPts val="0"/>
              </a:spcBef>
              <a:spcAft>
                <a:spcPts val="0"/>
              </a:spcAft>
              <a:buClr>
                <a:schemeClr val="dk1"/>
              </a:buClr>
              <a:buSzPts val="1200"/>
              <a:buFont typeface="Roboto"/>
              <a:buChar char="○"/>
              <a:defRPr>
                <a:solidFill>
                  <a:schemeClr val="dk1"/>
                </a:solidFill>
                <a:latin typeface="Roboto"/>
                <a:ea typeface="Roboto"/>
                <a:cs typeface="Roboto"/>
                <a:sym typeface="Roboto"/>
              </a:defRPr>
            </a:lvl2pPr>
            <a:lvl3pPr marL="1371600" lvl="2" indent="-304800" algn="l">
              <a:lnSpc>
                <a:spcPct val="115000"/>
              </a:lnSpc>
              <a:spcBef>
                <a:spcPts val="0"/>
              </a:spcBef>
              <a:spcAft>
                <a:spcPts val="0"/>
              </a:spcAft>
              <a:buClr>
                <a:schemeClr val="dk1"/>
              </a:buClr>
              <a:buSzPts val="1200"/>
              <a:buFont typeface="Roboto"/>
              <a:buChar char="■"/>
              <a:defRPr>
                <a:solidFill>
                  <a:schemeClr val="dk1"/>
                </a:solidFill>
                <a:latin typeface="Roboto"/>
                <a:ea typeface="Roboto"/>
                <a:cs typeface="Roboto"/>
                <a:sym typeface="Roboto"/>
              </a:defRPr>
            </a:lvl3pPr>
            <a:lvl4pPr marL="1828800" lvl="3" indent="-304800" algn="l">
              <a:lnSpc>
                <a:spcPct val="115000"/>
              </a:lnSpc>
              <a:spcBef>
                <a:spcPts val="0"/>
              </a:spcBef>
              <a:spcAft>
                <a:spcPts val="0"/>
              </a:spcAft>
              <a:buClr>
                <a:schemeClr val="dk1"/>
              </a:buClr>
              <a:buSzPts val="1200"/>
              <a:buFont typeface="Roboto"/>
              <a:buChar char="●"/>
              <a:defRPr>
                <a:solidFill>
                  <a:schemeClr val="dk1"/>
                </a:solidFill>
                <a:latin typeface="Roboto"/>
                <a:ea typeface="Roboto"/>
                <a:cs typeface="Roboto"/>
                <a:sym typeface="Roboto"/>
              </a:defRPr>
            </a:lvl4pPr>
            <a:lvl5pPr marL="2286000" lvl="4" indent="-304800" algn="l">
              <a:lnSpc>
                <a:spcPct val="115000"/>
              </a:lnSpc>
              <a:spcBef>
                <a:spcPts val="0"/>
              </a:spcBef>
              <a:spcAft>
                <a:spcPts val="0"/>
              </a:spcAft>
              <a:buClr>
                <a:schemeClr val="dk1"/>
              </a:buClr>
              <a:buSzPts val="1200"/>
              <a:buFont typeface="Roboto"/>
              <a:buChar char="○"/>
              <a:defRPr>
                <a:solidFill>
                  <a:schemeClr val="dk1"/>
                </a:solidFill>
                <a:latin typeface="Roboto"/>
                <a:ea typeface="Roboto"/>
                <a:cs typeface="Roboto"/>
                <a:sym typeface="Roboto"/>
              </a:defRPr>
            </a:lvl5pPr>
            <a:lvl6pPr marL="2743200" lvl="5" indent="-304800" algn="l">
              <a:lnSpc>
                <a:spcPct val="115000"/>
              </a:lnSpc>
              <a:spcBef>
                <a:spcPts val="0"/>
              </a:spcBef>
              <a:spcAft>
                <a:spcPts val="0"/>
              </a:spcAft>
              <a:buClr>
                <a:schemeClr val="dk1"/>
              </a:buClr>
              <a:buSzPts val="1200"/>
              <a:buFont typeface="Roboto"/>
              <a:buChar char="■"/>
              <a:defRPr>
                <a:solidFill>
                  <a:schemeClr val="dk1"/>
                </a:solidFill>
                <a:latin typeface="Roboto"/>
                <a:ea typeface="Roboto"/>
                <a:cs typeface="Roboto"/>
                <a:sym typeface="Roboto"/>
              </a:defRPr>
            </a:lvl6pPr>
            <a:lvl7pPr marL="3200400" lvl="6" indent="-304800" algn="l">
              <a:lnSpc>
                <a:spcPct val="115000"/>
              </a:lnSpc>
              <a:spcBef>
                <a:spcPts val="0"/>
              </a:spcBef>
              <a:spcAft>
                <a:spcPts val="0"/>
              </a:spcAft>
              <a:buClr>
                <a:schemeClr val="dk1"/>
              </a:buClr>
              <a:buSzPts val="1200"/>
              <a:buFont typeface="Roboto"/>
              <a:buChar char="●"/>
              <a:defRPr>
                <a:solidFill>
                  <a:schemeClr val="dk1"/>
                </a:solidFill>
                <a:latin typeface="Roboto"/>
                <a:ea typeface="Roboto"/>
                <a:cs typeface="Roboto"/>
                <a:sym typeface="Roboto"/>
              </a:defRPr>
            </a:lvl7pPr>
            <a:lvl8pPr marL="3657600" lvl="7" indent="-304800" algn="l">
              <a:lnSpc>
                <a:spcPct val="115000"/>
              </a:lnSpc>
              <a:spcBef>
                <a:spcPts val="0"/>
              </a:spcBef>
              <a:spcAft>
                <a:spcPts val="0"/>
              </a:spcAft>
              <a:buClr>
                <a:schemeClr val="dk1"/>
              </a:buClr>
              <a:buSzPts val="1200"/>
              <a:buFont typeface="Roboto"/>
              <a:buChar char="○"/>
              <a:defRPr>
                <a:solidFill>
                  <a:schemeClr val="dk1"/>
                </a:solidFill>
                <a:latin typeface="Roboto"/>
                <a:ea typeface="Roboto"/>
                <a:cs typeface="Roboto"/>
                <a:sym typeface="Roboto"/>
              </a:defRPr>
            </a:lvl8pPr>
            <a:lvl9pPr marL="4114800" lvl="8" indent="-304800" algn="l">
              <a:lnSpc>
                <a:spcPct val="115000"/>
              </a:lnSpc>
              <a:spcBef>
                <a:spcPts val="0"/>
              </a:spcBef>
              <a:spcAft>
                <a:spcPts val="0"/>
              </a:spcAft>
              <a:buClr>
                <a:schemeClr val="dk1"/>
              </a:buClr>
              <a:buSzPts val="1200"/>
              <a:buFont typeface="Roboto"/>
              <a:buChar char="■"/>
              <a:defRPr>
                <a:solidFill>
                  <a:schemeClr val="dk1"/>
                </a:solidFill>
                <a:latin typeface="Roboto"/>
                <a:ea typeface="Roboto"/>
                <a:cs typeface="Roboto"/>
                <a:sym typeface="Roboto"/>
              </a:defRPr>
            </a:lvl9pPr>
          </a:lstStyle>
          <a:p>
            <a:endParaRPr/>
          </a:p>
        </p:txBody>
      </p:sp>
      <p:sp>
        <p:nvSpPr>
          <p:cNvPr id="649" name="Google Shape;649;g380476e3f9c_2_1889"/>
          <p:cNvSpPr txBox="1">
            <a:spLocks noGrp="1"/>
          </p:cNvSpPr>
          <p:nvPr>
            <p:ph type="title" idx="2"/>
          </p:nvPr>
        </p:nvSpPr>
        <p:spPr>
          <a:xfrm>
            <a:off x="123875" y="449335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700"/>
              <a:buFont typeface="Roboto"/>
              <a:buNone/>
              <a:defRPr sz="7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700"/>
              <a:buFont typeface="Roboto"/>
              <a:buNone/>
              <a:defRPr sz="7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700"/>
              <a:buFont typeface="Roboto"/>
              <a:buNone/>
              <a:defRPr sz="7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700"/>
              <a:buFont typeface="Roboto"/>
              <a:buNone/>
              <a:defRPr sz="7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700"/>
              <a:buFont typeface="Roboto"/>
              <a:buNone/>
              <a:defRPr sz="7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700"/>
              <a:buFont typeface="Roboto"/>
              <a:buNone/>
              <a:defRPr sz="7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700"/>
              <a:buFont typeface="Roboto"/>
              <a:buNone/>
              <a:defRPr sz="7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700"/>
              <a:buFont typeface="Roboto"/>
              <a:buNone/>
              <a:defRPr sz="7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700"/>
              <a:buFont typeface="Roboto"/>
              <a:buNone/>
              <a:defRPr sz="700">
                <a:solidFill>
                  <a:schemeClr val="dk1"/>
                </a:solidFill>
                <a:latin typeface="Roboto"/>
                <a:ea typeface="Roboto"/>
                <a:cs typeface="Roboto"/>
                <a:sym typeface="Roboto"/>
              </a:defRPr>
            </a:lvl9pPr>
          </a:lstStyle>
          <a:p>
            <a:endParaRPr/>
          </a:p>
        </p:txBody>
      </p:sp>
      <p:sp>
        <p:nvSpPr>
          <p:cNvPr id="650" name="Google Shape;650;g380476e3f9c_2_188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Arial"/>
                <a:ea typeface="Arial"/>
                <a:cs typeface="Arial"/>
                <a:sym typeface="Arial"/>
              </a:rPr>
              <a:t> </a:t>
            </a:r>
            <a:fld id="{00000000-1234-1234-1234-123412341234}" type="slidenum">
              <a:rPr lang="en-US" sz="1200" b="0" i="0" u="none" strike="noStrike" cap="none">
                <a:solidFill>
                  <a:srgbClr val="FFFFFF"/>
                </a:solidFill>
                <a:latin typeface="Arial"/>
                <a:ea typeface="Arial"/>
                <a:cs typeface="Arial"/>
                <a:sym typeface="Arial"/>
              </a:rPr>
              <a:t>‹#›</a:t>
            </a:fld>
            <a:endParaRPr sz="1200" b="0" i="0" u="none" strike="noStrike" cap="none">
              <a:solidFill>
                <a:srgbClr val="FFFFFF"/>
              </a:solidFill>
              <a:latin typeface="Arial"/>
              <a:ea typeface="Arial"/>
              <a:cs typeface="Arial"/>
              <a:sym typeface="Arial"/>
            </a:endParaRPr>
          </a:p>
        </p:txBody>
      </p:sp>
      <p:pic>
        <p:nvPicPr>
          <p:cNvPr id="651" name="Google Shape;651;g380476e3f9c_2_1889"/>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656"/>
        <p:cNvGrpSpPr/>
        <p:nvPr/>
      </p:nvGrpSpPr>
      <p:grpSpPr>
        <a:xfrm>
          <a:off x="0" y="0"/>
          <a:ext cx="0" cy="0"/>
          <a:chOff x="0" y="0"/>
          <a:chExt cx="0" cy="0"/>
        </a:xfrm>
      </p:grpSpPr>
      <p:sp>
        <p:nvSpPr>
          <p:cNvPr id="657" name="Google Shape;657;g380476e3f9c_2_190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58" name="Google Shape;658;g380476e3f9c_2_1901"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 name="Google Shape;659;g380476e3f9c_2_1901"/>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660" name="Google Shape;660;g380476e3f9c_2_190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661" name="Google Shape;661;g380476e3f9c_2_1901" descr="CDE logo"/>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662" name="Google Shape;662;g380476e3f9c_2_1901"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663" name="Google Shape;663;g380476e3f9c_2_1901"/>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664" name="Google Shape;664;g380476e3f9c_2_1901"/>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665"/>
        <p:cNvGrpSpPr/>
        <p:nvPr/>
      </p:nvGrpSpPr>
      <p:grpSpPr>
        <a:xfrm>
          <a:off x="0" y="0"/>
          <a:ext cx="0" cy="0"/>
          <a:chOff x="0" y="0"/>
          <a:chExt cx="0" cy="0"/>
        </a:xfrm>
      </p:grpSpPr>
      <p:pic>
        <p:nvPicPr>
          <p:cNvPr id="666" name="Google Shape;666;g380476e3f9c_2_1910"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667" name="Google Shape;667;g380476e3f9c_2_191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668" name="Google Shape;668;g380476e3f9c_2_191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69" name="Google Shape;669;g380476e3f9c_2_191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670" name="Google Shape;670;g380476e3f9c_2_191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over Slide - Blue 1 1">
  <p:cSld name="TITLE_AND_BODY_1_1_1_1_1_1_1_1_1_3">
    <p:spTree>
      <p:nvGrpSpPr>
        <p:cNvPr id="1" name="Shape 671"/>
        <p:cNvGrpSpPr/>
        <p:nvPr/>
      </p:nvGrpSpPr>
      <p:grpSpPr>
        <a:xfrm>
          <a:off x="0" y="0"/>
          <a:ext cx="0" cy="0"/>
          <a:chOff x="0" y="0"/>
          <a:chExt cx="0" cy="0"/>
        </a:xfrm>
      </p:grpSpPr>
      <p:sp>
        <p:nvSpPr>
          <p:cNvPr id="672" name="Google Shape;672;g380476e3f9c_2_19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73" name="Google Shape;673;g380476e3f9c_2_1916"/>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674" name="Google Shape;674;g380476e3f9c_2_1916"/>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675" name="Google Shape;675;g380476e3f9c_2_1916"/>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676" name="Google Shape;676;g380476e3f9c_2_191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77" name="Google Shape;677;g380476e3f9c_2_1916"/>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678" name="Google Shape;678;g380476e3f9c_2_1916"/>
          <p:cNvSpPr txBox="1">
            <a:spLocks noGrp="1"/>
          </p:cNvSpPr>
          <p:nvPr>
            <p:ph type="title" idx="3"/>
          </p:nvPr>
        </p:nvSpPr>
        <p:spPr>
          <a:xfrm>
            <a:off x="320050" y="192025"/>
            <a:ext cx="6119400" cy="321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488BC9"/>
              </a:buClr>
              <a:buSzPts val="1800"/>
              <a:buFont typeface="Roboto"/>
              <a:buNone/>
              <a:defRPr sz="1800" b="1">
                <a:solidFill>
                  <a:srgbClr val="488BC9"/>
                </a:solidFill>
                <a:latin typeface="Roboto"/>
                <a:ea typeface="Roboto"/>
                <a:cs typeface="Roboto"/>
                <a:sym typeface="Roboto"/>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79" name="Google Shape;679;g380476e3f9c_2_1916"/>
          <p:cNvSpPr txBox="1">
            <a:spLocks noGrp="1"/>
          </p:cNvSpPr>
          <p:nvPr>
            <p:ph type="title" idx="4"/>
          </p:nvPr>
        </p:nvSpPr>
        <p:spPr>
          <a:xfrm>
            <a:off x="320050" y="511575"/>
            <a:ext cx="6119400" cy="219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200"/>
              <a:buFont typeface="Roboto"/>
              <a:buNone/>
              <a:defRPr sz="1200">
                <a:latin typeface="Roboto"/>
                <a:ea typeface="Roboto"/>
                <a:cs typeface="Roboto"/>
                <a:sym typeface="Roboto"/>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680" name="Google Shape;680;g380476e3f9c_2_1916"/>
          <p:cNvCxnSpPr/>
          <p:nvPr/>
        </p:nvCxnSpPr>
        <p:spPr>
          <a:xfrm rot="10800000" flipH="1">
            <a:off x="-166900" y="791420"/>
            <a:ext cx="6823800" cy="10800"/>
          </a:xfrm>
          <a:prstGeom prst="straightConnector1">
            <a:avLst/>
          </a:prstGeom>
          <a:noFill/>
          <a:ln w="9525" cap="flat" cmpd="sng">
            <a:solidFill>
              <a:srgbClr val="EF7521"/>
            </a:solidFill>
            <a:prstDash val="dot"/>
            <a:round/>
            <a:headEnd type="none" w="sm" len="sm"/>
            <a:tailEnd type="none" w="sm" len="sm"/>
          </a:ln>
        </p:spPr>
      </p:cxnSp>
      <p:sp>
        <p:nvSpPr>
          <p:cNvPr id="681" name="Google Shape;681;g380476e3f9c_2_1916"/>
          <p:cNvSpPr txBox="1">
            <a:spLocks noGrp="1"/>
          </p:cNvSpPr>
          <p:nvPr>
            <p:ph type="body" idx="1"/>
          </p:nvPr>
        </p:nvSpPr>
        <p:spPr>
          <a:xfrm>
            <a:off x="311700" y="1152475"/>
            <a:ext cx="6016800" cy="3416400"/>
          </a:xfrm>
          <a:prstGeom prst="rect">
            <a:avLst/>
          </a:prstGeom>
          <a:noFill/>
          <a:ln>
            <a:noFill/>
          </a:ln>
        </p:spPr>
        <p:txBody>
          <a:bodyPr spcFirstLastPara="1" wrap="square" lIns="0" tIns="0" rIns="0" bIns="0" anchor="t" anchorCtr="0">
            <a:normAutofit/>
          </a:bodyPr>
          <a:lstStyle>
            <a:lvl1pPr marL="457200" lvl="0" indent="-330200" algn="l">
              <a:lnSpc>
                <a:spcPct val="115000"/>
              </a:lnSpc>
              <a:spcBef>
                <a:spcPts val="0"/>
              </a:spcBef>
              <a:spcAft>
                <a:spcPts val="0"/>
              </a:spcAft>
              <a:buClr>
                <a:srgbClr val="000000"/>
              </a:buClr>
              <a:buSzPts val="1600"/>
              <a:buFont typeface="Roboto"/>
              <a:buChar char="●"/>
              <a:defRPr sz="1600">
                <a:solidFill>
                  <a:srgbClr val="000000"/>
                </a:solidFill>
                <a:latin typeface="Roboto"/>
                <a:ea typeface="Roboto"/>
                <a:cs typeface="Roboto"/>
                <a:sym typeface="Roboto"/>
              </a:defRPr>
            </a:lvl1pPr>
            <a:lvl2pPr marL="914400" lvl="1"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2pPr>
            <a:lvl3pPr marL="1371600" lvl="2"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3pPr>
            <a:lvl4pPr marL="1828800" lvl="3"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4pPr>
            <a:lvl5pPr marL="2286000" lvl="4"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5pPr>
            <a:lvl6pPr marL="2743200" lvl="5"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6pPr>
            <a:lvl7pPr marL="3200400" lvl="6"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7pPr>
            <a:lvl8pPr marL="3657600" lvl="7"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8pPr>
            <a:lvl9pPr marL="4114800" lvl="8"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682"/>
        <p:cNvGrpSpPr/>
        <p:nvPr/>
      </p:nvGrpSpPr>
      <p:grpSpPr>
        <a:xfrm>
          <a:off x="0" y="0"/>
          <a:ext cx="0" cy="0"/>
          <a:chOff x="0" y="0"/>
          <a:chExt cx="0" cy="0"/>
        </a:xfrm>
      </p:grpSpPr>
      <p:pic>
        <p:nvPicPr>
          <p:cNvPr id="683" name="Google Shape;683;g380476e3f9c_2_1927"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684" name="Google Shape;684;g380476e3f9c_2_1927"/>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685" name="Google Shape;685;g380476e3f9c_2_192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86" name="Google Shape;686;g380476e3f9c_2_192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687" name="Google Shape;687;g380476e3f9c_2_192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688"/>
        <p:cNvGrpSpPr/>
        <p:nvPr/>
      </p:nvGrpSpPr>
      <p:grpSpPr>
        <a:xfrm>
          <a:off x="0" y="0"/>
          <a:ext cx="0" cy="0"/>
          <a:chOff x="0" y="0"/>
          <a:chExt cx="0" cy="0"/>
        </a:xfrm>
      </p:grpSpPr>
      <p:pic>
        <p:nvPicPr>
          <p:cNvPr id="689" name="Google Shape;689;g380476e3f9c_2_193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690" name="Google Shape;690;g380476e3f9c_2_1933"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691" name="Google Shape;691;g380476e3f9c_2_1933"/>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692" name="Google Shape;692;g380476e3f9c_2_1933"/>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693" name="Google Shape;693;g380476e3f9c_2_1933"/>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694" name="Google Shape;694;g380476e3f9c_2_193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95" name="Google Shape;695;g380476e3f9c_2_193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696" name="Google Shape;696;g380476e3f9c_2_193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697"/>
        <p:cNvGrpSpPr/>
        <p:nvPr/>
      </p:nvGrpSpPr>
      <p:grpSpPr>
        <a:xfrm>
          <a:off x="0" y="0"/>
          <a:ext cx="0" cy="0"/>
          <a:chOff x="0" y="0"/>
          <a:chExt cx="0" cy="0"/>
        </a:xfrm>
      </p:grpSpPr>
      <p:pic>
        <p:nvPicPr>
          <p:cNvPr id="698" name="Google Shape;698;g380476e3f9c_2_1942"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699" name="Google Shape;699;g380476e3f9c_2_194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00" name="Google Shape;700;g380476e3f9c_2_194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701" name="Google Shape;701;g380476e3f9c_2_194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702" name="Google Shape;702;g380476e3f9c_2_194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703"/>
        <p:cNvGrpSpPr/>
        <p:nvPr/>
      </p:nvGrpSpPr>
      <p:grpSpPr>
        <a:xfrm>
          <a:off x="0" y="0"/>
          <a:ext cx="0" cy="0"/>
          <a:chOff x="0" y="0"/>
          <a:chExt cx="0" cy="0"/>
        </a:xfrm>
      </p:grpSpPr>
      <p:pic>
        <p:nvPicPr>
          <p:cNvPr id="704" name="Google Shape;704;g380476e3f9c_2_1948"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05" name="Google Shape;705;g380476e3f9c_2_1948"/>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06" name="Google Shape;706;g380476e3f9c_2_194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07" name="Google Shape;707;g380476e3f9c_2_194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708" name="Google Shape;708;g380476e3f9c_2_194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709"/>
        <p:cNvGrpSpPr/>
        <p:nvPr/>
      </p:nvGrpSpPr>
      <p:grpSpPr>
        <a:xfrm>
          <a:off x="0" y="0"/>
          <a:ext cx="0" cy="0"/>
          <a:chOff x="0" y="0"/>
          <a:chExt cx="0" cy="0"/>
        </a:xfrm>
      </p:grpSpPr>
      <p:pic>
        <p:nvPicPr>
          <p:cNvPr id="710" name="Google Shape;710;g380476e3f9c_2_1954"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11" name="Google Shape;711;g380476e3f9c_2_195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12" name="Google Shape;712;g380476e3f9c_2_195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713" name="Google Shape;713;g380476e3f9c_2_195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714" name="Google Shape;714;g380476e3f9c_2_195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715"/>
        <p:cNvGrpSpPr/>
        <p:nvPr/>
      </p:nvGrpSpPr>
      <p:grpSpPr>
        <a:xfrm>
          <a:off x="0" y="0"/>
          <a:ext cx="0" cy="0"/>
          <a:chOff x="0" y="0"/>
          <a:chExt cx="0" cy="0"/>
        </a:xfrm>
      </p:grpSpPr>
      <p:pic>
        <p:nvPicPr>
          <p:cNvPr id="716" name="Google Shape;716;g380476e3f9c_2_1960"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17" name="Google Shape;717;g380476e3f9c_2_196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18" name="Google Shape;718;g380476e3f9c_2_196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19" name="Google Shape;719;g380476e3f9c_2_196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720" name="Google Shape;720;g380476e3f9c_2_196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19" Type="http://schemas.openxmlformats.org/officeDocument/2006/relationships/theme" Target="../theme/theme2.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theme" Target="../theme/theme3.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9" Type="http://schemas.openxmlformats.org/officeDocument/2006/relationships/slideLayout" Target="../slideLayouts/slideLayout84.xml"/><Relationship Id="rId21" Type="http://schemas.openxmlformats.org/officeDocument/2006/relationships/slideLayout" Target="../slideLayouts/slideLayout66.xml"/><Relationship Id="rId34" Type="http://schemas.openxmlformats.org/officeDocument/2006/relationships/slideLayout" Target="../slideLayouts/slideLayout79.xml"/><Relationship Id="rId42" Type="http://schemas.openxmlformats.org/officeDocument/2006/relationships/slideLayout" Target="../slideLayouts/slideLayout87.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9" Type="http://schemas.openxmlformats.org/officeDocument/2006/relationships/slideLayout" Target="../slideLayouts/slideLayout7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37" Type="http://schemas.openxmlformats.org/officeDocument/2006/relationships/slideLayout" Target="../slideLayouts/slideLayout82.xml"/><Relationship Id="rId40" Type="http://schemas.openxmlformats.org/officeDocument/2006/relationships/slideLayout" Target="../slideLayouts/slideLayout85.xml"/><Relationship Id="rId45" Type="http://schemas.openxmlformats.org/officeDocument/2006/relationships/slideLayout" Target="../slideLayouts/slideLayout90.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36" Type="http://schemas.openxmlformats.org/officeDocument/2006/relationships/slideLayout" Target="../slideLayouts/slideLayout81.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31" Type="http://schemas.openxmlformats.org/officeDocument/2006/relationships/slideLayout" Target="../slideLayouts/slideLayout76.xml"/><Relationship Id="rId44" Type="http://schemas.openxmlformats.org/officeDocument/2006/relationships/slideLayout" Target="../slideLayouts/slideLayout89.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35" Type="http://schemas.openxmlformats.org/officeDocument/2006/relationships/slideLayout" Target="../slideLayouts/slideLayout80.xml"/><Relationship Id="rId43" Type="http://schemas.openxmlformats.org/officeDocument/2006/relationships/slideLayout" Target="../slideLayouts/slideLayout88.xml"/><Relationship Id="rId8" Type="http://schemas.openxmlformats.org/officeDocument/2006/relationships/slideLayout" Target="../slideLayouts/slideLayout53.xml"/><Relationship Id="rId3" Type="http://schemas.openxmlformats.org/officeDocument/2006/relationships/slideLayout" Target="../slideLayouts/slideLayout48.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38" Type="http://schemas.openxmlformats.org/officeDocument/2006/relationships/slideLayout" Target="../slideLayouts/slideLayout83.xml"/><Relationship Id="rId46" Type="http://schemas.openxmlformats.org/officeDocument/2006/relationships/theme" Target="../theme/theme4.xml"/><Relationship Id="rId20" Type="http://schemas.openxmlformats.org/officeDocument/2006/relationships/slideLayout" Target="../slideLayouts/slideLayout65.xml"/><Relationship Id="rId41" Type="http://schemas.openxmlformats.org/officeDocument/2006/relationships/slideLayout" Target="../slideLayouts/slideLayout86.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26" Type="http://schemas.openxmlformats.org/officeDocument/2006/relationships/slideLayout" Target="../slideLayouts/slideLayout116.xml"/><Relationship Id="rId39" Type="http://schemas.openxmlformats.org/officeDocument/2006/relationships/slideLayout" Target="../slideLayouts/slideLayout129.xml"/><Relationship Id="rId21" Type="http://schemas.openxmlformats.org/officeDocument/2006/relationships/slideLayout" Target="../slideLayouts/slideLayout111.xml"/><Relationship Id="rId34" Type="http://schemas.openxmlformats.org/officeDocument/2006/relationships/slideLayout" Target="../slideLayouts/slideLayout124.xml"/><Relationship Id="rId42" Type="http://schemas.openxmlformats.org/officeDocument/2006/relationships/slideLayout" Target="../slideLayouts/slideLayout132.xml"/><Relationship Id="rId7" Type="http://schemas.openxmlformats.org/officeDocument/2006/relationships/slideLayout" Target="../slideLayouts/slideLayout9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9" Type="http://schemas.openxmlformats.org/officeDocument/2006/relationships/slideLayout" Target="../slideLayouts/slideLayout119.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32" Type="http://schemas.openxmlformats.org/officeDocument/2006/relationships/slideLayout" Target="../slideLayouts/slideLayout122.xml"/><Relationship Id="rId37" Type="http://schemas.openxmlformats.org/officeDocument/2006/relationships/slideLayout" Target="../slideLayouts/slideLayout127.xml"/><Relationship Id="rId40" Type="http://schemas.openxmlformats.org/officeDocument/2006/relationships/slideLayout" Target="../slideLayouts/slideLayout130.xml"/><Relationship Id="rId45" Type="http://schemas.openxmlformats.org/officeDocument/2006/relationships/slideLayout" Target="../slideLayouts/slideLayout135.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28" Type="http://schemas.openxmlformats.org/officeDocument/2006/relationships/slideLayout" Target="../slideLayouts/slideLayout118.xml"/><Relationship Id="rId36" Type="http://schemas.openxmlformats.org/officeDocument/2006/relationships/slideLayout" Target="../slideLayouts/slideLayout126.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31" Type="http://schemas.openxmlformats.org/officeDocument/2006/relationships/slideLayout" Target="../slideLayouts/slideLayout121.xml"/><Relationship Id="rId44" Type="http://schemas.openxmlformats.org/officeDocument/2006/relationships/slideLayout" Target="../slideLayouts/slideLayout134.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 Id="rId27" Type="http://schemas.openxmlformats.org/officeDocument/2006/relationships/slideLayout" Target="../slideLayouts/slideLayout117.xml"/><Relationship Id="rId30" Type="http://schemas.openxmlformats.org/officeDocument/2006/relationships/slideLayout" Target="../slideLayouts/slideLayout120.xml"/><Relationship Id="rId35" Type="http://schemas.openxmlformats.org/officeDocument/2006/relationships/slideLayout" Target="../slideLayouts/slideLayout125.xml"/><Relationship Id="rId43" Type="http://schemas.openxmlformats.org/officeDocument/2006/relationships/slideLayout" Target="../slideLayouts/slideLayout133.xml"/><Relationship Id="rId8" Type="http://schemas.openxmlformats.org/officeDocument/2006/relationships/slideLayout" Target="../slideLayouts/slideLayout98.xml"/><Relationship Id="rId3" Type="http://schemas.openxmlformats.org/officeDocument/2006/relationships/slideLayout" Target="../slideLayouts/slideLayout93.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slideLayout" Target="../slideLayouts/slideLayout115.xml"/><Relationship Id="rId33" Type="http://schemas.openxmlformats.org/officeDocument/2006/relationships/slideLayout" Target="../slideLayouts/slideLayout123.xml"/><Relationship Id="rId38" Type="http://schemas.openxmlformats.org/officeDocument/2006/relationships/slideLayout" Target="../slideLayouts/slideLayout128.xml"/><Relationship Id="rId46" Type="http://schemas.openxmlformats.org/officeDocument/2006/relationships/theme" Target="../theme/theme5.xml"/><Relationship Id="rId20" Type="http://schemas.openxmlformats.org/officeDocument/2006/relationships/slideLayout" Target="../slideLayouts/slideLayout110.xml"/><Relationship Id="rId41" Type="http://schemas.openxmlformats.org/officeDocument/2006/relationships/slideLayout" Target="../slideLayouts/slideLayout131.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26" Type="http://schemas.openxmlformats.org/officeDocument/2006/relationships/slideLayout" Target="../slideLayouts/slideLayout161.xml"/><Relationship Id="rId39" Type="http://schemas.openxmlformats.org/officeDocument/2006/relationships/slideLayout" Target="../slideLayouts/slideLayout174.xml"/><Relationship Id="rId21" Type="http://schemas.openxmlformats.org/officeDocument/2006/relationships/slideLayout" Target="../slideLayouts/slideLayout156.xml"/><Relationship Id="rId34" Type="http://schemas.openxmlformats.org/officeDocument/2006/relationships/slideLayout" Target="../slideLayouts/slideLayout169.xml"/><Relationship Id="rId42" Type="http://schemas.openxmlformats.org/officeDocument/2006/relationships/slideLayout" Target="../slideLayouts/slideLayout177.xml"/><Relationship Id="rId47" Type="http://schemas.openxmlformats.org/officeDocument/2006/relationships/slideLayout" Target="../slideLayouts/slideLayout182.xml"/><Relationship Id="rId50" Type="http://schemas.openxmlformats.org/officeDocument/2006/relationships/slideLayout" Target="../slideLayouts/slideLayout185.xml"/><Relationship Id="rId7" Type="http://schemas.openxmlformats.org/officeDocument/2006/relationships/slideLayout" Target="../slideLayouts/slideLayout142.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29" Type="http://schemas.openxmlformats.org/officeDocument/2006/relationships/slideLayout" Target="../slideLayouts/slideLayout164.xml"/><Relationship Id="rId11" Type="http://schemas.openxmlformats.org/officeDocument/2006/relationships/slideLayout" Target="../slideLayouts/slideLayout146.xml"/><Relationship Id="rId24" Type="http://schemas.openxmlformats.org/officeDocument/2006/relationships/slideLayout" Target="../slideLayouts/slideLayout159.xml"/><Relationship Id="rId32" Type="http://schemas.openxmlformats.org/officeDocument/2006/relationships/slideLayout" Target="../slideLayouts/slideLayout167.xml"/><Relationship Id="rId37" Type="http://schemas.openxmlformats.org/officeDocument/2006/relationships/slideLayout" Target="../slideLayouts/slideLayout172.xml"/><Relationship Id="rId40" Type="http://schemas.openxmlformats.org/officeDocument/2006/relationships/slideLayout" Target="../slideLayouts/slideLayout175.xml"/><Relationship Id="rId45" Type="http://schemas.openxmlformats.org/officeDocument/2006/relationships/slideLayout" Target="../slideLayouts/slideLayout180.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23" Type="http://schemas.openxmlformats.org/officeDocument/2006/relationships/slideLayout" Target="../slideLayouts/slideLayout158.xml"/><Relationship Id="rId28" Type="http://schemas.openxmlformats.org/officeDocument/2006/relationships/slideLayout" Target="../slideLayouts/slideLayout163.xml"/><Relationship Id="rId36" Type="http://schemas.openxmlformats.org/officeDocument/2006/relationships/slideLayout" Target="../slideLayouts/slideLayout171.xml"/><Relationship Id="rId49" Type="http://schemas.openxmlformats.org/officeDocument/2006/relationships/slideLayout" Target="../slideLayouts/slideLayout184.xml"/><Relationship Id="rId10" Type="http://schemas.openxmlformats.org/officeDocument/2006/relationships/slideLayout" Target="../slideLayouts/slideLayout145.xml"/><Relationship Id="rId19" Type="http://schemas.openxmlformats.org/officeDocument/2006/relationships/slideLayout" Target="../slideLayouts/slideLayout154.xml"/><Relationship Id="rId31" Type="http://schemas.openxmlformats.org/officeDocument/2006/relationships/slideLayout" Target="../slideLayouts/slideLayout166.xml"/><Relationship Id="rId44" Type="http://schemas.openxmlformats.org/officeDocument/2006/relationships/slideLayout" Target="../slideLayouts/slideLayout179.xml"/><Relationship Id="rId52" Type="http://schemas.openxmlformats.org/officeDocument/2006/relationships/theme" Target="../theme/theme6.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 Id="rId22" Type="http://schemas.openxmlformats.org/officeDocument/2006/relationships/slideLayout" Target="../slideLayouts/slideLayout157.xml"/><Relationship Id="rId27" Type="http://schemas.openxmlformats.org/officeDocument/2006/relationships/slideLayout" Target="../slideLayouts/slideLayout162.xml"/><Relationship Id="rId30" Type="http://schemas.openxmlformats.org/officeDocument/2006/relationships/slideLayout" Target="../slideLayouts/slideLayout165.xml"/><Relationship Id="rId35" Type="http://schemas.openxmlformats.org/officeDocument/2006/relationships/slideLayout" Target="../slideLayouts/slideLayout170.xml"/><Relationship Id="rId43" Type="http://schemas.openxmlformats.org/officeDocument/2006/relationships/slideLayout" Target="../slideLayouts/slideLayout178.xml"/><Relationship Id="rId48" Type="http://schemas.openxmlformats.org/officeDocument/2006/relationships/slideLayout" Target="../slideLayouts/slideLayout183.xml"/><Relationship Id="rId8" Type="http://schemas.openxmlformats.org/officeDocument/2006/relationships/slideLayout" Target="../slideLayouts/slideLayout143.xml"/><Relationship Id="rId51" Type="http://schemas.openxmlformats.org/officeDocument/2006/relationships/slideLayout" Target="../slideLayouts/slideLayout186.xml"/><Relationship Id="rId3" Type="http://schemas.openxmlformats.org/officeDocument/2006/relationships/slideLayout" Target="../slideLayouts/slideLayout138.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5" Type="http://schemas.openxmlformats.org/officeDocument/2006/relationships/slideLayout" Target="../slideLayouts/slideLayout160.xml"/><Relationship Id="rId33" Type="http://schemas.openxmlformats.org/officeDocument/2006/relationships/slideLayout" Target="../slideLayouts/slideLayout168.xml"/><Relationship Id="rId38" Type="http://schemas.openxmlformats.org/officeDocument/2006/relationships/slideLayout" Target="../slideLayouts/slideLayout173.xml"/><Relationship Id="rId46" Type="http://schemas.openxmlformats.org/officeDocument/2006/relationships/slideLayout" Target="../slideLayouts/slideLayout181.xml"/><Relationship Id="rId20" Type="http://schemas.openxmlformats.org/officeDocument/2006/relationships/slideLayout" Target="../slideLayouts/slideLayout155.xml"/><Relationship Id="rId41" Type="http://schemas.openxmlformats.org/officeDocument/2006/relationships/slideLayout" Target="../slideLayouts/slideLayout176.xml"/><Relationship Id="rId1" Type="http://schemas.openxmlformats.org/officeDocument/2006/relationships/slideLayout" Target="../slideLayouts/slideLayout136.xml"/><Relationship Id="rId6" Type="http://schemas.openxmlformats.org/officeDocument/2006/relationships/slideLayout" Target="../slideLayouts/slideLayout1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
        <p:cNvGrpSpPr/>
        <p:nvPr/>
      </p:nvGrpSpPr>
      <p:grpSpPr>
        <a:xfrm>
          <a:off x="0" y="0"/>
          <a:ext cx="0" cy="0"/>
          <a:chOff x="0" y="0"/>
          <a:chExt cx="0" cy="0"/>
        </a:xfrm>
      </p:grpSpPr>
      <p:sp>
        <p:nvSpPr>
          <p:cNvPr id="54" name="Google Shape;54;g37a8f602c24_3_0"/>
          <p:cNvSpPr txBox="1">
            <a:spLocks noGrp="1"/>
          </p:cNvSpPr>
          <p:nvPr>
            <p:ph type="title"/>
          </p:nvPr>
        </p:nvSpPr>
        <p:spPr>
          <a:xfrm>
            <a:off x="628650" y="273845"/>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55" name="Google Shape;55;g37a8f602c24_3_0"/>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6" name="Google Shape;56;g37a8f602c24_3_0"/>
          <p:cNvSpPr txBox="1">
            <a:spLocks noGrp="1"/>
          </p:cNvSpPr>
          <p:nvPr>
            <p:ph type="sldNum" idx="12"/>
          </p:nvPr>
        </p:nvSpPr>
        <p:spPr>
          <a:xfrm>
            <a:off x="245193" y="4770490"/>
            <a:ext cx="2057400" cy="273844"/>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6"/>
        <p:cNvGrpSpPr/>
        <p:nvPr/>
      </p:nvGrpSpPr>
      <p:grpSpPr>
        <a:xfrm>
          <a:off x="0" y="0"/>
          <a:ext cx="0" cy="0"/>
          <a:chOff x="0" y="0"/>
          <a:chExt cx="0" cy="0"/>
        </a:xfrm>
      </p:grpSpPr>
      <p:sp>
        <p:nvSpPr>
          <p:cNvPr id="167" name="Google Shape;167;g37a8f602c24_5_0"/>
          <p:cNvSpPr txBox="1">
            <a:spLocks noGrp="1"/>
          </p:cNvSpPr>
          <p:nvPr>
            <p:ph type="title"/>
          </p:nvPr>
        </p:nvSpPr>
        <p:spPr>
          <a:xfrm>
            <a:off x="628650" y="273845"/>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8" name="Google Shape;168;g37a8f602c24_5_0"/>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69" name="Google Shape;169;g37a8f602c24_5_0"/>
          <p:cNvSpPr txBox="1">
            <a:spLocks noGrp="1"/>
          </p:cNvSpPr>
          <p:nvPr>
            <p:ph type="sldNum" idx="12"/>
          </p:nvPr>
        </p:nvSpPr>
        <p:spPr>
          <a:xfrm>
            <a:off x="245193" y="4770490"/>
            <a:ext cx="2057400" cy="273844"/>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91"/>
        <p:cNvGrpSpPr/>
        <p:nvPr/>
      </p:nvGrpSpPr>
      <p:grpSpPr>
        <a:xfrm>
          <a:off x="0" y="0"/>
          <a:ext cx="0" cy="0"/>
          <a:chOff x="0" y="0"/>
          <a:chExt cx="0" cy="0"/>
        </a:xfrm>
      </p:grpSpPr>
      <p:sp>
        <p:nvSpPr>
          <p:cNvPr id="292" name="Google Shape;292;g380476e3f9c_2_153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293" name="Google Shape;293;g380476e3f9c_2_153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294" name="Google Shape;294;g380476e3f9c_2_15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 id="2147483726" r:id="rId30"/>
    <p:sldLayoutId id="2147483727" r:id="rId31"/>
    <p:sldLayoutId id="2147483728" r:id="rId32"/>
    <p:sldLayoutId id="2147483729" r:id="rId33"/>
    <p:sldLayoutId id="2147483730" r:id="rId34"/>
    <p:sldLayoutId id="2147483731" r:id="rId35"/>
    <p:sldLayoutId id="2147483732" r:id="rId36"/>
    <p:sldLayoutId id="2147483733" r:id="rId37"/>
    <p:sldLayoutId id="2147483734" r:id="rId38"/>
    <p:sldLayoutId id="2147483735" r:id="rId39"/>
    <p:sldLayoutId id="2147483736" r:id="rId40"/>
    <p:sldLayoutId id="2147483737" r:id="rId41"/>
    <p:sldLayoutId id="2147483738" r:id="rId42"/>
    <p:sldLayoutId id="2147483739" r:id="rId43"/>
    <p:sldLayoutId id="2147483740" r:id="rId44"/>
    <p:sldLayoutId id="2147483741" r:id="rId4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52"/>
        <p:cNvGrpSpPr/>
        <p:nvPr/>
      </p:nvGrpSpPr>
      <p:grpSpPr>
        <a:xfrm>
          <a:off x="0" y="0"/>
          <a:ext cx="0" cy="0"/>
          <a:chOff x="0" y="0"/>
          <a:chExt cx="0" cy="0"/>
        </a:xfrm>
      </p:grpSpPr>
      <p:sp>
        <p:nvSpPr>
          <p:cNvPr id="653" name="Google Shape;653;g380476e3f9c_2_189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654" name="Google Shape;654;g380476e3f9c_2_189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655" name="Google Shape;655;g380476e3f9c_2_189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 id="2147483764" r:id="rId22"/>
    <p:sldLayoutId id="2147483765" r:id="rId23"/>
    <p:sldLayoutId id="2147483766" r:id="rId24"/>
    <p:sldLayoutId id="2147483767" r:id="rId25"/>
    <p:sldLayoutId id="2147483768" r:id="rId26"/>
    <p:sldLayoutId id="2147483769" r:id="rId27"/>
    <p:sldLayoutId id="2147483770" r:id="rId28"/>
    <p:sldLayoutId id="2147483771" r:id="rId29"/>
    <p:sldLayoutId id="2147483772" r:id="rId30"/>
    <p:sldLayoutId id="2147483773" r:id="rId31"/>
    <p:sldLayoutId id="2147483774" r:id="rId32"/>
    <p:sldLayoutId id="2147483775" r:id="rId33"/>
    <p:sldLayoutId id="2147483776" r:id="rId34"/>
    <p:sldLayoutId id="2147483777" r:id="rId35"/>
    <p:sldLayoutId id="2147483778" r:id="rId36"/>
    <p:sldLayoutId id="2147483779" r:id="rId37"/>
    <p:sldLayoutId id="2147483780" r:id="rId38"/>
    <p:sldLayoutId id="2147483781" r:id="rId39"/>
    <p:sldLayoutId id="2147483782" r:id="rId40"/>
    <p:sldLayoutId id="2147483783" r:id="rId41"/>
    <p:sldLayoutId id="2147483784" r:id="rId42"/>
    <p:sldLayoutId id="2147483785" r:id="rId43"/>
    <p:sldLayoutId id="2147483786" r:id="rId44"/>
    <p:sldLayoutId id="2147483787" r:id="rId4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045"/>
        <p:cNvGrpSpPr/>
        <p:nvPr/>
      </p:nvGrpSpPr>
      <p:grpSpPr>
        <a:xfrm>
          <a:off x="0" y="0"/>
          <a:ext cx="0" cy="0"/>
          <a:chOff x="0" y="0"/>
          <a:chExt cx="0" cy="0"/>
        </a:xfrm>
      </p:grpSpPr>
      <p:sp>
        <p:nvSpPr>
          <p:cNvPr id="1046" name="Google Shape;1046;g380476e3f9c_2_229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047" name="Google Shape;1047;g380476e3f9c_2_229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1048" name="Google Shape;1048;g380476e3f9c_2_229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3808" r:id="rId20"/>
    <p:sldLayoutId id="2147483809" r:id="rId21"/>
    <p:sldLayoutId id="2147483810" r:id="rId22"/>
    <p:sldLayoutId id="2147483811" r:id="rId23"/>
    <p:sldLayoutId id="2147483812" r:id="rId24"/>
    <p:sldLayoutId id="2147483813" r:id="rId25"/>
    <p:sldLayoutId id="2147483814" r:id="rId26"/>
    <p:sldLayoutId id="2147483815" r:id="rId27"/>
    <p:sldLayoutId id="2147483816" r:id="rId28"/>
    <p:sldLayoutId id="2147483817" r:id="rId29"/>
    <p:sldLayoutId id="2147483818" r:id="rId30"/>
    <p:sldLayoutId id="2147483819" r:id="rId31"/>
    <p:sldLayoutId id="2147483820" r:id="rId32"/>
    <p:sldLayoutId id="2147483821" r:id="rId33"/>
    <p:sldLayoutId id="2147483822" r:id="rId34"/>
    <p:sldLayoutId id="2147483823" r:id="rId35"/>
    <p:sldLayoutId id="2147483824" r:id="rId36"/>
    <p:sldLayoutId id="2147483825" r:id="rId37"/>
    <p:sldLayoutId id="2147483826" r:id="rId38"/>
    <p:sldLayoutId id="2147483827" r:id="rId39"/>
    <p:sldLayoutId id="2147483828" r:id="rId40"/>
    <p:sldLayoutId id="2147483829" r:id="rId41"/>
    <p:sldLayoutId id="2147483830" r:id="rId42"/>
    <p:sldLayoutId id="2147483831" r:id="rId43"/>
    <p:sldLayoutId id="2147483832" r:id="rId44"/>
    <p:sldLayoutId id="2147483833" r:id="rId45"/>
    <p:sldLayoutId id="2147483834" r:id="rId46"/>
    <p:sldLayoutId id="2147483835" r:id="rId47"/>
    <p:sldLayoutId id="2147483836" r:id="rId48"/>
    <p:sldLayoutId id="2147483837" r:id="rId49"/>
    <p:sldLayoutId id="2147483838" r:id="rId50"/>
    <p:sldLayoutId id="2147483839" r:id="rId5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9.xml"/></Relationships>
</file>

<file path=ppt/slides/_rels/slide14.xml.rels><?xml version="1.0" encoding="UTF-8" standalone="yes"?>
<Relationships xmlns="http://schemas.openxmlformats.org/package/2006/relationships"><Relationship Id="rId3" Type="http://schemas.openxmlformats.org/officeDocument/2006/relationships/hyperlink" Target="https://drive.google.com/file/d/1otXw2TYw4qz3SDfJhEx5dR_M7P6YcN1v/view" TargetMode="External"/><Relationship Id="rId2" Type="http://schemas.openxmlformats.org/officeDocument/2006/relationships/notesSlide" Target="../notesSlides/notesSlide14.xml"/><Relationship Id="rId1" Type="http://schemas.openxmlformats.org/officeDocument/2006/relationships/slideLayout" Target="../slideLayouts/slideLayout134.xml"/></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135.xml"/><Relationship Id="rId5" Type="http://schemas.openxmlformats.org/officeDocument/2006/relationships/hyperlink" Target="https://cwdc.colorado.gov/strategies/work-based-learning" TargetMode="External"/><Relationship Id="rId4" Type="http://schemas.openxmlformats.org/officeDocument/2006/relationships/hyperlink" Target="https://drive.google.com/file/d/1otXw2TYw4qz3SDfJhEx5dR_M7P6YcN1v/view"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notesSlide" Target="../notesSlides/notesSlide20.xml"/><Relationship Id="rId1" Type="http://schemas.openxmlformats.org/officeDocument/2006/relationships/slideLayout" Target="../slideLayouts/slideLayout9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s://www.sos.state.co.us/CCR/GenerateRulePdf.do?ruleVersionId=11458&amp;fileName=1%20CCR%20301-39" TargetMode="External"/><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hyperlink" Target="https://leg.colorado.gov/bills/sb25-315"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hyperlink" Target="https://leg.colorado.gov/bills/hb24-1448" TargetMode="External"/><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3" Type="http://schemas.openxmlformats.org/officeDocument/2006/relationships/hyperlink" Target="http://www.cde.state.co.us/cdefinance/noticerulemaking_1ccr30139_psfa" TargetMode="External"/><Relationship Id="rId2" Type="http://schemas.openxmlformats.org/officeDocument/2006/relationships/notesSlide" Target="../notesSlides/notesSlide45.xml"/><Relationship Id="rId1" Type="http://schemas.openxmlformats.org/officeDocument/2006/relationships/slideLayout" Target="../slideLayouts/slideLayout31.xml"/><Relationship Id="rId4" Type="http://schemas.openxmlformats.org/officeDocument/2006/relationships/hyperlink" Target="https://nam04.safelinks.protection.outlook.com/?url=https%3A%2F%2Fdocs.google.com%2Fforms%2Fd%2Fe%2F1FAIpQLSfesa-AUje3qmE5AqlufTYV-2LW0WevQ5dcwiJL498haCdAWA%2Fviewform&amp;data=05%7C02%7Cokes_j%40CDE.STATE.CO.US%7Cb74b7872495f4bd4a13d08ddd9d96219%7Ca751cfc81f9a4edb83709f1c6d4bea5a%7C0%7C0%7C638906249908731929%7CUnknown%7CTWFpbGZsb3d8eyJFbXB0eU1hcGkiOnRydWUsIlYiOiIwLjAuMDAwMCIsIlAiOiJXaW4zMiIsIkFOIjoiTWFpbCIsIldUIjoyfQ%3D%3D%7C0%7C%7C%7C&amp;sdata=4h73ur4cJTL0t7EbGVuuxUDwulz%2BnGWrNr%2FjwmkdiF8%3D&amp;reserved=0"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hyperlink" Target="https://leg.colorado.gov/content/legislative-audit" TargetMode="External"/><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hyperlink" Target="http://www.cde.state.co.us/cdefinance/sffinancialtransparency" TargetMode="External"/><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hyperlink" Target="https://forms.gle/WfzGov5jBj9oA56aA" TargetMode="External"/><Relationship Id="rId5" Type="http://schemas.openxmlformats.org/officeDocument/2006/relationships/hyperlink" Target="mailto:lucero_y@cde.state.co.us" TargetMode="External"/><Relationship Id="rId4" Type="http://schemas.openxmlformats.org/officeDocument/2006/relationships/hyperlink" Target="mailto:wiedemer_k@cde.state.co.us"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cde.state.co.us/cdefinance/sftransp" TargetMode="External"/><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hyperlink" Target="https://www.cde.state.co.us/cdefinance/upcomingschoolfinancetownhallsandtrainings" TargetMode="External"/><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hyperlink" Target="https://www.cde.state.co.us/cdefinance/statutory-compliance-and-reporting" TargetMode="External"/><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hyperlink" Target="https://www.cde.state.co.us/cdefinance/statutory-compliance-and-reporting" TargetMode="External"/><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hyperlink" Target="https://www.cde.state.co.us/dataprivacyandsecurity" TargetMode="External"/><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hyperlink" Target="https://www.cde.state.co.us/cdefinance/edservforstudentawaitingtrial" TargetMode="External"/><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hyperlink" Target="https://www.cde.state.co.us/cdefinance/edservforstudentawaitingtrial" TargetMode="External"/><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hyperlink" Target="mailto:Van_sant_z@cde.state.co.us"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hyperlink" Target="https://nam04.safelinks.protection.outlook.com/?url=https%3A%2F%2Fnetwork.asbointl.org%2Fannualconference2025%2Fabout&amp;data=05%7C02%7CLucero_y%40cde.state.co.us%7Cc14b2b41fdfc4bc207e208ddf0783429%7Ca751cfc81f9a4edb83709f1c6d4bea5a%7C0%7C0%7C638931121246383152%7CUnknown%7CTWFpbGZsb3d8eyJFbXB0eU1hcGkiOnRydWUsIlYiOiIwLjAuMDAwMCIsIlAiOiJXaW4zMiIsIkFOIjoiTWFpbCIsIldUIjoyfQ%3D%3D%7C0%7C%7C%7C&amp;sdata=VxO2umxBlEfUOSc9NxPY%2BPP6VyZvkGW5hkS5XcN0YZI%3D&amp;reserved=0" TargetMode="External"/><Relationship Id="rId2" Type="http://schemas.openxmlformats.org/officeDocument/2006/relationships/notesSlide" Target="../notesSlides/notesSlide65.xml"/><Relationship Id="rId1" Type="http://schemas.openxmlformats.org/officeDocument/2006/relationships/slideLayout" Target="../slideLayouts/slideLayout3.xml"/><Relationship Id="rId5" Type="http://schemas.openxmlformats.org/officeDocument/2006/relationships/image" Target="../media/image69.png"/><Relationship Id="rId4" Type="http://schemas.openxmlformats.org/officeDocument/2006/relationships/hyperlink" Target="https://nam04.safelinks.protection.outlook.com/?url=https%3A%2F%2Fnetwork.asbointl.org%2Fleadershipforum2026%2Foverview&amp;data=05%7C02%7CLucero_y%40cde.state.co.us%7Cc14b2b41fdfc4bc207e208ddf0783429%7Ca751cfc81f9a4edb83709f1c6d4bea5a%7C0%7C0%7C638931121246404429%7CUnknown%7CTWFpbGZsb3d8eyJFbXB0eU1hcGkiOnRydWUsIlYiOiIwLjAuMDAwMCIsIlAiOiJXaW4zMiIsIkFOIjoiTWFpbCIsIldUIjoyfQ%3D%3D%7C0%7C%7C%7C&amp;sdata=dhDTLBKWVG%2FWC5kPJp%2FjZMMHxafQ51GtKlFn2aCjgJo%3D&amp;reserved=0"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cgfoa.starchapter.com/meetinginfo.php?id=261&amp;ts=1743546854" TargetMode="External"/><Relationship Id="rId2" Type="http://schemas.openxmlformats.org/officeDocument/2006/relationships/notesSlide" Target="../notesSlides/notesSlide66.xml"/><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hyperlink" Target="mailto:chelsea@cgfoa.org" TargetMode="External"/><Relationship Id="rId4" Type="http://schemas.openxmlformats.org/officeDocument/2006/relationships/hyperlink" Target="https://cgfoa.org/Annual_Conference"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nam04.safelinks.protection.outlook.com/?url=https%3A%2F%2Fwww.casb.org%2Fcasb-board-training&amp;data=05%7C02%7CLucero_y%40cde.state.co.us%7C8299fa0461dc4a84989108ddf24e369d%7Ca751cfc81f9a4edb83709f1c6d4bea5a%7C0%7C0%7C638933139946681377%7CUnknown%7CTWFpbGZsb3d8eyJFbXB0eU1hcGkiOnRydWUsIlYiOiIwLjAuMDAwMCIsIlAiOiJXaW4zMiIsIkFOIjoiTWFpbCIsIldUIjoyfQ%3D%3D%7C0%7C%7C%7C&amp;sdata=81ieRSOXEa2XUHcfqOJFAI5%2BcZk8%2FGIM4KWjXwozWME%3D&amp;reserved=0" TargetMode="External"/><Relationship Id="rId2" Type="http://schemas.openxmlformats.org/officeDocument/2006/relationships/notesSlide" Target="../notesSlides/notesSlide67.xml"/><Relationship Id="rId1" Type="http://schemas.openxmlformats.org/officeDocument/2006/relationships/slideLayout" Target="../slideLayouts/slideLayout3.xml"/><Relationship Id="rId5" Type="http://schemas.openxmlformats.org/officeDocument/2006/relationships/image" Target="../media/image71.png"/><Relationship Id="rId4" Type="http://schemas.openxmlformats.org/officeDocument/2006/relationships/hyperlink" Target="https://nam04.safelinks.protection.outlook.com/?url=https%3A%2F%2Fwww.casb.org%2Fcasb-convention&amp;data=05%7C02%7CLucero_y%40cde.state.co.us%7C8299fa0461dc4a84989108ddf24e369d%7Ca751cfc81f9a4edb83709f1c6d4bea5a%7C0%7C0%7C638933139946704453%7CUnknown%7CTWFpbGZsb3d8eyJFbXB0eU1hcGkiOnRydWUsIlYiOiIwLjAuMDAwMCIsIlAiOiJXaW4zMiIsIkFOIjoiTWFpbCIsIldUIjoyfQ%3D%3D%7C0%7C%7C%7C&amp;sdata=S8yd3%2Fy3yQsNmXAds4ATTbv9AsW9N6P1dyCenY1OFAk%3D&amp;reserved=0" TargetMode="Externa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43"/>
        <p:cNvGrpSpPr/>
        <p:nvPr/>
      </p:nvGrpSpPr>
      <p:grpSpPr>
        <a:xfrm>
          <a:off x="0" y="0"/>
          <a:ext cx="0" cy="0"/>
          <a:chOff x="0" y="0"/>
          <a:chExt cx="0" cy="0"/>
        </a:xfrm>
      </p:grpSpPr>
      <p:sp>
        <p:nvSpPr>
          <p:cNvPr id="1444" name="Google Shape;1444;p1"/>
          <p:cNvSpPr txBox="1">
            <a:spLocks noGrp="1"/>
          </p:cNvSpPr>
          <p:nvPr>
            <p:ph type="title"/>
          </p:nvPr>
        </p:nvSpPr>
        <p:spPr>
          <a:xfrm>
            <a:off x="205524" y="1800725"/>
            <a:ext cx="8362525" cy="806275"/>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lt1"/>
              </a:buClr>
              <a:buSzPts val="2200"/>
              <a:buFont typeface="Roboto"/>
              <a:buNone/>
            </a:pPr>
            <a:r>
              <a:rPr lang="en-US" sz="2800" b="1">
                <a:latin typeface="Calibri"/>
                <a:ea typeface="Calibri"/>
                <a:cs typeface="Calibri"/>
                <a:sym typeface="Calibri"/>
              </a:rPr>
              <a:t>Financial Policies and Procedures </a:t>
            </a:r>
            <a:br>
              <a:rPr lang="en-US" sz="2800" b="1">
                <a:latin typeface="Calibri"/>
                <a:ea typeface="Calibri"/>
                <a:cs typeface="Calibri"/>
                <a:sym typeface="Calibri"/>
              </a:rPr>
            </a:br>
            <a:r>
              <a:rPr lang="en-US" sz="2800" b="1">
                <a:latin typeface="Calibri"/>
                <a:ea typeface="Calibri"/>
                <a:cs typeface="Calibri"/>
                <a:sym typeface="Calibri"/>
              </a:rPr>
              <a:t>Advisory Committee Meeting</a:t>
            </a:r>
            <a:br>
              <a:rPr lang="en-US" b="1"/>
            </a:br>
            <a:endParaRPr/>
          </a:p>
        </p:txBody>
      </p:sp>
      <p:sp>
        <p:nvSpPr>
          <p:cNvPr id="1445" name="Google Shape;1445;p1"/>
          <p:cNvSpPr txBox="1">
            <a:spLocks noGrp="1"/>
          </p:cNvSpPr>
          <p:nvPr>
            <p:ph type="title" idx="3"/>
          </p:nvPr>
        </p:nvSpPr>
        <p:spPr>
          <a:xfrm>
            <a:off x="205525" y="2753425"/>
            <a:ext cx="8753100" cy="15048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2200"/>
              <a:buNone/>
            </a:pPr>
            <a:r>
              <a:rPr lang="en-US" sz="2500">
                <a:latin typeface="Calibri"/>
                <a:ea typeface="Calibri"/>
                <a:cs typeface="Calibri"/>
                <a:sym typeface="Calibri"/>
              </a:rPr>
              <a:t>Thursday September 18</a:t>
            </a:r>
            <a:r>
              <a:rPr lang="en-US" sz="2500" baseline="30000">
                <a:latin typeface="Calibri"/>
                <a:ea typeface="Calibri"/>
                <a:cs typeface="Calibri"/>
                <a:sym typeface="Calibri"/>
              </a:rPr>
              <a:t>th</a:t>
            </a:r>
            <a:r>
              <a:rPr lang="en-US" sz="2500">
                <a:latin typeface="Calibri"/>
                <a:ea typeface="Calibri"/>
                <a:cs typeface="Calibri"/>
                <a:sym typeface="Calibri"/>
              </a:rPr>
              <a:t>, 2025</a:t>
            </a:r>
            <a:br>
              <a:rPr lang="en-US" sz="2500">
                <a:latin typeface="Calibri"/>
                <a:ea typeface="Calibri"/>
                <a:cs typeface="Calibri"/>
                <a:sym typeface="Calibri"/>
              </a:rPr>
            </a:br>
            <a:br>
              <a:rPr lang="en-US" sz="2500">
                <a:latin typeface="Calibri"/>
                <a:ea typeface="Calibri"/>
                <a:cs typeface="Calibri"/>
                <a:sym typeface="Calibri"/>
              </a:rPr>
            </a:br>
            <a:r>
              <a:rPr lang="en-US" sz="2500">
                <a:latin typeface="Calibri"/>
                <a:ea typeface="Calibri"/>
                <a:cs typeface="Calibri"/>
                <a:sym typeface="Calibri"/>
              </a:rPr>
              <a:t>Meeting Facilitator</a:t>
            </a:r>
            <a:br>
              <a:rPr lang="en-US" sz="2500">
                <a:latin typeface="Calibri"/>
                <a:ea typeface="Calibri"/>
                <a:cs typeface="Calibri"/>
                <a:sym typeface="Calibri"/>
              </a:rPr>
            </a:br>
            <a:r>
              <a:rPr lang="en-US" sz="2500">
                <a:latin typeface="Calibri"/>
                <a:ea typeface="Calibri"/>
                <a:cs typeface="Calibri"/>
                <a:sym typeface="Calibri"/>
              </a:rPr>
              <a:t>Mimi Livermore, St. Vrain Valley School District</a:t>
            </a:r>
            <a:endParaRPr sz="2500">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sp>
        <p:nvSpPr>
          <p:cNvPr id="1499" name="Google Shape;1499;g37dfb30f9be_0_5"/>
          <p:cNvSpPr txBox="1">
            <a:spLocks noGrp="1"/>
          </p:cNvSpPr>
          <p:nvPr>
            <p:ph type="title"/>
          </p:nvPr>
        </p:nvSpPr>
        <p:spPr>
          <a:xfrm>
            <a:off x="311700" y="105100"/>
            <a:ext cx="86262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US" b="1">
                <a:latin typeface="Calibri"/>
                <a:ea typeface="Calibri"/>
                <a:cs typeface="Calibri"/>
                <a:sym typeface="Calibri"/>
              </a:rPr>
              <a:t>SEFAC Vacancy</a:t>
            </a:r>
            <a:endParaRPr b="1">
              <a:latin typeface="Calibri"/>
              <a:ea typeface="Calibri"/>
              <a:cs typeface="Calibri"/>
              <a:sym typeface="Calibri"/>
            </a:endParaRPr>
          </a:p>
          <a:p>
            <a:pPr marL="0" lvl="0" indent="0" algn="l" rtl="0">
              <a:lnSpc>
                <a:spcPct val="100000"/>
              </a:lnSpc>
              <a:spcBef>
                <a:spcPts val="0"/>
              </a:spcBef>
              <a:spcAft>
                <a:spcPts val="0"/>
              </a:spcAft>
              <a:buSzPts val="2000"/>
              <a:buNone/>
            </a:pPr>
            <a:r>
              <a:rPr lang="en-US" b="1">
                <a:latin typeface="Calibri"/>
                <a:ea typeface="Calibri"/>
                <a:cs typeface="Calibri"/>
                <a:sym typeface="Calibri"/>
              </a:rPr>
              <a:t>Contact Information</a:t>
            </a:r>
            <a:endParaRPr b="1">
              <a:latin typeface="Calibri"/>
              <a:ea typeface="Calibri"/>
              <a:cs typeface="Calibri"/>
              <a:sym typeface="Calibri"/>
            </a:endParaRPr>
          </a:p>
        </p:txBody>
      </p:sp>
      <p:sp>
        <p:nvSpPr>
          <p:cNvPr id="1500" name="Google Shape;1500;g37dfb30f9be_0_5"/>
          <p:cNvSpPr txBox="1">
            <a:spLocks noGrp="1"/>
          </p:cNvSpPr>
          <p:nvPr>
            <p:ph type="body" idx="1"/>
          </p:nvPr>
        </p:nvSpPr>
        <p:spPr>
          <a:xfrm>
            <a:off x="163925" y="969950"/>
            <a:ext cx="8980200" cy="3381300"/>
          </a:xfrm>
          <a:prstGeom prst="rect">
            <a:avLst/>
          </a:prstGeom>
          <a:noFill/>
          <a:ln>
            <a:noFill/>
          </a:ln>
        </p:spPr>
        <p:txBody>
          <a:bodyPr spcFirstLastPara="1" wrap="square" lIns="91425" tIns="91425" rIns="91425" bIns="91425" anchor="t" anchorCtr="0">
            <a:noAutofit/>
          </a:bodyPr>
          <a:lstStyle/>
          <a:p>
            <a:pPr marL="0" lvl="0" indent="0" algn="l" rtl="0">
              <a:lnSpc>
                <a:spcPct val="105000"/>
              </a:lnSpc>
              <a:spcBef>
                <a:spcPts val="1200"/>
              </a:spcBef>
              <a:spcAft>
                <a:spcPts val="0"/>
              </a:spcAft>
              <a:buClr>
                <a:schemeClr val="dk1"/>
              </a:buClr>
              <a:buSzPts val="1100"/>
              <a:buFont typeface="Arial"/>
              <a:buNone/>
            </a:pPr>
            <a:r>
              <a:rPr lang="en-US" sz="1800" b="1">
                <a:latin typeface="Calibri"/>
                <a:ea typeface="Calibri"/>
                <a:cs typeface="Calibri"/>
                <a:sym typeface="Calibri"/>
              </a:rPr>
              <a:t>Frequency of meetings / obligations / experience:</a:t>
            </a:r>
            <a:endParaRPr sz="1800" b="1">
              <a:latin typeface="Calibri"/>
              <a:ea typeface="Calibri"/>
              <a:cs typeface="Calibri"/>
              <a:sym typeface="Calibri"/>
            </a:endParaRPr>
          </a:p>
          <a:p>
            <a:pPr marL="457200" lvl="0" indent="-342900" algn="l" rtl="0">
              <a:lnSpc>
                <a:spcPct val="105000"/>
              </a:lnSpc>
              <a:spcBef>
                <a:spcPts val="1200"/>
              </a:spcBef>
              <a:spcAft>
                <a:spcPts val="0"/>
              </a:spcAft>
              <a:buSzPts val="1800"/>
              <a:buFont typeface="Calibri"/>
              <a:buChar char="●"/>
            </a:pPr>
            <a:r>
              <a:rPr lang="en-US" sz="1800">
                <a:latin typeface="Calibri"/>
                <a:ea typeface="Calibri"/>
                <a:cs typeface="Calibri"/>
                <a:sym typeface="Calibri"/>
              </a:rPr>
              <a:t>SEFAC meets quarterly, with occasional ad hoc meetings as needed.</a:t>
            </a:r>
            <a:endParaRPr sz="1800">
              <a:latin typeface="Calibri"/>
              <a:ea typeface="Calibri"/>
              <a:cs typeface="Calibri"/>
              <a:sym typeface="Calibri"/>
            </a:endParaRPr>
          </a:p>
          <a:p>
            <a:pPr marL="457200" lvl="0" indent="-342900" algn="l" rtl="0">
              <a:lnSpc>
                <a:spcPct val="105000"/>
              </a:lnSpc>
              <a:spcBef>
                <a:spcPts val="0"/>
              </a:spcBef>
              <a:spcAft>
                <a:spcPts val="0"/>
              </a:spcAft>
              <a:buSzPts val="1800"/>
              <a:buFont typeface="Calibri"/>
              <a:buChar char="●"/>
            </a:pPr>
            <a:r>
              <a:rPr lang="en-US" sz="1800">
                <a:latin typeface="Calibri"/>
                <a:ea typeface="Calibri"/>
                <a:cs typeface="Calibri"/>
                <a:sym typeface="Calibri"/>
              </a:rPr>
              <a:t>Members contribute to policy discussions, review fiscal guidance, and share field perspectives.</a:t>
            </a:r>
            <a:endParaRPr sz="1800">
              <a:latin typeface="Calibri"/>
              <a:ea typeface="Calibri"/>
              <a:cs typeface="Calibri"/>
              <a:sym typeface="Calibri"/>
            </a:endParaRPr>
          </a:p>
          <a:p>
            <a:pPr marL="0" lvl="0" indent="0" algn="l" rtl="0">
              <a:lnSpc>
                <a:spcPct val="105000"/>
              </a:lnSpc>
              <a:spcBef>
                <a:spcPts val="1200"/>
              </a:spcBef>
              <a:spcAft>
                <a:spcPts val="0"/>
              </a:spcAft>
              <a:buClr>
                <a:schemeClr val="dk1"/>
              </a:buClr>
              <a:buSzPts val="1100"/>
              <a:buFont typeface="Arial"/>
              <a:buNone/>
            </a:pPr>
            <a:r>
              <a:rPr lang="en-US" sz="1800" b="1">
                <a:latin typeface="Calibri"/>
                <a:ea typeface="Calibri"/>
                <a:cs typeface="Calibri"/>
                <a:sym typeface="Calibri"/>
              </a:rPr>
              <a:t>There is currently a vacancy for a large urban fiscal representative.</a:t>
            </a:r>
            <a:br>
              <a:rPr lang="en-US" sz="1800" b="1">
                <a:latin typeface="Calibri"/>
                <a:ea typeface="Calibri"/>
                <a:cs typeface="Calibri"/>
                <a:sym typeface="Calibri"/>
              </a:rPr>
            </a:br>
            <a:r>
              <a:rPr lang="en-US" sz="1800">
                <a:latin typeface="Calibri"/>
                <a:ea typeface="Calibri"/>
                <a:cs typeface="Calibri"/>
                <a:sym typeface="Calibri"/>
              </a:rPr>
              <a:t> If your district fits this profile and you're ready to make an impact, we encourage you to apply!</a:t>
            </a:r>
            <a:endParaRPr sz="1800">
              <a:latin typeface="Calibri"/>
              <a:ea typeface="Calibri"/>
              <a:cs typeface="Calibri"/>
              <a:sym typeface="Calibri"/>
            </a:endParaRPr>
          </a:p>
          <a:p>
            <a:pPr marL="0" lvl="0" indent="0" algn="l" rtl="0">
              <a:lnSpc>
                <a:spcPct val="105000"/>
              </a:lnSpc>
              <a:spcBef>
                <a:spcPts val="1200"/>
              </a:spcBef>
              <a:spcAft>
                <a:spcPts val="1200"/>
              </a:spcAft>
              <a:buSzPts val="1100"/>
              <a:buNone/>
            </a:pPr>
            <a:r>
              <a:rPr lang="en-US" sz="1800" b="1">
                <a:latin typeface="Calibri"/>
                <a:ea typeface="Calibri"/>
                <a:cs typeface="Calibri"/>
                <a:sym typeface="Calibri"/>
              </a:rPr>
              <a:t>If interested, please contact:</a:t>
            </a:r>
            <a:br>
              <a:rPr lang="en-US" sz="1800" b="1">
                <a:latin typeface="Calibri"/>
                <a:ea typeface="Calibri"/>
                <a:cs typeface="Calibri"/>
                <a:sym typeface="Calibri"/>
              </a:rPr>
            </a:br>
            <a:r>
              <a:rPr lang="en-US" sz="1800">
                <a:latin typeface="Calibri"/>
                <a:ea typeface="Calibri"/>
                <a:cs typeface="Calibri"/>
                <a:sym typeface="Calibri"/>
              </a:rPr>
              <a:t> Vicki Graham — graham_v@cde.state.co.us</a:t>
            </a:r>
            <a:br>
              <a:rPr lang="en-US" sz="1800">
                <a:latin typeface="Calibri"/>
                <a:ea typeface="Calibri"/>
                <a:cs typeface="Calibri"/>
                <a:sym typeface="Calibri"/>
              </a:rPr>
            </a:br>
            <a:r>
              <a:rPr lang="en-US" sz="1800">
                <a:latin typeface="Calibri"/>
                <a:ea typeface="Calibri"/>
                <a:cs typeface="Calibri"/>
                <a:sym typeface="Calibri"/>
              </a:rPr>
              <a:t> 720-237-7541</a:t>
            </a:r>
            <a:endParaRPr sz="1800">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sp>
        <p:nvSpPr>
          <p:cNvPr id="1505" name="Google Shape;1505;p5"/>
          <p:cNvSpPr txBox="1">
            <a:spLocks noGrp="1"/>
          </p:cNvSpPr>
          <p:nvPr>
            <p:ph type="title"/>
          </p:nvPr>
        </p:nvSpPr>
        <p:spPr>
          <a:xfrm>
            <a:off x="311700" y="105100"/>
            <a:ext cx="8626112" cy="741300"/>
          </a:xfrm>
          <a:prstGeom prst="rect">
            <a:avLst/>
          </a:prstGeom>
          <a:noFill/>
          <a:ln>
            <a:noFill/>
          </a:ln>
        </p:spPr>
        <p:txBody>
          <a:bodyPr spcFirstLastPara="1" wrap="square" lIns="0" tIns="0" rIns="0" bIns="0" anchor="ctr" anchorCtr="0">
            <a:noAutofit/>
          </a:bodyPr>
          <a:lstStyle/>
          <a:p>
            <a:pPr marL="0" lvl="0" indent="0" algn="l" rtl="0">
              <a:lnSpc>
                <a:spcPct val="115000"/>
              </a:lnSpc>
              <a:spcBef>
                <a:spcPts val="0"/>
              </a:spcBef>
              <a:spcAft>
                <a:spcPts val="0"/>
              </a:spcAft>
              <a:buClr>
                <a:schemeClr val="dk1"/>
              </a:buClr>
              <a:buSzPts val="1600"/>
              <a:buFont typeface="Arial"/>
              <a:buNone/>
            </a:pPr>
            <a:r>
              <a:rPr lang="en-US" b="1">
                <a:latin typeface="Calibri"/>
                <a:ea typeface="Calibri"/>
                <a:cs typeface="Calibri"/>
                <a:sym typeface="Calibri"/>
              </a:rPr>
              <a:t>School Finance Staff Updates</a:t>
            </a:r>
            <a:endParaRPr b="1">
              <a:latin typeface="Calibri"/>
              <a:ea typeface="Calibri"/>
              <a:cs typeface="Calibri"/>
              <a:sym typeface="Calibri"/>
            </a:endParaRPr>
          </a:p>
        </p:txBody>
      </p:sp>
      <p:sp>
        <p:nvSpPr>
          <p:cNvPr id="1506" name="Google Shape;1506;p5"/>
          <p:cNvSpPr txBox="1">
            <a:spLocks noGrp="1"/>
          </p:cNvSpPr>
          <p:nvPr>
            <p:ph type="body" idx="1"/>
          </p:nvPr>
        </p:nvSpPr>
        <p:spPr>
          <a:xfrm>
            <a:off x="311699" y="1152475"/>
            <a:ext cx="8626111" cy="30348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1600"/>
              <a:buNone/>
            </a:pPr>
            <a:r>
              <a:rPr lang="en-US" sz="2000">
                <a:latin typeface="Calibri"/>
                <a:ea typeface="Calibri"/>
                <a:cs typeface="Calibri"/>
                <a:sym typeface="Calibri"/>
              </a:rPr>
              <a:t>Katherine Proctor</a:t>
            </a:r>
            <a:endParaRPr sz="2000">
              <a:latin typeface="Calibri"/>
              <a:ea typeface="Calibri"/>
              <a:cs typeface="Calibri"/>
              <a:sym typeface="Calibri"/>
            </a:endParaRPr>
          </a:p>
          <a:p>
            <a:pPr marL="0" lvl="0" indent="0" algn="l" rtl="0">
              <a:lnSpc>
                <a:spcPct val="100000"/>
              </a:lnSpc>
              <a:spcBef>
                <a:spcPts val="0"/>
              </a:spcBef>
              <a:spcAft>
                <a:spcPts val="0"/>
              </a:spcAft>
              <a:buSzPts val="1600"/>
              <a:buNone/>
            </a:pPr>
            <a:r>
              <a:rPr lang="en-US" sz="2000">
                <a:latin typeface="Calibri"/>
                <a:ea typeface="Calibri"/>
                <a:cs typeface="Calibri"/>
                <a:sym typeface="Calibri"/>
              </a:rPr>
              <a:t>School Finance Program Manager</a:t>
            </a:r>
            <a:endParaRPr sz="2000">
              <a:latin typeface="Calibri"/>
              <a:ea typeface="Calibri"/>
              <a:cs typeface="Calibri"/>
              <a:sym typeface="Calibri"/>
            </a:endParaRPr>
          </a:p>
          <a:p>
            <a:pPr marL="0" lvl="0" indent="0" algn="l" rtl="0">
              <a:lnSpc>
                <a:spcPct val="100000"/>
              </a:lnSpc>
              <a:spcBef>
                <a:spcPts val="0"/>
              </a:spcBef>
              <a:spcAft>
                <a:spcPts val="0"/>
              </a:spcAft>
              <a:buSzPts val="1600"/>
              <a:buNone/>
            </a:pPr>
            <a:endParaRPr sz="2000">
              <a:latin typeface="Calibri"/>
              <a:ea typeface="Calibri"/>
              <a:cs typeface="Calibri"/>
              <a:sym typeface="Calibri"/>
            </a:endParaRPr>
          </a:p>
          <a:p>
            <a:pPr marL="0" lvl="0" indent="0" algn="l" rtl="0">
              <a:lnSpc>
                <a:spcPct val="100000"/>
              </a:lnSpc>
              <a:spcBef>
                <a:spcPts val="0"/>
              </a:spcBef>
              <a:spcAft>
                <a:spcPts val="0"/>
              </a:spcAft>
              <a:buSzPts val="1600"/>
              <a:buNone/>
            </a:pPr>
            <a:endParaRPr sz="2000">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10"/>
        <p:cNvGrpSpPr/>
        <p:nvPr/>
      </p:nvGrpSpPr>
      <p:grpSpPr>
        <a:xfrm>
          <a:off x="0" y="0"/>
          <a:ext cx="0" cy="0"/>
          <a:chOff x="0" y="0"/>
          <a:chExt cx="0" cy="0"/>
        </a:xfrm>
      </p:grpSpPr>
      <p:sp>
        <p:nvSpPr>
          <p:cNvPr id="1511" name="Google Shape;1511;g380476e3f9c_2_1389"/>
          <p:cNvSpPr txBox="1">
            <a:spLocks noGrp="1"/>
          </p:cNvSpPr>
          <p:nvPr>
            <p:ph type="title" idx="4294967295"/>
          </p:nvPr>
        </p:nvSpPr>
        <p:spPr>
          <a:xfrm>
            <a:off x="491050" y="871700"/>
            <a:ext cx="3416700" cy="12006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0" i="0" u="none" strike="noStrike" kern="0" cap="none" spc="0" normalizeH="0" baseline="0" noProof="0" dirty="0">
                <a:ln>
                  <a:noFill/>
                </a:ln>
                <a:solidFill>
                  <a:srgbClr val="000000"/>
                </a:solidFill>
                <a:effectLst/>
                <a:uLnTx/>
                <a:uFillTx/>
                <a:latin typeface="Roboto"/>
                <a:ea typeface="Roboto"/>
                <a:cs typeface="Roboto"/>
                <a:sym typeface="Roboto"/>
              </a:rPr>
              <a:t>SB 25-315</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0" i="0" u="none" strike="noStrike" kern="0" cap="none" spc="0" normalizeH="0" baseline="0" noProof="0" dirty="0">
                <a:ln>
                  <a:noFill/>
                </a:ln>
                <a:solidFill>
                  <a:srgbClr val="000000"/>
                </a:solidFill>
                <a:effectLst/>
                <a:uLnTx/>
                <a:uFillTx/>
                <a:latin typeface="Roboto"/>
                <a:ea typeface="Roboto"/>
                <a:cs typeface="Roboto"/>
                <a:sym typeface="Roboto"/>
              </a:rPr>
              <a:t>Start-Up Fund Notice of Rulemaking</a:t>
            </a:r>
            <a:endParaRPr kumimoji="0" lang="en-US" sz="2900" b="0" i="0" u="none" strike="noStrike" kern="0" cap="none" spc="0" normalizeH="0" baseline="0" noProof="0" dirty="0">
              <a:ln>
                <a:noFill/>
              </a:ln>
              <a:solidFill>
                <a:srgbClr val="000000"/>
              </a:solidFill>
              <a:effectLst/>
              <a:uLnTx/>
              <a:uFillTx/>
              <a:latin typeface="Roboto Medium"/>
              <a:ea typeface="Roboto Medium"/>
              <a:cs typeface="Roboto Medium"/>
              <a:sym typeface="Roboto Medium"/>
            </a:endParaRPr>
          </a:p>
        </p:txBody>
      </p:sp>
      <p:sp>
        <p:nvSpPr>
          <p:cNvPr id="1512" name="Google Shape;1512;g380476e3f9c_2_1389"/>
          <p:cNvSpPr txBox="1"/>
          <p:nvPr/>
        </p:nvSpPr>
        <p:spPr>
          <a:xfrm>
            <a:off x="643450" y="2167100"/>
            <a:ext cx="3000000" cy="1200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US" sz="2600">
                <a:latin typeface="Roboto"/>
                <a:ea typeface="Roboto"/>
                <a:cs typeface="Roboto"/>
                <a:sym typeface="Roboto"/>
              </a:rPr>
              <a:t>September 2025</a:t>
            </a:r>
            <a:endParaRPr sz="2600">
              <a:latin typeface="Roboto"/>
              <a:ea typeface="Roboto"/>
              <a:cs typeface="Roboto"/>
              <a:sym typeface="Roboto"/>
            </a:endParaRPr>
          </a:p>
          <a:p>
            <a:pPr marL="0" lvl="0" indent="0" algn="ctr" rtl="0">
              <a:spcBef>
                <a:spcPts val="0"/>
              </a:spcBef>
              <a:spcAft>
                <a:spcPts val="0"/>
              </a:spcAft>
              <a:buNone/>
            </a:pPr>
            <a:r>
              <a:rPr lang="en-US" sz="2600">
                <a:latin typeface="Roboto"/>
                <a:ea typeface="Roboto"/>
                <a:cs typeface="Roboto"/>
                <a:sym typeface="Roboto"/>
              </a:rPr>
              <a:t>State Board of Education</a:t>
            </a:r>
            <a:endParaRPr sz="2600">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16"/>
        <p:cNvGrpSpPr/>
        <p:nvPr/>
      </p:nvGrpSpPr>
      <p:grpSpPr>
        <a:xfrm>
          <a:off x="0" y="0"/>
          <a:ext cx="0" cy="0"/>
          <a:chOff x="0" y="0"/>
          <a:chExt cx="0" cy="0"/>
        </a:xfrm>
      </p:grpSpPr>
      <p:sp>
        <p:nvSpPr>
          <p:cNvPr id="1517" name="Google Shape;1517;g380476e3f9c_2_1394"/>
          <p:cNvSpPr txBox="1">
            <a:spLocks noGrp="1"/>
          </p:cNvSpPr>
          <p:nvPr>
            <p:ph type="title"/>
          </p:nvPr>
        </p:nvSpPr>
        <p:spPr>
          <a:xfrm>
            <a:off x="320050" y="192025"/>
            <a:ext cx="6119400" cy="321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US" sz="2000">
                <a:solidFill>
                  <a:srgbClr val="488BC9"/>
                </a:solidFill>
              </a:rPr>
              <a:t>Agenda </a:t>
            </a:r>
            <a:endParaRPr sz="2000">
              <a:solidFill>
                <a:srgbClr val="488BC9"/>
              </a:solidFill>
            </a:endParaRPr>
          </a:p>
        </p:txBody>
      </p:sp>
      <p:sp>
        <p:nvSpPr>
          <p:cNvPr id="1518" name="Google Shape;1518;g380476e3f9c_2_1394"/>
          <p:cNvSpPr txBox="1">
            <a:spLocks noGrp="1"/>
          </p:cNvSpPr>
          <p:nvPr>
            <p:ph type="body" idx="1"/>
          </p:nvPr>
        </p:nvSpPr>
        <p:spPr>
          <a:xfrm>
            <a:off x="311700" y="1035400"/>
            <a:ext cx="6726900" cy="3533700"/>
          </a:xfrm>
          <a:prstGeom prst="rect">
            <a:avLst/>
          </a:prstGeom>
          <a:noFill/>
          <a:ln>
            <a:noFill/>
          </a:ln>
        </p:spPr>
        <p:txBody>
          <a:bodyPr spcFirstLastPara="1" wrap="square" lIns="0" tIns="0" rIns="0" bIns="0" anchor="t" anchorCtr="0">
            <a:normAutofit/>
          </a:bodyPr>
          <a:lstStyle/>
          <a:p>
            <a:pPr marL="457200" lvl="0" indent="-330200" algn="l" rtl="0">
              <a:lnSpc>
                <a:spcPct val="100000"/>
              </a:lnSpc>
              <a:spcBef>
                <a:spcPts val="0"/>
              </a:spcBef>
              <a:spcAft>
                <a:spcPts val="0"/>
              </a:spcAft>
              <a:buClr>
                <a:schemeClr val="dk2"/>
              </a:buClr>
              <a:buSzPts val="1600"/>
              <a:buChar char="●"/>
            </a:pPr>
            <a:r>
              <a:rPr lang="en-US">
                <a:solidFill>
                  <a:schemeClr val="dk2"/>
                </a:solidFill>
              </a:rPr>
              <a:t>Grounding in our Strategic Plan (reminder)</a:t>
            </a:r>
            <a:endParaRPr>
              <a:solidFill>
                <a:schemeClr val="dk2"/>
              </a:solidFill>
            </a:endParaRPr>
          </a:p>
          <a:p>
            <a:pPr marL="457200" lvl="0" indent="-330200" algn="l" rtl="0">
              <a:lnSpc>
                <a:spcPct val="100000"/>
              </a:lnSpc>
              <a:spcBef>
                <a:spcPts val="0"/>
              </a:spcBef>
              <a:spcAft>
                <a:spcPts val="0"/>
              </a:spcAft>
              <a:buClr>
                <a:schemeClr val="dk2"/>
              </a:buClr>
              <a:buSzPts val="1600"/>
              <a:buChar char="●"/>
            </a:pPr>
            <a:r>
              <a:rPr lang="en-US">
                <a:solidFill>
                  <a:schemeClr val="dk2"/>
                </a:solidFill>
              </a:rPr>
              <a:t>Senate Bill 25-315 Refresher (reminder)</a:t>
            </a:r>
            <a:endParaRPr>
              <a:solidFill>
                <a:schemeClr val="dk2"/>
              </a:solidFill>
            </a:endParaRPr>
          </a:p>
          <a:p>
            <a:pPr marL="457200" lvl="0" indent="-330200" algn="l" rtl="0">
              <a:lnSpc>
                <a:spcPct val="100000"/>
              </a:lnSpc>
              <a:spcBef>
                <a:spcPts val="0"/>
              </a:spcBef>
              <a:spcAft>
                <a:spcPts val="0"/>
              </a:spcAft>
              <a:buClr>
                <a:schemeClr val="dk2"/>
              </a:buClr>
              <a:buSzPts val="1600"/>
              <a:buChar char="●"/>
            </a:pPr>
            <a:r>
              <a:rPr lang="en-US">
                <a:solidFill>
                  <a:schemeClr val="dk2"/>
                </a:solidFill>
              </a:rPr>
              <a:t>Start-Up Funding Rules Decisions</a:t>
            </a:r>
            <a:endParaRPr>
              <a:solidFill>
                <a:schemeClr val="dk2"/>
              </a:solidFill>
            </a:endParaRPr>
          </a:p>
          <a:p>
            <a:pPr marL="457200" lvl="0" indent="-330200" algn="l" rtl="0">
              <a:lnSpc>
                <a:spcPct val="100000"/>
              </a:lnSpc>
              <a:spcBef>
                <a:spcPts val="0"/>
              </a:spcBef>
              <a:spcAft>
                <a:spcPts val="0"/>
              </a:spcAft>
              <a:buClr>
                <a:schemeClr val="dk2"/>
              </a:buClr>
              <a:buSzPts val="1600"/>
              <a:buChar char="●"/>
            </a:pPr>
            <a:r>
              <a:rPr lang="en-US">
                <a:solidFill>
                  <a:schemeClr val="dk2"/>
                </a:solidFill>
              </a:rPr>
              <a:t>Next Steps and Timeline</a:t>
            </a:r>
            <a:endParaRPr>
              <a:solidFill>
                <a:schemeClr val="dk2"/>
              </a:solidFill>
            </a:endParaRPr>
          </a:p>
          <a:p>
            <a:pPr marL="457200" lvl="0" indent="-330200" algn="l" rtl="0">
              <a:lnSpc>
                <a:spcPct val="100000"/>
              </a:lnSpc>
              <a:spcBef>
                <a:spcPts val="0"/>
              </a:spcBef>
              <a:spcAft>
                <a:spcPts val="0"/>
              </a:spcAft>
              <a:buClr>
                <a:schemeClr val="dk2"/>
              </a:buClr>
              <a:buSzPts val="1600"/>
              <a:buChar char="●"/>
            </a:pPr>
            <a:r>
              <a:rPr lang="en-US">
                <a:solidFill>
                  <a:schemeClr val="dk2"/>
                </a:solidFill>
              </a:rPr>
              <a:t>Questions and Feedback</a:t>
            </a:r>
            <a:endParaRPr>
              <a:solidFill>
                <a:schemeClr val="dk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22"/>
        <p:cNvGrpSpPr/>
        <p:nvPr/>
      </p:nvGrpSpPr>
      <p:grpSpPr>
        <a:xfrm>
          <a:off x="0" y="0"/>
          <a:ext cx="0" cy="0"/>
          <a:chOff x="0" y="0"/>
          <a:chExt cx="0" cy="0"/>
        </a:xfrm>
      </p:grpSpPr>
      <p:sp>
        <p:nvSpPr>
          <p:cNvPr id="1531" name="Google Shape;1531;g380476e3f9c_2_1399"/>
          <p:cNvSpPr txBox="1"/>
          <p:nvPr/>
        </p:nvSpPr>
        <p:spPr>
          <a:xfrm>
            <a:off x="8093100" y="0"/>
            <a:ext cx="1050900" cy="531300"/>
          </a:xfrm>
          <a:prstGeom prst="rect">
            <a:avLst/>
          </a:prstGeom>
          <a:solidFill>
            <a:schemeClr val="accent1">
              <a:lumMod val="50000"/>
            </a:schemeClr>
          </a:solidFill>
          <a:ln w="9525" cap="flat" cmpd="sng">
            <a:solidFill>
              <a:srgbClr val="488BC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500" dirty="0">
                <a:solidFill>
                  <a:srgbClr val="FFFFFF"/>
                </a:solidFill>
                <a:latin typeface="Roboto"/>
                <a:ea typeface="Roboto"/>
                <a:cs typeface="Roboto"/>
                <a:sym typeface="Roboto"/>
              </a:rPr>
              <a:t>Reminder</a:t>
            </a:r>
            <a:endParaRPr sz="1500" dirty="0">
              <a:solidFill>
                <a:srgbClr val="FFFFFF"/>
              </a:solidFill>
              <a:latin typeface="Roboto"/>
              <a:ea typeface="Roboto"/>
              <a:cs typeface="Roboto"/>
              <a:sym typeface="Roboto"/>
            </a:endParaRPr>
          </a:p>
        </p:txBody>
      </p:sp>
      <p:sp>
        <p:nvSpPr>
          <p:cNvPr id="1523" name="Google Shape;1523;g380476e3f9c_2_1399"/>
          <p:cNvSpPr txBox="1">
            <a:spLocks noGrp="1"/>
          </p:cNvSpPr>
          <p:nvPr>
            <p:ph type="title"/>
          </p:nvPr>
        </p:nvSpPr>
        <p:spPr>
          <a:xfrm>
            <a:off x="203975" y="57200"/>
            <a:ext cx="8177700" cy="501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1700">
                <a:solidFill>
                  <a:srgbClr val="488BC9"/>
                </a:solidFill>
              </a:rPr>
              <a:t>CDE has set 5 </a:t>
            </a:r>
            <a:r>
              <a:rPr lang="en-US" sz="1700" b="1">
                <a:solidFill>
                  <a:srgbClr val="488BC9"/>
                </a:solidFill>
              </a:rPr>
              <a:t>Wildly Important Goals</a:t>
            </a:r>
            <a:r>
              <a:rPr lang="en-US" sz="1700">
                <a:solidFill>
                  <a:srgbClr val="488BC9"/>
                </a:solidFill>
              </a:rPr>
              <a:t> aligned to our priorities in our Strategic Plan</a:t>
            </a:r>
            <a:endParaRPr sz="1700">
              <a:solidFill>
                <a:srgbClr val="488BC9"/>
              </a:solidFill>
            </a:endParaRPr>
          </a:p>
        </p:txBody>
      </p:sp>
      <p:sp>
        <p:nvSpPr>
          <p:cNvPr id="1524" name="Google Shape;1524;g380476e3f9c_2_1399"/>
          <p:cNvSpPr/>
          <p:nvPr/>
        </p:nvSpPr>
        <p:spPr>
          <a:xfrm>
            <a:off x="240050" y="566964"/>
            <a:ext cx="5444100" cy="955800"/>
          </a:xfrm>
          <a:prstGeom prst="rect">
            <a:avLst/>
          </a:prstGeom>
          <a:solidFill>
            <a:srgbClr val="C8EE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300" b="1">
                <a:solidFill>
                  <a:schemeClr val="dk2"/>
                </a:solidFill>
                <a:latin typeface="Roboto"/>
                <a:ea typeface="Roboto"/>
                <a:cs typeface="Roboto"/>
                <a:sym typeface="Roboto"/>
              </a:rPr>
              <a:t>Increasing Student Engagement</a:t>
            </a:r>
            <a:endParaRPr sz="1300" b="1">
              <a:solidFill>
                <a:schemeClr val="dk2"/>
              </a:solidFill>
              <a:latin typeface="Roboto"/>
              <a:ea typeface="Roboto"/>
              <a:cs typeface="Roboto"/>
              <a:sym typeface="Roboto"/>
            </a:endParaRPr>
          </a:p>
          <a:p>
            <a:pPr marL="0" lvl="0" indent="0" algn="l" rtl="0">
              <a:spcBef>
                <a:spcPts val="0"/>
              </a:spcBef>
              <a:spcAft>
                <a:spcPts val="0"/>
              </a:spcAft>
              <a:buNone/>
            </a:pPr>
            <a:r>
              <a:rPr lang="en-US" sz="1300" u="sng">
                <a:solidFill>
                  <a:schemeClr val="dk2"/>
                </a:solidFill>
                <a:latin typeface="Roboto"/>
                <a:ea typeface="Roboto"/>
                <a:cs typeface="Roboto"/>
                <a:sym typeface="Robo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Reduce K-12 student chronic absenteeism </a:t>
            </a:r>
            <a:r>
              <a:rPr lang="en-US" sz="1300">
                <a:solidFill>
                  <a:schemeClr val="dk2"/>
                </a:solidFill>
                <a:latin typeface="Roboto"/>
                <a:ea typeface="Roboto"/>
                <a:cs typeface="Roboto"/>
                <a:sym typeface="Robo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by more than 50% from its pandemic high of 35.5% in 2021-22 to </a:t>
            </a:r>
            <a:r>
              <a:rPr lang="en-US" sz="1300">
                <a:solidFill>
                  <a:schemeClr val="dk2"/>
                </a:solidFill>
                <a:latin typeface="Roboto"/>
                <a:ea typeface="Roboto"/>
                <a:cs typeface="Roboto"/>
                <a:sym typeface="Robo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15% in 2027-</a:t>
            </a:r>
            <a:r>
              <a:rPr lang="en-US" sz="1300">
                <a:solidFill>
                  <a:schemeClr val="dk2"/>
                </a:solidFill>
                <a:latin typeface="Roboto"/>
                <a:ea typeface="Roboto"/>
                <a:cs typeface="Roboto"/>
                <a:sym typeface="Robo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28</a:t>
            </a:r>
            <a:r>
              <a:rPr lang="en-US" sz="1300">
                <a:solidFill>
                  <a:schemeClr val="dk2"/>
                </a:solidFill>
                <a:latin typeface="Roboto"/>
                <a:ea typeface="Roboto"/>
                <a:cs typeface="Roboto"/>
                <a:sym typeface="Robo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a:t>
            </a:r>
            <a:endParaRPr sz="1300">
              <a:solidFill>
                <a:schemeClr val="dk2"/>
              </a:solidFill>
              <a:latin typeface="Roboto"/>
              <a:ea typeface="Roboto"/>
              <a:cs typeface="Roboto"/>
              <a:sym typeface="Roboto"/>
            </a:endParaRPr>
          </a:p>
        </p:txBody>
      </p:sp>
      <p:sp>
        <p:nvSpPr>
          <p:cNvPr id="1526" name="Google Shape;1526;g380476e3f9c_2_1399"/>
          <p:cNvSpPr/>
          <p:nvPr/>
        </p:nvSpPr>
        <p:spPr>
          <a:xfrm>
            <a:off x="232100" y="1588400"/>
            <a:ext cx="5460000" cy="1369500"/>
          </a:xfrm>
          <a:prstGeom prst="rect">
            <a:avLst/>
          </a:prstGeom>
          <a:solidFill>
            <a:srgbClr val="C9DAF8"/>
          </a:solidFill>
          <a:ln>
            <a:noFill/>
          </a:ln>
        </p:spPr>
        <p:txBody>
          <a:bodyPr spcFirstLastPara="1" wrap="square" lIns="91425" tIns="91425" rIns="91425" bIns="91425" anchor="ctr" anchorCtr="0">
            <a:noAutofit/>
          </a:bodyPr>
          <a:lstStyle/>
          <a:p>
            <a:pPr marL="0" marR="76200" lvl="0" indent="0" algn="l" rtl="0">
              <a:spcBef>
                <a:spcPts val="1200"/>
              </a:spcBef>
              <a:spcAft>
                <a:spcPts val="0"/>
              </a:spcAft>
              <a:buClr>
                <a:srgbClr val="000000"/>
              </a:buClr>
              <a:buSzPts val="1100"/>
              <a:buFont typeface="Arial"/>
              <a:buNone/>
            </a:pPr>
            <a:r>
              <a:rPr lang="en-US" sz="1300" b="1">
                <a:solidFill>
                  <a:schemeClr val="dk2"/>
                </a:solidFill>
                <a:latin typeface="Roboto"/>
                <a:ea typeface="Roboto"/>
                <a:cs typeface="Roboto"/>
                <a:sym typeface="Roboto"/>
              </a:rPr>
              <a:t>Strengthening the Educator Workforce</a:t>
            </a:r>
            <a:endParaRPr sz="1300" b="1">
              <a:solidFill>
                <a:schemeClr val="dk2"/>
              </a:solidFill>
              <a:latin typeface="Roboto"/>
              <a:ea typeface="Roboto"/>
              <a:cs typeface="Roboto"/>
              <a:sym typeface="Roboto"/>
            </a:endParaRPr>
          </a:p>
          <a:p>
            <a:pPr marL="0" marR="76200" lvl="0" indent="0" algn="l" rtl="0">
              <a:spcBef>
                <a:spcPts val="0"/>
              </a:spcBef>
              <a:spcAft>
                <a:spcPts val="1200"/>
              </a:spcAft>
              <a:buClr>
                <a:srgbClr val="000000"/>
              </a:buClr>
              <a:buSzPts val="1100"/>
              <a:buFont typeface="Arial"/>
              <a:buNone/>
            </a:pPr>
            <a:r>
              <a:rPr lang="en-US" sz="1300">
                <a:solidFill>
                  <a:schemeClr val="dk2"/>
                </a:solidFill>
                <a:latin typeface="Roboto"/>
                <a:ea typeface="Roboto"/>
                <a:cs typeface="Roboto"/>
                <a:sym typeface="Roboto"/>
              </a:rPr>
              <a:t>By 2027-28, 98% of </a:t>
            </a:r>
            <a:r>
              <a:rPr lang="en-US" sz="1300" u="sng">
                <a:solidFill>
                  <a:schemeClr val="dk2"/>
                </a:solidFill>
                <a:latin typeface="Roboto"/>
                <a:ea typeface="Roboto"/>
                <a:cs typeface="Roboto"/>
                <a:sym typeface="Roboto"/>
              </a:rPr>
              <a:t>teacher positions are filled with </a:t>
            </a:r>
            <a:r>
              <a:rPr lang="en-US" sz="1300" u="sng">
                <a:solidFill>
                  <a:schemeClr val="dk2"/>
                </a:solidFill>
                <a:latin typeface="Roboto"/>
                <a:ea typeface="Roboto"/>
                <a:cs typeface="Roboto"/>
                <a:sym typeface="Robo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educators </a:t>
            </a:r>
            <a:r>
              <a:rPr lang="en-US" sz="1300">
                <a:solidFill>
                  <a:schemeClr val="dk2"/>
                </a:solidFill>
                <a:latin typeface="Roboto"/>
                <a:ea typeface="Roboto"/>
                <a:cs typeface="Roboto"/>
                <a:sym typeface="Roboto"/>
              </a:rPr>
              <a:t>who either hold (1) a professional teaching license or (2) are in a teacher preparation program, have demonstrated content knowledge in their teaching endorsement, and are supported by a trained mentor, an increase from 94.2% in 2023-24.</a:t>
            </a:r>
            <a:endParaRPr sz="1600">
              <a:solidFill>
                <a:schemeClr val="dk2"/>
              </a:solidFill>
              <a:latin typeface="Roboto"/>
              <a:ea typeface="Roboto"/>
              <a:cs typeface="Roboto"/>
              <a:sym typeface="Roboto"/>
            </a:endParaRPr>
          </a:p>
        </p:txBody>
      </p:sp>
      <p:sp>
        <p:nvSpPr>
          <p:cNvPr id="1527" name="Google Shape;1527;g380476e3f9c_2_1399"/>
          <p:cNvSpPr/>
          <p:nvPr/>
        </p:nvSpPr>
        <p:spPr>
          <a:xfrm>
            <a:off x="232100" y="3076775"/>
            <a:ext cx="5460000" cy="1164900"/>
          </a:xfrm>
          <a:prstGeom prst="rect">
            <a:avLst/>
          </a:pr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300" b="1">
                <a:solidFill>
                  <a:schemeClr val="dk2"/>
                </a:solidFill>
                <a:latin typeface="Roboto"/>
                <a:ea typeface="Roboto"/>
                <a:cs typeface="Roboto"/>
                <a:sym typeface="Roboto"/>
              </a:rPr>
              <a:t>Providing Operational Excellence</a:t>
            </a:r>
            <a:endParaRPr sz="1300" b="1">
              <a:solidFill>
                <a:schemeClr val="dk2"/>
              </a:solidFill>
              <a:latin typeface="Roboto"/>
              <a:ea typeface="Roboto"/>
              <a:cs typeface="Roboto"/>
              <a:sym typeface="Roboto"/>
            </a:endParaRPr>
          </a:p>
          <a:p>
            <a:pPr marL="0" lvl="0" indent="0" algn="l" rtl="0">
              <a:spcBef>
                <a:spcPts val="0"/>
              </a:spcBef>
              <a:spcAft>
                <a:spcPts val="0"/>
              </a:spcAft>
              <a:buNone/>
            </a:pPr>
            <a:r>
              <a:rPr lang="en-US" sz="1300">
                <a:solidFill>
                  <a:schemeClr val="dk2"/>
                </a:solidFill>
                <a:latin typeface="Roboto"/>
                <a:ea typeface="Roboto"/>
                <a:cs typeface="Roboto"/>
                <a:sym typeface="Roboto"/>
              </a:rPr>
              <a:t>Over the next three years, increase the percentage of employees who indicate that the department is proactively addressing the critical factors that impact the employee experience (from a baseline to be set Jan. 30, 2025).</a:t>
            </a:r>
            <a:endParaRPr sz="1700">
              <a:solidFill>
                <a:schemeClr val="dk2"/>
              </a:solidFill>
              <a:latin typeface="Roboto"/>
              <a:ea typeface="Roboto"/>
              <a:cs typeface="Roboto"/>
              <a:sym typeface="Roboto"/>
            </a:endParaRPr>
          </a:p>
        </p:txBody>
      </p:sp>
      <p:sp>
        <p:nvSpPr>
          <p:cNvPr id="1525" name="Google Shape;1525;g380476e3f9c_2_1399"/>
          <p:cNvSpPr/>
          <p:nvPr/>
        </p:nvSpPr>
        <p:spPr>
          <a:xfrm>
            <a:off x="5789625" y="558800"/>
            <a:ext cx="2939400" cy="3682800"/>
          </a:xfrm>
          <a:prstGeom prst="rect">
            <a:avLst/>
          </a:prstGeom>
          <a:solidFill>
            <a:schemeClr val="accent1">
              <a:lumMod val="50000"/>
            </a:schemeClr>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rgbClr val="000000"/>
              </a:buClr>
              <a:buSzPts val="1100"/>
              <a:buFont typeface="Arial"/>
              <a:buNone/>
            </a:pPr>
            <a:r>
              <a:rPr lang="en-US" sz="1150" b="1" dirty="0">
                <a:solidFill>
                  <a:srgbClr val="FFFFFF"/>
                </a:solidFill>
                <a:latin typeface="Roboto"/>
                <a:ea typeface="Roboto"/>
                <a:cs typeface="Roboto"/>
                <a:sym typeface="Roboto"/>
              </a:rPr>
              <a:t>Accelerating Student Outcomes</a:t>
            </a:r>
            <a:endParaRPr sz="1150" b="1" dirty="0">
              <a:solidFill>
                <a:srgbClr val="FFFFFF"/>
              </a:solidFill>
              <a:latin typeface="Roboto"/>
              <a:ea typeface="Roboto"/>
              <a:cs typeface="Roboto"/>
              <a:sym typeface="Roboto"/>
            </a:endParaRPr>
          </a:p>
          <a:p>
            <a:pPr marL="0" lvl="0" indent="0" algn="l" rtl="0">
              <a:lnSpc>
                <a:spcPct val="115000"/>
              </a:lnSpc>
              <a:spcBef>
                <a:spcPts val="0"/>
              </a:spcBef>
              <a:spcAft>
                <a:spcPts val="0"/>
              </a:spcAft>
              <a:buClr>
                <a:srgbClr val="000000"/>
              </a:buClr>
              <a:buSzPts val="1100"/>
              <a:buFont typeface="Arial"/>
              <a:buNone/>
            </a:pPr>
            <a:endParaRPr sz="400" b="1" dirty="0">
              <a:solidFill>
                <a:srgbClr val="FFFFFF"/>
              </a:solidFill>
              <a:latin typeface="Roboto"/>
              <a:ea typeface="Roboto"/>
              <a:cs typeface="Roboto"/>
              <a:sym typeface="Roboto"/>
            </a:endParaRPr>
          </a:p>
          <a:p>
            <a:pPr marL="0" lvl="0" indent="0" algn="l" rtl="0">
              <a:lnSpc>
                <a:spcPct val="115000"/>
              </a:lnSpc>
              <a:spcBef>
                <a:spcPts val="0"/>
              </a:spcBef>
              <a:spcAft>
                <a:spcPts val="0"/>
              </a:spcAft>
              <a:buClr>
                <a:srgbClr val="000000"/>
              </a:buClr>
              <a:buSzPts val="1100"/>
              <a:buFont typeface="Arial"/>
              <a:buNone/>
            </a:pPr>
            <a:r>
              <a:rPr lang="en-US" sz="1150" dirty="0">
                <a:solidFill>
                  <a:srgbClr val="FFFFFF"/>
                </a:solidFill>
                <a:latin typeface="Roboto"/>
                <a:ea typeface="Roboto"/>
                <a:cs typeface="Roboto"/>
                <a:sym typeface="Roboto"/>
              </a:rPr>
              <a:t>1) Increase the percentage of third graders meeting or exceeding expectations on ELA CMAS from 42% in 2024 to 60% by 2028.</a:t>
            </a:r>
            <a:endParaRPr sz="1150" dirty="0">
              <a:solidFill>
                <a:srgbClr val="FFFFFF"/>
              </a:solidFill>
              <a:latin typeface="Roboto"/>
              <a:ea typeface="Roboto"/>
              <a:cs typeface="Roboto"/>
              <a:sym typeface="Roboto"/>
            </a:endParaRPr>
          </a:p>
          <a:p>
            <a:pPr marL="0" lvl="0" indent="0" algn="l" rtl="0">
              <a:spcBef>
                <a:spcPts val="1000"/>
              </a:spcBef>
              <a:spcAft>
                <a:spcPts val="0"/>
              </a:spcAft>
              <a:buClr>
                <a:schemeClr val="dk1"/>
              </a:buClr>
              <a:buSzPts val="1100"/>
              <a:buFont typeface="Arial"/>
              <a:buNone/>
            </a:pPr>
            <a:r>
              <a:rPr lang="en-US" sz="1150" dirty="0">
                <a:solidFill>
                  <a:schemeClr val="lt1"/>
                </a:solidFill>
                <a:latin typeface="Roboto"/>
                <a:ea typeface="Roboto"/>
                <a:cs typeface="Roboto"/>
                <a:sym typeface="Roboto"/>
              </a:rPr>
              <a:t>2) Starting with the anticipated year of graduation of 2029, 100% of graduates will have achieved at least one of the following:</a:t>
            </a:r>
            <a:endParaRPr sz="1150" dirty="0">
              <a:solidFill>
                <a:schemeClr val="lt1"/>
              </a:solidFill>
              <a:latin typeface="Roboto"/>
              <a:ea typeface="Roboto"/>
              <a:cs typeface="Roboto"/>
              <a:sym typeface="Roboto"/>
            </a:endParaRPr>
          </a:p>
          <a:p>
            <a:pPr marL="457200" lvl="0" indent="-301625" algn="l" rtl="0">
              <a:spcBef>
                <a:spcPts val="0"/>
              </a:spcBef>
              <a:spcAft>
                <a:spcPts val="0"/>
              </a:spcAft>
              <a:buClr>
                <a:schemeClr val="lt1"/>
              </a:buClr>
              <a:buSzPts val="1150"/>
              <a:buFont typeface="Roboto"/>
              <a:buChar char="●"/>
            </a:pPr>
            <a:r>
              <a:rPr lang="en-US" sz="1150" dirty="0">
                <a:solidFill>
                  <a:schemeClr val="lt1"/>
                </a:solidFill>
                <a:latin typeface="Roboto"/>
                <a:ea typeface="Roboto"/>
                <a:cs typeface="Roboto"/>
                <a:sym typeface="Roboto"/>
              </a:rPr>
              <a:t>Earned a</a:t>
            </a:r>
            <a:r>
              <a:rPr lang="en-US" sz="1150" dirty="0">
                <a:solidFill>
                  <a:schemeClr val="lt1"/>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 </a:t>
            </a:r>
            <a:r>
              <a:rPr lang="en-US" sz="1150" u="sng" dirty="0">
                <a:solidFill>
                  <a:schemeClr val="lt1"/>
                </a:solidFill>
                <a:latin typeface="Roboto"/>
                <a:ea typeface="Roboto"/>
                <a:cs typeface="Roboto"/>
                <a:sym typeface="Roboto"/>
                <a:hlinkClick r:id="rId3">
                  <a:extLst>
                    <a:ext uri="{A12FA001-AC4F-418D-AE19-62706E023703}">
                      <ahyp:hlinkClr xmlns:ahyp="http://schemas.microsoft.com/office/drawing/2018/hyperlinkcolor" val="tx"/>
                    </a:ext>
                  </a:extLst>
                </a:hlinkClick>
              </a:rPr>
              <a:t>quality, in-demand non-degree</a:t>
            </a:r>
            <a:r>
              <a:rPr lang="en-US" sz="1150" dirty="0">
                <a:solidFill>
                  <a:schemeClr val="lt1"/>
                </a:solidFill>
                <a:latin typeface="Roboto"/>
                <a:ea typeface="Roboto"/>
                <a:cs typeface="Roboto"/>
                <a:sym typeface="Roboto"/>
              </a:rPr>
              <a:t> credential</a:t>
            </a:r>
            <a:endParaRPr sz="1150" dirty="0">
              <a:solidFill>
                <a:schemeClr val="lt1"/>
              </a:solidFill>
              <a:latin typeface="Roboto"/>
              <a:ea typeface="Roboto"/>
              <a:cs typeface="Roboto"/>
              <a:sym typeface="Roboto"/>
            </a:endParaRPr>
          </a:p>
          <a:p>
            <a:pPr marL="457200" lvl="0" indent="-301625" algn="l" rtl="0">
              <a:lnSpc>
                <a:spcPct val="115000"/>
              </a:lnSpc>
              <a:spcBef>
                <a:spcPts val="0"/>
              </a:spcBef>
              <a:spcAft>
                <a:spcPts val="0"/>
              </a:spcAft>
              <a:buClr>
                <a:schemeClr val="lt1"/>
              </a:buClr>
              <a:buSzPts val="1150"/>
              <a:buFont typeface="Roboto"/>
              <a:buChar char="●"/>
            </a:pPr>
            <a:r>
              <a:rPr lang="en-US" sz="1150" dirty="0">
                <a:solidFill>
                  <a:schemeClr val="lt1"/>
                </a:solidFill>
                <a:latin typeface="Roboto"/>
                <a:ea typeface="Roboto"/>
                <a:cs typeface="Roboto"/>
                <a:sym typeface="Roboto"/>
              </a:rPr>
              <a:t>Earned 12 college credits that count toward a postsecondary credential</a:t>
            </a:r>
            <a:endParaRPr sz="1150" dirty="0">
              <a:solidFill>
                <a:schemeClr val="lt1"/>
              </a:solidFill>
              <a:latin typeface="Roboto"/>
              <a:ea typeface="Roboto"/>
              <a:cs typeface="Roboto"/>
              <a:sym typeface="Roboto"/>
            </a:endParaRPr>
          </a:p>
          <a:p>
            <a:pPr marL="457200" lvl="0" indent="-295275" algn="l" rtl="0">
              <a:lnSpc>
                <a:spcPct val="115000"/>
              </a:lnSpc>
              <a:spcBef>
                <a:spcPts val="0"/>
              </a:spcBef>
              <a:spcAft>
                <a:spcPts val="1200"/>
              </a:spcAft>
              <a:buClr>
                <a:schemeClr val="lt1"/>
              </a:buClr>
              <a:buSzPts val="1050"/>
              <a:buFont typeface="Roboto"/>
              <a:buChar char="●"/>
            </a:pPr>
            <a:r>
              <a:rPr lang="en-US" sz="1150" dirty="0">
                <a:solidFill>
                  <a:schemeClr val="lt1"/>
                </a:solidFill>
                <a:latin typeface="Roboto"/>
                <a:ea typeface="Roboto"/>
                <a:cs typeface="Roboto"/>
                <a:sym typeface="Roboto"/>
              </a:rPr>
              <a:t>Participated in one high-quality work-based learning </a:t>
            </a:r>
            <a:r>
              <a:rPr lang="en-US" sz="1050" dirty="0">
                <a:solidFill>
                  <a:schemeClr val="lt1"/>
                </a:solidFill>
                <a:latin typeface="Roboto"/>
                <a:ea typeface="Roboto"/>
                <a:cs typeface="Roboto"/>
                <a:sym typeface="Roboto"/>
              </a:rPr>
              <a:t>(WBL) opportunity </a:t>
            </a:r>
            <a:endParaRPr sz="1200" dirty="0">
              <a:solidFill>
                <a:srgbClr val="FFFFFF"/>
              </a:solidFill>
              <a:latin typeface="Roboto"/>
              <a:ea typeface="Roboto"/>
              <a:cs typeface="Roboto"/>
              <a:sym typeface="Roboto"/>
            </a:endParaRPr>
          </a:p>
        </p:txBody>
      </p:sp>
      <p:sp>
        <p:nvSpPr>
          <p:cNvPr id="1528" name="Google Shape;1528;g380476e3f9c_2_1399"/>
          <p:cNvSpPr/>
          <p:nvPr/>
        </p:nvSpPr>
        <p:spPr>
          <a:xfrm>
            <a:off x="8449525" y="786350"/>
            <a:ext cx="602700" cy="582600"/>
          </a:xfrm>
          <a:prstGeom prst="ellipse">
            <a:avLst/>
          </a:prstGeom>
          <a:solidFill>
            <a:srgbClr val="FCE5CD"/>
          </a:solidFill>
          <a:ln w="9525"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US" sz="1000" b="1"/>
              <a:t>3</a:t>
            </a:r>
            <a:r>
              <a:rPr lang="en-US" sz="1000" b="1" baseline="30000"/>
              <a:t>rd</a:t>
            </a:r>
            <a:r>
              <a:rPr lang="en-US" sz="1000" b="1"/>
              <a:t> </a:t>
            </a:r>
            <a:endParaRPr sz="1000" b="1"/>
          </a:p>
          <a:p>
            <a:pPr marL="0" lvl="0" indent="0" algn="ctr" rtl="0">
              <a:spcBef>
                <a:spcPts val="0"/>
              </a:spcBef>
              <a:spcAft>
                <a:spcPts val="0"/>
              </a:spcAft>
              <a:buNone/>
            </a:pPr>
            <a:r>
              <a:rPr lang="en-US" sz="1000" b="1"/>
              <a:t>grade</a:t>
            </a:r>
            <a:endParaRPr sz="1000" b="1"/>
          </a:p>
        </p:txBody>
      </p:sp>
      <p:sp>
        <p:nvSpPr>
          <p:cNvPr id="1529" name="Google Shape;1529;g380476e3f9c_2_1399"/>
          <p:cNvSpPr/>
          <p:nvPr/>
        </p:nvSpPr>
        <p:spPr>
          <a:xfrm>
            <a:off x="8449525" y="2255225"/>
            <a:ext cx="558600" cy="531900"/>
          </a:xfrm>
          <a:prstGeom prst="ellipse">
            <a:avLst/>
          </a:prstGeom>
          <a:solidFill>
            <a:srgbClr val="FCE5CD"/>
          </a:solidFill>
          <a:ln w="9525"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US" sz="1100" b="1"/>
              <a:t>H.S. Big 3</a:t>
            </a:r>
            <a:endParaRPr sz="1100" b="1"/>
          </a:p>
        </p:txBody>
      </p:sp>
      <p:sp>
        <p:nvSpPr>
          <p:cNvPr id="1530" name="Google Shape;1530;g380476e3f9c_2_1399" descr="decorative arrow"/>
          <p:cNvSpPr/>
          <p:nvPr/>
        </p:nvSpPr>
        <p:spPr>
          <a:xfrm>
            <a:off x="6910275" y="3948700"/>
            <a:ext cx="602700" cy="11070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35"/>
        <p:cNvGrpSpPr/>
        <p:nvPr/>
      </p:nvGrpSpPr>
      <p:grpSpPr>
        <a:xfrm>
          <a:off x="0" y="0"/>
          <a:ext cx="0" cy="0"/>
          <a:chOff x="0" y="0"/>
          <a:chExt cx="0" cy="0"/>
        </a:xfrm>
      </p:grpSpPr>
      <p:sp>
        <p:nvSpPr>
          <p:cNvPr id="2" name="Title 1">
            <a:extLst>
              <a:ext uri="{FF2B5EF4-FFF2-40B4-BE49-F238E27FC236}">
                <a16:creationId xmlns:a16="http://schemas.microsoft.com/office/drawing/2014/main" id="{1F4853D6-43B0-AC4E-7C2B-D559A62075C0}"/>
              </a:ext>
            </a:extLst>
          </p:cNvPr>
          <p:cNvSpPr>
            <a:spLocks noGrp="1"/>
          </p:cNvSpPr>
          <p:nvPr>
            <p:ph type="title"/>
          </p:nvPr>
        </p:nvSpPr>
        <p:spPr>
          <a:xfrm>
            <a:off x="311700" y="-733136"/>
            <a:ext cx="7167900" cy="741300"/>
          </a:xfrm>
        </p:spPr>
        <p:txBody>
          <a:bodyPr spcFirstLastPara="1" wrap="square" lIns="0" tIns="0" rIns="0" bIns="0" anchor="b" anchorCtr="0">
            <a:noAutofit/>
          </a:bodyPr>
          <a:lstStyle/>
          <a:p>
            <a:r>
              <a:rPr lang="en-US" dirty="0"/>
              <a:t>Wildly Important Goal – for graduates</a:t>
            </a:r>
          </a:p>
        </p:txBody>
      </p:sp>
      <p:pic>
        <p:nvPicPr>
          <p:cNvPr id="1536" name="Google Shape;1536;g380476e3f9c_2_1412" descr="Wildly Important Goal logo"/>
          <p:cNvPicPr preferRelativeResize="0"/>
          <p:nvPr/>
        </p:nvPicPr>
        <p:blipFill rotWithShape="1">
          <a:blip r:embed="rId3">
            <a:alphaModFix/>
          </a:blip>
          <a:srcRect/>
          <a:stretch/>
        </p:blipFill>
        <p:spPr>
          <a:xfrm>
            <a:off x="167550" y="154875"/>
            <a:ext cx="1835400" cy="960189"/>
          </a:xfrm>
          <a:prstGeom prst="rect">
            <a:avLst/>
          </a:prstGeom>
          <a:noFill/>
          <a:ln>
            <a:noFill/>
          </a:ln>
        </p:spPr>
      </p:pic>
      <p:sp>
        <p:nvSpPr>
          <p:cNvPr id="1537" name="Google Shape;1537;g380476e3f9c_2_1412"/>
          <p:cNvSpPr/>
          <p:nvPr/>
        </p:nvSpPr>
        <p:spPr>
          <a:xfrm>
            <a:off x="2108450" y="0"/>
            <a:ext cx="6754800" cy="1206300"/>
          </a:xfrm>
          <a:prstGeom prst="rect">
            <a:avLst/>
          </a:prstGeom>
          <a:solidFill>
            <a:srgbClr val="002060"/>
          </a:solidFill>
          <a:ln>
            <a:noFill/>
          </a:ln>
        </p:spPr>
        <p:txBody>
          <a:bodyPr spcFirstLastPara="1" wrap="square" lIns="91425" tIns="91425" rIns="91425" bIns="91425" anchor="ctr" anchorCtr="0">
            <a:noAutofit/>
          </a:bodyPr>
          <a:lstStyle/>
          <a:p>
            <a:pPr marL="0" lvl="0" indent="0" algn="l" rtl="0">
              <a:spcBef>
                <a:spcPts val="1000"/>
              </a:spcBef>
              <a:spcAft>
                <a:spcPts val="0"/>
              </a:spcAft>
              <a:buClr>
                <a:schemeClr val="dk1"/>
              </a:buClr>
              <a:buSzPts val="1100"/>
              <a:buFont typeface="Arial"/>
              <a:buNone/>
            </a:pPr>
            <a:r>
              <a:rPr lang="en-US" sz="1200" b="1" dirty="0">
                <a:solidFill>
                  <a:schemeClr val="lt1"/>
                </a:solidFill>
                <a:latin typeface="Roboto"/>
                <a:ea typeface="Roboto"/>
                <a:cs typeface="Roboto"/>
                <a:sym typeface="Roboto"/>
              </a:rPr>
              <a:t>Starting with the anticipated year of graduation of 2029, 100% of graduates </a:t>
            </a:r>
            <a:endParaRPr sz="1200" b="1" dirty="0">
              <a:solidFill>
                <a:schemeClr val="lt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1200" b="1" dirty="0">
                <a:solidFill>
                  <a:schemeClr val="lt1"/>
                </a:solidFill>
                <a:latin typeface="Roboto"/>
                <a:ea typeface="Roboto"/>
                <a:cs typeface="Roboto"/>
                <a:sym typeface="Roboto"/>
              </a:rPr>
              <a:t>will have achieved at least one of the following.</a:t>
            </a:r>
            <a:endParaRPr sz="1200" b="1" dirty="0">
              <a:solidFill>
                <a:schemeClr val="lt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700" b="1" dirty="0">
              <a:solidFill>
                <a:schemeClr val="lt1"/>
              </a:solidFill>
              <a:latin typeface="Roboto"/>
              <a:ea typeface="Roboto"/>
              <a:cs typeface="Roboto"/>
              <a:sym typeface="Roboto"/>
            </a:endParaRPr>
          </a:p>
          <a:p>
            <a:pPr marL="457200" lvl="0" indent="-285750" algn="l" rtl="0">
              <a:spcBef>
                <a:spcPts val="0"/>
              </a:spcBef>
              <a:spcAft>
                <a:spcPts val="0"/>
              </a:spcAft>
              <a:buClr>
                <a:schemeClr val="lt1"/>
              </a:buClr>
              <a:buSzPts val="900"/>
              <a:buFont typeface="Roboto"/>
              <a:buChar char="●"/>
            </a:pPr>
            <a:r>
              <a:rPr lang="en-US" sz="900" dirty="0">
                <a:solidFill>
                  <a:schemeClr val="lt1"/>
                </a:solidFill>
                <a:latin typeface="Roboto"/>
                <a:ea typeface="Roboto"/>
                <a:cs typeface="Roboto"/>
                <a:sym typeface="Roboto"/>
              </a:rPr>
              <a:t>Earned a</a:t>
            </a:r>
            <a:r>
              <a:rPr lang="en-US" sz="900" dirty="0">
                <a:solidFill>
                  <a:schemeClr val="lt1"/>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 </a:t>
            </a:r>
            <a:r>
              <a:rPr lang="en-US" sz="900" u="sng" dirty="0">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quality, in-demand non-degree</a:t>
            </a:r>
            <a:r>
              <a:rPr lang="en-US" sz="900" dirty="0">
                <a:solidFill>
                  <a:schemeClr val="lt1"/>
                </a:solidFill>
                <a:latin typeface="Roboto"/>
                <a:ea typeface="Roboto"/>
                <a:cs typeface="Roboto"/>
                <a:sym typeface="Roboto"/>
              </a:rPr>
              <a:t> credential</a:t>
            </a:r>
            <a:endParaRPr sz="900" dirty="0">
              <a:solidFill>
                <a:schemeClr val="lt1"/>
              </a:solidFill>
              <a:latin typeface="Roboto"/>
              <a:ea typeface="Roboto"/>
              <a:cs typeface="Roboto"/>
              <a:sym typeface="Roboto"/>
            </a:endParaRPr>
          </a:p>
          <a:p>
            <a:pPr marL="457200" lvl="0" indent="-285750" algn="l" rtl="0">
              <a:lnSpc>
                <a:spcPct val="115000"/>
              </a:lnSpc>
              <a:spcBef>
                <a:spcPts val="0"/>
              </a:spcBef>
              <a:spcAft>
                <a:spcPts val="0"/>
              </a:spcAft>
              <a:buClr>
                <a:schemeClr val="lt1"/>
              </a:buClr>
              <a:buSzPts val="900"/>
              <a:buFont typeface="Roboto"/>
              <a:buChar char="●"/>
            </a:pPr>
            <a:r>
              <a:rPr lang="en-US" sz="900" dirty="0">
                <a:solidFill>
                  <a:schemeClr val="lt1"/>
                </a:solidFill>
                <a:latin typeface="Roboto"/>
                <a:ea typeface="Roboto"/>
                <a:cs typeface="Roboto"/>
                <a:sym typeface="Roboto"/>
              </a:rPr>
              <a:t>Earned 12 college credits that count toward a postsecondary credential</a:t>
            </a:r>
            <a:endParaRPr sz="900" dirty="0">
              <a:solidFill>
                <a:schemeClr val="lt1"/>
              </a:solidFill>
              <a:latin typeface="Roboto"/>
              <a:ea typeface="Roboto"/>
              <a:cs typeface="Roboto"/>
              <a:sym typeface="Roboto"/>
            </a:endParaRPr>
          </a:p>
          <a:p>
            <a:pPr marL="457200" lvl="0" indent="-285750" algn="l" rtl="0">
              <a:lnSpc>
                <a:spcPct val="115000"/>
              </a:lnSpc>
              <a:spcBef>
                <a:spcPts val="0"/>
              </a:spcBef>
              <a:spcAft>
                <a:spcPts val="1200"/>
              </a:spcAft>
              <a:buClr>
                <a:schemeClr val="lt1"/>
              </a:buClr>
              <a:buSzPts val="900"/>
              <a:buFont typeface="Roboto"/>
              <a:buChar char="●"/>
            </a:pPr>
            <a:r>
              <a:rPr lang="en-US" sz="900" dirty="0">
                <a:solidFill>
                  <a:schemeClr val="lt1"/>
                </a:solidFill>
                <a:latin typeface="Roboto"/>
                <a:ea typeface="Roboto"/>
                <a:cs typeface="Roboto"/>
                <a:sym typeface="Roboto"/>
              </a:rPr>
              <a:t>Participated in one high-quality work-based learning (WBL) opportunity (from the Learning Through Work and Learning at Work on the</a:t>
            </a:r>
            <a:r>
              <a:rPr lang="en-US" sz="900" dirty="0">
                <a:solidFill>
                  <a:schemeClr val="lt1"/>
                </a:solidFill>
                <a:uFill>
                  <a:noFill/>
                </a:uFill>
                <a:latin typeface="Roboto"/>
                <a:ea typeface="Roboto"/>
                <a:cs typeface="Roboto"/>
                <a:sym typeface="Roboto"/>
                <a:hlinkClick r:id="rId5">
                  <a:extLst>
                    <a:ext uri="{A12FA001-AC4F-418D-AE19-62706E023703}">
                      <ahyp:hlinkClr xmlns:ahyp="http://schemas.microsoft.com/office/drawing/2018/hyperlinkcolor" val="tx"/>
                    </a:ext>
                  </a:extLst>
                </a:hlinkClick>
              </a:rPr>
              <a:t> </a:t>
            </a:r>
            <a:r>
              <a:rPr lang="en-US" sz="900" u="sng" dirty="0">
                <a:solidFill>
                  <a:schemeClr val="lt1"/>
                </a:solidFill>
                <a:latin typeface="Roboto"/>
                <a:ea typeface="Roboto"/>
                <a:cs typeface="Roboto"/>
                <a:sym typeface="Roboto"/>
                <a:hlinkClick r:id="rId5">
                  <a:extLst>
                    <a:ext uri="{A12FA001-AC4F-418D-AE19-62706E023703}">
                      <ahyp:hlinkClr xmlns:ahyp="http://schemas.microsoft.com/office/drawing/2018/hyperlinkcolor" val="tx"/>
                    </a:ext>
                  </a:extLst>
                </a:hlinkClick>
              </a:rPr>
              <a:t>Work-based Learning Continuum</a:t>
            </a:r>
            <a:r>
              <a:rPr lang="en-US" sz="900" dirty="0">
                <a:solidFill>
                  <a:schemeClr val="lt1"/>
                </a:solidFill>
                <a:latin typeface="Roboto"/>
                <a:ea typeface="Roboto"/>
                <a:cs typeface="Roboto"/>
                <a:sym typeface="Roboto"/>
              </a:rPr>
              <a:t>)</a:t>
            </a:r>
            <a:endParaRPr sz="1200" b="1" dirty="0">
              <a:solidFill>
                <a:schemeClr val="lt1"/>
              </a:solidFill>
              <a:latin typeface="Roboto"/>
              <a:ea typeface="Roboto"/>
              <a:cs typeface="Roboto"/>
              <a:sym typeface="Roboto"/>
            </a:endParaRPr>
          </a:p>
        </p:txBody>
      </p:sp>
      <p:sp>
        <p:nvSpPr>
          <p:cNvPr id="1538" name="Google Shape;1538;g380476e3f9c_2_1412"/>
          <p:cNvSpPr/>
          <p:nvPr/>
        </p:nvSpPr>
        <p:spPr>
          <a:xfrm>
            <a:off x="8045951" y="49375"/>
            <a:ext cx="782700" cy="725400"/>
          </a:xfrm>
          <a:prstGeom prst="ellipse">
            <a:avLst/>
          </a:prstGeom>
          <a:solidFill>
            <a:srgbClr val="2F467C"/>
          </a:solidFill>
          <a:ln w="9525" cap="flat" cmpd="sng">
            <a:solidFill>
              <a:schemeClr val="dk2"/>
            </a:solidFill>
            <a:prstDash val="solid"/>
            <a:round/>
            <a:headEnd type="none" w="sm" len="sm"/>
            <a:tailEnd type="none" w="sm" len="sm"/>
          </a:ln>
        </p:spPr>
        <p:txBody>
          <a:bodyPr spcFirstLastPara="1" wrap="square" lIns="0" tIns="91425" rIns="0" bIns="91425" anchor="ctr" anchorCtr="0">
            <a:noAutofit/>
          </a:bodyPr>
          <a:lstStyle/>
          <a:p>
            <a:pPr marL="0" lvl="0" indent="0" algn="ctr" rtl="0">
              <a:spcBef>
                <a:spcPts val="0"/>
              </a:spcBef>
              <a:spcAft>
                <a:spcPts val="0"/>
              </a:spcAft>
              <a:buNone/>
            </a:pPr>
            <a:r>
              <a:rPr lang="en-US" sz="1200" b="1">
                <a:solidFill>
                  <a:schemeClr val="lt1"/>
                </a:solidFill>
              </a:rPr>
              <a:t>HS</a:t>
            </a:r>
            <a:endParaRPr sz="1200" b="1">
              <a:solidFill>
                <a:schemeClr val="lt1"/>
              </a:solidFill>
            </a:endParaRPr>
          </a:p>
          <a:p>
            <a:pPr marL="0" lvl="0" indent="0" algn="ctr" rtl="0">
              <a:spcBef>
                <a:spcPts val="0"/>
              </a:spcBef>
              <a:spcAft>
                <a:spcPts val="0"/>
              </a:spcAft>
              <a:buNone/>
            </a:pPr>
            <a:r>
              <a:rPr lang="en-US" sz="1200" b="1">
                <a:solidFill>
                  <a:schemeClr val="lt1"/>
                </a:solidFill>
              </a:rPr>
              <a:t>PWR</a:t>
            </a:r>
            <a:endParaRPr sz="1200" b="1">
              <a:solidFill>
                <a:schemeClr val="lt1"/>
              </a:solidFill>
            </a:endParaRPr>
          </a:p>
        </p:txBody>
      </p:sp>
      <p:sp>
        <p:nvSpPr>
          <p:cNvPr id="1539" name="Google Shape;1539;g380476e3f9c_2_1412"/>
          <p:cNvSpPr txBox="1"/>
          <p:nvPr/>
        </p:nvSpPr>
        <p:spPr>
          <a:xfrm>
            <a:off x="229099" y="1329819"/>
            <a:ext cx="2347800" cy="255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300" b="1">
                <a:solidFill>
                  <a:schemeClr val="dk2"/>
                </a:solidFill>
                <a:latin typeface="Roboto"/>
                <a:ea typeface="Roboto"/>
                <a:cs typeface="Roboto"/>
                <a:sym typeface="Roboto"/>
              </a:rPr>
              <a:t>Sample Strategies</a:t>
            </a:r>
            <a:endParaRPr sz="1300" b="1">
              <a:solidFill>
                <a:schemeClr val="dk2"/>
              </a:solidFill>
              <a:latin typeface="Roboto"/>
              <a:ea typeface="Roboto"/>
              <a:cs typeface="Roboto"/>
              <a:sym typeface="Roboto"/>
            </a:endParaRPr>
          </a:p>
          <a:p>
            <a:pPr marL="457200" lvl="0" indent="-311150" algn="l" rtl="0">
              <a:lnSpc>
                <a:spcPct val="115000"/>
              </a:lnSpc>
              <a:spcBef>
                <a:spcPts val="1000"/>
              </a:spcBef>
              <a:spcAft>
                <a:spcPts val="0"/>
              </a:spcAft>
              <a:buClr>
                <a:schemeClr val="dk2"/>
              </a:buClr>
              <a:buSzPts val="1300"/>
              <a:buFont typeface="Roboto"/>
              <a:buChar char="●"/>
            </a:pPr>
            <a:r>
              <a:rPr lang="en-US" sz="1300">
                <a:solidFill>
                  <a:schemeClr val="dk2"/>
                </a:solidFill>
                <a:latin typeface="Roboto"/>
                <a:ea typeface="Roboto"/>
                <a:cs typeface="Roboto"/>
                <a:sym typeface="Roboto"/>
              </a:rPr>
              <a:t>Support district-level efforts to provid</a:t>
            </a:r>
            <a:r>
              <a:rPr lang="en-US" sz="1300">
                <a:solidFill>
                  <a:schemeClr val="dk2"/>
                </a:solidFill>
                <a:latin typeface="Roboto"/>
                <a:ea typeface="Roboto"/>
                <a:cs typeface="Roboto"/>
                <a:sym typeface="Robo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e </a:t>
            </a:r>
            <a:r>
              <a:rPr lang="en-US" sz="1300">
                <a:solidFill>
                  <a:schemeClr val="dk2"/>
                </a:solidFill>
                <a:latin typeface="Roboto"/>
                <a:ea typeface="Roboto"/>
                <a:cs typeface="Roboto"/>
                <a:sym typeface="Roboto"/>
              </a:rPr>
              <a:t>multiple pathway options for postsecondary workforce readiness (PWR) aligned to student interests and goals</a:t>
            </a:r>
            <a:endParaRPr sz="1300">
              <a:solidFill>
                <a:schemeClr val="dk2"/>
              </a:solidFill>
              <a:latin typeface="Roboto"/>
              <a:ea typeface="Roboto"/>
              <a:cs typeface="Roboto"/>
              <a:sym typeface="Roboto"/>
            </a:endParaRPr>
          </a:p>
        </p:txBody>
      </p:sp>
      <p:sp>
        <p:nvSpPr>
          <p:cNvPr id="1540" name="Google Shape;1540;g380476e3f9c_2_1412"/>
          <p:cNvSpPr txBox="1"/>
          <p:nvPr/>
        </p:nvSpPr>
        <p:spPr>
          <a:xfrm>
            <a:off x="2805650" y="1150244"/>
            <a:ext cx="3080700" cy="3561000"/>
          </a:xfrm>
          <a:prstGeom prst="rect">
            <a:avLst/>
          </a:prstGeom>
          <a:noFill/>
          <a:ln>
            <a:noFill/>
          </a:ln>
        </p:spPr>
        <p:txBody>
          <a:bodyPr spcFirstLastPara="1" wrap="square" lIns="91425" tIns="91425" rIns="91425" bIns="91425" anchor="t" anchorCtr="0">
            <a:noAutofit/>
          </a:bodyPr>
          <a:lstStyle/>
          <a:p>
            <a:pPr marL="0" lvl="0" indent="0" algn="l" rtl="0">
              <a:spcBef>
                <a:spcPts val="1000"/>
              </a:spcBef>
              <a:spcAft>
                <a:spcPts val="0"/>
              </a:spcAft>
              <a:buNone/>
            </a:pPr>
            <a:r>
              <a:rPr lang="en-US" sz="1200" b="1">
                <a:solidFill>
                  <a:schemeClr val="dk2"/>
                </a:solidFill>
                <a:latin typeface="Roboto"/>
                <a:ea typeface="Roboto"/>
                <a:cs typeface="Roboto"/>
                <a:sym typeface="Roboto"/>
              </a:rPr>
              <a:t>Sample Activities</a:t>
            </a:r>
            <a:endParaRPr sz="1200" b="1">
              <a:solidFill>
                <a:schemeClr val="dk2"/>
              </a:solidFill>
              <a:latin typeface="Roboto"/>
              <a:ea typeface="Roboto"/>
              <a:cs typeface="Roboto"/>
              <a:sym typeface="Roboto"/>
            </a:endParaRPr>
          </a:p>
          <a:p>
            <a:pPr marL="457200" lvl="0" indent="-304800" algn="l" rtl="0">
              <a:lnSpc>
                <a:spcPct val="115000"/>
              </a:lnSpc>
              <a:spcBef>
                <a:spcPts val="1000"/>
              </a:spcBef>
              <a:spcAft>
                <a:spcPts val="0"/>
              </a:spcAft>
              <a:buClr>
                <a:schemeClr val="dk2"/>
              </a:buClr>
              <a:buSzPts val="1200"/>
              <a:buFont typeface="Roboto"/>
              <a:buChar char="●"/>
            </a:pPr>
            <a:r>
              <a:rPr lang="en-US" sz="1200" b="1">
                <a:solidFill>
                  <a:schemeClr val="dk2"/>
                </a:solidFill>
                <a:latin typeface="Roboto"/>
                <a:ea typeface="Roboto"/>
                <a:cs typeface="Roboto"/>
                <a:sym typeface="Roboto"/>
              </a:rPr>
              <a:t>Offer guidance</a:t>
            </a:r>
            <a:r>
              <a:rPr lang="en-US" sz="1200">
                <a:solidFill>
                  <a:schemeClr val="dk2"/>
                </a:solidFill>
                <a:latin typeface="Roboto"/>
                <a:ea typeface="Roboto"/>
                <a:cs typeface="Roboto"/>
                <a:sym typeface="Roboto"/>
              </a:rPr>
              <a:t> on apprenticeships, micro-credentials, internships, certificates, and diploma endorsements</a:t>
            </a:r>
            <a:endParaRPr sz="1200">
              <a:solidFill>
                <a:schemeClr val="dk2"/>
              </a:solidFill>
              <a:latin typeface="Roboto"/>
              <a:ea typeface="Roboto"/>
              <a:cs typeface="Roboto"/>
              <a:sym typeface="Roboto"/>
            </a:endParaRPr>
          </a:p>
          <a:p>
            <a:pPr marL="457200" lvl="0" indent="-304800" algn="l" rtl="0">
              <a:lnSpc>
                <a:spcPct val="115000"/>
              </a:lnSpc>
              <a:spcBef>
                <a:spcPts val="1000"/>
              </a:spcBef>
              <a:spcAft>
                <a:spcPts val="0"/>
              </a:spcAft>
              <a:buClr>
                <a:schemeClr val="dk2"/>
              </a:buClr>
              <a:buSzPts val="1200"/>
              <a:buFont typeface="Roboto"/>
              <a:buChar char="●"/>
            </a:pPr>
            <a:r>
              <a:rPr lang="en-US" sz="1200">
                <a:solidFill>
                  <a:schemeClr val="dk2"/>
                </a:solidFill>
                <a:latin typeface="Roboto"/>
                <a:ea typeface="Roboto"/>
                <a:cs typeface="Roboto"/>
                <a:sym typeface="Roboto"/>
              </a:rPr>
              <a:t>Review policies</a:t>
            </a:r>
            <a:r>
              <a:rPr lang="en-US" sz="1200" b="1">
                <a:solidFill>
                  <a:schemeClr val="dk2"/>
                </a:solidFill>
                <a:latin typeface="Roboto"/>
                <a:ea typeface="Roboto"/>
                <a:cs typeface="Roboto"/>
                <a:sym typeface="Roboto"/>
              </a:rPr>
              <a:t> to address barriers</a:t>
            </a:r>
            <a:r>
              <a:rPr lang="en-US" sz="1200">
                <a:solidFill>
                  <a:schemeClr val="dk2"/>
                </a:solidFill>
                <a:latin typeface="Roboto"/>
                <a:ea typeface="Roboto"/>
                <a:cs typeface="Roboto"/>
                <a:sym typeface="Roboto"/>
              </a:rPr>
              <a:t>, opening up new pathways for relevant secondary education</a:t>
            </a:r>
            <a:endParaRPr sz="1200">
              <a:solidFill>
                <a:schemeClr val="dk2"/>
              </a:solidFill>
              <a:latin typeface="Roboto"/>
              <a:ea typeface="Roboto"/>
              <a:cs typeface="Roboto"/>
              <a:sym typeface="Roboto"/>
            </a:endParaRPr>
          </a:p>
          <a:p>
            <a:pPr marL="457200" lvl="0" indent="-304800" algn="l" rtl="0">
              <a:lnSpc>
                <a:spcPct val="115000"/>
              </a:lnSpc>
              <a:spcBef>
                <a:spcPts val="1000"/>
              </a:spcBef>
              <a:spcAft>
                <a:spcPts val="0"/>
              </a:spcAft>
              <a:buClr>
                <a:schemeClr val="dk2"/>
              </a:buClr>
              <a:buSzPts val="1200"/>
              <a:buFont typeface="Roboto"/>
              <a:buChar char="●"/>
            </a:pPr>
            <a:r>
              <a:rPr lang="en-US" sz="1200" b="1">
                <a:solidFill>
                  <a:schemeClr val="dk2"/>
                </a:solidFill>
                <a:latin typeface="Roboto"/>
                <a:ea typeface="Roboto"/>
                <a:cs typeface="Roboto"/>
                <a:sym typeface="Roboto"/>
              </a:rPr>
              <a:t>Create models for rural districts</a:t>
            </a:r>
            <a:r>
              <a:rPr lang="en-US" sz="1200">
                <a:solidFill>
                  <a:schemeClr val="dk2"/>
                </a:solidFill>
                <a:latin typeface="Roboto"/>
                <a:ea typeface="Roboto"/>
                <a:cs typeface="Roboto"/>
                <a:sym typeface="Roboto"/>
              </a:rPr>
              <a:t> to expand access and enable cross-district collaboration on best practices</a:t>
            </a:r>
            <a:endParaRPr sz="1200">
              <a:solidFill>
                <a:schemeClr val="dk2"/>
              </a:solidFill>
              <a:latin typeface="Roboto"/>
              <a:ea typeface="Roboto"/>
              <a:cs typeface="Roboto"/>
              <a:sym typeface="Roboto"/>
            </a:endParaRPr>
          </a:p>
        </p:txBody>
      </p:sp>
      <p:sp>
        <p:nvSpPr>
          <p:cNvPr id="1541" name="Google Shape;1541;g380476e3f9c_2_1412"/>
          <p:cNvSpPr txBox="1"/>
          <p:nvPr/>
        </p:nvSpPr>
        <p:spPr>
          <a:xfrm>
            <a:off x="5886350" y="1294650"/>
            <a:ext cx="3080700" cy="280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300" b="1">
                <a:solidFill>
                  <a:schemeClr val="dk2"/>
                </a:solidFill>
                <a:latin typeface="Roboto"/>
                <a:ea typeface="Roboto"/>
                <a:cs typeface="Roboto"/>
                <a:sym typeface="Roboto"/>
              </a:rPr>
              <a:t>Sample Indicators</a:t>
            </a:r>
            <a:endParaRPr sz="1300" b="1">
              <a:solidFill>
                <a:schemeClr val="dk2"/>
              </a:solidFill>
              <a:latin typeface="Roboto"/>
              <a:ea typeface="Roboto"/>
              <a:cs typeface="Roboto"/>
              <a:sym typeface="Roboto"/>
            </a:endParaRPr>
          </a:p>
          <a:p>
            <a:pPr marL="457200" lvl="0" indent="-311150" algn="l" rtl="0">
              <a:lnSpc>
                <a:spcPct val="115000"/>
              </a:lnSpc>
              <a:spcBef>
                <a:spcPts val="1000"/>
              </a:spcBef>
              <a:spcAft>
                <a:spcPts val="0"/>
              </a:spcAft>
              <a:buClr>
                <a:schemeClr val="dk2"/>
              </a:buClr>
              <a:buSzPts val="1300"/>
              <a:buChar char="●"/>
            </a:pPr>
            <a:r>
              <a:rPr lang="en-US" sz="1300" i="1">
                <a:solidFill>
                  <a:schemeClr val="dk2"/>
                </a:solidFill>
                <a:latin typeface="Roboto"/>
                <a:ea typeface="Roboto"/>
                <a:cs typeface="Roboto"/>
                <a:sym typeface="Roboto"/>
              </a:rPr>
              <a:t>Leading</a:t>
            </a:r>
            <a:r>
              <a:rPr lang="en-US" sz="1300">
                <a:solidFill>
                  <a:schemeClr val="dk2"/>
                </a:solidFill>
                <a:latin typeface="Roboto"/>
                <a:ea typeface="Roboto"/>
                <a:cs typeface="Roboto"/>
                <a:sym typeface="Roboto"/>
              </a:rPr>
              <a:t>: By June 2027, 70% of districts will attend a PWR regional training to build capacity to implement pathways</a:t>
            </a:r>
            <a:endParaRPr sz="1300">
              <a:solidFill>
                <a:schemeClr val="dk2"/>
              </a:solidFill>
              <a:latin typeface="Roboto"/>
              <a:ea typeface="Roboto"/>
              <a:cs typeface="Roboto"/>
              <a:sym typeface="Roboto"/>
            </a:endParaRPr>
          </a:p>
          <a:p>
            <a:pPr marL="457200" lvl="0" indent="-311150" algn="l" rtl="0">
              <a:lnSpc>
                <a:spcPct val="115000"/>
              </a:lnSpc>
              <a:spcBef>
                <a:spcPts val="1000"/>
              </a:spcBef>
              <a:spcAft>
                <a:spcPts val="1000"/>
              </a:spcAft>
              <a:buClr>
                <a:schemeClr val="dk2"/>
              </a:buClr>
              <a:buSzPts val="1300"/>
              <a:buChar char="●"/>
            </a:pPr>
            <a:r>
              <a:rPr lang="en-US" sz="1300" i="1">
                <a:solidFill>
                  <a:schemeClr val="dk2"/>
                </a:solidFill>
                <a:latin typeface="Roboto"/>
                <a:ea typeface="Roboto"/>
                <a:cs typeface="Roboto"/>
                <a:sym typeface="Roboto"/>
              </a:rPr>
              <a:t>Lagging</a:t>
            </a:r>
            <a:r>
              <a:rPr lang="en-US" sz="1300">
                <a:solidFill>
                  <a:schemeClr val="dk2"/>
                </a:solidFill>
                <a:latin typeface="Roboto"/>
                <a:ea typeface="Roboto"/>
                <a:cs typeface="Roboto"/>
                <a:sym typeface="Roboto"/>
              </a:rPr>
              <a:t>: In the 2027-2028 school year, Colorado’s four-year graduation rate will increase to 90% and seven-year graduation rate will increase to 95%</a:t>
            </a:r>
            <a:endParaRPr sz="1300">
              <a:solidFill>
                <a:schemeClr val="dk2"/>
              </a:solidFill>
              <a:latin typeface="Roboto"/>
              <a:ea typeface="Roboto"/>
              <a:cs typeface="Roboto"/>
              <a:sym typeface="Roboto"/>
            </a:endParaRPr>
          </a:p>
        </p:txBody>
      </p:sp>
      <p:sp>
        <p:nvSpPr>
          <p:cNvPr id="1542" name="Google Shape;1542;g380476e3f9c_2_1412"/>
          <p:cNvSpPr txBox="1"/>
          <p:nvPr/>
        </p:nvSpPr>
        <p:spPr>
          <a:xfrm>
            <a:off x="8045950" y="3921375"/>
            <a:ext cx="1050900" cy="531300"/>
          </a:xfrm>
          <a:prstGeom prst="rect">
            <a:avLst/>
          </a:prstGeom>
          <a:solidFill>
            <a:srgbClr val="488BC9"/>
          </a:solidFill>
          <a:ln w="9525" cap="flat" cmpd="sng">
            <a:solidFill>
              <a:srgbClr val="488BC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500">
                <a:solidFill>
                  <a:srgbClr val="0E0E0F"/>
                </a:solidFill>
                <a:latin typeface="Roboto"/>
                <a:ea typeface="Roboto"/>
                <a:cs typeface="Roboto"/>
                <a:sym typeface="Roboto"/>
              </a:rPr>
              <a:t>Reminder</a:t>
            </a:r>
            <a:endParaRPr sz="1500">
              <a:solidFill>
                <a:srgbClr val="0E0E0F"/>
              </a:solidFill>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46"/>
        <p:cNvGrpSpPr/>
        <p:nvPr/>
      </p:nvGrpSpPr>
      <p:grpSpPr>
        <a:xfrm>
          <a:off x="0" y="0"/>
          <a:ext cx="0" cy="0"/>
          <a:chOff x="0" y="0"/>
          <a:chExt cx="0" cy="0"/>
        </a:xfrm>
      </p:grpSpPr>
      <p:sp>
        <p:nvSpPr>
          <p:cNvPr id="1547" name="Google Shape;1547;g380476e3f9c_2_1423"/>
          <p:cNvSpPr txBox="1">
            <a:spLocks noGrp="1"/>
          </p:cNvSpPr>
          <p:nvPr>
            <p:ph type="title"/>
          </p:nvPr>
        </p:nvSpPr>
        <p:spPr>
          <a:xfrm>
            <a:off x="0" y="3361600"/>
            <a:ext cx="9144000" cy="666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US"/>
              <a:t>Senate Bill 25-315 Refresher</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51"/>
        <p:cNvGrpSpPr/>
        <p:nvPr/>
      </p:nvGrpSpPr>
      <p:grpSpPr>
        <a:xfrm>
          <a:off x="0" y="0"/>
          <a:ext cx="0" cy="0"/>
          <a:chOff x="0" y="0"/>
          <a:chExt cx="0" cy="0"/>
        </a:xfrm>
      </p:grpSpPr>
      <p:sp>
        <p:nvSpPr>
          <p:cNvPr id="1562" name="Google Shape;1562;g380476e3f9c_2_1427"/>
          <p:cNvSpPr txBox="1"/>
          <p:nvPr/>
        </p:nvSpPr>
        <p:spPr>
          <a:xfrm>
            <a:off x="8093100" y="-19700"/>
            <a:ext cx="1050900" cy="531300"/>
          </a:xfrm>
          <a:prstGeom prst="rect">
            <a:avLst/>
          </a:prstGeom>
          <a:solidFill>
            <a:srgbClr val="488BC9"/>
          </a:solidFill>
          <a:ln w="9525" cap="flat" cmpd="sng">
            <a:solidFill>
              <a:srgbClr val="488BC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500">
                <a:solidFill>
                  <a:srgbClr val="0E0E0F"/>
                </a:solidFill>
                <a:latin typeface="Roboto"/>
                <a:ea typeface="Roboto"/>
                <a:cs typeface="Roboto"/>
                <a:sym typeface="Roboto"/>
              </a:rPr>
              <a:t>Reminder</a:t>
            </a:r>
            <a:endParaRPr sz="1500">
              <a:solidFill>
                <a:srgbClr val="0E0E0F"/>
              </a:solidFill>
              <a:latin typeface="Roboto"/>
              <a:ea typeface="Roboto"/>
              <a:cs typeface="Roboto"/>
              <a:sym typeface="Roboto"/>
            </a:endParaRPr>
          </a:p>
        </p:txBody>
      </p:sp>
      <p:sp>
        <p:nvSpPr>
          <p:cNvPr id="1552" name="Google Shape;1552;g380476e3f9c_2_1427"/>
          <p:cNvSpPr txBox="1">
            <a:spLocks noGrp="1"/>
          </p:cNvSpPr>
          <p:nvPr>
            <p:ph type="title" idx="3"/>
          </p:nvPr>
        </p:nvSpPr>
        <p:spPr>
          <a:xfrm>
            <a:off x="320050" y="266475"/>
            <a:ext cx="8476800" cy="3213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n-US" b="0"/>
              <a:t>SB 25-315 gradually repurposes existing PWR funding into three funds</a:t>
            </a:r>
            <a:endParaRPr b="0"/>
          </a:p>
        </p:txBody>
      </p:sp>
      <p:sp>
        <p:nvSpPr>
          <p:cNvPr id="1557" name="Google Shape;1557;g380476e3f9c_2_1427"/>
          <p:cNvSpPr txBox="1">
            <a:spLocks noGrp="1"/>
          </p:cNvSpPr>
          <p:nvPr>
            <p:ph type="body" idx="1"/>
          </p:nvPr>
        </p:nvSpPr>
        <p:spPr>
          <a:xfrm>
            <a:off x="382488" y="1145800"/>
            <a:ext cx="2561700" cy="197400"/>
          </a:xfrm>
          <a:prstGeom prst="rect">
            <a:avLst/>
          </a:prstGeom>
          <a:solidFill>
            <a:srgbClr val="C8EEFA"/>
          </a:solidFill>
        </p:spPr>
        <p:txBody>
          <a:bodyPr spcFirstLastPara="1" wrap="square" lIns="0" tIns="0" rIns="91425" bIns="27425" anchor="ctr" anchorCtr="0">
            <a:noAutofit/>
          </a:bodyPr>
          <a:lstStyle/>
          <a:p>
            <a:pPr marL="0" lvl="0" indent="0" algn="ctr" rtl="0">
              <a:lnSpc>
                <a:spcPct val="100000"/>
              </a:lnSpc>
              <a:spcBef>
                <a:spcPts val="0"/>
              </a:spcBef>
              <a:spcAft>
                <a:spcPts val="800"/>
              </a:spcAft>
              <a:buNone/>
            </a:pPr>
            <a:r>
              <a:rPr lang="en-US" sz="1800" b="1">
                <a:solidFill>
                  <a:schemeClr val="dk2"/>
                </a:solidFill>
              </a:rPr>
              <a:t>FY 25-26 </a:t>
            </a:r>
            <a:endParaRPr sz="1800" b="1">
              <a:solidFill>
                <a:schemeClr val="dk2"/>
              </a:solidFill>
            </a:endParaRPr>
          </a:p>
        </p:txBody>
      </p:sp>
      <p:sp>
        <p:nvSpPr>
          <p:cNvPr id="1553" name="Google Shape;1553;g380476e3f9c_2_1427"/>
          <p:cNvSpPr txBox="1">
            <a:spLocks noGrp="1"/>
          </p:cNvSpPr>
          <p:nvPr>
            <p:ph type="body" idx="1"/>
          </p:nvPr>
        </p:nvSpPr>
        <p:spPr>
          <a:xfrm>
            <a:off x="381638" y="1396550"/>
            <a:ext cx="2561700" cy="763800"/>
          </a:xfrm>
          <a:prstGeom prst="rect">
            <a:avLst/>
          </a:prstGeom>
        </p:spPr>
        <p:txBody>
          <a:bodyPr spcFirstLastPara="1" wrap="square" lIns="0" tIns="0" rIns="91425" bIns="91425" anchor="t" anchorCtr="0">
            <a:noAutofit/>
          </a:bodyPr>
          <a:lstStyle/>
          <a:p>
            <a:pPr marL="457200" lvl="0" indent="-342900" algn="l" rtl="0">
              <a:lnSpc>
                <a:spcPct val="100000"/>
              </a:lnSpc>
              <a:spcBef>
                <a:spcPts val="0"/>
              </a:spcBef>
              <a:spcAft>
                <a:spcPts val="0"/>
              </a:spcAft>
              <a:buClr>
                <a:schemeClr val="dk2"/>
              </a:buClr>
              <a:buSzPts val="1800"/>
              <a:buChar char="●"/>
            </a:pPr>
            <a:r>
              <a:rPr lang="en-US" sz="1800" b="1" dirty="0">
                <a:solidFill>
                  <a:schemeClr val="dk2"/>
                </a:solidFill>
                <a:highlight>
                  <a:srgbClr val="FFFF00"/>
                </a:highlight>
              </a:rPr>
              <a:t>Start-Up Fund</a:t>
            </a:r>
            <a:endParaRPr sz="1800" b="1" dirty="0">
              <a:solidFill>
                <a:schemeClr val="dk2"/>
              </a:solidFill>
              <a:highlight>
                <a:srgbClr val="FFFF00"/>
              </a:highlight>
            </a:endParaRPr>
          </a:p>
          <a:p>
            <a:pPr marL="914400" lvl="1" indent="-342900" algn="l" rtl="0">
              <a:lnSpc>
                <a:spcPct val="100000"/>
              </a:lnSpc>
              <a:spcBef>
                <a:spcPts val="0"/>
              </a:spcBef>
              <a:spcAft>
                <a:spcPts val="0"/>
              </a:spcAft>
              <a:buClr>
                <a:schemeClr val="dk2"/>
              </a:buClr>
              <a:buSzPts val="1800"/>
              <a:buFont typeface="Roboto"/>
              <a:buChar char="○"/>
            </a:pPr>
            <a:r>
              <a:rPr lang="en-US" sz="1800" b="1" dirty="0">
                <a:solidFill>
                  <a:schemeClr val="dk2"/>
                </a:solidFill>
                <a:highlight>
                  <a:srgbClr val="FFFF00"/>
                </a:highlight>
              </a:rPr>
              <a:t>$4.5 million</a:t>
            </a:r>
            <a:r>
              <a:rPr lang="en-US" sz="1800" dirty="0">
                <a:solidFill>
                  <a:schemeClr val="dk2"/>
                </a:solidFill>
              </a:rPr>
              <a:t> </a:t>
            </a:r>
            <a:endParaRPr sz="1800" dirty="0">
              <a:solidFill>
                <a:schemeClr val="dk2"/>
              </a:solidFill>
            </a:endParaRPr>
          </a:p>
          <a:p>
            <a:pPr marL="457200" lvl="0" indent="-342900" algn="l" rtl="0">
              <a:lnSpc>
                <a:spcPct val="100000"/>
              </a:lnSpc>
              <a:spcBef>
                <a:spcPts val="0"/>
              </a:spcBef>
              <a:spcAft>
                <a:spcPts val="0"/>
              </a:spcAft>
              <a:buClr>
                <a:schemeClr val="dk2"/>
              </a:buClr>
              <a:buSzPts val="1800"/>
              <a:buFont typeface="Roboto"/>
              <a:buChar char="●"/>
            </a:pPr>
            <a:r>
              <a:rPr lang="en-US" sz="1800" dirty="0">
                <a:solidFill>
                  <a:schemeClr val="dk2"/>
                </a:solidFill>
              </a:rPr>
              <a:t>ASCENT</a:t>
            </a:r>
            <a:endParaRPr sz="1800" dirty="0">
              <a:solidFill>
                <a:schemeClr val="dk2"/>
              </a:solidFill>
            </a:endParaRPr>
          </a:p>
          <a:p>
            <a:pPr marL="914400" lvl="1" indent="-342900" algn="l" rtl="0">
              <a:lnSpc>
                <a:spcPct val="100000"/>
              </a:lnSpc>
              <a:spcBef>
                <a:spcPts val="0"/>
              </a:spcBef>
              <a:spcAft>
                <a:spcPts val="0"/>
              </a:spcAft>
              <a:buClr>
                <a:schemeClr val="dk2"/>
              </a:buClr>
              <a:buSzPts val="1800"/>
              <a:buFont typeface="Roboto"/>
              <a:buChar char="○"/>
            </a:pPr>
            <a:r>
              <a:rPr lang="en-US" sz="1800" dirty="0">
                <a:solidFill>
                  <a:schemeClr val="dk2"/>
                </a:solidFill>
              </a:rPr>
              <a:t>~$14 million </a:t>
            </a:r>
            <a:endParaRPr sz="1800" dirty="0">
              <a:solidFill>
                <a:schemeClr val="dk2"/>
              </a:solidFill>
            </a:endParaRPr>
          </a:p>
          <a:p>
            <a:pPr marL="457200" lvl="0" indent="-342900" algn="l" rtl="0">
              <a:lnSpc>
                <a:spcPct val="100000"/>
              </a:lnSpc>
              <a:spcBef>
                <a:spcPts val="0"/>
              </a:spcBef>
              <a:spcAft>
                <a:spcPts val="0"/>
              </a:spcAft>
              <a:buClr>
                <a:schemeClr val="dk2"/>
              </a:buClr>
              <a:buSzPts val="1800"/>
              <a:buChar char="●"/>
            </a:pPr>
            <a:r>
              <a:rPr lang="en-US" sz="1800" dirty="0">
                <a:solidFill>
                  <a:schemeClr val="dk2"/>
                </a:solidFill>
              </a:rPr>
              <a:t>Career Development Incentive Program (CDIP)</a:t>
            </a:r>
            <a:endParaRPr sz="1800" dirty="0">
              <a:solidFill>
                <a:schemeClr val="dk2"/>
              </a:solidFill>
            </a:endParaRPr>
          </a:p>
          <a:p>
            <a:pPr marL="914400" lvl="1" indent="-342900" algn="l" rtl="0">
              <a:lnSpc>
                <a:spcPct val="100000"/>
              </a:lnSpc>
              <a:spcBef>
                <a:spcPts val="0"/>
              </a:spcBef>
              <a:spcAft>
                <a:spcPts val="0"/>
              </a:spcAft>
              <a:buClr>
                <a:schemeClr val="dk2"/>
              </a:buClr>
              <a:buSzPts val="1800"/>
              <a:buChar char="○"/>
            </a:pPr>
            <a:r>
              <a:rPr lang="en-US" sz="1800" dirty="0">
                <a:solidFill>
                  <a:schemeClr val="dk2"/>
                </a:solidFill>
              </a:rPr>
              <a:t>$5 million </a:t>
            </a:r>
            <a:endParaRPr sz="1800" dirty="0">
              <a:solidFill>
                <a:schemeClr val="dk2"/>
              </a:solidFill>
            </a:endParaRPr>
          </a:p>
        </p:txBody>
      </p:sp>
      <p:sp>
        <p:nvSpPr>
          <p:cNvPr id="1558" name="Google Shape;1558;g380476e3f9c_2_1427"/>
          <p:cNvSpPr txBox="1">
            <a:spLocks noGrp="1"/>
          </p:cNvSpPr>
          <p:nvPr>
            <p:ph type="body" idx="1"/>
          </p:nvPr>
        </p:nvSpPr>
        <p:spPr>
          <a:xfrm>
            <a:off x="3276888" y="1145875"/>
            <a:ext cx="2561700" cy="197400"/>
          </a:xfrm>
          <a:prstGeom prst="rect">
            <a:avLst/>
          </a:prstGeom>
          <a:solidFill>
            <a:srgbClr val="C8EEFA"/>
          </a:solidFill>
        </p:spPr>
        <p:txBody>
          <a:bodyPr spcFirstLastPara="1" wrap="square" lIns="0" tIns="0" rIns="91425" bIns="27425" anchor="ctr" anchorCtr="0">
            <a:noAutofit/>
          </a:bodyPr>
          <a:lstStyle/>
          <a:p>
            <a:pPr marL="0" lvl="0" indent="0" algn="ctr" rtl="0">
              <a:lnSpc>
                <a:spcPct val="100000"/>
              </a:lnSpc>
              <a:spcBef>
                <a:spcPts val="0"/>
              </a:spcBef>
              <a:spcAft>
                <a:spcPts val="800"/>
              </a:spcAft>
              <a:buNone/>
            </a:pPr>
            <a:r>
              <a:rPr lang="en-US" sz="1800" b="1" dirty="0">
                <a:solidFill>
                  <a:schemeClr val="dk2"/>
                </a:solidFill>
              </a:rPr>
              <a:t>FY 26-27 &amp; FY 27-28</a:t>
            </a:r>
            <a:endParaRPr sz="1800" b="1" dirty="0">
              <a:solidFill>
                <a:schemeClr val="dk2"/>
              </a:solidFill>
            </a:endParaRPr>
          </a:p>
        </p:txBody>
      </p:sp>
      <p:sp>
        <p:nvSpPr>
          <p:cNvPr id="1554" name="Google Shape;1554;g380476e3f9c_2_1427"/>
          <p:cNvSpPr txBox="1">
            <a:spLocks noGrp="1"/>
          </p:cNvSpPr>
          <p:nvPr>
            <p:ph type="body" idx="1"/>
          </p:nvPr>
        </p:nvSpPr>
        <p:spPr>
          <a:xfrm>
            <a:off x="3277650" y="1375550"/>
            <a:ext cx="2561700" cy="805800"/>
          </a:xfrm>
          <a:prstGeom prst="rect">
            <a:avLst/>
          </a:prstGeom>
        </p:spPr>
        <p:txBody>
          <a:bodyPr spcFirstLastPara="1" wrap="square" lIns="0" tIns="0" rIns="91425" bIns="91425" anchor="t" anchorCtr="0">
            <a:noAutofit/>
          </a:bodyPr>
          <a:lstStyle/>
          <a:p>
            <a:pPr marL="457200" lvl="0" indent="-342900" algn="l" rtl="0">
              <a:lnSpc>
                <a:spcPct val="100000"/>
              </a:lnSpc>
              <a:spcBef>
                <a:spcPts val="0"/>
              </a:spcBef>
              <a:spcAft>
                <a:spcPts val="0"/>
              </a:spcAft>
              <a:buClr>
                <a:schemeClr val="dk2"/>
              </a:buClr>
              <a:buSzPts val="1800"/>
              <a:buChar char="●"/>
            </a:pPr>
            <a:r>
              <a:rPr lang="en-US" sz="1800" b="1">
                <a:solidFill>
                  <a:schemeClr val="dk2"/>
                </a:solidFill>
                <a:highlight>
                  <a:srgbClr val="FFFF00"/>
                </a:highlight>
              </a:rPr>
              <a:t>Start-Up Fund</a:t>
            </a:r>
            <a:endParaRPr sz="1800" b="1">
              <a:solidFill>
                <a:schemeClr val="dk2"/>
              </a:solidFill>
              <a:highlight>
                <a:srgbClr val="FFFF00"/>
              </a:highlight>
            </a:endParaRPr>
          </a:p>
          <a:p>
            <a:pPr marL="914400" lvl="1" indent="-342900" algn="l" rtl="0">
              <a:lnSpc>
                <a:spcPct val="100000"/>
              </a:lnSpc>
              <a:spcBef>
                <a:spcPts val="0"/>
              </a:spcBef>
              <a:spcAft>
                <a:spcPts val="0"/>
              </a:spcAft>
              <a:buClr>
                <a:schemeClr val="dk2"/>
              </a:buClr>
              <a:buSzPts val="1800"/>
              <a:buChar char="○"/>
            </a:pPr>
            <a:r>
              <a:rPr lang="en-US" sz="1800" b="1">
                <a:solidFill>
                  <a:schemeClr val="dk2"/>
                </a:solidFill>
                <a:highlight>
                  <a:srgbClr val="FFFF00"/>
                </a:highlight>
              </a:rPr>
              <a:t>$10 million  </a:t>
            </a:r>
            <a:endParaRPr sz="1800" b="1">
              <a:solidFill>
                <a:schemeClr val="dk2"/>
              </a:solidFill>
              <a:highlight>
                <a:srgbClr val="FFFF00"/>
              </a:highlight>
            </a:endParaRPr>
          </a:p>
          <a:p>
            <a:pPr marL="457200" lvl="0" indent="-342900" algn="l" rtl="0">
              <a:lnSpc>
                <a:spcPct val="100000"/>
              </a:lnSpc>
              <a:spcBef>
                <a:spcPts val="0"/>
              </a:spcBef>
              <a:spcAft>
                <a:spcPts val="0"/>
              </a:spcAft>
              <a:buClr>
                <a:schemeClr val="dk2"/>
              </a:buClr>
              <a:buSzPts val="1800"/>
              <a:buChar char="●"/>
            </a:pPr>
            <a:r>
              <a:rPr lang="en-US" sz="1800">
                <a:solidFill>
                  <a:schemeClr val="dk2"/>
                </a:solidFill>
              </a:rPr>
              <a:t>ASCENT</a:t>
            </a:r>
            <a:endParaRPr sz="1800">
              <a:solidFill>
                <a:schemeClr val="dk2"/>
              </a:solidFill>
            </a:endParaRPr>
          </a:p>
          <a:p>
            <a:pPr marL="914400" lvl="1" indent="-342900" algn="l" rtl="0">
              <a:lnSpc>
                <a:spcPct val="100000"/>
              </a:lnSpc>
              <a:spcBef>
                <a:spcPts val="0"/>
              </a:spcBef>
              <a:spcAft>
                <a:spcPts val="0"/>
              </a:spcAft>
              <a:buClr>
                <a:schemeClr val="dk2"/>
              </a:buClr>
              <a:buSzPts val="1800"/>
              <a:buChar char="○"/>
            </a:pPr>
            <a:r>
              <a:rPr lang="en-US" sz="1800">
                <a:solidFill>
                  <a:schemeClr val="dk2"/>
                </a:solidFill>
              </a:rPr>
              <a:t>Rolls Off  </a:t>
            </a:r>
            <a:endParaRPr sz="1800">
              <a:solidFill>
                <a:schemeClr val="dk2"/>
              </a:solidFill>
            </a:endParaRPr>
          </a:p>
          <a:p>
            <a:pPr marL="457200" lvl="0" indent="-342900" algn="l" rtl="0">
              <a:lnSpc>
                <a:spcPct val="100000"/>
              </a:lnSpc>
              <a:spcBef>
                <a:spcPts val="0"/>
              </a:spcBef>
              <a:spcAft>
                <a:spcPts val="0"/>
              </a:spcAft>
              <a:buClr>
                <a:schemeClr val="dk2"/>
              </a:buClr>
              <a:buSzPts val="1800"/>
              <a:buChar char="●"/>
            </a:pPr>
            <a:r>
              <a:rPr lang="en-US" sz="1800">
                <a:solidFill>
                  <a:schemeClr val="dk2"/>
                </a:solidFill>
              </a:rPr>
              <a:t>CDIP</a:t>
            </a:r>
            <a:endParaRPr sz="1800">
              <a:solidFill>
                <a:schemeClr val="dk2"/>
              </a:solidFill>
            </a:endParaRPr>
          </a:p>
          <a:p>
            <a:pPr marL="914400" lvl="1" indent="-342900" algn="l" rtl="0">
              <a:lnSpc>
                <a:spcPct val="100000"/>
              </a:lnSpc>
              <a:spcBef>
                <a:spcPts val="0"/>
              </a:spcBef>
              <a:spcAft>
                <a:spcPts val="0"/>
              </a:spcAft>
              <a:buClr>
                <a:schemeClr val="dk2"/>
              </a:buClr>
              <a:buSzPts val="1800"/>
              <a:buChar char="○"/>
            </a:pPr>
            <a:r>
              <a:rPr lang="en-US" sz="1800">
                <a:solidFill>
                  <a:schemeClr val="dk2"/>
                </a:solidFill>
              </a:rPr>
              <a:t>Rolls Off </a:t>
            </a:r>
            <a:endParaRPr sz="1800">
              <a:solidFill>
                <a:schemeClr val="dk2"/>
              </a:solidFill>
            </a:endParaRPr>
          </a:p>
          <a:p>
            <a:pPr marL="457200" lvl="0" indent="-342900" algn="l" rtl="0">
              <a:lnSpc>
                <a:spcPct val="100000"/>
              </a:lnSpc>
              <a:spcBef>
                <a:spcPts val="0"/>
              </a:spcBef>
              <a:spcAft>
                <a:spcPts val="0"/>
              </a:spcAft>
              <a:buClr>
                <a:schemeClr val="dk2"/>
              </a:buClr>
              <a:buSzPts val="1800"/>
              <a:buChar char="●"/>
            </a:pPr>
            <a:r>
              <a:rPr lang="en-US" sz="1800">
                <a:solidFill>
                  <a:schemeClr val="dk2"/>
                </a:solidFill>
              </a:rPr>
              <a:t>Sustain Fund</a:t>
            </a:r>
            <a:endParaRPr sz="1800">
              <a:solidFill>
                <a:schemeClr val="dk2"/>
              </a:solidFill>
            </a:endParaRPr>
          </a:p>
          <a:p>
            <a:pPr marL="914400" lvl="1" indent="-342900" algn="l" rtl="0">
              <a:lnSpc>
                <a:spcPct val="100000"/>
              </a:lnSpc>
              <a:spcBef>
                <a:spcPts val="0"/>
              </a:spcBef>
              <a:spcAft>
                <a:spcPts val="0"/>
              </a:spcAft>
              <a:buClr>
                <a:schemeClr val="dk2"/>
              </a:buClr>
              <a:buSzPts val="1800"/>
              <a:buChar char="○"/>
            </a:pPr>
            <a:r>
              <a:rPr lang="en-US" sz="1800">
                <a:solidFill>
                  <a:schemeClr val="dk2"/>
                </a:solidFill>
              </a:rPr>
              <a:t>$14 million </a:t>
            </a:r>
            <a:endParaRPr sz="1800">
              <a:solidFill>
                <a:schemeClr val="dk2"/>
              </a:solidFill>
            </a:endParaRPr>
          </a:p>
        </p:txBody>
      </p:sp>
      <p:sp>
        <p:nvSpPr>
          <p:cNvPr id="1559" name="Google Shape;1559;g380476e3f9c_2_1427"/>
          <p:cNvSpPr txBox="1">
            <a:spLocks noGrp="1"/>
          </p:cNvSpPr>
          <p:nvPr>
            <p:ph type="body" idx="1"/>
          </p:nvPr>
        </p:nvSpPr>
        <p:spPr>
          <a:xfrm>
            <a:off x="6173563" y="1145875"/>
            <a:ext cx="2561700" cy="197400"/>
          </a:xfrm>
          <a:prstGeom prst="rect">
            <a:avLst/>
          </a:prstGeom>
          <a:solidFill>
            <a:srgbClr val="C8EEFA"/>
          </a:solidFill>
        </p:spPr>
        <p:txBody>
          <a:bodyPr spcFirstLastPara="1" wrap="square" lIns="0" tIns="0" rIns="91425" bIns="27425" anchor="ctr" anchorCtr="0">
            <a:noAutofit/>
          </a:bodyPr>
          <a:lstStyle/>
          <a:p>
            <a:pPr marL="0" lvl="0" indent="0" algn="ctr" rtl="0">
              <a:lnSpc>
                <a:spcPct val="100000"/>
              </a:lnSpc>
              <a:spcBef>
                <a:spcPts val="0"/>
              </a:spcBef>
              <a:spcAft>
                <a:spcPts val="800"/>
              </a:spcAft>
              <a:buNone/>
            </a:pPr>
            <a:r>
              <a:rPr lang="en-US" sz="1800" b="1">
                <a:solidFill>
                  <a:schemeClr val="dk2"/>
                </a:solidFill>
              </a:rPr>
              <a:t>FY 28 - 29 </a:t>
            </a:r>
            <a:endParaRPr sz="1800" b="1">
              <a:solidFill>
                <a:schemeClr val="dk2"/>
              </a:solidFill>
            </a:endParaRPr>
          </a:p>
        </p:txBody>
      </p:sp>
      <p:sp>
        <p:nvSpPr>
          <p:cNvPr id="1555" name="Google Shape;1555;g380476e3f9c_2_1427"/>
          <p:cNvSpPr txBox="1">
            <a:spLocks noGrp="1"/>
          </p:cNvSpPr>
          <p:nvPr>
            <p:ph type="body" idx="1"/>
          </p:nvPr>
        </p:nvSpPr>
        <p:spPr>
          <a:xfrm>
            <a:off x="6173563" y="1375550"/>
            <a:ext cx="2561700" cy="805800"/>
          </a:xfrm>
          <a:prstGeom prst="rect">
            <a:avLst/>
          </a:prstGeom>
        </p:spPr>
        <p:txBody>
          <a:bodyPr spcFirstLastPara="1" wrap="square" lIns="0" tIns="0" rIns="91425" bIns="91425" anchor="t" anchorCtr="0">
            <a:noAutofit/>
          </a:bodyPr>
          <a:lstStyle/>
          <a:p>
            <a:pPr marL="457200" lvl="0" indent="-342900" algn="l" rtl="0">
              <a:lnSpc>
                <a:spcPct val="100000"/>
              </a:lnSpc>
              <a:spcBef>
                <a:spcPts val="0"/>
              </a:spcBef>
              <a:spcAft>
                <a:spcPts val="0"/>
              </a:spcAft>
              <a:buClr>
                <a:schemeClr val="dk2"/>
              </a:buClr>
              <a:buSzPts val="1800"/>
              <a:buChar char="●"/>
            </a:pPr>
            <a:r>
              <a:rPr lang="en-US" sz="1800">
                <a:solidFill>
                  <a:schemeClr val="dk2"/>
                </a:solidFill>
              </a:rPr>
              <a:t>Start-Up Fund</a:t>
            </a:r>
            <a:endParaRPr sz="1800">
              <a:solidFill>
                <a:schemeClr val="dk2"/>
              </a:solidFill>
            </a:endParaRPr>
          </a:p>
          <a:p>
            <a:pPr marL="914400" lvl="1" indent="-342900" algn="l" rtl="0">
              <a:lnSpc>
                <a:spcPct val="100000"/>
              </a:lnSpc>
              <a:spcBef>
                <a:spcPts val="0"/>
              </a:spcBef>
              <a:spcAft>
                <a:spcPts val="0"/>
              </a:spcAft>
              <a:buClr>
                <a:schemeClr val="dk2"/>
              </a:buClr>
              <a:buSzPts val="1800"/>
              <a:buChar char="○"/>
            </a:pPr>
            <a:r>
              <a:rPr lang="en-US" sz="1800">
                <a:solidFill>
                  <a:schemeClr val="dk2"/>
                </a:solidFill>
              </a:rPr>
              <a:t>Rolls Off</a:t>
            </a:r>
            <a:endParaRPr sz="1800">
              <a:solidFill>
                <a:schemeClr val="dk2"/>
              </a:solidFill>
            </a:endParaRPr>
          </a:p>
          <a:p>
            <a:pPr marL="457200" lvl="0" indent="-342900" algn="l" rtl="0">
              <a:lnSpc>
                <a:spcPct val="100000"/>
              </a:lnSpc>
              <a:spcBef>
                <a:spcPts val="0"/>
              </a:spcBef>
              <a:spcAft>
                <a:spcPts val="0"/>
              </a:spcAft>
              <a:buClr>
                <a:schemeClr val="dk2"/>
              </a:buClr>
              <a:buSzPts val="1800"/>
              <a:buChar char="●"/>
            </a:pPr>
            <a:r>
              <a:rPr lang="en-US" sz="1800">
                <a:solidFill>
                  <a:schemeClr val="dk2"/>
                </a:solidFill>
              </a:rPr>
              <a:t>Buckner Innovation Fund</a:t>
            </a:r>
            <a:endParaRPr sz="1800">
              <a:solidFill>
                <a:schemeClr val="dk2"/>
              </a:solidFill>
            </a:endParaRPr>
          </a:p>
          <a:p>
            <a:pPr marL="914400" lvl="1" indent="-342900" algn="l" rtl="0">
              <a:lnSpc>
                <a:spcPct val="100000"/>
              </a:lnSpc>
              <a:spcBef>
                <a:spcPts val="0"/>
              </a:spcBef>
              <a:spcAft>
                <a:spcPts val="0"/>
              </a:spcAft>
              <a:buClr>
                <a:schemeClr val="dk2"/>
              </a:buClr>
              <a:buSzPts val="1800"/>
              <a:buChar char="○"/>
            </a:pPr>
            <a:r>
              <a:rPr lang="en-US" sz="1800">
                <a:solidFill>
                  <a:schemeClr val="dk2"/>
                </a:solidFill>
              </a:rPr>
              <a:t>$~10 million</a:t>
            </a:r>
            <a:endParaRPr sz="1800">
              <a:solidFill>
                <a:schemeClr val="dk2"/>
              </a:solidFill>
            </a:endParaRPr>
          </a:p>
          <a:p>
            <a:pPr marL="457200" lvl="0" indent="-342900" algn="l" rtl="0">
              <a:lnSpc>
                <a:spcPct val="100000"/>
              </a:lnSpc>
              <a:spcBef>
                <a:spcPts val="0"/>
              </a:spcBef>
              <a:spcAft>
                <a:spcPts val="0"/>
              </a:spcAft>
              <a:buClr>
                <a:schemeClr val="dk2"/>
              </a:buClr>
              <a:buSzPts val="1800"/>
              <a:buChar char="●"/>
            </a:pPr>
            <a:r>
              <a:rPr lang="en-US" sz="1800">
                <a:solidFill>
                  <a:schemeClr val="dk2"/>
                </a:solidFill>
              </a:rPr>
              <a:t>Sustain Fund</a:t>
            </a:r>
            <a:endParaRPr sz="1800">
              <a:solidFill>
                <a:schemeClr val="dk2"/>
              </a:solidFill>
            </a:endParaRPr>
          </a:p>
          <a:p>
            <a:pPr marL="914400" lvl="1" indent="-342900" algn="l" rtl="0">
              <a:lnSpc>
                <a:spcPct val="100000"/>
              </a:lnSpc>
              <a:spcBef>
                <a:spcPts val="0"/>
              </a:spcBef>
              <a:spcAft>
                <a:spcPts val="0"/>
              </a:spcAft>
              <a:buClr>
                <a:schemeClr val="dk2"/>
              </a:buClr>
              <a:buSzPts val="1800"/>
              <a:buChar char="○"/>
            </a:pPr>
            <a:r>
              <a:rPr lang="en-US" sz="1800">
                <a:solidFill>
                  <a:schemeClr val="dk2"/>
                </a:solidFill>
              </a:rPr>
              <a:t>$14 million </a:t>
            </a:r>
            <a:endParaRPr sz="1000">
              <a:solidFill>
                <a:schemeClr val="dk2"/>
              </a:solidFill>
            </a:endParaRPr>
          </a:p>
        </p:txBody>
      </p:sp>
      <p:cxnSp>
        <p:nvCxnSpPr>
          <p:cNvPr id="1556" name="Google Shape;1556;g380476e3f9c_2_1427">
            <a:extLst>
              <a:ext uri="{C183D7F6-B498-43B3-948B-1728B52AA6E4}">
                <adec:decorative xmlns:adec="http://schemas.microsoft.com/office/drawing/2017/decorative" val="1"/>
              </a:ext>
            </a:extLst>
          </p:cNvPr>
          <p:cNvCxnSpPr/>
          <p:nvPr/>
        </p:nvCxnSpPr>
        <p:spPr>
          <a:xfrm>
            <a:off x="6005063" y="1174825"/>
            <a:ext cx="18000" cy="2788500"/>
          </a:xfrm>
          <a:prstGeom prst="straightConnector1">
            <a:avLst/>
          </a:prstGeom>
          <a:noFill/>
          <a:ln w="9525" cap="flat" cmpd="sng">
            <a:solidFill>
              <a:schemeClr val="dk2"/>
            </a:solidFill>
            <a:prstDash val="solid"/>
            <a:round/>
            <a:headEnd type="none" w="med" len="med"/>
            <a:tailEnd type="none" w="med" len="med"/>
          </a:ln>
        </p:spPr>
      </p:cxnSp>
      <p:cxnSp>
        <p:nvCxnSpPr>
          <p:cNvPr id="1560" name="Google Shape;1560;g380476e3f9c_2_1427">
            <a:extLst>
              <a:ext uri="{C183D7F6-B498-43B3-948B-1728B52AA6E4}">
                <adec:decorative xmlns:adec="http://schemas.microsoft.com/office/drawing/2017/decorative" val="1"/>
              </a:ext>
            </a:extLst>
          </p:cNvPr>
          <p:cNvCxnSpPr/>
          <p:nvPr/>
        </p:nvCxnSpPr>
        <p:spPr>
          <a:xfrm>
            <a:off x="3110688" y="1174825"/>
            <a:ext cx="15600" cy="2756700"/>
          </a:xfrm>
          <a:prstGeom prst="straightConnector1">
            <a:avLst/>
          </a:prstGeom>
          <a:noFill/>
          <a:ln w="9525" cap="flat" cmpd="sng">
            <a:solidFill>
              <a:schemeClr val="dk2"/>
            </a:solidFill>
            <a:prstDash val="solid"/>
            <a:round/>
            <a:headEnd type="none" w="med" len="med"/>
            <a:tailEnd type="none" w="med" len="med"/>
          </a:ln>
        </p:spPr>
      </p:cxnSp>
      <p:cxnSp>
        <p:nvCxnSpPr>
          <p:cNvPr id="1561" name="Google Shape;1561;g380476e3f9c_2_1427">
            <a:extLst>
              <a:ext uri="{C183D7F6-B498-43B3-948B-1728B52AA6E4}">
                <adec:decorative xmlns:adec="http://schemas.microsoft.com/office/drawing/2017/decorative" val="1"/>
              </a:ext>
            </a:extLst>
          </p:cNvPr>
          <p:cNvCxnSpPr/>
          <p:nvPr/>
        </p:nvCxnSpPr>
        <p:spPr>
          <a:xfrm rot="10800000" flipH="1">
            <a:off x="358175" y="782563"/>
            <a:ext cx="8587500" cy="240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66"/>
        <p:cNvGrpSpPr/>
        <p:nvPr/>
      </p:nvGrpSpPr>
      <p:grpSpPr>
        <a:xfrm>
          <a:off x="0" y="0"/>
          <a:ext cx="0" cy="0"/>
          <a:chOff x="0" y="0"/>
          <a:chExt cx="0" cy="0"/>
        </a:xfrm>
      </p:grpSpPr>
      <p:sp>
        <p:nvSpPr>
          <p:cNvPr id="1568" name="Google Shape;1568;g380476e3f9c_2_1441"/>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US">
                <a:solidFill>
                  <a:srgbClr val="488BC9"/>
                </a:solidFill>
              </a:rPr>
              <a:t>The goal of SB 25-315 is to expand access &amp; outcomes </a:t>
            </a:r>
            <a:endParaRPr>
              <a:solidFill>
                <a:srgbClr val="488BC9"/>
              </a:solidFill>
            </a:endParaRPr>
          </a:p>
        </p:txBody>
      </p:sp>
      <p:sp>
        <p:nvSpPr>
          <p:cNvPr id="1569" name="Google Shape;1569;g380476e3f9c_2_1441"/>
          <p:cNvSpPr txBox="1"/>
          <p:nvPr/>
        </p:nvSpPr>
        <p:spPr>
          <a:xfrm>
            <a:off x="8093100" y="0"/>
            <a:ext cx="1050900" cy="531300"/>
          </a:xfrm>
          <a:prstGeom prst="rect">
            <a:avLst/>
          </a:prstGeom>
          <a:solidFill>
            <a:srgbClr val="488BC9"/>
          </a:solidFill>
          <a:ln w="9525" cap="flat" cmpd="sng">
            <a:solidFill>
              <a:srgbClr val="488BC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500">
                <a:solidFill>
                  <a:srgbClr val="0E0E0F"/>
                </a:solidFill>
                <a:latin typeface="Roboto"/>
                <a:ea typeface="Roboto"/>
                <a:cs typeface="Roboto"/>
                <a:sym typeface="Roboto"/>
              </a:rPr>
              <a:t>Reminder</a:t>
            </a:r>
            <a:endParaRPr sz="1500">
              <a:solidFill>
                <a:srgbClr val="0E0E0F"/>
              </a:solidFill>
              <a:latin typeface="Roboto"/>
              <a:ea typeface="Roboto"/>
              <a:cs typeface="Roboto"/>
              <a:sym typeface="Roboto"/>
            </a:endParaRPr>
          </a:p>
        </p:txBody>
      </p:sp>
      <p:sp>
        <p:nvSpPr>
          <p:cNvPr id="1567" name="Google Shape;1567;g380476e3f9c_2_1441"/>
          <p:cNvSpPr txBox="1"/>
          <p:nvPr/>
        </p:nvSpPr>
        <p:spPr>
          <a:xfrm>
            <a:off x="161650" y="1049775"/>
            <a:ext cx="5595600" cy="32583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chemeClr val="dk2"/>
              </a:buClr>
              <a:buSzPts val="1800"/>
              <a:buFont typeface="Arial"/>
              <a:buChar char="●"/>
            </a:pPr>
            <a:r>
              <a:rPr lang="en-US" sz="1800">
                <a:solidFill>
                  <a:schemeClr val="dk2"/>
                </a:solidFill>
                <a:latin typeface="Roboto"/>
                <a:ea typeface="Roboto"/>
                <a:cs typeface="Roboto"/>
                <a:sym typeface="Roboto"/>
              </a:rPr>
              <a:t>In 2023-24</a:t>
            </a:r>
            <a:r>
              <a:rPr lang="en-US" sz="1800" i="0" u="none" strike="noStrike" cap="none">
                <a:solidFill>
                  <a:schemeClr val="dk2"/>
                </a:solidFill>
                <a:latin typeface="Roboto"/>
                <a:ea typeface="Roboto"/>
                <a:cs typeface="Roboto"/>
                <a:sym typeface="Roboto"/>
              </a:rPr>
              <a:t>, </a:t>
            </a:r>
            <a:r>
              <a:rPr lang="en-US" sz="1800" b="1" i="1" u="none" strike="noStrike" cap="none">
                <a:solidFill>
                  <a:schemeClr val="dk2"/>
                </a:solidFill>
                <a:latin typeface="Roboto"/>
                <a:ea typeface="Roboto"/>
                <a:cs typeface="Roboto"/>
                <a:sym typeface="Roboto"/>
              </a:rPr>
              <a:t>82 districts – 81 of which were rural or small rural</a:t>
            </a:r>
            <a:r>
              <a:rPr lang="en-US" sz="1800" i="0" u="none" strike="noStrike" cap="none">
                <a:solidFill>
                  <a:schemeClr val="dk2"/>
                </a:solidFill>
                <a:latin typeface="Roboto"/>
                <a:ea typeface="Roboto"/>
                <a:cs typeface="Roboto"/>
                <a:sym typeface="Roboto"/>
              </a:rPr>
              <a:t> – did not receive any funding from the programs that are being consolidated.</a:t>
            </a:r>
            <a:endParaRPr sz="1800" i="0" u="none" strike="noStrike" cap="none">
              <a:solidFill>
                <a:schemeClr val="dk2"/>
              </a:solidFill>
              <a:latin typeface="Roboto"/>
              <a:ea typeface="Roboto"/>
              <a:cs typeface="Roboto"/>
              <a:sym typeface="Roboto"/>
            </a:endParaRPr>
          </a:p>
          <a:p>
            <a:pPr marL="457200" marR="0" lvl="0" indent="0" algn="l" rtl="0">
              <a:lnSpc>
                <a:spcPct val="100000"/>
              </a:lnSpc>
              <a:spcBef>
                <a:spcPts val="0"/>
              </a:spcBef>
              <a:spcAft>
                <a:spcPts val="0"/>
              </a:spcAft>
              <a:buClr>
                <a:srgbClr val="000000"/>
              </a:buClr>
              <a:buSzPts val="1800"/>
              <a:buFont typeface="Arial"/>
              <a:buNone/>
            </a:pPr>
            <a:endParaRPr sz="1800" i="0" u="none" strike="noStrike" cap="none">
              <a:solidFill>
                <a:schemeClr val="dk2"/>
              </a:solidFill>
              <a:latin typeface="Roboto"/>
              <a:ea typeface="Roboto"/>
              <a:cs typeface="Roboto"/>
              <a:sym typeface="Roboto"/>
            </a:endParaRPr>
          </a:p>
          <a:p>
            <a:pPr marL="457200" marR="0" lvl="0" indent="-342900" algn="l" rtl="0">
              <a:lnSpc>
                <a:spcPct val="100000"/>
              </a:lnSpc>
              <a:spcBef>
                <a:spcPts val="0"/>
              </a:spcBef>
              <a:spcAft>
                <a:spcPts val="0"/>
              </a:spcAft>
              <a:buClr>
                <a:schemeClr val="dk2"/>
              </a:buClr>
              <a:buSzPts val="1800"/>
              <a:buFont typeface="Arial"/>
              <a:buChar char="●"/>
            </a:pPr>
            <a:r>
              <a:rPr lang="en-US" sz="1800" i="0" u="none" strike="noStrike" cap="none">
                <a:solidFill>
                  <a:schemeClr val="dk2"/>
                </a:solidFill>
                <a:latin typeface="Roboto"/>
                <a:ea typeface="Roboto"/>
                <a:cs typeface="Roboto"/>
                <a:sym typeface="Roboto"/>
              </a:rPr>
              <a:t>The bill expands access to the funding by </a:t>
            </a:r>
            <a:r>
              <a:rPr lang="en-US" sz="1800" b="1" i="1" u="none" strike="noStrike" cap="none">
                <a:solidFill>
                  <a:schemeClr val="dk2"/>
                </a:solidFill>
                <a:latin typeface="Roboto"/>
                <a:ea typeface="Roboto"/>
                <a:cs typeface="Roboto"/>
                <a:sym typeface="Roboto"/>
              </a:rPr>
              <a:t>minimizing the application and reporting burdens</a:t>
            </a:r>
            <a:r>
              <a:rPr lang="en-US" sz="1800" i="0" u="none" strike="noStrike" cap="none">
                <a:solidFill>
                  <a:schemeClr val="dk2"/>
                </a:solidFill>
                <a:latin typeface="Roboto"/>
                <a:ea typeface="Roboto"/>
                <a:cs typeface="Roboto"/>
                <a:sym typeface="Roboto"/>
              </a:rPr>
              <a:t> and requirements for the funding – granting local education providers the ability to create opportunities for their students within their local context. </a:t>
            </a:r>
            <a:endParaRPr sz="1800" i="0" u="none" strike="noStrike" cap="none">
              <a:solidFill>
                <a:schemeClr val="dk2"/>
              </a:solidFill>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73"/>
        <p:cNvGrpSpPr/>
        <p:nvPr/>
      </p:nvGrpSpPr>
      <p:grpSpPr>
        <a:xfrm>
          <a:off x="0" y="0"/>
          <a:ext cx="0" cy="0"/>
          <a:chOff x="0" y="0"/>
          <a:chExt cx="0" cy="0"/>
        </a:xfrm>
      </p:grpSpPr>
      <p:sp>
        <p:nvSpPr>
          <p:cNvPr id="1574" name="Google Shape;1574;g380476e3f9c_2_1447"/>
          <p:cNvSpPr txBox="1">
            <a:spLocks noGrp="1"/>
          </p:cNvSpPr>
          <p:nvPr>
            <p:ph type="title" idx="4294967295"/>
          </p:nvPr>
        </p:nvSpPr>
        <p:spPr>
          <a:xfrm>
            <a:off x="256032" y="100584"/>
            <a:ext cx="6781800" cy="749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1700">
                <a:solidFill>
                  <a:srgbClr val="488BC9"/>
                </a:solidFill>
                <a:latin typeface="Roboto"/>
                <a:ea typeface="Roboto"/>
                <a:cs typeface="Roboto"/>
                <a:sym typeface="Roboto"/>
              </a:rPr>
              <a:t>Start-Up Fund is available in FY 25-26, FY 26-27 &amp; FY 27-28 to support districts in getting programs established</a:t>
            </a:r>
            <a:endParaRPr sz="1700">
              <a:solidFill>
                <a:srgbClr val="488BC9"/>
              </a:solidFill>
              <a:latin typeface="Roboto"/>
              <a:ea typeface="Roboto"/>
              <a:cs typeface="Roboto"/>
              <a:sym typeface="Roboto"/>
            </a:endParaRPr>
          </a:p>
        </p:txBody>
      </p:sp>
      <p:sp>
        <p:nvSpPr>
          <p:cNvPr id="1575" name="Google Shape;1575;g380476e3f9c_2_1447"/>
          <p:cNvSpPr txBox="1"/>
          <p:nvPr/>
        </p:nvSpPr>
        <p:spPr>
          <a:xfrm>
            <a:off x="256025" y="974250"/>
            <a:ext cx="6619500" cy="32901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chemeClr val="dk2"/>
              </a:buClr>
              <a:buSzPts val="1600"/>
              <a:buChar char="●"/>
            </a:pPr>
            <a:r>
              <a:rPr lang="en-US" sz="1600">
                <a:solidFill>
                  <a:schemeClr val="dk2"/>
                </a:solidFill>
                <a:latin typeface="Roboto"/>
                <a:ea typeface="Roboto"/>
                <a:cs typeface="Roboto"/>
                <a:sym typeface="Roboto"/>
              </a:rPr>
              <a:t>Provides financial assistance to districts so they can</a:t>
            </a:r>
            <a:r>
              <a:rPr lang="en-US" sz="1600" b="1">
                <a:solidFill>
                  <a:schemeClr val="dk2"/>
                </a:solidFill>
                <a:latin typeface="Roboto"/>
                <a:ea typeface="Roboto"/>
                <a:cs typeface="Roboto"/>
                <a:sym typeface="Roboto"/>
              </a:rPr>
              <a:t> develop or expand access</a:t>
            </a:r>
            <a:r>
              <a:rPr lang="en-US" sz="1600">
                <a:solidFill>
                  <a:schemeClr val="dk2"/>
                </a:solidFill>
                <a:latin typeface="Roboto"/>
                <a:ea typeface="Roboto"/>
                <a:cs typeface="Roboto"/>
                <a:sym typeface="Roboto"/>
              </a:rPr>
              <a:t> to The Big Three. Districts are encouraged to consider cross-district collaboration and leverage economies of scale to expand access for students.</a:t>
            </a:r>
            <a:endParaRPr sz="1600">
              <a:solidFill>
                <a:schemeClr val="dk2"/>
              </a:solidFill>
              <a:latin typeface="Roboto"/>
              <a:ea typeface="Roboto"/>
              <a:cs typeface="Roboto"/>
              <a:sym typeface="Roboto"/>
            </a:endParaRPr>
          </a:p>
          <a:p>
            <a:pPr marL="914400" lvl="0" indent="0" algn="l" rtl="0">
              <a:spcBef>
                <a:spcPts val="1000"/>
              </a:spcBef>
              <a:spcAft>
                <a:spcPts val="0"/>
              </a:spcAft>
              <a:buNone/>
            </a:pPr>
            <a:endParaRPr sz="1600">
              <a:solidFill>
                <a:schemeClr val="dk2"/>
              </a:solidFill>
              <a:latin typeface="Roboto"/>
              <a:ea typeface="Roboto"/>
              <a:cs typeface="Roboto"/>
              <a:sym typeface="Roboto"/>
            </a:endParaRPr>
          </a:p>
          <a:p>
            <a:pPr marL="457200" lvl="0" indent="-330200" algn="l" rtl="0">
              <a:spcBef>
                <a:spcPts val="0"/>
              </a:spcBef>
              <a:spcAft>
                <a:spcPts val="0"/>
              </a:spcAft>
              <a:buClr>
                <a:schemeClr val="dk2"/>
              </a:buClr>
              <a:buSzPts val="1600"/>
              <a:buChar char="●"/>
            </a:pPr>
            <a:r>
              <a:rPr lang="en-US" sz="1600" b="1">
                <a:solidFill>
                  <a:schemeClr val="dk2"/>
                </a:solidFill>
                <a:latin typeface="Roboto"/>
                <a:ea typeface="Roboto"/>
                <a:cs typeface="Roboto"/>
                <a:sym typeface="Roboto"/>
              </a:rPr>
              <a:t>Needs based formula</a:t>
            </a:r>
            <a:r>
              <a:rPr lang="en-US" sz="1600">
                <a:solidFill>
                  <a:schemeClr val="dk2"/>
                </a:solidFill>
                <a:latin typeface="Roboto"/>
                <a:ea typeface="Roboto"/>
                <a:cs typeface="Roboto"/>
                <a:sym typeface="Roboto"/>
              </a:rPr>
              <a:t> </a:t>
            </a:r>
            <a:r>
              <a:rPr lang="en-US" sz="1600" b="1">
                <a:solidFill>
                  <a:schemeClr val="dk2"/>
                </a:solidFill>
                <a:latin typeface="Roboto"/>
                <a:ea typeface="Roboto"/>
                <a:cs typeface="Roboto"/>
                <a:sym typeface="Roboto"/>
              </a:rPr>
              <a:t>distribution – rather than a competitive grant – </a:t>
            </a:r>
            <a:r>
              <a:rPr lang="en-US" sz="1600">
                <a:solidFill>
                  <a:schemeClr val="dk2"/>
                </a:solidFill>
                <a:latin typeface="Roboto"/>
                <a:ea typeface="Roboto"/>
                <a:cs typeface="Roboto"/>
                <a:sym typeface="Roboto"/>
              </a:rPr>
              <a:t>that is determined based on data available to CDE. </a:t>
            </a:r>
            <a:endParaRPr sz="1600">
              <a:solidFill>
                <a:schemeClr val="dk2"/>
              </a:solidFill>
              <a:latin typeface="Roboto"/>
              <a:ea typeface="Roboto"/>
              <a:cs typeface="Roboto"/>
              <a:sym typeface="Roboto"/>
            </a:endParaRPr>
          </a:p>
          <a:p>
            <a:pPr marL="914400" lvl="0" indent="0" algn="l" rtl="0">
              <a:spcBef>
                <a:spcPts val="1000"/>
              </a:spcBef>
              <a:spcAft>
                <a:spcPts val="0"/>
              </a:spcAft>
              <a:buNone/>
            </a:pPr>
            <a:endParaRPr sz="1600">
              <a:solidFill>
                <a:schemeClr val="dk2"/>
              </a:solidFill>
              <a:latin typeface="Roboto"/>
              <a:ea typeface="Roboto"/>
              <a:cs typeface="Roboto"/>
              <a:sym typeface="Roboto"/>
            </a:endParaRPr>
          </a:p>
          <a:p>
            <a:pPr marL="457200" lvl="0" indent="-330200" algn="l" rtl="0">
              <a:spcBef>
                <a:spcPts val="0"/>
              </a:spcBef>
              <a:spcAft>
                <a:spcPts val="0"/>
              </a:spcAft>
              <a:buClr>
                <a:schemeClr val="dk2"/>
              </a:buClr>
              <a:buSzPts val="1600"/>
              <a:buChar char="●"/>
            </a:pPr>
            <a:r>
              <a:rPr lang="en-US" sz="1600" b="1">
                <a:solidFill>
                  <a:schemeClr val="dk2"/>
                </a:solidFill>
                <a:latin typeface="Roboto"/>
                <a:ea typeface="Roboto"/>
                <a:cs typeface="Roboto"/>
                <a:sym typeface="Robo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Covered Expenses include but are not limited to</a:t>
            </a:r>
            <a:r>
              <a:rPr lang="en-US" sz="1600" b="1">
                <a:solidFill>
                  <a:schemeClr val="dk2"/>
                </a:solidFill>
                <a:latin typeface="Roboto"/>
                <a:ea typeface="Roboto"/>
                <a:cs typeface="Roboto"/>
                <a:sym typeface="Roboto"/>
              </a:rPr>
              <a:t>: </a:t>
            </a:r>
            <a:r>
              <a:rPr lang="en-US" sz="1600">
                <a:solidFill>
                  <a:schemeClr val="dk2"/>
                </a:solidFill>
                <a:latin typeface="Roboto"/>
                <a:ea typeface="Roboto"/>
                <a:cs typeface="Roboto"/>
                <a:sym typeface="Roboto"/>
              </a:rPr>
              <a:t>facility construction, renovation, equipment, technology purchase, initial program setup, curriculum development, staff,  training and professional development. </a:t>
            </a:r>
            <a:endParaRPr sz="1600">
              <a:solidFill>
                <a:schemeClr val="dk2"/>
              </a:solidFill>
              <a:latin typeface="Roboto"/>
              <a:ea typeface="Roboto"/>
              <a:cs typeface="Roboto"/>
              <a:sym typeface="Roboto"/>
            </a:endParaRPr>
          </a:p>
          <a:p>
            <a:pPr marL="12700" lvl="0" indent="38100" algn="l" rtl="0">
              <a:lnSpc>
                <a:spcPct val="115000"/>
              </a:lnSpc>
              <a:spcBef>
                <a:spcPts val="1000"/>
              </a:spcBef>
              <a:spcAft>
                <a:spcPts val="0"/>
              </a:spcAft>
              <a:buClr>
                <a:schemeClr val="dk1"/>
              </a:buClr>
              <a:buSzPts val="1100"/>
              <a:buFont typeface="Arial"/>
              <a:buNone/>
            </a:pPr>
            <a:endParaRPr sz="900">
              <a:solidFill>
                <a:schemeClr val="dk1"/>
              </a:solidFill>
              <a:latin typeface="Roboto"/>
              <a:ea typeface="Roboto"/>
              <a:cs typeface="Roboto"/>
              <a:sym typeface="Roboto"/>
            </a:endParaRPr>
          </a:p>
          <a:p>
            <a:pPr marL="0" lvl="0" indent="0" algn="l" rtl="0">
              <a:spcBef>
                <a:spcPts val="0"/>
              </a:spcBef>
              <a:spcAft>
                <a:spcPts val="0"/>
              </a:spcAft>
              <a:buNone/>
            </a:pPr>
            <a:endParaRPr sz="1500">
              <a:solidFill>
                <a:schemeClr val="dk2"/>
              </a:solidFill>
              <a:latin typeface="Roboto"/>
              <a:ea typeface="Roboto"/>
              <a:cs typeface="Roboto"/>
              <a:sym typeface="Roboto"/>
            </a:endParaRPr>
          </a:p>
        </p:txBody>
      </p:sp>
      <p:sp>
        <p:nvSpPr>
          <p:cNvPr id="1576" name="Google Shape;1576;g380476e3f9c_2_1447"/>
          <p:cNvSpPr txBox="1"/>
          <p:nvPr/>
        </p:nvSpPr>
        <p:spPr>
          <a:xfrm>
            <a:off x="8093100" y="0"/>
            <a:ext cx="1050900" cy="531300"/>
          </a:xfrm>
          <a:prstGeom prst="rect">
            <a:avLst/>
          </a:prstGeom>
          <a:solidFill>
            <a:srgbClr val="488BC9"/>
          </a:solidFill>
          <a:ln w="9525" cap="flat" cmpd="sng">
            <a:solidFill>
              <a:srgbClr val="488BC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500">
                <a:solidFill>
                  <a:srgbClr val="0E0E0F"/>
                </a:solidFill>
                <a:latin typeface="Roboto"/>
                <a:ea typeface="Roboto"/>
                <a:cs typeface="Roboto"/>
                <a:sym typeface="Roboto"/>
              </a:rPr>
              <a:t>Reminder</a:t>
            </a:r>
            <a:endParaRPr sz="1500">
              <a:solidFill>
                <a:srgbClr val="0E0E0F"/>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9"/>
        <p:cNvGrpSpPr/>
        <p:nvPr/>
      </p:nvGrpSpPr>
      <p:grpSpPr>
        <a:xfrm>
          <a:off x="0" y="0"/>
          <a:ext cx="0" cy="0"/>
          <a:chOff x="0" y="0"/>
          <a:chExt cx="0" cy="0"/>
        </a:xfrm>
      </p:grpSpPr>
      <p:sp>
        <p:nvSpPr>
          <p:cNvPr id="1450" name="Google Shape;1450;p3"/>
          <p:cNvSpPr txBox="1">
            <a:spLocks noGrp="1"/>
          </p:cNvSpPr>
          <p:nvPr>
            <p:ph type="title"/>
          </p:nvPr>
        </p:nvSpPr>
        <p:spPr>
          <a:xfrm>
            <a:off x="311700" y="105100"/>
            <a:ext cx="8626112"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US" b="1">
                <a:latin typeface="Calibri"/>
                <a:ea typeface="Calibri"/>
                <a:cs typeface="Calibri"/>
                <a:sym typeface="Calibri"/>
              </a:rPr>
              <a:t>FPP Membership Updates</a:t>
            </a:r>
            <a:endParaRPr b="1">
              <a:latin typeface="Calibri"/>
              <a:ea typeface="Calibri"/>
              <a:cs typeface="Calibri"/>
              <a:sym typeface="Calibri"/>
            </a:endParaRPr>
          </a:p>
          <a:p>
            <a:pPr marL="0" lvl="0" indent="0" algn="l" rtl="0">
              <a:lnSpc>
                <a:spcPct val="100000"/>
              </a:lnSpc>
              <a:spcBef>
                <a:spcPts val="0"/>
              </a:spcBef>
              <a:spcAft>
                <a:spcPts val="0"/>
              </a:spcAft>
              <a:buSzPts val="2000"/>
              <a:buNone/>
            </a:pPr>
            <a:r>
              <a:rPr lang="en-US" b="1">
                <a:latin typeface="Calibri"/>
                <a:ea typeface="Calibri"/>
                <a:cs typeface="Calibri"/>
                <a:sym typeface="Calibri"/>
              </a:rPr>
              <a:t>Departing Members - Districts</a:t>
            </a:r>
            <a:endParaRPr b="1">
              <a:latin typeface="Calibri"/>
              <a:ea typeface="Calibri"/>
              <a:cs typeface="Calibri"/>
              <a:sym typeface="Calibri"/>
            </a:endParaRPr>
          </a:p>
        </p:txBody>
      </p:sp>
      <p:sp>
        <p:nvSpPr>
          <p:cNvPr id="1451" name="Google Shape;1451;p3"/>
          <p:cNvSpPr txBox="1">
            <a:spLocks noGrp="1"/>
          </p:cNvSpPr>
          <p:nvPr>
            <p:ph type="body" idx="1"/>
          </p:nvPr>
        </p:nvSpPr>
        <p:spPr>
          <a:xfrm>
            <a:off x="311700" y="990450"/>
            <a:ext cx="8626200" cy="3196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600"/>
              <a:buNone/>
            </a:pPr>
            <a:r>
              <a:rPr lang="en-US" sz="2000" b="1">
                <a:latin typeface="Calibri"/>
                <a:ea typeface="Calibri"/>
                <a:cs typeface="Calibri"/>
                <a:sym typeface="Calibri"/>
              </a:rPr>
              <a:t>District Members, terms ending August 2025</a:t>
            </a:r>
            <a:endParaRPr sz="2000" b="1">
              <a:latin typeface="Calibri"/>
              <a:ea typeface="Calibri"/>
              <a:cs typeface="Calibri"/>
              <a:sym typeface="Calibri"/>
            </a:endParaRPr>
          </a:p>
          <a:p>
            <a:pPr marL="457200" lvl="0" indent="-355600" algn="l" rtl="0">
              <a:lnSpc>
                <a:spcPct val="100000"/>
              </a:lnSpc>
              <a:spcBef>
                <a:spcPts val="0"/>
              </a:spcBef>
              <a:spcAft>
                <a:spcPts val="0"/>
              </a:spcAft>
              <a:buSzPts val="2000"/>
              <a:buFont typeface="Calibri"/>
              <a:buChar char="●"/>
            </a:pPr>
            <a:r>
              <a:rPr lang="en-US" sz="2000">
                <a:latin typeface="Calibri"/>
                <a:ea typeface="Calibri"/>
                <a:cs typeface="Calibri"/>
                <a:sym typeface="Calibri"/>
              </a:rPr>
              <a:t>Donna Murphy, Littleton SD</a:t>
            </a:r>
            <a:endParaRPr sz="2000">
              <a:latin typeface="Calibri"/>
              <a:ea typeface="Calibri"/>
              <a:cs typeface="Calibri"/>
              <a:sym typeface="Calibri"/>
            </a:endParaRPr>
          </a:p>
          <a:p>
            <a:pPr marL="457200" lvl="0" indent="-355600" algn="l" rtl="0">
              <a:lnSpc>
                <a:spcPct val="100000"/>
              </a:lnSpc>
              <a:spcBef>
                <a:spcPts val="0"/>
              </a:spcBef>
              <a:spcAft>
                <a:spcPts val="0"/>
              </a:spcAft>
              <a:buSzPts val="2000"/>
              <a:buFont typeface="Calibri"/>
              <a:buChar char="●"/>
            </a:pPr>
            <a:r>
              <a:rPr lang="en-US" sz="2000">
                <a:latin typeface="Calibri"/>
                <a:ea typeface="Calibri"/>
                <a:cs typeface="Calibri"/>
                <a:sym typeface="Calibri"/>
              </a:rPr>
              <a:t>Kelly Anderson, La Veta RE-2</a:t>
            </a:r>
            <a:endParaRPr sz="2000">
              <a:latin typeface="Calibri"/>
              <a:ea typeface="Calibri"/>
              <a:cs typeface="Calibri"/>
              <a:sym typeface="Calibri"/>
            </a:endParaRPr>
          </a:p>
          <a:p>
            <a:pPr marL="457200" lvl="0" indent="-355600" algn="l" rtl="0">
              <a:lnSpc>
                <a:spcPct val="100000"/>
              </a:lnSpc>
              <a:spcBef>
                <a:spcPts val="0"/>
              </a:spcBef>
              <a:spcAft>
                <a:spcPts val="0"/>
              </a:spcAft>
              <a:buSzPts val="2000"/>
              <a:buFont typeface="Calibri"/>
              <a:buChar char="●"/>
            </a:pPr>
            <a:r>
              <a:rPr lang="en-US" sz="2000">
                <a:latin typeface="Calibri"/>
                <a:ea typeface="Calibri"/>
                <a:cs typeface="Calibri"/>
                <a:sym typeface="Calibri"/>
              </a:rPr>
              <a:t>Lisa Bollers, Aurora Public Schools		</a:t>
            </a:r>
            <a:endParaRPr sz="2000">
              <a:latin typeface="Calibri"/>
              <a:ea typeface="Calibri"/>
              <a:cs typeface="Calibri"/>
              <a:sym typeface="Calibri"/>
            </a:endParaRPr>
          </a:p>
          <a:p>
            <a:pPr marL="457200" lvl="0" indent="-355600" algn="l" rtl="0">
              <a:lnSpc>
                <a:spcPct val="100000"/>
              </a:lnSpc>
              <a:spcBef>
                <a:spcPts val="0"/>
              </a:spcBef>
              <a:spcAft>
                <a:spcPts val="0"/>
              </a:spcAft>
              <a:buSzPts val="2000"/>
              <a:buFont typeface="Calibri"/>
              <a:buChar char="●"/>
            </a:pPr>
            <a:r>
              <a:rPr lang="en-US" sz="2000">
                <a:latin typeface="Calibri"/>
                <a:ea typeface="Calibri"/>
                <a:cs typeface="Calibri"/>
                <a:sym typeface="Calibri"/>
              </a:rPr>
              <a:t>Roger Stinar, Weld Co. RE-1</a:t>
            </a:r>
            <a:endParaRPr sz="2000">
              <a:latin typeface="Calibri"/>
              <a:ea typeface="Calibri"/>
              <a:cs typeface="Calibri"/>
              <a:sym typeface="Calibri"/>
            </a:endParaRPr>
          </a:p>
          <a:p>
            <a:pPr marL="457200" lvl="0" indent="-355600" algn="l" rtl="0">
              <a:lnSpc>
                <a:spcPct val="100000"/>
              </a:lnSpc>
              <a:spcBef>
                <a:spcPts val="0"/>
              </a:spcBef>
              <a:spcAft>
                <a:spcPts val="0"/>
              </a:spcAft>
              <a:buSzPts val="2000"/>
              <a:buFont typeface="Calibri"/>
              <a:buChar char="●"/>
            </a:pPr>
            <a:r>
              <a:rPr lang="en-US" sz="2000">
                <a:latin typeface="Calibri"/>
                <a:ea typeface="Calibri"/>
                <a:cs typeface="Calibri"/>
                <a:sym typeface="Calibri"/>
              </a:rPr>
              <a:t>Tia Mills, Gunnison Watershed RE-1J</a:t>
            </a:r>
            <a:endParaRPr sz="2000">
              <a:latin typeface="Calibri"/>
              <a:ea typeface="Calibri"/>
              <a:cs typeface="Calibri"/>
              <a:sym typeface="Calibri"/>
            </a:endParaRPr>
          </a:p>
          <a:p>
            <a:pPr marL="0" lvl="0" indent="0" algn="l" rtl="0">
              <a:lnSpc>
                <a:spcPct val="100000"/>
              </a:lnSpc>
              <a:spcBef>
                <a:spcPts val="0"/>
              </a:spcBef>
              <a:spcAft>
                <a:spcPts val="0"/>
              </a:spcAft>
              <a:buClr>
                <a:schemeClr val="dk1"/>
              </a:buClr>
              <a:buSzPts val="1600"/>
              <a:buFont typeface="Arial"/>
              <a:buNone/>
            </a:pPr>
            <a:r>
              <a:rPr lang="en-US" sz="2000" b="1">
                <a:latin typeface="Calibri"/>
                <a:ea typeface="Calibri"/>
                <a:cs typeface="Calibri"/>
                <a:sym typeface="Calibri"/>
              </a:rPr>
              <a:t>Vacant District Member, term ending August 2026</a:t>
            </a:r>
            <a:endParaRPr sz="2000" b="1">
              <a:latin typeface="Calibri"/>
              <a:ea typeface="Calibri"/>
              <a:cs typeface="Calibri"/>
              <a:sym typeface="Calibri"/>
            </a:endParaRPr>
          </a:p>
          <a:p>
            <a:pPr marL="457200" lvl="0" indent="-355600" algn="l" rtl="0">
              <a:lnSpc>
                <a:spcPct val="100000"/>
              </a:lnSpc>
              <a:spcBef>
                <a:spcPts val="0"/>
              </a:spcBef>
              <a:spcAft>
                <a:spcPts val="0"/>
              </a:spcAft>
              <a:buSzPts val="2000"/>
              <a:buFont typeface="Calibri"/>
              <a:buChar char="●"/>
            </a:pPr>
            <a:r>
              <a:rPr lang="en-US" sz="2000">
                <a:latin typeface="Calibri"/>
                <a:ea typeface="Calibri"/>
                <a:cs typeface="Calibri"/>
                <a:sym typeface="Calibri"/>
              </a:rPr>
              <a:t>Ashley Zhang	, Mesa 51</a:t>
            </a:r>
            <a:endParaRPr sz="2000">
              <a:latin typeface="Calibri"/>
              <a:ea typeface="Calibri"/>
              <a:cs typeface="Calibri"/>
              <a:sym typeface="Calibri"/>
            </a:endParaRPr>
          </a:p>
          <a:p>
            <a:pPr marL="0" lvl="0" indent="0" algn="l" rtl="0">
              <a:lnSpc>
                <a:spcPct val="100000"/>
              </a:lnSpc>
              <a:spcBef>
                <a:spcPts val="0"/>
              </a:spcBef>
              <a:spcAft>
                <a:spcPts val="0"/>
              </a:spcAft>
              <a:buClr>
                <a:schemeClr val="dk1"/>
              </a:buClr>
              <a:buSzPts val="1600"/>
              <a:buFont typeface="Arial"/>
              <a:buNone/>
            </a:pPr>
            <a:r>
              <a:rPr lang="en-US" sz="2000" b="1">
                <a:latin typeface="Calibri"/>
                <a:ea typeface="Calibri"/>
                <a:cs typeface="Calibri"/>
                <a:sym typeface="Calibri"/>
              </a:rPr>
              <a:t>Alternate District Member, term ending August 2025</a:t>
            </a:r>
            <a:endParaRPr sz="2000" b="1">
              <a:latin typeface="Calibri"/>
              <a:ea typeface="Calibri"/>
              <a:cs typeface="Calibri"/>
              <a:sym typeface="Calibri"/>
            </a:endParaRPr>
          </a:p>
          <a:p>
            <a:pPr marL="457200" lvl="0" indent="-355600" algn="l" rtl="0">
              <a:lnSpc>
                <a:spcPct val="100000"/>
              </a:lnSpc>
              <a:spcBef>
                <a:spcPts val="0"/>
              </a:spcBef>
              <a:spcAft>
                <a:spcPts val="0"/>
              </a:spcAft>
              <a:buSzPts val="2000"/>
              <a:buFont typeface="Calibri"/>
              <a:buChar char="●"/>
            </a:pPr>
            <a:r>
              <a:rPr lang="en-US" sz="2000">
                <a:latin typeface="Calibri"/>
                <a:ea typeface="Calibri"/>
                <a:cs typeface="Calibri"/>
                <a:sym typeface="Calibri"/>
              </a:rPr>
              <a:t>Davi Price, Adams 14</a:t>
            </a:r>
            <a:endParaRPr sz="2000">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80"/>
        <p:cNvGrpSpPr/>
        <p:nvPr/>
      </p:nvGrpSpPr>
      <p:grpSpPr>
        <a:xfrm>
          <a:off x="0" y="0"/>
          <a:ext cx="0" cy="0"/>
          <a:chOff x="0" y="0"/>
          <a:chExt cx="0" cy="0"/>
        </a:xfrm>
      </p:grpSpPr>
      <p:grpSp>
        <p:nvGrpSpPr>
          <p:cNvPr id="1581" name="Google Shape;1581;g380476e3f9c_2_1453">
            <a:extLst>
              <a:ext uri="{C183D7F6-B498-43B3-948B-1728B52AA6E4}">
                <adec:decorative xmlns:adec="http://schemas.microsoft.com/office/drawing/2017/decorative" val="1"/>
              </a:ext>
            </a:extLst>
          </p:cNvPr>
          <p:cNvGrpSpPr/>
          <p:nvPr/>
        </p:nvGrpSpPr>
        <p:grpSpPr>
          <a:xfrm>
            <a:off x="-8801" y="1324613"/>
            <a:ext cx="9231343" cy="3918143"/>
            <a:chOff x="32250" y="1324700"/>
            <a:chExt cx="9114675" cy="3868625"/>
          </a:xfrm>
        </p:grpSpPr>
        <p:sp>
          <p:nvSpPr>
            <p:cNvPr id="1582" name="Google Shape;1582;g380476e3f9c_2_1453"/>
            <p:cNvSpPr/>
            <p:nvPr/>
          </p:nvSpPr>
          <p:spPr>
            <a:xfrm>
              <a:off x="32250" y="3156450"/>
              <a:ext cx="3897900" cy="2007575"/>
            </a:xfrm>
            <a:custGeom>
              <a:avLst/>
              <a:gdLst/>
              <a:ahLst/>
              <a:cxnLst/>
              <a:rect l="l" t="t" r="r" b="b"/>
              <a:pathLst>
                <a:path w="155916" h="80303" extrusionOk="0">
                  <a:moveTo>
                    <a:pt x="0" y="39272"/>
                  </a:moveTo>
                  <a:lnTo>
                    <a:pt x="12895" y="29893"/>
                  </a:lnTo>
                  <a:lnTo>
                    <a:pt x="29307" y="29307"/>
                  </a:lnTo>
                  <a:lnTo>
                    <a:pt x="50409" y="0"/>
                  </a:lnTo>
                  <a:lnTo>
                    <a:pt x="69752" y="7033"/>
                  </a:lnTo>
                  <a:lnTo>
                    <a:pt x="94370" y="29893"/>
                  </a:lnTo>
                  <a:lnTo>
                    <a:pt x="123092" y="46892"/>
                  </a:lnTo>
                  <a:lnTo>
                    <a:pt x="155916" y="80303"/>
                  </a:lnTo>
                  <a:lnTo>
                    <a:pt x="0" y="80303"/>
                  </a:lnTo>
                  <a:close/>
                </a:path>
              </a:pathLst>
            </a:custGeom>
            <a:solidFill>
              <a:srgbClr val="C8EEFA"/>
            </a:solidFill>
            <a:ln w="19275" cap="flat" cmpd="sng">
              <a:solidFill>
                <a:srgbClr val="595959"/>
              </a:solidFill>
              <a:prstDash val="solid"/>
              <a:round/>
              <a:headEnd type="none" w="med" len="med"/>
              <a:tailEnd type="none" w="med" len="med"/>
            </a:ln>
            <a:effectLst>
              <a:outerShdw blurRad="57150" dist="19050" dir="5400000" algn="bl" rotWithShape="0">
                <a:srgbClr val="000000">
                  <a:alpha val="50000"/>
                </a:srgbClr>
              </a:outerShdw>
              <a:reflection endPos="30000" dist="38100" dir="5400000" fadeDir="5400012" sy="-100000" algn="bl" rotWithShape="0"/>
            </a:effectLst>
          </p:spPr>
          <p:txBody>
            <a:bodyPr/>
            <a:lstStyle/>
            <a:p>
              <a:endParaRPr lang="en-US"/>
            </a:p>
          </p:txBody>
        </p:sp>
        <p:sp>
          <p:nvSpPr>
            <p:cNvPr id="1583" name="Google Shape;1583;g380476e3f9c_2_1453"/>
            <p:cNvSpPr/>
            <p:nvPr/>
          </p:nvSpPr>
          <p:spPr>
            <a:xfrm>
              <a:off x="2347550" y="2262550"/>
              <a:ext cx="5246075" cy="2901475"/>
            </a:xfrm>
            <a:custGeom>
              <a:avLst/>
              <a:gdLst/>
              <a:ahLst/>
              <a:cxnLst/>
              <a:rect l="l" t="t" r="r" b="b"/>
              <a:pathLst>
                <a:path w="209843" h="116059" extrusionOk="0">
                  <a:moveTo>
                    <a:pt x="0" y="63891"/>
                  </a:moveTo>
                  <a:lnTo>
                    <a:pt x="23446" y="46306"/>
                  </a:lnTo>
                  <a:lnTo>
                    <a:pt x="42203" y="43376"/>
                  </a:lnTo>
                  <a:lnTo>
                    <a:pt x="53926" y="38100"/>
                  </a:lnTo>
                  <a:lnTo>
                    <a:pt x="70338" y="10551"/>
                  </a:lnTo>
                  <a:lnTo>
                    <a:pt x="82061" y="0"/>
                  </a:lnTo>
                  <a:lnTo>
                    <a:pt x="89095" y="0"/>
                  </a:lnTo>
                  <a:lnTo>
                    <a:pt x="98474" y="5276"/>
                  </a:lnTo>
                  <a:lnTo>
                    <a:pt x="108438" y="18171"/>
                  </a:lnTo>
                  <a:lnTo>
                    <a:pt x="120161" y="32825"/>
                  </a:lnTo>
                  <a:lnTo>
                    <a:pt x="129540" y="45134"/>
                  </a:lnTo>
                  <a:lnTo>
                    <a:pt x="135988" y="49237"/>
                  </a:lnTo>
                  <a:lnTo>
                    <a:pt x="143608" y="61546"/>
                  </a:lnTo>
                  <a:lnTo>
                    <a:pt x="161778" y="72097"/>
                  </a:lnTo>
                  <a:lnTo>
                    <a:pt x="183466" y="87337"/>
                  </a:lnTo>
                  <a:lnTo>
                    <a:pt x="209843" y="116059"/>
                  </a:lnTo>
                  <a:lnTo>
                    <a:pt x="63304" y="116059"/>
                  </a:lnTo>
                  <a:close/>
                </a:path>
              </a:pathLst>
            </a:custGeom>
            <a:solidFill>
              <a:srgbClr val="BFE1B6"/>
            </a:solidFill>
            <a:ln w="9650" cap="flat" cmpd="sng">
              <a:solidFill>
                <a:schemeClr val="dk2"/>
              </a:solidFill>
              <a:prstDash val="solid"/>
              <a:round/>
              <a:headEnd type="none" w="med" len="med"/>
              <a:tailEnd type="none" w="med" len="med"/>
            </a:ln>
            <a:effectLst>
              <a:outerShdw blurRad="57150" dist="19050" dir="5400000" algn="bl" rotWithShape="0">
                <a:srgbClr val="000000">
                  <a:alpha val="50000"/>
                </a:srgbClr>
              </a:outerShdw>
              <a:reflection endPos="30000" dist="38100" dir="5400000" fadeDir="5400012" sy="-100000" algn="bl" rotWithShape="0"/>
            </a:effectLst>
          </p:spPr>
          <p:txBody>
            <a:bodyPr/>
            <a:lstStyle/>
            <a:p>
              <a:endParaRPr lang="en-US"/>
            </a:p>
          </p:txBody>
        </p:sp>
        <p:sp>
          <p:nvSpPr>
            <p:cNvPr id="1584" name="Google Shape;1584;g380476e3f9c_2_1453"/>
            <p:cNvSpPr/>
            <p:nvPr/>
          </p:nvSpPr>
          <p:spPr>
            <a:xfrm>
              <a:off x="5600700" y="1324700"/>
              <a:ext cx="3546225" cy="3868625"/>
            </a:xfrm>
            <a:custGeom>
              <a:avLst/>
              <a:gdLst/>
              <a:ahLst/>
              <a:cxnLst/>
              <a:rect l="l" t="t" r="r" b="b"/>
              <a:pathLst>
                <a:path w="141849" h="154745" extrusionOk="0">
                  <a:moveTo>
                    <a:pt x="0" y="82648"/>
                  </a:moveTo>
                  <a:lnTo>
                    <a:pt x="39272" y="63891"/>
                  </a:lnTo>
                  <a:lnTo>
                    <a:pt x="67994" y="56271"/>
                  </a:lnTo>
                  <a:lnTo>
                    <a:pt x="84992" y="40445"/>
                  </a:lnTo>
                  <a:lnTo>
                    <a:pt x="102577" y="14654"/>
                  </a:lnTo>
                  <a:lnTo>
                    <a:pt x="121334" y="0"/>
                  </a:lnTo>
                  <a:lnTo>
                    <a:pt x="135402" y="0"/>
                  </a:lnTo>
                  <a:lnTo>
                    <a:pt x="141849" y="2345"/>
                  </a:lnTo>
                  <a:lnTo>
                    <a:pt x="141849" y="154745"/>
                  </a:lnTo>
                  <a:lnTo>
                    <a:pt x="73855" y="154745"/>
                  </a:lnTo>
                  <a:lnTo>
                    <a:pt x="10551" y="101405"/>
                  </a:lnTo>
                  <a:close/>
                </a:path>
              </a:pathLst>
            </a:custGeom>
            <a:solidFill>
              <a:srgbClr val="F8B333"/>
            </a:solidFill>
            <a:ln w="9650" cap="flat" cmpd="sng">
              <a:solidFill>
                <a:schemeClr val="dk2"/>
              </a:solidFill>
              <a:prstDash val="solid"/>
              <a:round/>
              <a:headEnd type="none" w="med" len="med"/>
              <a:tailEnd type="none" w="med" len="med"/>
            </a:ln>
            <a:effectLst>
              <a:outerShdw blurRad="57150" dist="19050" dir="5400000" algn="bl" rotWithShape="0">
                <a:srgbClr val="000000">
                  <a:alpha val="50000"/>
                </a:srgbClr>
              </a:outerShdw>
              <a:reflection endPos="30000" dist="38100" dir="5400000" fadeDir="5400012" sy="-100000" algn="bl" rotWithShape="0"/>
            </a:effectLst>
          </p:spPr>
          <p:txBody>
            <a:bodyPr/>
            <a:lstStyle/>
            <a:p>
              <a:endParaRPr lang="en-US" dirty="0"/>
            </a:p>
          </p:txBody>
        </p:sp>
      </p:grpSp>
      <p:sp>
        <p:nvSpPr>
          <p:cNvPr id="1585" name="Google Shape;1585;g380476e3f9c_2_1453"/>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dk1"/>
              </a:buClr>
              <a:buSzPts val="1700"/>
              <a:buFont typeface="Roboto"/>
              <a:buNone/>
            </a:pPr>
            <a:r>
              <a:rPr lang="en-US">
                <a:solidFill>
                  <a:srgbClr val="488BC9"/>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SB 25-315 Delegates Significant Rulemaking Responsibility to the SBE</a:t>
            </a:r>
            <a:endParaRPr>
              <a:solidFill>
                <a:srgbClr val="488BC9"/>
              </a:solidFill>
            </a:endParaRPr>
          </a:p>
        </p:txBody>
      </p:sp>
      <p:sp>
        <p:nvSpPr>
          <p:cNvPr id="1597" name="Google Shape;1597;g380476e3f9c_2_1453"/>
          <p:cNvSpPr txBox="1"/>
          <p:nvPr/>
        </p:nvSpPr>
        <p:spPr>
          <a:xfrm>
            <a:off x="7763200" y="210100"/>
            <a:ext cx="1050900" cy="531300"/>
          </a:xfrm>
          <a:prstGeom prst="rect">
            <a:avLst/>
          </a:prstGeom>
          <a:solidFill>
            <a:srgbClr val="488BC9"/>
          </a:solidFill>
          <a:ln w="9525" cap="flat" cmpd="sng">
            <a:solidFill>
              <a:srgbClr val="488BC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500">
                <a:solidFill>
                  <a:srgbClr val="0E0E0F"/>
                </a:solidFill>
                <a:latin typeface="Roboto"/>
                <a:ea typeface="Roboto"/>
                <a:cs typeface="Roboto"/>
                <a:sym typeface="Roboto"/>
              </a:rPr>
              <a:t>Reminder</a:t>
            </a:r>
            <a:endParaRPr sz="1500">
              <a:solidFill>
                <a:srgbClr val="0E0E0F"/>
              </a:solidFill>
              <a:latin typeface="Roboto"/>
              <a:ea typeface="Roboto"/>
              <a:cs typeface="Roboto"/>
              <a:sym typeface="Roboto"/>
            </a:endParaRPr>
          </a:p>
        </p:txBody>
      </p:sp>
      <p:cxnSp>
        <p:nvCxnSpPr>
          <p:cNvPr id="1586" name="Google Shape;1586;g380476e3f9c_2_1453">
            <a:extLst>
              <a:ext uri="{C183D7F6-B498-43B3-948B-1728B52AA6E4}">
                <adec:decorative xmlns:adec="http://schemas.microsoft.com/office/drawing/2017/decorative" val="1"/>
              </a:ext>
            </a:extLst>
          </p:cNvPr>
          <p:cNvCxnSpPr/>
          <p:nvPr/>
        </p:nvCxnSpPr>
        <p:spPr>
          <a:xfrm rot="10800000" flipH="1">
            <a:off x="4469425" y="1737825"/>
            <a:ext cx="2700" cy="436800"/>
          </a:xfrm>
          <a:prstGeom prst="straightConnector1">
            <a:avLst/>
          </a:prstGeom>
          <a:noFill/>
          <a:ln w="19050" cap="flat" cmpd="sng">
            <a:solidFill>
              <a:srgbClr val="87BF40"/>
            </a:solidFill>
            <a:prstDash val="dash"/>
            <a:round/>
            <a:headEnd type="none" w="sm" len="sm"/>
            <a:tailEnd type="none" w="sm" len="sm"/>
          </a:ln>
        </p:spPr>
      </p:cxnSp>
      <p:cxnSp>
        <p:nvCxnSpPr>
          <p:cNvPr id="1587" name="Google Shape;1587;g380476e3f9c_2_1453">
            <a:extLst>
              <a:ext uri="{C183D7F6-B498-43B3-948B-1728B52AA6E4}">
                <adec:decorative xmlns:adec="http://schemas.microsoft.com/office/drawing/2017/decorative" val="1"/>
              </a:ext>
            </a:extLst>
          </p:cNvPr>
          <p:cNvCxnSpPr/>
          <p:nvPr/>
        </p:nvCxnSpPr>
        <p:spPr>
          <a:xfrm rot="10800000">
            <a:off x="1294568" y="2293036"/>
            <a:ext cx="0" cy="757800"/>
          </a:xfrm>
          <a:prstGeom prst="straightConnector1">
            <a:avLst/>
          </a:prstGeom>
          <a:noFill/>
          <a:ln w="19050" cap="flat" cmpd="sng">
            <a:solidFill>
              <a:srgbClr val="34B8C2"/>
            </a:solidFill>
            <a:prstDash val="dash"/>
            <a:round/>
            <a:headEnd type="none" w="sm" len="sm"/>
            <a:tailEnd type="none" w="sm" len="sm"/>
          </a:ln>
        </p:spPr>
      </p:cxnSp>
      <p:cxnSp>
        <p:nvCxnSpPr>
          <p:cNvPr id="1588" name="Google Shape;1588;g380476e3f9c_2_1453">
            <a:extLst>
              <a:ext uri="{C183D7F6-B498-43B3-948B-1728B52AA6E4}">
                <adec:decorative xmlns:adec="http://schemas.microsoft.com/office/drawing/2017/decorative" val="1"/>
              </a:ext>
            </a:extLst>
          </p:cNvPr>
          <p:cNvCxnSpPr/>
          <p:nvPr/>
        </p:nvCxnSpPr>
        <p:spPr>
          <a:xfrm rot="10800000">
            <a:off x="7321500" y="1667813"/>
            <a:ext cx="0" cy="855300"/>
          </a:xfrm>
          <a:prstGeom prst="straightConnector1">
            <a:avLst/>
          </a:prstGeom>
          <a:noFill/>
          <a:ln w="19050" cap="flat" cmpd="sng">
            <a:solidFill>
              <a:srgbClr val="EF7521"/>
            </a:solidFill>
            <a:prstDash val="dash"/>
            <a:round/>
            <a:headEnd type="none" w="sm" len="sm"/>
            <a:tailEnd type="none" w="sm" len="sm"/>
          </a:ln>
        </p:spPr>
      </p:cxnSp>
      <p:sp>
        <p:nvSpPr>
          <p:cNvPr id="1589" name="Google Shape;1589;g380476e3f9c_2_1453"/>
          <p:cNvSpPr txBox="1"/>
          <p:nvPr/>
        </p:nvSpPr>
        <p:spPr>
          <a:xfrm>
            <a:off x="258068" y="1604236"/>
            <a:ext cx="2225400" cy="536400"/>
          </a:xfrm>
          <a:prstGeom prst="rect">
            <a:avLst/>
          </a:prstGeom>
          <a:noFill/>
          <a:ln>
            <a:noFill/>
          </a:ln>
        </p:spPr>
        <p:txBody>
          <a:bodyPr spcFirstLastPara="1" wrap="square" lIns="0" tIns="0" rIns="0" bIns="0" anchor="t" anchorCtr="0">
            <a:spAutoFit/>
          </a:bodyPr>
          <a:lstStyle/>
          <a:p>
            <a:pPr marL="0" marR="0" lvl="0" indent="0" algn="ctr" rtl="0">
              <a:lnSpc>
                <a:spcPct val="105000"/>
              </a:lnSpc>
              <a:spcBef>
                <a:spcPts val="0"/>
              </a:spcBef>
              <a:spcAft>
                <a:spcPts val="0"/>
              </a:spcAft>
              <a:buNone/>
            </a:pPr>
            <a:r>
              <a:rPr lang="en-US" sz="1700" i="0" u="none" strike="noStrike" cap="none">
                <a:solidFill>
                  <a:srgbClr val="3CC1CC"/>
                </a:solidFill>
              </a:rPr>
              <a:t>Phase 1: </a:t>
            </a:r>
            <a:endParaRPr sz="1200">
              <a:solidFill>
                <a:srgbClr val="3CC1CC"/>
              </a:solidFill>
            </a:endParaRPr>
          </a:p>
          <a:p>
            <a:pPr marL="0" marR="0" lvl="0" indent="0" algn="ctr" rtl="0">
              <a:lnSpc>
                <a:spcPct val="105000"/>
              </a:lnSpc>
              <a:spcBef>
                <a:spcPts val="0"/>
              </a:spcBef>
              <a:spcAft>
                <a:spcPts val="0"/>
              </a:spcAft>
              <a:buNone/>
            </a:pPr>
            <a:r>
              <a:rPr lang="en-US" sz="1700" b="1">
                <a:solidFill>
                  <a:srgbClr val="3CC1CC"/>
                </a:solidFill>
              </a:rPr>
              <a:t>Start-Up Funding</a:t>
            </a:r>
            <a:endParaRPr sz="1200" b="1">
              <a:solidFill>
                <a:srgbClr val="3CC1CC"/>
              </a:solidFill>
            </a:endParaRPr>
          </a:p>
        </p:txBody>
      </p:sp>
      <p:sp>
        <p:nvSpPr>
          <p:cNvPr id="1592" name="Google Shape;1592;g380476e3f9c_2_1453"/>
          <p:cNvSpPr/>
          <p:nvPr/>
        </p:nvSpPr>
        <p:spPr>
          <a:xfrm>
            <a:off x="749675" y="3817850"/>
            <a:ext cx="2425800" cy="1619400"/>
          </a:xfrm>
          <a:prstGeom prst="roundRect">
            <a:avLst>
              <a:gd name="adj" fmla="val 16667"/>
            </a:avLst>
          </a:prstGeom>
          <a:noFill/>
          <a:ln>
            <a:noFill/>
          </a:ln>
        </p:spPr>
        <p:txBody>
          <a:bodyPr spcFirstLastPara="1" wrap="square" lIns="78575" tIns="39275" rIns="78575" bIns="39275" anchor="ctr" anchorCtr="0">
            <a:noAutofit/>
          </a:bodyPr>
          <a:lstStyle/>
          <a:p>
            <a:pPr marL="0" marR="0" lvl="0" indent="0" algn="l" rtl="0">
              <a:lnSpc>
                <a:spcPct val="90000"/>
              </a:lnSpc>
              <a:spcBef>
                <a:spcPts val="0"/>
              </a:spcBef>
              <a:spcAft>
                <a:spcPts val="0"/>
              </a:spcAft>
              <a:buNone/>
            </a:pPr>
            <a:r>
              <a:rPr lang="en-US" sz="1800" b="1" i="0" u="none" strike="noStrike" cap="none">
                <a:solidFill>
                  <a:srgbClr val="595959"/>
                </a:solidFill>
                <a:latin typeface="Roboto"/>
                <a:ea typeface="Roboto"/>
                <a:cs typeface="Roboto"/>
                <a:sym typeface="Roboto"/>
              </a:rPr>
              <a:t>2025-26</a:t>
            </a:r>
            <a:endParaRPr sz="1800" b="1" i="0" u="none" strike="noStrike" cap="none">
              <a:solidFill>
                <a:srgbClr val="595959"/>
              </a:solidFill>
              <a:latin typeface="Roboto"/>
              <a:ea typeface="Roboto"/>
              <a:cs typeface="Roboto"/>
              <a:sym typeface="Roboto"/>
            </a:endParaRPr>
          </a:p>
          <a:p>
            <a:pPr marL="228600" lvl="0" indent="-184150" algn="l" rtl="0">
              <a:lnSpc>
                <a:spcPct val="90000"/>
              </a:lnSpc>
              <a:spcBef>
                <a:spcPts val="0"/>
              </a:spcBef>
              <a:spcAft>
                <a:spcPts val="0"/>
              </a:spcAft>
              <a:buClr>
                <a:srgbClr val="595959"/>
              </a:buClr>
              <a:buSzPts val="1100"/>
              <a:buFont typeface="Roboto"/>
              <a:buChar char="●"/>
            </a:pPr>
            <a:r>
              <a:rPr lang="en-US" sz="1100" b="1">
                <a:solidFill>
                  <a:srgbClr val="595959"/>
                </a:solidFill>
                <a:latin typeface="Roboto"/>
                <a:ea typeface="Roboto"/>
                <a:cs typeface="Roboto"/>
                <a:sym typeface="Roboto"/>
              </a:rPr>
              <a:t>Rulemaking Sep-Dec</a:t>
            </a:r>
            <a:endParaRPr sz="1100" b="1">
              <a:solidFill>
                <a:srgbClr val="595959"/>
              </a:solidFill>
              <a:latin typeface="Roboto"/>
              <a:ea typeface="Roboto"/>
              <a:cs typeface="Roboto"/>
              <a:sym typeface="Roboto"/>
            </a:endParaRPr>
          </a:p>
          <a:p>
            <a:pPr marL="228600" lvl="0" indent="-184150" algn="l" rtl="0">
              <a:lnSpc>
                <a:spcPct val="90000"/>
              </a:lnSpc>
              <a:spcBef>
                <a:spcPts val="0"/>
              </a:spcBef>
              <a:spcAft>
                <a:spcPts val="0"/>
              </a:spcAft>
              <a:buClr>
                <a:srgbClr val="595959"/>
              </a:buClr>
              <a:buSzPts val="1100"/>
              <a:buFont typeface="Roboto"/>
              <a:buChar char="●"/>
            </a:pPr>
            <a:r>
              <a:rPr lang="en-US" sz="1100" b="1">
                <a:solidFill>
                  <a:srgbClr val="595959"/>
                </a:solidFill>
                <a:latin typeface="Roboto"/>
                <a:ea typeface="Roboto"/>
                <a:cs typeface="Roboto"/>
                <a:sym typeface="Roboto"/>
              </a:rPr>
              <a:t>Disbursement Jan 2026</a:t>
            </a:r>
            <a:endParaRPr sz="1100" b="1">
              <a:solidFill>
                <a:srgbClr val="595959"/>
              </a:solidFill>
              <a:latin typeface="Roboto"/>
              <a:ea typeface="Roboto"/>
              <a:cs typeface="Roboto"/>
              <a:sym typeface="Roboto"/>
            </a:endParaRPr>
          </a:p>
          <a:p>
            <a:pPr marL="12700" lvl="0" indent="0" algn="l" rtl="0">
              <a:lnSpc>
                <a:spcPct val="90000"/>
              </a:lnSpc>
              <a:spcBef>
                <a:spcPts val="0"/>
              </a:spcBef>
              <a:spcAft>
                <a:spcPts val="0"/>
              </a:spcAft>
              <a:buSzPts val="1100"/>
              <a:buNone/>
            </a:pPr>
            <a:r>
              <a:rPr lang="en-US" sz="1800" b="1">
                <a:solidFill>
                  <a:srgbClr val="595959"/>
                </a:solidFill>
                <a:latin typeface="Roboto"/>
                <a:ea typeface="Roboto"/>
                <a:cs typeface="Roboto"/>
                <a:sym typeface="Roboto"/>
              </a:rPr>
              <a:t>2026-27</a:t>
            </a:r>
            <a:endParaRPr sz="1800" b="1">
              <a:solidFill>
                <a:srgbClr val="595959"/>
              </a:solidFill>
              <a:latin typeface="Roboto"/>
              <a:ea typeface="Roboto"/>
              <a:cs typeface="Roboto"/>
              <a:sym typeface="Roboto"/>
            </a:endParaRPr>
          </a:p>
          <a:p>
            <a:pPr marL="228600" lvl="0" indent="-184150" algn="l" rtl="0">
              <a:lnSpc>
                <a:spcPct val="90000"/>
              </a:lnSpc>
              <a:spcBef>
                <a:spcPts val="0"/>
              </a:spcBef>
              <a:spcAft>
                <a:spcPts val="0"/>
              </a:spcAft>
              <a:buClr>
                <a:srgbClr val="595959"/>
              </a:buClr>
              <a:buSzPts val="1100"/>
              <a:buFont typeface="Roboto"/>
              <a:buChar char="●"/>
            </a:pPr>
            <a:r>
              <a:rPr lang="en-US" sz="1100" b="1">
                <a:solidFill>
                  <a:srgbClr val="595959"/>
                </a:solidFill>
                <a:latin typeface="Roboto"/>
                <a:ea typeface="Roboto"/>
                <a:cs typeface="Roboto"/>
                <a:sym typeface="Roboto"/>
              </a:rPr>
              <a:t>Disbursement Fall</a:t>
            </a:r>
            <a:endParaRPr sz="1100" b="1">
              <a:solidFill>
                <a:srgbClr val="595959"/>
              </a:solidFill>
              <a:latin typeface="Roboto"/>
              <a:ea typeface="Roboto"/>
              <a:cs typeface="Roboto"/>
              <a:sym typeface="Roboto"/>
            </a:endParaRPr>
          </a:p>
          <a:p>
            <a:pPr marL="12700" lvl="0" indent="0" algn="l" rtl="0">
              <a:lnSpc>
                <a:spcPct val="90000"/>
              </a:lnSpc>
              <a:spcBef>
                <a:spcPts val="0"/>
              </a:spcBef>
              <a:spcAft>
                <a:spcPts val="0"/>
              </a:spcAft>
              <a:buSzPts val="1100"/>
              <a:buNone/>
            </a:pPr>
            <a:r>
              <a:rPr lang="en-US" sz="1800" b="1">
                <a:solidFill>
                  <a:srgbClr val="595959"/>
                </a:solidFill>
                <a:latin typeface="Roboto"/>
                <a:ea typeface="Roboto"/>
                <a:cs typeface="Roboto"/>
                <a:sym typeface="Roboto"/>
              </a:rPr>
              <a:t>2027-28</a:t>
            </a:r>
            <a:endParaRPr sz="1800" b="1">
              <a:solidFill>
                <a:srgbClr val="595959"/>
              </a:solidFill>
              <a:latin typeface="Roboto"/>
              <a:ea typeface="Roboto"/>
              <a:cs typeface="Roboto"/>
              <a:sym typeface="Roboto"/>
            </a:endParaRPr>
          </a:p>
          <a:p>
            <a:pPr marL="228600" lvl="0" indent="-184150" algn="l" rtl="0">
              <a:lnSpc>
                <a:spcPct val="90000"/>
              </a:lnSpc>
              <a:spcBef>
                <a:spcPts val="0"/>
              </a:spcBef>
              <a:spcAft>
                <a:spcPts val="0"/>
              </a:spcAft>
              <a:buClr>
                <a:srgbClr val="595959"/>
              </a:buClr>
              <a:buSzPts val="1100"/>
              <a:buFont typeface="Roboto"/>
              <a:buChar char="●"/>
            </a:pPr>
            <a:r>
              <a:rPr lang="en-US" sz="1100" b="1">
                <a:solidFill>
                  <a:srgbClr val="595959"/>
                </a:solidFill>
                <a:latin typeface="Roboto"/>
                <a:ea typeface="Roboto"/>
                <a:cs typeface="Roboto"/>
                <a:sym typeface="Roboto"/>
              </a:rPr>
              <a:t>Disbursement Fall</a:t>
            </a:r>
            <a:endParaRPr sz="1100" b="1">
              <a:solidFill>
                <a:srgbClr val="595959"/>
              </a:solidFill>
              <a:latin typeface="Roboto"/>
              <a:ea typeface="Roboto"/>
              <a:cs typeface="Roboto"/>
              <a:sym typeface="Roboto"/>
            </a:endParaRPr>
          </a:p>
          <a:p>
            <a:pPr marL="0" marR="0" lvl="0" indent="0" algn="l" rtl="0">
              <a:lnSpc>
                <a:spcPct val="90000"/>
              </a:lnSpc>
              <a:spcBef>
                <a:spcPts val="0"/>
              </a:spcBef>
              <a:spcAft>
                <a:spcPts val="0"/>
              </a:spcAft>
              <a:buNone/>
            </a:pPr>
            <a:endParaRPr sz="2100" b="1">
              <a:solidFill>
                <a:schemeClr val="lt1"/>
              </a:solidFill>
              <a:latin typeface="Roboto"/>
              <a:ea typeface="Roboto"/>
              <a:cs typeface="Roboto"/>
              <a:sym typeface="Roboto"/>
            </a:endParaRPr>
          </a:p>
        </p:txBody>
      </p:sp>
      <p:sp>
        <p:nvSpPr>
          <p:cNvPr id="1590" name="Google Shape;1590;g380476e3f9c_2_1453"/>
          <p:cNvSpPr txBox="1"/>
          <p:nvPr/>
        </p:nvSpPr>
        <p:spPr>
          <a:xfrm>
            <a:off x="3226675" y="1130225"/>
            <a:ext cx="2499900" cy="536400"/>
          </a:xfrm>
          <a:prstGeom prst="rect">
            <a:avLst/>
          </a:prstGeom>
          <a:noFill/>
          <a:ln>
            <a:noFill/>
          </a:ln>
        </p:spPr>
        <p:txBody>
          <a:bodyPr spcFirstLastPara="1" wrap="square" lIns="0" tIns="0" rIns="0" bIns="0" anchor="t" anchorCtr="0">
            <a:spAutoFit/>
          </a:bodyPr>
          <a:lstStyle/>
          <a:p>
            <a:pPr marL="0" marR="0" lvl="0" indent="0" algn="ctr" rtl="0">
              <a:lnSpc>
                <a:spcPct val="105000"/>
              </a:lnSpc>
              <a:spcBef>
                <a:spcPts val="0"/>
              </a:spcBef>
              <a:spcAft>
                <a:spcPts val="0"/>
              </a:spcAft>
              <a:buNone/>
            </a:pPr>
            <a:r>
              <a:rPr lang="en-US" sz="1700" i="0" u="none" strike="noStrike" cap="none">
                <a:solidFill>
                  <a:srgbClr val="87BF40"/>
                </a:solidFill>
              </a:rPr>
              <a:t>Phase 2: </a:t>
            </a:r>
            <a:endParaRPr sz="1200">
              <a:solidFill>
                <a:srgbClr val="87BF40"/>
              </a:solidFill>
            </a:endParaRPr>
          </a:p>
          <a:p>
            <a:pPr marL="0" marR="0" lvl="0" indent="0" algn="ctr" rtl="0">
              <a:lnSpc>
                <a:spcPct val="105000"/>
              </a:lnSpc>
              <a:spcBef>
                <a:spcPts val="0"/>
              </a:spcBef>
              <a:spcAft>
                <a:spcPts val="0"/>
              </a:spcAft>
              <a:buNone/>
            </a:pPr>
            <a:r>
              <a:rPr lang="en-US" sz="1700" b="1">
                <a:solidFill>
                  <a:srgbClr val="87BF40"/>
                </a:solidFill>
              </a:rPr>
              <a:t>Sustain Funding</a:t>
            </a:r>
            <a:endParaRPr sz="1200" b="1">
              <a:solidFill>
                <a:srgbClr val="87BF40"/>
              </a:solidFill>
            </a:endParaRPr>
          </a:p>
        </p:txBody>
      </p:sp>
      <p:sp>
        <p:nvSpPr>
          <p:cNvPr id="1595" name="Google Shape;1595;g380476e3f9c_2_1453"/>
          <p:cNvSpPr/>
          <p:nvPr/>
        </p:nvSpPr>
        <p:spPr>
          <a:xfrm>
            <a:off x="3765475" y="3173225"/>
            <a:ext cx="2425800" cy="1619400"/>
          </a:xfrm>
          <a:prstGeom prst="roundRect">
            <a:avLst>
              <a:gd name="adj" fmla="val 16667"/>
            </a:avLst>
          </a:prstGeom>
          <a:noFill/>
          <a:ln>
            <a:noFill/>
          </a:ln>
        </p:spPr>
        <p:txBody>
          <a:bodyPr spcFirstLastPara="1" wrap="square" lIns="78575" tIns="39275" rIns="78575" bIns="39275" anchor="ctr" anchorCtr="0">
            <a:noAutofit/>
          </a:bodyPr>
          <a:lstStyle/>
          <a:p>
            <a:pPr marL="0" marR="0" lvl="0" indent="0" algn="l" rtl="0">
              <a:lnSpc>
                <a:spcPct val="90000"/>
              </a:lnSpc>
              <a:spcBef>
                <a:spcPts val="0"/>
              </a:spcBef>
              <a:spcAft>
                <a:spcPts val="0"/>
              </a:spcAft>
              <a:buNone/>
            </a:pPr>
            <a:r>
              <a:rPr lang="en-US" sz="1800" b="1">
                <a:solidFill>
                  <a:srgbClr val="595959"/>
                </a:solidFill>
                <a:latin typeface="Roboto"/>
                <a:ea typeface="Roboto"/>
                <a:cs typeface="Roboto"/>
                <a:sym typeface="Roboto"/>
              </a:rPr>
              <a:t>2025-26</a:t>
            </a:r>
            <a:endParaRPr sz="1800" b="1">
              <a:solidFill>
                <a:srgbClr val="595959"/>
              </a:solidFill>
              <a:latin typeface="Roboto"/>
              <a:ea typeface="Roboto"/>
              <a:cs typeface="Roboto"/>
              <a:sym typeface="Roboto"/>
            </a:endParaRPr>
          </a:p>
          <a:p>
            <a:pPr marL="228600" lvl="0" indent="-184150" algn="l" rtl="0">
              <a:lnSpc>
                <a:spcPct val="90000"/>
              </a:lnSpc>
              <a:spcBef>
                <a:spcPts val="0"/>
              </a:spcBef>
              <a:spcAft>
                <a:spcPts val="0"/>
              </a:spcAft>
              <a:buClr>
                <a:srgbClr val="595959"/>
              </a:buClr>
              <a:buSzPts val="1100"/>
              <a:buFont typeface="Roboto"/>
              <a:buChar char="●"/>
            </a:pPr>
            <a:r>
              <a:rPr lang="en-US" sz="1100" b="1">
                <a:solidFill>
                  <a:srgbClr val="595959"/>
                </a:solidFill>
                <a:latin typeface="Roboto"/>
                <a:ea typeface="Roboto"/>
                <a:cs typeface="Roboto"/>
                <a:sym typeface="Roboto"/>
              </a:rPr>
              <a:t>Rulemaking Jan-Apr</a:t>
            </a:r>
            <a:endParaRPr sz="1100" b="1">
              <a:solidFill>
                <a:srgbClr val="595959"/>
              </a:solidFill>
              <a:latin typeface="Roboto"/>
              <a:ea typeface="Roboto"/>
              <a:cs typeface="Roboto"/>
              <a:sym typeface="Roboto"/>
            </a:endParaRPr>
          </a:p>
          <a:p>
            <a:pPr marL="12700" lvl="0" indent="0" algn="l" rtl="0">
              <a:lnSpc>
                <a:spcPct val="90000"/>
              </a:lnSpc>
              <a:spcBef>
                <a:spcPts val="0"/>
              </a:spcBef>
              <a:spcAft>
                <a:spcPts val="0"/>
              </a:spcAft>
              <a:buSzPts val="1100"/>
              <a:buNone/>
            </a:pPr>
            <a:r>
              <a:rPr lang="en-US" sz="1800" b="1">
                <a:solidFill>
                  <a:srgbClr val="595959"/>
                </a:solidFill>
                <a:latin typeface="Roboto"/>
                <a:ea typeface="Roboto"/>
                <a:cs typeface="Roboto"/>
                <a:sym typeface="Roboto"/>
              </a:rPr>
              <a:t>2026-27</a:t>
            </a:r>
            <a:endParaRPr sz="1800" b="1">
              <a:solidFill>
                <a:srgbClr val="595959"/>
              </a:solidFill>
              <a:latin typeface="Roboto"/>
              <a:ea typeface="Roboto"/>
              <a:cs typeface="Roboto"/>
              <a:sym typeface="Roboto"/>
            </a:endParaRPr>
          </a:p>
          <a:p>
            <a:pPr marL="228600" lvl="0" indent="-184150" algn="l" rtl="0">
              <a:lnSpc>
                <a:spcPct val="90000"/>
              </a:lnSpc>
              <a:spcBef>
                <a:spcPts val="0"/>
              </a:spcBef>
              <a:spcAft>
                <a:spcPts val="0"/>
              </a:spcAft>
              <a:buClr>
                <a:srgbClr val="595959"/>
              </a:buClr>
              <a:buSzPts val="1100"/>
              <a:buFont typeface="Roboto"/>
              <a:buChar char="●"/>
            </a:pPr>
            <a:r>
              <a:rPr lang="en-US" sz="1100" b="1">
                <a:solidFill>
                  <a:srgbClr val="595959"/>
                </a:solidFill>
                <a:latin typeface="Roboto"/>
                <a:ea typeface="Roboto"/>
                <a:cs typeface="Roboto"/>
                <a:sym typeface="Roboto"/>
              </a:rPr>
              <a:t>Disbursement Fall</a:t>
            </a:r>
            <a:endParaRPr sz="1100" b="1">
              <a:solidFill>
                <a:srgbClr val="595959"/>
              </a:solidFill>
              <a:latin typeface="Roboto"/>
              <a:ea typeface="Roboto"/>
              <a:cs typeface="Roboto"/>
              <a:sym typeface="Roboto"/>
            </a:endParaRPr>
          </a:p>
          <a:p>
            <a:pPr marL="12700" lvl="0" indent="0" algn="l" rtl="0">
              <a:lnSpc>
                <a:spcPct val="90000"/>
              </a:lnSpc>
              <a:spcBef>
                <a:spcPts val="0"/>
              </a:spcBef>
              <a:spcAft>
                <a:spcPts val="0"/>
              </a:spcAft>
              <a:buSzPts val="1100"/>
              <a:buNone/>
            </a:pPr>
            <a:r>
              <a:rPr lang="en-US" sz="1800" b="1">
                <a:solidFill>
                  <a:srgbClr val="595959"/>
                </a:solidFill>
                <a:latin typeface="Roboto"/>
                <a:ea typeface="Roboto"/>
                <a:cs typeface="Roboto"/>
                <a:sym typeface="Roboto"/>
              </a:rPr>
              <a:t>Continuous</a:t>
            </a:r>
            <a:endParaRPr sz="1800" b="1">
              <a:solidFill>
                <a:srgbClr val="595959"/>
              </a:solidFill>
              <a:latin typeface="Roboto"/>
              <a:ea typeface="Roboto"/>
              <a:cs typeface="Roboto"/>
              <a:sym typeface="Roboto"/>
            </a:endParaRPr>
          </a:p>
          <a:p>
            <a:pPr marL="228600" lvl="0" indent="-184150" algn="l" rtl="0">
              <a:lnSpc>
                <a:spcPct val="90000"/>
              </a:lnSpc>
              <a:spcBef>
                <a:spcPts val="0"/>
              </a:spcBef>
              <a:spcAft>
                <a:spcPts val="0"/>
              </a:spcAft>
              <a:buClr>
                <a:srgbClr val="595959"/>
              </a:buClr>
              <a:buSzPts val="1100"/>
              <a:buFont typeface="Roboto"/>
              <a:buChar char="●"/>
            </a:pPr>
            <a:r>
              <a:rPr lang="en-US" sz="1100" b="1">
                <a:solidFill>
                  <a:srgbClr val="595959"/>
                </a:solidFill>
                <a:latin typeface="Roboto"/>
                <a:ea typeface="Roboto"/>
                <a:cs typeface="Roboto"/>
                <a:sym typeface="Roboto"/>
              </a:rPr>
              <a:t>Based on appropriations</a:t>
            </a:r>
            <a:endParaRPr sz="1100" b="1">
              <a:solidFill>
                <a:srgbClr val="595959"/>
              </a:solidFill>
              <a:latin typeface="Roboto"/>
              <a:ea typeface="Roboto"/>
              <a:cs typeface="Roboto"/>
              <a:sym typeface="Roboto"/>
            </a:endParaRPr>
          </a:p>
          <a:p>
            <a:pPr marL="0" marR="0" lvl="0" indent="0" algn="l" rtl="0">
              <a:lnSpc>
                <a:spcPct val="90000"/>
              </a:lnSpc>
              <a:spcBef>
                <a:spcPts val="0"/>
              </a:spcBef>
              <a:spcAft>
                <a:spcPts val="0"/>
              </a:spcAft>
              <a:buNone/>
            </a:pPr>
            <a:endParaRPr sz="2100" b="1">
              <a:solidFill>
                <a:srgbClr val="595959"/>
              </a:solidFill>
              <a:latin typeface="Roboto"/>
              <a:ea typeface="Roboto"/>
              <a:cs typeface="Roboto"/>
              <a:sym typeface="Roboto"/>
            </a:endParaRPr>
          </a:p>
        </p:txBody>
      </p:sp>
      <p:sp>
        <p:nvSpPr>
          <p:cNvPr id="1591" name="Google Shape;1591;g380476e3f9c_2_1453" descr="decorative line"/>
          <p:cNvSpPr txBox="1"/>
          <p:nvPr/>
        </p:nvSpPr>
        <p:spPr>
          <a:xfrm>
            <a:off x="6108600" y="979013"/>
            <a:ext cx="2425800" cy="536400"/>
          </a:xfrm>
          <a:prstGeom prst="rect">
            <a:avLst/>
          </a:prstGeom>
          <a:noFill/>
          <a:ln>
            <a:noFill/>
          </a:ln>
        </p:spPr>
        <p:txBody>
          <a:bodyPr spcFirstLastPara="1" wrap="square" lIns="0" tIns="0" rIns="0" bIns="0" anchor="t" anchorCtr="0">
            <a:spAutoFit/>
          </a:bodyPr>
          <a:lstStyle/>
          <a:p>
            <a:pPr marL="0" marR="0" lvl="0" indent="0" algn="ctr" rtl="0">
              <a:lnSpc>
                <a:spcPct val="105000"/>
              </a:lnSpc>
              <a:spcBef>
                <a:spcPts val="0"/>
              </a:spcBef>
              <a:spcAft>
                <a:spcPts val="0"/>
              </a:spcAft>
              <a:buNone/>
            </a:pPr>
            <a:r>
              <a:rPr lang="en-US" sz="1700" i="0" u="none" strike="noStrike" cap="none">
                <a:solidFill>
                  <a:srgbClr val="FB8A35"/>
                </a:solidFill>
              </a:rPr>
              <a:t>Phase 3: </a:t>
            </a:r>
            <a:endParaRPr sz="1200">
              <a:solidFill>
                <a:srgbClr val="FB8A35"/>
              </a:solidFill>
            </a:endParaRPr>
          </a:p>
          <a:p>
            <a:pPr marL="0" marR="0" lvl="0" indent="0" algn="ctr" rtl="0">
              <a:lnSpc>
                <a:spcPct val="105000"/>
              </a:lnSpc>
              <a:spcBef>
                <a:spcPts val="0"/>
              </a:spcBef>
              <a:spcAft>
                <a:spcPts val="0"/>
              </a:spcAft>
              <a:buNone/>
            </a:pPr>
            <a:r>
              <a:rPr lang="en-US" sz="1700" b="1">
                <a:solidFill>
                  <a:srgbClr val="FB8A35"/>
                </a:solidFill>
              </a:rPr>
              <a:t>Innovation Funding</a:t>
            </a:r>
            <a:endParaRPr sz="1200" b="1">
              <a:solidFill>
                <a:srgbClr val="FB8A35"/>
              </a:solidFill>
            </a:endParaRPr>
          </a:p>
        </p:txBody>
      </p:sp>
      <p:sp>
        <p:nvSpPr>
          <p:cNvPr id="1593" name="Google Shape;1593;g380476e3f9c_2_1453">
            <a:extLst>
              <a:ext uri="{C183D7F6-B498-43B3-948B-1728B52AA6E4}">
                <adec:decorative xmlns:adec="http://schemas.microsoft.com/office/drawing/2017/decorative" val="1"/>
              </a:ext>
            </a:extLst>
          </p:cNvPr>
          <p:cNvSpPr/>
          <p:nvPr/>
        </p:nvSpPr>
        <p:spPr>
          <a:xfrm>
            <a:off x="7009904" y="2799135"/>
            <a:ext cx="1274700" cy="374100"/>
          </a:xfrm>
          <a:prstGeom prst="roundRect">
            <a:avLst>
              <a:gd name="adj" fmla="val 16667"/>
            </a:avLst>
          </a:prstGeom>
          <a:noFill/>
          <a:ln>
            <a:noFill/>
          </a:ln>
        </p:spPr>
        <p:txBody>
          <a:bodyPr spcFirstLastPara="1" wrap="square" lIns="78575" tIns="39275" rIns="78575" bIns="39275" anchor="ctr" anchorCtr="0">
            <a:noAutofit/>
          </a:bodyPr>
          <a:lstStyle/>
          <a:p>
            <a:pPr marL="0" marR="0" lvl="0" indent="0" algn="ctr" rtl="0">
              <a:lnSpc>
                <a:spcPct val="100000"/>
              </a:lnSpc>
              <a:spcBef>
                <a:spcPts val="0"/>
              </a:spcBef>
              <a:spcAft>
                <a:spcPts val="0"/>
              </a:spcAft>
              <a:buNone/>
            </a:pPr>
            <a:endParaRPr sz="2100" b="1">
              <a:solidFill>
                <a:schemeClr val="lt1"/>
              </a:solidFill>
            </a:endParaRPr>
          </a:p>
          <a:p>
            <a:pPr marL="0" marR="0" lvl="0" indent="0" algn="ctr" rtl="0">
              <a:lnSpc>
                <a:spcPct val="100000"/>
              </a:lnSpc>
              <a:spcBef>
                <a:spcPts val="0"/>
              </a:spcBef>
              <a:spcAft>
                <a:spcPts val="0"/>
              </a:spcAft>
              <a:buNone/>
            </a:pPr>
            <a:endParaRPr sz="1200">
              <a:solidFill>
                <a:schemeClr val="lt1"/>
              </a:solidFill>
            </a:endParaRPr>
          </a:p>
        </p:txBody>
      </p:sp>
      <p:pic>
        <p:nvPicPr>
          <p:cNvPr id="1594" name="Google Shape;1594;g380476e3f9c_2_1453">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rot="-615501">
            <a:off x="234463" y="3589275"/>
            <a:ext cx="311750" cy="374100"/>
          </a:xfrm>
          <a:prstGeom prst="rect">
            <a:avLst/>
          </a:prstGeom>
          <a:noFill/>
          <a:ln>
            <a:noFill/>
          </a:ln>
        </p:spPr>
      </p:pic>
      <p:sp>
        <p:nvSpPr>
          <p:cNvPr id="1596" name="Google Shape;1596;g380476e3f9c_2_1453"/>
          <p:cNvSpPr/>
          <p:nvPr/>
        </p:nvSpPr>
        <p:spPr>
          <a:xfrm>
            <a:off x="6986750" y="3050238"/>
            <a:ext cx="2425800" cy="1619400"/>
          </a:xfrm>
          <a:prstGeom prst="roundRect">
            <a:avLst>
              <a:gd name="adj" fmla="val 16667"/>
            </a:avLst>
          </a:prstGeom>
          <a:noFill/>
          <a:ln>
            <a:noFill/>
          </a:ln>
        </p:spPr>
        <p:txBody>
          <a:bodyPr spcFirstLastPara="1" wrap="square" lIns="78575" tIns="39275" rIns="78575" bIns="39275" anchor="ctr" anchorCtr="0">
            <a:noAutofit/>
          </a:bodyPr>
          <a:lstStyle/>
          <a:p>
            <a:pPr marL="12700" lvl="0" indent="0" algn="l" rtl="0">
              <a:lnSpc>
                <a:spcPct val="90000"/>
              </a:lnSpc>
              <a:spcBef>
                <a:spcPts val="0"/>
              </a:spcBef>
              <a:spcAft>
                <a:spcPts val="0"/>
              </a:spcAft>
              <a:buSzPts val="1100"/>
              <a:buNone/>
            </a:pPr>
            <a:r>
              <a:rPr lang="en-US" sz="1800" b="1">
                <a:solidFill>
                  <a:srgbClr val="595959"/>
                </a:solidFill>
                <a:latin typeface="Roboto"/>
                <a:ea typeface="Roboto"/>
                <a:cs typeface="Roboto"/>
                <a:sym typeface="Roboto"/>
              </a:rPr>
              <a:t>2026-27</a:t>
            </a:r>
            <a:endParaRPr sz="1800" b="1">
              <a:solidFill>
                <a:srgbClr val="595959"/>
              </a:solidFill>
              <a:latin typeface="Roboto"/>
              <a:ea typeface="Roboto"/>
              <a:cs typeface="Roboto"/>
              <a:sym typeface="Roboto"/>
            </a:endParaRPr>
          </a:p>
          <a:p>
            <a:pPr marL="228600" lvl="0" indent="-184150" algn="l" rtl="0">
              <a:lnSpc>
                <a:spcPct val="90000"/>
              </a:lnSpc>
              <a:spcBef>
                <a:spcPts val="0"/>
              </a:spcBef>
              <a:spcAft>
                <a:spcPts val="0"/>
              </a:spcAft>
              <a:buClr>
                <a:srgbClr val="595959"/>
              </a:buClr>
              <a:buSzPts val="1100"/>
              <a:buFont typeface="Roboto"/>
              <a:buChar char="●"/>
            </a:pPr>
            <a:r>
              <a:rPr lang="en-US" sz="1100" b="1">
                <a:solidFill>
                  <a:srgbClr val="595959"/>
                </a:solidFill>
                <a:latin typeface="Roboto"/>
                <a:ea typeface="Roboto"/>
                <a:cs typeface="Roboto"/>
                <a:sym typeface="Roboto"/>
              </a:rPr>
              <a:t>Rulemaking Mar-June</a:t>
            </a:r>
            <a:endParaRPr sz="1100" b="1">
              <a:solidFill>
                <a:srgbClr val="595959"/>
              </a:solidFill>
              <a:latin typeface="Roboto"/>
              <a:ea typeface="Roboto"/>
              <a:cs typeface="Roboto"/>
              <a:sym typeface="Roboto"/>
            </a:endParaRPr>
          </a:p>
          <a:p>
            <a:pPr marL="12700" lvl="0" indent="0" algn="l" rtl="0">
              <a:lnSpc>
                <a:spcPct val="90000"/>
              </a:lnSpc>
              <a:spcBef>
                <a:spcPts val="0"/>
              </a:spcBef>
              <a:spcAft>
                <a:spcPts val="0"/>
              </a:spcAft>
              <a:buSzPts val="1100"/>
              <a:buNone/>
            </a:pPr>
            <a:r>
              <a:rPr lang="en-US" sz="1800" b="1">
                <a:solidFill>
                  <a:srgbClr val="595959"/>
                </a:solidFill>
                <a:latin typeface="Roboto"/>
                <a:ea typeface="Roboto"/>
                <a:cs typeface="Roboto"/>
                <a:sym typeface="Roboto"/>
              </a:rPr>
              <a:t>2027-28</a:t>
            </a:r>
            <a:endParaRPr sz="1800" b="1">
              <a:solidFill>
                <a:srgbClr val="595959"/>
              </a:solidFill>
              <a:latin typeface="Roboto"/>
              <a:ea typeface="Roboto"/>
              <a:cs typeface="Roboto"/>
              <a:sym typeface="Roboto"/>
            </a:endParaRPr>
          </a:p>
          <a:p>
            <a:pPr marL="228600" lvl="0" indent="-184150" algn="l" rtl="0">
              <a:lnSpc>
                <a:spcPct val="90000"/>
              </a:lnSpc>
              <a:spcBef>
                <a:spcPts val="0"/>
              </a:spcBef>
              <a:spcAft>
                <a:spcPts val="0"/>
              </a:spcAft>
              <a:buClr>
                <a:srgbClr val="595959"/>
              </a:buClr>
              <a:buSzPts val="1100"/>
              <a:buFont typeface="Roboto"/>
              <a:buChar char="●"/>
            </a:pPr>
            <a:r>
              <a:rPr lang="en-US" sz="1100" b="1">
                <a:solidFill>
                  <a:srgbClr val="595959"/>
                </a:solidFill>
                <a:latin typeface="Roboto"/>
                <a:ea typeface="Roboto"/>
                <a:cs typeface="Roboto"/>
                <a:sym typeface="Roboto"/>
              </a:rPr>
              <a:t>Request for Applications process Sept-Feb</a:t>
            </a:r>
            <a:endParaRPr sz="1100" b="1">
              <a:solidFill>
                <a:srgbClr val="595959"/>
              </a:solidFill>
              <a:latin typeface="Roboto"/>
              <a:ea typeface="Roboto"/>
              <a:cs typeface="Roboto"/>
              <a:sym typeface="Roboto"/>
            </a:endParaRPr>
          </a:p>
          <a:p>
            <a:pPr marL="12700" lvl="0" indent="0" algn="l" rtl="0">
              <a:lnSpc>
                <a:spcPct val="90000"/>
              </a:lnSpc>
              <a:spcBef>
                <a:spcPts val="0"/>
              </a:spcBef>
              <a:spcAft>
                <a:spcPts val="0"/>
              </a:spcAft>
              <a:buNone/>
            </a:pPr>
            <a:r>
              <a:rPr lang="en-US" sz="1800" b="1">
                <a:solidFill>
                  <a:srgbClr val="595959"/>
                </a:solidFill>
                <a:latin typeface="Roboto"/>
                <a:ea typeface="Roboto"/>
                <a:cs typeface="Roboto"/>
                <a:sym typeface="Roboto"/>
              </a:rPr>
              <a:t>2028-29</a:t>
            </a:r>
            <a:endParaRPr sz="1800" b="1">
              <a:solidFill>
                <a:srgbClr val="595959"/>
              </a:solidFill>
              <a:latin typeface="Roboto"/>
              <a:ea typeface="Roboto"/>
              <a:cs typeface="Roboto"/>
              <a:sym typeface="Roboto"/>
            </a:endParaRPr>
          </a:p>
          <a:p>
            <a:pPr marL="228600" lvl="0" indent="-184150" algn="l" rtl="0">
              <a:lnSpc>
                <a:spcPct val="90000"/>
              </a:lnSpc>
              <a:spcBef>
                <a:spcPts val="0"/>
              </a:spcBef>
              <a:spcAft>
                <a:spcPts val="0"/>
              </a:spcAft>
              <a:buClr>
                <a:srgbClr val="595959"/>
              </a:buClr>
              <a:buSzPts val="1100"/>
              <a:buFont typeface="Roboto"/>
              <a:buChar char="●"/>
            </a:pPr>
            <a:r>
              <a:rPr lang="en-US" sz="1100" b="1">
                <a:solidFill>
                  <a:srgbClr val="595959"/>
                </a:solidFill>
                <a:latin typeface="Roboto"/>
                <a:ea typeface="Roboto"/>
                <a:cs typeface="Roboto"/>
                <a:sym typeface="Roboto"/>
              </a:rPr>
              <a:t>First year of grant program</a:t>
            </a:r>
            <a:endParaRPr sz="1100" b="1">
              <a:solidFill>
                <a:srgbClr val="595959"/>
              </a:solidFill>
              <a:latin typeface="Roboto"/>
              <a:ea typeface="Roboto"/>
              <a:cs typeface="Roboto"/>
              <a:sym typeface="Roboto"/>
            </a:endParaRPr>
          </a:p>
          <a:p>
            <a:pPr marL="12700" lvl="0" indent="0" algn="l" rtl="0">
              <a:lnSpc>
                <a:spcPct val="90000"/>
              </a:lnSpc>
              <a:spcBef>
                <a:spcPts val="0"/>
              </a:spcBef>
              <a:spcAft>
                <a:spcPts val="0"/>
              </a:spcAft>
              <a:buSzPts val="1100"/>
              <a:buNone/>
            </a:pPr>
            <a:r>
              <a:rPr lang="en-US" sz="1800" b="1">
                <a:solidFill>
                  <a:srgbClr val="595959"/>
                </a:solidFill>
                <a:latin typeface="Roboto"/>
                <a:ea typeface="Roboto"/>
                <a:cs typeface="Roboto"/>
                <a:sym typeface="Roboto"/>
              </a:rPr>
              <a:t>Continuous</a:t>
            </a:r>
            <a:endParaRPr sz="1800" b="1">
              <a:solidFill>
                <a:srgbClr val="595959"/>
              </a:solidFill>
              <a:latin typeface="Roboto"/>
              <a:ea typeface="Roboto"/>
              <a:cs typeface="Roboto"/>
              <a:sym typeface="Roboto"/>
            </a:endParaRPr>
          </a:p>
          <a:p>
            <a:pPr marL="228600" lvl="0" indent="-184150" algn="l" rtl="0">
              <a:lnSpc>
                <a:spcPct val="90000"/>
              </a:lnSpc>
              <a:spcBef>
                <a:spcPts val="0"/>
              </a:spcBef>
              <a:spcAft>
                <a:spcPts val="0"/>
              </a:spcAft>
              <a:buClr>
                <a:srgbClr val="595959"/>
              </a:buClr>
              <a:buSzPts val="1100"/>
              <a:buFont typeface="Roboto"/>
              <a:buChar char="●"/>
            </a:pPr>
            <a:r>
              <a:rPr lang="en-US" sz="1100" b="1">
                <a:solidFill>
                  <a:srgbClr val="595959"/>
                </a:solidFill>
                <a:latin typeface="Roboto"/>
                <a:ea typeface="Roboto"/>
                <a:cs typeface="Roboto"/>
                <a:sym typeface="Roboto"/>
              </a:rPr>
              <a:t>Based on appropriations</a:t>
            </a:r>
            <a:endParaRPr sz="1100" b="1">
              <a:solidFill>
                <a:srgbClr val="595959"/>
              </a:solidFill>
              <a:latin typeface="Roboto"/>
              <a:ea typeface="Roboto"/>
              <a:cs typeface="Roboto"/>
              <a:sym typeface="Roboto"/>
            </a:endParaRPr>
          </a:p>
          <a:p>
            <a:pPr marL="0" marR="0" lvl="0" indent="0" algn="l" rtl="0">
              <a:lnSpc>
                <a:spcPct val="90000"/>
              </a:lnSpc>
              <a:spcBef>
                <a:spcPts val="0"/>
              </a:spcBef>
              <a:spcAft>
                <a:spcPts val="0"/>
              </a:spcAft>
              <a:buNone/>
            </a:pPr>
            <a:endParaRPr sz="2100" b="1">
              <a:solidFill>
                <a:schemeClr val="lt1"/>
              </a:solidFill>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01"/>
        <p:cNvGrpSpPr/>
        <p:nvPr/>
      </p:nvGrpSpPr>
      <p:grpSpPr>
        <a:xfrm>
          <a:off x="0" y="0"/>
          <a:ext cx="0" cy="0"/>
          <a:chOff x="0" y="0"/>
          <a:chExt cx="0" cy="0"/>
        </a:xfrm>
      </p:grpSpPr>
      <p:sp>
        <p:nvSpPr>
          <p:cNvPr id="1602" name="Google Shape;1602;g380476e3f9c_2_1473"/>
          <p:cNvSpPr txBox="1">
            <a:spLocks noGrp="1"/>
          </p:cNvSpPr>
          <p:nvPr>
            <p:ph type="title"/>
          </p:nvPr>
        </p:nvSpPr>
        <p:spPr>
          <a:xfrm>
            <a:off x="0" y="3560625"/>
            <a:ext cx="9144000" cy="520200"/>
          </a:xfrm>
          <a:prstGeom prst="rect">
            <a:avLst/>
          </a:prstGeom>
          <a:solidFill>
            <a:srgbClr val="488BC9"/>
          </a:solidFill>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100000"/>
              <a:buFont typeface="Arial"/>
              <a:buNone/>
            </a:pPr>
            <a:r>
              <a:rPr lang="en-US"/>
              <a:t>Start-Up Funding Rules Decisions</a:t>
            </a:r>
            <a:endParaRPr/>
          </a:p>
          <a:p>
            <a:pPr marL="0" lvl="0" indent="0" algn="ctr" rtl="0">
              <a:spcBef>
                <a:spcPts val="0"/>
              </a:spcBef>
              <a:spcAft>
                <a:spcPts val="0"/>
              </a:spcAft>
              <a:buNone/>
            </a:pPr>
            <a:endParaRPr sz="2400" b="1">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06"/>
        <p:cNvGrpSpPr/>
        <p:nvPr/>
      </p:nvGrpSpPr>
      <p:grpSpPr>
        <a:xfrm>
          <a:off x="0" y="0"/>
          <a:ext cx="0" cy="0"/>
          <a:chOff x="0" y="0"/>
          <a:chExt cx="0" cy="0"/>
        </a:xfrm>
      </p:grpSpPr>
      <p:sp>
        <p:nvSpPr>
          <p:cNvPr id="1608" name="Google Shape;1608;g380476e3f9c_2_1477"/>
          <p:cNvSpPr txBox="1">
            <a:spLocks noGrp="1"/>
          </p:cNvSpPr>
          <p:nvPr>
            <p:ph type="title" idx="3"/>
          </p:nvPr>
        </p:nvSpPr>
        <p:spPr>
          <a:xfrm>
            <a:off x="320050" y="192025"/>
            <a:ext cx="8224500" cy="564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b="0"/>
              <a:t>CDE </a:t>
            </a:r>
            <a:r>
              <a:rPr lang="en-US" b="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
                  </a:ext>
                </a:extLst>
              </a:rPr>
              <a:t>has</a:t>
            </a:r>
            <a:r>
              <a:rPr lang="en-US" b="0"/>
              <a:t> built out an excel tool to provide data to support decision making</a:t>
            </a:r>
            <a:endParaRPr b="0"/>
          </a:p>
        </p:txBody>
      </p:sp>
      <p:sp>
        <p:nvSpPr>
          <p:cNvPr id="1607" name="Google Shape;1607;g380476e3f9c_2_1477"/>
          <p:cNvSpPr txBox="1">
            <a:spLocks noGrp="1"/>
          </p:cNvSpPr>
          <p:nvPr>
            <p:ph type="body" idx="1"/>
          </p:nvPr>
        </p:nvSpPr>
        <p:spPr>
          <a:xfrm>
            <a:off x="311700" y="830025"/>
            <a:ext cx="8404800" cy="3586500"/>
          </a:xfrm>
          <a:prstGeom prst="rect">
            <a:avLst/>
          </a:prstGeom>
        </p:spPr>
        <p:txBody>
          <a:bodyPr spcFirstLastPara="1" wrap="square" lIns="0" tIns="0" rIns="0" bIns="0" anchor="t" anchorCtr="0">
            <a:normAutofit lnSpcReduction="10000"/>
          </a:bodyPr>
          <a:lstStyle/>
          <a:p>
            <a:pPr marL="457200" lvl="0" indent="-330200" algn="l" rtl="0">
              <a:spcBef>
                <a:spcPts val="0"/>
              </a:spcBef>
              <a:spcAft>
                <a:spcPts val="0"/>
              </a:spcAft>
              <a:buClr>
                <a:schemeClr val="dk2"/>
              </a:buClr>
              <a:buSzPts val="1600"/>
              <a:buChar char="●"/>
            </a:pPr>
            <a:r>
              <a:rPr lang="en-US" sz="1600">
                <a:solidFill>
                  <a:schemeClr val="dk2"/>
                </a:solidFill>
              </a:rPr>
              <a:t>Variables in the tool:</a:t>
            </a:r>
            <a:endParaRPr sz="1600">
              <a:solidFill>
                <a:schemeClr val="dk2"/>
              </a:solidFill>
            </a:endParaRPr>
          </a:p>
          <a:p>
            <a:pPr marL="914400" lvl="1" indent="-330200" algn="l" rtl="0">
              <a:spcBef>
                <a:spcPts val="0"/>
              </a:spcBef>
              <a:spcAft>
                <a:spcPts val="0"/>
              </a:spcAft>
              <a:buClr>
                <a:schemeClr val="dk2"/>
              </a:buClr>
              <a:buSzPts val="1600"/>
              <a:buChar char="○"/>
            </a:pPr>
            <a:r>
              <a:rPr lang="en-US" sz="1600">
                <a:solidFill>
                  <a:schemeClr val="dk2"/>
                </a:solidFill>
              </a:rPr>
              <a:t>Previous postsecondary and workforce readiness (PWR) program funding/participation</a:t>
            </a:r>
            <a:endParaRPr sz="1600">
              <a:solidFill>
                <a:schemeClr val="dk2"/>
              </a:solidFill>
            </a:endParaRPr>
          </a:p>
          <a:p>
            <a:pPr marL="914400" lvl="1" indent="-330200" algn="l" rtl="0">
              <a:spcBef>
                <a:spcPts val="0"/>
              </a:spcBef>
              <a:spcAft>
                <a:spcPts val="0"/>
              </a:spcAft>
              <a:buClr>
                <a:schemeClr val="dk2"/>
              </a:buClr>
              <a:buSzPts val="1600"/>
              <a:buChar char="○"/>
            </a:pPr>
            <a:r>
              <a:rPr lang="en-US" sz="1600">
                <a:solidFill>
                  <a:schemeClr val="dk2"/>
                </a:solidFill>
              </a:rPr>
              <a:t>D</a:t>
            </a:r>
            <a:r>
              <a:rPr lang="en-US" sz="1600">
                <a:solidFill>
                  <a:schemeClr val="dk2"/>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emographic/outcome considerations</a:t>
            </a:r>
            <a:endParaRPr sz="1600">
              <a:solidFill>
                <a:schemeClr val="dk2"/>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endParaRPr>
          </a:p>
          <a:p>
            <a:pPr marL="1371600" lvl="2" indent="-330200" algn="l" rtl="0">
              <a:spcBef>
                <a:spcPts val="0"/>
              </a:spcBef>
              <a:spcAft>
                <a:spcPts val="0"/>
              </a:spcAft>
              <a:buClr>
                <a:schemeClr val="dk2"/>
              </a:buClr>
              <a:buSzPts val="1600"/>
              <a:buChar char="■"/>
            </a:pPr>
            <a:r>
              <a:rPr lang="en-US" sz="1600">
                <a:solidFill>
                  <a:schemeClr val="dk2"/>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Free and Reduced-Price Lunch Rate (FRL) Rate</a:t>
            </a:r>
            <a:endParaRPr sz="1600">
              <a:solidFill>
                <a:schemeClr val="dk2"/>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endParaRPr>
          </a:p>
          <a:p>
            <a:pPr marL="1371600" lvl="2" indent="-330200" algn="l" rtl="0">
              <a:spcBef>
                <a:spcPts val="0"/>
              </a:spcBef>
              <a:spcAft>
                <a:spcPts val="0"/>
              </a:spcAft>
              <a:buClr>
                <a:schemeClr val="dk2"/>
              </a:buClr>
              <a:buSzPts val="1600"/>
              <a:buChar char="■"/>
            </a:pPr>
            <a:r>
              <a:rPr lang="en-US" sz="1600">
                <a:solidFill>
                  <a:schemeClr val="dk2"/>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Chronic Absenteeism Rate</a:t>
            </a:r>
            <a:endParaRPr sz="1600">
              <a:solidFill>
                <a:schemeClr val="dk2"/>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endParaRPr>
          </a:p>
          <a:p>
            <a:pPr marL="1371600" lvl="2" indent="-330200" algn="l" rtl="0">
              <a:spcBef>
                <a:spcPts val="0"/>
              </a:spcBef>
              <a:spcAft>
                <a:spcPts val="0"/>
              </a:spcAft>
              <a:buClr>
                <a:schemeClr val="dk2"/>
              </a:buClr>
              <a:buSzPts val="1600"/>
              <a:buChar char="■"/>
            </a:pPr>
            <a:r>
              <a:rPr lang="en-US" sz="1600">
                <a:solidFill>
                  <a:schemeClr val="dk2"/>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Graduation Rate</a:t>
            </a:r>
            <a:endParaRPr sz="1600">
              <a:solidFill>
                <a:schemeClr val="dk2"/>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endParaRPr>
          </a:p>
          <a:p>
            <a:pPr marL="1371600" lvl="2" indent="-330200" algn="l" rtl="0">
              <a:spcBef>
                <a:spcPts val="0"/>
              </a:spcBef>
              <a:spcAft>
                <a:spcPts val="0"/>
              </a:spcAft>
              <a:buClr>
                <a:schemeClr val="dk2"/>
              </a:buClr>
              <a:buSzPts val="1600"/>
              <a:buChar char="■"/>
            </a:pPr>
            <a:r>
              <a:rPr lang="en-US" sz="1600">
                <a:solidFill>
                  <a:schemeClr val="dk2"/>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Dropout Rate</a:t>
            </a:r>
            <a:endParaRPr sz="1600">
              <a:solidFill>
                <a:schemeClr val="dk2"/>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endParaRPr>
          </a:p>
          <a:p>
            <a:pPr marL="914400" lvl="1" indent="-330200" algn="l" rtl="0">
              <a:spcBef>
                <a:spcPts val="0"/>
              </a:spcBef>
              <a:spcAft>
                <a:spcPts val="0"/>
              </a:spcAft>
              <a:buClr>
                <a:schemeClr val="dk2"/>
              </a:buClr>
              <a:buSzPts val="1600"/>
              <a:buChar char="○"/>
            </a:pPr>
            <a:r>
              <a:rPr lang="en-US" sz="1600">
                <a:solidFill>
                  <a:schemeClr val="dk2"/>
                </a:solidFill>
              </a:rPr>
              <a:t>Minimum/maximum student counts</a:t>
            </a:r>
            <a:endParaRPr sz="1600">
              <a:solidFill>
                <a:schemeClr val="dk2"/>
              </a:solidFill>
            </a:endParaRPr>
          </a:p>
          <a:p>
            <a:pPr marL="457200" lvl="0" indent="-330200" algn="l" rtl="0">
              <a:spcBef>
                <a:spcPts val="0"/>
              </a:spcBef>
              <a:spcAft>
                <a:spcPts val="0"/>
              </a:spcAft>
              <a:buClr>
                <a:schemeClr val="dk2"/>
              </a:buClr>
              <a:buSzPts val="1600"/>
              <a:buChar char="●"/>
            </a:pPr>
            <a:r>
              <a:rPr lang="en-US" sz="1600">
                <a:solidFill>
                  <a:schemeClr val="dk2"/>
                </a:solidFill>
              </a:rPr>
              <a:t>Tool allows user to input changes in the weights to see how these changes impact funding</a:t>
            </a:r>
            <a:endParaRPr sz="1600">
              <a:solidFill>
                <a:schemeClr val="dk2"/>
              </a:solidFill>
            </a:endParaRPr>
          </a:p>
          <a:p>
            <a:pPr marL="914400" lvl="1" indent="-330200" algn="l" rtl="0">
              <a:spcBef>
                <a:spcPts val="0"/>
              </a:spcBef>
              <a:spcAft>
                <a:spcPts val="0"/>
              </a:spcAft>
              <a:buClr>
                <a:schemeClr val="dk2"/>
              </a:buClr>
              <a:buSzPts val="1600"/>
              <a:buChar char="○"/>
            </a:pPr>
            <a:r>
              <a:rPr lang="en-US" sz="1600">
                <a:solidFill>
                  <a:schemeClr val="dk2"/>
                </a:solidFill>
              </a:rPr>
              <a:t>User can view impact of weight changes on individual districts or by rural designation</a:t>
            </a:r>
            <a:endParaRPr sz="1600"/>
          </a:p>
        </p:txBody>
      </p:sp>
      <p:sp>
        <p:nvSpPr>
          <p:cNvPr id="1609" name="Google Shape;1609;g380476e3f9c_2_1477"/>
          <p:cNvSpPr txBox="1"/>
          <p:nvPr/>
        </p:nvSpPr>
        <p:spPr>
          <a:xfrm>
            <a:off x="7995625" y="149950"/>
            <a:ext cx="1050900" cy="531300"/>
          </a:xfrm>
          <a:prstGeom prst="rect">
            <a:avLst/>
          </a:prstGeom>
          <a:solidFill>
            <a:srgbClr val="0E0E0F"/>
          </a:solidFill>
          <a:ln w="9525" cap="flat" cmpd="sng">
            <a:solidFill>
              <a:srgbClr val="488BC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500">
                <a:solidFill>
                  <a:srgbClr val="FFFFFF"/>
                </a:solidFill>
                <a:latin typeface="Roboto"/>
                <a:ea typeface="Roboto"/>
                <a:cs typeface="Roboto"/>
                <a:sym typeface="Roboto"/>
              </a:rPr>
              <a:t>Reminder</a:t>
            </a:r>
            <a:endParaRPr sz="1500">
              <a:solidFill>
                <a:srgbClr val="FFFFFF"/>
              </a:solidFill>
              <a:latin typeface="Roboto"/>
              <a:ea typeface="Roboto"/>
              <a:cs typeface="Roboto"/>
              <a:sym typeface="Robot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13"/>
        <p:cNvGrpSpPr/>
        <p:nvPr/>
      </p:nvGrpSpPr>
      <p:grpSpPr>
        <a:xfrm>
          <a:off x="0" y="0"/>
          <a:ext cx="0" cy="0"/>
          <a:chOff x="0" y="0"/>
          <a:chExt cx="0" cy="0"/>
        </a:xfrm>
      </p:grpSpPr>
      <p:sp>
        <p:nvSpPr>
          <p:cNvPr id="1615" name="Google Shape;1615;g380476e3f9c_2_1483"/>
          <p:cNvSpPr txBox="1">
            <a:spLocks noGrp="1"/>
          </p:cNvSpPr>
          <p:nvPr>
            <p:ph type="title" idx="3"/>
          </p:nvPr>
        </p:nvSpPr>
        <p:spPr>
          <a:xfrm>
            <a:off x="320050" y="192025"/>
            <a:ext cx="7530300" cy="588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t>Should all districts receive some of the $4.5M in Start-Up funding, or should funding be provided to districts with demonstrated needs?</a:t>
            </a:r>
            <a:endParaRPr dirty="0"/>
          </a:p>
        </p:txBody>
      </p:sp>
      <p:sp>
        <p:nvSpPr>
          <p:cNvPr id="1616" name="Google Shape;1616;g380476e3f9c_2_1483"/>
          <p:cNvSpPr txBox="1">
            <a:spLocks noGrp="1"/>
          </p:cNvSpPr>
          <p:nvPr>
            <p:ph type="body" idx="1"/>
          </p:nvPr>
        </p:nvSpPr>
        <p:spPr>
          <a:xfrm>
            <a:off x="311700" y="1152475"/>
            <a:ext cx="7997400" cy="34164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US">
                <a:solidFill>
                  <a:schemeClr val="dk2"/>
                </a:solidFill>
              </a:rPr>
              <a:t>If Start-Up funding is ONLY provided to districts with demonstrated needs, how should those needs be determined?</a:t>
            </a:r>
            <a:endParaRPr>
              <a:solidFill>
                <a:schemeClr val="dk2"/>
              </a:solidFill>
            </a:endParaRPr>
          </a:p>
          <a:p>
            <a:pPr marL="457200" lvl="0" indent="-330200" algn="l" rtl="0">
              <a:spcBef>
                <a:spcPts val="0"/>
              </a:spcBef>
              <a:spcAft>
                <a:spcPts val="0"/>
              </a:spcAft>
              <a:buClr>
                <a:schemeClr val="dk2"/>
              </a:buClr>
              <a:buSzPts val="1600"/>
              <a:buAutoNum type="alphaUcPeriod"/>
            </a:pPr>
            <a:r>
              <a:rPr lang="en-US">
                <a:solidFill>
                  <a:schemeClr val="dk2"/>
                </a:solidFill>
              </a:rPr>
              <a:t>Districts that did not receive any funding from the CDE-managed PWR programs (e.g., Career Development Incentive Program (CDIP), Accelerating Students through Concurrent Enrollment (ASCENT), Pathways in Technology Early College High Schools (P-TECH))</a:t>
            </a:r>
            <a:endParaRPr>
              <a:solidFill>
                <a:schemeClr val="dk2"/>
              </a:solidFill>
            </a:endParaRPr>
          </a:p>
          <a:p>
            <a:pPr marL="457200" lvl="0" indent="-330200" algn="l" rtl="0">
              <a:spcBef>
                <a:spcPts val="0"/>
              </a:spcBef>
              <a:spcAft>
                <a:spcPts val="0"/>
              </a:spcAft>
              <a:buClr>
                <a:schemeClr val="dk2"/>
              </a:buClr>
              <a:buSzPts val="1600"/>
              <a:buAutoNum type="alphaUcPeriod"/>
            </a:pPr>
            <a:r>
              <a:rPr lang="en-US">
                <a:solidFill>
                  <a:schemeClr val="dk2"/>
                </a:solidFill>
              </a:rPr>
              <a:t>Districts that received less than an identified amount of PWR funding per student</a:t>
            </a:r>
            <a:endParaRPr>
              <a:solidFill>
                <a:schemeClr val="dk2"/>
              </a:solidFill>
            </a:endParaRPr>
          </a:p>
          <a:p>
            <a:pPr marL="457200" lvl="0" indent="-330200" algn="l" rtl="0">
              <a:spcBef>
                <a:spcPts val="0"/>
              </a:spcBef>
              <a:spcAft>
                <a:spcPts val="0"/>
              </a:spcAft>
              <a:buClr>
                <a:schemeClr val="dk2"/>
              </a:buClr>
              <a:buSzPts val="1600"/>
              <a:buAutoNum type="alphaUcPeriod"/>
            </a:pPr>
            <a:r>
              <a:rPr lang="en-US">
                <a:solidFill>
                  <a:schemeClr val="dk2"/>
                </a:solidFill>
              </a:rPr>
              <a:t>Other options</a:t>
            </a:r>
            <a:endParaRPr>
              <a:solidFill>
                <a:schemeClr val="dk2"/>
              </a:solidFill>
            </a:endParaRPr>
          </a:p>
        </p:txBody>
      </p:sp>
      <p:sp>
        <p:nvSpPr>
          <p:cNvPr id="1617" name="Google Shape;1617;g380476e3f9c_2_1483"/>
          <p:cNvSpPr txBox="1"/>
          <p:nvPr/>
        </p:nvSpPr>
        <p:spPr>
          <a:xfrm>
            <a:off x="7812075" y="98825"/>
            <a:ext cx="1250100" cy="84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a:solidFill>
                  <a:schemeClr val="dk2"/>
                </a:solidFill>
              </a:rPr>
              <a:t>Decision Point #1</a:t>
            </a:r>
            <a:endParaRPr sz="1800" b="1">
              <a:solidFill>
                <a:schemeClr val="dk2"/>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21"/>
        <p:cNvGrpSpPr/>
        <p:nvPr/>
      </p:nvGrpSpPr>
      <p:grpSpPr>
        <a:xfrm>
          <a:off x="0" y="0"/>
          <a:ext cx="0" cy="0"/>
          <a:chOff x="0" y="0"/>
          <a:chExt cx="0" cy="0"/>
        </a:xfrm>
      </p:grpSpPr>
      <p:sp>
        <p:nvSpPr>
          <p:cNvPr id="1623" name="Google Shape;1623;g380476e3f9c_2_1490"/>
          <p:cNvSpPr txBox="1">
            <a:spLocks noGrp="1"/>
          </p:cNvSpPr>
          <p:nvPr>
            <p:ph type="title" idx="3"/>
          </p:nvPr>
        </p:nvSpPr>
        <p:spPr>
          <a:xfrm>
            <a:off x="320050" y="192025"/>
            <a:ext cx="7212900" cy="574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What should the minimum and maximum number of funded students be?</a:t>
            </a:r>
            <a:endParaRPr/>
          </a:p>
        </p:txBody>
      </p:sp>
      <p:sp>
        <p:nvSpPr>
          <p:cNvPr id="1624" name="Google Shape;1624;g380476e3f9c_2_1490"/>
          <p:cNvSpPr txBox="1">
            <a:spLocks noGrp="1"/>
          </p:cNvSpPr>
          <p:nvPr>
            <p:ph type="body" idx="1"/>
          </p:nvPr>
        </p:nvSpPr>
        <p:spPr>
          <a:xfrm>
            <a:off x="311700" y="1032549"/>
            <a:ext cx="8501400" cy="34164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US" sz="1550">
                <a:solidFill>
                  <a:schemeClr val="dk2"/>
                </a:solidFill>
              </a:rPr>
              <a:t>The state board must set a minimum and a maximum number of students to be used for the formula as it will be calculated based on the number of high school students in each district. This is so districts with a small number of high school students are not getting tiny amounts of money that could not meaningfully impact program development. A maximum number of students ensures that very large districts are not getting disproportionately large amounts of funding.</a:t>
            </a:r>
            <a:endParaRPr sz="1550">
              <a:solidFill>
                <a:schemeClr val="dk2"/>
              </a:solidFill>
            </a:endParaRPr>
          </a:p>
          <a:p>
            <a:pPr marL="0" lvl="0" indent="0" algn="l" rtl="0">
              <a:spcBef>
                <a:spcPts val="0"/>
              </a:spcBef>
              <a:spcAft>
                <a:spcPts val="0"/>
              </a:spcAft>
              <a:buNone/>
            </a:pPr>
            <a:endParaRPr sz="1550">
              <a:solidFill>
                <a:schemeClr val="dk2"/>
              </a:solidFill>
            </a:endParaRPr>
          </a:p>
          <a:p>
            <a:pPr marL="0" lvl="0" indent="0" algn="l" rtl="0">
              <a:spcBef>
                <a:spcPts val="0"/>
              </a:spcBef>
              <a:spcAft>
                <a:spcPts val="0"/>
              </a:spcAft>
              <a:buNone/>
            </a:pPr>
            <a:r>
              <a:rPr lang="en-US" sz="1550">
                <a:solidFill>
                  <a:schemeClr val="dk2"/>
                </a:solidFill>
              </a:rPr>
              <a:t>For context: The range of students in grades 9-12 in CO districts is 10 students to ~27,000 students. In 2023-24:</a:t>
            </a:r>
            <a:endParaRPr sz="1550">
              <a:solidFill>
                <a:schemeClr val="dk2"/>
              </a:solidFill>
            </a:endParaRPr>
          </a:p>
          <a:p>
            <a:pPr marL="457200" lvl="0" indent="-327025" algn="l" rtl="0">
              <a:spcBef>
                <a:spcPts val="0"/>
              </a:spcBef>
              <a:spcAft>
                <a:spcPts val="0"/>
              </a:spcAft>
              <a:buClr>
                <a:schemeClr val="dk2"/>
              </a:buClr>
              <a:buSzPts val="1550"/>
              <a:buChar char="●"/>
            </a:pPr>
            <a:r>
              <a:rPr lang="en-US" sz="1550">
                <a:solidFill>
                  <a:schemeClr val="dk2"/>
                </a:solidFill>
              </a:rPr>
              <a:t>66 districts had fewer than 100 students in grades 9-12</a:t>
            </a:r>
            <a:endParaRPr sz="1550">
              <a:solidFill>
                <a:schemeClr val="dk2"/>
              </a:solidFill>
            </a:endParaRPr>
          </a:p>
          <a:p>
            <a:pPr marL="457200" lvl="0" indent="-327025" algn="l" rtl="0">
              <a:spcBef>
                <a:spcPts val="0"/>
              </a:spcBef>
              <a:spcAft>
                <a:spcPts val="0"/>
              </a:spcAft>
              <a:buClr>
                <a:schemeClr val="dk2"/>
              </a:buClr>
              <a:buSzPts val="1550"/>
              <a:buChar char="●"/>
            </a:pPr>
            <a:r>
              <a:rPr lang="en-US" sz="1550">
                <a:solidFill>
                  <a:schemeClr val="dk2"/>
                </a:solidFill>
              </a:rPr>
              <a:t>126 districts had fewer than 500 students in grades 9-12</a:t>
            </a:r>
            <a:endParaRPr sz="1550">
              <a:solidFill>
                <a:schemeClr val="dk2"/>
              </a:solidFill>
            </a:endParaRPr>
          </a:p>
          <a:p>
            <a:pPr marL="457200" lvl="0" indent="-327025" algn="l" rtl="0">
              <a:spcBef>
                <a:spcPts val="0"/>
              </a:spcBef>
              <a:spcAft>
                <a:spcPts val="0"/>
              </a:spcAft>
              <a:buClr>
                <a:schemeClr val="dk2"/>
              </a:buClr>
              <a:buSzPts val="1550"/>
              <a:buChar char="●"/>
            </a:pPr>
            <a:r>
              <a:rPr lang="en-US" sz="1550">
                <a:solidFill>
                  <a:schemeClr val="dk2"/>
                </a:solidFill>
              </a:rPr>
              <a:t>29 districts had more than 2,000 students in grades 9-12.</a:t>
            </a:r>
            <a:endParaRPr sz="1550">
              <a:solidFill>
                <a:schemeClr val="dk2"/>
              </a:solidFill>
            </a:endParaRPr>
          </a:p>
        </p:txBody>
      </p:sp>
      <p:sp>
        <p:nvSpPr>
          <p:cNvPr id="1625" name="Google Shape;1625;g380476e3f9c_2_1490"/>
          <p:cNvSpPr txBox="1"/>
          <p:nvPr/>
        </p:nvSpPr>
        <p:spPr>
          <a:xfrm>
            <a:off x="7632800" y="39625"/>
            <a:ext cx="1392000" cy="84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a:solidFill>
                  <a:schemeClr val="dk2"/>
                </a:solidFill>
              </a:rPr>
              <a:t>Decision Point #2</a:t>
            </a:r>
            <a:endParaRPr sz="1800" b="1">
              <a:solidFill>
                <a:schemeClr val="dk2"/>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29"/>
        <p:cNvGrpSpPr/>
        <p:nvPr/>
      </p:nvGrpSpPr>
      <p:grpSpPr>
        <a:xfrm>
          <a:off x="0" y="0"/>
          <a:ext cx="0" cy="0"/>
          <a:chOff x="0" y="0"/>
          <a:chExt cx="0" cy="0"/>
        </a:xfrm>
      </p:grpSpPr>
      <p:sp>
        <p:nvSpPr>
          <p:cNvPr id="1630" name="Google Shape;1630;g3805be10bef_0_0"/>
          <p:cNvSpPr txBox="1">
            <a:spLocks noGrp="1"/>
          </p:cNvSpPr>
          <p:nvPr>
            <p:ph type="title" idx="3"/>
          </p:nvPr>
        </p:nvSpPr>
        <p:spPr>
          <a:xfrm>
            <a:off x="320050" y="192025"/>
            <a:ext cx="7412100" cy="5742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US"/>
              <a:t>Each metric must be weighted and have high, medium and low “cut-scores.” What should the weights be?</a:t>
            </a:r>
            <a:endParaRPr/>
          </a:p>
        </p:txBody>
      </p:sp>
      <p:sp>
        <p:nvSpPr>
          <p:cNvPr id="1632" name="Google Shape;1632;g3805be10bef_0_0"/>
          <p:cNvSpPr txBox="1"/>
          <p:nvPr/>
        </p:nvSpPr>
        <p:spPr>
          <a:xfrm>
            <a:off x="7632800" y="39625"/>
            <a:ext cx="1392000" cy="84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a:solidFill>
                  <a:schemeClr val="dk2"/>
                </a:solidFill>
              </a:rPr>
              <a:t>Decision Point #3</a:t>
            </a:r>
            <a:endParaRPr sz="1800" b="1">
              <a:solidFill>
                <a:schemeClr val="dk2"/>
              </a:solidFill>
            </a:endParaRPr>
          </a:p>
        </p:txBody>
      </p:sp>
      <p:graphicFrame>
        <p:nvGraphicFramePr>
          <p:cNvPr id="1633" name="Google Shape;1633;g3805be10bef_0_0"/>
          <p:cNvGraphicFramePr/>
          <p:nvPr>
            <p:extLst>
              <p:ext uri="{D42A27DB-BD31-4B8C-83A1-F6EECF244321}">
                <p14:modId xmlns:p14="http://schemas.microsoft.com/office/powerpoint/2010/main" val="3388883100"/>
              </p:ext>
            </p:extLst>
          </p:nvPr>
        </p:nvGraphicFramePr>
        <p:xfrm>
          <a:off x="320050" y="1115301"/>
          <a:ext cx="8286225" cy="2372950"/>
        </p:xfrm>
        <a:graphic>
          <a:graphicData uri="http://schemas.openxmlformats.org/drawingml/2006/table">
            <a:tbl>
              <a:tblPr firstRow="1">
                <a:noFill/>
                <a:tableStyleId>{5AA33F76-A91E-4A88-9902-AB6DC878662F}</a:tableStyleId>
              </a:tblPr>
              <a:tblGrid>
                <a:gridCol w="4113650">
                  <a:extLst>
                    <a:ext uri="{9D8B030D-6E8A-4147-A177-3AD203B41FA5}">
                      <a16:colId xmlns:a16="http://schemas.microsoft.com/office/drawing/2014/main" val="20000"/>
                    </a:ext>
                  </a:extLst>
                </a:gridCol>
                <a:gridCol w="1550125">
                  <a:extLst>
                    <a:ext uri="{9D8B030D-6E8A-4147-A177-3AD203B41FA5}">
                      <a16:colId xmlns:a16="http://schemas.microsoft.com/office/drawing/2014/main" val="20001"/>
                    </a:ext>
                  </a:extLst>
                </a:gridCol>
                <a:gridCol w="874150">
                  <a:extLst>
                    <a:ext uri="{9D8B030D-6E8A-4147-A177-3AD203B41FA5}">
                      <a16:colId xmlns:a16="http://schemas.microsoft.com/office/drawing/2014/main" val="20002"/>
                    </a:ext>
                  </a:extLst>
                </a:gridCol>
                <a:gridCol w="874150">
                  <a:extLst>
                    <a:ext uri="{9D8B030D-6E8A-4147-A177-3AD203B41FA5}">
                      <a16:colId xmlns:a16="http://schemas.microsoft.com/office/drawing/2014/main" val="20003"/>
                    </a:ext>
                  </a:extLst>
                </a:gridCol>
                <a:gridCol w="874150">
                  <a:extLst>
                    <a:ext uri="{9D8B030D-6E8A-4147-A177-3AD203B41FA5}">
                      <a16:colId xmlns:a16="http://schemas.microsoft.com/office/drawing/2014/main" val="20004"/>
                    </a:ext>
                  </a:extLst>
                </a:gridCol>
              </a:tblGrid>
              <a:tr h="421850">
                <a:tc>
                  <a:txBody>
                    <a:bodyPr/>
                    <a:lstStyle/>
                    <a:p>
                      <a:pPr marL="0" lvl="0" indent="0" algn="ctr" rtl="0">
                        <a:lnSpc>
                          <a:spcPct val="115000"/>
                        </a:lnSpc>
                        <a:spcBef>
                          <a:spcPts val="1200"/>
                        </a:spcBef>
                        <a:spcAft>
                          <a:spcPts val="0"/>
                        </a:spcAft>
                        <a:buNone/>
                      </a:pPr>
                      <a:r>
                        <a:rPr lang="en-US" b="1">
                          <a:solidFill>
                            <a:schemeClr val="dk2"/>
                          </a:solidFill>
                          <a:latin typeface="Roboto"/>
                          <a:ea typeface="Roboto"/>
                          <a:cs typeface="Roboto"/>
                          <a:sym typeface="Roboto"/>
                        </a:rPr>
                        <a:t>Metric</a:t>
                      </a:r>
                      <a:endParaRPr b="1">
                        <a:solidFill>
                          <a:schemeClr val="dk2"/>
                        </a:solidFill>
                        <a:latin typeface="Roboto"/>
                        <a:ea typeface="Roboto"/>
                        <a:cs typeface="Roboto"/>
                        <a:sym typeface="Roboto"/>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lvl="0" indent="0" algn="ctr" rtl="0">
                        <a:lnSpc>
                          <a:spcPct val="115000"/>
                        </a:lnSpc>
                        <a:spcBef>
                          <a:spcPts val="1200"/>
                        </a:spcBef>
                        <a:spcAft>
                          <a:spcPts val="0"/>
                        </a:spcAft>
                        <a:buNone/>
                      </a:pPr>
                      <a:r>
                        <a:rPr lang="en-US" b="1">
                          <a:solidFill>
                            <a:schemeClr val="dk2"/>
                          </a:solidFill>
                          <a:latin typeface="Roboto"/>
                          <a:ea typeface="Roboto"/>
                          <a:cs typeface="Roboto"/>
                          <a:sym typeface="Roboto"/>
                        </a:rPr>
                        <a:t>Weighting</a:t>
                      </a:r>
                      <a:endParaRPr b="1">
                        <a:solidFill>
                          <a:schemeClr val="dk2"/>
                        </a:solidFill>
                        <a:latin typeface="Roboto"/>
                        <a:ea typeface="Roboto"/>
                        <a:cs typeface="Roboto"/>
                        <a:sym typeface="Roboto"/>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lvl="0" indent="0" algn="ctr" rtl="0">
                        <a:lnSpc>
                          <a:spcPct val="115000"/>
                        </a:lnSpc>
                        <a:spcBef>
                          <a:spcPts val="1200"/>
                        </a:spcBef>
                        <a:spcAft>
                          <a:spcPts val="0"/>
                        </a:spcAft>
                        <a:buNone/>
                      </a:pPr>
                      <a:r>
                        <a:rPr lang="en-US" b="1">
                          <a:solidFill>
                            <a:schemeClr val="dk2"/>
                          </a:solidFill>
                          <a:latin typeface="Roboto"/>
                          <a:ea typeface="Roboto"/>
                          <a:cs typeface="Roboto"/>
                          <a:sym typeface="Roboto"/>
                        </a:rPr>
                        <a:t>High</a:t>
                      </a:r>
                      <a:endParaRPr b="1">
                        <a:solidFill>
                          <a:schemeClr val="dk2"/>
                        </a:solidFill>
                        <a:latin typeface="Roboto"/>
                        <a:ea typeface="Roboto"/>
                        <a:cs typeface="Roboto"/>
                        <a:sym typeface="Roboto"/>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lvl="0" indent="0" algn="ctr" rtl="0">
                        <a:lnSpc>
                          <a:spcPct val="115000"/>
                        </a:lnSpc>
                        <a:spcBef>
                          <a:spcPts val="1200"/>
                        </a:spcBef>
                        <a:spcAft>
                          <a:spcPts val="0"/>
                        </a:spcAft>
                        <a:buNone/>
                      </a:pPr>
                      <a:r>
                        <a:rPr lang="en-US" b="1">
                          <a:solidFill>
                            <a:schemeClr val="dk2"/>
                          </a:solidFill>
                          <a:latin typeface="Roboto"/>
                          <a:ea typeface="Roboto"/>
                          <a:cs typeface="Roboto"/>
                          <a:sym typeface="Roboto"/>
                        </a:rPr>
                        <a:t>Med</a:t>
                      </a:r>
                      <a:endParaRPr b="1">
                        <a:solidFill>
                          <a:schemeClr val="dk2"/>
                        </a:solidFill>
                        <a:latin typeface="Roboto"/>
                        <a:ea typeface="Roboto"/>
                        <a:cs typeface="Roboto"/>
                        <a:sym typeface="Roboto"/>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lvl="0" indent="0" algn="ctr" rtl="0">
                        <a:lnSpc>
                          <a:spcPct val="115000"/>
                        </a:lnSpc>
                        <a:spcBef>
                          <a:spcPts val="1200"/>
                        </a:spcBef>
                        <a:spcAft>
                          <a:spcPts val="0"/>
                        </a:spcAft>
                        <a:buNone/>
                      </a:pPr>
                      <a:r>
                        <a:rPr lang="en-US" b="1">
                          <a:solidFill>
                            <a:schemeClr val="dk2"/>
                          </a:solidFill>
                          <a:latin typeface="Roboto"/>
                          <a:ea typeface="Roboto"/>
                          <a:cs typeface="Roboto"/>
                          <a:sym typeface="Roboto"/>
                        </a:rPr>
                        <a:t>Low</a:t>
                      </a:r>
                      <a:endParaRPr b="1">
                        <a:solidFill>
                          <a:schemeClr val="dk2"/>
                        </a:solidFill>
                        <a:latin typeface="Roboto"/>
                        <a:ea typeface="Roboto"/>
                        <a:cs typeface="Roboto"/>
                        <a:sym typeface="Roboto"/>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extLst>
                  <a:ext uri="{0D108BD9-81ED-4DB2-BD59-A6C34878D82A}">
                    <a16:rowId xmlns:a16="http://schemas.microsoft.com/office/drawing/2014/main" val="10000"/>
                  </a:ext>
                </a:extLst>
              </a:tr>
              <a:tr h="302125">
                <a:tc>
                  <a:txBody>
                    <a:bodyPr/>
                    <a:lstStyle/>
                    <a:p>
                      <a:pPr marL="0" lvl="0" indent="0" algn="l" rtl="0">
                        <a:lnSpc>
                          <a:spcPct val="100000"/>
                        </a:lnSpc>
                        <a:spcBef>
                          <a:spcPts val="0"/>
                        </a:spcBef>
                        <a:spcAft>
                          <a:spcPts val="0"/>
                        </a:spcAft>
                        <a:buNone/>
                      </a:pPr>
                      <a:r>
                        <a:rPr lang="en-US" b="1">
                          <a:solidFill>
                            <a:schemeClr val="dk2"/>
                          </a:solidFill>
                          <a:latin typeface="Roboto"/>
                          <a:ea typeface="Roboto"/>
                          <a:cs typeface="Roboto"/>
                          <a:sym typeface="Roboto"/>
                        </a:rPr>
                        <a:t>Postsecondary Workforce Readiness Participation Rate*</a:t>
                      </a:r>
                      <a:endParaRPr b="1">
                        <a:solidFill>
                          <a:schemeClr val="dk2"/>
                        </a:solidFill>
                        <a:latin typeface="Roboto"/>
                        <a:ea typeface="Roboto"/>
                        <a:cs typeface="Roboto"/>
                        <a:sym typeface="Roboto"/>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US">
                          <a:solidFill>
                            <a:schemeClr val="dk2"/>
                          </a:solidFill>
                          <a:latin typeface="Roboto"/>
                          <a:ea typeface="Roboto"/>
                          <a:cs typeface="Roboto"/>
                          <a:sym typeface="Roboto"/>
                        </a:rPr>
                        <a:t>Up to 8 points</a:t>
                      </a:r>
                      <a:endParaRPr>
                        <a:solidFill>
                          <a:schemeClr val="dk2"/>
                        </a:solidFill>
                        <a:latin typeface="Roboto"/>
                        <a:ea typeface="Roboto"/>
                        <a:cs typeface="Roboto"/>
                        <a:sym typeface="Roboto"/>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US">
                          <a:solidFill>
                            <a:schemeClr val="dk2"/>
                          </a:solidFill>
                          <a:latin typeface="Roboto"/>
                          <a:ea typeface="Roboto"/>
                          <a:cs typeface="Roboto"/>
                          <a:sym typeface="Robo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
                            </a:ext>
                          </a:extLst>
                        </a:rPr>
                        <a:t>15.0%</a:t>
                      </a:r>
                      <a:endParaRPr>
                        <a:solidFill>
                          <a:schemeClr val="dk2"/>
                        </a:solidFill>
                        <a:latin typeface="Roboto"/>
                        <a:ea typeface="Roboto"/>
                        <a:cs typeface="Roboto"/>
                        <a:sym typeface="Roboto"/>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US">
                          <a:solidFill>
                            <a:schemeClr val="dk2"/>
                          </a:solidFill>
                          <a:latin typeface="Roboto"/>
                          <a:ea typeface="Roboto"/>
                          <a:cs typeface="Roboto"/>
                          <a:sym typeface="Robo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
                            </a:ext>
                          </a:extLst>
                        </a:rPr>
                        <a:t>10.0%</a:t>
                      </a:r>
                      <a:endParaRPr>
                        <a:solidFill>
                          <a:schemeClr val="dk2"/>
                        </a:solidFill>
                        <a:latin typeface="Roboto"/>
                        <a:ea typeface="Roboto"/>
                        <a:cs typeface="Roboto"/>
                        <a:sym typeface="Roboto"/>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US">
                          <a:solidFill>
                            <a:schemeClr val="dk2"/>
                          </a:solidFill>
                          <a:latin typeface="Roboto"/>
                          <a:ea typeface="Roboto"/>
                          <a:cs typeface="Roboto"/>
                          <a:sym typeface="Robo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
                            </a:ext>
                          </a:extLst>
                        </a:rPr>
                        <a:t>5.0%</a:t>
                      </a:r>
                      <a:endParaRPr>
                        <a:solidFill>
                          <a:schemeClr val="dk2"/>
                        </a:solidFill>
                        <a:latin typeface="Roboto"/>
                        <a:ea typeface="Roboto"/>
                        <a:cs typeface="Roboto"/>
                        <a:sym typeface="Roboto"/>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02125">
                <a:tc>
                  <a:txBody>
                    <a:bodyPr/>
                    <a:lstStyle/>
                    <a:p>
                      <a:pPr marL="0" lvl="0" indent="0" algn="l" rtl="0">
                        <a:lnSpc>
                          <a:spcPct val="100000"/>
                        </a:lnSpc>
                        <a:spcBef>
                          <a:spcPts val="0"/>
                        </a:spcBef>
                        <a:spcAft>
                          <a:spcPts val="0"/>
                        </a:spcAft>
                        <a:buNone/>
                      </a:pPr>
                      <a:r>
                        <a:rPr lang="en-US" b="1">
                          <a:solidFill>
                            <a:schemeClr val="dk2"/>
                          </a:solidFill>
                          <a:latin typeface="Roboto"/>
                          <a:ea typeface="Roboto"/>
                          <a:cs typeface="Roboto"/>
                          <a:sym typeface="Roboto"/>
                        </a:rPr>
                        <a:t>Grades 9-12 Free and Reduced Lunch Percentage</a:t>
                      </a:r>
                      <a:endParaRPr b="1">
                        <a:solidFill>
                          <a:schemeClr val="dk2"/>
                        </a:solidFill>
                        <a:latin typeface="Roboto"/>
                        <a:ea typeface="Roboto"/>
                        <a:cs typeface="Roboto"/>
                        <a:sym typeface="Roboto"/>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US">
                          <a:solidFill>
                            <a:schemeClr val="dk2"/>
                          </a:solidFill>
                          <a:latin typeface="Roboto"/>
                          <a:ea typeface="Roboto"/>
                          <a:cs typeface="Roboto"/>
                          <a:sym typeface="Roboto"/>
                        </a:rPr>
                        <a:t>Up to 1 point</a:t>
                      </a:r>
                      <a:endParaRPr>
                        <a:solidFill>
                          <a:schemeClr val="dk2"/>
                        </a:solidFill>
                        <a:latin typeface="Roboto"/>
                        <a:ea typeface="Roboto"/>
                        <a:cs typeface="Roboto"/>
                        <a:sym typeface="Roboto"/>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US">
                          <a:solidFill>
                            <a:schemeClr val="dk2"/>
                          </a:solidFill>
                          <a:latin typeface="Roboto"/>
                          <a:ea typeface="Roboto"/>
                          <a:cs typeface="Roboto"/>
                          <a:sym typeface="Roboto"/>
                        </a:rPr>
                        <a:t>50.0%</a:t>
                      </a:r>
                      <a:endParaRPr>
                        <a:solidFill>
                          <a:schemeClr val="dk2"/>
                        </a:solidFill>
                        <a:latin typeface="Roboto"/>
                        <a:ea typeface="Roboto"/>
                        <a:cs typeface="Roboto"/>
                        <a:sym typeface="Roboto"/>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US">
                          <a:solidFill>
                            <a:schemeClr val="dk2"/>
                          </a:solidFill>
                          <a:latin typeface="Roboto"/>
                          <a:ea typeface="Roboto"/>
                          <a:cs typeface="Roboto"/>
                          <a:sym typeface="Roboto"/>
                        </a:rPr>
                        <a:t>40.0%</a:t>
                      </a:r>
                      <a:endParaRPr>
                        <a:solidFill>
                          <a:schemeClr val="dk2"/>
                        </a:solidFill>
                        <a:latin typeface="Roboto"/>
                        <a:ea typeface="Roboto"/>
                        <a:cs typeface="Roboto"/>
                        <a:sym typeface="Roboto"/>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US">
                          <a:solidFill>
                            <a:schemeClr val="dk2"/>
                          </a:solidFill>
                          <a:latin typeface="Roboto"/>
                          <a:ea typeface="Roboto"/>
                          <a:cs typeface="Roboto"/>
                          <a:sym typeface="Roboto"/>
                        </a:rPr>
                        <a:t>30.0%</a:t>
                      </a:r>
                      <a:endParaRPr>
                        <a:solidFill>
                          <a:schemeClr val="dk2"/>
                        </a:solidFill>
                        <a:latin typeface="Roboto"/>
                        <a:ea typeface="Roboto"/>
                        <a:cs typeface="Roboto"/>
                        <a:sym typeface="Roboto"/>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02125">
                <a:tc>
                  <a:txBody>
                    <a:bodyPr/>
                    <a:lstStyle/>
                    <a:p>
                      <a:pPr marL="0" lvl="0" indent="0" algn="l" rtl="0">
                        <a:lnSpc>
                          <a:spcPct val="100000"/>
                        </a:lnSpc>
                        <a:spcBef>
                          <a:spcPts val="0"/>
                        </a:spcBef>
                        <a:spcAft>
                          <a:spcPts val="0"/>
                        </a:spcAft>
                        <a:buNone/>
                      </a:pPr>
                      <a:r>
                        <a:rPr lang="en-US" b="1">
                          <a:solidFill>
                            <a:schemeClr val="dk2"/>
                          </a:solidFill>
                          <a:latin typeface="Roboto"/>
                          <a:ea typeface="Roboto"/>
                          <a:cs typeface="Roboto"/>
                          <a:sym typeface="Roboto"/>
                        </a:rPr>
                        <a:t>Grades 9-12 Chronic Absenteeism Rate</a:t>
                      </a:r>
                      <a:endParaRPr b="1">
                        <a:solidFill>
                          <a:schemeClr val="dk2"/>
                        </a:solidFill>
                        <a:latin typeface="Roboto"/>
                        <a:ea typeface="Roboto"/>
                        <a:cs typeface="Roboto"/>
                        <a:sym typeface="Roboto"/>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US">
                          <a:solidFill>
                            <a:schemeClr val="dk2"/>
                          </a:solidFill>
                          <a:latin typeface="Roboto"/>
                          <a:ea typeface="Roboto"/>
                          <a:cs typeface="Roboto"/>
                          <a:sym typeface="Roboto"/>
                        </a:rPr>
                        <a:t>Up to 1 point</a:t>
                      </a:r>
                      <a:endParaRPr>
                        <a:solidFill>
                          <a:schemeClr val="dk2"/>
                        </a:solidFill>
                        <a:latin typeface="Roboto"/>
                        <a:ea typeface="Roboto"/>
                        <a:cs typeface="Roboto"/>
                        <a:sym typeface="Roboto"/>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US">
                          <a:solidFill>
                            <a:schemeClr val="dk2"/>
                          </a:solidFill>
                          <a:latin typeface="Roboto"/>
                          <a:ea typeface="Roboto"/>
                          <a:cs typeface="Roboto"/>
                          <a:sym typeface="Roboto"/>
                        </a:rPr>
                        <a:t>35.5%</a:t>
                      </a:r>
                      <a:endParaRPr>
                        <a:solidFill>
                          <a:schemeClr val="dk2"/>
                        </a:solidFill>
                        <a:latin typeface="Roboto"/>
                        <a:ea typeface="Roboto"/>
                        <a:cs typeface="Roboto"/>
                        <a:sym typeface="Roboto"/>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US">
                          <a:solidFill>
                            <a:schemeClr val="dk2"/>
                          </a:solidFill>
                          <a:latin typeface="Roboto"/>
                          <a:ea typeface="Roboto"/>
                          <a:cs typeface="Roboto"/>
                          <a:sym typeface="Roboto"/>
                        </a:rPr>
                        <a:t>27.7%</a:t>
                      </a:r>
                      <a:endParaRPr>
                        <a:solidFill>
                          <a:schemeClr val="dk2"/>
                        </a:solidFill>
                        <a:latin typeface="Roboto"/>
                        <a:ea typeface="Roboto"/>
                        <a:cs typeface="Roboto"/>
                        <a:sym typeface="Roboto"/>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US">
                          <a:solidFill>
                            <a:schemeClr val="dk2"/>
                          </a:solidFill>
                          <a:latin typeface="Roboto"/>
                          <a:ea typeface="Roboto"/>
                          <a:cs typeface="Roboto"/>
                          <a:sym typeface="Roboto"/>
                        </a:rPr>
                        <a:t>15.0%</a:t>
                      </a:r>
                      <a:endParaRPr>
                        <a:solidFill>
                          <a:schemeClr val="dk2"/>
                        </a:solidFill>
                        <a:latin typeface="Roboto"/>
                        <a:ea typeface="Roboto"/>
                        <a:cs typeface="Roboto"/>
                        <a:sym typeface="Roboto"/>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02125">
                <a:tc>
                  <a:txBody>
                    <a:bodyPr/>
                    <a:lstStyle/>
                    <a:p>
                      <a:pPr marL="0" lvl="0" indent="0" algn="l" rtl="0">
                        <a:lnSpc>
                          <a:spcPct val="100000"/>
                        </a:lnSpc>
                        <a:spcBef>
                          <a:spcPts val="0"/>
                        </a:spcBef>
                        <a:spcAft>
                          <a:spcPts val="0"/>
                        </a:spcAft>
                        <a:buNone/>
                      </a:pPr>
                      <a:r>
                        <a:rPr lang="en-US" b="1">
                          <a:solidFill>
                            <a:schemeClr val="dk2"/>
                          </a:solidFill>
                          <a:latin typeface="Roboto"/>
                          <a:ea typeface="Roboto"/>
                          <a:cs typeface="Roboto"/>
                          <a:sym typeface="Roboto"/>
                        </a:rPr>
                        <a:t>Graduation Rate (4-year)</a:t>
                      </a:r>
                      <a:endParaRPr b="1">
                        <a:solidFill>
                          <a:schemeClr val="dk2"/>
                        </a:solidFill>
                        <a:latin typeface="Roboto"/>
                        <a:ea typeface="Roboto"/>
                        <a:cs typeface="Roboto"/>
                        <a:sym typeface="Roboto"/>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US">
                          <a:solidFill>
                            <a:schemeClr val="dk2"/>
                          </a:solidFill>
                          <a:latin typeface="Roboto"/>
                          <a:ea typeface="Roboto"/>
                          <a:cs typeface="Roboto"/>
                          <a:sym typeface="Roboto"/>
                        </a:rPr>
                        <a:t>Up to 1 point</a:t>
                      </a:r>
                      <a:endParaRPr>
                        <a:solidFill>
                          <a:schemeClr val="dk2"/>
                        </a:solidFill>
                        <a:latin typeface="Roboto"/>
                        <a:ea typeface="Roboto"/>
                        <a:cs typeface="Roboto"/>
                        <a:sym typeface="Roboto"/>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US">
                          <a:solidFill>
                            <a:schemeClr val="dk2"/>
                          </a:solidFill>
                          <a:latin typeface="Roboto"/>
                          <a:ea typeface="Roboto"/>
                          <a:cs typeface="Roboto"/>
                          <a:sym typeface="Roboto"/>
                        </a:rPr>
                        <a:t>95.0%</a:t>
                      </a:r>
                      <a:endParaRPr>
                        <a:solidFill>
                          <a:schemeClr val="dk2"/>
                        </a:solidFill>
                        <a:latin typeface="Roboto"/>
                        <a:ea typeface="Roboto"/>
                        <a:cs typeface="Roboto"/>
                        <a:sym typeface="Roboto"/>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US">
                          <a:solidFill>
                            <a:schemeClr val="dk2"/>
                          </a:solidFill>
                          <a:latin typeface="Roboto"/>
                          <a:ea typeface="Roboto"/>
                          <a:cs typeface="Roboto"/>
                          <a:sym typeface="Roboto"/>
                        </a:rPr>
                        <a:t>85%</a:t>
                      </a:r>
                      <a:endParaRPr>
                        <a:solidFill>
                          <a:schemeClr val="dk2"/>
                        </a:solidFill>
                        <a:latin typeface="Roboto"/>
                        <a:ea typeface="Roboto"/>
                        <a:cs typeface="Roboto"/>
                        <a:sym typeface="Roboto"/>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US">
                          <a:solidFill>
                            <a:schemeClr val="dk2"/>
                          </a:solidFill>
                          <a:latin typeface="Roboto"/>
                          <a:ea typeface="Roboto"/>
                          <a:cs typeface="Roboto"/>
                          <a:sym typeface="Roboto"/>
                        </a:rPr>
                        <a:t>75.0%</a:t>
                      </a:r>
                      <a:endParaRPr>
                        <a:solidFill>
                          <a:schemeClr val="dk2"/>
                        </a:solidFill>
                        <a:latin typeface="Roboto"/>
                        <a:ea typeface="Roboto"/>
                        <a:cs typeface="Roboto"/>
                        <a:sym typeface="Roboto"/>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76300">
                <a:tc>
                  <a:txBody>
                    <a:bodyPr/>
                    <a:lstStyle/>
                    <a:p>
                      <a:pPr marL="0" lvl="0" indent="0" algn="l" rtl="0">
                        <a:lnSpc>
                          <a:spcPct val="100000"/>
                        </a:lnSpc>
                        <a:spcBef>
                          <a:spcPts val="0"/>
                        </a:spcBef>
                        <a:spcAft>
                          <a:spcPts val="0"/>
                        </a:spcAft>
                        <a:buNone/>
                      </a:pPr>
                      <a:r>
                        <a:rPr lang="en-US" b="1">
                          <a:solidFill>
                            <a:schemeClr val="dk2"/>
                          </a:solidFill>
                          <a:latin typeface="Roboto"/>
                          <a:ea typeface="Roboto"/>
                          <a:cs typeface="Roboto"/>
                          <a:sym typeface="Roboto"/>
                        </a:rPr>
                        <a:t>Grades 9-12 Dropout Rate</a:t>
                      </a:r>
                      <a:endParaRPr b="1">
                        <a:solidFill>
                          <a:schemeClr val="dk2"/>
                        </a:solidFill>
                        <a:latin typeface="Roboto"/>
                        <a:ea typeface="Roboto"/>
                        <a:cs typeface="Roboto"/>
                        <a:sym typeface="Roboto"/>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US">
                          <a:solidFill>
                            <a:schemeClr val="dk2"/>
                          </a:solidFill>
                          <a:latin typeface="Roboto"/>
                          <a:ea typeface="Roboto"/>
                          <a:cs typeface="Roboto"/>
                          <a:sym typeface="Roboto"/>
                        </a:rPr>
                        <a:t>Up to 1 point</a:t>
                      </a:r>
                      <a:endParaRPr>
                        <a:solidFill>
                          <a:schemeClr val="dk2"/>
                        </a:solidFill>
                        <a:latin typeface="Roboto"/>
                        <a:ea typeface="Roboto"/>
                        <a:cs typeface="Roboto"/>
                        <a:sym typeface="Roboto"/>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US">
                          <a:solidFill>
                            <a:schemeClr val="dk2"/>
                          </a:solidFill>
                          <a:latin typeface="Roboto"/>
                          <a:ea typeface="Roboto"/>
                          <a:cs typeface="Roboto"/>
                          <a:sym typeface="Roboto"/>
                        </a:rPr>
                        <a:t>8.5%</a:t>
                      </a:r>
                      <a:endParaRPr>
                        <a:solidFill>
                          <a:schemeClr val="dk2"/>
                        </a:solidFill>
                        <a:latin typeface="Roboto"/>
                        <a:ea typeface="Roboto"/>
                        <a:cs typeface="Roboto"/>
                        <a:sym typeface="Roboto"/>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US">
                          <a:solidFill>
                            <a:schemeClr val="dk2"/>
                          </a:solidFill>
                          <a:latin typeface="Roboto"/>
                          <a:ea typeface="Roboto"/>
                          <a:cs typeface="Roboto"/>
                          <a:sym typeface="Roboto"/>
                        </a:rPr>
                        <a:t>2%</a:t>
                      </a:r>
                      <a:endParaRPr>
                        <a:solidFill>
                          <a:schemeClr val="dk2"/>
                        </a:solidFill>
                        <a:latin typeface="Roboto"/>
                        <a:ea typeface="Roboto"/>
                        <a:cs typeface="Roboto"/>
                        <a:sym typeface="Roboto"/>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US" dirty="0">
                          <a:solidFill>
                            <a:schemeClr val="dk2"/>
                          </a:solidFill>
                          <a:latin typeface="Roboto"/>
                          <a:ea typeface="Roboto"/>
                          <a:cs typeface="Roboto"/>
                          <a:sym typeface="Roboto"/>
                        </a:rPr>
                        <a:t>0.5%</a:t>
                      </a:r>
                      <a:endParaRPr dirty="0">
                        <a:solidFill>
                          <a:schemeClr val="dk2"/>
                        </a:solidFill>
                        <a:latin typeface="Roboto"/>
                        <a:ea typeface="Roboto"/>
                        <a:cs typeface="Roboto"/>
                        <a:sym typeface="Roboto"/>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1631" name="Google Shape;1631;g3805be10bef_0_0"/>
          <p:cNvSpPr txBox="1">
            <a:spLocks noGrp="1"/>
          </p:cNvSpPr>
          <p:nvPr>
            <p:ph type="body" idx="1"/>
          </p:nvPr>
        </p:nvSpPr>
        <p:spPr>
          <a:xfrm>
            <a:off x="311700" y="3917649"/>
            <a:ext cx="8501400" cy="531300"/>
          </a:xfrm>
          <a:prstGeom prst="rect">
            <a:avLst/>
          </a:prstGeom>
        </p:spPr>
        <p:txBody>
          <a:bodyPr spcFirstLastPara="1" wrap="square" lIns="0" tIns="0" rIns="0" bIns="0" anchor="t" anchorCtr="0">
            <a:normAutofit/>
          </a:bodyPr>
          <a:lstStyle/>
          <a:p>
            <a:pPr marL="457200" lvl="0" indent="-327025" algn="l" rtl="0">
              <a:lnSpc>
                <a:spcPct val="100000"/>
              </a:lnSpc>
              <a:spcBef>
                <a:spcPts val="0"/>
              </a:spcBef>
              <a:spcAft>
                <a:spcPts val="0"/>
              </a:spcAft>
              <a:buClr>
                <a:schemeClr val="dk2"/>
              </a:buClr>
              <a:buSzPts val="1550"/>
              <a:buChar char="●"/>
            </a:pPr>
            <a:r>
              <a:rPr lang="en-US" sz="1800">
                <a:solidFill>
                  <a:schemeClr val="dk2"/>
                </a:solidFill>
              </a:rPr>
              <a:t>* </a:t>
            </a:r>
            <a:r>
              <a:rPr lang="en-US">
                <a:solidFill>
                  <a:schemeClr val="dk2"/>
                </a:solidFill>
              </a:rPr>
              <a:t>PWR Participation must be weighed the most in the formula</a:t>
            </a:r>
            <a:endParaRPr sz="1550">
              <a:solidFill>
                <a:schemeClr val="dk2"/>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37"/>
        <p:cNvGrpSpPr/>
        <p:nvPr/>
      </p:nvGrpSpPr>
      <p:grpSpPr>
        <a:xfrm>
          <a:off x="0" y="0"/>
          <a:ext cx="0" cy="0"/>
          <a:chOff x="0" y="0"/>
          <a:chExt cx="0" cy="0"/>
        </a:xfrm>
      </p:grpSpPr>
      <p:sp>
        <p:nvSpPr>
          <p:cNvPr id="1639" name="Google Shape;1639;g380476e3f9c_2_1505"/>
          <p:cNvSpPr txBox="1">
            <a:spLocks noGrp="1"/>
          </p:cNvSpPr>
          <p:nvPr>
            <p:ph type="title" idx="3"/>
          </p:nvPr>
        </p:nvSpPr>
        <p:spPr>
          <a:xfrm>
            <a:off x="320050" y="192025"/>
            <a:ext cx="7778700" cy="628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Should additional categories for eligible expenses or additional eligible expenses within categories be added? </a:t>
            </a:r>
            <a:endParaRPr/>
          </a:p>
        </p:txBody>
      </p:sp>
      <p:sp>
        <p:nvSpPr>
          <p:cNvPr id="1640" name="Google Shape;1640;g380476e3f9c_2_1505"/>
          <p:cNvSpPr txBox="1"/>
          <p:nvPr/>
        </p:nvSpPr>
        <p:spPr>
          <a:xfrm>
            <a:off x="7939000" y="39625"/>
            <a:ext cx="1211100" cy="84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a:solidFill>
                  <a:schemeClr val="dk2"/>
                </a:solidFill>
              </a:rPr>
              <a:t>Decision Point #4</a:t>
            </a:r>
            <a:endParaRPr sz="1800" b="1">
              <a:solidFill>
                <a:schemeClr val="dk2"/>
              </a:solidFill>
            </a:endParaRPr>
          </a:p>
        </p:txBody>
      </p:sp>
      <p:sp>
        <p:nvSpPr>
          <p:cNvPr id="1641" name="Google Shape;1641;g380476e3f9c_2_1505"/>
          <p:cNvSpPr txBox="1"/>
          <p:nvPr/>
        </p:nvSpPr>
        <p:spPr>
          <a:xfrm>
            <a:off x="435825" y="1033825"/>
            <a:ext cx="7662900" cy="1922400"/>
          </a:xfrm>
          <a:prstGeom prst="rect">
            <a:avLst/>
          </a:prstGeom>
          <a:noFill/>
          <a:ln>
            <a:noFill/>
          </a:ln>
        </p:spPr>
        <p:txBody>
          <a:bodyPr spcFirstLastPara="1" wrap="square" lIns="91425" tIns="91425" rIns="91425" bIns="91425" anchor="t" anchorCtr="0">
            <a:spAutoFit/>
          </a:bodyPr>
          <a:lstStyle/>
          <a:p>
            <a:pPr marL="457200" lvl="0" indent="-330200" algn="l" rtl="0">
              <a:lnSpc>
                <a:spcPct val="115000"/>
              </a:lnSpc>
              <a:spcBef>
                <a:spcPts val="0"/>
              </a:spcBef>
              <a:spcAft>
                <a:spcPts val="0"/>
              </a:spcAft>
              <a:buClr>
                <a:schemeClr val="dk2"/>
              </a:buClr>
              <a:buSzPts val="1600"/>
              <a:buFont typeface="Roboto"/>
              <a:buChar char="●"/>
            </a:pPr>
            <a:r>
              <a:rPr lang="en-US" sz="1600">
                <a:solidFill>
                  <a:schemeClr val="dk2"/>
                </a:solidFill>
                <a:latin typeface="Roboto"/>
                <a:ea typeface="Roboto"/>
                <a:cs typeface="Roboto"/>
                <a:sym typeface="Roboto"/>
              </a:rPr>
              <a:t>Categories of eligible expenses (including but not limited to):</a:t>
            </a:r>
            <a:endParaRPr sz="1600">
              <a:solidFill>
                <a:schemeClr val="dk2"/>
              </a:solidFill>
              <a:latin typeface="Roboto"/>
              <a:ea typeface="Roboto"/>
              <a:cs typeface="Roboto"/>
              <a:sym typeface="Roboto"/>
            </a:endParaRPr>
          </a:p>
          <a:p>
            <a:pPr marL="914400" lvl="1" indent="-317500" algn="l" rtl="0">
              <a:lnSpc>
                <a:spcPct val="115000"/>
              </a:lnSpc>
              <a:spcBef>
                <a:spcPts val="0"/>
              </a:spcBef>
              <a:spcAft>
                <a:spcPts val="0"/>
              </a:spcAft>
              <a:buClr>
                <a:schemeClr val="dk2"/>
              </a:buClr>
              <a:buSzPts val="1400"/>
              <a:buFont typeface="Roboto"/>
              <a:buChar char="○"/>
            </a:pPr>
            <a:r>
              <a:rPr lang="en-US">
                <a:solidFill>
                  <a:schemeClr val="dk2"/>
                </a:solidFill>
                <a:latin typeface="Roboto"/>
                <a:ea typeface="Roboto"/>
                <a:cs typeface="Roboto"/>
                <a:sym typeface="Roboto"/>
              </a:rPr>
              <a:t>Program planning and design</a:t>
            </a:r>
            <a:endParaRPr>
              <a:solidFill>
                <a:schemeClr val="dk2"/>
              </a:solidFill>
              <a:latin typeface="Roboto"/>
              <a:ea typeface="Roboto"/>
              <a:cs typeface="Roboto"/>
              <a:sym typeface="Roboto"/>
            </a:endParaRPr>
          </a:p>
          <a:p>
            <a:pPr marL="914400" lvl="1" indent="-317500" algn="l" rtl="0">
              <a:lnSpc>
                <a:spcPct val="115000"/>
              </a:lnSpc>
              <a:spcBef>
                <a:spcPts val="0"/>
              </a:spcBef>
              <a:spcAft>
                <a:spcPts val="0"/>
              </a:spcAft>
              <a:buClr>
                <a:schemeClr val="dk2"/>
              </a:buClr>
              <a:buSzPts val="1400"/>
              <a:buFont typeface="Roboto"/>
              <a:buChar char="○"/>
            </a:pPr>
            <a:r>
              <a:rPr lang="en-US">
                <a:solidFill>
                  <a:schemeClr val="dk2"/>
                </a:solidFill>
                <a:latin typeface="Roboto"/>
                <a:ea typeface="Roboto"/>
                <a:cs typeface="Roboto"/>
                <a:sym typeface="Roboto"/>
              </a:rPr>
              <a:t>Course materials, technology, and equipment</a:t>
            </a:r>
            <a:endParaRPr>
              <a:solidFill>
                <a:schemeClr val="dk2"/>
              </a:solidFill>
              <a:latin typeface="Roboto"/>
              <a:ea typeface="Roboto"/>
              <a:cs typeface="Roboto"/>
              <a:sym typeface="Roboto"/>
            </a:endParaRPr>
          </a:p>
          <a:p>
            <a:pPr marL="914400" lvl="1" indent="-317500" algn="l" rtl="0">
              <a:lnSpc>
                <a:spcPct val="115000"/>
              </a:lnSpc>
              <a:spcBef>
                <a:spcPts val="0"/>
              </a:spcBef>
              <a:spcAft>
                <a:spcPts val="0"/>
              </a:spcAft>
              <a:buClr>
                <a:schemeClr val="dk2"/>
              </a:buClr>
              <a:buSzPts val="1400"/>
              <a:buFont typeface="Roboto"/>
              <a:buChar char="○"/>
            </a:pPr>
            <a:r>
              <a:rPr lang="en-US">
                <a:solidFill>
                  <a:schemeClr val="dk2"/>
                </a:solidFill>
                <a:latin typeface="Roboto"/>
                <a:ea typeface="Roboto"/>
                <a:cs typeface="Roboto"/>
                <a:sym typeface="Roboto"/>
              </a:rPr>
              <a:t>Professional development, certification, authorization, or licensure</a:t>
            </a:r>
            <a:endParaRPr>
              <a:solidFill>
                <a:schemeClr val="dk2"/>
              </a:solidFill>
              <a:latin typeface="Roboto"/>
              <a:ea typeface="Roboto"/>
              <a:cs typeface="Roboto"/>
              <a:sym typeface="Roboto"/>
            </a:endParaRPr>
          </a:p>
          <a:p>
            <a:pPr marL="914400" lvl="1" indent="-317500" algn="l" rtl="0">
              <a:lnSpc>
                <a:spcPct val="115000"/>
              </a:lnSpc>
              <a:spcBef>
                <a:spcPts val="0"/>
              </a:spcBef>
              <a:spcAft>
                <a:spcPts val="0"/>
              </a:spcAft>
              <a:buClr>
                <a:schemeClr val="dk2"/>
              </a:buClr>
              <a:buSzPts val="1400"/>
              <a:buFont typeface="Roboto"/>
              <a:buChar char="○"/>
            </a:pPr>
            <a:r>
              <a:rPr lang="en-US">
                <a:solidFill>
                  <a:schemeClr val="dk2"/>
                </a:solidFill>
                <a:latin typeface="Roboto"/>
                <a:ea typeface="Roboto"/>
                <a:cs typeface="Roboto"/>
                <a:sym typeface="Roboto"/>
              </a:rPr>
              <a:t>Contracting or hiring school staff</a:t>
            </a:r>
            <a:endParaRPr>
              <a:solidFill>
                <a:schemeClr val="dk2"/>
              </a:solidFill>
              <a:latin typeface="Roboto"/>
              <a:ea typeface="Roboto"/>
              <a:cs typeface="Roboto"/>
              <a:sym typeface="Roboto"/>
            </a:endParaRPr>
          </a:p>
          <a:p>
            <a:pPr marL="914400" lvl="1" indent="-317500" algn="l" rtl="0">
              <a:lnSpc>
                <a:spcPct val="115000"/>
              </a:lnSpc>
              <a:spcBef>
                <a:spcPts val="0"/>
              </a:spcBef>
              <a:spcAft>
                <a:spcPts val="0"/>
              </a:spcAft>
              <a:buClr>
                <a:schemeClr val="dk2"/>
              </a:buClr>
              <a:buSzPts val="1400"/>
              <a:buFont typeface="Roboto"/>
              <a:buChar char="○"/>
            </a:pPr>
            <a:r>
              <a:rPr lang="en-US">
                <a:solidFill>
                  <a:schemeClr val="dk2"/>
                </a:solidFill>
                <a:latin typeface="Roboto"/>
                <a:ea typeface="Roboto"/>
                <a:cs typeface="Roboto"/>
                <a:sym typeface="Roboto"/>
              </a:rPr>
              <a:t>Individual Career and Academic Plan (ICAP) resources and supports</a:t>
            </a:r>
            <a:endParaRPr>
              <a:solidFill>
                <a:schemeClr val="dk2"/>
              </a:solidFill>
              <a:latin typeface="Roboto"/>
              <a:ea typeface="Roboto"/>
              <a:cs typeface="Roboto"/>
              <a:sym typeface="Roboto"/>
            </a:endParaRPr>
          </a:p>
          <a:p>
            <a:pPr marL="914400" lvl="1" indent="-317500" algn="l" rtl="0">
              <a:lnSpc>
                <a:spcPct val="115000"/>
              </a:lnSpc>
              <a:spcBef>
                <a:spcPts val="0"/>
              </a:spcBef>
              <a:spcAft>
                <a:spcPts val="0"/>
              </a:spcAft>
              <a:buClr>
                <a:schemeClr val="dk2"/>
              </a:buClr>
              <a:buSzPts val="1400"/>
              <a:buFont typeface="Roboto"/>
              <a:buChar char="○"/>
            </a:pPr>
            <a:r>
              <a:rPr lang="en-US">
                <a:solidFill>
                  <a:schemeClr val="dk2"/>
                </a:solidFill>
                <a:latin typeface="Roboto"/>
                <a:ea typeface="Roboto"/>
                <a:cs typeface="Roboto"/>
                <a:sym typeface="Roboto"/>
              </a:rPr>
              <a:t>Concurrent Enrollment costs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45"/>
        <p:cNvGrpSpPr/>
        <p:nvPr/>
      </p:nvGrpSpPr>
      <p:grpSpPr>
        <a:xfrm>
          <a:off x="0" y="0"/>
          <a:ext cx="0" cy="0"/>
          <a:chOff x="0" y="0"/>
          <a:chExt cx="0" cy="0"/>
        </a:xfrm>
      </p:grpSpPr>
      <p:sp>
        <p:nvSpPr>
          <p:cNvPr id="1647" name="Google Shape;1647;g3805be10bef_0_8"/>
          <p:cNvSpPr txBox="1">
            <a:spLocks noGrp="1"/>
          </p:cNvSpPr>
          <p:nvPr>
            <p:ph type="title" idx="3"/>
          </p:nvPr>
        </p:nvSpPr>
        <p:spPr>
          <a:xfrm>
            <a:off x="320050" y="192025"/>
            <a:ext cx="7778700" cy="628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4"/>
                  </a:ext>
                </a:extLst>
              </a:rPr>
              <a:t>We are beginning to meet with groups to gather feedback</a:t>
            </a:r>
            <a:r>
              <a:rPr lang="en-US"/>
              <a:t> </a:t>
            </a:r>
            <a:endParaRPr/>
          </a:p>
        </p:txBody>
      </p:sp>
      <p:graphicFrame>
        <p:nvGraphicFramePr>
          <p:cNvPr id="1648" name="Google Shape;1648;g3805be10bef_0_8"/>
          <p:cNvGraphicFramePr/>
          <p:nvPr>
            <p:extLst>
              <p:ext uri="{D42A27DB-BD31-4B8C-83A1-F6EECF244321}">
                <p14:modId xmlns:p14="http://schemas.microsoft.com/office/powerpoint/2010/main" val="1965306367"/>
              </p:ext>
            </p:extLst>
          </p:nvPr>
        </p:nvGraphicFramePr>
        <p:xfrm>
          <a:off x="247700" y="1210796"/>
          <a:ext cx="8401200" cy="1828710"/>
        </p:xfrm>
        <a:graphic>
          <a:graphicData uri="http://schemas.openxmlformats.org/drawingml/2006/table">
            <a:tbl>
              <a:tblPr firstRow="1">
                <a:noFill/>
                <a:tableStyleId>{736A6A1F-A231-4FEA-832B-BB988B092EF1}</a:tableStyleId>
              </a:tblPr>
              <a:tblGrid>
                <a:gridCol w="2800400">
                  <a:extLst>
                    <a:ext uri="{9D8B030D-6E8A-4147-A177-3AD203B41FA5}">
                      <a16:colId xmlns:a16="http://schemas.microsoft.com/office/drawing/2014/main" val="20000"/>
                    </a:ext>
                  </a:extLst>
                </a:gridCol>
                <a:gridCol w="1068400">
                  <a:extLst>
                    <a:ext uri="{9D8B030D-6E8A-4147-A177-3AD203B41FA5}">
                      <a16:colId xmlns:a16="http://schemas.microsoft.com/office/drawing/2014/main" val="20001"/>
                    </a:ext>
                  </a:extLst>
                </a:gridCol>
                <a:gridCol w="4532400">
                  <a:extLst>
                    <a:ext uri="{9D8B030D-6E8A-4147-A177-3AD203B41FA5}">
                      <a16:colId xmlns:a16="http://schemas.microsoft.com/office/drawing/2014/main" val="20002"/>
                    </a:ext>
                  </a:extLst>
                </a:gridCol>
              </a:tblGrid>
              <a:tr h="343700">
                <a:tc>
                  <a:txBody>
                    <a:bodyPr/>
                    <a:lstStyle/>
                    <a:p>
                      <a:pPr marL="0" lvl="0" indent="0" algn="l" rtl="0">
                        <a:spcBef>
                          <a:spcPts val="0"/>
                        </a:spcBef>
                        <a:spcAft>
                          <a:spcPts val="0"/>
                        </a:spcAft>
                        <a:buNone/>
                      </a:pPr>
                      <a:r>
                        <a:rPr lang="en-US" b="1">
                          <a:solidFill>
                            <a:schemeClr val="dk2"/>
                          </a:solidFill>
                          <a:latin typeface="Roboto"/>
                          <a:ea typeface="Roboto"/>
                          <a:cs typeface="Roboto"/>
                          <a:sym typeface="Roboto"/>
                        </a:rPr>
                        <a:t>Group</a:t>
                      </a:r>
                      <a:endParaRPr b="1">
                        <a:solidFill>
                          <a:schemeClr val="dk2"/>
                        </a:solidFill>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US" b="1">
                          <a:solidFill>
                            <a:schemeClr val="dk2"/>
                          </a:solidFill>
                          <a:latin typeface="Roboto"/>
                          <a:ea typeface="Roboto"/>
                          <a:cs typeface="Roboto"/>
                          <a:sym typeface="Roboto"/>
                        </a:rPr>
                        <a:t>Date</a:t>
                      </a:r>
                      <a:endParaRPr b="1">
                        <a:solidFill>
                          <a:schemeClr val="dk2"/>
                        </a:solidFill>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US" b="1">
                          <a:solidFill>
                            <a:schemeClr val="dk2"/>
                          </a:solidFill>
                          <a:latin typeface="Roboto"/>
                          <a:ea typeface="Roboto"/>
                          <a:cs typeface="Roboto"/>
                          <a:sym typeface="Roboto"/>
                        </a:rPr>
                        <a:t>Major Takeaways</a:t>
                      </a:r>
                      <a:endParaRPr b="1">
                        <a:solidFill>
                          <a:schemeClr val="dk2"/>
                        </a:solidFill>
                        <a:latin typeface="Roboto"/>
                        <a:ea typeface="Roboto"/>
                        <a:cs typeface="Roboto"/>
                        <a:sym typeface="Roboto"/>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a:solidFill>
                            <a:schemeClr val="dk2"/>
                          </a:solidFill>
                          <a:latin typeface="Roboto"/>
                          <a:ea typeface="Roboto"/>
                          <a:cs typeface="Roboto"/>
                          <a:sym typeface="Roboto"/>
                        </a:rPr>
                        <a:t>Colorado Rural Schools Alliance (CRSA)</a:t>
                      </a:r>
                      <a:endParaRPr>
                        <a:solidFill>
                          <a:schemeClr val="dk2"/>
                        </a:solidFill>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US">
                          <a:solidFill>
                            <a:schemeClr val="dk2"/>
                          </a:solidFill>
                          <a:latin typeface="Roboto"/>
                          <a:ea typeface="Roboto"/>
                          <a:cs typeface="Roboto"/>
                          <a:sym typeface="Roboto"/>
                        </a:rPr>
                        <a:t>8/27/25</a:t>
                      </a:r>
                      <a:endParaRPr>
                        <a:solidFill>
                          <a:schemeClr val="dk2"/>
                        </a:solidFill>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US">
                          <a:solidFill>
                            <a:schemeClr val="dk2"/>
                          </a:solidFill>
                          <a:latin typeface="Roboto"/>
                          <a:ea typeface="Roboto"/>
                          <a:cs typeface="Roboto"/>
                          <a:sym typeface="Roboto"/>
                        </a:rPr>
                        <a:t>Concerns about funding for existing programs</a:t>
                      </a:r>
                      <a:endParaRPr>
                        <a:solidFill>
                          <a:schemeClr val="dk2"/>
                        </a:solidFill>
                        <a:latin typeface="Roboto"/>
                        <a:ea typeface="Roboto"/>
                        <a:cs typeface="Roboto"/>
                        <a:sym typeface="Roboto"/>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US">
                          <a:solidFill>
                            <a:schemeClr val="dk2"/>
                          </a:solidFill>
                          <a:latin typeface="Roboto"/>
                          <a:ea typeface="Roboto"/>
                          <a:cs typeface="Roboto"/>
                          <a:sym typeface="Roboto"/>
                        </a:rPr>
                        <a:t>7 C’s (CASE, CRSA, CASB, Colorado Department of Early Childhood, Colorado BOCES)</a:t>
                      </a:r>
                      <a:endParaRPr>
                        <a:solidFill>
                          <a:schemeClr val="dk2"/>
                        </a:solidFill>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US">
                          <a:solidFill>
                            <a:schemeClr val="dk2"/>
                          </a:solidFill>
                          <a:latin typeface="Roboto"/>
                          <a:ea typeface="Roboto"/>
                          <a:cs typeface="Roboto"/>
                          <a:sym typeface="Roboto"/>
                        </a:rPr>
                        <a:t>8/27/25</a:t>
                      </a:r>
                      <a:endParaRPr>
                        <a:solidFill>
                          <a:schemeClr val="dk2"/>
                        </a:solidFill>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US" dirty="0">
                          <a:solidFill>
                            <a:schemeClr val="dk2"/>
                          </a:solidFill>
                          <a:latin typeface="Roboto"/>
                          <a:ea typeface="Roboto"/>
                          <a:cs typeface="Roboto"/>
                          <a:sym typeface="Roboto"/>
                        </a:rPr>
                        <a:t>Clarify eligibility for receiving funds and eligibility for use of funds</a:t>
                      </a:r>
                      <a:endParaRPr dirty="0">
                        <a:solidFill>
                          <a:schemeClr val="dk2"/>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dirty="0">
                          <a:solidFill>
                            <a:schemeClr val="dk2"/>
                          </a:solidFill>
                          <a:latin typeface="Roboto"/>
                          <a:ea typeface="Roboto"/>
                          <a:cs typeface="Roboto"/>
                          <a:sym typeface="Roboto"/>
                        </a:rPr>
                        <a:t>Consider how CTE programs are included</a:t>
                      </a:r>
                      <a:endParaRPr dirty="0">
                        <a:solidFill>
                          <a:schemeClr val="dk2"/>
                        </a:solidFill>
                        <a:latin typeface="Roboto"/>
                        <a:ea typeface="Roboto"/>
                        <a:cs typeface="Roboto"/>
                        <a:sym typeface="Roboto"/>
                      </a:endParaRPr>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sp>
        <p:nvSpPr>
          <p:cNvPr id="1653" name="Google Shape;1653;g380476e3f9c_2_1518"/>
          <p:cNvSpPr txBox="1">
            <a:spLocks noGrp="1"/>
          </p:cNvSpPr>
          <p:nvPr>
            <p:ph type="title"/>
          </p:nvPr>
        </p:nvSpPr>
        <p:spPr>
          <a:xfrm>
            <a:off x="0" y="3361600"/>
            <a:ext cx="9144000" cy="666600"/>
          </a:xfrm>
          <a:prstGeom prst="rect">
            <a:avLst/>
          </a:prstGeom>
          <a:solidFill>
            <a:schemeClr val="accent1"/>
          </a:solidFill>
        </p:spPr>
        <p:txBody>
          <a:bodyPr spcFirstLastPara="1" wrap="square" lIns="91425" tIns="91425" rIns="91425" bIns="91425" anchor="t" anchorCtr="0">
            <a:normAutofit/>
          </a:bodyPr>
          <a:lstStyle/>
          <a:p>
            <a:pPr marL="0" lvl="0" indent="0" algn="ctr" rtl="0">
              <a:spcBef>
                <a:spcPts val="0"/>
              </a:spcBef>
              <a:spcAft>
                <a:spcPts val="0"/>
              </a:spcAft>
              <a:buNone/>
            </a:pPr>
            <a:r>
              <a:rPr lang="en-US"/>
              <a:t>Next Steps and Timeline</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57"/>
        <p:cNvGrpSpPr/>
        <p:nvPr/>
      </p:nvGrpSpPr>
      <p:grpSpPr>
        <a:xfrm>
          <a:off x="0" y="0"/>
          <a:ext cx="0" cy="0"/>
          <a:chOff x="0" y="0"/>
          <a:chExt cx="0" cy="0"/>
        </a:xfrm>
      </p:grpSpPr>
      <p:sp>
        <p:nvSpPr>
          <p:cNvPr id="1658" name="Google Shape;1658;g380476e3f9c_2_1527"/>
          <p:cNvSpPr txBox="1">
            <a:spLocks noGrp="1"/>
          </p:cNvSpPr>
          <p:nvPr>
            <p:ph type="title" idx="3"/>
          </p:nvPr>
        </p:nvSpPr>
        <p:spPr>
          <a:xfrm>
            <a:off x="320050" y="192025"/>
            <a:ext cx="8224500" cy="5640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US"/>
              <a:t>The Start-Up Fund Rulemaking and distribution timeline will extend from now through January</a:t>
            </a:r>
            <a:endParaRPr/>
          </a:p>
        </p:txBody>
      </p:sp>
      <p:graphicFrame>
        <p:nvGraphicFramePr>
          <p:cNvPr id="1659" name="Google Shape;1659;g380476e3f9c_2_1527"/>
          <p:cNvGraphicFramePr/>
          <p:nvPr>
            <p:extLst>
              <p:ext uri="{D42A27DB-BD31-4B8C-83A1-F6EECF244321}">
                <p14:modId xmlns:p14="http://schemas.microsoft.com/office/powerpoint/2010/main" val="1829399406"/>
              </p:ext>
            </p:extLst>
          </p:nvPr>
        </p:nvGraphicFramePr>
        <p:xfrm>
          <a:off x="325812" y="773610"/>
          <a:ext cx="8337350" cy="3505050"/>
        </p:xfrm>
        <a:graphic>
          <a:graphicData uri="http://schemas.openxmlformats.org/drawingml/2006/table">
            <a:tbl>
              <a:tblPr firstRow="1">
                <a:noFill/>
                <a:tableStyleId>{736A6A1F-A231-4FEA-832B-BB988B092EF1}</a:tableStyleId>
              </a:tblPr>
              <a:tblGrid>
                <a:gridCol w="1541375">
                  <a:extLst>
                    <a:ext uri="{9D8B030D-6E8A-4147-A177-3AD203B41FA5}">
                      <a16:colId xmlns:a16="http://schemas.microsoft.com/office/drawing/2014/main" val="20000"/>
                    </a:ext>
                  </a:extLst>
                </a:gridCol>
                <a:gridCol w="6795975">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US" sz="1200" b="1" dirty="0">
                          <a:solidFill>
                            <a:schemeClr val="dk2"/>
                          </a:solidFill>
                          <a:latin typeface="Roboto"/>
                          <a:ea typeface="Roboto"/>
                          <a:cs typeface="Roboto"/>
                          <a:sym typeface="Roboto"/>
                        </a:rPr>
                        <a:t>Month</a:t>
                      </a:r>
                      <a:endParaRPr sz="1200" b="1" dirty="0">
                        <a:solidFill>
                          <a:schemeClr val="dk2"/>
                        </a:solidFill>
                        <a:latin typeface="Roboto"/>
                        <a:ea typeface="Roboto"/>
                        <a:cs typeface="Roboto"/>
                        <a:sym typeface="Roboto"/>
                      </a:endParaRPr>
                    </a:p>
                  </a:txBody>
                  <a:tcPr marL="91425" marR="91425" marT="91425" marB="91425">
                    <a:lnL w="19050" cap="flat" cmpd="sng">
                      <a:solidFill>
                        <a:schemeClr val="dk2"/>
                      </a:solidFill>
                      <a:prstDash val="solid"/>
                      <a:round/>
                      <a:headEnd type="none" w="sm" len="sm"/>
                      <a:tailEnd type="none" w="sm" len="sm"/>
                    </a:lnL>
                    <a:lnR w="19050" cap="flat" cmpd="sng" algn="ctr">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US" sz="1200" dirty="0">
                          <a:solidFill>
                            <a:schemeClr val="dk2"/>
                          </a:solidFill>
                          <a:latin typeface="Roboto"/>
                          <a:ea typeface="Roboto"/>
                          <a:cs typeface="Roboto"/>
                          <a:sym typeface="Roboto"/>
                        </a:rPr>
                        <a:t>Notes</a:t>
                      </a:r>
                      <a:endParaRPr sz="1200" dirty="0">
                        <a:solidFill>
                          <a:schemeClr val="dk2"/>
                        </a:solidFill>
                        <a:latin typeface="Roboto"/>
                        <a:ea typeface="Roboto"/>
                        <a:cs typeface="Roboto"/>
                        <a:sym typeface="Roboto"/>
                      </a:endParaRPr>
                    </a:p>
                  </a:txBody>
                  <a:tcPr marL="91425" marR="91425" marT="91425" marB="91425">
                    <a:lnL w="19050" cap="flat" cmpd="sng" algn="ctr">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extLst>
                  <a:ext uri="{0D108BD9-81ED-4DB2-BD59-A6C34878D82A}">
                    <a16:rowId xmlns:a16="http://schemas.microsoft.com/office/drawing/2014/main" val="2607050993"/>
                  </a:ext>
                </a:extLst>
              </a:tr>
              <a:tr h="381000">
                <a:tc>
                  <a:txBody>
                    <a:bodyPr/>
                    <a:lstStyle/>
                    <a:p>
                      <a:pPr marL="0" lvl="0" indent="0" algn="l" rtl="0">
                        <a:spcBef>
                          <a:spcPts val="0"/>
                        </a:spcBef>
                        <a:spcAft>
                          <a:spcPts val="0"/>
                        </a:spcAft>
                        <a:buNone/>
                      </a:pPr>
                      <a:r>
                        <a:rPr lang="en-US" sz="1200" b="1">
                          <a:solidFill>
                            <a:schemeClr val="dk2"/>
                          </a:solidFill>
                          <a:latin typeface="Roboto"/>
                          <a:ea typeface="Roboto"/>
                          <a:cs typeface="Roboto"/>
                          <a:sym typeface="Roboto"/>
                        </a:rPr>
                        <a:t>August</a:t>
                      </a:r>
                      <a:endParaRPr sz="1200" b="1">
                        <a:solidFill>
                          <a:schemeClr val="dk2"/>
                        </a:solidFill>
                        <a:latin typeface="Roboto"/>
                        <a:ea typeface="Roboto"/>
                        <a:cs typeface="Roboto"/>
                        <a:sym typeface="Roboto"/>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lgn="ctr">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US" sz="1200">
                          <a:solidFill>
                            <a:schemeClr val="dk2"/>
                          </a:solidFill>
                          <a:latin typeface="Roboto"/>
                          <a:ea typeface="Roboto"/>
                          <a:cs typeface="Roboto"/>
                          <a:sym typeface="Roboto"/>
                        </a:rPr>
                        <a:t>Information item with SBE</a:t>
                      </a:r>
                      <a:endParaRPr sz="1200">
                        <a:solidFill>
                          <a:schemeClr val="dk2"/>
                        </a:solidFill>
                        <a:latin typeface="Roboto"/>
                        <a:ea typeface="Roboto"/>
                        <a:cs typeface="Roboto"/>
                        <a:sym typeface="Roboto"/>
                      </a:endParaRPr>
                    </a:p>
                    <a:p>
                      <a:pPr marL="0" lvl="0" indent="0" algn="l" rtl="0">
                        <a:spcBef>
                          <a:spcPts val="0"/>
                        </a:spcBef>
                        <a:spcAft>
                          <a:spcPts val="0"/>
                        </a:spcAft>
                        <a:buNone/>
                      </a:pPr>
                      <a:r>
                        <a:rPr lang="en-US" sz="1200">
                          <a:solidFill>
                            <a:schemeClr val="dk2"/>
                          </a:solidFill>
                          <a:latin typeface="Roboto"/>
                          <a:ea typeface="Roboto"/>
                          <a:cs typeface="Roboto"/>
                          <a:sym typeface="Roboto"/>
                        </a:rPr>
                        <a:t>Early stakeholder engagement</a:t>
                      </a:r>
                      <a:endParaRPr sz="1200">
                        <a:solidFill>
                          <a:schemeClr val="dk2"/>
                        </a:solidFill>
                        <a:latin typeface="Roboto"/>
                        <a:ea typeface="Roboto"/>
                        <a:cs typeface="Roboto"/>
                        <a:sym typeface="Roboto"/>
                      </a:endParaRPr>
                    </a:p>
                    <a:p>
                      <a:pPr marL="0" lvl="0" indent="0" algn="l" rtl="0">
                        <a:spcBef>
                          <a:spcPts val="0"/>
                        </a:spcBef>
                        <a:spcAft>
                          <a:spcPts val="0"/>
                        </a:spcAft>
                        <a:buNone/>
                      </a:pPr>
                      <a:r>
                        <a:rPr lang="en-US" sz="1200">
                          <a:solidFill>
                            <a:schemeClr val="dk2"/>
                          </a:solidFill>
                          <a:latin typeface="Roboto"/>
                          <a:ea typeface="Roboto"/>
                          <a:cs typeface="Roboto"/>
                          <a:sym typeface="Roboto"/>
                        </a:rPr>
                        <a:t>SBE 1x1s</a:t>
                      </a:r>
                      <a:endParaRPr sz="1200">
                        <a:solidFill>
                          <a:schemeClr val="dk2"/>
                        </a:solidFill>
                        <a:latin typeface="Roboto"/>
                        <a:ea typeface="Roboto"/>
                        <a:cs typeface="Roboto"/>
                        <a:sym typeface="Roboto"/>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lgn="ctr">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1200" b="1">
                          <a:solidFill>
                            <a:schemeClr val="dk2"/>
                          </a:solidFill>
                          <a:latin typeface="Roboto"/>
                          <a:ea typeface="Roboto"/>
                          <a:cs typeface="Roboto"/>
                          <a:sym typeface="Roboto"/>
                        </a:rPr>
                        <a:t>September</a:t>
                      </a:r>
                      <a:endParaRPr sz="1200" b="1">
                        <a:solidFill>
                          <a:schemeClr val="dk2"/>
                        </a:solidFill>
                        <a:latin typeface="Roboto"/>
                        <a:ea typeface="Roboto"/>
                        <a:cs typeface="Roboto"/>
                        <a:sym typeface="Roboto"/>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US" sz="1200">
                          <a:solidFill>
                            <a:schemeClr val="dk2"/>
                          </a:solidFill>
                          <a:latin typeface="Roboto"/>
                          <a:ea typeface="Roboto"/>
                          <a:cs typeface="Roboto"/>
                          <a:sym typeface="Roboto"/>
                        </a:rPr>
                        <a:t>SBE 1x1s</a:t>
                      </a:r>
                      <a:endParaRPr sz="1200">
                        <a:solidFill>
                          <a:schemeClr val="dk2"/>
                        </a:solidFill>
                        <a:latin typeface="Roboto"/>
                        <a:ea typeface="Roboto"/>
                        <a:cs typeface="Roboto"/>
                        <a:sym typeface="Roboto"/>
                      </a:endParaRPr>
                    </a:p>
                    <a:p>
                      <a:pPr marL="0" lvl="0" indent="0" algn="l" rtl="0">
                        <a:spcBef>
                          <a:spcPts val="0"/>
                        </a:spcBef>
                        <a:spcAft>
                          <a:spcPts val="0"/>
                        </a:spcAft>
                        <a:buNone/>
                      </a:pPr>
                      <a:r>
                        <a:rPr lang="en-US" sz="1200">
                          <a:solidFill>
                            <a:schemeClr val="dk2"/>
                          </a:solidFill>
                          <a:latin typeface="Roboto"/>
                          <a:ea typeface="Roboto"/>
                          <a:cs typeface="Roboto"/>
                          <a:sym typeface="Roboto"/>
                        </a:rPr>
                        <a:t>Notice of Rulemaking with draft rules</a:t>
                      </a:r>
                      <a:endParaRPr sz="1200">
                        <a:solidFill>
                          <a:schemeClr val="dk2"/>
                        </a:solidFill>
                        <a:latin typeface="Roboto"/>
                        <a:ea typeface="Roboto"/>
                        <a:cs typeface="Roboto"/>
                        <a:sym typeface="Roboto"/>
                      </a:endParaRPr>
                    </a:p>
                    <a:p>
                      <a:pPr marL="0" lvl="0" indent="0" algn="l" rtl="0">
                        <a:spcBef>
                          <a:spcPts val="0"/>
                        </a:spcBef>
                        <a:spcAft>
                          <a:spcPts val="0"/>
                        </a:spcAft>
                        <a:buNone/>
                      </a:pPr>
                      <a:r>
                        <a:rPr lang="en-US" sz="1200">
                          <a:solidFill>
                            <a:schemeClr val="dk2"/>
                          </a:solidFill>
                          <a:latin typeface="Roboto"/>
                          <a:ea typeface="Roboto"/>
                          <a:cs typeface="Roboto"/>
                          <a:sym typeface="Roboto"/>
                        </a:rPr>
                        <a:t>Formal stakeholder engagement and rule-making process</a:t>
                      </a:r>
                      <a:endParaRPr sz="1200">
                        <a:solidFill>
                          <a:schemeClr val="dk2"/>
                        </a:solidFill>
                        <a:latin typeface="Roboto"/>
                        <a:ea typeface="Roboto"/>
                        <a:cs typeface="Roboto"/>
                        <a:sym typeface="Roboto"/>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US" sz="1200" b="1">
                          <a:solidFill>
                            <a:schemeClr val="dk2"/>
                          </a:solidFill>
                          <a:latin typeface="Roboto"/>
                          <a:ea typeface="Roboto"/>
                          <a:cs typeface="Roboto"/>
                          <a:sym typeface="Roboto"/>
                        </a:rPr>
                        <a:t>October</a:t>
                      </a:r>
                      <a:endParaRPr sz="1200" b="1">
                        <a:solidFill>
                          <a:schemeClr val="dk2"/>
                        </a:solidFill>
                        <a:latin typeface="Roboto"/>
                        <a:ea typeface="Roboto"/>
                        <a:cs typeface="Roboto"/>
                        <a:sym typeface="Roboto"/>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US" sz="1200">
                          <a:solidFill>
                            <a:schemeClr val="dk2"/>
                          </a:solidFill>
                          <a:latin typeface="Roboto"/>
                          <a:ea typeface="Roboto"/>
                          <a:cs typeface="Roboto"/>
                          <a:sym typeface="Roboto"/>
                        </a:rPr>
                        <a:t>Rulemaking process, feedback, any suggested revisions</a:t>
                      </a:r>
                      <a:endParaRPr sz="1200">
                        <a:solidFill>
                          <a:schemeClr val="dk2"/>
                        </a:solidFill>
                        <a:latin typeface="Roboto"/>
                        <a:ea typeface="Roboto"/>
                        <a:cs typeface="Roboto"/>
                        <a:sym typeface="Roboto"/>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US" sz="1200" b="1">
                          <a:solidFill>
                            <a:schemeClr val="dk2"/>
                          </a:solidFill>
                          <a:latin typeface="Roboto"/>
                          <a:ea typeface="Roboto"/>
                          <a:cs typeface="Roboto"/>
                          <a:sym typeface="Roboto"/>
                        </a:rPr>
                        <a:t>November</a:t>
                      </a:r>
                      <a:endParaRPr sz="1200" b="1">
                        <a:solidFill>
                          <a:schemeClr val="dk2"/>
                        </a:solidFill>
                        <a:latin typeface="Roboto"/>
                        <a:ea typeface="Roboto"/>
                        <a:cs typeface="Roboto"/>
                        <a:sym typeface="Roboto"/>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US" sz="1200">
                          <a:solidFill>
                            <a:schemeClr val="dk2"/>
                          </a:solidFill>
                          <a:latin typeface="Roboto"/>
                          <a:ea typeface="Roboto"/>
                          <a:cs typeface="Roboto"/>
                          <a:sym typeface="Roboto"/>
                        </a:rPr>
                        <a:t>Rulemaking Hearing</a:t>
                      </a:r>
                      <a:endParaRPr sz="1200">
                        <a:solidFill>
                          <a:schemeClr val="dk2"/>
                        </a:solidFill>
                        <a:latin typeface="Roboto"/>
                        <a:ea typeface="Roboto"/>
                        <a:cs typeface="Roboto"/>
                        <a:sym typeface="Roboto"/>
                      </a:endParaRPr>
                    </a:p>
                    <a:p>
                      <a:pPr marL="0" lvl="0" indent="0" algn="l" rtl="0">
                        <a:spcBef>
                          <a:spcPts val="0"/>
                        </a:spcBef>
                        <a:spcAft>
                          <a:spcPts val="0"/>
                        </a:spcAft>
                        <a:buNone/>
                      </a:pPr>
                      <a:r>
                        <a:rPr lang="en-US" sz="1200">
                          <a:solidFill>
                            <a:schemeClr val="dk2"/>
                          </a:solidFill>
                          <a:latin typeface="Roboto"/>
                          <a:ea typeface="Roboto"/>
                          <a:cs typeface="Roboto"/>
                          <a:sym typeface="Roboto"/>
                        </a:rPr>
                        <a:t>Vote</a:t>
                      </a:r>
                      <a:endParaRPr sz="1200">
                        <a:solidFill>
                          <a:schemeClr val="dk2"/>
                        </a:solidFill>
                        <a:latin typeface="Roboto"/>
                        <a:ea typeface="Roboto"/>
                        <a:cs typeface="Roboto"/>
                        <a:sym typeface="Roboto"/>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0">
                <a:tc>
                  <a:txBody>
                    <a:bodyPr/>
                    <a:lstStyle/>
                    <a:p>
                      <a:pPr marL="0" lvl="0" indent="0" algn="l" rtl="0">
                        <a:spcBef>
                          <a:spcPts val="0"/>
                        </a:spcBef>
                        <a:spcAft>
                          <a:spcPts val="0"/>
                        </a:spcAft>
                        <a:buNone/>
                      </a:pPr>
                      <a:r>
                        <a:rPr lang="en-US" sz="1200" b="1">
                          <a:solidFill>
                            <a:schemeClr val="dk2"/>
                          </a:solidFill>
                          <a:latin typeface="Roboto"/>
                          <a:ea typeface="Roboto"/>
                          <a:cs typeface="Roboto"/>
                          <a:sym typeface="Roboto"/>
                        </a:rPr>
                        <a:t>December</a:t>
                      </a:r>
                      <a:endParaRPr sz="1200" b="1">
                        <a:solidFill>
                          <a:schemeClr val="dk2"/>
                        </a:solidFill>
                        <a:latin typeface="Roboto"/>
                        <a:ea typeface="Roboto"/>
                        <a:cs typeface="Roboto"/>
                        <a:sym typeface="Roboto"/>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US" sz="1200" dirty="0">
                          <a:solidFill>
                            <a:schemeClr val="dk2"/>
                          </a:solidFill>
                          <a:latin typeface="Roboto"/>
                          <a:ea typeface="Roboto"/>
                          <a:cs typeface="Roboto"/>
                          <a:sym typeface="Roboto"/>
                        </a:rPr>
                        <a:t>Vote if not unanimous</a:t>
                      </a:r>
                      <a:endParaRPr sz="1200" dirty="0">
                        <a:solidFill>
                          <a:schemeClr val="dk2"/>
                        </a:solidFill>
                        <a:latin typeface="Roboto"/>
                        <a:ea typeface="Roboto"/>
                        <a:cs typeface="Roboto"/>
                        <a:sym typeface="Roboto"/>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0">
                <a:tc>
                  <a:txBody>
                    <a:bodyPr/>
                    <a:lstStyle/>
                    <a:p>
                      <a:pPr marL="0" lvl="0" indent="0" algn="l" rtl="0">
                        <a:spcBef>
                          <a:spcPts val="0"/>
                        </a:spcBef>
                        <a:spcAft>
                          <a:spcPts val="0"/>
                        </a:spcAft>
                        <a:buNone/>
                      </a:pPr>
                      <a:r>
                        <a:rPr lang="en-US" sz="1200" b="1">
                          <a:solidFill>
                            <a:schemeClr val="dk2"/>
                          </a:solidFill>
                          <a:latin typeface="Roboto"/>
                          <a:ea typeface="Roboto"/>
                          <a:cs typeface="Roboto"/>
                          <a:sym typeface="Roboto"/>
                        </a:rPr>
                        <a:t>Winter</a:t>
                      </a:r>
                      <a:endParaRPr sz="1200" b="1">
                        <a:solidFill>
                          <a:schemeClr val="dk2"/>
                        </a:solidFill>
                        <a:latin typeface="Roboto"/>
                        <a:ea typeface="Roboto"/>
                        <a:cs typeface="Roboto"/>
                        <a:sym typeface="Roboto"/>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US" sz="1200" dirty="0">
                          <a:solidFill>
                            <a:schemeClr val="dk2"/>
                          </a:solidFill>
                          <a:latin typeface="Roboto"/>
                          <a:ea typeface="Roboto"/>
                          <a:cs typeface="Roboto"/>
                          <a:sym typeface="Robo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5"/>
                            </a:ext>
                          </a:extLst>
                        </a:rPr>
                        <a:t>Funds distributed to districts</a:t>
                      </a:r>
                      <a:endParaRPr sz="1200" dirty="0">
                        <a:solidFill>
                          <a:schemeClr val="dk2"/>
                        </a:solidFill>
                        <a:latin typeface="Roboto"/>
                        <a:ea typeface="Roboto"/>
                        <a:cs typeface="Roboto"/>
                        <a:sym typeface="Roboto"/>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55"/>
        <p:cNvGrpSpPr/>
        <p:nvPr/>
      </p:nvGrpSpPr>
      <p:grpSpPr>
        <a:xfrm>
          <a:off x="0" y="0"/>
          <a:ext cx="0" cy="0"/>
          <a:chOff x="0" y="0"/>
          <a:chExt cx="0" cy="0"/>
        </a:xfrm>
      </p:grpSpPr>
      <p:sp>
        <p:nvSpPr>
          <p:cNvPr id="1456" name="Google Shape;1456;g38a3eb11119_0_10"/>
          <p:cNvSpPr txBox="1">
            <a:spLocks noGrp="1"/>
          </p:cNvSpPr>
          <p:nvPr>
            <p:ph type="title"/>
          </p:nvPr>
        </p:nvSpPr>
        <p:spPr>
          <a:xfrm>
            <a:off x="311700" y="105100"/>
            <a:ext cx="86262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US" b="1">
                <a:latin typeface="Calibri"/>
                <a:ea typeface="Calibri"/>
                <a:cs typeface="Calibri"/>
                <a:sym typeface="Calibri"/>
              </a:rPr>
              <a:t>FPP Membership Updates</a:t>
            </a:r>
            <a:endParaRPr b="1">
              <a:latin typeface="Calibri"/>
              <a:ea typeface="Calibri"/>
              <a:cs typeface="Calibri"/>
              <a:sym typeface="Calibri"/>
            </a:endParaRPr>
          </a:p>
          <a:p>
            <a:pPr marL="0" lvl="0" indent="0" algn="l" rtl="0">
              <a:lnSpc>
                <a:spcPct val="100000"/>
              </a:lnSpc>
              <a:spcBef>
                <a:spcPts val="0"/>
              </a:spcBef>
              <a:spcAft>
                <a:spcPts val="0"/>
              </a:spcAft>
              <a:buSzPts val="2000"/>
              <a:buNone/>
            </a:pPr>
            <a:r>
              <a:rPr lang="en-US" b="1">
                <a:latin typeface="Calibri"/>
                <a:ea typeface="Calibri"/>
                <a:cs typeface="Calibri"/>
                <a:sym typeface="Calibri"/>
              </a:rPr>
              <a:t>Departing Members - BOCES and Charters</a:t>
            </a:r>
            <a:endParaRPr b="1">
              <a:latin typeface="Calibri"/>
              <a:ea typeface="Calibri"/>
              <a:cs typeface="Calibri"/>
              <a:sym typeface="Calibri"/>
            </a:endParaRPr>
          </a:p>
        </p:txBody>
      </p:sp>
      <p:sp>
        <p:nvSpPr>
          <p:cNvPr id="1457" name="Google Shape;1457;g38a3eb11119_0_10"/>
          <p:cNvSpPr txBox="1">
            <a:spLocks noGrp="1"/>
          </p:cNvSpPr>
          <p:nvPr>
            <p:ph type="body" idx="1"/>
          </p:nvPr>
        </p:nvSpPr>
        <p:spPr>
          <a:xfrm>
            <a:off x="311700" y="969950"/>
            <a:ext cx="8626200" cy="32172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1600"/>
              <a:buNone/>
            </a:pPr>
            <a:r>
              <a:rPr lang="en-US" sz="2000" b="1">
                <a:latin typeface="Calibri"/>
                <a:ea typeface="Calibri"/>
                <a:cs typeface="Calibri"/>
                <a:sym typeface="Calibri"/>
              </a:rPr>
              <a:t>BOCES Member, term ending August 2025</a:t>
            </a:r>
            <a:endParaRPr sz="2000" b="1">
              <a:latin typeface="Calibri"/>
              <a:ea typeface="Calibri"/>
              <a:cs typeface="Calibri"/>
              <a:sym typeface="Calibri"/>
            </a:endParaRPr>
          </a:p>
          <a:p>
            <a:pPr marL="457200" lvl="0" indent="-355600" algn="l" rtl="0">
              <a:lnSpc>
                <a:spcPct val="100000"/>
              </a:lnSpc>
              <a:spcBef>
                <a:spcPts val="0"/>
              </a:spcBef>
              <a:spcAft>
                <a:spcPts val="0"/>
              </a:spcAft>
              <a:buSzPts val="2000"/>
              <a:buFont typeface="Calibri"/>
              <a:buChar char="●"/>
            </a:pPr>
            <a:r>
              <a:rPr lang="en-US" sz="2000">
                <a:latin typeface="Calibri"/>
                <a:ea typeface="Calibri"/>
                <a:cs typeface="Calibri"/>
                <a:sym typeface="Calibri"/>
              </a:rPr>
              <a:t>Craig Bailey, East Central BOCES</a:t>
            </a:r>
            <a:endParaRPr sz="2000">
              <a:latin typeface="Calibri"/>
              <a:ea typeface="Calibri"/>
              <a:cs typeface="Calibri"/>
              <a:sym typeface="Calibri"/>
            </a:endParaRPr>
          </a:p>
          <a:p>
            <a:pPr marL="0" lvl="0" indent="0" algn="l" rtl="0">
              <a:lnSpc>
                <a:spcPct val="100000"/>
              </a:lnSpc>
              <a:spcBef>
                <a:spcPts val="0"/>
              </a:spcBef>
              <a:spcAft>
                <a:spcPts val="0"/>
              </a:spcAft>
              <a:buSzPts val="1600"/>
              <a:buNone/>
            </a:pPr>
            <a:r>
              <a:rPr lang="en-US" sz="2000" b="1">
                <a:latin typeface="Calibri"/>
                <a:ea typeface="Calibri"/>
                <a:cs typeface="Calibri"/>
                <a:sym typeface="Calibri"/>
              </a:rPr>
              <a:t>Charter Members, terms ending August 2025</a:t>
            </a:r>
            <a:endParaRPr sz="2000" b="1">
              <a:latin typeface="Calibri"/>
              <a:ea typeface="Calibri"/>
              <a:cs typeface="Calibri"/>
              <a:sym typeface="Calibri"/>
            </a:endParaRPr>
          </a:p>
          <a:p>
            <a:pPr marL="457200" lvl="0" indent="-355600" algn="l" rtl="0">
              <a:lnSpc>
                <a:spcPct val="100000"/>
              </a:lnSpc>
              <a:spcBef>
                <a:spcPts val="0"/>
              </a:spcBef>
              <a:spcAft>
                <a:spcPts val="0"/>
              </a:spcAft>
              <a:buSzPts val="2000"/>
              <a:buFont typeface="Calibri"/>
              <a:buChar char="●"/>
            </a:pPr>
            <a:r>
              <a:rPr lang="en-US" sz="2000">
                <a:latin typeface="Calibri"/>
                <a:ea typeface="Calibri"/>
                <a:cs typeface="Calibri"/>
                <a:sym typeface="Calibri"/>
              </a:rPr>
              <a:t>David Mallett, Prospect Ridge Academy</a:t>
            </a:r>
            <a:endParaRPr sz="2000">
              <a:latin typeface="Calibri"/>
              <a:ea typeface="Calibri"/>
              <a:cs typeface="Calibri"/>
              <a:sym typeface="Calibri"/>
            </a:endParaRPr>
          </a:p>
          <a:p>
            <a:pPr marL="457200" lvl="0" indent="-355600" algn="l" rtl="0">
              <a:lnSpc>
                <a:spcPct val="100000"/>
              </a:lnSpc>
              <a:spcBef>
                <a:spcPts val="0"/>
              </a:spcBef>
              <a:spcAft>
                <a:spcPts val="0"/>
              </a:spcAft>
              <a:buSzPts val="2000"/>
              <a:buFont typeface="Calibri"/>
              <a:buChar char="●"/>
            </a:pPr>
            <a:r>
              <a:rPr lang="en-US" sz="2000">
                <a:latin typeface="Calibri"/>
                <a:ea typeface="Calibri"/>
                <a:cs typeface="Calibri"/>
                <a:sym typeface="Calibri"/>
              </a:rPr>
              <a:t>Jodi Poulin, Pikes Peak School of Expeditionary Learning</a:t>
            </a:r>
            <a:endParaRPr sz="2000">
              <a:latin typeface="Calibri"/>
              <a:ea typeface="Calibri"/>
              <a:cs typeface="Calibri"/>
              <a:sym typeface="Calibri"/>
            </a:endParaRPr>
          </a:p>
          <a:p>
            <a:pPr marL="457200" lvl="0" indent="-355600" algn="l" rtl="0">
              <a:lnSpc>
                <a:spcPct val="100000"/>
              </a:lnSpc>
              <a:spcBef>
                <a:spcPts val="0"/>
              </a:spcBef>
              <a:spcAft>
                <a:spcPts val="0"/>
              </a:spcAft>
              <a:buSzPts val="2000"/>
              <a:buFont typeface="Calibri"/>
              <a:buChar char="●"/>
            </a:pPr>
            <a:r>
              <a:rPr lang="en-US" sz="2000">
                <a:latin typeface="Calibri"/>
                <a:ea typeface="Calibri"/>
                <a:cs typeface="Calibri"/>
                <a:sym typeface="Calibri"/>
              </a:rPr>
              <a:t>Sean Milner, American Academy Charter/STEM Highlands Ranch</a:t>
            </a:r>
            <a:endParaRPr sz="2000">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63"/>
        <p:cNvGrpSpPr/>
        <p:nvPr/>
      </p:nvGrpSpPr>
      <p:grpSpPr>
        <a:xfrm>
          <a:off x="0" y="0"/>
          <a:ext cx="0" cy="0"/>
          <a:chOff x="0" y="0"/>
          <a:chExt cx="0" cy="0"/>
        </a:xfrm>
      </p:grpSpPr>
      <p:sp>
        <p:nvSpPr>
          <p:cNvPr id="1665" name="Google Shape;1665;g3805be10bef_0_16"/>
          <p:cNvSpPr txBox="1">
            <a:spLocks noGrp="1"/>
          </p:cNvSpPr>
          <p:nvPr>
            <p:ph type="title" idx="3"/>
          </p:nvPr>
        </p:nvSpPr>
        <p:spPr>
          <a:xfrm>
            <a:off x="320050" y="192025"/>
            <a:ext cx="8224500" cy="564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Planned </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4"/>
                  </a:ext>
                </a:extLst>
              </a:rPr>
              <a:t>Stakeholder Engagement</a:t>
            </a:r>
            <a:r>
              <a:rPr lang="en-US"/>
              <a:t> (not exhaustive)</a:t>
            </a:r>
            <a:endParaRPr/>
          </a:p>
        </p:txBody>
      </p:sp>
      <p:sp>
        <p:nvSpPr>
          <p:cNvPr id="1664" name="Google Shape;1664;g3805be10bef_0_16"/>
          <p:cNvSpPr txBox="1">
            <a:spLocks noGrp="1"/>
          </p:cNvSpPr>
          <p:nvPr>
            <p:ph type="body" idx="1"/>
          </p:nvPr>
        </p:nvSpPr>
        <p:spPr>
          <a:xfrm>
            <a:off x="311700" y="1000075"/>
            <a:ext cx="8404800" cy="3416400"/>
          </a:xfrm>
          <a:prstGeom prst="rect">
            <a:avLst/>
          </a:prstGeom>
        </p:spPr>
        <p:txBody>
          <a:bodyPr spcFirstLastPara="1" wrap="square" lIns="0" tIns="0" rIns="0" bIns="0" anchor="t" anchorCtr="0">
            <a:normAutofit/>
          </a:bodyPr>
          <a:lstStyle/>
          <a:p>
            <a:pPr marL="457200" lvl="0" indent="-330200" algn="l" rtl="0">
              <a:spcBef>
                <a:spcPts val="0"/>
              </a:spcBef>
              <a:spcAft>
                <a:spcPts val="0"/>
              </a:spcAft>
              <a:buClr>
                <a:schemeClr val="dk2"/>
              </a:buClr>
              <a:buSzPts val="1600"/>
              <a:buChar char="●"/>
            </a:pPr>
            <a:r>
              <a:rPr lang="en-US">
                <a:solidFill>
                  <a:schemeClr val="dk2"/>
                </a:solidFill>
              </a:rPr>
              <a:t>Colorado Association of School Executives (CASE) - scheduled 9/15</a:t>
            </a:r>
            <a:endParaRPr>
              <a:solidFill>
                <a:schemeClr val="dk2"/>
              </a:solidFill>
            </a:endParaRPr>
          </a:p>
          <a:p>
            <a:pPr marL="457200" lvl="0" indent="-330200" algn="l" rtl="0">
              <a:spcBef>
                <a:spcPts val="0"/>
              </a:spcBef>
              <a:spcAft>
                <a:spcPts val="0"/>
              </a:spcAft>
              <a:buClr>
                <a:schemeClr val="dk2"/>
              </a:buClr>
              <a:buSzPts val="1600"/>
              <a:buChar char="●"/>
            </a:pPr>
            <a:r>
              <a:rPr lang="en-US">
                <a:solidFill>
                  <a:schemeClr val="dk2"/>
                </a:solidFill>
              </a:rPr>
              <a:t>Colorado Association of School Boards (CASB) - tentative 9/26</a:t>
            </a:r>
            <a:endParaRPr>
              <a:solidFill>
                <a:schemeClr val="dk2"/>
              </a:solidFill>
            </a:endParaRPr>
          </a:p>
          <a:p>
            <a:pPr marL="457200" lvl="0" indent="-330200" algn="l" rtl="0">
              <a:spcBef>
                <a:spcPts val="0"/>
              </a:spcBef>
              <a:spcAft>
                <a:spcPts val="0"/>
              </a:spcAft>
              <a:buClr>
                <a:schemeClr val="dk2"/>
              </a:buClr>
              <a:buSzPts val="1600"/>
              <a:buChar char="●"/>
            </a:pPr>
            <a:r>
              <a:rPr lang="en-US">
                <a:solidFill>
                  <a:schemeClr val="dk2"/>
                </a:solidFill>
              </a:rPr>
              <a:t>Colorado Rural Schools Alliance - 8/27 and future follow-up</a:t>
            </a:r>
            <a:endParaRPr>
              <a:solidFill>
                <a:schemeClr val="dk2"/>
              </a:solidFill>
            </a:endParaRPr>
          </a:p>
          <a:p>
            <a:pPr marL="457200" lvl="0" indent="-330200" algn="l" rtl="0">
              <a:spcBef>
                <a:spcPts val="0"/>
              </a:spcBef>
              <a:spcAft>
                <a:spcPts val="0"/>
              </a:spcAft>
              <a:buClr>
                <a:schemeClr val="dk2"/>
              </a:buClr>
              <a:buSzPts val="1600"/>
              <a:buChar char="●"/>
            </a:pPr>
            <a:r>
              <a:rPr lang="en-US">
                <a:solidFill>
                  <a:schemeClr val="dk2"/>
                </a:solidFill>
              </a:rPr>
              <a:t>Teach Plus- mid/late September planned</a:t>
            </a:r>
            <a:endParaRPr>
              <a:solidFill>
                <a:schemeClr val="dk2"/>
              </a:solidFill>
            </a:endParaRPr>
          </a:p>
          <a:p>
            <a:pPr marL="457200" lvl="0" indent="-330200" algn="l" rtl="0">
              <a:spcBef>
                <a:spcPts val="0"/>
              </a:spcBef>
              <a:spcAft>
                <a:spcPts val="0"/>
              </a:spcAft>
              <a:buClr>
                <a:schemeClr val="dk2"/>
              </a:buClr>
              <a:buSzPts val="1600"/>
              <a:buChar char="●"/>
            </a:pPr>
            <a:r>
              <a:rPr lang="en-US">
                <a:solidFill>
                  <a:schemeClr val="dk2"/>
                </a:solidFill>
              </a:rPr>
              <a:t>Colorado Commission on Higher Education - scheduled for October business meeting</a:t>
            </a:r>
            <a:endParaRPr>
              <a:solidFill>
                <a:schemeClr val="dk2"/>
              </a:solidFill>
            </a:endParaRPr>
          </a:p>
          <a:p>
            <a:pPr marL="457200" lvl="0" indent="-330200" algn="l" rtl="0">
              <a:spcBef>
                <a:spcPts val="0"/>
              </a:spcBef>
              <a:spcAft>
                <a:spcPts val="0"/>
              </a:spcAft>
              <a:buClr>
                <a:schemeClr val="dk2"/>
              </a:buClr>
              <a:buSzPts val="1600"/>
              <a:buChar char="●"/>
            </a:pPr>
            <a:r>
              <a:rPr lang="en-US">
                <a:solidFill>
                  <a:schemeClr val="dk2"/>
                </a:solidFill>
              </a:rPr>
              <a:t>Feedback Sessions on 9/15, 9/17, 9/19, and 9/24 with:</a:t>
            </a:r>
            <a:endParaRPr>
              <a:solidFill>
                <a:schemeClr val="dk2"/>
              </a:solidFill>
            </a:endParaRPr>
          </a:p>
          <a:p>
            <a:pPr marL="914400" lvl="1" indent="-317500" algn="l" rtl="0">
              <a:spcBef>
                <a:spcPts val="0"/>
              </a:spcBef>
              <a:spcAft>
                <a:spcPts val="0"/>
              </a:spcAft>
              <a:buClr>
                <a:schemeClr val="dk2"/>
              </a:buClr>
              <a:buSzPts val="1400"/>
              <a:buChar char="○"/>
            </a:pPr>
            <a:r>
              <a:rPr lang="en-US">
                <a:solidFill>
                  <a:schemeClr val="dk2"/>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6"/>
                  </a:ext>
                </a:extLst>
              </a:rPr>
              <a:t>Policy/advocacy organizations</a:t>
            </a:r>
            <a:endParaRPr>
              <a:solidFill>
                <a:schemeClr val="dk2"/>
              </a:solidFill>
            </a:endParaRPr>
          </a:p>
          <a:p>
            <a:pPr marL="914400" lvl="1" indent="-317500" algn="l" rtl="0">
              <a:spcBef>
                <a:spcPts val="0"/>
              </a:spcBef>
              <a:spcAft>
                <a:spcPts val="0"/>
              </a:spcAft>
              <a:buClr>
                <a:schemeClr val="dk2"/>
              </a:buClr>
              <a:buSzPts val="1400"/>
              <a:buChar char="○"/>
            </a:pPr>
            <a:r>
              <a:rPr lang="en-US">
                <a:solidFill>
                  <a:schemeClr val="dk2"/>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
                  </a:ext>
                </a:extLst>
              </a:rPr>
              <a:t>Intermediary partners</a:t>
            </a:r>
            <a:endParaRPr>
              <a:solidFill>
                <a:schemeClr val="dk2"/>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
                </a:ext>
              </a:extLst>
            </a:endParaRPr>
          </a:p>
          <a:p>
            <a:pPr marL="914400" lvl="1" indent="-317500" algn="l" rtl="0">
              <a:spcBef>
                <a:spcPts val="0"/>
              </a:spcBef>
              <a:spcAft>
                <a:spcPts val="0"/>
              </a:spcAft>
              <a:buClr>
                <a:schemeClr val="dk2"/>
              </a:buClr>
              <a:buSzPts val="1400"/>
              <a:buChar char="○"/>
            </a:pPr>
            <a:r>
              <a:rPr lang="en-US">
                <a:solidFill>
                  <a:schemeClr val="dk2"/>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9"/>
                  </a:ext>
                </a:extLst>
              </a:rPr>
              <a:t>Industry partners, including industry associations</a:t>
            </a:r>
            <a:endParaRPr>
              <a:solidFill>
                <a:schemeClr val="dk2"/>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0"/>
                </a:ext>
              </a:extLst>
            </a:endParaRPr>
          </a:p>
          <a:p>
            <a:pPr marL="914400" lvl="1" indent="-317500" algn="l" rtl="0">
              <a:spcBef>
                <a:spcPts val="0"/>
              </a:spcBef>
              <a:spcAft>
                <a:spcPts val="0"/>
              </a:spcAft>
              <a:buClr>
                <a:schemeClr val="dk2"/>
              </a:buClr>
              <a:buSzPts val="1400"/>
              <a:buChar char="○"/>
            </a:pPr>
            <a:r>
              <a:rPr lang="en-US">
                <a:solidFill>
                  <a:schemeClr val="dk2"/>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1"/>
                  </a:ext>
                </a:extLst>
              </a:rPr>
              <a:t>1215 task force members</a:t>
            </a:r>
            <a:endParaRPr>
              <a:solidFill>
                <a:schemeClr val="dk2"/>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2"/>
                </a:ext>
              </a:extLst>
            </a:endParaRPr>
          </a:p>
          <a:p>
            <a:pPr marL="914400" lvl="1" indent="-317500" algn="l" rtl="0">
              <a:spcBef>
                <a:spcPts val="0"/>
              </a:spcBef>
              <a:spcAft>
                <a:spcPts val="0"/>
              </a:spcAft>
              <a:buClr>
                <a:schemeClr val="dk2"/>
              </a:buClr>
              <a:buSzPts val="1400"/>
              <a:buChar char="○"/>
            </a:pPr>
            <a:r>
              <a:rPr lang="en-US">
                <a:solidFill>
                  <a:schemeClr val="dk2"/>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3"/>
                  </a:ext>
                </a:extLst>
              </a:rPr>
              <a:t>Higher education, including community college, partners</a:t>
            </a:r>
            <a:endParaRPr>
              <a:solidFill>
                <a:schemeClr val="dk2"/>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69"/>
        <p:cNvGrpSpPr/>
        <p:nvPr/>
      </p:nvGrpSpPr>
      <p:grpSpPr>
        <a:xfrm>
          <a:off x="0" y="0"/>
          <a:ext cx="0" cy="0"/>
          <a:chOff x="0" y="0"/>
          <a:chExt cx="0" cy="0"/>
        </a:xfrm>
      </p:grpSpPr>
      <p:sp>
        <p:nvSpPr>
          <p:cNvPr id="1670" name="Google Shape;1670;g380476e3f9c_2_1532"/>
          <p:cNvSpPr txBox="1">
            <a:spLocks noGrp="1"/>
          </p:cNvSpPr>
          <p:nvPr>
            <p:ph type="title"/>
          </p:nvPr>
        </p:nvSpPr>
        <p:spPr>
          <a:xfrm>
            <a:off x="0" y="3361600"/>
            <a:ext cx="9144000" cy="666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US" b="1">
                <a:latin typeface="Roboto"/>
                <a:ea typeface="Roboto"/>
                <a:cs typeface="Roboto"/>
                <a:sym typeface="Roboto"/>
              </a:rPr>
              <a:t>Questions and Feedback </a:t>
            </a:r>
            <a:endParaRPr b="1">
              <a:latin typeface="Roboto"/>
              <a:ea typeface="Roboto"/>
              <a:cs typeface="Roboto"/>
              <a:sym typeface="Roboto"/>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74"/>
        <p:cNvGrpSpPr/>
        <p:nvPr/>
      </p:nvGrpSpPr>
      <p:grpSpPr>
        <a:xfrm>
          <a:off x="0" y="0"/>
          <a:ext cx="0" cy="0"/>
          <a:chOff x="0" y="0"/>
          <a:chExt cx="0" cy="0"/>
        </a:xfrm>
      </p:grpSpPr>
      <p:sp>
        <p:nvSpPr>
          <p:cNvPr id="1675" name="Google Shape;1675;p6"/>
          <p:cNvSpPr txBox="1">
            <a:spLocks noGrp="1"/>
          </p:cNvSpPr>
          <p:nvPr>
            <p:ph type="title"/>
          </p:nvPr>
        </p:nvSpPr>
        <p:spPr>
          <a:xfrm>
            <a:off x="311700" y="105100"/>
            <a:ext cx="8626112"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US" b="1">
                <a:latin typeface="Calibri"/>
                <a:ea typeface="Calibri"/>
                <a:cs typeface="Calibri"/>
                <a:sym typeface="Calibri"/>
              </a:rPr>
              <a:t>Rulemaking Hearing and Vote - School Finance Rules</a:t>
            </a:r>
            <a:endParaRPr b="1">
              <a:latin typeface="Calibri"/>
              <a:ea typeface="Calibri"/>
              <a:cs typeface="Calibri"/>
              <a:sym typeface="Calibri"/>
            </a:endParaRPr>
          </a:p>
        </p:txBody>
      </p:sp>
      <p:sp>
        <p:nvSpPr>
          <p:cNvPr id="1676" name="Google Shape;1676;p6"/>
          <p:cNvSpPr txBox="1">
            <a:spLocks noGrp="1"/>
          </p:cNvSpPr>
          <p:nvPr>
            <p:ph type="body" idx="1"/>
          </p:nvPr>
        </p:nvSpPr>
        <p:spPr>
          <a:xfrm>
            <a:off x="311699" y="1152475"/>
            <a:ext cx="8626200" cy="3034800"/>
          </a:xfrm>
          <a:prstGeom prst="rect">
            <a:avLst/>
          </a:prstGeom>
          <a:noFill/>
          <a:ln>
            <a:noFill/>
          </a:ln>
        </p:spPr>
        <p:txBody>
          <a:bodyPr spcFirstLastPara="1" wrap="square" lIns="91425" tIns="91425" rIns="91425" bIns="91425" anchor="t" anchorCtr="0">
            <a:normAutofit/>
          </a:bodyPr>
          <a:lstStyle/>
          <a:p>
            <a:pPr marL="0" marR="609600" lvl="0" indent="0" algn="l" rtl="0">
              <a:lnSpc>
                <a:spcPct val="105000"/>
              </a:lnSpc>
              <a:spcBef>
                <a:spcPts val="1200"/>
              </a:spcBef>
              <a:spcAft>
                <a:spcPts val="0"/>
              </a:spcAft>
              <a:buSzPts val="1100"/>
              <a:buNone/>
            </a:pPr>
            <a:r>
              <a:rPr lang="en-US" sz="1800">
                <a:latin typeface="Calibri"/>
                <a:ea typeface="Calibri"/>
                <a:cs typeface="Calibri"/>
                <a:sym typeface="Calibri"/>
              </a:rPr>
              <a:t>The rulemaking process for revisions to 1 CCR 301-39 - Rules for Administration of the Public School Finance Act</a:t>
            </a:r>
            <a:endParaRPr sz="1800">
              <a:latin typeface="Calibri"/>
              <a:ea typeface="Calibri"/>
              <a:cs typeface="Calibri"/>
              <a:sym typeface="Calibri"/>
            </a:endParaRPr>
          </a:p>
          <a:p>
            <a:pPr marL="457200" marR="609600" lvl="0" indent="-342900" algn="l" rtl="0">
              <a:lnSpc>
                <a:spcPct val="105000"/>
              </a:lnSpc>
              <a:spcBef>
                <a:spcPts val="1200"/>
              </a:spcBef>
              <a:spcAft>
                <a:spcPts val="0"/>
              </a:spcAft>
              <a:buSzPts val="1800"/>
              <a:buFont typeface="Calibri"/>
              <a:buChar char="●"/>
            </a:pPr>
            <a:r>
              <a:rPr lang="en-US" sz="1800">
                <a:latin typeface="Calibri"/>
                <a:ea typeface="Calibri"/>
                <a:cs typeface="Calibri"/>
                <a:sym typeface="Calibri"/>
              </a:rPr>
              <a:t>Notice of Rulemaking in May </a:t>
            </a:r>
            <a:endParaRPr sz="1800">
              <a:latin typeface="Calibri"/>
              <a:ea typeface="Calibri"/>
              <a:cs typeface="Calibri"/>
              <a:sym typeface="Calibri"/>
            </a:endParaRPr>
          </a:p>
          <a:p>
            <a:pPr marL="457200" marR="609600" lvl="0" indent="-342900" algn="l" rtl="0">
              <a:lnSpc>
                <a:spcPct val="105000"/>
              </a:lnSpc>
              <a:spcBef>
                <a:spcPts val="0"/>
              </a:spcBef>
              <a:spcAft>
                <a:spcPts val="0"/>
              </a:spcAft>
              <a:buSzPts val="1800"/>
              <a:buFont typeface="Calibri"/>
              <a:buChar char="●"/>
            </a:pPr>
            <a:r>
              <a:rPr lang="en-US" sz="1800">
                <a:latin typeface="Calibri"/>
                <a:ea typeface="Calibri"/>
                <a:cs typeface="Calibri"/>
                <a:sym typeface="Calibri"/>
              </a:rPr>
              <a:t>Informational Overview in June </a:t>
            </a:r>
            <a:endParaRPr sz="1800">
              <a:latin typeface="Calibri"/>
              <a:ea typeface="Calibri"/>
              <a:cs typeface="Calibri"/>
              <a:sym typeface="Calibri"/>
            </a:endParaRPr>
          </a:p>
          <a:p>
            <a:pPr marL="457200" marR="609600" lvl="0" indent="-342900" algn="l" rtl="0">
              <a:lnSpc>
                <a:spcPct val="105000"/>
              </a:lnSpc>
              <a:spcBef>
                <a:spcPts val="0"/>
              </a:spcBef>
              <a:spcAft>
                <a:spcPts val="0"/>
              </a:spcAft>
              <a:buSzPts val="1800"/>
              <a:buFont typeface="Calibri"/>
              <a:buChar char="●"/>
            </a:pPr>
            <a:r>
              <a:rPr lang="en-US" sz="1800">
                <a:latin typeface="Calibri"/>
                <a:ea typeface="Calibri"/>
                <a:cs typeface="Calibri"/>
                <a:sym typeface="Calibri"/>
              </a:rPr>
              <a:t>Rulemaking Hearing in August </a:t>
            </a:r>
            <a:endParaRPr sz="1800">
              <a:latin typeface="Calibri"/>
              <a:ea typeface="Calibri"/>
              <a:cs typeface="Calibri"/>
              <a:sym typeface="Calibri"/>
            </a:endParaRPr>
          </a:p>
          <a:p>
            <a:pPr marL="457200" marR="609600" lvl="0" indent="-342900" algn="l" rtl="0">
              <a:lnSpc>
                <a:spcPct val="105000"/>
              </a:lnSpc>
              <a:spcBef>
                <a:spcPts val="0"/>
              </a:spcBef>
              <a:spcAft>
                <a:spcPts val="0"/>
              </a:spcAft>
              <a:buSzPts val="1800"/>
              <a:buFont typeface="Calibri"/>
              <a:buChar char="●"/>
            </a:pPr>
            <a:r>
              <a:rPr lang="en-US" sz="1800">
                <a:latin typeface="Calibri"/>
                <a:ea typeface="Calibri"/>
                <a:cs typeface="Calibri"/>
                <a:sym typeface="Calibri"/>
              </a:rPr>
              <a:t>Rulemaking Vote in September </a:t>
            </a:r>
            <a:endParaRPr sz="1800">
              <a:latin typeface="Calibri"/>
              <a:ea typeface="Calibri"/>
              <a:cs typeface="Calibri"/>
              <a:sym typeface="Calibri"/>
            </a:endParaRPr>
          </a:p>
          <a:p>
            <a:pPr marL="0" lvl="0" indent="0" algn="l" rtl="0">
              <a:lnSpc>
                <a:spcPct val="105000"/>
              </a:lnSpc>
              <a:spcBef>
                <a:spcPts val="1200"/>
              </a:spcBef>
              <a:spcAft>
                <a:spcPts val="1200"/>
              </a:spcAft>
              <a:buSzPts val="1600"/>
              <a:buNone/>
            </a:pPr>
            <a:r>
              <a:rPr lang="en-US" sz="1800">
                <a:latin typeface="Calibri"/>
                <a:ea typeface="Calibri"/>
                <a:cs typeface="Calibri"/>
                <a:sym typeface="Calibri"/>
              </a:rPr>
              <a:t>Following the August rulemaking hearing, the Department proposed updates to two rules in response to board member questions and comments. </a:t>
            </a:r>
            <a:endParaRPr sz="1800">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80"/>
        <p:cNvGrpSpPr/>
        <p:nvPr/>
      </p:nvGrpSpPr>
      <p:grpSpPr>
        <a:xfrm>
          <a:off x="0" y="0"/>
          <a:ext cx="0" cy="0"/>
          <a:chOff x="0" y="0"/>
          <a:chExt cx="0" cy="0"/>
        </a:xfrm>
      </p:grpSpPr>
      <p:sp>
        <p:nvSpPr>
          <p:cNvPr id="1681" name="Google Shape;1681;g37a8f602c24_3_113"/>
          <p:cNvSpPr txBox="1">
            <a:spLocks noGrp="1"/>
          </p:cNvSpPr>
          <p:nvPr>
            <p:ph type="title"/>
          </p:nvPr>
        </p:nvSpPr>
        <p:spPr>
          <a:xfrm>
            <a:off x="311700" y="105100"/>
            <a:ext cx="8347467" cy="741375"/>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US" b="1">
                <a:latin typeface="Calibri"/>
                <a:ea typeface="Calibri"/>
                <a:cs typeface="Calibri"/>
                <a:sym typeface="Calibri"/>
              </a:rPr>
              <a:t>Issue #7 - Work Based Learning Definition </a:t>
            </a:r>
            <a:endParaRPr b="1">
              <a:latin typeface="Calibri"/>
              <a:ea typeface="Calibri"/>
              <a:cs typeface="Calibri"/>
              <a:sym typeface="Calibri"/>
            </a:endParaRPr>
          </a:p>
          <a:p>
            <a:pPr marL="0" lvl="0" indent="0" algn="l" rtl="0">
              <a:lnSpc>
                <a:spcPct val="100000"/>
              </a:lnSpc>
              <a:spcBef>
                <a:spcPts val="0"/>
              </a:spcBef>
              <a:spcAft>
                <a:spcPts val="0"/>
              </a:spcAft>
              <a:buSzPts val="2000"/>
              <a:buNone/>
            </a:pPr>
            <a:r>
              <a:rPr lang="en-US" b="1">
                <a:latin typeface="Calibri"/>
                <a:ea typeface="Calibri"/>
                <a:cs typeface="Calibri"/>
                <a:sym typeface="Calibri"/>
              </a:rPr>
              <a:t>– </a:t>
            </a:r>
            <a:r>
              <a:rPr lang="en-US" b="1">
                <a:solidFill>
                  <a:srgbClr val="FF0000"/>
                </a:solidFill>
                <a:latin typeface="Calibri"/>
                <a:ea typeface="Calibri"/>
                <a:cs typeface="Calibri"/>
                <a:sym typeface="Calibri"/>
              </a:rPr>
              <a:t>UPDATED LANGUAGE IN SEPTEMBER</a:t>
            </a:r>
            <a:endParaRPr b="1">
              <a:solidFill>
                <a:srgbClr val="FF0000"/>
              </a:solidFill>
              <a:latin typeface="Calibri"/>
              <a:ea typeface="Calibri"/>
              <a:cs typeface="Calibri"/>
              <a:sym typeface="Calibri"/>
            </a:endParaRPr>
          </a:p>
        </p:txBody>
      </p:sp>
      <p:sp>
        <p:nvSpPr>
          <p:cNvPr id="1682" name="Google Shape;1682;g37a8f602c24_3_113"/>
          <p:cNvSpPr txBox="1">
            <a:spLocks noGrp="1"/>
          </p:cNvSpPr>
          <p:nvPr>
            <p:ph type="body" idx="1"/>
          </p:nvPr>
        </p:nvSpPr>
        <p:spPr>
          <a:xfrm>
            <a:off x="311700" y="1152475"/>
            <a:ext cx="8234100" cy="3034800"/>
          </a:xfrm>
          <a:prstGeom prst="rect">
            <a:avLst/>
          </a:prstGeom>
          <a:noFill/>
          <a:ln>
            <a:noFill/>
          </a:ln>
        </p:spPr>
        <p:txBody>
          <a:bodyPr spcFirstLastPara="1" wrap="square" lIns="91425" tIns="91425" rIns="91425" bIns="91425" anchor="t" anchorCtr="0">
            <a:noAutofit/>
          </a:bodyPr>
          <a:lstStyle/>
          <a:p>
            <a:pPr marL="457200" lvl="0" indent="-355600" algn="l" rtl="0">
              <a:lnSpc>
                <a:spcPct val="100000"/>
              </a:lnSpc>
              <a:spcBef>
                <a:spcPts val="0"/>
              </a:spcBef>
              <a:spcAft>
                <a:spcPts val="0"/>
              </a:spcAft>
              <a:buSzPts val="2000"/>
              <a:buFont typeface="Calibri"/>
              <a:buChar char="●"/>
            </a:pPr>
            <a:r>
              <a:rPr lang="en-US" sz="2000" u="sng">
                <a:solidFill>
                  <a:schemeClr val="hlink"/>
                </a:solidFill>
                <a:latin typeface="Calibri"/>
                <a:ea typeface="Calibri"/>
                <a:cs typeface="Calibri"/>
                <a:sym typeface="Calibri"/>
                <a:hlinkClick r:id="rId3"/>
              </a:rPr>
              <a:t>Current rules</a:t>
            </a:r>
            <a:r>
              <a:rPr lang="en-US" sz="2000">
                <a:latin typeface="Calibri"/>
                <a:ea typeface="Calibri"/>
                <a:cs typeface="Calibri"/>
                <a:sym typeface="Calibri"/>
              </a:rPr>
              <a:t> provide examples of work-based learning that can be included in instructional time for school finance funding.</a:t>
            </a:r>
            <a:endParaRPr sz="2000">
              <a:latin typeface="Calibri"/>
              <a:ea typeface="Calibri"/>
              <a:cs typeface="Calibri"/>
              <a:sym typeface="Calibri"/>
            </a:endParaRPr>
          </a:p>
          <a:p>
            <a:pPr marL="457200" lvl="0" indent="-355600" algn="l" rtl="0">
              <a:lnSpc>
                <a:spcPct val="110000"/>
              </a:lnSpc>
              <a:spcBef>
                <a:spcPts val="1000"/>
              </a:spcBef>
              <a:spcAft>
                <a:spcPts val="0"/>
              </a:spcAft>
              <a:buSzPts val="2000"/>
              <a:buFont typeface="Calibri"/>
              <a:buChar char="●"/>
            </a:pPr>
            <a:r>
              <a:rPr lang="en-US" sz="2000">
                <a:latin typeface="Calibri"/>
                <a:ea typeface="Calibri"/>
                <a:cs typeface="Calibri"/>
                <a:sym typeface="Calibri"/>
              </a:rPr>
              <a:t>This year’s legislation on Postsecondary &amp; Workforce Readiness Programs (</a:t>
            </a:r>
            <a:r>
              <a:rPr lang="en-US" sz="2000" u="sng">
                <a:solidFill>
                  <a:schemeClr val="hlink"/>
                </a:solidFill>
                <a:latin typeface="Calibri"/>
                <a:ea typeface="Calibri"/>
                <a:cs typeface="Calibri"/>
                <a:sym typeface="Calibri"/>
                <a:hlinkClick r:id="rId4"/>
              </a:rPr>
              <a:t>SB25-315</a:t>
            </a:r>
            <a:r>
              <a:rPr lang="en-US" sz="2000">
                <a:latin typeface="Calibri"/>
                <a:ea typeface="Calibri"/>
                <a:cs typeface="Calibri"/>
                <a:sym typeface="Calibri"/>
              </a:rPr>
              <a:t>) includes a definition of work based learning.</a:t>
            </a:r>
            <a:endParaRPr sz="2000">
              <a:latin typeface="Calibri"/>
              <a:ea typeface="Calibri"/>
              <a:cs typeface="Calibri"/>
              <a:sym typeface="Calibri"/>
            </a:endParaRPr>
          </a:p>
          <a:p>
            <a:pPr marL="457200" lvl="0" indent="-355600" algn="l" rtl="0">
              <a:lnSpc>
                <a:spcPct val="110000"/>
              </a:lnSpc>
              <a:spcBef>
                <a:spcPts val="1000"/>
              </a:spcBef>
              <a:spcAft>
                <a:spcPts val="0"/>
              </a:spcAft>
              <a:buSzPts val="2000"/>
              <a:buFont typeface="Calibri"/>
              <a:buChar char="●"/>
            </a:pPr>
            <a:r>
              <a:rPr lang="en-US" sz="2000">
                <a:solidFill>
                  <a:srgbClr val="FF0000"/>
                </a:solidFill>
                <a:latin typeface="Calibri"/>
                <a:ea typeface="Calibri"/>
                <a:cs typeface="Calibri"/>
                <a:sym typeface="Calibri"/>
              </a:rPr>
              <a:t>Following SBE questions at the August Rulemaking Hearing, CDE updated the proposed language.</a:t>
            </a:r>
            <a:endParaRPr sz="2000">
              <a:solidFill>
                <a:srgbClr val="FF0000"/>
              </a:solidFill>
              <a:latin typeface="Calibri"/>
              <a:ea typeface="Calibri"/>
              <a:cs typeface="Calibri"/>
              <a:sym typeface="Calibri"/>
            </a:endParaRPr>
          </a:p>
          <a:p>
            <a:pPr marL="342900" lvl="0" indent="0" algn="ctr" rtl="0">
              <a:lnSpc>
                <a:spcPct val="110000"/>
              </a:lnSpc>
              <a:spcBef>
                <a:spcPts val="1000"/>
              </a:spcBef>
              <a:spcAft>
                <a:spcPts val="1000"/>
              </a:spcAft>
              <a:buSzPts val="1600"/>
              <a:buNone/>
            </a:pPr>
            <a:r>
              <a:rPr lang="en-US" sz="2000" b="1">
                <a:latin typeface="Calibri"/>
                <a:ea typeface="Calibri"/>
                <a:cs typeface="Calibri"/>
                <a:sym typeface="Calibri"/>
              </a:rPr>
              <a:t>CDE recommends updating the rules to match the statutory definition of work-based learning. </a:t>
            </a:r>
            <a:endParaRPr sz="2000" b="1">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86"/>
        <p:cNvGrpSpPr/>
        <p:nvPr/>
      </p:nvGrpSpPr>
      <p:grpSpPr>
        <a:xfrm>
          <a:off x="0" y="0"/>
          <a:ext cx="0" cy="0"/>
          <a:chOff x="0" y="0"/>
          <a:chExt cx="0" cy="0"/>
        </a:xfrm>
      </p:grpSpPr>
      <p:sp>
        <p:nvSpPr>
          <p:cNvPr id="1687" name="Google Shape;1687;g37a8f602c24_3_119"/>
          <p:cNvSpPr txBox="1">
            <a:spLocks noGrp="1"/>
          </p:cNvSpPr>
          <p:nvPr>
            <p:ph type="title"/>
          </p:nvPr>
        </p:nvSpPr>
        <p:spPr>
          <a:xfrm>
            <a:off x="311699" y="105100"/>
            <a:ext cx="8398667" cy="741375"/>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US" b="1">
                <a:latin typeface="Calibri"/>
                <a:ea typeface="Calibri"/>
                <a:cs typeface="Calibri"/>
                <a:sym typeface="Calibri"/>
              </a:rPr>
              <a:t>Issue #7 </a:t>
            </a:r>
            <a:endParaRPr b="1">
              <a:latin typeface="Calibri"/>
              <a:ea typeface="Calibri"/>
              <a:cs typeface="Calibri"/>
              <a:sym typeface="Calibri"/>
            </a:endParaRPr>
          </a:p>
          <a:p>
            <a:pPr marL="0" lvl="0" indent="0" algn="l" rtl="0">
              <a:lnSpc>
                <a:spcPct val="100000"/>
              </a:lnSpc>
              <a:spcBef>
                <a:spcPts val="0"/>
              </a:spcBef>
              <a:spcAft>
                <a:spcPts val="0"/>
              </a:spcAft>
              <a:buSzPts val="2000"/>
              <a:buNone/>
            </a:pPr>
            <a:r>
              <a:rPr lang="en-US" b="1">
                <a:latin typeface="Calibri"/>
                <a:ea typeface="Calibri"/>
                <a:cs typeface="Calibri"/>
                <a:sym typeface="Calibri"/>
              </a:rPr>
              <a:t>- </a:t>
            </a:r>
            <a:r>
              <a:rPr lang="en-US" b="1">
                <a:solidFill>
                  <a:srgbClr val="FF0000"/>
                </a:solidFill>
                <a:latin typeface="Calibri"/>
                <a:ea typeface="Calibri"/>
                <a:cs typeface="Calibri"/>
                <a:sym typeface="Calibri"/>
              </a:rPr>
              <a:t>UPDATED </a:t>
            </a:r>
            <a:r>
              <a:rPr lang="en-US" b="1">
                <a:latin typeface="Calibri"/>
                <a:ea typeface="Calibri"/>
                <a:cs typeface="Calibri"/>
                <a:sym typeface="Calibri"/>
              </a:rPr>
              <a:t>Work Based Learning Definition (continued)</a:t>
            </a:r>
            <a:endParaRPr b="1">
              <a:latin typeface="Calibri"/>
              <a:ea typeface="Calibri"/>
              <a:cs typeface="Calibri"/>
              <a:sym typeface="Calibri"/>
            </a:endParaRPr>
          </a:p>
        </p:txBody>
      </p:sp>
      <p:sp>
        <p:nvSpPr>
          <p:cNvPr id="1688" name="Google Shape;1688;g37a8f602c24_3_119"/>
          <p:cNvSpPr txBox="1">
            <a:spLocks noGrp="1"/>
          </p:cNvSpPr>
          <p:nvPr>
            <p:ph type="body" idx="1"/>
          </p:nvPr>
        </p:nvSpPr>
        <p:spPr>
          <a:xfrm>
            <a:off x="163925" y="928975"/>
            <a:ext cx="8811600" cy="3258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SzPts val="1700"/>
              <a:buNone/>
            </a:pPr>
            <a:r>
              <a:rPr lang="en-US" sz="1500">
                <a:latin typeface="Calibri"/>
                <a:ea typeface="Calibri"/>
                <a:cs typeface="Calibri"/>
                <a:sym typeface="Calibri"/>
              </a:rPr>
              <a:t>The proposal is to change the following rule with the updated proposed language:</a:t>
            </a:r>
            <a:endParaRPr sz="1500">
              <a:latin typeface="Calibri"/>
              <a:ea typeface="Calibri"/>
              <a:cs typeface="Calibri"/>
              <a:sym typeface="Calibri"/>
            </a:endParaRPr>
          </a:p>
          <a:p>
            <a:pPr marL="228600" lvl="0" indent="0" algn="l" rtl="0">
              <a:lnSpc>
                <a:spcPct val="115000"/>
              </a:lnSpc>
              <a:spcBef>
                <a:spcPts val="1200"/>
              </a:spcBef>
              <a:spcAft>
                <a:spcPts val="0"/>
              </a:spcAft>
              <a:buClr>
                <a:schemeClr val="dk1"/>
              </a:buClr>
              <a:buSzPts val="1200"/>
              <a:buFont typeface="Arial"/>
              <a:buNone/>
            </a:pPr>
            <a:r>
              <a:rPr lang="en-US" sz="1500">
                <a:latin typeface="Calibri"/>
                <a:ea typeface="Calibri"/>
                <a:cs typeface="Calibri"/>
                <a:sym typeface="Calibri"/>
              </a:rPr>
              <a:t>1.01 “Alternative teacher-pupil instruction” means the organized delivery of educational content (aligned to state standards where applicable) for pupils enrolled in a brick-and-mortar public school under the supervision of a licensed educator that may take place asynchronously. The following types of courses with alternative teacher-pupil instruction can be funded with appropriate documentation: independent study, work-based learning </a:t>
            </a:r>
            <a:r>
              <a:rPr lang="en-US" sz="1500">
                <a:solidFill>
                  <a:srgbClr val="FF0000"/>
                </a:solidFill>
                <a:latin typeface="Calibri"/>
                <a:ea typeface="Calibri"/>
                <a:cs typeface="Calibri"/>
                <a:sym typeface="Calibri"/>
              </a:rPr>
              <a:t>as defined in sections 22-54-202(8) and 8-83-601(15), C.R.S., </a:t>
            </a:r>
            <a:r>
              <a:rPr lang="en-US" sz="1500" strike="sngStrike">
                <a:solidFill>
                  <a:srgbClr val="FF0000"/>
                </a:solidFill>
                <a:latin typeface="Calibri"/>
                <a:ea typeface="Calibri"/>
                <a:cs typeface="Calibri"/>
                <a:sym typeface="Calibri"/>
              </a:rPr>
              <a:t>(work-study, internships, apprenticeships), </a:t>
            </a:r>
            <a:r>
              <a:rPr lang="en-US" sz="1500">
                <a:latin typeface="Calibri"/>
                <a:ea typeface="Calibri"/>
                <a:cs typeface="Calibri"/>
                <a:sym typeface="Calibri"/>
              </a:rPr>
              <a:t>blended learning, and supplemental online learning.</a:t>
            </a:r>
            <a:endParaRPr sz="1500">
              <a:latin typeface="Calibri"/>
              <a:ea typeface="Calibri"/>
              <a:cs typeface="Calibri"/>
              <a:sym typeface="Calibri"/>
            </a:endParaRPr>
          </a:p>
          <a:p>
            <a:pPr marL="381000" lvl="0" indent="0" algn="l" rtl="0">
              <a:lnSpc>
                <a:spcPct val="115000"/>
              </a:lnSpc>
              <a:spcBef>
                <a:spcPts val="1200"/>
              </a:spcBef>
              <a:spcAft>
                <a:spcPts val="1200"/>
              </a:spcAft>
              <a:buSzPts val="1700"/>
              <a:buNone/>
            </a:pPr>
            <a:r>
              <a:rPr lang="en-US" sz="1500">
                <a:latin typeface="Calibri"/>
                <a:ea typeface="Calibri"/>
                <a:cs typeface="Calibri"/>
                <a:sym typeface="Calibri"/>
              </a:rPr>
              <a:t>1.01(1) Work-based learning courses are credit-bearing courses that must be incorporated within the student’s Individual Career and Academic Plan (ICAP) in order to qualify for funding. They are learning opportunities that occur in part or in whole in the workplace and provide the learner with hands-on, real-world experience </a:t>
            </a:r>
            <a:r>
              <a:rPr lang="en-US" sz="1500">
                <a:solidFill>
                  <a:srgbClr val="FF0000"/>
                </a:solidFill>
                <a:latin typeface="Calibri"/>
                <a:ea typeface="Calibri"/>
                <a:cs typeface="Calibri"/>
                <a:sym typeface="Calibri"/>
              </a:rPr>
              <a:t>and training for skills development</a:t>
            </a:r>
            <a:r>
              <a:rPr lang="en-US" sz="1500">
                <a:latin typeface="Calibri"/>
                <a:ea typeface="Calibri"/>
                <a:cs typeface="Calibri"/>
                <a:sym typeface="Calibri"/>
              </a:rPr>
              <a:t>.</a:t>
            </a:r>
            <a:endParaRPr sz="1500" b="1">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92"/>
        <p:cNvGrpSpPr/>
        <p:nvPr/>
      </p:nvGrpSpPr>
      <p:grpSpPr>
        <a:xfrm>
          <a:off x="0" y="0"/>
          <a:ext cx="0" cy="0"/>
          <a:chOff x="0" y="0"/>
          <a:chExt cx="0" cy="0"/>
        </a:xfrm>
      </p:grpSpPr>
      <p:sp>
        <p:nvSpPr>
          <p:cNvPr id="1693" name="Google Shape;1693;g37a8f602c24_3_124"/>
          <p:cNvSpPr txBox="1">
            <a:spLocks noGrp="1"/>
          </p:cNvSpPr>
          <p:nvPr>
            <p:ph type="title"/>
          </p:nvPr>
        </p:nvSpPr>
        <p:spPr>
          <a:xfrm>
            <a:off x="311700" y="105100"/>
            <a:ext cx="7167825" cy="741375"/>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US" b="1">
                <a:latin typeface="Calibri"/>
                <a:ea typeface="Calibri"/>
                <a:cs typeface="Calibri"/>
                <a:sym typeface="Calibri"/>
              </a:rPr>
              <a:t>Issue #7 </a:t>
            </a:r>
            <a:endParaRPr b="1">
              <a:latin typeface="Calibri"/>
              <a:ea typeface="Calibri"/>
              <a:cs typeface="Calibri"/>
              <a:sym typeface="Calibri"/>
            </a:endParaRPr>
          </a:p>
          <a:p>
            <a:pPr marL="0" lvl="0" indent="0" algn="l" rtl="0">
              <a:lnSpc>
                <a:spcPct val="100000"/>
              </a:lnSpc>
              <a:spcBef>
                <a:spcPts val="0"/>
              </a:spcBef>
              <a:spcAft>
                <a:spcPts val="0"/>
              </a:spcAft>
              <a:buSzPts val="2000"/>
              <a:buNone/>
            </a:pPr>
            <a:r>
              <a:rPr lang="en-US" b="1">
                <a:latin typeface="Calibri"/>
                <a:ea typeface="Calibri"/>
                <a:cs typeface="Calibri"/>
                <a:sym typeface="Calibri"/>
              </a:rPr>
              <a:t>– Impact of Updated WBL Definition - </a:t>
            </a:r>
            <a:r>
              <a:rPr lang="en-US" b="1">
                <a:solidFill>
                  <a:srgbClr val="FF0000"/>
                </a:solidFill>
                <a:latin typeface="Calibri"/>
                <a:ea typeface="Calibri"/>
                <a:cs typeface="Calibri"/>
                <a:sym typeface="Calibri"/>
              </a:rPr>
              <a:t>AUGUST SLIDE</a:t>
            </a:r>
            <a:endParaRPr b="1">
              <a:latin typeface="Calibri"/>
              <a:ea typeface="Calibri"/>
              <a:cs typeface="Calibri"/>
              <a:sym typeface="Calibri"/>
            </a:endParaRPr>
          </a:p>
        </p:txBody>
      </p:sp>
      <p:sp>
        <p:nvSpPr>
          <p:cNvPr id="1694" name="Google Shape;1694;g37a8f602c24_3_124"/>
          <p:cNvSpPr txBox="1">
            <a:spLocks noGrp="1"/>
          </p:cNvSpPr>
          <p:nvPr>
            <p:ph type="body" idx="1"/>
          </p:nvPr>
        </p:nvSpPr>
        <p:spPr>
          <a:xfrm>
            <a:off x="311700" y="1031425"/>
            <a:ext cx="8561400" cy="3190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SzPts val="1600"/>
              <a:buNone/>
            </a:pPr>
            <a:r>
              <a:rPr lang="en-US">
                <a:latin typeface="Calibri"/>
                <a:ea typeface="Calibri"/>
                <a:cs typeface="Calibri"/>
                <a:sym typeface="Calibri"/>
              </a:rPr>
              <a:t>In many instances, WBL courses are included in students’ scheduled based upon part-time jobs.  Part-time jobs appear to meet the statutory definition in Section 8-83-601, C.R.S., specifically "...learning that occurs, in whole or in part, in the workplace that provides...hands-on, real-world experience and training for skills development”.</a:t>
            </a:r>
            <a:endParaRPr>
              <a:latin typeface="Calibri"/>
              <a:ea typeface="Calibri"/>
              <a:cs typeface="Calibri"/>
              <a:sym typeface="Calibri"/>
            </a:endParaRPr>
          </a:p>
          <a:p>
            <a:pPr marL="0" lvl="1" indent="0" algn="l" rtl="0">
              <a:lnSpc>
                <a:spcPct val="115000"/>
              </a:lnSpc>
              <a:spcBef>
                <a:spcPts val="1200"/>
              </a:spcBef>
              <a:spcAft>
                <a:spcPts val="0"/>
              </a:spcAft>
              <a:buSzPts val="1400"/>
              <a:buNone/>
            </a:pPr>
            <a:r>
              <a:rPr lang="en-US" sz="1600">
                <a:latin typeface="Calibri"/>
                <a:ea typeface="Calibri"/>
                <a:cs typeface="Calibri"/>
                <a:sym typeface="Calibri"/>
              </a:rPr>
              <a:t>The following activities would not meet the statutory definitions: career coaching, counseling, and planning, career fairs, career presentations, externships, industry speakers, informational interviews, job shadowing, mentoring, project-based learning, and worksite tours.</a:t>
            </a:r>
            <a:endParaRPr sz="1600">
              <a:latin typeface="Calibri"/>
              <a:ea typeface="Calibri"/>
              <a:cs typeface="Calibri"/>
              <a:sym typeface="Calibri"/>
            </a:endParaRPr>
          </a:p>
          <a:p>
            <a:pPr marL="0" lvl="1" indent="0" algn="l" rtl="0">
              <a:lnSpc>
                <a:spcPct val="115000"/>
              </a:lnSpc>
              <a:spcBef>
                <a:spcPts val="1200"/>
              </a:spcBef>
              <a:spcAft>
                <a:spcPts val="0"/>
              </a:spcAft>
              <a:buSzPts val="1400"/>
              <a:buNone/>
            </a:pPr>
            <a:r>
              <a:rPr lang="en-US" sz="1600">
                <a:latin typeface="Calibri"/>
                <a:ea typeface="Calibri"/>
                <a:cs typeface="Calibri"/>
                <a:sym typeface="Calibri"/>
              </a:rPr>
              <a:t>Thus, the new definition should not have an impact on WBL courses that can be included for funding.</a:t>
            </a:r>
            <a:endParaRPr sz="1600">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98"/>
        <p:cNvGrpSpPr/>
        <p:nvPr/>
      </p:nvGrpSpPr>
      <p:grpSpPr>
        <a:xfrm>
          <a:off x="0" y="0"/>
          <a:ext cx="0" cy="0"/>
          <a:chOff x="0" y="0"/>
          <a:chExt cx="0" cy="0"/>
        </a:xfrm>
      </p:grpSpPr>
      <p:sp>
        <p:nvSpPr>
          <p:cNvPr id="1699" name="Google Shape;1699;g37a8f602c24_3_129"/>
          <p:cNvSpPr txBox="1">
            <a:spLocks noGrp="1"/>
          </p:cNvSpPr>
          <p:nvPr>
            <p:ph type="title"/>
          </p:nvPr>
        </p:nvSpPr>
        <p:spPr>
          <a:xfrm>
            <a:off x="311700" y="105100"/>
            <a:ext cx="7167825" cy="741375"/>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US" b="1">
                <a:latin typeface="Calibri"/>
                <a:ea typeface="Calibri"/>
                <a:cs typeface="Calibri"/>
                <a:sym typeface="Calibri"/>
              </a:rPr>
              <a:t>Issue #8 </a:t>
            </a:r>
            <a:endParaRPr b="1">
              <a:latin typeface="Calibri"/>
              <a:ea typeface="Calibri"/>
              <a:cs typeface="Calibri"/>
              <a:sym typeface="Calibri"/>
            </a:endParaRPr>
          </a:p>
          <a:p>
            <a:pPr marL="0" lvl="0" indent="0" algn="l" rtl="0">
              <a:lnSpc>
                <a:spcPct val="100000"/>
              </a:lnSpc>
              <a:spcBef>
                <a:spcPts val="0"/>
              </a:spcBef>
              <a:spcAft>
                <a:spcPts val="0"/>
              </a:spcAft>
              <a:buSzPts val="2000"/>
              <a:buNone/>
            </a:pPr>
            <a:r>
              <a:rPr lang="en-US" b="1">
                <a:latin typeface="Calibri"/>
                <a:ea typeface="Calibri"/>
                <a:cs typeface="Calibri"/>
                <a:sym typeface="Calibri"/>
              </a:rPr>
              <a:t>– Special Education Counts –</a:t>
            </a:r>
            <a:r>
              <a:rPr lang="en-US" b="1">
                <a:solidFill>
                  <a:srgbClr val="FF0000"/>
                </a:solidFill>
                <a:latin typeface="Calibri"/>
                <a:ea typeface="Calibri"/>
                <a:cs typeface="Calibri"/>
                <a:sym typeface="Calibri"/>
              </a:rPr>
              <a:t> AUGUST SLIDE</a:t>
            </a:r>
            <a:endParaRPr b="1" i="1">
              <a:solidFill>
                <a:srgbClr val="FF0000"/>
              </a:solidFill>
              <a:latin typeface="Calibri"/>
              <a:ea typeface="Calibri"/>
              <a:cs typeface="Calibri"/>
              <a:sym typeface="Calibri"/>
            </a:endParaRPr>
          </a:p>
        </p:txBody>
      </p:sp>
      <p:sp>
        <p:nvSpPr>
          <p:cNvPr id="1700" name="Google Shape;1700;g37a8f602c24_3_129"/>
          <p:cNvSpPr txBox="1">
            <a:spLocks noGrp="1"/>
          </p:cNvSpPr>
          <p:nvPr>
            <p:ph type="body" idx="1"/>
          </p:nvPr>
        </p:nvSpPr>
        <p:spPr>
          <a:xfrm>
            <a:off x="311700" y="1187199"/>
            <a:ext cx="8234100" cy="303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SzPts val="1600"/>
              <a:buNone/>
            </a:pPr>
            <a:r>
              <a:rPr lang="en-US" sz="1800">
                <a:latin typeface="Calibri"/>
                <a:ea typeface="Calibri"/>
                <a:cs typeface="Calibri"/>
                <a:sym typeface="Calibri"/>
              </a:rPr>
              <a:t>The New Public School Finance Formula created in </a:t>
            </a:r>
            <a:r>
              <a:rPr lang="en-US" sz="1800" u="sng">
                <a:solidFill>
                  <a:schemeClr val="hlink"/>
                </a:solidFill>
                <a:latin typeface="Calibri"/>
                <a:ea typeface="Calibri"/>
                <a:cs typeface="Calibri"/>
                <a:sym typeface="Calibri"/>
                <a:hlinkClick r:id="rId3"/>
              </a:rPr>
              <a:t>HB 24-1448</a:t>
            </a:r>
            <a:r>
              <a:rPr lang="en-US" sz="1800">
                <a:latin typeface="Calibri"/>
                <a:ea typeface="Calibri"/>
                <a:cs typeface="Calibri"/>
                <a:sym typeface="Calibri"/>
              </a:rPr>
              <a:t> includes a new factor: District Special Education Funding. </a:t>
            </a:r>
            <a:endParaRPr sz="1800">
              <a:latin typeface="Calibri"/>
              <a:ea typeface="Calibri"/>
              <a:cs typeface="Calibri"/>
              <a:sym typeface="Calibri"/>
            </a:endParaRPr>
          </a:p>
          <a:p>
            <a:pPr marL="0" lvl="0" indent="0" algn="l" rtl="0">
              <a:lnSpc>
                <a:spcPct val="115000"/>
              </a:lnSpc>
              <a:spcBef>
                <a:spcPts val="1200"/>
              </a:spcBef>
              <a:spcAft>
                <a:spcPts val="0"/>
              </a:spcAft>
              <a:buSzPts val="1600"/>
              <a:buNone/>
            </a:pPr>
            <a:r>
              <a:rPr lang="en-US" sz="1800">
                <a:latin typeface="Calibri"/>
                <a:ea typeface="Calibri"/>
                <a:cs typeface="Calibri"/>
                <a:sym typeface="Calibri"/>
              </a:rPr>
              <a:t>This funding is based upon the District’s Special Education Pupil enrollment. </a:t>
            </a:r>
            <a:endParaRPr sz="1800">
              <a:latin typeface="Calibri"/>
              <a:ea typeface="Calibri"/>
              <a:cs typeface="Calibri"/>
              <a:sym typeface="Calibri"/>
            </a:endParaRPr>
          </a:p>
          <a:p>
            <a:pPr marL="0" lvl="0" indent="0" algn="l" rtl="0">
              <a:lnSpc>
                <a:spcPct val="115000"/>
              </a:lnSpc>
              <a:spcBef>
                <a:spcPts val="1200"/>
              </a:spcBef>
              <a:spcAft>
                <a:spcPts val="0"/>
              </a:spcAft>
              <a:buSzPts val="1600"/>
              <a:buNone/>
            </a:pPr>
            <a:r>
              <a:rPr lang="en-US" sz="1800">
                <a:latin typeface="Calibri"/>
                <a:ea typeface="Calibri"/>
                <a:cs typeface="Calibri"/>
                <a:sym typeface="Calibri"/>
              </a:rPr>
              <a:t>Special Education pupils are defined as the number of district pupils who are children with disabilities as defined in Section 22-20-103(5), C.R.S.</a:t>
            </a:r>
            <a:endParaRPr sz="1800">
              <a:latin typeface="Calibri"/>
              <a:ea typeface="Calibri"/>
              <a:cs typeface="Calibri"/>
              <a:sym typeface="Calibri"/>
            </a:endParaRPr>
          </a:p>
          <a:p>
            <a:pPr marL="0" lvl="0" indent="0" algn="l" rtl="0">
              <a:lnSpc>
                <a:spcPct val="115000"/>
              </a:lnSpc>
              <a:spcBef>
                <a:spcPts val="1200"/>
              </a:spcBef>
              <a:spcAft>
                <a:spcPts val="0"/>
              </a:spcAft>
              <a:buSzPts val="1600"/>
              <a:buNone/>
            </a:pPr>
            <a:endParaRPr sz="1800">
              <a:latin typeface="Calibri"/>
              <a:ea typeface="Calibri"/>
              <a:cs typeface="Calibri"/>
              <a:sym typeface="Calibri"/>
            </a:endParaRPr>
          </a:p>
          <a:p>
            <a:pPr marL="0" lvl="0" indent="0" algn="ctr" rtl="0">
              <a:lnSpc>
                <a:spcPct val="115000"/>
              </a:lnSpc>
              <a:spcBef>
                <a:spcPts val="1200"/>
              </a:spcBef>
              <a:spcAft>
                <a:spcPts val="0"/>
              </a:spcAft>
              <a:buSzPts val="1600"/>
              <a:buNone/>
            </a:pPr>
            <a:r>
              <a:rPr lang="en-US" sz="1800" b="1">
                <a:latin typeface="Calibri"/>
                <a:ea typeface="Calibri"/>
                <a:cs typeface="Calibri"/>
                <a:sym typeface="Calibri"/>
              </a:rPr>
              <a:t>CDE recommends adding rules to implement this new funding.</a:t>
            </a:r>
            <a:endParaRPr sz="1800" b="1">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704"/>
        <p:cNvGrpSpPr/>
        <p:nvPr/>
      </p:nvGrpSpPr>
      <p:grpSpPr>
        <a:xfrm>
          <a:off x="0" y="0"/>
          <a:ext cx="0" cy="0"/>
          <a:chOff x="0" y="0"/>
          <a:chExt cx="0" cy="0"/>
        </a:xfrm>
      </p:grpSpPr>
      <p:sp>
        <p:nvSpPr>
          <p:cNvPr id="1705" name="Google Shape;1705;g37a8f602c24_3_134"/>
          <p:cNvSpPr txBox="1">
            <a:spLocks noGrp="1"/>
          </p:cNvSpPr>
          <p:nvPr>
            <p:ph type="title"/>
          </p:nvPr>
        </p:nvSpPr>
        <p:spPr>
          <a:xfrm>
            <a:off x="311700" y="105100"/>
            <a:ext cx="7167825" cy="741375"/>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US" b="1">
                <a:latin typeface="Calibri"/>
                <a:ea typeface="Calibri"/>
                <a:cs typeface="Calibri"/>
                <a:sym typeface="Calibri"/>
              </a:rPr>
              <a:t>Issue #8 </a:t>
            </a:r>
            <a:endParaRPr b="1">
              <a:latin typeface="Calibri"/>
              <a:ea typeface="Calibri"/>
              <a:cs typeface="Calibri"/>
              <a:sym typeface="Calibri"/>
            </a:endParaRPr>
          </a:p>
          <a:p>
            <a:pPr marL="0" lvl="0" indent="0" algn="l" rtl="0">
              <a:lnSpc>
                <a:spcPct val="100000"/>
              </a:lnSpc>
              <a:spcBef>
                <a:spcPts val="0"/>
              </a:spcBef>
              <a:spcAft>
                <a:spcPts val="0"/>
              </a:spcAft>
              <a:buSzPts val="2000"/>
              <a:buNone/>
            </a:pPr>
            <a:r>
              <a:rPr lang="en-US" b="1">
                <a:latin typeface="Calibri"/>
                <a:ea typeface="Calibri"/>
                <a:cs typeface="Calibri"/>
                <a:sym typeface="Calibri"/>
              </a:rPr>
              <a:t>–Rationale for Student October - </a:t>
            </a:r>
            <a:r>
              <a:rPr lang="en-US" b="1">
                <a:solidFill>
                  <a:srgbClr val="FF0000"/>
                </a:solidFill>
                <a:latin typeface="Calibri"/>
                <a:ea typeface="Calibri"/>
                <a:cs typeface="Calibri"/>
                <a:sym typeface="Calibri"/>
              </a:rPr>
              <a:t>AUGUST SLIDE</a:t>
            </a:r>
            <a:endParaRPr b="1">
              <a:latin typeface="Calibri"/>
              <a:ea typeface="Calibri"/>
              <a:cs typeface="Calibri"/>
              <a:sym typeface="Calibri"/>
            </a:endParaRPr>
          </a:p>
        </p:txBody>
      </p:sp>
      <p:sp>
        <p:nvSpPr>
          <p:cNvPr id="1706" name="Google Shape;1706;g37a8f602c24_3_134"/>
          <p:cNvSpPr txBox="1">
            <a:spLocks noGrp="1"/>
          </p:cNvSpPr>
          <p:nvPr>
            <p:ph type="body" idx="1"/>
          </p:nvPr>
        </p:nvSpPr>
        <p:spPr>
          <a:xfrm>
            <a:off x="364450" y="976174"/>
            <a:ext cx="8234100" cy="3344100"/>
          </a:xfrm>
          <a:prstGeom prst="rect">
            <a:avLst/>
          </a:prstGeom>
          <a:noFill/>
          <a:ln>
            <a:noFill/>
          </a:ln>
        </p:spPr>
        <p:txBody>
          <a:bodyPr spcFirstLastPara="1" wrap="square" lIns="91425" tIns="91425" rIns="91425" bIns="91425" anchor="t" anchorCtr="0">
            <a:noAutofit/>
          </a:bodyPr>
          <a:lstStyle/>
          <a:p>
            <a:pPr marL="127000" lvl="0" indent="0" algn="l" rtl="0">
              <a:lnSpc>
                <a:spcPct val="115000"/>
              </a:lnSpc>
              <a:spcBef>
                <a:spcPts val="0"/>
              </a:spcBef>
              <a:spcAft>
                <a:spcPts val="0"/>
              </a:spcAft>
              <a:buSzPts val="1600"/>
              <a:buNone/>
            </a:pPr>
            <a:r>
              <a:rPr lang="en-US">
                <a:latin typeface="Calibri"/>
                <a:ea typeface="Calibri"/>
                <a:cs typeface="Calibri"/>
                <a:sym typeface="Calibri"/>
              </a:rPr>
              <a:t>CDE has received questions on Student October as the source of data on special education pupils. CDE evaluated using December Count and determined that it is not feasible to use December Count for several reasons. </a:t>
            </a:r>
            <a:endParaRPr>
              <a:latin typeface="Calibri"/>
              <a:ea typeface="Calibri"/>
              <a:cs typeface="Calibri"/>
              <a:sym typeface="Calibri"/>
            </a:endParaRPr>
          </a:p>
          <a:p>
            <a:pPr marL="342900" lvl="0" indent="-266700" algn="l" rtl="0">
              <a:lnSpc>
                <a:spcPct val="115000"/>
              </a:lnSpc>
              <a:spcBef>
                <a:spcPts val="0"/>
              </a:spcBef>
              <a:spcAft>
                <a:spcPts val="0"/>
              </a:spcAft>
              <a:buClr>
                <a:schemeClr val="dk1"/>
              </a:buClr>
              <a:buSzPts val="1600"/>
              <a:buFont typeface="Calibri"/>
              <a:buChar char="●"/>
            </a:pPr>
            <a:r>
              <a:rPr lang="en-US">
                <a:latin typeface="Calibri"/>
                <a:ea typeface="Calibri"/>
                <a:cs typeface="Calibri"/>
                <a:sym typeface="Calibri"/>
              </a:rPr>
              <a:t>Timing: December Count collection is not completed until February. The Mid-Year Supplemental True Up Budget Request must be submitted by January 15</a:t>
            </a:r>
            <a:r>
              <a:rPr lang="en-US" baseline="30000">
                <a:latin typeface="Calibri"/>
                <a:ea typeface="Calibri"/>
                <a:cs typeface="Calibri"/>
                <a:sym typeface="Calibri"/>
              </a:rPr>
              <a:t>th</a:t>
            </a:r>
            <a:r>
              <a:rPr lang="en-US">
                <a:latin typeface="Calibri"/>
                <a:ea typeface="Calibri"/>
                <a:cs typeface="Calibri"/>
                <a:sym typeface="Calibri"/>
              </a:rPr>
              <a:t>. </a:t>
            </a:r>
            <a:endParaRPr>
              <a:latin typeface="Calibri"/>
              <a:ea typeface="Calibri"/>
              <a:cs typeface="Calibri"/>
              <a:sym typeface="Calibri"/>
            </a:endParaRPr>
          </a:p>
          <a:p>
            <a:pPr marL="342900" lvl="0" indent="-266700" algn="l" rtl="0">
              <a:lnSpc>
                <a:spcPct val="115000"/>
              </a:lnSpc>
              <a:spcBef>
                <a:spcPts val="0"/>
              </a:spcBef>
              <a:spcAft>
                <a:spcPts val="0"/>
              </a:spcAft>
              <a:buClr>
                <a:schemeClr val="dk1"/>
              </a:buClr>
              <a:buSzPts val="1600"/>
              <a:buFont typeface="Calibri"/>
              <a:buChar char="●"/>
            </a:pPr>
            <a:r>
              <a:rPr lang="en-US">
                <a:latin typeface="Calibri"/>
                <a:ea typeface="Calibri"/>
                <a:cs typeface="Calibri"/>
                <a:sym typeface="Calibri"/>
              </a:rPr>
              <a:t>Inherent Linkage of Special Education Pupils and Pupil Enrollment: Students must first be eligible for PPR given At-Risk, ELL, and SPED factor funding are additional funding to the “regular” school finance funding.  </a:t>
            </a:r>
            <a:endParaRPr>
              <a:latin typeface="Calibri"/>
              <a:ea typeface="Calibri"/>
              <a:cs typeface="Calibri"/>
              <a:sym typeface="Calibri"/>
            </a:endParaRPr>
          </a:p>
          <a:p>
            <a:pPr marL="342900" lvl="0" indent="-266700" algn="l" rtl="0">
              <a:lnSpc>
                <a:spcPct val="115000"/>
              </a:lnSpc>
              <a:spcBef>
                <a:spcPts val="0"/>
              </a:spcBef>
              <a:spcAft>
                <a:spcPts val="0"/>
              </a:spcAft>
              <a:buClr>
                <a:schemeClr val="dk1"/>
              </a:buClr>
              <a:buSzPts val="1600"/>
              <a:buFont typeface="Calibri"/>
              <a:buChar char="●"/>
            </a:pPr>
            <a:r>
              <a:rPr lang="en-US">
                <a:latin typeface="Calibri"/>
                <a:ea typeface="Calibri"/>
                <a:cs typeface="Calibri"/>
                <a:sym typeface="Calibri"/>
              </a:rPr>
              <a:t>Reporting Entity: December Count data is from Administrative Units. Since School Finance is funded at the district level, it is important that the student data is provided directly by school districts, not through an AU.</a:t>
            </a:r>
            <a:endParaRPr>
              <a:latin typeface="Calibri"/>
              <a:ea typeface="Calibri"/>
              <a:cs typeface="Calibri"/>
              <a:sym typeface="Calibri"/>
            </a:endParaRPr>
          </a:p>
          <a:p>
            <a:pPr marL="127000" lvl="0" indent="0" algn="l" rtl="0">
              <a:lnSpc>
                <a:spcPct val="115000"/>
              </a:lnSpc>
              <a:spcBef>
                <a:spcPts val="0"/>
              </a:spcBef>
              <a:spcAft>
                <a:spcPts val="0"/>
              </a:spcAft>
              <a:buSzPts val="1600"/>
              <a:buNone/>
            </a:pPr>
            <a:endParaRPr>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710"/>
        <p:cNvGrpSpPr/>
        <p:nvPr/>
      </p:nvGrpSpPr>
      <p:grpSpPr>
        <a:xfrm>
          <a:off x="0" y="0"/>
          <a:ext cx="0" cy="0"/>
          <a:chOff x="0" y="0"/>
          <a:chExt cx="0" cy="0"/>
        </a:xfrm>
      </p:grpSpPr>
      <p:sp>
        <p:nvSpPr>
          <p:cNvPr id="1711" name="Google Shape;1711;g37a8f602c24_3_139"/>
          <p:cNvSpPr txBox="1">
            <a:spLocks noGrp="1"/>
          </p:cNvSpPr>
          <p:nvPr>
            <p:ph type="title"/>
          </p:nvPr>
        </p:nvSpPr>
        <p:spPr>
          <a:xfrm>
            <a:off x="311700" y="105100"/>
            <a:ext cx="7167825" cy="741375"/>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US" b="1">
                <a:latin typeface="Calibri"/>
                <a:ea typeface="Calibri"/>
                <a:cs typeface="Calibri"/>
                <a:sym typeface="Calibri"/>
              </a:rPr>
              <a:t>Issue #8 </a:t>
            </a:r>
            <a:endParaRPr b="1">
              <a:latin typeface="Calibri"/>
              <a:ea typeface="Calibri"/>
              <a:cs typeface="Calibri"/>
              <a:sym typeface="Calibri"/>
            </a:endParaRPr>
          </a:p>
          <a:p>
            <a:pPr marL="0" lvl="0" indent="0" algn="l" rtl="0">
              <a:lnSpc>
                <a:spcPct val="100000"/>
              </a:lnSpc>
              <a:spcBef>
                <a:spcPts val="0"/>
              </a:spcBef>
              <a:spcAft>
                <a:spcPts val="0"/>
              </a:spcAft>
              <a:buSzPts val="2000"/>
              <a:buNone/>
            </a:pPr>
            <a:r>
              <a:rPr lang="en-US" b="1">
                <a:latin typeface="Calibri"/>
                <a:ea typeface="Calibri"/>
                <a:cs typeface="Calibri"/>
                <a:sym typeface="Calibri"/>
              </a:rPr>
              <a:t>–Funding Estimates – </a:t>
            </a:r>
            <a:r>
              <a:rPr lang="en-US" b="1">
                <a:solidFill>
                  <a:srgbClr val="FF0000"/>
                </a:solidFill>
                <a:latin typeface="Calibri"/>
                <a:ea typeface="Calibri"/>
                <a:cs typeface="Calibri"/>
                <a:sym typeface="Calibri"/>
              </a:rPr>
              <a:t>NEW INFORMATION</a:t>
            </a:r>
            <a:endParaRPr b="1">
              <a:latin typeface="Calibri"/>
              <a:ea typeface="Calibri"/>
              <a:cs typeface="Calibri"/>
              <a:sym typeface="Calibri"/>
            </a:endParaRPr>
          </a:p>
        </p:txBody>
      </p:sp>
      <p:sp>
        <p:nvSpPr>
          <p:cNvPr id="1712" name="Google Shape;1712;g37a8f602c24_3_139"/>
          <p:cNvSpPr txBox="1">
            <a:spLocks noGrp="1"/>
          </p:cNvSpPr>
          <p:nvPr>
            <p:ph type="body" idx="1"/>
          </p:nvPr>
        </p:nvSpPr>
        <p:spPr>
          <a:xfrm>
            <a:off x="364450" y="976174"/>
            <a:ext cx="8234100" cy="3252000"/>
          </a:xfrm>
          <a:prstGeom prst="rect">
            <a:avLst/>
          </a:prstGeom>
          <a:noFill/>
          <a:ln>
            <a:noFill/>
          </a:ln>
        </p:spPr>
        <p:txBody>
          <a:bodyPr spcFirstLastPara="1" wrap="square" lIns="91425" tIns="91425" rIns="91425" bIns="91425" anchor="t" anchorCtr="0">
            <a:noAutofit/>
          </a:bodyPr>
          <a:lstStyle/>
          <a:p>
            <a:pPr marL="127000" lvl="0" indent="0" algn="l" rtl="0">
              <a:lnSpc>
                <a:spcPct val="115000"/>
              </a:lnSpc>
              <a:spcBef>
                <a:spcPts val="0"/>
              </a:spcBef>
              <a:spcAft>
                <a:spcPts val="0"/>
              </a:spcAft>
              <a:buSzPts val="1600"/>
              <a:buNone/>
            </a:pPr>
            <a:r>
              <a:rPr lang="en-US" sz="1800">
                <a:latin typeface="Calibri"/>
                <a:ea typeface="Calibri"/>
                <a:cs typeface="Calibri"/>
                <a:sym typeface="Calibri"/>
              </a:rPr>
              <a:t>The School Finance formula pursuant to HB25-1320 includes projected statewide funding of $248,572,398 for District Special Education Pupil enrollment in FY 2025-2026.</a:t>
            </a:r>
            <a:endParaRPr sz="1800">
              <a:latin typeface="Calibri"/>
              <a:ea typeface="Calibri"/>
              <a:cs typeface="Calibri"/>
              <a:sym typeface="Calibri"/>
            </a:endParaRPr>
          </a:p>
          <a:p>
            <a:pPr marL="127000" lvl="0" indent="0" algn="l" rtl="0">
              <a:lnSpc>
                <a:spcPct val="115000"/>
              </a:lnSpc>
              <a:spcBef>
                <a:spcPts val="0"/>
              </a:spcBef>
              <a:spcAft>
                <a:spcPts val="0"/>
              </a:spcAft>
              <a:buSzPts val="1600"/>
              <a:buNone/>
            </a:pPr>
            <a:endParaRPr sz="1800">
              <a:latin typeface="Calibri"/>
              <a:ea typeface="Calibri"/>
              <a:cs typeface="Calibri"/>
              <a:sym typeface="Calibri"/>
            </a:endParaRPr>
          </a:p>
          <a:p>
            <a:pPr marL="127000" lvl="0" indent="0" algn="l" rtl="0">
              <a:lnSpc>
                <a:spcPct val="115000"/>
              </a:lnSpc>
              <a:spcBef>
                <a:spcPts val="0"/>
              </a:spcBef>
              <a:spcAft>
                <a:spcPts val="0"/>
              </a:spcAft>
              <a:buSzPts val="1600"/>
              <a:buNone/>
            </a:pPr>
            <a:r>
              <a:rPr lang="en-US" sz="1800">
                <a:latin typeface="Calibri"/>
                <a:ea typeface="Calibri"/>
                <a:cs typeface="Calibri"/>
                <a:sym typeface="Calibri"/>
              </a:rPr>
              <a:t>This equates to an estimated $2,172.95 per student with disabilities (projected at 114,440.0 students) or $293.96 per total funded student (projected at 845,843.3 students).</a:t>
            </a:r>
            <a:endParaRPr sz="1800">
              <a:latin typeface="Calibri"/>
              <a:ea typeface="Calibri"/>
              <a:cs typeface="Calibri"/>
              <a:sym typeface="Calibri"/>
            </a:endParaRPr>
          </a:p>
          <a:p>
            <a:pPr marL="127000" lvl="0" indent="0" algn="l" rtl="0">
              <a:lnSpc>
                <a:spcPct val="115000"/>
              </a:lnSpc>
              <a:spcBef>
                <a:spcPts val="0"/>
              </a:spcBef>
              <a:spcAft>
                <a:spcPts val="0"/>
              </a:spcAft>
              <a:buSzPts val="1600"/>
              <a:buNone/>
            </a:pPr>
            <a:endParaRPr sz="1800">
              <a:latin typeface="Calibri"/>
              <a:ea typeface="Calibri"/>
              <a:cs typeface="Calibri"/>
              <a:sym typeface="Calibri"/>
            </a:endParaRPr>
          </a:p>
          <a:p>
            <a:pPr marL="127000" lvl="0" indent="0" algn="l" rtl="0">
              <a:lnSpc>
                <a:spcPct val="115000"/>
              </a:lnSpc>
              <a:spcBef>
                <a:spcPts val="0"/>
              </a:spcBef>
              <a:spcAft>
                <a:spcPts val="0"/>
              </a:spcAft>
              <a:buSzPts val="1600"/>
              <a:buNone/>
            </a:pPr>
            <a:r>
              <a:rPr lang="en-US" sz="1800">
                <a:latin typeface="Calibri"/>
                <a:ea typeface="Calibri"/>
                <a:cs typeface="Calibri"/>
                <a:sym typeface="Calibri"/>
              </a:rPr>
              <a:t>The actual amount of total funding and per pupil funding will be determined in January based upon actual student counts reported in Student October.    </a:t>
            </a:r>
            <a:endParaRPr sz="1800">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716"/>
        <p:cNvGrpSpPr/>
        <p:nvPr/>
      </p:nvGrpSpPr>
      <p:grpSpPr>
        <a:xfrm>
          <a:off x="0" y="0"/>
          <a:ext cx="0" cy="0"/>
          <a:chOff x="0" y="0"/>
          <a:chExt cx="0" cy="0"/>
        </a:xfrm>
      </p:grpSpPr>
      <p:sp>
        <p:nvSpPr>
          <p:cNvPr id="1717" name="Google Shape;1717;g37a8f602c24_3_144"/>
          <p:cNvSpPr txBox="1">
            <a:spLocks noGrp="1"/>
          </p:cNvSpPr>
          <p:nvPr>
            <p:ph type="title"/>
          </p:nvPr>
        </p:nvSpPr>
        <p:spPr>
          <a:xfrm>
            <a:off x="311700" y="105100"/>
            <a:ext cx="7167825" cy="741375"/>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US" b="1">
                <a:latin typeface="Calibri"/>
                <a:ea typeface="Calibri"/>
                <a:cs typeface="Calibri"/>
                <a:sym typeface="Calibri"/>
              </a:rPr>
              <a:t>Issue #8 </a:t>
            </a:r>
            <a:endParaRPr b="1">
              <a:latin typeface="Calibri"/>
              <a:ea typeface="Calibri"/>
              <a:cs typeface="Calibri"/>
              <a:sym typeface="Calibri"/>
            </a:endParaRPr>
          </a:p>
          <a:p>
            <a:pPr marL="0" lvl="0" indent="0" algn="l" rtl="0">
              <a:lnSpc>
                <a:spcPct val="100000"/>
              </a:lnSpc>
              <a:spcBef>
                <a:spcPts val="0"/>
              </a:spcBef>
              <a:spcAft>
                <a:spcPts val="0"/>
              </a:spcAft>
              <a:buSzPts val="2000"/>
              <a:buNone/>
            </a:pPr>
            <a:r>
              <a:rPr lang="en-US" b="1">
                <a:latin typeface="Calibri"/>
                <a:ea typeface="Calibri"/>
                <a:cs typeface="Calibri"/>
                <a:sym typeface="Calibri"/>
              </a:rPr>
              <a:t>– Special Education Rule Language - </a:t>
            </a:r>
            <a:r>
              <a:rPr lang="en-US" b="1">
                <a:solidFill>
                  <a:srgbClr val="FF0000"/>
                </a:solidFill>
                <a:latin typeface="Calibri"/>
                <a:ea typeface="Calibri"/>
                <a:cs typeface="Calibri"/>
                <a:sym typeface="Calibri"/>
              </a:rPr>
              <a:t> AUGUST SLIDE</a:t>
            </a:r>
            <a:endParaRPr b="1">
              <a:latin typeface="Calibri"/>
              <a:ea typeface="Calibri"/>
              <a:cs typeface="Calibri"/>
              <a:sym typeface="Calibri"/>
            </a:endParaRPr>
          </a:p>
        </p:txBody>
      </p:sp>
      <p:sp>
        <p:nvSpPr>
          <p:cNvPr id="1718" name="Google Shape;1718;g37a8f602c24_3_144"/>
          <p:cNvSpPr txBox="1">
            <a:spLocks noGrp="1"/>
          </p:cNvSpPr>
          <p:nvPr>
            <p:ph type="body" idx="1"/>
          </p:nvPr>
        </p:nvSpPr>
        <p:spPr>
          <a:xfrm>
            <a:off x="311700" y="990450"/>
            <a:ext cx="8234100" cy="3231600"/>
          </a:xfrm>
          <a:prstGeom prst="rect">
            <a:avLst/>
          </a:prstGeom>
          <a:noFill/>
          <a:ln>
            <a:noFill/>
          </a:ln>
        </p:spPr>
        <p:txBody>
          <a:bodyPr spcFirstLastPara="1" wrap="square" lIns="91425" tIns="91425" rIns="91425" bIns="91425" anchor="t" anchorCtr="0">
            <a:noAutofit/>
          </a:bodyPr>
          <a:lstStyle/>
          <a:p>
            <a:pPr marL="127000" lvl="0" indent="0" algn="l" rtl="0">
              <a:lnSpc>
                <a:spcPct val="115000"/>
              </a:lnSpc>
              <a:spcBef>
                <a:spcPts val="0"/>
              </a:spcBef>
              <a:spcAft>
                <a:spcPts val="0"/>
              </a:spcAft>
              <a:buSzPts val="1600"/>
              <a:buNone/>
            </a:pPr>
            <a:r>
              <a:rPr lang="en-US" sz="1800">
                <a:latin typeface="Calibri"/>
                <a:ea typeface="Calibri"/>
                <a:cs typeface="Calibri"/>
                <a:sym typeface="Calibri"/>
              </a:rPr>
              <a:t>The proposal </a:t>
            </a:r>
            <a:r>
              <a:rPr lang="en-US" sz="1800">
                <a:solidFill>
                  <a:srgbClr val="FF0000"/>
                </a:solidFill>
                <a:latin typeface="Calibri"/>
                <a:ea typeface="Calibri"/>
                <a:cs typeface="Calibri"/>
                <a:sym typeface="Calibri"/>
              </a:rPr>
              <a:t>WAS</a:t>
            </a:r>
            <a:r>
              <a:rPr lang="en-US" sz="1800">
                <a:latin typeface="Calibri"/>
                <a:ea typeface="Calibri"/>
                <a:cs typeface="Calibri"/>
                <a:sym typeface="Calibri"/>
              </a:rPr>
              <a:t> to add the following rule:</a:t>
            </a:r>
            <a:endParaRPr sz="1800">
              <a:latin typeface="Calibri"/>
              <a:ea typeface="Calibri"/>
              <a:cs typeface="Calibri"/>
              <a:sym typeface="Calibri"/>
            </a:endParaRPr>
          </a:p>
          <a:p>
            <a:pPr marL="457200" lvl="0" indent="-228600" algn="l" rtl="0">
              <a:lnSpc>
                <a:spcPct val="115000"/>
              </a:lnSpc>
              <a:spcBef>
                <a:spcPts val="0"/>
              </a:spcBef>
              <a:spcAft>
                <a:spcPts val="0"/>
              </a:spcAft>
              <a:buClr>
                <a:schemeClr val="dk1"/>
              </a:buClr>
              <a:buSzPts val="1600"/>
              <a:buFont typeface="Roboto"/>
              <a:buNone/>
            </a:pPr>
            <a:endParaRPr sz="1800">
              <a:latin typeface="Calibri"/>
              <a:ea typeface="Calibri"/>
              <a:cs typeface="Calibri"/>
              <a:sym typeface="Calibri"/>
            </a:endParaRPr>
          </a:p>
          <a:p>
            <a:pPr marL="127000" lvl="0" indent="0" algn="l" rtl="0">
              <a:lnSpc>
                <a:spcPct val="115000"/>
              </a:lnSpc>
              <a:spcBef>
                <a:spcPts val="0"/>
              </a:spcBef>
              <a:spcAft>
                <a:spcPts val="0"/>
              </a:spcAft>
              <a:buSzPts val="1600"/>
              <a:buNone/>
            </a:pPr>
            <a:r>
              <a:rPr lang="en-US" sz="1800">
                <a:solidFill>
                  <a:srgbClr val="FF0000"/>
                </a:solidFill>
                <a:latin typeface="Calibri"/>
                <a:ea typeface="Calibri"/>
                <a:cs typeface="Calibri"/>
                <a:sym typeface="Calibri"/>
              </a:rPr>
              <a:t>6.04 Consistent with Section 22-54-103(10)(a)(II)(10.8), C.R.S., funding eligible pupils are considered Special Education Pupils if they are identified as Special Education based upon a reported primary disability as defined in Section 22-20-103(5), C.R.S. </a:t>
            </a:r>
            <a:endParaRPr sz="1800">
              <a:latin typeface="Calibri"/>
              <a:ea typeface="Calibri"/>
              <a:cs typeface="Calibri"/>
              <a:sym typeface="Calibri"/>
            </a:endParaRPr>
          </a:p>
          <a:p>
            <a:pPr marL="457200" lvl="0" indent="-228600" algn="l" rtl="0">
              <a:lnSpc>
                <a:spcPct val="115000"/>
              </a:lnSpc>
              <a:spcBef>
                <a:spcPts val="0"/>
              </a:spcBef>
              <a:spcAft>
                <a:spcPts val="0"/>
              </a:spcAft>
              <a:buClr>
                <a:schemeClr val="dk1"/>
              </a:buClr>
              <a:buSzPts val="1600"/>
              <a:buFont typeface="Roboto"/>
              <a:buNone/>
            </a:pPr>
            <a:endParaRPr sz="1800">
              <a:solidFill>
                <a:srgbClr val="FF0000"/>
              </a:solidFill>
              <a:latin typeface="Calibri"/>
              <a:ea typeface="Calibri"/>
              <a:cs typeface="Calibri"/>
              <a:sym typeface="Calibri"/>
            </a:endParaRPr>
          </a:p>
          <a:p>
            <a:pPr marL="584200" lvl="1" indent="0" algn="l" rtl="0">
              <a:lnSpc>
                <a:spcPct val="115000"/>
              </a:lnSpc>
              <a:spcBef>
                <a:spcPts val="0"/>
              </a:spcBef>
              <a:spcAft>
                <a:spcPts val="0"/>
              </a:spcAft>
              <a:buSzPts val="1400"/>
              <a:buNone/>
            </a:pPr>
            <a:r>
              <a:rPr lang="en-US">
                <a:solidFill>
                  <a:srgbClr val="FF0000"/>
                </a:solidFill>
                <a:latin typeface="Calibri"/>
                <a:ea typeface="Calibri"/>
                <a:cs typeface="Calibri"/>
                <a:sym typeface="Calibri"/>
              </a:rPr>
              <a:t>6.04(1) Special Education Pupils must be identified by a district with an active Individualized Education Plan (IEP) as of the applicable count date in order to be included in the District’s Special Education Pupil Count.</a:t>
            </a:r>
            <a:endParaRPr>
              <a:latin typeface="Calibri"/>
              <a:ea typeface="Calibri"/>
              <a:cs typeface="Calibri"/>
              <a:sym typeface="Calibri"/>
            </a:endParaRPr>
          </a:p>
          <a:p>
            <a:pPr marL="0" lvl="0" indent="0" algn="l" rtl="0">
              <a:lnSpc>
                <a:spcPct val="115000"/>
              </a:lnSpc>
              <a:spcBef>
                <a:spcPts val="1200"/>
              </a:spcBef>
              <a:spcAft>
                <a:spcPts val="0"/>
              </a:spcAft>
              <a:buSzPts val="1600"/>
              <a:buNone/>
            </a:pPr>
            <a:endParaRPr sz="1800">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61"/>
        <p:cNvGrpSpPr/>
        <p:nvPr/>
      </p:nvGrpSpPr>
      <p:grpSpPr>
        <a:xfrm>
          <a:off x="0" y="0"/>
          <a:ext cx="0" cy="0"/>
          <a:chOff x="0" y="0"/>
          <a:chExt cx="0" cy="0"/>
        </a:xfrm>
      </p:grpSpPr>
      <p:sp>
        <p:nvSpPr>
          <p:cNvPr id="1462" name="Google Shape;1462;g38a3eb11119_0_5"/>
          <p:cNvSpPr txBox="1">
            <a:spLocks noGrp="1"/>
          </p:cNvSpPr>
          <p:nvPr>
            <p:ph type="title"/>
          </p:nvPr>
        </p:nvSpPr>
        <p:spPr>
          <a:xfrm>
            <a:off x="311700" y="105100"/>
            <a:ext cx="86262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US" b="1">
                <a:latin typeface="Calibri"/>
                <a:ea typeface="Calibri"/>
                <a:cs typeface="Calibri"/>
                <a:sym typeface="Calibri"/>
              </a:rPr>
              <a:t>FPP Membership Updates</a:t>
            </a:r>
            <a:endParaRPr b="1">
              <a:latin typeface="Calibri"/>
              <a:ea typeface="Calibri"/>
              <a:cs typeface="Calibri"/>
              <a:sym typeface="Calibri"/>
            </a:endParaRPr>
          </a:p>
          <a:p>
            <a:pPr marL="0" lvl="0" indent="0" algn="l" rtl="0">
              <a:lnSpc>
                <a:spcPct val="100000"/>
              </a:lnSpc>
              <a:spcBef>
                <a:spcPts val="0"/>
              </a:spcBef>
              <a:spcAft>
                <a:spcPts val="0"/>
              </a:spcAft>
              <a:buSzPts val="2000"/>
              <a:buNone/>
            </a:pPr>
            <a:r>
              <a:rPr lang="en-US" b="1">
                <a:latin typeface="Calibri"/>
                <a:ea typeface="Calibri"/>
                <a:cs typeface="Calibri"/>
                <a:sym typeface="Calibri"/>
              </a:rPr>
              <a:t>Incoming Members - Districts</a:t>
            </a:r>
            <a:endParaRPr b="1">
              <a:latin typeface="Calibri"/>
              <a:ea typeface="Calibri"/>
              <a:cs typeface="Calibri"/>
              <a:sym typeface="Calibri"/>
            </a:endParaRPr>
          </a:p>
        </p:txBody>
      </p:sp>
      <p:sp>
        <p:nvSpPr>
          <p:cNvPr id="1463" name="Google Shape;1463;g38a3eb11119_0_5"/>
          <p:cNvSpPr txBox="1">
            <a:spLocks noGrp="1"/>
          </p:cNvSpPr>
          <p:nvPr>
            <p:ph type="body" idx="1"/>
          </p:nvPr>
        </p:nvSpPr>
        <p:spPr>
          <a:xfrm>
            <a:off x="311700" y="949475"/>
            <a:ext cx="8626200" cy="3237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600"/>
              <a:buFont typeface="Arial"/>
              <a:buNone/>
            </a:pPr>
            <a:r>
              <a:rPr lang="en-US" sz="1900" b="1">
                <a:latin typeface="Calibri"/>
                <a:ea typeface="Calibri"/>
                <a:cs typeface="Calibri"/>
                <a:sym typeface="Calibri"/>
              </a:rPr>
              <a:t>District Members, terms ending August 2029</a:t>
            </a:r>
            <a:endParaRPr sz="1900" b="1">
              <a:latin typeface="Calibri"/>
              <a:ea typeface="Calibri"/>
              <a:cs typeface="Calibri"/>
              <a:sym typeface="Calibri"/>
            </a:endParaRPr>
          </a:p>
          <a:p>
            <a:pPr marL="457200" lvl="0" indent="-349250" algn="l" rtl="0">
              <a:lnSpc>
                <a:spcPct val="100000"/>
              </a:lnSpc>
              <a:spcBef>
                <a:spcPts val="0"/>
              </a:spcBef>
              <a:spcAft>
                <a:spcPts val="0"/>
              </a:spcAft>
              <a:buSzPts val="1900"/>
              <a:buFont typeface="Calibri"/>
              <a:buChar char="●"/>
            </a:pPr>
            <a:r>
              <a:rPr lang="en-US" sz="1900">
                <a:latin typeface="Calibri"/>
                <a:ea typeface="Calibri"/>
                <a:cs typeface="Calibri"/>
                <a:sym typeface="Calibri"/>
              </a:rPr>
              <a:t>Bob Ebersole, Thompson R2-J	</a:t>
            </a:r>
            <a:endParaRPr sz="1900">
              <a:latin typeface="Calibri"/>
              <a:ea typeface="Calibri"/>
              <a:cs typeface="Calibri"/>
              <a:sym typeface="Calibri"/>
            </a:endParaRPr>
          </a:p>
          <a:p>
            <a:pPr marL="457200" lvl="0" indent="-349250" algn="l" rtl="0">
              <a:lnSpc>
                <a:spcPct val="100000"/>
              </a:lnSpc>
              <a:spcBef>
                <a:spcPts val="0"/>
              </a:spcBef>
              <a:spcAft>
                <a:spcPts val="0"/>
              </a:spcAft>
              <a:buSzPts val="1900"/>
              <a:buFont typeface="Calibri"/>
              <a:buChar char="●"/>
            </a:pPr>
            <a:r>
              <a:rPr lang="en-US" sz="1900">
                <a:latin typeface="Calibri"/>
                <a:ea typeface="Calibri"/>
                <a:cs typeface="Calibri"/>
                <a:sym typeface="Calibri"/>
              </a:rPr>
              <a:t>Christopher Baker, Colorado Springs 11	</a:t>
            </a:r>
            <a:endParaRPr sz="1900">
              <a:latin typeface="Calibri"/>
              <a:ea typeface="Calibri"/>
              <a:cs typeface="Calibri"/>
              <a:sym typeface="Calibri"/>
            </a:endParaRPr>
          </a:p>
          <a:p>
            <a:pPr marL="457200" lvl="0" indent="-349250" algn="l" rtl="0">
              <a:lnSpc>
                <a:spcPct val="100000"/>
              </a:lnSpc>
              <a:spcBef>
                <a:spcPts val="0"/>
              </a:spcBef>
              <a:spcAft>
                <a:spcPts val="0"/>
              </a:spcAft>
              <a:buSzPts val="1900"/>
              <a:buFont typeface="Calibri"/>
              <a:buChar char="●"/>
            </a:pPr>
            <a:r>
              <a:rPr lang="en-US" sz="1900">
                <a:latin typeface="Calibri"/>
                <a:ea typeface="Calibri"/>
                <a:cs typeface="Calibri"/>
                <a:sym typeface="Calibri"/>
              </a:rPr>
              <a:t>Hyesun Son, Englewood 1	</a:t>
            </a:r>
            <a:endParaRPr sz="1900">
              <a:latin typeface="Calibri"/>
              <a:ea typeface="Calibri"/>
              <a:cs typeface="Calibri"/>
              <a:sym typeface="Calibri"/>
            </a:endParaRPr>
          </a:p>
          <a:p>
            <a:pPr marL="457200" lvl="0" indent="-349250" algn="l" rtl="0">
              <a:lnSpc>
                <a:spcPct val="100000"/>
              </a:lnSpc>
              <a:spcBef>
                <a:spcPts val="0"/>
              </a:spcBef>
              <a:spcAft>
                <a:spcPts val="0"/>
              </a:spcAft>
              <a:buSzPts val="1900"/>
              <a:buFont typeface="Calibri"/>
              <a:buChar char="●"/>
            </a:pPr>
            <a:r>
              <a:rPr lang="en-US" sz="1900">
                <a:latin typeface="Calibri"/>
                <a:ea typeface="Calibri"/>
                <a:cs typeface="Calibri"/>
                <a:sym typeface="Calibri"/>
              </a:rPr>
              <a:t>Karen Guyer, Adams-Arapahoe 28J	</a:t>
            </a:r>
            <a:endParaRPr sz="1900">
              <a:latin typeface="Calibri"/>
              <a:ea typeface="Calibri"/>
              <a:cs typeface="Calibri"/>
              <a:sym typeface="Calibri"/>
            </a:endParaRPr>
          </a:p>
          <a:p>
            <a:pPr marL="457200" lvl="0" indent="-349250" algn="l" rtl="0">
              <a:lnSpc>
                <a:spcPct val="100000"/>
              </a:lnSpc>
              <a:spcBef>
                <a:spcPts val="0"/>
              </a:spcBef>
              <a:spcAft>
                <a:spcPts val="0"/>
              </a:spcAft>
              <a:buSzPts val="1900"/>
              <a:buFont typeface="Calibri"/>
              <a:buChar char="●"/>
            </a:pPr>
            <a:r>
              <a:rPr lang="en-US" sz="1900">
                <a:latin typeface="Calibri"/>
                <a:ea typeface="Calibri"/>
                <a:cs typeface="Calibri"/>
                <a:sym typeface="Calibri"/>
              </a:rPr>
              <a:t>Patty Venem, Rocky Ford R2	</a:t>
            </a:r>
            <a:endParaRPr sz="1900">
              <a:latin typeface="Calibri"/>
              <a:ea typeface="Calibri"/>
              <a:cs typeface="Calibri"/>
              <a:sym typeface="Calibri"/>
            </a:endParaRPr>
          </a:p>
          <a:p>
            <a:pPr marL="0" lvl="0" indent="0" algn="l" rtl="0">
              <a:lnSpc>
                <a:spcPct val="100000"/>
              </a:lnSpc>
              <a:spcBef>
                <a:spcPts val="0"/>
              </a:spcBef>
              <a:spcAft>
                <a:spcPts val="0"/>
              </a:spcAft>
              <a:buClr>
                <a:schemeClr val="dk1"/>
              </a:buClr>
              <a:buSzPts val="1600"/>
              <a:buFont typeface="Arial"/>
              <a:buNone/>
            </a:pPr>
            <a:r>
              <a:rPr lang="en-US" sz="1900" b="1">
                <a:latin typeface="Calibri"/>
                <a:ea typeface="Calibri"/>
                <a:cs typeface="Calibri"/>
                <a:sym typeface="Calibri"/>
              </a:rPr>
              <a:t>Vacant District Member, term ending August 2026</a:t>
            </a:r>
            <a:endParaRPr sz="1900" b="1">
              <a:latin typeface="Calibri"/>
              <a:ea typeface="Calibri"/>
              <a:cs typeface="Calibri"/>
              <a:sym typeface="Calibri"/>
            </a:endParaRPr>
          </a:p>
          <a:p>
            <a:pPr marL="457200" lvl="0" indent="-349250" algn="l" rtl="0">
              <a:lnSpc>
                <a:spcPct val="100000"/>
              </a:lnSpc>
              <a:spcBef>
                <a:spcPts val="0"/>
              </a:spcBef>
              <a:spcAft>
                <a:spcPts val="0"/>
              </a:spcAft>
              <a:buSzPts val="1900"/>
              <a:buFont typeface="Calibri"/>
              <a:buChar char="●"/>
            </a:pPr>
            <a:r>
              <a:rPr lang="en-US" sz="1900">
                <a:latin typeface="Calibri"/>
                <a:ea typeface="Calibri"/>
                <a:cs typeface="Calibri"/>
                <a:sym typeface="Calibri"/>
              </a:rPr>
              <a:t>Jennelle Ochoa, Mesa 51	</a:t>
            </a:r>
            <a:endParaRPr sz="1900">
              <a:latin typeface="Calibri"/>
              <a:ea typeface="Calibri"/>
              <a:cs typeface="Calibri"/>
              <a:sym typeface="Calibri"/>
            </a:endParaRPr>
          </a:p>
          <a:p>
            <a:pPr marL="0" lvl="0" indent="0" algn="l" rtl="0">
              <a:lnSpc>
                <a:spcPct val="100000"/>
              </a:lnSpc>
              <a:spcBef>
                <a:spcPts val="0"/>
              </a:spcBef>
              <a:spcAft>
                <a:spcPts val="0"/>
              </a:spcAft>
              <a:buClr>
                <a:schemeClr val="dk1"/>
              </a:buClr>
              <a:buSzPts val="1600"/>
              <a:buFont typeface="Arial"/>
              <a:buNone/>
            </a:pPr>
            <a:r>
              <a:rPr lang="en-US" sz="1900" b="1">
                <a:latin typeface="Calibri"/>
                <a:ea typeface="Calibri"/>
                <a:cs typeface="Calibri"/>
                <a:sym typeface="Calibri"/>
              </a:rPr>
              <a:t>Alternate District Member, term ending August 2026</a:t>
            </a:r>
            <a:endParaRPr sz="1900" b="1">
              <a:latin typeface="Calibri"/>
              <a:ea typeface="Calibri"/>
              <a:cs typeface="Calibri"/>
              <a:sym typeface="Calibri"/>
            </a:endParaRPr>
          </a:p>
          <a:p>
            <a:pPr marL="457200" lvl="0" indent="-349250" algn="l" rtl="0">
              <a:lnSpc>
                <a:spcPct val="100000"/>
              </a:lnSpc>
              <a:spcBef>
                <a:spcPts val="0"/>
              </a:spcBef>
              <a:spcAft>
                <a:spcPts val="0"/>
              </a:spcAft>
              <a:buSzPts val="1900"/>
              <a:buFont typeface="Calibri"/>
              <a:buChar char="●"/>
            </a:pPr>
            <a:r>
              <a:rPr lang="en-US" sz="1900">
                <a:latin typeface="Calibri"/>
                <a:ea typeface="Calibri"/>
                <a:cs typeface="Calibri"/>
                <a:sym typeface="Calibri"/>
              </a:rPr>
              <a:t>Jennifer Martinez, Weld RE-8	</a:t>
            </a:r>
            <a:endParaRPr sz="1900">
              <a:latin typeface="Calibri"/>
              <a:ea typeface="Calibri"/>
              <a:cs typeface="Calibri"/>
              <a:sym typeface="Calibri"/>
            </a:endParaRPr>
          </a:p>
          <a:p>
            <a:pPr marL="457200" lvl="0" indent="-349250" algn="l" rtl="0">
              <a:lnSpc>
                <a:spcPct val="100000"/>
              </a:lnSpc>
              <a:spcBef>
                <a:spcPts val="0"/>
              </a:spcBef>
              <a:spcAft>
                <a:spcPts val="0"/>
              </a:spcAft>
              <a:buSzPts val="1900"/>
              <a:buFont typeface="Calibri"/>
              <a:buChar char="●"/>
            </a:pPr>
            <a:r>
              <a:rPr lang="en-US" sz="1900">
                <a:latin typeface="Calibri"/>
                <a:ea typeface="Calibri"/>
                <a:cs typeface="Calibri"/>
                <a:sym typeface="Calibri"/>
              </a:rPr>
              <a:t>Keith Yaich, Agate 300	</a:t>
            </a:r>
            <a:endParaRPr sz="1900">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722"/>
        <p:cNvGrpSpPr/>
        <p:nvPr/>
      </p:nvGrpSpPr>
      <p:grpSpPr>
        <a:xfrm>
          <a:off x="0" y="0"/>
          <a:ext cx="0" cy="0"/>
          <a:chOff x="0" y="0"/>
          <a:chExt cx="0" cy="0"/>
        </a:xfrm>
      </p:grpSpPr>
      <p:sp>
        <p:nvSpPr>
          <p:cNvPr id="1723" name="Google Shape;1723;g37a8f602c24_3_149"/>
          <p:cNvSpPr txBox="1">
            <a:spLocks noGrp="1"/>
          </p:cNvSpPr>
          <p:nvPr>
            <p:ph type="title"/>
          </p:nvPr>
        </p:nvSpPr>
        <p:spPr>
          <a:xfrm>
            <a:off x="311700" y="105100"/>
            <a:ext cx="8355003" cy="741375"/>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US" b="1">
                <a:latin typeface="Calibri"/>
                <a:ea typeface="Calibri"/>
                <a:cs typeface="Calibri"/>
                <a:sym typeface="Calibri"/>
              </a:rPr>
              <a:t>Issue #8</a:t>
            </a:r>
            <a:endParaRPr b="1">
              <a:latin typeface="Calibri"/>
              <a:ea typeface="Calibri"/>
              <a:cs typeface="Calibri"/>
              <a:sym typeface="Calibri"/>
            </a:endParaRPr>
          </a:p>
          <a:p>
            <a:pPr marL="0" lvl="0" indent="0" algn="l" rtl="0">
              <a:lnSpc>
                <a:spcPct val="100000"/>
              </a:lnSpc>
              <a:spcBef>
                <a:spcPts val="0"/>
              </a:spcBef>
              <a:spcAft>
                <a:spcPts val="0"/>
              </a:spcAft>
              <a:buSzPts val="2000"/>
              <a:buNone/>
            </a:pPr>
            <a:r>
              <a:rPr lang="en-US" b="1">
                <a:latin typeface="Calibri"/>
                <a:ea typeface="Calibri"/>
                <a:cs typeface="Calibri"/>
                <a:sym typeface="Calibri"/>
              </a:rPr>
              <a:t> – Special Education Counts –</a:t>
            </a:r>
            <a:r>
              <a:rPr lang="en-US" b="1">
                <a:solidFill>
                  <a:srgbClr val="FF0000"/>
                </a:solidFill>
                <a:latin typeface="Calibri"/>
                <a:ea typeface="Calibri"/>
                <a:cs typeface="Calibri"/>
                <a:sym typeface="Calibri"/>
              </a:rPr>
              <a:t> UPDATED LANGUAGE IN SEPTEMBER</a:t>
            </a:r>
            <a:endParaRPr b="1" i="1">
              <a:solidFill>
                <a:srgbClr val="FF0000"/>
              </a:solidFill>
              <a:latin typeface="Calibri"/>
              <a:ea typeface="Calibri"/>
              <a:cs typeface="Calibri"/>
              <a:sym typeface="Calibri"/>
            </a:endParaRPr>
          </a:p>
        </p:txBody>
      </p:sp>
      <p:sp>
        <p:nvSpPr>
          <p:cNvPr id="1724" name="Google Shape;1724;g37a8f602c24_3_149"/>
          <p:cNvSpPr txBox="1">
            <a:spLocks noGrp="1"/>
          </p:cNvSpPr>
          <p:nvPr>
            <p:ph type="body" idx="1"/>
          </p:nvPr>
        </p:nvSpPr>
        <p:spPr>
          <a:xfrm>
            <a:off x="311700" y="1187199"/>
            <a:ext cx="8234100" cy="303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SzPts val="1600"/>
              <a:buNone/>
            </a:pPr>
            <a:r>
              <a:rPr lang="en-US" sz="1800">
                <a:latin typeface="Calibri"/>
                <a:ea typeface="Calibri"/>
                <a:cs typeface="Calibri"/>
                <a:sym typeface="Calibri"/>
              </a:rPr>
              <a:t>Following questions from the field and SBE questions at the August Rulemaking Hearing, CDE updated the proposed language.</a:t>
            </a:r>
            <a:endParaRPr sz="1800">
              <a:latin typeface="Calibri"/>
              <a:ea typeface="Calibri"/>
              <a:cs typeface="Calibri"/>
              <a:sym typeface="Calibri"/>
            </a:endParaRPr>
          </a:p>
          <a:p>
            <a:pPr marL="0" lvl="0" indent="0" algn="l" rtl="0">
              <a:lnSpc>
                <a:spcPct val="115000"/>
              </a:lnSpc>
              <a:spcBef>
                <a:spcPts val="1200"/>
              </a:spcBef>
              <a:spcAft>
                <a:spcPts val="0"/>
              </a:spcAft>
              <a:buSzPts val="1600"/>
              <a:buNone/>
            </a:pPr>
            <a:r>
              <a:rPr lang="en-US" sz="1800">
                <a:latin typeface="Calibri"/>
                <a:ea typeface="Calibri"/>
                <a:cs typeface="Calibri"/>
                <a:sym typeface="Calibri"/>
              </a:rPr>
              <a:t>This will result in more expansive criteria for special education funding for School Finance through Student October than for ECEA through December Count.  </a:t>
            </a:r>
            <a:endParaRPr sz="1800">
              <a:latin typeface="Calibri"/>
              <a:ea typeface="Calibri"/>
              <a:cs typeface="Calibri"/>
              <a:sym typeface="Calibri"/>
            </a:endParaRPr>
          </a:p>
          <a:p>
            <a:pPr marL="0" lvl="0" indent="0" algn="l" rtl="0">
              <a:lnSpc>
                <a:spcPct val="115000"/>
              </a:lnSpc>
              <a:spcBef>
                <a:spcPts val="1200"/>
              </a:spcBef>
              <a:spcAft>
                <a:spcPts val="0"/>
              </a:spcAft>
              <a:buSzPts val="1600"/>
              <a:buNone/>
            </a:pPr>
            <a:r>
              <a:rPr lang="en-US" sz="1800">
                <a:latin typeface="Calibri"/>
                <a:ea typeface="Calibri"/>
                <a:cs typeface="Calibri"/>
                <a:sym typeface="Calibri"/>
              </a:rPr>
              <a:t>This approach will address the concerns from districts having to complete IEP meetings prior to October for students new to the district.  </a:t>
            </a:r>
            <a:endParaRPr sz="1800">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728"/>
        <p:cNvGrpSpPr/>
        <p:nvPr/>
      </p:nvGrpSpPr>
      <p:grpSpPr>
        <a:xfrm>
          <a:off x="0" y="0"/>
          <a:ext cx="0" cy="0"/>
          <a:chOff x="0" y="0"/>
          <a:chExt cx="0" cy="0"/>
        </a:xfrm>
      </p:grpSpPr>
      <p:sp>
        <p:nvSpPr>
          <p:cNvPr id="1729" name="Google Shape;1729;g37a8f602c24_3_154"/>
          <p:cNvSpPr txBox="1">
            <a:spLocks noGrp="1"/>
          </p:cNvSpPr>
          <p:nvPr>
            <p:ph type="title"/>
          </p:nvPr>
        </p:nvSpPr>
        <p:spPr>
          <a:xfrm>
            <a:off x="311699" y="105100"/>
            <a:ext cx="8362540" cy="741375"/>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US" b="1">
                <a:latin typeface="Calibri"/>
                <a:ea typeface="Calibri"/>
                <a:cs typeface="Calibri"/>
                <a:sym typeface="Calibri"/>
              </a:rPr>
              <a:t>Issue #8 </a:t>
            </a:r>
            <a:endParaRPr b="1">
              <a:latin typeface="Calibri"/>
              <a:ea typeface="Calibri"/>
              <a:cs typeface="Calibri"/>
              <a:sym typeface="Calibri"/>
            </a:endParaRPr>
          </a:p>
          <a:p>
            <a:pPr marL="0" lvl="0" indent="0" algn="l" rtl="0">
              <a:lnSpc>
                <a:spcPct val="100000"/>
              </a:lnSpc>
              <a:spcBef>
                <a:spcPts val="0"/>
              </a:spcBef>
              <a:spcAft>
                <a:spcPts val="0"/>
              </a:spcAft>
              <a:buSzPts val="2000"/>
              <a:buNone/>
            </a:pPr>
            <a:r>
              <a:rPr lang="en-US" b="1">
                <a:latin typeface="Calibri"/>
                <a:ea typeface="Calibri"/>
                <a:cs typeface="Calibri"/>
                <a:sym typeface="Calibri"/>
              </a:rPr>
              <a:t>– Special Education Counts –</a:t>
            </a:r>
            <a:r>
              <a:rPr lang="en-US" b="1">
                <a:solidFill>
                  <a:srgbClr val="FF0000"/>
                </a:solidFill>
                <a:latin typeface="Calibri"/>
                <a:ea typeface="Calibri"/>
                <a:cs typeface="Calibri"/>
                <a:sym typeface="Calibri"/>
              </a:rPr>
              <a:t> UPDATED LANGUAGE IN SEPTEMBER</a:t>
            </a:r>
            <a:endParaRPr b="1" i="1">
              <a:solidFill>
                <a:srgbClr val="FF0000"/>
              </a:solidFill>
              <a:latin typeface="Calibri"/>
              <a:ea typeface="Calibri"/>
              <a:cs typeface="Calibri"/>
              <a:sym typeface="Calibri"/>
            </a:endParaRPr>
          </a:p>
        </p:txBody>
      </p:sp>
      <p:sp>
        <p:nvSpPr>
          <p:cNvPr id="1730" name="Google Shape;1730;g37a8f602c24_3_154"/>
          <p:cNvSpPr txBox="1">
            <a:spLocks noGrp="1"/>
          </p:cNvSpPr>
          <p:nvPr>
            <p:ph type="body" idx="1"/>
          </p:nvPr>
        </p:nvSpPr>
        <p:spPr>
          <a:xfrm>
            <a:off x="311700" y="1054350"/>
            <a:ext cx="8234100" cy="3034800"/>
          </a:xfrm>
          <a:prstGeom prst="rect">
            <a:avLst/>
          </a:prstGeom>
          <a:noFill/>
          <a:ln>
            <a:noFill/>
          </a:ln>
        </p:spPr>
        <p:txBody>
          <a:bodyPr spcFirstLastPara="1" wrap="square" lIns="91425" tIns="91425" rIns="91425" bIns="91425" anchor="t" anchorCtr="0">
            <a:noAutofit/>
          </a:bodyPr>
          <a:lstStyle/>
          <a:p>
            <a:pPr marL="76200" lvl="0" indent="0" algn="l" rtl="0">
              <a:lnSpc>
                <a:spcPct val="100000"/>
              </a:lnSpc>
              <a:spcBef>
                <a:spcPts val="0"/>
              </a:spcBef>
              <a:spcAft>
                <a:spcPts val="0"/>
              </a:spcAft>
              <a:buSzPts val="1600"/>
              <a:buNone/>
            </a:pPr>
            <a:r>
              <a:rPr lang="en-US" sz="1700">
                <a:solidFill>
                  <a:srgbClr val="FF0000"/>
                </a:solidFill>
                <a:latin typeface="Calibri"/>
                <a:ea typeface="Calibri"/>
                <a:cs typeface="Calibri"/>
                <a:sym typeface="Calibri"/>
              </a:rPr>
              <a:t>6.04 Consistent with Section 22-54-103(10.8), C.R.S., a funding eligible pupil in the Student October Pupil Enrollment data collection is considered a Special Education Pupil if they are a child with a disability as defined in section 22-10-103(5), C.R.S. as of the applicable count date. Under section 22-10-103(5), C.R.S., a child with a disability who, by reason of the conditions listed in section 22-20-103(5)(a)(I), C.R.S., is unable to receive reasonable benefit from general education.  Special Education Pupils can be identified by a district through one of the following:</a:t>
            </a:r>
            <a:endParaRPr sz="1700">
              <a:latin typeface="Calibri"/>
              <a:ea typeface="Calibri"/>
              <a:cs typeface="Calibri"/>
              <a:sym typeface="Calibri"/>
            </a:endParaRPr>
          </a:p>
          <a:p>
            <a:pPr marL="76200" lvl="0" indent="0" algn="l" rtl="0">
              <a:lnSpc>
                <a:spcPct val="100000"/>
              </a:lnSpc>
              <a:spcBef>
                <a:spcPts val="0"/>
              </a:spcBef>
              <a:spcAft>
                <a:spcPts val="0"/>
              </a:spcAft>
              <a:buSzPts val="1600"/>
              <a:buNone/>
            </a:pPr>
            <a:r>
              <a:rPr lang="en-US" sz="1700">
                <a:solidFill>
                  <a:srgbClr val="FF0000"/>
                </a:solidFill>
                <a:latin typeface="Calibri"/>
                <a:ea typeface="Calibri"/>
                <a:cs typeface="Calibri"/>
                <a:sym typeface="Calibri"/>
              </a:rPr>
              <a:t> </a:t>
            </a:r>
            <a:endParaRPr sz="1700">
              <a:latin typeface="Calibri"/>
              <a:ea typeface="Calibri"/>
              <a:cs typeface="Calibri"/>
              <a:sym typeface="Calibri"/>
            </a:endParaRPr>
          </a:p>
          <a:p>
            <a:pPr marL="342900" lvl="0" indent="-273050" algn="l" rtl="0">
              <a:lnSpc>
                <a:spcPct val="100000"/>
              </a:lnSpc>
              <a:spcBef>
                <a:spcPts val="0"/>
              </a:spcBef>
              <a:spcAft>
                <a:spcPts val="0"/>
              </a:spcAft>
              <a:buSzPts val="1700"/>
              <a:buFont typeface="Calibri"/>
              <a:buChar char="●"/>
            </a:pPr>
            <a:r>
              <a:rPr lang="en-US" sz="1700">
                <a:solidFill>
                  <a:srgbClr val="FF0000"/>
                </a:solidFill>
                <a:latin typeface="Calibri"/>
                <a:ea typeface="Calibri"/>
                <a:cs typeface="Calibri"/>
                <a:sym typeface="Calibri"/>
              </a:rPr>
              <a:t>6.04(1) a current Individualized Education Program (IEP), or</a:t>
            </a:r>
            <a:endParaRPr sz="1700">
              <a:latin typeface="Calibri"/>
              <a:ea typeface="Calibri"/>
              <a:cs typeface="Calibri"/>
              <a:sym typeface="Calibri"/>
            </a:endParaRPr>
          </a:p>
          <a:p>
            <a:pPr marL="76200" lvl="0" indent="0" algn="l" rtl="0">
              <a:lnSpc>
                <a:spcPct val="100000"/>
              </a:lnSpc>
              <a:spcBef>
                <a:spcPts val="0"/>
              </a:spcBef>
              <a:spcAft>
                <a:spcPts val="0"/>
              </a:spcAft>
              <a:buSzPts val="1600"/>
              <a:buNone/>
            </a:pPr>
            <a:endParaRPr sz="1700">
              <a:solidFill>
                <a:srgbClr val="FF0000"/>
              </a:solidFill>
              <a:latin typeface="Calibri"/>
              <a:ea typeface="Calibri"/>
              <a:cs typeface="Calibri"/>
              <a:sym typeface="Calibri"/>
            </a:endParaRPr>
          </a:p>
          <a:p>
            <a:pPr marL="342900" lvl="0" indent="-273050" algn="l" rtl="0">
              <a:lnSpc>
                <a:spcPct val="100000"/>
              </a:lnSpc>
              <a:spcBef>
                <a:spcPts val="0"/>
              </a:spcBef>
              <a:spcAft>
                <a:spcPts val="0"/>
              </a:spcAft>
              <a:buSzPts val="1700"/>
              <a:buFont typeface="Calibri"/>
              <a:buChar char="●"/>
            </a:pPr>
            <a:r>
              <a:rPr lang="en-US" sz="1700">
                <a:solidFill>
                  <a:srgbClr val="FF0000"/>
                </a:solidFill>
                <a:latin typeface="Calibri"/>
                <a:ea typeface="Calibri"/>
                <a:cs typeface="Calibri"/>
                <a:sym typeface="Calibri"/>
              </a:rPr>
              <a:t>6.04(2) a current determination of eligibility form dated within three years of the applicable count date.</a:t>
            </a:r>
            <a:endParaRPr sz="1700">
              <a:latin typeface="Calibri"/>
              <a:ea typeface="Calibri"/>
              <a:cs typeface="Calibri"/>
              <a:sym typeface="Calibri"/>
            </a:endParaRPr>
          </a:p>
          <a:p>
            <a:pPr marL="0" lvl="0" indent="0" algn="l" rtl="0">
              <a:lnSpc>
                <a:spcPct val="115000"/>
              </a:lnSpc>
              <a:spcBef>
                <a:spcPts val="1200"/>
              </a:spcBef>
              <a:spcAft>
                <a:spcPts val="0"/>
              </a:spcAft>
              <a:buSzPts val="1600"/>
              <a:buNone/>
            </a:pPr>
            <a:endParaRPr sz="1800">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734"/>
        <p:cNvGrpSpPr/>
        <p:nvPr/>
      </p:nvGrpSpPr>
      <p:grpSpPr>
        <a:xfrm>
          <a:off x="0" y="0"/>
          <a:ext cx="0" cy="0"/>
          <a:chOff x="0" y="0"/>
          <a:chExt cx="0" cy="0"/>
        </a:xfrm>
      </p:grpSpPr>
      <p:sp>
        <p:nvSpPr>
          <p:cNvPr id="1735" name="Google Shape;1735;g37a8f602c24_5_130"/>
          <p:cNvSpPr txBox="1">
            <a:spLocks noGrp="1"/>
          </p:cNvSpPr>
          <p:nvPr>
            <p:ph type="title"/>
          </p:nvPr>
        </p:nvSpPr>
        <p:spPr>
          <a:xfrm>
            <a:off x="311700" y="150275"/>
            <a:ext cx="7167900" cy="6960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1800"/>
              <a:buFont typeface="Arial"/>
              <a:buNone/>
            </a:pPr>
            <a:r>
              <a:rPr lang="en-US" b="1">
                <a:solidFill>
                  <a:schemeClr val="dk1"/>
                </a:solidFill>
                <a:latin typeface="Calibri"/>
                <a:ea typeface="Calibri"/>
                <a:cs typeface="Calibri"/>
                <a:sym typeface="Calibri"/>
              </a:rPr>
              <a:t>Notice of Rulemaking - Transportation Fund</a:t>
            </a:r>
            <a:endParaRPr b="1">
              <a:solidFill>
                <a:schemeClr val="dk1"/>
              </a:solidFill>
              <a:latin typeface="Calibri"/>
              <a:ea typeface="Calibri"/>
              <a:cs typeface="Calibri"/>
              <a:sym typeface="Calibri"/>
            </a:endParaRPr>
          </a:p>
        </p:txBody>
      </p:sp>
      <p:sp>
        <p:nvSpPr>
          <p:cNvPr id="1736" name="Google Shape;1736;g37a8f602c24_5_130"/>
          <p:cNvSpPr txBox="1">
            <a:spLocks noGrp="1"/>
          </p:cNvSpPr>
          <p:nvPr>
            <p:ph type="body" idx="1"/>
          </p:nvPr>
        </p:nvSpPr>
        <p:spPr>
          <a:xfrm>
            <a:off x="225400" y="998425"/>
            <a:ext cx="8524800" cy="3189000"/>
          </a:xfrm>
          <a:prstGeom prst="rect">
            <a:avLst/>
          </a:prstGeom>
          <a:noFill/>
          <a:ln>
            <a:noFill/>
          </a:ln>
        </p:spPr>
        <p:txBody>
          <a:bodyPr spcFirstLastPara="1" wrap="square" lIns="0" tIns="0" rIns="0" bIns="34275" anchor="t" anchorCtr="0">
            <a:noAutofit/>
          </a:bodyPr>
          <a:lstStyle/>
          <a:p>
            <a:pPr marL="0" lvl="0" indent="0" algn="l" rtl="0">
              <a:lnSpc>
                <a:spcPct val="90000"/>
              </a:lnSpc>
              <a:spcBef>
                <a:spcPts val="0"/>
              </a:spcBef>
              <a:spcAft>
                <a:spcPts val="0"/>
              </a:spcAft>
              <a:buSzPts val="1900"/>
              <a:buNone/>
            </a:pPr>
            <a:r>
              <a:rPr lang="en-US" sz="1700">
                <a:latin typeface="Calibri"/>
                <a:ea typeface="Calibri"/>
                <a:cs typeface="Calibri"/>
                <a:sym typeface="Calibri"/>
              </a:rPr>
              <a:t>The State Board of Education approved a Notice of Rulemaking for 1 CCR 301-14 Rules for the Administration of the Public School Transportation Fund in August.</a:t>
            </a:r>
            <a:endParaRPr sz="1700">
              <a:latin typeface="Calibri"/>
              <a:ea typeface="Calibri"/>
              <a:cs typeface="Calibri"/>
              <a:sym typeface="Calibri"/>
            </a:endParaRPr>
          </a:p>
          <a:p>
            <a:pPr marL="0" lvl="0" indent="0" algn="l" rtl="0">
              <a:lnSpc>
                <a:spcPct val="90000"/>
              </a:lnSpc>
              <a:spcBef>
                <a:spcPts val="0"/>
              </a:spcBef>
              <a:spcAft>
                <a:spcPts val="0"/>
              </a:spcAft>
              <a:buSzPts val="1900"/>
              <a:buNone/>
            </a:pPr>
            <a:endParaRPr sz="1700">
              <a:latin typeface="Calibri"/>
              <a:ea typeface="Calibri"/>
              <a:cs typeface="Calibri"/>
              <a:sym typeface="Calibri"/>
            </a:endParaRPr>
          </a:p>
          <a:p>
            <a:pPr marL="0" lvl="0" indent="0" algn="l" rtl="0">
              <a:lnSpc>
                <a:spcPct val="90000"/>
              </a:lnSpc>
              <a:spcBef>
                <a:spcPts val="0"/>
              </a:spcBef>
              <a:spcAft>
                <a:spcPts val="0"/>
              </a:spcAft>
              <a:buSzPts val="1900"/>
              <a:buNone/>
            </a:pPr>
            <a:r>
              <a:rPr lang="en-US" sz="1700">
                <a:latin typeface="Calibri"/>
                <a:ea typeface="Calibri"/>
                <a:cs typeface="Calibri"/>
                <a:sym typeface="Calibri"/>
              </a:rPr>
              <a:t>Following a periodic review of these rules, two substantive rule changes were identified to appropriately expand eligible expenditures for transportation funding: </a:t>
            </a:r>
            <a:endParaRPr sz="1700">
              <a:latin typeface="Calibri"/>
              <a:ea typeface="Calibri"/>
              <a:cs typeface="Calibri"/>
              <a:sym typeface="Calibri"/>
            </a:endParaRPr>
          </a:p>
          <a:p>
            <a:pPr marL="685800" lvl="1" indent="-273050" algn="l" rtl="0">
              <a:lnSpc>
                <a:spcPct val="90000"/>
              </a:lnSpc>
              <a:spcBef>
                <a:spcPts val="0"/>
              </a:spcBef>
              <a:spcAft>
                <a:spcPts val="0"/>
              </a:spcAft>
              <a:buSzPts val="1700"/>
              <a:buFont typeface="Calibri"/>
              <a:buChar char="○"/>
            </a:pPr>
            <a:r>
              <a:rPr lang="en-US" sz="1700">
                <a:latin typeface="Calibri"/>
                <a:ea typeface="Calibri"/>
                <a:cs typeface="Calibri"/>
                <a:sym typeface="Calibri"/>
              </a:rPr>
              <a:t>Change definition of capital outlay from an expenditure in excess of $1,000 to an expenditure in excess of $10,000</a:t>
            </a:r>
            <a:endParaRPr sz="1700">
              <a:latin typeface="Calibri"/>
              <a:ea typeface="Calibri"/>
              <a:cs typeface="Calibri"/>
              <a:sym typeface="Calibri"/>
            </a:endParaRPr>
          </a:p>
          <a:p>
            <a:pPr marL="1028700" lvl="2" indent="-273050" algn="l" rtl="0">
              <a:lnSpc>
                <a:spcPct val="90000"/>
              </a:lnSpc>
              <a:spcBef>
                <a:spcPts val="0"/>
              </a:spcBef>
              <a:spcAft>
                <a:spcPts val="0"/>
              </a:spcAft>
              <a:buSzPts val="1700"/>
              <a:buFont typeface="Calibri"/>
              <a:buChar char="•"/>
            </a:pPr>
            <a:r>
              <a:rPr lang="en-US" sz="1700">
                <a:latin typeface="Calibri"/>
                <a:ea typeface="Calibri"/>
                <a:cs typeface="Calibri"/>
                <a:sym typeface="Calibri"/>
              </a:rPr>
              <a:t>This change aligns requirements for transportation funding with the federal Uniform Grant Guidance.</a:t>
            </a:r>
            <a:endParaRPr sz="1700">
              <a:latin typeface="Calibri"/>
              <a:ea typeface="Calibri"/>
              <a:cs typeface="Calibri"/>
              <a:sym typeface="Calibri"/>
            </a:endParaRPr>
          </a:p>
          <a:p>
            <a:pPr marL="685800" lvl="1" indent="-273050" algn="l" rtl="0">
              <a:lnSpc>
                <a:spcPct val="90000"/>
              </a:lnSpc>
              <a:spcBef>
                <a:spcPts val="0"/>
              </a:spcBef>
              <a:spcAft>
                <a:spcPts val="0"/>
              </a:spcAft>
              <a:buSzPts val="1700"/>
              <a:buFont typeface="Calibri"/>
              <a:buChar char="○"/>
            </a:pPr>
            <a:r>
              <a:rPr lang="en-US" sz="1700">
                <a:latin typeface="Calibri"/>
                <a:ea typeface="Calibri"/>
                <a:cs typeface="Calibri"/>
                <a:sym typeface="Calibri"/>
              </a:rPr>
              <a:t>Added allowable additions or alterations to reflect current funding needs, including:</a:t>
            </a:r>
            <a:endParaRPr sz="1700">
              <a:latin typeface="Calibri"/>
              <a:ea typeface="Calibri"/>
              <a:cs typeface="Calibri"/>
              <a:sym typeface="Calibri"/>
            </a:endParaRPr>
          </a:p>
          <a:p>
            <a:pPr marL="1028700" lvl="2" indent="-273050" algn="l" rtl="0">
              <a:lnSpc>
                <a:spcPct val="90000"/>
              </a:lnSpc>
              <a:spcBef>
                <a:spcPts val="0"/>
              </a:spcBef>
              <a:spcAft>
                <a:spcPts val="0"/>
              </a:spcAft>
              <a:buSzPts val="1700"/>
              <a:buFont typeface="Calibri"/>
              <a:buChar char="•"/>
            </a:pPr>
            <a:r>
              <a:rPr lang="en-US" sz="1700">
                <a:latin typeface="Calibri"/>
                <a:ea typeface="Calibri"/>
                <a:cs typeface="Calibri"/>
                <a:sym typeface="Calibri"/>
              </a:rPr>
              <a:t>Change from driver seat belt to passenger seat belts </a:t>
            </a:r>
            <a:endParaRPr sz="1700">
              <a:latin typeface="Calibri"/>
              <a:ea typeface="Calibri"/>
              <a:cs typeface="Calibri"/>
              <a:sym typeface="Calibri"/>
            </a:endParaRPr>
          </a:p>
          <a:p>
            <a:pPr marL="1028700" lvl="2" indent="-273050" algn="l" rtl="0">
              <a:lnSpc>
                <a:spcPct val="90000"/>
              </a:lnSpc>
              <a:spcBef>
                <a:spcPts val="0"/>
              </a:spcBef>
              <a:spcAft>
                <a:spcPts val="0"/>
              </a:spcAft>
              <a:buSzPts val="1700"/>
              <a:buFont typeface="Calibri"/>
              <a:buChar char="•"/>
            </a:pPr>
            <a:r>
              <a:rPr lang="en-US" sz="1700">
                <a:latin typeface="Calibri"/>
                <a:ea typeface="Calibri"/>
                <a:cs typeface="Calibri"/>
                <a:sym typeface="Calibri"/>
              </a:rPr>
              <a:t>Global positioning system (GPS) equipment</a:t>
            </a:r>
            <a:endParaRPr sz="1700">
              <a:latin typeface="Calibri"/>
              <a:ea typeface="Calibri"/>
              <a:cs typeface="Calibri"/>
              <a:sym typeface="Calibri"/>
            </a:endParaRPr>
          </a:p>
          <a:p>
            <a:pPr marL="1028700" lvl="2" indent="-273050" algn="l" rtl="0">
              <a:lnSpc>
                <a:spcPct val="90000"/>
              </a:lnSpc>
              <a:spcBef>
                <a:spcPts val="0"/>
              </a:spcBef>
              <a:spcAft>
                <a:spcPts val="0"/>
              </a:spcAft>
              <a:buSzPts val="1700"/>
              <a:buFont typeface="Calibri"/>
              <a:buChar char="•"/>
            </a:pPr>
            <a:r>
              <a:rPr lang="en-US" sz="1700">
                <a:latin typeface="Calibri"/>
                <a:ea typeface="Calibri"/>
                <a:cs typeface="Calibri"/>
                <a:sym typeface="Calibri"/>
              </a:rPr>
              <a:t>Emergency equipment</a:t>
            </a:r>
            <a:endParaRPr sz="1700">
              <a:latin typeface="Calibri"/>
              <a:ea typeface="Calibri"/>
              <a:cs typeface="Calibri"/>
              <a:sym typeface="Calibri"/>
            </a:endParaRPr>
          </a:p>
          <a:p>
            <a:pPr marL="1028700" lvl="2" indent="-273050" algn="l" rtl="0">
              <a:lnSpc>
                <a:spcPct val="90000"/>
              </a:lnSpc>
              <a:spcBef>
                <a:spcPts val="0"/>
              </a:spcBef>
              <a:spcAft>
                <a:spcPts val="0"/>
              </a:spcAft>
              <a:buSzPts val="1700"/>
              <a:buFont typeface="Calibri"/>
              <a:buChar char="•"/>
            </a:pPr>
            <a:r>
              <a:rPr lang="en-US" sz="1700">
                <a:latin typeface="Calibri"/>
                <a:ea typeface="Calibri"/>
                <a:cs typeface="Calibri"/>
                <a:sym typeface="Calibri"/>
              </a:rPr>
              <a:t>Routing software</a:t>
            </a:r>
            <a:endParaRPr sz="1700">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740"/>
        <p:cNvGrpSpPr/>
        <p:nvPr/>
      </p:nvGrpSpPr>
      <p:grpSpPr>
        <a:xfrm>
          <a:off x="0" y="0"/>
          <a:ext cx="0" cy="0"/>
          <a:chOff x="0" y="0"/>
          <a:chExt cx="0" cy="0"/>
        </a:xfrm>
      </p:grpSpPr>
      <p:sp>
        <p:nvSpPr>
          <p:cNvPr id="1741" name="Google Shape;1741;g37a8f602c24_5_136"/>
          <p:cNvSpPr txBox="1">
            <a:spLocks noGrp="1"/>
          </p:cNvSpPr>
          <p:nvPr>
            <p:ph type="title"/>
          </p:nvPr>
        </p:nvSpPr>
        <p:spPr>
          <a:xfrm>
            <a:off x="311700" y="293725"/>
            <a:ext cx="7167900" cy="5526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1620"/>
              <a:buFont typeface="Arial"/>
              <a:buNone/>
            </a:pPr>
            <a:r>
              <a:rPr lang="en-US" b="1">
                <a:solidFill>
                  <a:schemeClr val="dk1"/>
                </a:solidFill>
                <a:latin typeface="Calibri"/>
                <a:ea typeface="Calibri"/>
                <a:cs typeface="Calibri"/>
                <a:sym typeface="Calibri"/>
              </a:rPr>
              <a:t>Notice of Rulemaking - Transportation Fund (continued) </a:t>
            </a:r>
            <a:endParaRPr b="1">
              <a:solidFill>
                <a:schemeClr val="dk1"/>
              </a:solidFill>
              <a:latin typeface="Calibri"/>
              <a:ea typeface="Calibri"/>
              <a:cs typeface="Calibri"/>
              <a:sym typeface="Calibri"/>
            </a:endParaRPr>
          </a:p>
          <a:p>
            <a:pPr marL="0" lvl="0" indent="0" algn="l" rtl="0">
              <a:lnSpc>
                <a:spcPct val="90000"/>
              </a:lnSpc>
              <a:spcBef>
                <a:spcPts val="0"/>
              </a:spcBef>
              <a:spcAft>
                <a:spcPts val="0"/>
              </a:spcAft>
              <a:buClr>
                <a:schemeClr val="lt1"/>
              </a:buClr>
              <a:buSzPts val="1620"/>
              <a:buFont typeface="Arial"/>
              <a:buNone/>
            </a:pPr>
            <a:endParaRPr sz="2160">
              <a:solidFill>
                <a:schemeClr val="dk1"/>
              </a:solidFill>
            </a:endParaRPr>
          </a:p>
        </p:txBody>
      </p:sp>
      <p:sp>
        <p:nvSpPr>
          <p:cNvPr id="1742" name="Google Shape;1742;g37a8f602c24_5_136"/>
          <p:cNvSpPr txBox="1">
            <a:spLocks noGrp="1"/>
          </p:cNvSpPr>
          <p:nvPr>
            <p:ph type="body" idx="1"/>
          </p:nvPr>
        </p:nvSpPr>
        <p:spPr>
          <a:xfrm>
            <a:off x="311700" y="949475"/>
            <a:ext cx="8234100" cy="3237900"/>
          </a:xfrm>
          <a:prstGeom prst="rect">
            <a:avLst/>
          </a:prstGeom>
          <a:noFill/>
          <a:ln>
            <a:noFill/>
          </a:ln>
        </p:spPr>
        <p:txBody>
          <a:bodyPr spcFirstLastPara="1" wrap="square" lIns="0" tIns="0" rIns="0" bIns="34275" anchor="t" anchorCtr="0">
            <a:normAutofit/>
          </a:bodyPr>
          <a:lstStyle/>
          <a:p>
            <a:pPr marL="0" lvl="0" indent="0" algn="l" rtl="0">
              <a:lnSpc>
                <a:spcPct val="90000"/>
              </a:lnSpc>
              <a:spcBef>
                <a:spcPts val="0"/>
              </a:spcBef>
              <a:spcAft>
                <a:spcPts val="0"/>
              </a:spcAft>
              <a:buSzPts val="1800"/>
              <a:buNone/>
            </a:pPr>
            <a:endParaRPr sz="1700">
              <a:latin typeface="Calibri"/>
              <a:ea typeface="Calibri"/>
              <a:cs typeface="Calibri"/>
              <a:sym typeface="Calibri"/>
            </a:endParaRPr>
          </a:p>
          <a:p>
            <a:pPr marL="0" lvl="0" indent="0" algn="l" rtl="0">
              <a:lnSpc>
                <a:spcPct val="90000"/>
              </a:lnSpc>
              <a:spcBef>
                <a:spcPts val="0"/>
              </a:spcBef>
              <a:spcAft>
                <a:spcPts val="0"/>
              </a:spcAft>
              <a:buSzPts val="1800"/>
              <a:buNone/>
            </a:pPr>
            <a:r>
              <a:rPr lang="en-US" sz="1800">
                <a:latin typeface="Calibri"/>
                <a:ea typeface="Calibri"/>
                <a:cs typeface="Calibri"/>
                <a:sym typeface="Calibri"/>
              </a:rPr>
              <a:t>Additionally, the following technical changes were identified: </a:t>
            </a:r>
            <a:endParaRPr sz="1800">
              <a:latin typeface="Calibri"/>
              <a:ea typeface="Calibri"/>
              <a:cs typeface="Calibri"/>
              <a:sym typeface="Calibri"/>
            </a:endParaRPr>
          </a:p>
          <a:p>
            <a:pPr marL="685800" lvl="1" indent="-279400" algn="l" rtl="0">
              <a:lnSpc>
                <a:spcPct val="90000"/>
              </a:lnSpc>
              <a:spcBef>
                <a:spcPts val="0"/>
              </a:spcBef>
              <a:spcAft>
                <a:spcPts val="0"/>
              </a:spcAft>
              <a:buSzPts val="1800"/>
              <a:buFont typeface="Calibri"/>
              <a:buChar char="○"/>
            </a:pPr>
            <a:r>
              <a:rPr lang="en-US">
                <a:latin typeface="Calibri"/>
                <a:ea typeface="Calibri"/>
                <a:cs typeface="Calibri"/>
                <a:sym typeface="Calibri"/>
              </a:rPr>
              <a:t>Update definition of pupil transportation vehicles to align with in 1 CCR 301-25</a:t>
            </a:r>
            <a:endParaRPr>
              <a:latin typeface="Calibri"/>
              <a:ea typeface="Calibri"/>
              <a:cs typeface="Calibri"/>
              <a:sym typeface="Calibri"/>
            </a:endParaRPr>
          </a:p>
          <a:p>
            <a:pPr marL="685800" lvl="1" indent="-279400" algn="l" rtl="0">
              <a:lnSpc>
                <a:spcPct val="90000"/>
              </a:lnSpc>
              <a:spcBef>
                <a:spcPts val="0"/>
              </a:spcBef>
              <a:spcAft>
                <a:spcPts val="0"/>
              </a:spcAft>
              <a:buSzPts val="1800"/>
              <a:buFont typeface="Calibri"/>
              <a:buChar char="○"/>
            </a:pPr>
            <a:r>
              <a:rPr lang="en-US">
                <a:latin typeface="Calibri"/>
                <a:ea typeface="Calibri"/>
                <a:cs typeface="Calibri"/>
                <a:sym typeface="Calibri"/>
              </a:rPr>
              <a:t>Add definition of legal residence to align with Section 22-32-113(4)</a:t>
            </a:r>
            <a:endParaRPr>
              <a:latin typeface="Calibri"/>
              <a:ea typeface="Calibri"/>
              <a:cs typeface="Calibri"/>
              <a:sym typeface="Calibri"/>
            </a:endParaRPr>
          </a:p>
          <a:p>
            <a:pPr marL="685800" lvl="1" indent="-279400" algn="l" rtl="0">
              <a:lnSpc>
                <a:spcPct val="90000"/>
              </a:lnSpc>
              <a:spcBef>
                <a:spcPts val="0"/>
              </a:spcBef>
              <a:spcAft>
                <a:spcPts val="0"/>
              </a:spcAft>
              <a:buSzPts val="1800"/>
              <a:buFont typeface="Calibri"/>
              <a:buChar char="○"/>
            </a:pPr>
            <a:r>
              <a:rPr lang="en-US">
                <a:latin typeface="Calibri"/>
                <a:ea typeface="Calibri"/>
                <a:cs typeface="Calibri"/>
                <a:sym typeface="Calibri"/>
              </a:rPr>
              <a:t>Clarify expenditures are to the state border</a:t>
            </a:r>
            <a:endParaRPr>
              <a:latin typeface="Calibri"/>
              <a:ea typeface="Calibri"/>
              <a:cs typeface="Calibri"/>
              <a:sym typeface="Calibri"/>
            </a:endParaRPr>
          </a:p>
          <a:p>
            <a:pPr marL="685800" lvl="1" indent="-279400" algn="l" rtl="0">
              <a:lnSpc>
                <a:spcPct val="90000"/>
              </a:lnSpc>
              <a:spcBef>
                <a:spcPts val="0"/>
              </a:spcBef>
              <a:spcAft>
                <a:spcPts val="0"/>
              </a:spcAft>
              <a:buSzPts val="1800"/>
              <a:buFont typeface="Calibri"/>
              <a:buChar char="○"/>
            </a:pPr>
            <a:r>
              <a:rPr lang="en-US">
                <a:latin typeface="Calibri"/>
                <a:ea typeface="Calibri"/>
                <a:cs typeface="Calibri"/>
                <a:sym typeface="Calibri"/>
              </a:rPr>
              <a:t>Update allowable additions or alterations, including:</a:t>
            </a:r>
            <a:endParaRPr>
              <a:latin typeface="Calibri"/>
              <a:ea typeface="Calibri"/>
              <a:cs typeface="Calibri"/>
              <a:sym typeface="Calibri"/>
            </a:endParaRPr>
          </a:p>
          <a:p>
            <a:pPr marL="1028700" lvl="2" indent="-279400" algn="l" rtl="0">
              <a:lnSpc>
                <a:spcPct val="90000"/>
              </a:lnSpc>
              <a:spcBef>
                <a:spcPts val="0"/>
              </a:spcBef>
              <a:spcAft>
                <a:spcPts val="0"/>
              </a:spcAft>
              <a:buSzPts val="1800"/>
              <a:buFont typeface="Calibri"/>
              <a:buChar char="•"/>
            </a:pPr>
            <a:r>
              <a:rPr lang="en-US" sz="1800">
                <a:latin typeface="Calibri"/>
                <a:ea typeface="Calibri"/>
                <a:cs typeface="Calibri"/>
                <a:sym typeface="Calibri"/>
              </a:rPr>
              <a:t>Updated terminology for supplemental braking systems</a:t>
            </a:r>
            <a:endParaRPr sz="1800">
              <a:latin typeface="Calibri"/>
              <a:ea typeface="Calibri"/>
              <a:cs typeface="Calibri"/>
              <a:sym typeface="Calibri"/>
            </a:endParaRPr>
          </a:p>
          <a:p>
            <a:pPr marL="1028700" lvl="2" indent="-279400" algn="l" rtl="0">
              <a:lnSpc>
                <a:spcPct val="90000"/>
              </a:lnSpc>
              <a:spcBef>
                <a:spcPts val="0"/>
              </a:spcBef>
              <a:spcAft>
                <a:spcPts val="0"/>
              </a:spcAft>
              <a:buSzPts val="1800"/>
              <a:buFont typeface="Calibri"/>
              <a:buChar char="•"/>
            </a:pPr>
            <a:r>
              <a:rPr lang="en-US" sz="1800">
                <a:latin typeface="Calibri"/>
                <a:ea typeface="Calibri"/>
                <a:cs typeface="Calibri"/>
                <a:sym typeface="Calibri"/>
              </a:rPr>
              <a:t>Update terminology for specialty equipped school buses</a:t>
            </a:r>
            <a:endParaRPr sz="1800">
              <a:latin typeface="Calibri"/>
              <a:ea typeface="Calibri"/>
              <a:cs typeface="Calibri"/>
              <a:sym typeface="Calibri"/>
            </a:endParaRPr>
          </a:p>
          <a:p>
            <a:pPr marL="1028700" lvl="2" indent="-279400" algn="l" rtl="0">
              <a:lnSpc>
                <a:spcPct val="90000"/>
              </a:lnSpc>
              <a:spcBef>
                <a:spcPts val="0"/>
              </a:spcBef>
              <a:spcAft>
                <a:spcPts val="0"/>
              </a:spcAft>
              <a:buSzPts val="1800"/>
              <a:buFont typeface="Calibri"/>
              <a:buChar char="•"/>
            </a:pPr>
            <a:r>
              <a:rPr lang="en-US" sz="1800">
                <a:latin typeface="Calibri"/>
                <a:ea typeface="Calibri"/>
                <a:cs typeface="Calibri"/>
                <a:sym typeface="Calibri"/>
              </a:rPr>
              <a:t>Clarify video surveillance cameras include internal and external cameras</a:t>
            </a:r>
            <a:endParaRPr sz="1800">
              <a:latin typeface="Calibri"/>
              <a:ea typeface="Calibri"/>
              <a:cs typeface="Calibri"/>
              <a:sym typeface="Calibri"/>
            </a:endParaRPr>
          </a:p>
          <a:p>
            <a:pPr marL="685800" lvl="1" indent="-279400" algn="l" rtl="0">
              <a:lnSpc>
                <a:spcPct val="90000"/>
              </a:lnSpc>
              <a:spcBef>
                <a:spcPts val="0"/>
              </a:spcBef>
              <a:spcAft>
                <a:spcPts val="0"/>
              </a:spcAft>
              <a:buSzPts val="1800"/>
              <a:buFont typeface="Calibri"/>
              <a:buChar char="○"/>
            </a:pPr>
            <a:r>
              <a:rPr lang="en-US">
                <a:latin typeface="Calibri"/>
                <a:ea typeface="Calibri"/>
                <a:cs typeface="Calibri"/>
                <a:sym typeface="Calibri"/>
              </a:rPr>
              <a:t>Streamline reporting and documentation requirements </a:t>
            </a:r>
            <a:endParaRPr>
              <a:latin typeface="Calibri"/>
              <a:ea typeface="Calibri"/>
              <a:cs typeface="Calibri"/>
              <a:sym typeface="Calibri"/>
            </a:endParaRPr>
          </a:p>
          <a:p>
            <a:pPr marL="685800" lvl="1" indent="-279400" algn="l" rtl="0">
              <a:lnSpc>
                <a:spcPct val="90000"/>
              </a:lnSpc>
              <a:spcBef>
                <a:spcPts val="0"/>
              </a:spcBef>
              <a:spcAft>
                <a:spcPts val="0"/>
              </a:spcAft>
              <a:buSzPts val="1800"/>
              <a:buFont typeface="Calibri"/>
              <a:buChar char="○"/>
            </a:pPr>
            <a:r>
              <a:rPr lang="en-US">
                <a:latin typeface="Calibri"/>
                <a:ea typeface="Calibri"/>
                <a:cs typeface="Calibri"/>
                <a:sym typeface="Calibri"/>
              </a:rPr>
              <a:t>Incorporated historical guidance on mileage into rule</a:t>
            </a:r>
            <a:endParaRPr>
              <a:latin typeface="Calibri"/>
              <a:ea typeface="Calibri"/>
              <a:cs typeface="Calibri"/>
              <a:sym typeface="Calibri"/>
            </a:endParaRPr>
          </a:p>
          <a:p>
            <a:pPr marL="0" lvl="0" indent="0" algn="l" rtl="0">
              <a:lnSpc>
                <a:spcPct val="90000"/>
              </a:lnSpc>
              <a:spcBef>
                <a:spcPts val="0"/>
              </a:spcBef>
              <a:spcAft>
                <a:spcPts val="0"/>
              </a:spcAft>
              <a:buSzPts val="1800"/>
              <a:buNone/>
            </a:pPr>
            <a:endParaRPr sz="18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746"/>
        <p:cNvGrpSpPr/>
        <p:nvPr/>
      </p:nvGrpSpPr>
      <p:grpSpPr>
        <a:xfrm>
          <a:off x="0" y="0"/>
          <a:ext cx="0" cy="0"/>
          <a:chOff x="0" y="0"/>
          <a:chExt cx="0" cy="0"/>
        </a:xfrm>
      </p:grpSpPr>
      <p:sp>
        <p:nvSpPr>
          <p:cNvPr id="1747" name="Google Shape;1747;g37a8f602c24_5_146"/>
          <p:cNvSpPr txBox="1">
            <a:spLocks noGrp="1"/>
          </p:cNvSpPr>
          <p:nvPr>
            <p:ph type="title"/>
          </p:nvPr>
        </p:nvSpPr>
        <p:spPr>
          <a:xfrm>
            <a:off x="311700" y="334700"/>
            <a:ext cx="7167900" cy="511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1620"/>
              <a:buFont typeface="Arial"/>
              <a:buNone/>
            </a:pPr>
            <a:r>
              <a:rPr lang="en-US" b="1">
                <a:solidFill>
                  <a:schemeClr val="dk1"/>
                </a:solidFill>
                <a:latin typeface="Calibri"/>
                <a:ea typeface="Calibri"/>
                <a:cs typeface="Calibri"/>
                <a:sym typeface="Calibri"/>
              </a:rPr>
              <a:t>Notice of Rulemaking - Rules for Accounting and Reporting</a:t>
            </a:r>
            <a:endParaRPr b="1">
              <a:solidFill>
                <a:schemeClr val="dk1"/>
              </a:solidFill>
              <a:latin typeface="Calibri"/>
              <a:ea typeface="Calibri"/>
              <a:cs typeface="Calibri"/>
              <a:sym typeface="Calibri"/>
            </a:endParaRPr>
          </a:p>
          <a:p>
            <a:pPr marL="0" lvl="0" indent="0" algn="l" rtl="0">
              <a:lnSpc>
                <a:spcPct val="90000"/>
              </a:lnSpc>
              <a:spcBef>
                <a:spcPts val="0"/>
              </a:spcBef>
              <a:spcAft>
                <a:spcPts val="0"/>
              </a:spcAft>
              <a:buClr>
                <a:schemeClr val="lt1"/>
              </a:buClr>
              <a:buSzPts val="1620"/>
              <a:buFont typeface="Arial"/>
              <a:buNone/>
            </a:pPr>
            <a:endParaRPr sz="2160">
              <a:solidFill>
                <a:schemeClr val="dk1"/>
              </a:solidFill>
            </a:endParaRPr>
          </a:p>
        </p:txBody>
      </p:sp>
      <p:sp>
        <p:nvSpPr>
          <p:cNvPr id="1748" name="Google Shape;1748;g37a8f602c24_5_146"/>
          <p:cNvSpPr txBox="1">
            <a:spLocks noGrp="1"/>
          </p:cNvSpPr>
          <p:nvPr>
            <p:ph type="body" idx="1"/>
          </p:nvPr>
        </p:nvSpPr>
        <p:spPr>
          <a:xfrm>
            <a:off x="311700" y="1152475"/>
            <a:ext cx="8234100" cy="3034800"/>
          </a:xfrm>
          <a:prstGeom prst="rect">
            <a:avLst/>
          </a:prstGeom>
          <a:noFill/>
          <a:ln>
            <a:noFill/>
          </a:ln>
        </p:spPr>
        <p:txBody>
          <a:bodyPr spcFirstLastPara="1" wrap="square" lIns="0" tIns="0" rIns="0" bIns="34275" anchor="t" anchorCtr="0">
            <a:normAutofit/>
          </a:bodyPr>
          <a:lstStyle/>
          <a:p>
            <a:pPr marL="0" lvl="0" indent="0" algn="l" rtl="0">
              <a:lnSpc>
                <a:spcPct val="90000"/>
              </a:lnSpc>
              <a:spcBef>
                <a:spcPts val="0"/>
              </a:spcBef>
              <a:spcAft>
                <a:spcPts val="0"/>
              </a:spcAft>
              <a:buSzPts val="1800"/>
              <a:buNone/>
            </a:pPr>
            <a:r>
              <a:rPr lang="en-US" sz="1800">
                <a:latin typeface="Calibri"/>
                <a:ea typeface="Calibri"/>
                <a:cs typeface="Calibri"/>
                <a:sym typeface="Calibri"/>
              </a:rPr>
              <a:t>The State Board of Education approved a Notice of Rulemaking for 1 CCR 301-11: Rules for Accounting and Reporting in August.</a:t>
            </a:r>
            <a:endParaRPr sz="1800">
              <a:latin typeface="Calibri"/>
              <a:ea typeface="Calibri"/>
              <a:cs typeface="Calibri"/>
              <a:sym typeface="Calibri"/>
            </a:endParaRPr>
          </a:p>
          <a:p>
            <a:pPr marL="0" lvl="0" indent="0" algn="l" rtl="0">
              <a:lnSpc>
                <a:spcPct val="90000"/>
              </a:lnSpc>
              <a:spcBef>
                <a:spcPts val="0"/>
              </a:spcBef>
              <a:spcAft>
                <a:spcPts val="0"/>
              </a:spcAft>
              <a:buSzPts val="1800"/>
              <a:buNone/>
            </a:pPr>
            <a:endParaRPr sz="1800">
              <a:latin typeface="Calibri"/>
              <a:ea typeface="Calibri"/>
              <a:cs typeface="Calibri"/>
              <a:sym typeface="Calibri"/>
            </a:endParaRPr>
          </a:p>
          <a:p>
            <a:pPr marL="0" lvl="0" indent="0" algn="l" rtl="0">
              <a:lnSpc>
                <a:spcPct val="90000"/>
              </a:lnSpc>
              <a:spcBef>
                <a:spcPts val="0"/>
              </a:spcBef>
              <a:spcAft>
                <a:spcPts val="0"/>
              </a:spcAft>
              <a:buSzPts val="1800"/>
              <a:buNone/>
            </a:pPr>
            <a:r>
              <a:rPr lang="en-US" sz="1800">
                <a:latin typeface="Calibri"/>
                <a:ea typeface="Calibri"/>
                <a:cs typeface="Calibri"/>
                <a:sym typeface="Calibri"/>
              </a:rPr>
              <a:t>Following a periodic review of these rules, the following technical changes were identified: </a:t>
            </a:r>
            <a:endParaRPr sz="1800">
              <a:latin typeface="Calibri"/>
              <a:ea typeface="Calibri"/>
              <a:cs typeface="Calibri"/>
              <a:sym typeface="Calibri"/>
            </a:endParaRPr>
          </a:p>
          <a:p>
            <a:pPr marL="685800" lvl="1" indent="-279400" algn="l" rtl="0">
              <a:lnSpc>
                <a:spcPct val="90000"/>
              </a:lnSpc>
              <a:spcBef>
                <a:spcPts val="0"/>
              </a:spcBef>
              <a:spcAft>
                <a:spcPts val="0"/>
              </a:spcAft>
              <a:buSzPts val="1800"/>
              <a:buFont typeface="Calibri"/>
              <a:buChar char="○"/>
            </a:pPr>
            <a:r>
              <a:rPr lang="en-US">
                <a:latin typeface="Calibri"/>
                <a:ea typeface="Calibri"/>
                <a:cs typeface="Calibri"/>
                <a:sym typeface="Calibri"/>
              </a:rPr>
              <a:t>Add reference to Universal Preschool Program</a:t>
            </a:r>
            <a:endParaRPr>
              <a:latin typeface="Calibri"/>
              <a:ea typeface="Calibri"/>
              <a:cs typeface="Calibri"/>
              <a:sym typeface="Calibri"/>
            </a:endParaRPr>
          </a:p>
          <a:p>
            <a:pPr marL="685800" lvl="1" indent="-279400" algn="l" rtl="0">
              <a:lnSpc>
                <a:spcPct val="90000"/>
              </a:lnSpc>
              <a:spcBef>
                <a:spcPts val="0"/>
              </a:spcBef>
              <a:spcAft>
                <a:spcPts val="0"/>
              </a:spcAft>
              <a:buSzPts val="1800"/>
              <a:buFont typeface="Calibri"/>
              <a:buChar char="○"/>
            </a:pPr>
            <a:r>
              <a:rPr lang="en-US">
                <a:latin typeface="Calibri"/>
                <a:ea typeface="Calibri"/>
                <a:cs typeface="Calibri"/>
                <a:sym typeface="Calibri"/>
              </a:rPr>
              <a:t>Add reference to Healthy School Meals for All</a:t>
            </a:r>
            <a:endParaRPr>
              <a:latin typeface="Calibri"/>
              <a:ea typeface="Calibri"/>
              <a:cs typeface="Calibri"/>
              <a:sym typeface="Calibri"/>
            </a:endParaRPr>
          </a:p>
          <a:p>
            <a:pPr marL="685800" lvl="1" indent="-279400" algn="l" rtl="0">
              <a:lnSpc>
                <a:spcPct val="90000"/>
              </a:lnSpc>
              <a:spcBef>
                <a:spcPts val="0"/>
              </a:spcBef>
              <a:spcAft>
                <a:spcPts val="0"/>
              </a:spcAft>
              <a:buSzPts val="1800"/>
              <a:buFont typeface="Calibri"/>
              <a:buChar char="○"/>
            </a:pPr>
            <a:r>
              <a:rPr lang="en-US">
                <a:latin typeface="Calibri"/>
                <a:ea typeface="Calibri"/>
                <a:cs typeface="Calibri"/>
                <a:sym typeface="Calibri"/>
              </a:rPr>
              <a:t>Remove reference to Breakfast After the Bell Nutrition Program</a:t>
            </a:r>
            <a:endParaRPr>
              <a:latin typeface="Calibri"/>
              <a:ea typeface="Calibri"/>
              <a:cs typeface="Calibri"/>
              <a:sym typeface="Calibri"/>
            </a:endParaRPr>
          </a:p>
          <a:p>
            <a:pPr marL="685800" lvl="1" indent="-279400" algn="l" rtl="0">
              <a:lnSpc>
                <a:spcPct val="90000"/>
              </a:lnSpc>
              <a:spcBef>
                <a:spcPts val="0"/>
              </a:spcBef>
              <a:spcAft>
                <a:spcPts val="0"/>
              </a:spcAft>
              <a:buSzPts val="1800"/>
              <a:buFont typeface="Calibri"/>
              <a:buChar char="○"/>
            </a:pPr>
            <a:r>
              <a:rPr lang="en-US">
                <a:latin typeface="Calibri"/>
                <a:ea typeface="Calibri"/>
                <a:cs typeface="Calibri"/>
                <a:sym typeface="Calibri"/>
              </a:rPr>
              <a:t>Add review requirement for the initial year of charging indirect costs to ensure accurate accounting </a:t>
            </a:r>
            <a:endParaRPr>
              <a:latin typeface="Calibri"/>
              <a:ea typeface="Calibri"/>
              <a:cs typeface="Calibri"/>
              <a:sym typeface="Calibri"/>
            </a:endParaRPr>
          </a:p>
          <a:p>
            <a:pPr marL="0" lvl="0" indent="0" algn="l" rtl="0">
              <a:lnSpc>
                <a:spcPct val="90000"/>
              </a:lnSpc>
              <a:spcBef>
                <a:spcPts val="0"/>
              </a:spcBef>
              <a:spcAft>
                <a:spcPts val="0"/>
              </a:spcAft>
              <a:buSzPts val="1800"/>
              <a:buNone/>
            </a:pPr>
            <a:endParaRPr sz="2400"/>
          </a:p>
        </p:txBody>
      </p:sp>
      <p:sp>
        <p:nvSpPr>
          <p:cNvPr id="1749" name="Google Shape;1749;g37a8f602c24_5_146"/>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753"/>
        <p:cNvGrpSpPr/>
        <p:nvPr/>
      </p:nvGrpSpPr>
      <p:grpSpPr>
        <a:xfrm>
          <a:off x="0" y="0"/>
          <a:ext cx="0" cy="0"/>
          <a:chOff x="0" y="0"/>
          <a:chExt cx="0" cy="0"/>
        </a:xfrm>
      </p:grpSpPr>
      <p:sp>
        <p:nvSpPr>
          <p:cNvPr id="1754" name="Google Shape;1754;g37d36d6bc11_0_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1800"/>
              <a:buFont typeface="Arial"/>
              <a:buNone/>
            </a:pPr>
            <a:r>
              <a:rPr lang="en-US" sz="2400">
                <a:solidFill>
                  <a:schemeClr val="dk1"/>
                </a:solidFill>
              </a:rPr>
              <a:t>Feedback on Rulemaking </a:t>
            </a:r>
            <a:endParaRPr sz="2400">
              <a:solidFill>
                <a:schemeClr val="dk1"/>
              </a:solidFill>
            </a:endParaRPr>
          </a:p>
          <a:p>
            <a:pPr marL="0" lvl="0" indent="0" algn="l" rtl="0">
              <a:lnSpc>
                <a:spcPct val="90000"/>
              </a:lnSpc>
              <a:spcBef>
                <a:spcPts val="0"/>
              </a:spcBef>
              <a:spcAft>
                <a:spcPts val="0"/>
              </a:spcAft>
              <a:buClr>
                <a:schemeClr val="lt1"/>
              </a:buClr>
              <a:buSzPts val="1800"/>
              <a:buFont typeface="Arial"/>
              <a:buNone/>
            </a:pPr>
            <a:endParaRPr sz="2400">
              <a:solidFill>
                <a:schemeClr val="dk1"/>
              </a:solidFill>
            </a:endParaRPr>
          </a:p>
        </p:txBody>
      </p:sp>
      <p:sp>
        <p:nvSpPr>
          <p:cNvPr id="1755" name="Google Shape;1755;g37d36d6bc11_0_0"/>
          <p:cNvSpPr txBox="1">
            <a:spLocks noGrp="1"/>
          </p:cNvSpPr>
          <p:nvPr>
            <p:ph type="body" idx="1"/>
          </p:nvPr>
        </p:nvSpPr>
        <p:spPr>
          <a:xfrm>
            <a:off x="311700" y="1152475"/>
            <a:ext cx="8234100" cy="3034800"/>
          </a:xfrm>
          <a:prstGeom prst="rect">
            <a:avLst/>
          </a:prstGeom>
          <a:noFill/>
          <a:ln>
            <a:noFill/>
          </a:ln>
        </p:spPr>
        <p:txBody>
          <a:bodyPr spcFirstLastPara="1" wrap="square" lIns="0" tIns="0" rIns="0" bIns="34275" anchor="t" anchorCtr="0">
            <a:normAutofit lnSpcReduction="10000"/>
          </a:bodyPr>
          <a:lstStyle/>
          <a:p>
            <a:pPr marL="0" lvl="0" indent="0" algn="l" rtl="0">
              <a:lnSpc>
                <a:spcPct val="115000"/>
              </a:lnSpc>
              <a:spcBef>
                <a:spcPts val="1200"/>
              </a:spcBef>
              <a:spcAft>
                <a:spcPts val="0"/>
              </a:spcAft>
              <a:buClr>
                <a:schemeClr val="dk1"/>
              </a:buClr>
              <a:buSzPts val="1100"/>
              <a:buFont typeface="Arial"/>
              <a:buNone/>
            </a:pPr>
            <a:r>
              <a:rPr lang="en-US" sz="1900"/>
              <a:t>Details on these rulemakings in progress can be found at:</a:t>
            </a:r>
            <a:r>
              <a:rPr lang="en-US" sz="1900">
                <a:uFill>
                  <a:noFill/>
                </a:uFill>
                <a:hlinkClick r:id="rId3"/>
              </a:rPr>
              <a:t> </a:t>
            </a:r>
            <a:r>
              <a:rPr lang="en-US" sz="1900" u="sng">
                <a:solidFill>
                  <a:schemeClr val="hlink"/>
                </a:solidFill>
                <a:hlinkClick r:id="rId3"/>
              </a:rPr>
              <a:t>http://www.cde.state.co.us/cdefinance/noticerulemaking_1ccr30139_psfa</a:t>
            </a:r>
            <a:r>
              <a:rPr lang="en-US" sz="1900"/>
              <a:t>.</a:t>
            </a:r>
            <a:endParaRPr sz="1900"/>
          </a:p>
          <a:p>
            <a:pPr marL="0" lvl="0" indent="0" algn="l" rtl="0">
              <a:lnSpc>
                <a:spcPct val="115000"/>
              </a:lnSpc>
              <a:spcBef>
                <a:spcPts val="1200"/>
              </a:spcBef>
              <a:spcAft>
                <a:spcPts val="0"/>
              </a:spcAft>
              <a:buSzPts val="1100"/>
              <a:buNone/>
            </a:pPr>
            <a:r>
              <a:rPr lang="en-US" sz="1900"/>
              <a:t>We encourage interested parties to attend the rulemaking hearing to provide testimony. The hearings for </a:t>
            </a:r>
            <a:r>
              <a:rPr lang="en-US"/>
              <a:t>1 CCR 301-14 and 1 CCR 301-11 are anticipated at the October State Board of Education meeting (October 8th or 9th).</a:t>
            </a:r>
            <a:endParaRPr sz="2000"/>
          </a:p>
          <a:p>
            <a:pPr marL="0" lvl="0" indent="0" algn="l" rtl="0">
              <a:lnSpc>
                <a:spcPct val="115000"/>
              </a:lnSpc>
              <a:spcBef>
                <a:spcPts val="1200"/>
              </a:spcBef>
              <a:spcAft>
                <a:spcPts val="0"/>
              </a:spcAft>
              <a:buSzPts val="1100"/>
              <a:buNone/>
            </a:pPr>
            <a:r>
              <a:rPr lang="en-US" sz="1900"/>
              <a:t>Additionally, you may provide written testimony via</a:t>
            </a:r>
            <a:r>
              <a:rPr lang="en-US" sz="1900">
                <a:uFill>
                  <a:noFill/>
                </a:uFill>
                <a:hlinkClick r:id="rId4"/>
              </a:rPr>
              <a:t> </a:t>
            </a:r>
            <a:r>
              <a:rPr lang="en-US" sz="1900" u="sng">
                <a:solidFill>
                  <a:schemeClr val="hlink"/>
                </a:solidFill>
                <a:hlinkClick r:id="rId4"/>
              </a:rPr>
              <a:t>this form</a:t>
            </a:r>
            <a:r>
              <a:rPr lang="en-US" sz="1900"/>
              <a:t>.  </a:t>
            </a:r>
            <a:endParaRPr sz="1900"/>
          </a:p>
          <a:p>
            <a:pPr marL="0" lvl="0" indent="0" algn="l" rtl="0">
              <a:lnSpc>
                <a:spcPct val="115000"/>
              </a:lnSpc>
              <a:spcBef>
                <a:spcPts val="1200"/>
              </a:spcBef>
              <a:spcAft>
                <a:spcPts val="0"/>
              </a:spcAft>
              <a:buClr>
                <a:schemeClr val="dk1"/>
              </a:buClr>
              <a:buSzPts val="1100"/>
              <a:buFont typeface="Arial"/>
              <a:buNone/>
            </a:pPr>
            <a:r>
              <a:rPr lang="en-US" sz="1900"/>
              <a:t>If you have </a:t>
            </a:r>
            <a:r>
              <a:rPr lang="en-US"/>
              <a:t>any questions, please contact Jennifer Okes at </a:t>
            </a:r>
            <a:r>
              <a:rPr lang="en-US" sz="1900" u="sng">
                <a:solidFill>
                  <a:schemeClr val="hlink"/>
                </a:solidFill>
              </a:rPr>
              <a:t>Okes_J@cde.state.co.us</a:t>
            </a:r>
            <a:r>
              <a:rPr lang="en-US"/>
              <a:t>. </a:t>
            </a:r>
            <a:endParaRPr sz="1100">
              <a:latin typeface="Arial"/>
              <a:ea typeface="Arial"/>
              <a:cs typeface="Arial"/>
              <a:sym typeface="Arial"/>
            </a:endParaRPr>
          </a:p>
          <a:p>
            <a:pPr marL="0" lvl="0" indent="0" algn="l" rtl="0">
              <a:lnSpc>
                <a:spcPct val="115000"/>
              </a:lnSpc>
              <a:spcBef>
                <a:spcPts val="1200"/>
              </a:spcBef>
              <a:spcAft>
                <a:spcPts val="1200"/>
              </a:spcAft>
              <a:buSzPts val="1100"/>
              <a:buNone/>
            </a:pPr>
            <a:r>
              <a:rPr lang="en-US" sz="1100">
                <a:latin typeface="Arial"/>
                <a:ea typeface="Arial"/>
                <a:cs typeface="Arial"/>
                <a:sym typeface="Arial"/>
              </a:rPr>
              <a:t> </a:t>
            </a:r>
            <a:endParaRPr sz="2400"/>
          </a:p>
        </p:txBody>
      </p:sp>
      <p:sp>
        <p:nvSpPr>
          <p:cNvPr id="1756" name="Google Shape;1756;g37d36d6bc11_0_0"/>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760"/>
        <p:cNvGrpSpPr/>
        <p:nvPr/>
      </p:nvGrpSpPr>
      <p:grpSpPr>
        <a:xfrm>
          <a:off x="0" y="0"/>
          <a:ext cx="0" cy="0"/>
          <a:chOff x="0" y="0"/>
          <a:chExt cx="0" cy="0"/>
        </a:xfrm>
      </p:grpSpPr>
      <p:sp>
        <p:nvSpPr>
          <p:cNvPr id="1761" name="Google Shape;1761;g37a8f602c24_0_0"/>
          <p:cNvSpPr txBox="1">
            <a:spLocks noGrp="1"/>
          </p:cNvSpPr>
          <p:nvPr>
            <p:ph type="title"/>
          </p:nvPr>
        </p:nvSpPr>
        <p:spPr>
          <a:xfrm>
            <a:off x="311700" y="105100"/>
            <a:ext cx="86262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US" b="1">
                <a:latin typeface="Calibri"/>
                <a:ea typeface="Calibri"/>
                <a:cs typeface="Calibri"/>
                <a:sym typeface="Calibri"/>
              </a:rPr>
              <a:t>Training upcoming schedule</a:t>
            </a:r>
            <a:endParaRPr b="1">
              <a:latin typeface="Calibri"/>
              <a:ea typeface="Calibri"/>
              <a:cs typeface="Calibri"/>
              <a:sym typeface="Calibri"/>
            </a:endParaRPr>
          </a:p>
        </p:txBody>
      </p:sp>
      <p:sp>
        <p:nvSpPr>
          <p:cNvPr id="1762" name="Google Shape;1762;g37a8f602c24_0_0"/>
          <p:cNvSpPr txBox="1">
            <a:spLocks noGrp="1"/>
          </p:cNvSpPr>
          <p:nvPr>
            <p:ph type="body" idx="1"/>
          </p:nvPr>
        </p:nvSpPr>
        <p:spPr>
          <a:xfrm>
            <a:off x="0" y="888550"/>
            <a:ext cx="3928200" cy="35652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600"/>
              <a:buNone/>
            </a:pPr>
            <a:r>
              <a:rPr lang="en-US" sz="2000">
                <a:latin typeface="Calibri"/>
                <a:ea typeface="Calibri"/>
                <a:cs typeface="Calibri"/>
                <a:sym typeface="Calibri"/>
              </a:rPr>
              <a:t>CDE/CSFP Strategic School Finance</a:t>
            </a:r>
            <a:endParaRPr sz="2000">
              <a:latin typeface="Calibri"/>
              <a:ea typeface="Calibri"/>
              <a:cs typeface="Calibri"/>
              <a:sym typeface="Calibri"/>
            </a:endParaRPr>
          </a:p>
          <a:p>
            <a:pPr marL="457200" lvl="0" indent="-355600" algn="l" rtl="0">
              <a:lnSpc>
                <a:spcPct val="115000"/>
              </a:lnSpc>
              <a:spcBef>
                <a:spcPts val="1200"/>
              </a:spcBef>
              <a:spcAft>
                <a:spcPts val="0"/>
              </a:spcAft>
              <a:buSzPts val="2000"/>
              <a:buFont typeface="Calibri"/>
              <a:buChar char="●"/>
            </a:pPr>
            <a:r>
              <a:rPr lang="en-US" sz="2000">
                <a:latin typeface="Calibri"/>
                <a:ea typeface="Calibri"/>
                <a:cs typeface="Calibri"/>
                <a:sym typeface="Calibri"/>
              </a:rPr>
              <a:t>Parachute, Co </a:t>
            </a:r>
            <a:endParaRPr sz="2000">
              <a:latin typeface="Calibri"/>
              <a:ea typeface="Calibri"/>
              <a:cs typeface="Calibri"/>
              <a:sym typeface="Calibri"/>
            </a:endParaRPr>
          </a:p>
          <a:p>
            <a:pPr marL="914400" lvl="1" indent="-355600" algn="l" rtl="0">
              <a:lnSpc>
                <a:spcPct val="115000"/>
              </a:lnSpc>
              <a:spcBef>
                <a:spcPts val="0"/>
              </a:spcBef>
              <a:spcAft>
                <a:spcPts val="0"/>
              </a:spcAft>
              <a:buSzPts val="2000"/>
              <a:buFont typeface="Calibri"/>
              <a:buChar char="○"/>
            </a:pPr>
            <a:r>
              <a:rPr lang="en-US" sz="2000">
                <a:latin typeface="Calibri"/>
                <a:ea typeface="Calibri"/>
                <a:cs typeface="Calibri"/>
                <a:sym typeface="Calibri"/>
              </a:rPr>
              <a:t> 9/26/25 - 9/27/25</a:t>
            </a:r>
            <a:endParaRPr sz="2000">
              <a:latin typeface="Calibri"/>
              <a:ea typeface="Calibri"/>
              <a:cs typeface="Calibri"/>
              <a:sym typeface="Calibri"/>
            </a:endParaRPr>
          </a:p>
          <a:p>
            <a:pPr marL="457200" lvl="0" indent="-355600" algn="l" rtl="0">
              <a:lnSpc>
                <a:spcPct val="115000"/>
              </a:lnSpc>
              <a:spcBef>
                <a:spcPts val="0"/>
              </a:spcBef>
              <a:spcAft>
                <a:spcPts val="0"/>
              </a:spcAft>
              <a:buSzPts val="2000"/>
              <a:buFont typeface="Calibri"/>
              <a:buChar char="●"/>
            </a:pPr>
            <a:r>
              <a:rPr lang="en-US" sz="2000">
                <a:latin typeface="Calibri"/>
                <a:ea typeface="Calibri"/>
                <a:cs typeface="Calibri"/>
                <a:sym typeface="Calibri"/>
              </a:rPr>
              <a:t>Monument, Co </a:t>
            </a:r>
            <a:endParaRPr sz="2000">
              <a:latin typeface="Calibri"/>
              <a:ea typeface="Calibri"/>
              <a:cs typeface="Calibri"/>
              <a:sym typeface="Calibri"/>
            </a:endParaRPr>
          </a:p>
          <a:p>
            <a:pPr marL="914400" lvl="1" indent="-355600" algn="l" rtl="0">
              <a:lnSpc>
                <a:spcPct val="115000"/>
              </a:lnSpc>
              <a:spcBef>
                <a:spcPts val="0"/>
              </a:spcBef>
              <a:spcAft>
                <a:spcPts val="0"/>
              </a:spcAft>
              <a:buSzPts val="2000"/>
              <a:buFont typeface="Calibri"/>
              <a:buChar char="○"/>
            </a:pPr>
            <a:r>
              <a:rPr lang="en-US" sz="2000">
                <a:latin typeface="Calibri"/>
                <a:ea typeface="Calibri"/>
                <a:cs typeface="Calibri"/>
                <a:sym typeface="Calibri"/>
              </a:rPr>
              <a:t>10/2/25 - 10/3/25</a:t>
            </a:r>
            <a:endParaRPr sz="2000">
              <a:latin typeface="Calibri"/>
              <a:ea typeface="Calibri"/>
              <a:cs typeface="Calibri"/>
              <a:sym typeface="Calibri"/>
            </a:endParaRPr>
          </a:p>
          <a:p>
            <a:pPr marL="457200" lvl="0" indent="0" algn="l" rtl="0">
              <a:lnSpc>
                <a:spcPct val="115000"/>
              </a:lnSpc>
              <a:spcBef>
                <a:spcPts val="1200"/>
              </a:spcBef>
              <a:spcAft>
                <a:spcPts val="1200"/>
              </a:spcAft>
              <a:buNone/>
            </a:pPr>
            <a:endParaRPr sz="2000">
              <a:latin typeface="Calibri"/>
              <a:ea typeface="Calibri"/>
              <a:cs typeface="Calibri"/>
              <a:sym typeface="Calibri"/>
            </a:endParaRPr>
          </a:p>
        </p:txBody>
      </p:sp>
      <p:sp>
        <p:nvSpPr>
          <p:cNvPr id="1763" name="Google Shape;1763;g37a8f602c24_0_0"/>
          <p:cNvSpPr txBox="1">
            <a:spLocks noGrp="1"/>
          </p:cNvSpPr>
          <p:nvPr>
            <p:ph type="body" idx="1"/>
          </p:nvPr>
        </p:nvSpPr>
        <p:spPr>
          <a:xfrm>
            <a:off x="3928200" y="877025"/>
            <a:ext cx="5276100" cy="35652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None/>
            </a:pPr>
            <a:r>
              <a:rPr lang="en-US" sz="2000">
                <a:latin typeface="Calibri"/>
                <a:ea typeface="Calibri"/>
                <a:cs typeface="Calibri"/>
                <a:sym typeface="Calibri"/>
              </a:rPr>
              <a:t>Office Hours Training</a:t>
            </a:r>
            <a:endParaRPr sz="2000">
              <a:latin typeface="Calibri"/>
              <a:ea typeface="Calibri"/>
              <a:cs typeface="Calibri"/>
              <a:sym typeface="Calibri"/>
            </a:endParaRPr>
          </a:p>
          <a:p>
            <a:pPr marL="457200" lvl="0" indent="-355600" algn="l" rtl="0">
              <a:lnSpc>
                <a:spcPct val="115000"/>
              </a:lnSpc>
              <a:spcBef>
                <a:spcPts val="1200"/>
              </a:spcBef>
              <a:spcAft>
                <a:spcPts val="0"/>
              </a:spcAft>
              <a:buSzPts val="2000"/>
              <a:buFont typeface="Calibri"/>
              <a:buChar char="●"/>
            </a:pPr>
            <a:r>
              <a:rPr lang="en-US" sz="2000">
                <a:latin typeface="Calibri"/>
                <a:ea typeface="Calibri"/>
                <a:cs typeface="Calibri"/>
                <a:sym typeface="Calibri"/>
              </a:rPr>
              <a:t>School Finance 101 - 10/9/25</a:t>
            </a:r>
            <a:endParaRPr sz="2000">
              <a:latin typeface="Calibri"/>
              <a:ea typeface="Calibri"/>
              <a:cs typeface="Calibri"/>
              <a:sym typeface="Calibri"/>
            </a:endParaRPr>
          </a:p>
          <a:p>
            <a:pPr marL="457200" lvl="0" indent="-355600" algn="l" rtl="0">
              <a:lnSpc>
                <a:spcPct val="115000"/>
              </a:lnSpc>
              <a:spcBef>
                <a:spcPts val="0"/>
              </a:spcBef>
              <a:spcAft>
                <a:spcPts val="0"/>
              </a:spcAft>
              <a:buSzPts val="2000"/>
              <a:buFont typeface="Calibri"/>
              <a:buChar char="●"/>
            </a:pPr>
            <a:r>
              <a:rPr lang="en-US" sz="2000">
                <a:latin typeface="Calibri"/>
                <a:ea typeface="Calibri"/>
                <a:cs typeface="Calibri"/>
                <a:sym typeface="Calibri"/>
              </a:rPr>
              <a:t>Grants Mgmt 101 - 10/30/25</a:t>
            </a:r>
            <a:endParaRPr sz="2000">
              <a:latin typeface="Calibri"/>
              <a:ea typeface="Calibri"/>
              <a:cs typeface="Calibri"/>
              <a:sym typeface="Calibri"/>
            </a:endParaRPr>
          </a:p>
          <a:p>
            <a:pPr marL="457200" lvl="0" indent="-355600" algn="l" rtl="0">
              <a:lnSpc>
                <a:spcPct val="115000"/>
              </a:lnSpc>
              <a:spcBef>
                <a:spcPts val="0"/>
              </a:spcBef>
              <a:spcAft>
                <a:spcPts val="0"/>
              </a:spcAft>
              <a:buSzPts val="2000"/>
              <a:buFont typeface="Calibri"/>
              <a:buChar char="●"/>
            </a:pPr>
            <a:r>
              <a:rPr lang="en-US" sz="2000">
                <a:latin typeface="Calibri"/>
                <a:ea typeface="Calibri"/>
                <a:cs typeface="Calibri"/>
                <a:sym typeface="Calibri"/>
              </a:rPr>
              <a:t>Certifying District Mills -11/12/25</a:t>
            </a:r>
            <a:endParaRPr sz="2000">
              <a:latin typeface="Calibri"/>
              <a:ea typeface="Calibri"/>
              <a:cs typeface="Calibri"/>
              <a:sym typeface="Calibri"/>
            </a:endParaRPr>
          </a:p>
          <a:p>
            <a:pPr marL="457200" lvl="0" indent="-355600" algn="l" rtl="0">
              <a:spcBef>
                <a:spcPts val="0"/>
              </a:spcBef>
              <a:spcAft>
                <a:spcPts val="0"/>
              </a:spcAft>
              <a:buSzPts val="2000"/>
              <a:buFont typeface="Calibri"/>
              <a:buChar char="●"/>
            </a:pPr>
            <a:r>
              <a:rPr lang="en-US" sz="2000">
                <a:latin typeface="Calibri"/>
                <a:ea typeface="Calibri"/>
                <a:cs typeface="Calibri"/>
                <a:sym typeface="Calibri"/>
              </a:rPr>
              <a:t>Certifying District Mills for 100% Local Funded -11/19/25</a:t>
            </a:r>
            <a:endParaRPr sz="2000">
              <a:latin typeface="Calibri"/>
              <a:ea typeface="Calibri"/>
              <a:cs typeface="Calibri"/>
              <a:sym typeface="Calibri"/>
            </a:endParaRPr>
          </a:p>
          <a:p>
            <a:pPr marL="457200" lvl="0" indent="-355600" algn="l" rtl="0">
              <a:lnSpc>
                <a:spcPct val="115000"/>
              </a:lnSpc>
              <a:spcBef>
                <a:spcPts val="0"/>
              </a:spcBef>
              <a:spcAft>
                <a:spcPts val="0"/>
              </a:spcAft>
              <a:buSzPts val="2000"/>
              <a:buFont typeface="Calibri"/>
              <a:buChar char="●"/>
            </a:pPr>
            <a:r>
              <a:rPr lang="en-US" sz="2000">
                <a:latin typeface="Calibri"/>
                <a:ea typeface="Calibri"/>
                <a:cs typeface="Calibri"/>
                <a:sym typeface="Calibri"/>
              </a:rPr>
              <a:t>Budget Planning I - 12/11/25</a:t>
            </a:r>
            <a:endParaRPr sz="2000">
              <a:latin typeface="Calibri"/>
              <a:ea typeface="Calibri"/>
              <a:cs typeface="Calibri"/>
              <a:sym typeface="Calibri"/>
            </a:endParaRPr>
          </a:p>
          <a:p>
            <a:pPr marL="457200" lvl="0" indent="-355600" algn="l" rtl="0">
              <a:lnSpc>
                <a:spcPct val="115000"/>
              </a:lnSpc>
              <a:spcBef>
                <a:spcPts val="0"/>
              </a:spcBef>
              <a:spcAft>
                <a:spcPts val="0"/>
              </a:spcAft>
              <a:buSzPts val="2000"/>
              <a:buFont typeface="Calibri"/>
              <a:buChar char="●"/>
            </a:pPr>
            <a:r>
              <a:rPr lang="en-US" sz="2000">
                <a:latin typeface="Calibri"/>
                <a:ea typeface="Calibri"/>
                <a:cs typeface="Calibri"/>
                <a:sym typeface="Calibri"/>
              </a:rPr>
              <a:t>Financial Policies - Jan 2026 (TBD)</a:t>
            </a:r>
            <a:endParaRPr sz="2000">
              <a:latin typeface="Calibri"/>
              <a:ea typeface="Calibri"/>
              <a:cs typeface="Calibri"/>
              <a:sym typeface="Calibri"/>
            </a:endParaRPr>
          </a:p>
          <a:p>
            <a:pPr marL="457200" lvl="0" indent="-355600" algn="l" rtl="0">
              <a:lnSpc>
                <a:spcPct val="115000"/>
              </a:lnSpc>
              <a:spcBef>
                <a:spcPts val="0"/>
              </a:spcBef>
              <a:spcAft>
                <a:spcPts val="0"/>
              </a:spcAft>
              <a:buSzPts val="2000"/>
              <a:buFont typeface="Calibri"/>
              <a:buChar char="●"/>
            </a:pPr>
            <a:r>
              <a:rPr lang="en-US" sz="2000">
                <a:latin typeface="Calibri"/>
                <a:ea typeface="Calibri"/>
                <a:cs typeface="Calibri"/>
                <a:sym typeface="Calibri"/>
              </a:rPr>
              <a:t>Fund Balance - 2/19/26</a:t>
            </a:r>
            <a:endParaRPr sz="2000">
              <a:latin typeface="Calibri"/>
              <a:ea typeface="Calibri"/>
              <a:cs typeface="Calibri"/>
              <a:sym typeface="Calibri"/>
            </a:endParaRPr>
          </a:p>
          <a:p>
            <a:pPr marL="457200" lvl="0" indent="-355600" algn="l" rtl="0">
              <a:lnSpc>
                <a:spcPct val="115000"/>
              </a:lnSpc>
              <a:spcBef>
                <a:spcPts val="0"/>
              </a:spcBef>
              <a:spcAft>
                <a:spcPts val="0"/>
              </a:spcAft>
              <a:buSzPts val="2000"/>
              <a:buFont typeface="Calibri"/>
              <a:buChar char="●"/>
            </a:pPr>
            <a:r>
              <a:rPr lang="en-US" sz="2000">
                <a:latin typeface="Calibri"/>
                <a:ea typeface="Calibri"/>
                <a:cs typeface="Calibri"/>
                <a:sym typeface="Calibri"/>
              </a:rPr>
              <a:t>Budget Planning II - 3/12/26</a:t>
            </a:r>
            <a:endParaRPr sz="2000">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767"/>
        <p:cNvGrpSpPr/>
        <p:nvPr/>
      </p:nvGrpSpPr>
      <p:grpSpPr>
        <a:xfrm>
          <a:off x="0" y="0"/>
          <a:ext cx="0" cy="0"/>
          <a:chOff x="0" y="0"/>
          <a:chExt cx="0" cy="0"/>
        </a:xfrm>
      </p:grpSpPr>
      <p:sp>
        <p:nvSpPr>
          <p:cNvPr id="1768" name="Google Shape;1768;g37a8f602c24_0_5"/>
          <p:cNvSpPr txBox="1">
            <a:spLocks noGrp="1"/>
          </p:cNvSpPr>
          <p:nvPr>
            <p:ph type="title"/>
          </p:nvPr>
        </p:nvSpPr>
        <p:spPr>
          <a:xfrm>
            <a:off x="311700" y="105100"/>
            <a:ext cx="86262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US" b="1">
                <a:latin typeface="Calibri"/>
                <a:ea typeface="Calibri"/>
                <a:cs typeface="Calibri"/>
                <a:sym typeface="Calibri"/>
              </a:rPr>
              <a:t>Training Strategy</a:t>
            </a:r>
            <a:endParaRPr b="1">
              <a:latin typeface="Calibri"/>
              <a:ea typeface="Calibri"/>
              <a:cs typeface="Calibri"/>
              <a:sym typeface="Calibri"/>
            </a:endParaRPr>
          </a:p>
        </p:txBody>
      </p:sp>
      <p:sp>
        <p:nvSpPr>
          <p:cNvPr id="1769" name="Google Shape;1769;g37a8f602c24_0_5"/>
          <p:cNvSpPr txBox="1">
            <a:spLocks noGrp="1"/>
          </p:cNvSpPr>
          <p:nvPr>
            <p:ph type="body" idx="1"/>
          </p:nvPr>
        </p:nvSpPr>
        <p:spPr>
          <a:xfrm>
            <a:off x="311699" y="1152475"/>
            <a:ext cx="8626200" cy="3034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600"/>
              <a:buNone/>
            </a:pPr>
            <a:r>
              <a:rPr lang="en-US" sz="2000">
                <a:latin typeface="Calibri"/>
                <a:ea typeface="Calibri"/>
                <a:cs typeface="Calibri"/>
                <a:sym typeface="Calibri"/>
              </a:rPr>
              <a:t>New Training Strategy</a:t>
            </a:r>
            <a:endParaRPr sz="2000">
              <a:latin typeface="Calibri"/>
              <a:ea typeface="Calibri"/>
              <a:cs typeface="Calibri"/>
              <a:sym typeface="Calibri"/>
            </a:endParaRPr>
          </a:p>
          <a:p>
            <a:pPr marL="457200" lvl="0" indent="-355600" algn="l" rtl="0">
              <a:lnSpc>
                <a:spcPct val="115000"/>
              </a:lnSpc>
              <a:spcBef>
                <a:spcPts val="1200"/>
              </a:spcBef>
              <a:spcAft>
                <a:spcPts val="0"/>
              </a:spcAft>
              <a:buSzPts val="2000"/>
              <a:buFont typeface="Calibri"/>
              <a:buChar char="●"/>
            </a:pPr>
            <a:r>
              <a:rPr lang="en-US" sz="2000">
                <a:latin typeface="Calibri"/>
                <a:ea typeface="Calibri"/>
                <a:cs typeface="Calibri"/>
                <a:sym typeface="Calibri"/>
              </a:rPr>
              <a:t>Pre-assessments</a:t>
            </a:r>
            <a:endParaRPr sz="2000">
              <a:latin typeface="Calibri"/>
              <a:ea typeface="Calibri"/>
              <a:cs typeface="Calibri"/>
              <a:sym typeface="Calibri"/>
            </a:endParaRPr>
          </a:p>
          <a:p>
            <a:pPr marL="457200" lvl="0" indent="-355600" algn="l" rtl="0">
              <a:lnSpc>
                <a:spcPct val="115000"/>
              </a:lnSpc>
              <a:spcBef>
                <a:spcPts val="0"/>
              </a:spcBef>
              <a:spcAft>
                <a:spcPts val="0"/>
              </a:spcAft>
              <a:buSzPts val="2000"/>
              <a:buFont typeface="Calibri"/>
              <a:buChar char="●"/>
            </a:pPr>
            <a:r>
              <a:rPr lang="en-US" sz="2000">
                <a:latin typeface="Calibri"/>
                <a:ea typeface="Calibri"/>
                <a:cs typeface="Calibri"/>
                <a:sym typeface="Calibri"/>
              </a:rPr>
              <a:t>Post-assessments</a:t>
            </a:r>
            <a:endParaRPr sz="2000">
              <a:latin typeface="Calibri"/>
              <a:ea typeface="Calibri"/>
              <a:cs typeface="Calibri"/>
              <a:sym typeface="Calibri"/>
            </a:endParaRPr>
          </a:p>
          <a:p>
            <a:pPr marL="457200" lvl="0" indent="-355600" algn="l" rtl="0">
              <a:lnSpc>
                <a:spcPct val="115000"/>
              </a:lnSpc>
              <a:spcBef>
                <a:spcPts val="0"/>
              </a:spcBef>
              <a:spcAft>
                <a:spcPts val="0"/>
              </a:spcAft>
              <a:buSzPts val="2000"/>
              <a:buFont typeface="Calibri"/>
              <a:buChar char="●"/>
            </a:pPr>
            <a:r>
              <a:rPr lang="en-US" sz="2000">
                <a:latin typeface="Calibri"/>
                <a:ea typeface="Calibri"/>
                <a:cs typeface="Calibri"/>
                <a:sym typeface="Calibri"/>
              </a:rPr>
              <a:t>Short Training Videos (approx 15-20 mins)</a:t>
            </a:r>
            <a:endParaRPr sz="2000">
              <a:latin typeface="Calibri"/>
              <a:ea typeface="Calibri"/>
              <a:cs typeface="Calibri"/>
              <a:sym typeface="Calibri"/>
            </a:endParaRPr>
          </a:p>
          <a:p>
            <a:pPr marL="0" lvl="0" indent="0" algn="l" rtl="0">
              <a:lnSpc>
                <a:spcPct val="115000"/>
              </a:lnSpc>
              <a:spcBef>
                <a:spcPts val="1200"/>
              </a:spcBef>
              <a:spcAft>
                <a:spcPts val="1200"/>
              </a:spcAft>
              <a:buSzPts val="1600"/>
              <a:buNone/>
            </a:pPr>
            <a:endParaRPr sz="2000">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773"/>
        <p:cNvGrpSpPr/>
        <p:nvPr/>
      </p:nvGrpSpPr>
      <p:grpSpPr>
        <a:xfrm>
          <a:off x="0" y="0"/>
          <a:ext cx="0" cy="0"/>
          <a:chOff x="0" y="0"/>
          <a:chExt cx="0" cy="0"/>
        </a:xfrm>
      </p:grpSpPr>
      <p:sp>
        <p:nvSpPr>
          <p:cNvPr id="1774" name="Google Shape;1774;g37a8f602c24_0_10"/>
          <p:cNvSpPr txBox="1">
            <a:spLocks noGrp="1"/>
          </p:cNvSpPr>
          <p:nvPr>
            <p:ph type="title"/>
          </p:nvPr>
        </p:nvSpPr>
        <p:spPr>
          <a:xfrm>
            <a:off x="311700" y="105100"/>
            <a:ext cx="86262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US" b="1">
                <a:latin typeface="Calibri"/>
                <a:ea typeface="Calibri"/>
                <a:cs typeface="Calibri"/>
                <a:sym typeface="Calibri"/>
              </a:rPr>
              <a:t>Training Cohort Applications</a:t>
            </a:r>
            <a:endParaRPr b="1">
              <a:latin typeface="Calibri"/>
              <a:ea typeface="Calibri"/>
              <a:cs typeface="Calibri"/>
              <a:sym typeface="Calibri"/>
            </a:endParaRPr>
          </a:p>
        </p:txBody>
      </p:sp>
      <p:sp>
        <p:nvSpPr>
          <p:cNvPr id="1775" name="Google Shape;1775;g37a8f602c24_0_10"/>
          <p:cNvSpPr txBox="1">
            <a:spLocks noGrp="1"/>
          </p:cNvSpPr>
          <p:nvPr>
            <p:ph type="body" idx="1"/>
          </p:nvPr>
        </p:nvSpPr>
        <p:spPr>
          <a:xfrm>
            <a:off x="311699" y="1152475"/>
            <a:ext cx="8626200" cy="3034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600"/>
              <a:buNone/>
            </a:pPr>
            <a:r>
              <a:rPr lang="en-US" sz="2000">
                <a:latin typeface="Calibri"/>
                <a:ea typeface="Calibri"/>
                <a:cs typeface="Calibri"/>
                <a:sym typeface="Calibri"/>
              </a:rPr>
              <a:t>Cohort Applications</a:t>
            </a:r>
            <a:endParaRPr sz="2000">
              <a:latin typeface="Calibri"/>
              <a:ea typeface="Calibri"/>
              <a:cs typeface="Calibri"/>
              <a:sym typeface="Calibri"/>
            </a:endParaRPr>
          </a:p>
          <a:p>
            <a:pPr marL="457200" lvl="0" indent="-355600" algn="l" rtl="0">
              <a:lnSpc>
                <a:spcPct val="115000"/>
              </a:lnSpc>
              <a:spcBef>
                <a:spcPts val="1200"/>
              </a:spcBef>
              <a:spcAft>
                <a:spcPts val="0"/>
              </a:spcAft>
              <a:buSzPts val="2000"/>
              <a:buFont typeface="Calibri"/>
              <a:buChar char="●"/>
            </a:pPr>
            <a:r>
              <a:rPr lang="en-US" sz="2000">
                <a:latin typeface="Calibri"/>
                <a:ea typeface="Calibri"/>
                <a:cs typeface="Calibri"/>
                <a:sym typeface="Calibri"/>
              </a:rPr>
              <a:t>2026 District Business Manager Cohort Applications</a:t>
            </a:r>
            <a:endParaRPr sz="2000">
              <a:latin typeface="Calibri"/>
              <a:ea typeface="Calibri"/>
              <a:cs typeface="Calibri"/>
              <a:sym typeface="Calibri"/>
            </a:endParaRPr>
          </a:p>
          <a:p>
            <a:pPr marL="457200" lvl="0" indent="-355600" algn="l" rtl="0">
              <a:lnSpc>
                <a:spcPct val="115000"/>
              </a:lnSpc>
              <a:spcBef>
                <a:spcPts val="0"/>
              </a:spcBef>
              <a:spcAft>
                <a:spcPts val="0"/>
              </a:spcAft>
              <a:buSzPts val="2000"/>
              <a:buFont typeface="Calibri"/>
              <a:buChar char="●"/>
            </a:pPr>
            <a:r>
              <a:rPr lang="en-US" sz="2000">
                <a:latin typeface="Calibri"/>
                <a:ea typeface="Calibri"/>
                <a:cs typeface="Calibri"/>
                <a:sym typeface="Calibri"/>
              </a:rPr>
              <a:t>2026 Charter Business Manager Cohort Applications</a:t>
            </a:r>
            <a:endParaRPr sz="2000">
              <a:latin typeface="Calibri"/>
              <a:ea typeface="Calibri"/>
              <a:cs typeface="Calibri"/>
              <a:sym typeface="Calibri"/>
            </a:endParaRPr>
          </a:p>
          <a:p>
            <a:pPr marL="0" lvl="0" indent="0" algn="l" rtl="0">
              <a:lnSpc>
                <a:spcPct val="115000"/>
              </a:lnSpc>
              <a:spcBef>
                <a:spcPts val="1200"/>
              </a:spcBef>
              <a:spcAft>
                <a:spcPts val="1200"/>
              </a:spcAft>
              <a:buSzPts val="1600"/>
              <a:buNone/>
            </a:pPr>
            <a:endParaRPr sz="2000">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779"/>
        <p:cNvGrpSpPr/>
        <p:nvPr/>
      </p:nvGrpSpPr>
      <p:grpSpPr>
        <a:xfrm>
          <a:off x="0" y="0"/>
          <a:ext cx="0" cy="0"/>
          <a:chOff x="0" y="0"/>
          <a:chExt cx="0" cy="0"/>
        </a:xfrm>
      </p:grpSpPr>
      <p:sp>
        <p:nvSpPr>
          <p:cNvPr id="1780" name="Google Shape;1780;p7"/>
          <p:cNvSpPr txBox="1">
            <a:spLocks noGrp="1"/>
          </p:cNvSpPr>
          <p:nvPr>
            <p:ph type="title"/>
          </p:nvPr>
        </p:nvSpPr>
        <p:spPr>
          <a:xfrm>
            <a:off x="311700" y="105100"/>
            <a:ext cx="8626112"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US" b="1">
                <a:latin typeface="Calibri"/>
                <a:ea typeface="Calibri"/>
                <a:cs typeface="Calibri"/>
                <a:sym typeface="Calibri"/>
              </a:rPr>
              <a:t>Office of the State Auditor</a:t>
            </a:r>
            <a:endParaRPr b="1">
              <a:latin typeface="Calibri"/>
              <a:ea typeface="Calibri"/>
              <a:cs typeface="Calibri"/>
              <a:sym typeface="Calibri"/>
            </a:endParaRPr>
          </a:p>
        </p:txBody>
      </p:sp>
      <p:sp>
        <p:nvSpPr>
          <p:cNvPr id="1781" name="Google Shape;1781;p7"/>
          <p:cNvSpPr txBox="1">
            <a:spLocks noGrp="1"/>
          </p:cNvSpPr>
          <p:nvPr>
            <p:ph type="body" idx="1"/>
          </p:nvPr>
        </p:nvSpPr>
        <p:spPr>
          <a:xfrm>
            <a:off x="311699" y="1152475"/>
            <a:ext cx="8626111" cy="3034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600"/>
              <a:buNone/>
            </a:pPr>
            <a:r>
              <a:rPr lang="en-US" sz="2000">
                <a:latin typeface="Calibri"/>
                <a:ea typeface="Calibri"/>
                <a:cs typeface="Calibri"/>
                <a:sym typeface="Calibri"/>
              </a:rPr>
              <a:t>Fiscal Health Analysis of Colorado School Districts </a:t>
            </a:r>
            <a:endParaRPr sz="2000">
              <a:latin typeface="Calibri"/>
              <a:ea typeface="Calibri"/>
              <a:cs typeface="Calibri"/>
              <a:sym typeface="Calibri"/>
            </a:endParaRPr>
          </a:p>
          <a:p>
            <a:pPr marL="457200" lvl="0" indent="-355600" algn="l" rtl="0">
              <a:lnSpc>
                <a:spcPct val="115000"/>
              </a:lnSpc>
              <a:spcBef>
                <a:spcPts val="1200"/>
              </a:spcBef>
              <a:spcAft>
                <a:spcPts val="0"/>
              </a:spcAft>
              <a:buSzPts val="2000"/>
              <a:buFont typeface="Calibri"/>
              <a:buChar char="●"/>
            </a:pPr>
            <a:r>
              <a:rPr lang="en-US" sz="2000">
                <a:latin typeface="Calibri"/>
                <a:ea typeface="Calibri"/>
                <a:cs typeface="Calibri"/>
                <a:sym typeface="Calibri"/>
              </a:rPr>
              <a:t>For Fiscal Years 2022, 2023 &amp; 2024</a:t>
            </a:r>
            <a:endParaRPr sz="2000">
              <a:latin typeface="Calibri"/>
              <a:ea typeface="Calibri"/>
              <a:cs typeface="Calibri"/>
              <a:sym typeface="Calibri"/>
            </a:endParaRPr>
          </a:p>
          <a:p>
            <a:pPr marL="457200" lvl="0" indent="-355600" algn="l" rtl="0">
              <a:lnSpc>
                <a:spcPct val="115000"/>
              </a:lnSpc>
              <a:spcBef>
                <a:spcPts val="0"/>
              </a:spcBef>
              <a:spcAft>
                <a:spcPts val="0"/>
              </a:spcAft>
              <a:buSzPts val="2000"/>
              <a:buFont typeface="Calibri"/>
              <a:buChar char="●"/>
            </a:pPr>
            <a:r>
              <a:rPr lang="en-US" sz="2000">
                <a:latin typeface="Calibri"/>
                <a:ea typeface="Calibri"/>
                <a:cs typeface="Calibri"/>
                <a:sym typeface="Calibri"/>
              </a:rPr>
              <a:t>Legislative Audit Committee Scheduled for Monday October 20th</a:t>
            </a:r>
            <a:endParaRPr sz="2000">
              <a:latin typeface="Calibri"/>
              <a:ea typeface="Calibri"/>
              <a:cs typeface="Calibri"/>
              <a:sym typeface="Calibri"/>
            </a:endParaRPr>
          </a:p>
          <a:p>
            <a:pPr marL="914400" lvl="1" indent="-355600" algn="l" rtl="0">
              <a:lnSpc>
                <a:spcPct val="115000"/>
              </a:lnSpc>
              <a:spcBef>
                <a:spcPts val="0"/>
              </a:spcBef>
              <a:spcAft>
                <a:spcPts val="0"/>
              </a:spcAft>
              <a:buSzPts val="2000"/>
              <a:buFont typeface="Calibri"/>
              <a:buChar char="○"/>
            </a:pPr>
            <a:r>
              <a:rPr lang="en-US" sz="2000" u="sng">
                <a:solidFill>
                  <a:schemeClr val="hlink"/>
                </a:solidFill>
                <a:latin typeface="Calibri"/>
                <a:ea typeface="Calibri"/>
                <a:cs typeface="Calibri"/>
                <a:sym typeface="Calibri"/>
                <a:hlinkClick r:id="rId3"/>
              </a:rPr>
              <a:t>https://leg.colorado.gov/content/legislative-audit</a:t>
            </a:r>
            <a:endParaRPr sz="2000">
              <a:latin typeface="Calibri"/>
              <a:ea typeface="Calibri"/>
              <a:cs typeface="Calibri"/>
              <a:sym typeface="Calibri"/>
            </a:endParaRPr>
          </a:p>
          <a:p>
            <a:pPr marL="0" lvl="0" indent="0" algn="l" rtl="0">
              <a:lnSpc>
                <a:spcPct val="115000"/>
              </a:lnSpc>
              <a:spcBef>
                <a:spcPts val="1200"/>
              </a:spcBef>
              <a:spcAft>
                <a:spcPts val="0"/>
              </a:spcAft>
              <a:buNone/>
            </a:pPr>
            <a:endParaRPr sz="2000">
              <a:latin typeface="Calibri"/>
              <a:ea typeface="Calibri"/>
              <a:cs typeface="Calibri"/>
              <a:sym typeface="Calibri"/>
            </a:endParaRPr>
          </a:p>
          <a:p>
            <a:pPr marL="0" lvl="0" indent="0" algn="l" rtl="0">
              <a:lnSpc>
                <a:spcPct val="115000"/>
              </a:lnSpc>
              <a:spcBef>
                <a:spcPts val="1200"/>
              </a:spcBef>
              <a:spcAft>
                <a:spcPts val="1200"/>
              </a:spcAft>
              <a:buNone/>
            </a:pPr>
            <a:endParaRPr sz="2000">
              <a:latin typeface="Calibri"/>
              <a:ea typeface="Calibri"/>
              <a:cs typeface="Calibri"/>
              <a:sym typeface="Calibri"/>
            </a:endParaRPr>
          </a:p>
        </p:txBody>
      </p:sp>
      <p:pic>
        <p:nvPicPr>
          <p:cNvPr id="1782" name="Google Shape;1782;p7" descr="logo for the Office of the State Auditor"/>
          <p:cNvPicPr preferRelativeResize="0"/>
          <p:nvPr/>
        </p:nvPicPr>
        <p:blipFill>
          <a:blip r:embed="rId4">
            <a:alphaModFix/>
          </a:blip>
          <a:stretch>
            <a:fillRect/>
          </a:stretch>
        </p:blipFill>
        <p:spPr>
          <a:xfrm>
            <a:off x="7236529" y="3451376"/>
            <a:ext cx="1836044" cy="7413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67"/>
        <p:cNvGrpSpPr/>
        <p:nvPr/>
      </p:nvGrpSpPr>
      <p:grpSpPr>
        <a:xfrm>
          <a:off x="0" y="0"/>
          <a:ext cx="0" cy="0"/>
          <a:chOff x="0" y="0"/>
          <a:chExt cx="0" cy="0"/>
        </a:xfrm>
      </p:grpSpPr>
      <p:sp>
        <p:nvSpPr>
          <p:cNvPr id="1468" name="Google Shape;1468;g38a3eb11119_0_15"/>
          <p:cNvSpPr txBox="1">
            <a:spLocks noGrp="1"/>
          </p:cNvSpPr>
          <p:nvPr>
            <p:ph type="title"/>
          </p:nvPr>
        </p:nvSpPr>
        <p:spPr>
          <a:xfrm>
            <a:off x="311700" y="105100"/>
            <a:ext cx="86262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US" b="1">
                <a:latin typeface="Calibri"/>
                <a:ea typeface="Calibri"/>
                <a:cs typeface="Calibri"/>
                <a:sym typeface="Calibri"/>
              </a:rPr>
              <a:t>FPP Membership Updates</a:t>
            </a:r>
            <a:endParaRPr b="1">
              <a:latin typeface="Calibri"/>
              <a:ea typeface="Calibri"/>
              <a:cs typeface="Calibri"/>
              <a:sym typeface="Calibri"/>
            </a:endParaRPr>
          </a:p>
          <a:p>
            <a:pPr marL="0" lvl="0" indent="0" algn="l" rtl="0">
              <a:lnSpc>
                <a:spcPct val="100000"/>
              </a:lnSpc>
              <a:spcBef>
                <a:spcPts val="0"/>
              </a:spcBef>
              <a:spcAft>
                <a:spcPts val="0"/>
              </a:spcAft>
              <a:buSzPts val="2000"/>
              <a:buNone/>
            </a:pPr>
            <a:r>
              <a:rPr lang="en-US" b="1">
                <a:latin typeface="Calibri"/>
                <a:ea typeface="Calibri"/>
                <a:cs typeface="Calibri"/>
                <a:sym typeface="Calibri"/>
              </a:rPr>
              <a:t>Incoming Members - BOCES and Charters</a:t>
            </a:r>
            <a:endParaRPr b="1">
              <a:latin typeface="Calibri"/>
              <a:ea typeface="Calibri"/>
              <a:cs typeface="Calibri"/>
              <a:sym typeface="Calibri"/>
            </a:endParaRPr>
          </a:p>
        </p:txBody>
      </p:sp>
      <p:sp>
        <p:nvSpPr>
          <p:cNvPr id="1469" name="Google Shape;1469;g38a3eb11119_0_15"/>
          <p:cNvSpPr txBox="1">
            <a:spLocks noGrp="1"/>
          </p:cNvSpPr>
          <p:nvPr>
            <p:ph type="body" idx="1"/>
          </p:nvPr>
        </p:nvSpPr>
        <p:spPr>
          <a:xfrm>
            <a:off x="311700" y="990450"/>
            <a:ext cx="8626200" cy="31968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Clr>
                <a:schemeClr val="dk1"/>
              </a:buClr>
              <a:buSzPts val="1600"/>
              <a:buFont typeface="Arial"/>
              <a:buNone/>
            </a:pPr>
            <a:r>
              <a:rPr lang="en-US" sz="2000" b="1">
                <a:latin typeface="Calibri"/>
                <a:ea typeface="Calibri"/>
                <a:cs typeface="Calibri"/>
                <a:sym typeface="Calibri"/>
              </a:rPr>
              <a:t>BOCES Member, term ending August 2027</a:t>
            </a:r>
            <a:endParaRPr sz="2000" b="1">
              <a:latin typeface="Calibri"/>
              <a:ea typeface="Calibri"/>
              <a:cs typeface="Calibri"/>
              <a:sym typeface="Calibri"/>
            </a:endParaRPr>
          </a:p>
          <a:p>
            <a:pPr marL="457200" lvl="0" indent="-355600" algn="l" rtl="0">
              <a:lnSpc>
                <a:spcPct val="100000"/>
              </a:lnSpc>
              <a:spcBef>
                <a:spcPts val="0"/>
              </a:spcBef>
              <a:spcAft>
                <a:spcPts val="0"/>
              </a:spcAft>
              <a:buSzPts val="2000"/>
              <a:buFont typeface="Calibri"/>
              <a:buChar char="●"/>
            </a:pPr>
            <a:r>
              <a:rPr lang="en-US" sz="2000">
                <a:latin typeface="Calibri"/>
                <a:ea typeface="Calibri"/>
                <a:cs typeface="Calibri"/>
                <a:sym typeface="Calibri"/>
              </a:rPr>
              <a:t>Craig Bailey, East Central BOCES</a:t>
            </a:r>
            <a:endParaRPr sz="2000">
              <a:latin typeface="Calibri"/>
              <a:ea typeface="Calibri"/>
              <a:cs typeface="Calibri"/>
              <a:sym typeface="Calibri"/>
            </a:endParaRPr>
          </a:p>
          <a:p>
            <a:pPr marL="0" lvl="0" indent="0" algn="l" rtl="0">
              <a:lnSpc>
                <a:spcPct val="100000"/>
              </a:lnSpc>
              <a:spcBef>
                <a:spcPts val="0"/>
              </a:spcBef>
              <a:spcAft>
                <a:spcPts val="0"/>
              </a:spcAft>
              <a:buClr>
                <a:schemeClr val="dk1"/>
              </a:buClr>
              <a:buSzPts val="1600"/>
              <a:buFont typeface="Arial"/>
              <a:buNone/>
            </a:pPr>
            <a:r>
              <a:rPr lang="en-US" sz="2000" b="1">
                <a:latin typeface="Calibri"/>
                <a:ea typeface="Calibri"/>
                <a:cs typeface="Calibri"/>
                <a:sym typeface="Calibri"/>
              </a:rPr>
              <a:t>Charter Members, terms ending August 2027</a:t>
            </a:r>
            <a:endParaRPr sz="2000" b="1">
              <a:latin typeface="Calibri"/>
              <a:ea typeface="Calibri"/>
              <a:cs typeface="Calibri"/>
              <a:sym typeface="Calibri"/>
            </a:endParaRPr>
          </a:p>
          <a:p>
            <a:pPr marL="457200" lvl="0" indent="-355600" algn="l" rtl="0">
              <a:lnSpc>
                <a:spcPct val="100000"/>
              </a:lnSpc>
              <a:spcBef>
                <a:spcPts val="0"/>
              </a:spcBef>
              <a:spcAft>
                <a:spcPts val="0"/>
              </a:spcAft>
              <a:buSzPts val="2000"/>
              <a:buFont typeface="Calibri"/>
              <a:buChar char="●"/>
            </a:pPr>
            <a:r>
              <a:rPr lang="en-US" sz="2000">
                <a:latin typeface="Calibri"/>
                <a:ea typeface="Calibri"/>
                <a:cs typeface="Calibri"/>
                <a:sym typeface="Calibri"/>
              </a:rPr>
              <a:t>Bryana Burns	, Goal Academy High School	</a:t>
            </a:r>
            <a:endParaRPr sz="2000">
              <a:latin typeface="Calibri"/>
              <a:ea typeface="Calibri"/>
              <a:cs typeface="Calibri"/>
              <a:sym typeface="Calibri"/>
            </a:endParaRPr>
          </a:p>
          <a:p>
            <a:pPr marL="457200" lvl="0" indent="-355600" algn="l" rtl="0">
              <a:lnSpc>
                <a:spcPct val="100000"/>
              </a:lnSpc>
              <a:spcBef>
                <a:spcPts val="0"/>
              </a:spcBef>
              <a:spcAft>
                <a:spcPts val="0"/>
              </a:spcAft>
              <a:buSzPts val="2000"/>
              <a:buFont typeface="Calibri"/>
              <a:buChar char="●"/>
            </a:pPr>
            <a:r>
              <a:rPr lang="en-US" sz="2000">
                <a:latin typeface="Calibri"/>
                <a:ea typeface="Calibri"/>
                <a:cs typeface="Calibri"/>
                <a:sym typeface="Calibri"/>
              </a:rPr>
              <a:t>Lisa Cunningham, Prospect Ridge Academy	</a:t>
            </a:r>
            <a:endParaRPr sz="2000">
              <a:latin typeface="Calibri"/>
              <a:ea typeface="Calibri"/>
              <a:cs typeface="Calibri"/>
              <a:sym typeface="Calibri"/>
            </a:endParaRPr>
          </a:p>
          <a:p>
            <a:pPr marL="457200" lvl="0" indent="-355600" algn="l" rtl="0">
              <a:lnSpc>
                <a:spcPct val="100000"/>
              </a:lnSpc>
              <a:spcBef>
                <a:spcPts val="0"/>
              </a:spcBef>
              <a:spcAft>
                <a:spcPts val="0"/>
              </a:spcAft>
              <a:buSzPts val="2000"/>
              <a:buFont typeface="Calibri"/>
              <a:buChar char="●"/>
            </a:pPr>
            <a:r>
              <a:rPr lang="en-US" sz="2000">
                <a:latin typeface="Calibri"/>
                <a:ea typeface="Calibri"/>
                <a:cs typeface="Calibri"/>
                <a:sym typeface="Calibri"/>
              </a:rPr>
              <a:t>Noelle Currell, Liberty Common School	</a:t>
            </a:r>
            <a:endParaRPr sz="2000">
              <a:latin typeface="Calibri"/>
              <a:ea typeface="Calibri"/>
              <a:cs typeface="Calibri"/>
              <a:sym typeface="Calibri"/>
            </a:endParaRPr>
          </a:p>
          <a:p>
            <a:pPr marL="0" lvl="0" indent="0" algn="l" rtl="0">
              <a:lnSpc>
                <a:spcPct val="100000"/>
              </a:lnSpc>
              <a:spcBef>
                <a:spcPts val="0"/>
              </a:spcBef>
              <a:spcAft>
                <a:spcPts val="0"/>
              </a:spcAft>
              <a:buNone/>
            </a:pPr>
            <a:r>
              <a:rPr lang="en-US" sz="2000" b="1">
                <a:latin typeface="Calibri"/>
                <a:ea typeface="Calibri"/>
                <a:cs typeface="Calibri"/>
                <a:sym typeface="Calibri"/>
              </a:rPr>
              <a:t>Alternate BOCES Member, term ending August 2026</a:t>
            </a:r>
            <a:endParaRPr sz="2000" b="1">
              <a:latin typeface="Calibri"/>
              <a:ea typeface="Calibri"/>
              <a:cs typeface="Calibri"/>
              <a:sym typeface="Calibri"/>
            </a:endParaRPr>
          </a:p>
          <a:p>
            <a:pPr marL="457200" lvl="0" indent="-355600" algn="l" rtl="0">
              <a:lnSpc>
                <a:spcPct val="100000"/>
              </a:lnSpc>
              <a:spcBef>
                <a:spcPts val="0"/>
              </a:spcBef>
              <a:spcAft>
                <a:spcPts val="0"/>
              </a:spcAft>
              <a:buSzPts val="2000"/>
              <a:buFont typeface="Calibri"/>
              <a:buChar char="●"/>
            </a:pPr>
            <a:r>
              <a:rPr lang="en-US" sz="2000">
                <a:latin typeface="Calibri"/>
                <a:ea typeface="Calibri"/>
                <a:cs typeface="Calibri"/>
                <a:sym typeface="Calibri"/>
              </a:rPr>
              <a:t>Michele Williams, Mountain BOCES</a:t>
            </a:r>
            <a:endParaRPr sz="2000">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786"/>
        <p:cNvGrpSpPr/>
        <p:nvPr/>
      </p:nvGrpSpPr>
      <p:grpSpPr>
        <a:xfrm>
          <a:off x="0" y="0"/>
          <a:ext cx="0" cy="0"/>
          <a:chOff x="0" y="0"/>
          <a:chExt cx="0" cy="0"/>
        </a:xfrm>
      </p:grpSpPr>
      <p:sp>
        <p:nvSpPr>
          <p:cNvPr id="1787" name="Google Shape;1787;g385771a80b0_0_11"/>
          <p:cNvSpPr txBox="1">
            <a:spLocks noGrp="1"/>
          </p:cNvSpPr>
          <p:nvPr>
            <p:ph type="title"/>
          </p:nvPr>
        </p:nvSpPr>
        <p:spPr>
          <a:xfrm>
            <a:off x="311700" y="105100"/>
            <a:ext cx="86262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US" b="1">
                <a:latin typeface="Calibri"/>
                <a:ea typeface="Calibri"/>
                <a:cs typeface="Calibri"/>
                <a:sym typeface="Calibri"/>
              </a:rPr>
              <a:t>Financial Reporting</a:t>
            </a:r>
            <a:br>
              <a:rPr lang="en-US" b="1">
                <a:latin typeface="Calibri"/>
                <a:ea typeface="Calibri"/>
                <a:cs typeface="Calibri"/>
                <a:sym typeface="Calibri"/>
              </a:rPr>
            </a:br>
            <a:r>
              <a:rPr lang="en-US" b="1">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5"/>
                  </a:ext>
                </a:extLst>
              </a:rPr>
              <a:t>Single Audit Threshold Change</a:t>
            </a:r>
            <a:endParaRPr b="1">
              <a:latin typeface="Calibri"/>
              <a:ea typeface="Calibri"/>
              <a:cs typeface="Calibri"/>
              <a:sym typeface="Calibri"/>
            </a:endParaRPr>
          </a:p>
        </p:txBody>
      </p:sp>
      <p:sp>
        <p:nvSpPr>
          <p:cNvPr id="1788" name="Google Shape;1788;g385771a80b0_0_11"/>
          <p:cNvSpPr txBox="1">
            <a:spLocks noGrp="1"/>
          </p:cNvSpPr>
          <p:nvPr>
            <p:ph type="body" idx="1"/>
          </p:nvPr>
        </p:nvSpPr>
        <p:spPr>
          <a:xfrm>
            <a:off x="311700" y="981450"/>
            <a:ext cx="8626200" cy="3400500"/>
          </a:xfrm>
          <a:prstGeom prst="rect">
            <a:avLst/>
          </a:prstGeom>
          <a:noFill/>
          <a:ln>
            <a:noFill/>
          </a:ln>
        </p:spPr>
        <p:txBody>
          <a:bodyPr spcFirstLastPara="1" wrap="square" lIns="91425" tIns="91425" rIns="91425" bIns="91425" anchor="t" anchorCtr="0">
            <a:normAutofit/>
          </a:bodyPr>
          <a:lstStyle/>
          <a:p>
            <a:pPr marL="457200" lvl="0" indent="-342900" algn="l" rtl="0">
              <a:lnSpc>
                <a:spcPct val="95000"/>
              </a:lnSpc>
              <a:spcBef>
                <a:spcPts val="0"/>
              </a:spcBef>
              <a:spcAft>
                <a:spcPts val="0"/>
              </a:spcAft>
              <a:buSzPts val="1800"/>
              <a:buFont typeface="Calibri"/>
              <a:buChar char="●"/>
            </a:pPr>
            <a:r>
              <a:rPr lang="en-US" sz="1800">
                <a:latin typeface="Calibri"/>
                <a:ea typeface="Calibri"/>
                <a:cs typeface="Calibri"/>
                <a:sym typeface="Calibri"/>
              </a:rPr>
              <a:t>Starting with FY26, the Single Audit threshold will increase to $1M</a:t>
            </a:r>
            <a:endParaRPr sz="1800">
              <a:latin typeface="Calibri"/>
              <a:ea typeface="Calibri"/>
              <a:cs typeface="Calibri"/>
              <a:sym typeface="Calibri"/>
            </a:endParaRPr>
          </a:p>
          <a:p>
            <a:pPr marL="914400" lvl="1" indent="-342900" algn="l" rtl="0">
              <a:lnSpc>
                <a:spcPct val="95000"/>
              </a:lnSpc>
              <a:spcBef>
                <a:spcPts val="0"/>
              </a:spcBef>
              <a:spcAft>
                <a:spcPts val="0"/>
              </a:spcAft>
              <a:buSzPts val="1800"/>
              <a:buFont typeface="Calibri"/>
              <a:buChar char="○"/>
            </a:pPr>
            <a:r>
              <a:rPr lang="en-US" sz="1800">
                <a:latin typeface="Calibri"/>
                <a:ea typeface="Calibri"/>
                <a:cs typeface="Calibri"/>
                <a:sym typeface="Calibri"/>
              </a:rPr>
              <a:t>Note this change in the federal guidance was effective for fiscal years starting on or after 10/1/24 so it is not expected apply to your FY25 audits</a:t>
            </a:r>
            <a:endParaRPr sz="1800">
              <a:latin typeface="Calibri"/>
              <a:ea typeface="Calibri"/>
              <a:cs typeface="Calibri"/>
              <a:sym typeface="Calibri"/>
            </a:endParaRPr>
          </a:p>
          <a:p>
            <a:pPr marL="914400" lvl="1" indent="-342900" algn="l" rtl="0">
              <a:lnSpc>
                <a:spcPct val="95000"/>
              </a:lnSpc>
              <a:spcBef>
                <a:spcPts val="0"/>
              </a:spcBef>
              <a:spcAft>
                <a:spcPts val="0"/>
              </a:spcAft>
              <a:buSzPts val="1800"/>
              <a:buFont typeface="Calibri"/>
              <a:buChar char="○"/>
            </a:pPr>
            <a:r>
              <a:rPr lang="en-US" sz="1800">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6"/>
                  </a:ext>
                </a:extLst>
              </a:rPr>
              <a:t>Auditors will typically look to your SEFA for totals</a:t>
            </a:r>
            <a:endParaRPr sz="1800">
              <a:latin typeface="Calibri"/>
              <a:ea typeface="Calibri"/>
              <a:cs typeface="Calibri"/>
              <a:sym typeface="Calibri"/>
            </a:endParaRPr>
          </a:p>
          <a:p>
            <a:pPr marL="457200" lvl="0" indent="-342900" algn="l" rtl="0">
              <a:lnSpc>
                <a:spcPct val="95000"/>
              </a:lnSpc>
              <a:spcBef>
                <a:spcPts val="0"/>
              </a:spcBef>
              <a:spcAft>
                <a:spcPts val="0"/>
              </a:spcAft>
              <a:buSzPts val="1800"/>
              <a:buFont typeface="Calibri"/>
              <a:buChar char="●"/>
            </a:pPr>
            <a:r>
              <a:rPr lang="en-US" sz="1800">
                <a:latin typeface="Calibri"/>
                <a:ea typeface="Calibri"/>
                <a:cs typeface="Calibri"/>
                <a:sym typeface="Calibri"/>
              </a:rPr>
              <a:t>While the FY25 audits will still use the $750K threshold, beginning with audits of FY26, entity’s with $1M or more in expenditures in aggregate from </a:t>
            </a:r>
            <a:r>
              <a:rPr lang="en-US" sz="1800" u="sng">
                <a:latin typeface="Calibri"/>
                <a:ea typeface="Calibri"/>
                <a:cs typeface="Calibri"/>
                <a:sym typeface="Calibri"/>
              </a:rPr>
              <a:t>all</a:t>
            </a:r>
            <a:r>
              <a:rPr lang="en-US" sz="1800">
                <a:latin typeface="Calibri"/>
                <a:ea typeface="Calibri"/>
                <a:cs typeface="Calibri"/>
                <a:sym typeface="Calibri"/>
              </a:rPr>
              <a:t> federal awards must have a Single Audit as part of their end of year financial audit</a:t>
            </a:r>
            <a:endParaRPr sz="1800">
              <a:latin typeface="Calibri"/>
              <a:ea typeface="Calibri"/>
              <a:cs typeface="Calibri"/>
              <a:sym typeface="Calibri"/>
            </a:endParaRPr>
          </a:p>
          <a:p>
            <a:pPr marL="457200" lvl="0" indent="-342900" algn="l" rtl="0">
              <a:lnSpc>
                <a:spcPct val="95000"/>
              </a:lnSpc>
              <a:spcBef>
                <a:spcPts val="0"/>
              </a:spcBef>
              <a:spcAft>
                <a:spcPts val="0"/>
              </a:spcAft>
              <a:buSzPts val="1800"/>
              <a:buFont typeface="Calibri"/>
              <a:buChar char="●"/>
            </a:pPr>
            <a:r>
              <a:rPr lang="en-US" sz="1800">
                <a:latin typeface="Calibri"/>
                <a:ea typeface="Calibri"/>
                <a:cs typeface="Calibri"/>
                <a:sym typeface="Calibri"/>
              </a:rPr>
              <a:t>The threshold only applies to the Single Audit</a:t>
            </a:r>
            <a:endParaRPr sz="1800">
              <a:latin typeface="Calibri"/>
              <a:ea typeface="Calibri"/>
              <a:cs typeface="Calibri"/>
              <a:sym typeface="Calibri"/>
            </a:endParaRPr>
          </a:p>
          <a:p>
            <a:pPr marL="914400" lvl="1" indent="-342900" algn="l" rtl="0">
              <a:lnSpc>
                <a:spcPct val="95000"/>
              </a:lnSpc>
              <a:spcBef>
                <a:spcPts val="0"/>
              </a:spcBef>
              <a:spcAft>
                <a:spcPts val="0"/>
              </a:spcAft>
              <a:buSzPts val="1800"/>
              <a:buFont typeface="Calibri"/>
              <a:buChar char="○"/>
            </a:pPr>
            <a:r>
              <a:rPr lang="en-US" sz="1800">
                <a:latin typeface="Calibri"/>
                <a:ea typeface="Calibri"/>
                <a:cs typeface="Calibri"/>
                <a:sym typeface="Calibri"/>
              </a:rPr>
              <a:t>Compliance with all federal regulations is required regardless of whether a Single Audit is needed</a:t>
            </a:r>
            <a:endParaRPr sz="1800">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792"/>
        <p:cNvGrpSpPr/>
        <p:nvPr/>
      </p:nvGrpSpPr>
      <p:grpSpPr>
        <a:xfrm>
          <a:off x="0" y="0"/>
          <a:ext cx="0" cy="0"/>
          <a:chOff x="0" y="0"/>
          <a:chExt cx="0" cy="0"/>
        </a:xfrm>
      </p:grpSpPr>
      <p:sp>
        <p:nvSpPr>
          <p:cNvPr id="1793" name="Google Shape;1793;p9"/>
          <p:cNvSpPr txBox="1">
            <a:spLocks noGrp="1"/>
          </p:cNvSpPr>
          <p:nvPr>
            <p:ph type="title"/>
          </p:nvPr>
        </p:nvSpPr>
        <p:spPr>
          <a:xfrm>
            <a:off x="311700" y="105100"/>
            <a:ext cx="8626112"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US" b="1">
                <a:latin typeface="Calibri"/>
                <a:ea typeface="Calibri"/>
                <a:cs typeface="Calibri"/>
                <a:sym typeface="Calibri"/>
              </a:rPr>
              <a:t>Financial Reporting</a:t>
            </a:r>
            <a:br>
              <a:rPr lang="en-US" b="1">
                <a:latin typeface="Calibri"/>
                <a:ea typeface="Calibri"/>
                <a:cs typeface="Calibri"/>
                <a:sym typeface="Calibri"/>
              </a:rPr>
            </a:br>
            <a:r>
              <a:rPr lang="en-US" b="1">
                <a:latin typeface="Calibri"/>
                <a:ea typeface="Calibri"/>
                <a:cs typeface="Calibri"/>
                <a:sym typeface="Calibri"/>
              </a:rPr>
              <a:t>Financial Transparency:  FINAL FY2023-24 dataset</a:t>
            </a:r>
            <a:endParaRPr b="1">
              <a:latin typeface="Calibri"/>
              <a:ea typeface="Calibri"/>
              <a:cs typeface="Calibri"/>
              <a:sym typeface="Calibri"/>
            </a:endParaRPr>
          </a:p>
        </p:txBody>
      </p:sp>
      <p:sp>
        <p:nvSpPr>
          <p:cNvPr id="1794" name="Google Shape;1794;p9"/>
          <p:cNvSpPr txBox="1">
            <a:spLocks noGrp="1"/>
          </p:cNvSpPr>
          <p:nvPr>
            <p:ph type="body" idx="1"/>
          </p:nvPr>
        </p:nvSpPr>
        <p:spPr>
          <a:xfrm>
            <a:off x="311700" y="949475"/>
            <a:ext cx="8626200" cy="3442800"/>
          </a:xfrm>
          <a:prstGeom prst="rect">
            <a:avLst/>
          </a:prstGeom>
          <a:noFill/>
          <a:ln>
            <a:noFill/>
          </a:ln>
        </p:spPr>
        <p:txBody>
          <a:bodyPr spcFirstLastPara="1" wrap="square" lIns="91425" tIns="91425" rIns="91425" bIns="91425" anchor="t" anchorCtr="0">
            <a:normAutofit fontScale="62500" lnSpcReduction="20000"/>
          </a:bodyPr>
          <a:lstStyle/>
          <a:p>
            <a:pPr marL="0" lvl="0" indent="0" algn="l" rtl="0">
              <a:spcBef>
                <a:spcPts val="1200"/>
              </a:spcBef>
              <a:spcAft>
                <a:spcPts val="0"/>
              </a:spcAft>
              <a:buClr>
                <a:schemeClr val="dk1"/>
              </a:buClr>
              <a:buSzPct val="38596"/>
              <a:buFont typeface="Arial"/>
              <a:buNone/>
            </a:pPr>
            <a:r>
              <a:rPr lang="en-US" sz="2850">
                <a:latin typeface="Calibri"/>
                <a:ea typeface="Calibri"/>
                <a:cs typeface="Calibri"/>
                <a:sym typeface="Calibri"/>
              </a:rPr>
              <a:t>FY2023-2024 data will be updated on the live site in October 2025 - to incorporate the FINAL dataset.</a:t>
            </a:r>
            <a:endParaRPr sz="2850">
              <a:latin typeface="Calibri"/>
              <a:ea typeface="Calibri"/>
              <a:cs typeface="Calibri"/>
              <a:sym typeface="Calibri"/>
            </a:endParaRPr>
          </a:p>
          <a:p>
            <a:pPr marL="0" lvl="0" indent="0" algn="l" rtl="0">
              <a:spcBef>
                <a:spcPts val="1200"/>
              </a:spcBef>
              <a:spcAft>
                <a:spcPts val="0"/>
              </a:spcAft>
              <a:buSzPct val="38596"/>
              <a:buNone/>
            </a:pPr>
            <a:r>
              <a:rPr lang="en-US" sz="2850">
                <a:latin typeface="Calibri"/>
                <a:ea typeface="Calibri"/>
                <a:cs typeface="Calibri"/>
                <a:sym typeface="Calibri"/>
              </a:rPr>
              <a:t>Reminder that statewide (descriptive) data sets are available on the PSFU website (</a:t>
            </a:r>
            <a:r>
              <a:rPr lang="en-US" sz="2850" u="sng">
                <a:latin typeface="Calibri"/>
                <a:ea typeface="Calibri"/>
                <a:cs typeface="Calibri"/>
                <a:sym typeface="Calibri"/>
                <a:hlinkClick r:id="rId3"/>
              </a:rPr>
              <a:t>Financial Transparency</a:t>
            </a:r>
            <a:r>
              <a:rPr lang="en-US" sz="2850">
                <a:latin typeface="Calibri"/>
                <a:ea typeface="Calibri"/>
                <a:cs typeface="Calibri"/>
                <a:sym typeface="Calibri"/>
              </a:rPr>
              <a:t>) under ‘Additional Resources’, </a:t>
            </a:r>
            <a:endParaRPr sz="2850">
              <a:latin typeface="Calibri"/>
              <a:ea typeface="Calibri"/>
              <a:cs typeface="Calibri"/>
              <a:sym typeface="Calibri"/>
            </a:endParaRPr>
          </a:p>
          <a:p>
            <a:pPr marL="457200" lvl="0" indent="-341709" algn="l" rtl="0">
              <a:spcBef>
                <a:spcPts val="1200"/>
              </a:spcBef>
              <a:spcAft>
                <a:spcPts val="0"/>
              </a:spcAft>
              <a:buSzPct val="100000"/>
              <a:buFont typeface="Calibri"/>
              <a:buChar char="●"/>
            </a:pPr>
            <a:r>
              <a:rPr lang="en-US" sz="2850">
                <a:latin typeface="Calibri"/>
                <a:ea typeface="Calibri"/>
                <a:cs typeface="Calibri"/>
                <a:sym typeface="Calibri"/>
              </a:rPr>
              <a:t>this includes school-level ESSA Per-Pupil figures and Property Tax Revenues.</a:t>
            </a:r>
            <a:endParaRPr sz="2850">
              <a:latin typeface="Calibri"/>
              <a:ea typeface="Calibri"/>
              <a:cs typeface="Calibri"/>
              <a:sym typeface="Calibri"/>
            </a:endParaRPr>
          </a:p>
          <a:p>
            <a:pPr marL="0" lvl="0" indent="0" algn="l" rtl="0">
              <a:spcBef>
                <a:spcPts val="1200"/>
              </a:spcBef>
              <a:spcAft>
                <a:spcPts val="0"/>
              </a:spcAft>
              <a:buClr>
                <a:schemeClr val="dk1"/>
              </a:buClr>
              <a:buSzPct val="38596"/>
              <a:buFont typeface="Arial"/>
              <a:buNone/>
            </a:pPr>
            <a:r>
              <a:rPr lang="en-US" sz="2850">
                <a:latin typeface="Calibri"/>
                <a:ea typeface="Calibri"/>
                <a:cs typeface="Calibri"/>
                <a:sym typeface="Calibri"/>
              </a:rPr>
              <a:t>Please share any feedback or questions directly:</a:t>
            </a:r>
            <a:endParaRPr sz="2850">
              <a:latin typeface="Calibri"/>
              <a:ea typeface="Calibri"/>
              <a:cs typeface="Calibri"/>
              <a:sym typeface="Calibri"/>
            </a:endParaRPr>
          </a:p>
          <a:p>
            <a:pPr marL="457200" lvl="0" indent="0" algn="l" rtl="0">
              <a:spcBef>
                <a:spcPts val="1200"/>
              </a:spcBef>
              <a:spcAft>
                <a:spcPts val="0"/>
              </a:spcAft>
              <a:buClr>
                <a:schemeClr val="dk1"/>
              </a:buClr>
              <a:buSzPct val="38596"/>
              <a:buFont typeface="Arial"/>
              <a:buNone/>
            </a:pPr>
            <a:r>
              <a:rPr lang="en-US" sz="2850">
                <a:latin typeface="Calibri"/>
                <a:ea typeface="Calibri"/>
                <a:cs typeface="Calibri"/>
                <a:sym typeface="Calibri"/>
              </a:rPr>
              <a:t>Kelly Wiedemer - </a:t>
            </a:r>
            <a:r>
              <a:rPr lang="en-US" sz="2850" u="sng">
                <a:latin typeface="Calibri"/>
                <a:ea typeface="Calibri"/>
                <a:cs typeface="Calibri"/>
                <a:sym typeface="Calibri"/>
                <a:hlinkClick r:id="rId4"/>
              </a:rPr>
              <a:t>wiedemer_k@cde.state.co.us</a:t>
            </a:r>
            <a:endParaRPr sz="2850">
              <a:latin typeface="Calibri"/>
              <a:ea typeface="Calibri"/>
              <a:cs typeface="Calibri"/>
              <a:sym typeface="Calibri"/>
            </a:endParaRPr>
          </a:p>
          <a:p>
            <a:pPr marL="457200" lvl="0" indent="0" algn="l" rtl="0">
              <a:spcBef>
                <a:spcPts val="1200"/>
              </a:spcBef>
              <a:spcAft>
                <a:spcPts val="0"/>
              </a:spcAft>
              <a:buClr>
                <a:schemeClr val="dk1"/>
              </a:buClr>
              <a:buSzPct val="38596"/>
              <a:buFont typeface="Arial"/>
              <a:buNone/>
            </a:pPr>
            <a:r>
              <a:rPr lang="en-US" sz="2850">
                <a:latin typeface="Calibri"/>
                <a:ea typeface="Calibri"/>
                <a:cs typeface="Calibri"/>
                <a:sym typeface="Calibri"/>
              </a:rPr>
              <a:t>Yolanda Lucero - </a:t>
            </a:r>
            <a:r>
              <a:rPr lang="en-US" sz="2850" u="sng">
                <a:latin typeface="Calibri"/>
                <a:ea typeface="Calibri"/>
                <a:cs typeface="Calibri"/>
                <a:sym typeface="Calibri"/>
                <a:hlinkClick r:id="rId5"/>
              </a:rPr>
              <a:t>lucero_y@cde.state.co.us</a:t>
            </a:r>
            <a:r>
              <a:rPr lang="en-US" sz="2850">
                <a:latin typeface="Calibri"/>
                <a:ea typeface="Calibri"/>
                <a:cs typeface="Calibri"/>
                <a:sym typeface="Calibri"/>
              </a:rPr>
              <a:t> </a:t>
            </a:r>
            <a:endParaRPr sz="2850">
              <a:latin typeface="Calibri"/>
              <a:ea typeface="Calibri"/>
              <a:cs typeface="Calibri"/>
              <a:sym typeface="Calibri"/>
            </a:endParaRPr>
          </a:p>
          <a:p>
            <a:pPr marL="0" lvl="0" indent="0" algn="l" rtl="0">
              <a:spcBef>
                <a:spcPts val="1200"/>
              </a:spcBef>
              <a:spcAft>
                <a:spcPts val="1200"/>
              </a:spcAft>
              <a:buClr>
                <a:schemeClr val="dk1"/>
              </a:buClr>
              <a:buSzPct val="61111"/>
              <a:buFont typeface="Arial"/>
              <a:buNone/>
            </a:pPr>
            <a:r>
              <a:rPr lang="en-US" sz="1800" u="sng">
                <a:solidFill>
                  <a:schemeClr val="accent5"/>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2025 Financial Transparency Survey</a:t>
            </a:r>
            <a:endParaRPr sz="2000">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798"/>
        <p:cNvGrpSpPr/>
        <p:nvPr/>
      </p:nvGrpSpPr>
      <p:grpSpPr>
        <a:xfrm>
          <a:off x="0" y="0"/>
          <a:ext cx="0" cy="0"/>
          <a:chOff x="0" y="0"/>
          <a:chExt cx="0" cy="0"/>
        </a:xfrm>
      </p:grpSpPr>
      <p:sp>
        <p:nvSpPr>
          <p:cNvPr id="1799" name="Google Shape;1799;p8"/>
          <p:cNvSpPr txBox="1">
            <a:spLocks noGrp="1"/>
          </p:cNvSpPr>
          <p:nvPr>
            <p:ph type="title"/>
          </p:nvPr>
        </p:nvSpPr>
        <p:spPr>
          <a:xfrm>
            <a:off x="311700" y="105100"/>
            <a:ext cx="8626112"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US" b="1">
                <a:latin typeface="Calibri"/>
                <a:ea typeface="Calibri"/>
                <a:cs typeface="Calibri"/>
                <a:sym typeface="Calibri"/>
              </a:rPr>
              <a:t>Financial Reporting</a:t>
            </a:r>
            <a:br>
              <a:rPr lang="en-US" b="1">
                <a:latin typeface="Calibri"/>
                <a:ea typeface="Calibri"/>
                <a:cs typeface="Calibri"/>
                <a:sym typeface="Calibri"/>
              </a:rPr>
            </a:br>
            <a:r>
              <a:rPr lang="en-US" b="1">
                <a:latin typeface="Calibri"/>
                <a:ea typeface="Calibri"/>
                <a:cs typeface="Calibri"/>
                <a:sym typeface="Calibri"/>
              </a:rPr>
              <a:t>FY 2024-25 CDE-40 Pupil Route Transportation Reimbursement</a:t>
            </a:r>
            <a:endParaRPr b="1">
              <a:latin typeface="Calibri"/>
              <a:ea typeface="Calibri"/>
              <a:cs typeface="Calibri"/>
              <a:sym typeface="Calibri"/>
            </a:endParaRPr>
          </a:p>
        </p:txBody>
      </p:sp>
      <p:sp>
        <p:nvSpPr>
          <p:cNvPr id="1800" name="Google Shape;1800;p8"/>
          <p:cNvSpPr txBox="1">
            <a:spLocks noGrp="1"/>
          </p:cNvSpPr>
          <p:nvPr>
            <p:ph type="body" idx="1"/>
          </p:nvPr>
        </p:nvSpPr>
        <p:spPr>
          <a:xfrm>
            <a:off x="311700" y="1051925"/>
            <a:ext cx="8457900" cy="3422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600"/>
              <a:buNone/>
            </a:pPr>
            <a:r>
              <a:rPr lang="en-US" sz="1700" b="1">
                <a:latin typeface="Calibri"/>
                <a:ea typeface="Calibri"/>
                <a:cs typeface="Calibri"/>
                <a:sym typeface="Calibri"/>
              </a:rPr>
              <a:t>Deadline for submission was on  </a:t>
            </a:r>
            <a:r>
              <a:rPr lang="en-US" sz="1700" b="1" u="sng">
                <a:latin typeface="Calibri"/>
                <a:ea typeface="Calibri"/>
                <a:cs typeface="Calibri"/>
                <a:sym typeface="Calibri"/>
              </a:rPr>
              <a:t>midnight on Monday, September 15th</a:t>
            </a:r>
            <a:r>
              <a:rPr lang="en-US" sz="1700" b="1">
                <a:latin typeface="Calibri"/>
                <a:ea typeface="Calibri"/>
                <a:cs typeface="Calibri"/>
                <a:sym typeface="Calibri"/>
              </a:rPr>
              <a:t>. Submission was opened on July 1. </a:t>
            </a:r>
            <a:endParaRPr sz="1700" b="1">
              <a:latin typeface="Calibri"/>
              <a:ea typeface="Calibri"/>
              <a:cs typeface="Calibri"/>
              <a:sym typeface="Calibri"/>
            </a:endParaRPr>
          </a:p>
          <a:p>
            <a:pPr marL="457200" lvl="0" indent="-336550" algn="l" rtl="0">
              <a:lnSpc>
                <a:spcPct val="100000"/>
              </a:lnSpc>
              <a:spcBef>
                <a:spcPts val="0"/>
              </a:spcBef>
              <a:spcAft>
                <a:spcPts val="0"/>
              </a:spcAft>
              <a:buSzPts val="1700"/>
              <a:buFont typeface="Calibri"/>
              <a:buChar char="●"/>
            </a:pPr>
            <a:r>
              <a:rPr lang="en-US" sz="1700">
                <a:latin typeface="Calibri"/>
                <a:ea typeface="Calibri"/>
                <a:cs typeface="Calibri"/>
                <a:sym typeface="Calibri"/>
              </a:rPr>
              <a:t>No extensions to the deadline: School Finance staff are not permitted to issue extensions per statute. </a:t>
            </a:r>
            <a:endParaRPr sz="1700">
              <a:latin typeface="Calibri"/>
              <a:ea typeface="Calibri"/>
              <a:cs typeface="Calibri"/>
              <a:sym typeface="Calibri"/>
            </a:endParaRPr>
          </a:p>
          <a:p>
            <a:pPr marL="457200" lvl="0" indent="-336550" algn="l" rtl="0">
              <a:lnSpc>
                <a:spcPct val="100000"/>
              </a:lnSpc>
              <a:spcBef>
                <a:spcPts val="0"/>
              </a:spcBef>
              <a:spcAft>
                <a:spcPts val="0"/>
              </a:spcAft>
              <a:buSzPts val="1700"/>
              <a:buFont typeface="Calibri"/>
              <a:buChar char="●"/>
            </a:pPr>
            <a:r>
              <a:rPr lang="en-US" sz="1700">
                <a:latin typeface="Calibri"/>
                <a:ea typeface="Calibri"/>
                <a:cs typeface="Calibri"/>
                <a:sym typeface="Calibri"/>
              </a:rPr>
              <a:t>Risk assessments and high level reviews are completed through the end of October.</a:t>
            </a:r>
            <a:endParaRPr sz="1700">
              <a:latin typeface="Calibri"/>
              <a:ea typeface="Calibri"/>
              <a:cs typeface="Calibri"/>
              <a:sym typeface="Calibri"/>
            </a:endParaRPr>
          </a:p>
          <a:p>
            <a:pPr marL="914400" lvl="1" indent="-336550" algn="l" rtl="0">
              <a:lnSpc>
                <a:spcPct val="100000"/>
              </a:lnSpc>
              <a:spcBef>
                <a:spcPts val="0"/>
              </a:spcBef>
              <a:spcAft>
                <a:spcPts val="0"/>
              </a:spcAft>
              <a:buSzPts val="1700"/>
              <a:buFont typeface="Calibri"/>
              <a:buChar char="○"/>
            </a:pPr>
            <a:r>
              <a:rPr lang="en-US" sz="1700">
                <a:latin typeface="Calibri"/>
                <a:ea typeface="Calibri"/>
                <a:cs typeface="Calibri"/>
                <a:sym typeface="Calibri"/>
              </a:rPr>
              <a:t>District staff should be prepared to answer any questions from School Finance Staff.</a:t>
            </a:r>
            <a:endParaRPr sz="1700">
              <a:latin typeface="Calibri"/>
              <a:ea typeface="Calibri"/>
              <a:cs typeface="Calibri"/>
              <a:sym typeface="Calibri"/>
            </a:endParaRPr>
          </a:p>
          <a:p>
            <a:pPr marL="457200" lvl="0" indent="-336550" algn="l" rtl="0">
              <a:lnSpc>
                <a:spcPct val="100000"/>
              </a:lnSpc>
              <a:spcBef>
                <a:spcPts val="0"/>
              </a:spcBef>
              <a:spcAft>
                <a:spcPts val="0"/>
              </a:spcAft>
              <a:buSzPts val="1700"/>
              <a:buFont typeface="Calibri"/>
              <a:buChar char="●"/>
            </a:pPr>
            <a:r>
              <a:rPr lang="en-US" sz="1700">
                <a:latin typeface="Calibri"/>
                <a:ea typeface="Calibri"/>
                <a:cs typeface="Calibri"/>
                <a:sym typeface="Calibri"/>
              </a:rPr>
              <a:t>1st reimbursement payment will be issued prior to or on November 15th.</a:t>
            </a:r>
            <a:endParaRPr sz="1700">
              <a:latin typeface="Calibri"/>
              <a:ea typeface="Calibri"/>
              <a:cs typeface="Calibri"/>
              <a:sym typeface="Calibri"/>
            </a:endParaRPr>
          </a:p>
          <a:p>
            <a:pPr marL="0" lvl="0" indent="0" algn="l" rtl="0">
              <a:lnSpc>
                <a:spcPct val="100000"/>
              </a:lnSpc>
              <a:spcBef>
                <a:spcPts val="0"/>
              </a:spcBef>
              <a:spcAft>
                <a:spcPts val="0"/>
              </a:spcAft>
              <a:buNone/>
            </a:pPr>
            <a:r>
              <a:rPr lang="en-US" sz="1700" b="1">
                <a:latin typeface="Calibri"/>
                <a:ea typeface="Calibri"/>
                <a:cs typeface="Calibri"/>
                <a:sym typeface="Calibri"/>
              </a:rPr>
              <a:t>Resources</a:t>
            </a:r>
            <a:endParaRPr sz="1700" b="1">
              <a:latin typeface="Calibri"/>
              <a:ea typeface="Calibri"/>
              <a:cs typeface="Calibri"/>
              <a:sym typeface="Calibri"/>
            </a:endParaRPr>
          </a:p>
          <a:p>
            <a:pPr marL="457200" lvl="0" indent="-336550" algn="l" rtl="0">
              <a:lnSpc>
                <a:spcPct val="100000"/>
              </a:lnSpc>
              <a:spcBef>
                <a:spcPts val="0"/>
              </a:spcBef>
              <a:spcAft>
                <a:spcPts val="0"/>
              </a:spcAft>
              <a:buSzPts val="1700"/>
              <a:buFont typeface="Calibri"/>
              <a:buChar char="●"/>
            </a:pPr>
            <a:r>
              <a:rPr lang="en-US" sz="1700" u="sng">
                <a:solidFill>
                  <a:schemeClr val="hlink"/>
                </a:solidFill>
                <a:latin typeface="Calibri"/>
                <a:ea typeface="Calibri"/>
                <a:cs typeface="Calibri"/>
                <a:sym typeface="Calibri"/>
                <a:hlinkClick r:id="rId3"/>
              </a:rPr>
              <a:t>Pupil Route Transportation Reimbursement Funding</a:t>
            </a:r>
            <a:r>
              <a:rPr lang="en-US" sz="1700">
                <a:latin typeface="Calibri"/>
                <a:ea typeface="Calibri"/>
                <a:cs typeface="Calibri"/>
                <a:sym typeface="Calibri"/>
              </a:rPr>
              <a:t> webpage</a:t>
            </a:r>
            <a:endParaRPr sz="1700">
              <a:latin typeface="Calibri"/>
              <a:ea typeface="Calibri"/>
              <a:cs typeface="Calibri"/>
              <a:sym typeface="Calibri"/>
            </a:endParaRPr>
          </a:p>
          <a:p>
            <a:pPr marL="0" lvl="0" indent="0" algn="l" rtl="0">
              <a:lnSpc>
                <a:spcPct val="100000"/>
              </a:lnSpc>
              <a:spcBef>
                <a:spcPts val="0"/>
              </a:spcBef>
              <a:spcAft>
                <a:spcPts val="0"/>
              </a:spcAft>
              <a:buNone/>
            </a:pPr>
            <a:r>
              <a:rPr lang="en-US" sz="1700" b="1">
                <a:latin typeface="Calibri"/>
                <a:ea typeface="Calibri"/>
                <a:cs typeface="Calibri"/>
                <a:sym typeface="Calibri"/>
              </a:rPr>
              <a:t>Statistics - Current</a:t>
            </a:r>
            <a:endParaRPr sz="1700" b="1">
              <a:latin typeface="Calibri"/>
              <a:ea typeface="Calibri"/>
              <a:cs typeface="Calibri"/>
              <a:sym typeface="Calibri"/>
            </a:endParaRPr>
          </a:p>
          <a:p>
            <a:pPr marL="457200" lvl="0" indent="-336550" algn="l" rtl="0">
              <a:lnSpc>
                <a:spcPct val="100000"/>
              </a:lnSpc>
              <a:spcBef>
                <a:spcPts val="0"/>
              </a:spcBef>
              <a:spcAft>
                <a:spcPts val="0"/>
              </a:spcAft>
              <a:buSzPts val="1700"/>
              <a:buFont typeface="Calibri"/>
              <a:buChar char="●"/>
            </a:pPr>
            <a:r>
              <a:rPr lang="en-US" sz="1700">
                <a:latin typeface="Calibri"/>
                <a:ea typeface="Calibri"/>
                <a:cs typeface="Calibri"/>
                <a:sym typeface="Calibri"/>
              </a:rPr>
              <a:t># of district’s reviews completed: 29 </a:t>
            </a:r>
            <a:endParaRPr sz="1700">
              <a:latin typeface="Calibri"/>
              <a:ea typeface="Calibri"/>
              <a:cs typeface="Calibri"/>
              <a:sym typeface="Calibri"/>
            </a:endParaRPr>
          </a:p>
          <a:p>
            <a:pPr marL="457200" lvl="0" indent="-336550" algn="l" rtl="0">
              <a:lnSpc>
                <a:spcPct val="100000"/>
              </a:lnSpc>
              <a:spcBef>
                <a:spcPts val="0"/>
              </a:spcBef>
              <a:spcAft>
                <a:spcPts val="0"/>
              </a:spcAft>
              <a:buSzPts val="1700"/>
              <a:buFont typeface="Calibri"/>
              <a:buChar char="●"/>
            </a:pPr>
            <a:r>
              <a:rPr lang="en-US" sz="1700">
                <a:latin typeface="Calibri"/>
                <a:ea typeface="Calibri"/>
                <a:cs typeface="Calibri"/>
                <a:sym typeface="Calibri"/>
              </a:rPr>
              <a:t># of district’s reviews that resulted no adjustments: 5</a:t>
            </a:r>
            <a:endParaRPr sz="1700">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804"/>
        <p:cNvGrpSpPr/>
        <p:nvPr/>
      </p:nvGrpSpPr>
      <p:grpSpPr>
        <a:xfrm>
          <a:off x="0" y="0"/>
          <a:ext cx="0" cy="0"/>
          <a:chOff x="0" y="0"/>
          <a:chExt cx="0" cy="0"/>
        </a:xfrm>
      </p:grpSpPr>
      <p:sp>
        <p:nvSpPr>
          <p:cNvPr id="1805" name="Google Shape;1805;g37d3fc06d72_2_36"/>
          <p:cNvSpPr txBox="1">
            <a:spLocks noGrp="1"/>
          </p:cNvSpPr>
          <p:nvPr>
            <p:ph type="title"/>
          </p:nvPr>
        </p:nvSpPr>
        <p:spPr>
          <a:xfrm>
            <a:off x="311700" y="105100"/>
            <a:ext cx="86262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US" b="1">
                <a:latin typeface="Calibri"/>
                <a:ea typeface="Calibri"/>
                <a:cs typeface="Calibri"/>
                <a:sym typeface="Calibri"/>
              </a:rPr>
              <a:t>Financial Reporting</a:t>
            </a:r>
            <a:br>
              <a:rPr lang="en-US" b="1">
                <a:latin typeface="Calibri"/>
                <a:ea typeface="Calibri"/>
                <a:cs typeface="Calibri"/>
                <a:sym typeface="Calibri"/>
              </a:rPr>
            </a:br>
            <a:r>
              <a:rPr lang="en-US" b="1">
                <a:latin typeface="Calibri"/>
                <a:ea typeface="Calibri"/>
                <a:cs typeface="Calibri"/>
                <a:sym typeface="Calibri"/>
              </a:rPr>
              <a:t>Finance December</a:t>
            </a:r>
            <a:endParaRPr b="1">
              <a:latin typeface="Calibri"/>
              <a:ea typeface="Calibri"/>
              <a:cs typeface="Calibri"/>
              <a:sym typeface="Calibri"/>
            </a:endParaRPr>
          </a:p>
        </p:txBody>
      </p:sp>
      <p:sp>
        <p:nvSpPr>
          <p:cNvPr id="1806" name="Google Shape;1806;g37d3fc06d72_2_36"/>
          <p:cNvSpPr txBox="1">
            <a:spLocks noGrp="1"/>
          </p:cNvSpPr>
          <p:nvPr>
            <p:ph type="body" idx="1"/>
          </p:nvPr>
        </p:nvSpPr>
        <p:spPr>
          <a:xfrm>
            <a:off x="311699" y="1152475"/>
            <a:ext cx="8626200" cy="3034800"/>
          </a:xfrm>
          <a:prstGeom prst="rect">
            <a:avLst/>
          </a:prstGeom>
          <a:noFill/>
          <a:ln>
            <a:noFill/>
          </a:ln>
        </p:spPr>
        <p:txBody>
          <a:bodyPr spcFirstLastPara="1" wrap="square" lIns="91425" tIns="91425" rIns="91425" bIns="91425" anchor="t" anchorCtr="0">
            <a:normAutofit/>
          </a:bodyPr>
          <a:lstStyle/>
          <a:p>
            <a:pPr marL="0" lvl="0" indent="0" algn="l" rtl="0">
              <a:lnSpc>
                <a:spcPct val="90000"/>
              </a:lnSpc>
              <a:spcBef>
                <a:spcPts val="0"/>
              </a:spcBef>
              <a:spcAft>
                <a:spcPts val="0"/>
              </a:spcAft>
              <a:buSzPts val="640"/>
              <a:buNone/>
            </a:pPr>
            <a:r>
              <a:rPr lang="en-US" sz="1800" b="1">
                <a:latin typeface="Calibri"/>
                <a:ea typeface="Calibri"/>
                <a:cs typeface="Calibri"/>
                <a:sym typeface="Calibri"/>
              </a:rPr>
              <a:t>FY 2024-25 Data Submission</a:t>
            </a:r>
            <a:endParaRPr sz="1800" b="1">
              <a:latin typeface="Calibri"/>
              <a:ea typeface="Calibri"/>
              <a:cs typeface="Calibri"/>
              <a:sym typeface="Calibri"/>
            </a:endParaRPr>
          </a:p>
          <a:p>
            <a:pPr marL="457200" lvl="0" indent="-342900" algn="l" rtl="0">
              <a:lnSpc>
                <a:spcPct val="90000"/>
              </a:lnSpc>
              <a:spcBef>
                <a:spcPts val="0"/>
              </a:spcBef>
              <a:spcAft>
                <a:spcPts val="0"/>
              </a:spcAft>
              <a:buSzPts val="1800"/>
              <a:buFont typeface="Calibri"/>
              <a:buChar char="●"/>
            </a:pPr>
            <a:r>
              <a:rPr lang="en-US" sz="1800">
                <a:latin typeface="Calibri"/>
                <a:ea typeface="Calibri"/>
                <a:cs typeface="Calibri"/>
                <a:sym typeface="Calibri"/>
              </a:rPr>
              <a:t>Soft Open was available on August 1st</a:t>
            </a:r>
            <a:endParaRPr sz="1800">
              <a:latin typeface="Calibri"/>
              <a:ea typeface="Calibri"/>
              <a:cs typeface="Calibri"/>
              <a:sym typeface="Calibri"/>
            </a:endParaRPr>
          </a:p>
          <a:p>
            <a:pPr marL="457200" lvl="0" indent="-342900" algn="l" rtl="0">
              <a:lnSpc>
                <a:spcPct val="90000"/>
              </a:lnSpc>
              <a:spcBef>
                <a:spcPts val="0"/>
              </a:spcBef>
              <a:spcAft>
                <a:spcPts val="0"/>
              </a:spcAft>
              <a:buSzPts val="1800"/>
              <a:buFont typeface="Calibri"/>
              <a:buChar char="●"/>
            </a:pPr>
            <a:r>
              <a:rPr lang="en-US" sz="1800">
                <a:latin typeface="Calibri"/>
                <a:ea typeface="Calibri"/>
                <a:cs typeface="Calibri"/>
                <a:sym typeface="Calibri"/>
              </a:rPr>
              <a:t>Official Open was on September 2nd</a:t>
            </a:r>
            <a:endParaRPr sz="1800">
              <a:latin typeface="Calibri"/>
              <a:ea typeface="Calibri"/>
              <a:cs typeface="Calibri"/>
              <a:sym typeface="Calibri"/>
            </a:endParaRPr>
          </a:p>
          <a:p>
            <a:pPr marL="457200" lvl="0" indent="-342900" algn="l" rtl="0">
              <a:lnSpc>
                <a:spcPct val="90000"/>
              </a:lnSpc>
              <a:spcBef>
                <a:spcPts val="0"/>
              </a:spcBef>
              <a:spcAft>
                <a:spcPts val="0"/>
              </a:spcAft>
              <a:buSzPts val="1800"/>
              <a:buFont typeface="Calibri"/>
              <a:buChar char="●"/>
            </a:pPr>
            <a:r>
              <a:rPr lang="en-US" sz="1800">
                <a:latin typeface="Calibri"/>
                <a:ea typeface="Calibri"/>
                <a:cs typeface="Calibri"/>
                <a:sym typeface="Calibri"/>
              </a:rPr>
              <a:t>Submissions are Due December 31st</a:t>
            </a:r>
            <a:endParaRPr sz="1800">
              <a:latin typeface="Calibri"/>
              <a:ea typeface="Calibri"/>
              <a:cs typeface="Calibri"/>
              <a:sym typeface="Calibri"/>
            </a:endParaRPr>
          </a:p>
          <a:p>
            <a:pPr marL="914400" lvl="1" indent="-342900" algn="l" rtl="0">
              <a:lnSpc>
                <a:spcPct val="90000"/>
              </a:lnSpc>
              <a:spcBef>
                <a:spcPts val="0"/>
              </a:spcBef>
              <a:spcAft>
                <a:spcPts val="0"/>
              </a:spcAft>
              <a:buSzPts val="1800"/>
              <a:buFont typeface="Calibri"/>
              <a:buChar char="○"/>
            </a:pPr>
            <a:r>
              <a:rPr lang="en-US" sz="1800">
                <a:latin typeface="Calibri"/>
                <a:ea typeface="Calibri"/>
                <a:cs typeface="Calibri"/>
                <a:sym typeface="Calibri"/>
              </a:rPr>
              <a:t>Extensions may be granted for 60 days, from OSA</a:t>
            </a:r>
            <a:endParaRPr sz="1800">
              <a:latin typeface="Calibri"/>
              <a:ea typeface="Calibri"/>
              <a:cs typeface="Calibri"/>
              <a:sym typeface="Calibri"/>
            </a:endParaRPr>
          </a:p>
          <a:p>
            <a:pPr marL="914400" lvl="1" indent="-342900" algn="l" rtl="0">
              <a:lnSpc>
                <a:spcPct val="90000"/>
              </a:lnSpc>
              <a:spcBef>
                <a:spcPts val="0"/>
              </a:spcBef>
              <a:spcAft>
                <a:spcPts val="0"/>
              </a:spcAft>
              <a:buSzPts val="1800"/>
              <a:buFont typeface="Calibri"/>
              <a:buChar char="○"/>
            </a:pPr>
            <a:r>
              <a:rPr lang="en-US" sz="1800">
                <a:latin typeface="Calibri"/>
                <a:ea typeface="Calibri"/>
                <a:cs typeface="Calibri"/>
                <a:sym typeface="Calibri"/>
              </a:rPr>
              <a:t>CDE honors the extension approved by OSA</a:t>
            </a:r>
            <a:endParaRPr sz="1800">
              <a:latin typeface="Calibri"/>
              <a:ea typeface="Calibri"/>
              <a:cs typeface="Calibri"/>
              <a:sym typeface="Calibri"/>
            </a:endParaRPr>
          </a:p>
          <a:p>
            <a:pPr marL="0" lvl="0" indent="0" algn="l" rtl="0">
              <a:lnSpc>
                <a:spcPct val="90000"/>
              </a:lnSpc>
              <a:spcBef>
                <a:spcPts val="0"/>
              </a:spcBef>
              <a:spcAft>
                <a:spcPts val="0"/>
              </a:spcAft>
              <a:buNone/>
            </a:pPr>
            <a:endParaRPr sz="1800">
              <a:latin typeface="Calibri"/>
              <a:ea typeface="Calibri"/>
              <a:cs typeface="Calibri"/>
              <a:sym typeface="Calibri"/>
            </a:endParaRPr>
          </a:p>
          <a:p>
            <a:pPr marL="0" lvl="0" indent="0" algn="l" rtl="0">
              <a:lnSpc>
                <a:spcPct val="90000"/>
              </a:lnSpc>
              <a:spcBef>
                <a:spcPts val="0"/>
              </a:spcBef>
              <a:spcAft>
                <a:spcPts val="0"/>
              </a:spcAft>
              <a:buSzPts val="640"/>
              <a:buNone/>
            </a:pPr>
            <a:r>
              <a:rPr lang="en-US" sz="1800" u="sng">
                <a:solidFill>
                  <a:schemeClr val="hlink"/>
                </a:solidFill>
                <a:latin typeface="Calibri"/>
                <a:ea typeface="Calibri"/>
                <a:cs typeface="Calibri"/>
                <a:sym typeface="Calibri"/>
                <a:hlinkClick r:id="rId3"/>
              </a:rPr>
              <a:t>Office Hours</a:t>
            </a:r>
            <a:r>
              <a:rPr lang="en-US" sz="1800">
                <a:latin typeface="Calibri"/>
                <a:ea typeface="Calibri"/>
                <a:cs typeface="Calibri"/>
                <a:sym typeface="Calibri"/>
              </a:rPr>
              <a:t>, Overview of Data Pipeline</a:t>
            </a:r>
            <a:endParaRPr sz="1800">
              <a:latin typeface="Calibri"/>
              <a:ea typeface="Calibri"/>
              <a:cs typeface="Calibri"/>
              <a:sym typeface="Calibri"/>
            </a:endParaRPr>
          </a:p>
          <a:p>
            <a:pPr marL="0" lvl="0" indent="0" algn="l" rtl="0">
              <a:lnSpc>
                <a:spcPct val="90000"/>
              </a:lnSpc>
              <a:spcBef>
                <a:spcPts val="0"/>
              </a:spcBef>
              <a:spcAft>
                <a:spcPts val="0"/>
              </a:spcAft>
              <a:buSzPts val="640"/>
              <a:buNone/>
            </a:pPr>
            <a:r>
              <a:rPr lang="en-US" sz="1800">
                <a:latin typeface="Calibri"/>
                <a:ea typeface="Calibri"/>
                <a:cs typeface="Calibri"/>
                <a:sym typeface="Calibri"/>
              </a:rPr>
              <a:t>Part I Submission Process - (8/14/25)</a:t>
            </a:r>
            <a:endParaRPr sz="1800">
              <a:latin typeface="Calibri"/>
              <a:ea typeface="Calibri"/>
              <a:cs typeface="Calibri"/>
              <a:sym typeface="Calibri"/>
            </a:endParaRPr>
          </a:p>
          <a:p>
            <a:pPr marL="0" lvl="0" indent="0" algn="l" rtl="0">
              <a:lnSpc>
                <a:spcPct val="90000"/>
              </a:lnSpc>
              <a:spcBef>
                <a:spcPts val="0"/>
              </a:spcBef>
              <a:spcAft>
                <a:spcPts val="0"/>
              </a:spcAft>
              <a:buSzPts val="640"/>
              <a:buNone/>
            </a:pPr>
            <a:r>
              <a:rPr lang="en-US" sz="1800">
                <a:latin typeface="Calibri"/>
                <a:ea typeface="Calibri"/>
                <a:cs typeface="Calibri"/>
                <a:sym typeface="Calibri"/>
              </a:rPr>
              <a:t>Part II Cognos Reports - (8/21/25)</a:t>
            </a:r>
            <a:endParaRPr sz="1800">
              <a:latin typeface="Calibri"/>
              <a:ea typeface="Calibri"/>
              <a:cs typeface="Calibri"/>
              <a:sym typeface="Calibri"/>
            </a:endParaRPr>
          </a:p>
          <a:p>
            <a:pPr marL="0" lvl="0" indent="0" algn="l" rtl="0">
              <a:lnSpc>
                <a:spcPct val="90000"/>
              </a:lnSpc>
              <a:spcBef>
                <a:spcPts val="0"/>
              </a:spcBef>
              <a:spcAft>
                <a:spcPts val="0"/>
              </a:spcAft>
              <a:buSzPts val="640"/>
              <a:buNone/>
            </a:pPr>
            <a:r>
              <a:rPr lang="en-US" sz="1800">
                <a:latin typeface="Calibri"/>
                <a:ea typeface="Calibri"/>
                <a:cs typeface="Calibri"/>
                <a:sym typeface="Calibri"/>
              </a:rPr>
              <a:t>Part III Website Resources - (8/28/25)</a:t>
            </a:r>
            <a:endParaRPr sz="600">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810"/>
        <p:cNvGrpSpPr/>
        <p:nvPr/>
      </p:nvGrpSpPr>
      <p:grpSpPr>
        <a:xfrm>
          <a:off x="0" y="0"/>
          <a:ext cx="0" cy="0"/>
          <a:chOff x="0" y="0"/>
          <a:chExt cx="0" cy="0"/>
        </a:xfrm>
      </p:grpSpPr>
      <p:sp>
        <p:nvSpPr>
          <p:cNvPr id="1811" name="Google Shape;1811;g380476e3f9c_0_0"/>
          <p:cNvSpPr txBox="1">
            <a:spLocks noGrp="1"/>
          </p:cNvSpPr>
          <p:nvPr>
            <p:ph type="title"/>
          </p:nvPr>
        </p:nvSpPr>
        <p:spPr>
          <a:xfrm>
            <a:off x="311700" y="105100"/>
            <a:ext cx="86262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US" b="1">
                <a:latin typeface="Calibri"/>
                <a:ea typeface="Calibri"/>
                <a:cs typeface="Calibri"/>
                <a:sym typeface="Calibri"/>
              </a:rPr>
              <a:t>Financial Reporting</a:t>
            </a:r>
            <a:br>
              <a:rPr lang="en-US" b="1">
                <a:latin typeface="Calibri"/>
                <a:ea typeface="Calibri"/>
                <a:cs typeface="Calibri"/>
                <a:sym typeface="Calibri"/>
              </a:rPr>
            </a:br>
            <a:r>
              <a:rPr lang="en-US" b="1">
                <a:latin typeface="Calibri"/>
                <a:ea typeface="Calibri"/>
                <a:cs typeface="Calibri"/>
                <a:sym typeface="Calibri"/>
              </a:rPr>
              <a:t>Finance December - Continued July Audit Work</a:t>
            </a:r>
            <a:endParaRPr b="1">
              <a:latin typeface="Calibri"/>
              <a:ea typeface="Calibri"/>
              <a:cs typeface="Calibri"/>
              <a:sym typeface="Calibri"/>
            </a:endParaRPr>
          </a:p>
        </p:txBody>
      </p:sp>
      <p:sp>
        <p:nvSpPr>
          <p:cNvPr id="1812" name="Google Shape;1812;g380476e3f9c_0_0"/>
          <p:cNvSpPr txBox="1">
            <a:spLocks noGrp="1"/>
          </p:cNvSpPr>
          <p:nvPr>
            <p:ph type="body" idx="1"/>
          </p:nvPr>
        </p:nvSpPr>
        <p:spPr>
          <a:xfrm>
            <a:off x="311699" y="1152475"/>
            <a:ext cx="8626200" cy="3034800"/>
          </a:xfrm>
          <a:prstGeom prst="rect">
            <a:avLst/>
          </a:prstGeom>
          <a:noFill/>
          <a:ln>
            <a:noFill/>
          </a:ln>
        </p:spPr>
        <p:txBody>
          <a:bodyPr spcFirstLastPara="1" wrap="square" lIns="91425" tIns="91425" rIns="91425" bIns="91425" anchor="t" anchorCtr="0">
            <a:normAutofit/>
          </a:bodyPr>
          <a:lstStyle/>
          <a:p>
            <a:pPr marL="0" lvl="0" indent="0" algn="l" rtl="0">
              <a:lnSpc>
                <a:spcPct val="90000"/>
              </a:lnSpc>
              <a:spcBef>
                <a:spcPts val="0"/>
              </a:spcBef>
              <a:spcAft>
                <a:spcPts val="0"/>
              </a:spcAft>
              <a:buSzPts val="640"/>
              <a:buNone/>
            </a:pPr>
            <a:r>
              <a:rPr lang="en-US" sz="1800" b="1" u="sng">
                <a:solidFill>
                  <a:schemeClr val="hlink"/>
                </a:solidFill>
                <a:latin typeface="Calibri"/>
                <a:ea typeface="Calibri"/>
                <a:cs typeface="Calibri"/>
                <a:sym typeface="Calibri"/>
                <a:hlinkClick r:id="rId3"/>
              </a:rPr>
              <a:t>Business Manager Year-Round Monthly Calendar </a:t>
            </a:r>
            <a:r>
              <a:rPr lang="en-US" sz="1800">
                <a:latin typeface="Calibri"/>
                <a:ea typeface="Calibri"/>
                <a:cs typeface="Calibri"/>
                <a:sym typeface="Calibri"/>
              </a:rPr>
              <a:t>- July Audit Work</a:t>
            </a:r>
            <a:endParaRPr sz="1800">
              <a:latin typeface="Calibri"/>
              <a:ea typeface="Calibri"/>
              <a:cs typeface="Calibri"/>
              <a:sym typeface="Calibri"/>
            </a:endParaRPr>
          </a:p>
          <a:p>
            <a:pPr marL="457200" lvl="0" indent="-342900" algn="l" rtl="0">
              <a:lnSpc>
                <a:spcPct val="90000"/>
              </a:lnSpc>
              <a:spcBef>
                <a:spcPts val="0"/>
              </a:spcBef>
              <a:spcAft>
                <a:spcPts val="0"/>
              </a:spcAft>
              <a:buSzPts val="1800"/>
              <a:buFont typeface="Calibri"/>
              <a:buChar char="●"/>
            </a:pPr>
            <a:r>
              <a:rPr lang="en-US" sz="1800">
                <a:latin typeface="Calibri"/>
                <a:ea typeface="Calibri"/>
                <a:cs typeface="Calibri"/>
                <a:sym typeface="Calibri"/>
              </a:rPr>
              <a:t>Check with Auditor regarding testing and sample schedule</a:t>
            </a:r>
            <a:endParaRPr sz="1800">
              <a:latin typeface="Calibri"/>
              <a:ea typeface="Calibri"/>
              <a:cs typeface="Calibri"/>
              <a:sym typeface="Calibri"/>
            </a:endParaRPr>
          </a:p>
          <a:p>
            <a:pPr marL="457200" lvl="0" indent="-342900" algn="l" rtl="0">
              <a:lnSpc>
                <a:spcPct val="90000"/>
              </a:lnSpc>
              <a:spcBef>
                <a:spcPts val="0"/>
              </a:spcBef>
              <a:spcAft>
                <a:spcPts val="0"/>
              </a:spcAft>
              <a:buSzPts val="1800"/>
              <a:buFont typeface="Calibri"/>
              <a:buChar char="●"/>
            </a:pPr>
            <a:r>
              <a:rPr lang="en-US" sz="1800">
                <a:latin typeface="Calibri"/>
                <a:ea typeface="Calibri"/>
                <a:cs typeface="Calibri"/>
                <a:sym typeface="Calibri"/>
              </a:rPr>
              <a:t>Do payroll accrual - Expensing Previous year's expense paid after 6/30/25</a:t>
            </a:r>
            <a:endParaRPr sz="1800">
              <a:latin typeface="Calibri"/>
              <a:ea typeface="Calibri"/>
              <a:cs typeface="Calibri"/>
              <a:sym typeface="Calibri"/>
            </a:endParaRPr>
          </a:p>
          <a:p>
            <a:pPr marL="457200" lvl="0" indent="-342900" algn="l" rtl="0">
              <a:lnSpc>
                <a:spcPct val="90000"/>
              </a:lnSpc>
              <a:spcBef>
                <a:spcPts val="0"/>
              </a:spcBef>
              <a:spcAft>
                <a:spcPts val="0"/>
              </a:spcAft>
              <a:buSzPts val="1800"/>
              <a:buFont typeface="Calibri"/>
              <a:buChar char="●"/>
            </a:pPr>
            <a:r>
              <a:rPr lang="en-US" sz="1800">
                <a:latin typeface="Calibri"/>
                <a:ea typeface="Calibri"/>
                <a:cs typeface="Calibri"/>
                <a:sym typeface="Calibri"/>
              </a:rPr>
              <a:t>Do Interfund transfers to other funds (GF to Food Service &amp; Capital Reserve)</a:t>
            </a:r>
            <a:endParaRPr sz="1800">
              <a:latin typeface="Calibri"/>
              <a:ea typeface="Calibri"/>
              <a:cs typeface="Calibri"/>
              <a:sym typeface="Calibri"/>
            </a:endParaRPr>
          </a:p>
          <a:p>
            <a:pPr marL="457200" lvl="0" indent="-342900" algn="l" rtl="0">
              <a:lnSpc>
                <a:spcPct val="90000"/>
              </a:lnSpc>
              <a:spcBef>
                <a:spcPts val="0"/>
              </a:spcBef>
              <a:spcAft>
                <a:spcPts val="0"/>
              </a:spcAft>
              <a:buSzPts val="1800"/>
              <a:buFont typeface="Calibri"/>
              <a:buChar char="●"/>
            </a:pPr>
            <a:r>
              <a:rPr lang="en-US" sz="1800">
                <a:latin typeface="Calibri"/>
                <a:ea typeface="Calibri"/>
                <a:cs typeface="Calibri"/>
                <a:sym typeface="Calibri"/>
              </a:rPr>
              <a:t>Book Accounts Receivable for grants that were requested but not received by 6/30/25</a:t>
            </a:r>
            <a:endParaRPr sz="1800">
              <a:latin typeface="Calibri"/>
              <a:ea typeface="Calibri"/>
              <a:cs typeface="Calibri"/>
              <a:sym typeface="Calibri"/>
            </a:endParaRPr>
          </a:p>
          <a:p>
            <a:pPr marL="457200" lvl="0" indent="-342900" algn="l" rtl="0">
              <a:lnSpc>
                <a:spcPct val="90000"/>
              </a:lnSpc>
              <a:spcBef>
                <a:spcPts val="0"/>
              </a:spcBef>
              <a:spcAft>
                <a:spcPts val="0"/>
              </a:spcAft>
              <a:buSzPts val="1800"/>
              <a:buFont typeface="Calibri"/>
              <a:buChar char="●"/>
            </a:pPr>
            <a:r>
              <a:rPr lang="en-US" sz="1800">
                <a:latin typeface="Calibri"/>
                <a:ea typeface="Calibri"/>
                <a:cs typeface="Calibri"/>
                <a:sym typeface="Calibri"/>
              </a:rPr>
              <a:t>Book Accounts Payable for expenditures paid after 6/30/25, but are previous fiscal year expense</a:t>
            </a:r>
            <a:endParaRPr sz="1800">
              <a:latin typeface="Calibri"/>
              <a:ea typeface="Calibri"/>
              <a:cs typeface="Calibri"/>
              <a:sym typeface="Calibri"/>
            </a:endParaRPr>
          </a:p>
          <a:p>
            <a:pPr marL="457200" lvl="0" indent="-342900" algn="l" rtl="0">
              <a:lnSpc>
                <a:spcPct val="90000"/>
              </a:lnSpc>
              <a:spcBef>
                <a:spcPts val="0"/>
              </a:spcBef>
              <a:spcAft>
                <a:spcPts val="0"/>
              </a:spcAft>
              <a:buSzPts val="1800"/>
              <a:buFont typeface="Calibri"/>
              <a:buChar char="●"/>
            </a:pPr>
            <a:r>
              <a:rPr lang="en-US" sz="1800">
                <a:latin typeface="Calibri"/>
                <a:ea typeface="Calibri"/>
                <a:cs typeface="Calibri"/>
                <a:sym typeface="Calibri"/>
              </a:rPr>
              <a:t>Do Food Service AJEs and transfer</a:t>
            </a:r>
            <a:endParaRPr sz="1800">
              <a:latin typeface="Calibri"/>
              <a:ea typeface="Calibri"/>
              <a:cs typeface="Calibri"/>
              <a:sym typeface="Calibri"/>
            </a:endParaRPr>
          </a:p>
          <a:p>
            <a:pPr marL="457200" lvl="0" indent="-342900" algn="l" rtl="0">
              <a:lnSpc>
                <a:spcPct val="90000"/>
              </a:lnSpc>
              <a:spcBef>
                <a:spcPts val="0"/>
              </a:spcBef>
              <a:spcAft>
                <a:spcPts val="0"/>
              </a:spcAft>
              <a:buSzPts val="1800"/>
              <a:buFont typeface="Calibri"/>
              <a:buChar char="●"/>
            </a:pPr>
            <a:r>
              <a:rPr lang="en-US" sz="1800">
                <a:latin typeface="Calibri"/>
                <a:ea typeface="Calibri"/>
                <a:cs typeface="Calibri"/>
                <a:sym typeface="Calibri"/>
              </a:rPr>
              <a:t>Close unnecessary POs from current year</a:t>
            </a:r>
            <a:endParaRPr sz="1800">
              <a:latin typeface="Calibri"/>
              <a:ea typeface="Calibri"/>
              <a:cs typeface="Calibri"/>
              <a:sym typeface="Calibri"/>
            </a:endParaRPr>
          </a:p>
          <a:p>
            <a:pPr marL="457200" lvl="0" indent="-342900" algn="l" rtl="0">
              <a:lnSpc>
                <a:spcPct val="90000"/>
              </a:lnSpc>
              <a:spcBef>
                <a:spcPts val="0"/>
              </a:spcBef>
              <a:spcAft>
                <a:spcPts val="0"/>
              </a:spcAft>
              <a:buSzPts val="1800"/>
              <a:buFont typeface="Calibri"/>
              <a:buChar char="●"/>
            </a:pPr>
            <a:r>
              <a:rPr lang="en-US" sz="1800">
                <a:latin typeface="Calibri"/>
                <a:ea typeface="Calibri"/>
                <a:cs typeface="Calibri"/>
                <a:sym typeface="Calibri"/>
              </a:rPr>
              <a:t>Book Previous year's Inventory </a:t>
            </a:r>
            <a:endParaRPr sz="1800">
              <a:latin typeface="Calibri"/>
              <a:ea typeface="Calibri"/>
              <a:cs typeface="Calibri"/>
              <a:sym typeface="Calibri"/>
            </a:endParaRPr>
          </a:p>
          <a:p>
            <a:pPr marL="0" lvl="0" indent="0" algn="l" rtl="0">
              <a:lnSpc>
                <a:spcPct val="90000"/>
              </a:lnSpc>
              <a:spcBef>
                <a:spcPts val="0"/>
              </a:spcBef>
              <a:spcAft>
                <a:spcPts val="0"/>
              </a:spcAft>
              <a:buSzPts val="640"/>
              <a:buNone/>
            </a:pPr>
            <a:endParaRPr sz="600">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816"/>
        <p:cNvGrpSpPr/>
        <p:nvPr/>
      </p:nvGrpSpPr>
      <p:grpSpPr>
        <a:xfrm>
          <a:off x="0" y="0"/>
          <a:ext cx="0" cy="0"/>
          <a:chOff x="0" y="0"/>
          <a:chExt cx="0" cy="0"/>
        </a:xfrm>
      </p:grpSpPr>
      <p:sp>
        <p:nvSpPr>
          <p:cNvPr id="1817" name="Google Shape;1817;g380476e3f9c_0_5"/>
          <p:cNvSpPr txBox="1">
            <a:spLocks noGrp="1"/>
          </p:cNvSpPr>
          <p:nvPr>
            <p:ph type="title"/>
          </p:nvPr>
        </p:nvSpPr>
        <p:spPr>
          <a:xfrm>
            <a:off x="311700" y="105100"/>
            <a:ext cx="86262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US" b="1">
                <a:latin typeface="Calibri"/>
                <a:ea typeface="Calibri"/>
                <a:cs typeface="Calibri"/>
                <a:sym typeface="Calibri"/>
              </a:rPr>
              <a:t>Financial Reporting</a:t>
            </a:r>
            <a:br>
              <a:rPr lang="en-US" b="1">
                <a:latin typeface="Calibri"/>
                <a:ea typeface="Calibri"/>
                <a:cs typeface="Calibri"/>
                <a:sym typeface="Calibri"/>
              </a:rPr>
            </a:br>
            <a:r>
              <a:rPr lang="en-US" b="1">
                <a:latin typeface="Calibri"/>
                <a:ea typeface="Calibri"/>
                <a:cs typeface="Calibri"/>
                <a:sym typeface="Calibri"/>
              </a:rPr>
              <a:t>Finance December - Continued August Audit Work</a:t>
            </a:r>
            <a:endParaRPr b="1">
              <a:latin typeface="Calibri"/>
              <a:ea typeface="Calibri"/>
              <a:cs typeface="Calibri"/>
              <a:sym typeface="Calibri"/>
            </a:endParaRPr>
          </a:p>
        </p:txBody>
      </p:sp>
      <p:sp>
        <p:nvSpPr>
          <p:cNvPr id="1818" name="Google Shape;1818;g380476e3f9c_0_5"/>
          <p:cNvSpPr txBox="1">
            <a:spLocks noGrp="1"/>
          </p:cNvSpPr>
          <p:nvPr>
            <p:ph type="body" idx="1"/>
          </p:nvPr>
        </p:nvSpPr>
        <p:spPr>
          <a:xfrm>
            <a:off x="311699" y="1152475"/>
            <a:ext cx="8626200" cy="3034800"/>
          </a:xfrm>
          <a:prstGeom prst="rect">
            <a:avLst/>
          </a:prstGeom>
          <a:noFill/>
          <a:ln>
            <a:noFill/>
          </a:ln>
        </p:spPr>
        <p:txBody>
          <a:bodyPr spcFirstLastPara="1" wrap="square" lIns="91425" tIns="91425" rIns="91425" bIns="91425" anchor="t" anchorCtr="0">
            <a:normAutofit/>
          </a:bodyPr>
          <a:lstStyle/>
          <a:p>
            <a:pPr marL="0" lvl="0" indent="0" algn="l" rtl="0">
              <a:lnSpc>
                <a:spcPct val="90000"/>
              </a:lnSpc>
              <a:spcBef>
                <a:spcPts val="0"/>
              </a:spcBef>
              <a:spcAft>
                <a:spcPts val="0"/>
              </a:spcAft>
              <a:buSzPts val="640"/>
              <a:buNone/>
            </a:pPr>
            <a:r>
              <a:rPr lang="en-US" sz="1800" b="1" u="sng">
                <a:solidFill>
                  <a:schemeClr val="hlink"/>
                </a:solidFill>
                <a:latin typeface="Calibri"/>
                <a:ea typeface="Calibri"/>
                <a:cs typeface="Calibri"/>
                <a:sym typeface="Calibri"/>
                <a:hlinkClick r:id="rId3"/>
              </a:rPr>
              <a:t>Business Manager Year-Round Monthly Calendar </a:t>
            </a:r>
            <a:r>
              <a:rPr lang="en-US" sz="1800">
                <a:latin typeface="Calibri"/>
                <a:ea typeface="Calibri"/>
                <a:cs typeface="Calibri"/>
                <a:sym typeface="Calibri"/>
              </a:rPr>
              <a:t>- August Audit Work</a:t>
            </a:r>
            <a:endParaRPr sz="1800">
              <a:latin typeface="Calibri"/>
              <a:ea typeface="Calibri"/>
              <a:cs typeface="Calibri"/>
              <a:sym typeface="Calibri"/>
            </a:endParaRPr>
          </a:p>
          <a:p>
            <a:pPr marL="457200" lvl="0" indent="-342900" algn="l" rtl="0">
              <a:lnSpc>
                <a:spcPct val="90000"/>
              </a:lnSpc>
              <a:spcBef>
                <a:spcPts val="0"/>
              </a:spcBef>
              <a:spcAft>
                <a:spcPts val="0"/>
              </a:spcAft>
              <a:buSzPts val="1800"/>
              <a:buFont typeface="Calibri"/>
              <a:buChar char="●"/>
            </a:pPr>
            <a:r>
              <a:rPr lang="en-US" sz="1800">
                <a:latin typeface="Calibri"/>
                <a:ea typeface="Calibri"/>
                <a:cs typeface="Calibri"/>
                <a:sym typeface="Calibri"/>
              </a:rPr>
              <a:t>Submit to the Pipeline and resolve all Tier I errors</a:t>
            </a:r>
            <a:endParaRPr sz="1800">
              <a:latin typeface="Calibri"/>
              <a:ea typeface="Calibri"/>
              <a:cs typeface="Calibri"/>
              <a:sym typeface="Calibri"/>
            </a:endParaRPr>
          </a:p>
          <a:p>
            <a:pPr marL="457200" lvl="0" indent="-342900" algn="l" rtl="0">
              <a:lnSpc>
                <a:spcPct val="90000"/>
              </a:lnSpc>
              <a:spcBef>
                <a:spcPts val="0"/>
              </a:spcBef>
              <a:spcAft>
                <a:spcPts val="0"/>
              </a:spcAft>
              <a:buSzPts val="1800"/>
              <a:buFont typeface="Calibri"/>
              <a:buChar char="●"/>
            </a:pPr>
            <a:r>
              <a:rPr lang="en-US" sz="1800">
                <a:latin typeface="Calibri"/>
                <a:ea typeface="Calibri"/>
                <a:cs typeface="Calibri"/>
                <a:sym typeface="Calibri"/>
              </a:rPr>
              <a:t>Update Depreciation schedule for Added and Deleted activity.  Along with Depreciation schedule</a:t>
            </a:r>
            <a:endParaRPr sz="1800">
              <a:latin typeface="Calibri"/>
              <a:ea typeface="Calibri"/>
              <a:cs typeface="Calibri"/>
              <a:sym typeface="Calibri"/>
            </a:endParaRPr>
          </a:p>
          <a:p>
            <a:pPr marL="457200" lvl="0" indent="-342900" algn="l" rtl="0">
              <a:lnSpc>
                <a:spcPct val="90000"/>
              </a:lnSpc>
              <a:spcBef>
                <a:spcPts val="0"/>
              </a:spcBef>
              <a:spcAft>
                <a:spcPts val="0"/>
              </a:spcAft>
              <a:buSzPts val="1800"/>
              <a:buFont typeface="Calibri"/>
              <a:buChar char="●"/>
            </a:pPr>
            <a:r>
              <a:rPr lang="en-US" sz="1800">
                <a:latin typeface="Calibri"/>
                <a:ea typeface="Calibri"/>
                <a:cs typeface="Calibri"/>
                <a:sym typeface="Calibri"/>
              </a:rPr>
              <a:t>Start Organizing your Audit Workpapers &amp; completing Auditor's Prepared by Client (PBC)</a:t>
            </a:r>
            <a:endParaRPr sz="1800">
              <a:latin typeface="Calibri"/>
              <a:ea typeface="Calibri"/>
              <a:cs typeface="Calibri"/>
              <a:sym typeface="Calibri"/>
            </a:endParaRPr>
          </a:p>
          <a:p>
            <a:pPr marL="457200" lvl="0" indent="-342900" algn="l" rtl="0">
              <a:lnSpc>
                <a:spcPct val="90000"/>
              </a:lnSpc>
              <a:spcBef>
                <a:spcPts val="0"/>
              </a:spcBef>
              <a:spcAft>
                <a:spcPts val="0"/>
              </a:spcAft>
              <a:buSzPts val="1800"/>
              <a:buFont typeface="Calibri"/>
              <a:buChar char="●"/>
            </a:pPr>
            <a:r>
              <a:rPr lang="en-US" sz="1800">
                <a:latin typeface="Calibri"/>
                <a:ea typeface="Calibri"/>
                <a:cs typeface="Calibri"/>
                <a:sym typeface="Calibri"/>
              </a:rPr>
              <a:t>Reconcile to CDE provided State Check Figures</a:t>
            </a:r>
            <a:endParaRPr sz="1800">
              <a:latin typeface="Calibri"/>
              <a:ea typeface="Calibri"/>
              <a:cs typeface="Calibri"/>
              <a:sym typeface="Calibri"/>
            </a:endParaRPr>
          </a:p>
          <a:p>
            <a:pPr marL="457200" lvl="0" indent="-342900" algn="l" rtl="0">
              <a:lnSpc>
                <a:spcPct val="90000"/>
              </a:lnSpc>
              <a:spcBef>
                <a:spcPts val="0"/>
              </a:spcBef>
              <a:spcAft>
                <a:spcPts val="0"/>
              </a:spcAft>
              <a:buSzPts val="1800"/>
              <a:buFont typeface="Calibri"/>
              <a:buChar char="●"/>
            </a:pPr>
            <a:r>
              <a:rPr lang="en-US" sz="1800">
                <a:latin typeface="Calibri"/>
                <a:ea typeface="Calibri"/>
                <a:cs typeface="Calibri"/>
                <a:sym typeface="Calibri"/>
              </a:rPr>
              <a:t>Reconcile  CDE prepared Financial Data Warehouse (Grants) report to General Ledger</a:t>
            </a:r>
            <a:endParaRPr sz="1800">
              <a:latin typeface="Calibri"/>
              <a:ea typeface="Calibri"/>
              <a:cs typeface="Calibri"/>
              <a:sym typeface="Calibri"/>
            </a:endParaRPr>
          </a:p>
          <a:p>
            <a:pPr marL="457200" lvl="0" indent="-342900" algn="l" rtl="0">
              <a:lnSpc>
                <a:spcPct val="90000"/>
              </a:lnSpc>
              <a:spcBef>
                <a:spcPts val="0"/>
              </a:spcBef>
              <a:spcAft>
                <a:spcPts val="0"/>
              </a:spcAft>
              <a:buSzPts val="1800"/>
              <a:buFont typeface="Calibri"/>
              <a:buChar char="●"/>
            </a:pPr>
            <a:r>
              <a:rPr lang="en-US" sz="1800">
                <a:latin typeface="Calibri"/>
                <a:ea typeface="Calibri"/>
                <a:cs typeface="Calibri"/>
                <a:sym typeface="Calibri"/>
              </a:rPr>
              <a:t>Book the PERA provided on-Behalf entry.</a:t>
            </a:r>
            <a:endParaRPr sz="1800">
              <a:latin typeface="Calibri"/>
              <a:ea typeface="Calibri"/>
              <a:cs typeface="Calibri"/>
              <a:sym typeface="Calibri"/>
            </a:endParaRPr>
          </a:p>
          <a:p>
            <a:pPr marL="457200" lvl="0" indent="-342900" algn="l" rtl="0">
              <a:lnSpc>
                <a:spcPct val="90000"/>
              </a:lnSpc>
              <a:spcBef>
                <a:spcPts val="0"/>
              </a:spcBef>
              <a:spcAft>
                <a:spcPts val="0"/>
              </a:spcAft>
              <a:buSzPts val="1800"/>
              <a:buFont typeface="Calibri"/>
              <a:buChar char="●"/>
            </a:pPr>
            <a:r>
              <a:rPr lang="en-US" sz="1800">
                <a:latin typeface="Calibri"/>
                <a:ea typeface="Calibri"/>
                <a:cs typeface="Calibri"/>
                <a:sym typeface="Calibri"/>
              </a:rPr>
              <a:t>Book yearly commodities per CDE report</a:t>
            </a:r>
            <a:endParaRPr sz="1800">
              <a:latin typeface="Calibri"/>
              <a:ea typeface="Calibri"/>
              <a:cs typeface="Calibri"/>
              <a:sym typeface="Calibri"/>
            </a:endParaRPr>
          </a:p>
          <a:p>
            <a:pPr marL="0" lvl="0" indent="0" algn="l" rtl="0">
              <a:lnSpc>
                <a:spcPct val="90000"/>
              </a:lnSpc>
              <a:spcBef>
                <a:spcPts val="0"/>
              </a:spcBef>
              <a:spcAft>
                <a:spcPts val="0"/>
              </a:spcAft>
              <a:buSzPts val="640"/>
              <a:buNone/>
            </a:pPr>
            <a:endParaRPr sz="600">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822"/>
        <p:cNvGrpSpPr/>
        <p:nvPr/>
      </p:nvGrpSpPr>
      <p:grpSpPr>
        <a:xfrm>
          <a:off x="0" y="0"/>
          <a:ext cx="0" cy="0"/>
          <a:chOff x="0" y="0"/>
          <a:chExt cx="0" cy="0"/>
        </a:xfrm>
      </p:grpSpPr>
      <p:sp>
        <p:nvSpPr>
          <p:cNvPr id="1823" name="Google Shape;1823;g37d3fc06d72_2_31"/>
          <p:cNvSpPr txBox="1">
            <a:spLocks noGrp="1"/>
          </p:cNvSpPr>
          <p:nvPr>
            <p:ph type="title"/>
          </p:nvPr>
        </p:nvSpPr>
        <p:spPr>
          <a:xfrm>
            <a:off x="311700" y="105100"/>
            <a:ext cx="86262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US" b="1">
                <a:latin typeface="Calibri"/>
                <a:ea typeface="Calibri"/>
                <a:cs typeface="Calibri"/>
                <a:sym typeface="Calibri"/>
              </a:rPr>
              <a:t>Financial Reporting</a:t>
            </a:r>
            <a:endParaRPr b="1">
              <a:latin typeface="Calibri"/>
              <a:ea typeface="Calibri"/>
              <a:cs typeface="Calibri"/>
              <a:sym typeface="Calibri"/>
            </a:endParaRPr>
          </a:p>
          <a:p>
            <a:pPr marL="0" lvl="0" indent="0" algn="l" rtl="0">
              <a:lnSpc>
                <a:spcPct val="100000"/>
              </a:lnSpc>
              <a:spcBef>
                <a:spcPts val="0"/>
              </a:spcBef>
              <a:spcAft>
                <a:spcPts val="0"/>
              </a:spcAft>
              <a:buSzPts val="2000"/>
              <a:buNone/>
            </a:pPr>
            <a:r>
              <a:rPr lang="en-US" b="1">
                <a:latin typeface="Calibri"/>
                <a:ea typeface="Calibri"/>
                <a:cs typeface="Calibri"/>
                <a:sym typeface="Calibri"/>
              </a:rPr>
              <a:t>Personally Identifiable Information (PII) Security Reminder</a:t>
            </a:r>
            <a:endParaRPr b="1"/>
          </a:p>
        </p:txBody>
      </p:sp>
      <p:sp>
        <p:nvSpPr>
          <p:cNvPr id="1824" name="Google Shape;1824;g37d3fc06d72_2_31"/>
          <p:cNvSpPr txBox="1">
            <a:spLocks noGrp="1"/>
          </p:cNvSpPr>
          <p:nvPr>
            <p:ph type="body" idx="1"/>
          </p:nvPr>
        </p:nvSpPr>
        <p:spPr>
          <a:xfrm>
            <a:off x="143450" y="990450"/>
            <a:ext cx="9000600" cy="3319800"/>
          </a:xfrm>
          <a:prstGeom prst="rect">
            <a:avLst/>
          </a:prstGeom>
          <a:noFill/>
          <a:ln>
            <a:noFill/>
          </a:ln>
        </p:spPr>
        <p:txBody>
          <a:bodyPr spcFirstLastPara="1" wrap="square" lIns="91425" tIns="91425" rIns="91425" bIns="91425" anchor="t" anchorCtr="0">
            <a:noAutofit/>
          </a:bodyPr>
          <a:lstStyle/>
          <a:p>
            <a:pPr marL="0" lvl="0" indent="0" algn="l" rtl="0">
              <a:lnSpc>
                <a:spcPct val="105000"/>
              </a:lnSpc>
              <a:spcBef>
                <a:spcPts val="0"/>
              </a:spcBef>
              <a:spcAft>
                <a:spcPts val="0"/>
              </a:spcAft>
              <a:buSzPts val="1600"/>
              <a:buNone/>
            </a:pPr>
            <a:r>
              <a:rPr lang="en-US" sz="1700" u="sng">
                <a:latin typeface="Calibri"/>
                <a:ea typeface="Calibri"/>
                <a:cs typeface="Calibri"/>
                <a:sym typeface="Calibri"/>
              </a:rPr>
              <a:t>Do not use email to send screenshots, text, or attachments that contain PII. </a:t>
            </a:r>
            <a:endParaRPr sz="1700" u="sng">
              <a:latin typeface="Calibri"/>
              <a:ea typeface="Calibri"/>
              <a:cs typeface="Calibri"/>
              <a:sym typeface="Calibri"/>
            </a:endParaRPr>
          </a:p>
          <a:p>
            <a:pPr marL="457200" lvl="0" indent="-336550" algn="l" rtl="0">
              <a:lnSpc>
                <a:spcPct val="105000"/>
              </a:lnSpc>
              <a:spcBef>
                <a:spcPts val="1200"/>
              </a:spcBef>
              <a:spcAft>
                <a:spcPts val="0"/>
              </a:spcAft>
              <a:buSzPts val="1700"/>
              <a:buFont typeface="Calibri"/>
              <a:buChar char="●"/>
            </a:pPr>
            <a:r>
              <a:rPr lang="en-US" sz="1700">
                <a:latin typeface="Calibri"/>
                <a:ea typeface="Calibri"/>
                <a:cs typeface="Calibri"/>
                <a:sym typeface="Calibri"/>
              </a:rPr>
              <a:t>PII is information that, alone or in combination, personally identifies an individual student, the student’s parent or family, or educator, and that is collected, maintained, generated, or inferred by a public education entity. </a:t>
            </a:r>
            <a:endParaRPr sz="1700">
              <a:latin typeface="Calibri"/>
              <a:ea typeface="Calibri"/>
              <a:cs typeface="Calibri"/>
              <a:sym typeface="Calibri"/>
            </a:endParaRPr>
          </a:p>
          <a:p>
            <a:pPr marL="914400" lvl="1" indent="-336550" algn="l" rtl="0">
              <a:lnSpc>
                <a:spcPct val="105000"/>
              </a:lnSpc>
              <a:spcBef>
                <a:spcPts val="0"/>
              </a:spcBef>
              <a:spcAft>
                <a:spcPts val="0"/>
              </a:spcAft>
              <a:buSzPts val="1700"/>
              <a:buFont typeface="Calibri"/>
              <a:buChar char="○"/>
            </a:pPr>
            <a:r>
              <a:rPr lang="en-US" sz="1700">
                <a:latin typeface="Calibri"/>
                <a:ea typeface="Calibri"/>
                <a:cs typeface="Calibri"/>
                <a:sym typeface="Calibri"/>
              </a:rPr>
              <a:t>Some examples, not limited to these:</a:t>
            </a:r>
            <a:endParaRPr sz="1700">
              <a:latin typeface="Calibri"/>
              <a:ea typeface="Calibri"/>
              <a:cs typeface="Calibri"/>
              <a:sym typeface="Calibri"/>
            </a:endParaRPr>
          </a:p>
          <a:p>
            <a:pPr marL="1371600" lvl="2" indent="-336550" algn="l" rtl="0">
              <a:lnSpc>
                <a:spcPct val="105000"/>
              </a:lnSpc>
              <a:spcBef>
                <a:spcPts val="0"/>
              </a:spcBef>
              <a:spcAft>
                <a:spcPts val="0"/>
              </a:spcAft>
              <a:buSzPts val="1700"/>
              <a:buFont typeface="Calibri"/>
              <a:buChar char="■"/>
            </a:pPr>
            <a:r>
              <a:rPr lang="en-US" sz="1700">
                <a:latin typeface="Calibri"/>
                <a:ea typeface="Calibri"/>
                <a:cs typeface="Calibri"/>
                <a:sym typeface="Calibri"/>
              </a:rPr>
              <a:t>Name, SSN, DOB and student ID number</a:t>
            </a:r>
            <a:endParaRPr sz="1700">
              <a:latin typeface="Calibri"/>
              <a:ea typeface="Calibri"/>
              <a:cs typeface="Calibri"/>
              <a:sym typeface="Calibri"/>
            </a:endParaRPr>
          </a:p>
          <a:p>
            <a:pPr marL="1371600" lvl="2" indent="-336550" algn="l" rtl="0">
              <a:lnSpc>
                <a:spcPct val="105000"/>
              </a:lnSpc>
              <a:spcBef>
                <a:spcPts val="0"/>
              </a:spcBef>
              <a:spcAft>
                <a:spcPts val="0"/>
              </a:spcAft>
              <a:buSzPts val="1700"/>
              <a:buFont typeface="Calibri"/>
              <a:buChar char="■"/>
            </a:pPr>
            <a:r>
              <a:rPr lang="en-US" sz="1700">
                <a:latin typeface="Calibri"/>
                <a:ea typeface="Calibri"/>
                <a:cs typeface="Calibri"/>
                <a:sym typeface="Calibri"/>
              </a:rPr>
              <a:t>Student’s socioeconomic information</a:t>
            </a:r>
            <a:endParaRPr sz="1700">
              <a:latin typeface="Calibri"/>
              <a:ea typeface="Calibri"/>
              <a:cs typeface="Calibri"/>
              <a:sym typeface="Calibri"/>
            </a:endParaRPr>
          </a:p>
          <a:p>
            <a:pPr marL="1371600" lvl="2" indent="-336550" algn="l" rtl="0">
              <a:lnSpc>
                <a:spcPct val="105000"/>
              </a:lnSpc>
              <a:spcBef>
                <a:spcPts val="0"/>
              </a:spcBef>
              <a:spcAft>
                <a:spcPts val="0"/>
              </a:spcAft>
              <a:buSzPts val="1700"/>
              <a:buFont typeface="Calibri"/>
              <a:buChar char="■"/>
            </a:pPr>
            <a:r>
              <a:rPr lang="en-US" sz="1700">
                <a:latin typeface="Calibri"/>
                <a:ea typeface="Calibri"/>
                <a:cs typeface="Calibri"/>
                <a:sym typeface="Calibri"/>
              </a:rPr>
              <a:t>Student’s residential address</a:t>
            </a:r>
            <a:endParaRPr sz="1700">
              <a:latin typeface="Calibri"/>
              <a:ea typeface="Calibri"/>
              <a:cs typeface="Calibri"/>
              <a:sym typeface="Calibri"/>
            </a:endParaRPr>
          </a:p>
          <a:p>
            <a:pPr marL="1371600" lvl="2" indent="-336550" algn="l" rtl="0">
              <a:lnSpc>
                <a:spcPct val="105000"/>
              </a:lnSpc>
              <a:spcBef>
                <a:spcPts val="0"/>
              </a:spcBef>
              <a:spcAft>
                <a:spcPts val="0"/>
              </a:spcAft>
              <a:buSzPts val="1700"/>
              <a:buFont typeface="Calibri"/>
              <a:buChar char="■"/>
            </a:pPr>
            <a:r>
              <a:rPr lang="en-US" sz="1700">
                <a:latin typeface="Calibri"/>
                <a:ea typeface="Calibri"/>
                <a:cs typeface="Calibri"/>
                <a:sym typeface="Calibri"/>
              </a:rPr>
              <a:t>Student’s primary disability records</a:t>
            </a:r>
            <a:endParaRPr sz="1700">
              <a:latin typeface="Calibri"/>
              <a:ea typeface="Calibri"/>
              <a:cs typeface="Calibri"/>
              <a:sym typeface="Calibri"/>
            </a:endParaRPr>
          </a:p>
          <a:p>
            <a:pPr marL="914400" lvl="1" indent="-336550" algn="l" rtl="0">
              <a:lnSpc>
                <a:spcPct val="105000"/>
              </a:lnSpc>
              <a:spcBef>
                <a:spcPts val="0"/>
              </a:spcBef>
              <a:spcAft>
                <a:spcPts val="0"/>
              </a:spcAft>
              <a:buSzPts val="1700"/>
              <a:buFont typeface="Calibri"/>
              <a:buChar char="○"/>
            </a:pPr>
            <a:r>
              <a:rPr lang="en-US" sz="1700">
                <a:latin typeface="Calibri"/>
                <a:ea typeface="Calibri"/>
                <a:cs typeface="Calibri"/>
                <a:sym typeface="Calibri"/>
              </a:rPr>
              <a:t>While an employee’s salary is public information, their benefit information is not. </a:t>
            </a:r>
            <a:endParaRPr sz="1700">
              <a:latin typeface="Calibri"/>
              <a:ea typeface="Calibri"/>
              <a:cs typeface="Calibri"/>
              <a:sym typeface="Calibri"/>
            </a:endParaRPr>
          </a:p>
          <a:p>
            <a:pPr marL="457200" lvl="0" indent="-336550" algn="l" rtl="0">
              <a:lnSpc>
                <a:spcPct val="105000"/>
              </a:lnSpc>
              <a:spcBef>
                <a:spcPts val="0"/>
              </a:spcBef>
              <a:spcAft>
                <a:spcPts val="0"/>
              </a:spcAft>
              <a:buSzPts val="1700"/>
              <a:buFont typeface="Calibri"/>
              <a:buChar char="●"/>
            </a:pPr>
            <a:r>
              <a:rPr lang="en-US" sz="1700">
                <a:latin typeface="Calibri"/>
                <a:ea typeface="Calibri"/>
                <a:cs typeface="Calibri"/>
                <a:sym typeface="Calibri"/>
              </a:rPr>
              <a:t>See CDE’s </a:t>
            </a:r>
            <a:r>
              <a:rPr lang="en-US" sz="1700" u="sng">
                <a:solidFill>
                  <a:schemeClr val="hlink"/>
                </a:solidFill>
                <a:latin typeface="Calibri"/>
                <a:ea typeface="Calibri"/>
                <a:cs typeface="Calibri"/>
                <a:sym typeface="Calibri"/>
                <a:hlinkClick r:id="rId3"/>
              </a:rPr>
              <a:t>Data Privacy and Security</a:t>
            </a:r>
            <a:r>
              <a:rPr lang="en-US" sz="1700">
                <a:latin typeface="Calibri"/>
                <a:ea typeface="Calibri"/>
                <a:cs typeface="Calibri"/>
                <a:sym typeface="Calibri"/>
              </a:rPr>
              <a:t> webpage for more information.</a:t>
            </a:r>
            <a:endParaRPr sz="1700">
              <a:solidFill>
                <a:srgbClr val="333333"/>
              </a:solidFill>
              <a:highlight>
                <a:srgbClr val="FFFFFF"/>
              </a:highlight>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828"/>
        <p:cNvGrpSpPr/>
        <p:nvPr/>
      </p:nvGrpSpPr>
      <p:grpSpPr>
        <a:xfrm>
          <a:off x="0" y="0"/>
          <a:ext cx="0" cy="0"/>
          <a:chOff x="0" y="0"/>
          <a:chExt cx="0" cy="0"/>
        </a:xfrm>
      </p:grpSpPr>
      <p:sp>
        <p:nvSpPr>
          <p:cNvPr id="1829" name="Google Shape;1829;p10"/>
          <p:cNvSpPr txBox="1">
            <a:spLocks noGrp="1"/>
          </p:cNvSpPr>
          <p:nvPr>
            <p:ph type="title"/>
          </p:nvPr>
        </p:nvSpPr>
        <p:spPr>
          <a:xfrm>
            <a:off x="311700" y="105100"/>
            <a:ext cx="8626112"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US" b="1">
                <a:latin typeface="Calibri"/>
                <a:ea typeface="Calibri"/>
                <a:cs typeface="Calibri"/>
                <a:sym typeface="Calibri"/>
              </a:rPr>
              <a:t>Financial Reporting </a:t>
            </a:r>
            <a:br>
              <a:rPr lang="en-US" b="1">
                <a:latin typeface="Calibri"/>
                <a:ea typeface="Calibri"/>
                <a:cs typeface="Calibri"/>
                <a:sym typeface="Calibri"/>
              </a:rPr>
            </a:br>
            <a:r>
              <a:rPr lang="en-US" b="1">
                <a:latin typeface="Calibri"/>
                <a:ea typeface="Calibri"/>
                <a:cs typeface="Calibri"/>
                <a:sym typeface="Calibri"/>
              </a:rPr>
              <a:t>Educational Services for Students Awaiting Trial as an Adult</a:t>
            </a:r>
            <a:endParaRPr b="1">
              <a:latin typeface="Calibri"/>
              <a:ea typeface="Calibri"/>
              <a:cs typeface="Calibri"/>
              <a:sym typeface="Calibri"/>
            </a:endParaRPr>
          </a:p>
        </p:txBody>
      </p:sp>
      <p:sp>
        <p:nvSpPr>
          <p:cNvPr id="1830" name="Google Shape;1830;p10"/>
          <p:cNvSpPr txBox="1">
            <a:spLocks noGrp="1"/>
          </p:cNvSpPr>
          <p:nvPr>
            <p:ph type="body" idx="1"/>
          </p:nvPr>
        </p:nvSpPr>
        <p:spPr>
          <a:xfrm>
            <a:off x="204925" y="1072425"/>
            <a:ext cx="8852700" cy="3114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600"/>
              <a:buNone/>
            </a:pPr>
            <a:r>
              <a:rPr lang="en-US" sz="1800">
                <a:latin typeface="Calibri"/>
                <a:ea typeface="Calibri"/>
                <a:cs typeface="Calibri"/>
                <a:sym typeface="Calibri"/>
              </a:rPr>
              <a:t>With the passage of SB10-054 and pursuant to 22-32-141 C.R.S., if a juvenile is held in a jail or other facility for the detention of adult offenders pending criminal proceedings as an adult, the school district in which the jail or facility is located shall provide educational services for the juvenile upon request of the official in charge of the jail or facility. </a:t>
            </a:r>
            <a:endParaRPr sz="1800">
              <a:latin typeface="Calibri"/>
              <a:ea typeface="Calibri"/>
              <a:cs typeface="Calibri"/>
              <a:sym typeface="Calibri"/>
            </a:endParaRPr>
          </a:p>
          <a:p>
            <a:pPr marL="0" lvl="0" indent="0" algn="l" rtl="0">
              <a:lnSpc>
                <a:spcPct val="115000"/>
              </a:lnSpc>
              <a:spcBef>
                <a:spcPts val="0"/>
              </a:spcBef>
              <a:spcAft>
                <a:spcPts val="0"/>
              </a:spcAft>
              <a:buSzPts val="1600"/>
              <a:buNone/>
            </a:pPr>
            <a:endParaRPr sz="1800">
              <a:latin typeface="Calibri"/>
              <a:ea typeface="Calibri"/>
              <a:cs typeface="Calibri"/>
              <a:sym typeface="Calibri"/>
            </a:endParaRPr>
          </a:p>
          <a:p>
            <a:pPr marL="0" lvl="0" indent="0" algn="l" rtl="0">
              <a:lnSpc>
                <a:spcPct val="115000"/>
              </a:lnSpc>
              <a:spcBef>
                <a:spcPts val="0"/>
              </a:spcBef>
              <a:spcAft>
                <a:spcPts val="0"/>
              </a:spcAft>
              <a:buSzPts val="1600"/>
              <a:buNone/>
            </a:pPr>
            <a:r>
              <a:rPr lang="en-US" sz="1800">
                <a:latin typeface="Calibri"/>
                <a:ea typeface="Calibri"/>
                <a:cs typeface="Calibri"/>
                <a:sym typeface="Calibri"/>
              </a:rPr>
              <a:t>In early September, individual emails were sent to the 65 Districts and the Jail Facilities that are within the Districts boundaries to notify them of the submission process, including:</a:t>
            </a:r>
            <a:endParaRPr sz="1800">
              <a:latin typeface="Calibri"/>
              <a:ea typeface="Calibri"/>
              <a:cs typeface="Calibri"/>
              <a:sym typeface="Calibri"/>
            </a:endParaRPr>
          </a:p>
          <a:p>
            <a:pPr marL="457200" lvl="0" indent="-342900" algn="l" rtl="0">
              <a:lnSpc>
                <a:spcPct val="115000"/>
              </a:lnSpc>
              <a:spcBef>
                <a:spcPts val="0"/>
              </a:spcBef>
              <a:spcAft>
                <a:spcPts val="0"/>
              </a:spcAft>
              <a:buSzPts val="1800"/>
              <a:buFont typeface="Calibri"/>
              <a:buChar char="●"/>
            </a:pPr>
            <a:r>
              <a:rPr lang="en-US" sz="1800">
                <a:latin typeface="Calibri"/>
                <a:ea typeface="Calibri"/>
                <a:cs typeface="Calibri"/>
                <a:sym typeface="Calibri"/>
              </a:rPr>
              <a:t>Access to syncplicity folders</a:t>
            </a:r>
            <a:endParaRPr sz="1800">
              <a:latin typeface="Calibri"/>
              <a:ea typeface="Calibri"/>
              <a:cs typeface="Calibri"/>
              <a:sym typeface="Calibri"/>
            </a:endParaRPr>
          </a:p>
          <a:p>
            <a:pPr marL="457200" lvl="0" indent="-342900" algn="l" rtl="0">
              <a:lnSpc>
                <a:spcPct val="115000"/>
              </a:lnSpc>
              <a:spcBef>
                <a:spcPts val="0"/>
              </a:spcBef>
              <a:spcAft>
                <a:spcPts val="0"/>
              </a:spcAft>
              <a:buSzPts val="1800"/>
              <a:buFont typeface="Calibri"/>
              <a:buChar char="●"/>
            </a:pPr>
            <a:r>
              <a:rPr lang="en-US" sz="1800">
                <a:latin typeface="Calibri"/>
                <a:ea typeface="Calibri"/>
                <a:cs typeface="Calibri"/>
                <a:sym typeface="Calibri"/>
              </a:rPr>
              <a:t>Intent to Request Funding Form</a:t>
            </a:r>
            <a:endParaRPr sz="1800">
              <a:latin typeface="Calibri"/>
              <a:ea typeface="Calibri"/>
              <a:cs typeface="Calibri"/>
              <a:sym typeface="Calibri"/>
            </a:endParaRPr>
          </a:p>
          <a:p>
            <a:pPr marL="457200" lvl="0" indent="-342900" algn="l" rtl="0">
              <a:lnSpc>
                <a:spcPct val="115000"/>
              </a:lnSpc>
              <a:spcBef>
                <a:spcPts val="0"/>
              </a:spcBef>
              <a:spcAft>
                <a:spcPts val="0"/>
              </a:spcAft>
              <a:buSzPts val="1800"/>
              <a:buFont typeface="Calibri"/>
              <a:buChar char="●"/>
            </a:pPr>
            <a:r>
              <a:rPr lang="en-US" sz="1800">
                <a:latin typeface="Calibri"/>
                <a:ea typeface="Calibri"/>
                <a:cs typeface="Calibri"/>
                <a:sym typeface="Calibri"/>
              </a:rPr>
              <a:t>Educational Services Worksheet for reporting</a:t>
            </a:r>
            <a:endParaRPr sz="1800">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834"/>
        <p:cNvGrpSpPr/>
        <p:nvPr/>
      </p:nvGrpSpPr>
      <p:grpSpPr>
        <a:xfrm>
          <a:off x="0" y="0"/>
          <a:ext cx="0" cy="0"/>
          <a:chOff x="0" y="0"/>
          <a:chExt cx="0" cy="0"/>
        </a:xfrm>
      </p:grpSpPr>
      <p:sp>
        <p:nvSpPr>
          <p:cNvPr id="1835" name="Google Shape;1835;g37d3fc06d72_2_0"/>
          <p:cNvSpPr txBox="1">
            <a:spLocks noGrp="1"/>
          </p:cNvSpPr>
          <p:nvPr>
            <p:ph type="title"/>
          </p:nvPr>
        </p:nvSpPr>
        <p:spPr>
          <a:xfrm>
            <a:off x="311700" y="105100"/>
            <a:ext cx="86262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US" b="1">
                <a:latin typeface="Calibri"/>
                <a:ea typeface="Calibri"/>
                <a:cs typeface="Calibri"/>
                <a:sym typeface="Calibri"/>
              </a:rPr>
              <a:t>Educational Services for Students Awaiting Trial as an Adult</a:t>
            </a:r>
            <a:endParaRPr b="1">
              <a:latin typeface="Calibri"/>
              <a:ea typeface="Calibri"/>
              <a:cs typeface="Calibri"/>
              <a:sym typeface="Calibri"/>
            </a:endParaRPr>
          </a:p>
          <a:p>
            <a:pPr marL="0" lvl="0" indent="0" algn="l" rtl="0">
              <a:lnSpc>
                <a:spcPct val="100000"/>
              </a:lnSpc>
              <a:spcBef>
                <a:spcPts val="0"/>
              </a:spcBef>
              <a:spcAft>
                <a:spcPts val="0"/>
              </a:spcAft>
              <a:buSzPts val="2000"/>
              <a:buNone/>
            </a:pPr>
            <a:r>
              <a:rPr lang="en-US" b="1">
                <a:latin typeface="Calibri"/>
                <a:ea typeface="Calibri"/>
                <a:cs typeface="Calibri"/>
                <a:sym typeface="Calibri"/>
              </a:rPr>
              <a:t>Funding Option 1</a:t>
            </a:r>
            <a:endParaRPr b="1">
              <a:latin typeface="Calibri"/>
              <a:ea typeface="Calibri"/>
              <a:cs typeface="Calibri"/>
              <a:sym typeface="Calibri"/>
            </a:endParaRPr>
          </a:p>
        </p:txBody>
      </p:sp>
      <p:sp>
        <p:nvSpPr>
          <p:cNvPr id="1836" name="Google Shape;1836;g37d3fc06d72_2_0"/>
          <p:cNvSpPr txBox="1">
            <a:spLocks noGrp="1"/>
          </p:cNvSpPr>
          <p:nvPr>
            <p:ph type="body" idx="1"/>
          </p:nvPr>
        </p:nvSpPr>
        <p:spPr>
          <a:xfrm>
            <a:off x="311699" y="1152475"/>
            <a:ext cx="8626200" cy="3034800"/>
          </a:xfrm>
          <a:prstGeom prst="rect">
            <a:avLst/>
          </a:prstGeom>
          <a:noFill/>
          <a:ln>
            <a:noFill/>
          </a:ln>
        </p:spPr>
        <p:txBody>
          <a:bodyPr spcFirstLastPara="1" wrap="square" lIns="91425" tIns="91425" rIns="91425" bIns="91425" anchor="t" anchorCtr="0">
            <a:normAutofit/>
          </a:bodyPr>
          <a:lstStyle/>
          <a:p>
            <a:pPr marL="0" lvl="0" indent="0" algn="l" rtl="0">
              <a:lnSpc>
                <a:spcPct val="105000"/>
              </a:lnSpc>
              <a:spcBef>
                <a:spcPts val="0"/>
              </a:spcBef>
              <a:spcAft>
                <a:spcPts val="0"/>
              </a:spcAft>
              <a:buSzPts val="1600"/>
              <a:buNone/>
            </a:pPr>
            <a:r>
              <a:rPr lang="en-US" sz="1800">
                <a:latin typeface="Calibri"/>
                <a:ea typeface="Calibri"/>
                <a:cs typeface="Calibri"/>
                <a:sym typeface="Calibri"/>
              </a:rPr>
              <a:t>Districts providing educational services to students as described above are eligible for per pupil funding as follows:</a:t>
            </a:r>
            <a:endParaRPr sz="1800">
              <a:latin typeface="Calibri"/>
              <a:ea typeface="Calibri"/>
              <a:cs typeface="Calibri"/>
              <a:sym typeface="Calibri"/>
            </a:endParaRPr>
          </a:p>
          <a:p>
            <a:pPr marL="0" lvl="0" indent="0" algn="l" rtl="0">
              <a:lnSpc>
                <a:spcPct val="105000"/>
              </a:lnSpc>
              <a:spcBef>
                <a:spcPts val="1200"/>
              </a:spcBef>
              <a:spcAft>
                <a:spcPts val="0"/>
              </a:spcAft>
              <a:buSzPts val="1600"/>
              <a:buNone/>
            </a:pPr>
            <a:endParaRPr sz="1800">
              <a:latin typeface="Calibri"/>
              <a:ea typeface="Calibri"/>
              <a:cs typeface="Calibri"/>
              <a:sym typeface="Calibri"/>
            </a:endParaRPr>
          </a:p>
          <a:p>
            <a:pPr marL="0" lvl="0" indent="0" algn="l" rtl="0">
              <a:lnSpc>
                <a:spcPct val="105000"/>
              </a:lnSpc>
              <a:spcBef>
                <a:spcPts val="1200"/>
              </a:spcBef>
              <a:spcAft>
                <a:spcPts val="0"/>
              </a:spcAft>
              <a:buSzPts val="1600"/>
              <a:buNone/>
            </a:pPr>
            <a:r>
              <a:rPr lang="en-US" sz="1800" b="1">
                <a:latin typeface="Calibri"/>
                <a:ea typeface="Calibri"/>
                <a:cs typeface="Calibri"/>
                <a:sym typeface="Calibri"/>
              </a:rPr>
              <a:t>Funding Option 1</a:t>
            </a:r>
            <a:endParaRPr sz="1800" b="1">
              <a:latin typeface="Calibri"/>
              <a:ea typeface="Calibri"/>
              <a:cs typeface="Calibri"/>
              <a:sym typeface="Calibri"/>
            </a:endParaRPr>
          </a:p>
          <a:p>
            <a:pPr marL="0" lvl="0" indent="0" algn="l" rtl="0">
              <a:lnSpc>
                <a:spcPct val="105000"/>
              </a:lnSpc>
              <a:spcBef>
                <a:spcPts val="1200"/>
              </a:spcBef>
              <a:spcAft>
                <a:spcPts val="1200"/>
              </a:spcAft>
              <a:buSzPts val="1600"/>
              <a:buNone/>
            </a:pPr>
            <a:r>
              <a:rPr lang="en-US" sz="1800">
                <a:latin typeface="Calibri"/>
                <a:ea typeface="Calibri"/>
                <a:cs typeface="Calibri"/>
                <a:sym typeface="Calibri"/>
              </a:rPr>
              <a:t>If the school district is providing educational services to the juvenile as of the pupil enrollment count date, the school district may include the student in its funded pupil count.</a:t>
            </a:r>
            <a:endParaRPr sz="140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840"/>
        <p:cNvGrpSpPr/>
        <p:nvPr/>
      </p:nvGrpSpPr>
      <p:grpSpPr>
        <a:xfrm>
          <a:off x="0" y="0"/>
          <a:ext cx="0" cy="0"/>
          <a:chOff x="0" y="0"/>
          <a:chExt cx="0" cy="0"/>
        </a:xfrm>
      </p:grpSpPr>
      <p:sp>
        <p:nvSpPr>
          <p:cNvPr id="1841" name="Google Shape;1841;g37d3fc06d72_2_5"/>
          <p:cNvSpPr txBox="1">
            <a:spLocks noGrp="1"/>
          </p:cNvSpPr>
          <p:nvPr>
            <p:ph type="title"/>
          </p:nvPr>
        </p:nvSpPr>
        <p:spPr>
          <a:xfrm>
            <a:off x="311700" y="105100"/>
            <a:ext cx="86262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US" b="1">
                <a:latin typeface="Calibri"/>
                <a:ea typeface="Calibri"/>
                <a:cs typeface="Calibri"/>
                <a:sym typeface="Calibri"/>
              </a:rPr>
              <a:t>Educational Services for Students Awaiting Trial as an Adult</a:t>
            </a:r>
            <a:endParaRPr b="1">
              <a:latin typeface="Calibri"/>
              <a:ea typeface="Calibri"/>
              <a:cs typeface="Calibri"/>
              <a:sym typeface="Calibri"/>
            </a:endParaRPr>
          </a:p>
          <a:p>
            <a:pPr marL="0" lvl="0" indent="0" algn="l" rtl="0">
              <a:lnSpc>
                <a:spcPct val="100000"/>
              </a:lnSpc>
              <a:spcBef>
                <a:spcPts val="0"/>
              </a:spcBef>
              <a:spcAft>
                <a:spcPts val="0"/>
              </a:spcAft>
              <a:buSzPts val="2000"/>
              <a:buNone/>
            </a:pPr>
            <a:r>
              <a:rPr lang="en-US" b="1">
                <a:latin typeface="Calibri"/>
                <a:ea typeface="Calibri"/>
                <a:cs typeface="Calibri"/>
                <a:sym typeface="Calibri"/>
              </a:rPr>
              <a:t>Funding Option 2</a:t>
            </a:r>
            <a:endParaRPr b="1">
              <a:latin typeface="Calibri"/>
              <a:ea typeface="Calibri"/>
              <a:cs typeface="Calibri"/>
              <a:sym typeface="Calibri"/>
            </a:endParaRPr>
          </a:p>
        </p:txBody>
      </p:sp>
      <p:sp>
        <p:nvSpPr>
          <p:cNvPr id="1842" name="Google Shape;1842;g37d3fc06d72_2_5"/>
          <p:cNvSpPr txBox="1">
            <a:spLocks noGrp="1"/>
          </p:cNvSpPr>
          <p:nvPr>
            <p:ph type="body" idx="1"/>
          </p:nvPr>
        </p:nvSpPr>
        <p:spPr>
          <a:xfrm>
            <a:off x="311699" y="1152475"/>
            <a:ext cx="8626200" cy="3034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600"/>
              <a:buNone/>
            </a:pPr>
            <a:r>
              <a:rPr lang="en-US" sz="1800" b="1">
                <a:latin typeface="Calibri"/>
                <a:ea typeface="Calibri"/>
                <a:cs typeface="Calibri"/>
                <a:sym typeface="Calibri"/>
              </a:rPr>
              <a:t>Funding Option 2</a:t>
            </a:r>
            <a:endParaRPr sz="1800" b="1">
              <a:latin typeface="Calibri"/>
              <a:ea typeface="Calibri"/>
              <a:cs typeface="Calibri"/>
              <a:sym typeface="Calibri"/>
            </a:endParaRPr>
          </a:p>
          <a:p>
            <a:pPr marL="0" lvl="0" indent="0" algn="l" rtl="0">
              <a:lnSpc>
                <a:spcPct val="115000"/>
              </a:lnSpc>
              <a:spcBef>
                <a:spcPts val="1200"/>
              </a:spcBef>
              <a:spcAft>
                <a:spcPts val="1200"/>
              </a:spcAft>
              <a:buSzPts val="1600"/>
              <a:buNone/>
            </a:pPr>
            <a:r>
              <a:rPr lang="en-US" sz="1800">
                <a:latin typeface="Calibri"/>
                <a:ea typeface="Calibri"/>
                <a:cs typeface="Calibri"/>
                <a:sym typeface="Calibri"/>
              </a:rPr>
              <a:t>If the school district begins providing educational services to the juvenile after the pupil enrollment count date, the school district may seek reimbursement for the costs incurred from the school district or charter school that included the juvenile in its funded pupil count- prorated for the period of time for which the school district requesting reimbursement provides educational services (not to exceed the reimbursing school district or charter school’s per pupil revenue for the applicable school year).</a:t>
            </a:r>
            <a:endParaRPr sz="1800">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1474" name="Google Shape;1474;p2"/>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US" b="1">
                <a:latin typeface="Calibri"/>
                <a:ea typeface="Calibri"/>
                <a:cs typeface="Calibri"/>
                <a:sym typeface="Calibri"/>
              </a:rPr>
              <a:t>Agenda Items</a:t>
            </a:r>
            <a:endParaRPr b="1">
              <a:latin typeface="Calibri"/>
              <a:ea typeface="Calibri"/>
              <a:cs typeface="Calibri"/>
              <a:sym typeface="Calibri"/>
            </a:endParaRPr>
          </a:p>
        </p:txBody>
      </p:sp>
      <p:sp>
        <p:nvSpPr>
          <p:cNvPr id="1475" name="Google Shape;1475;p2"/>
          <p:cNvSpPr txBox="1">
            <a:spLocks noGrp="1"/>
          </p:cNvSpPr>
          <p:nvPr>
            <p:ph type="body" idx="1"/>
          </p:nvPr>
        </p:nvSpPr>
        <p:spPr>
          <a:xfrm>
            <a:off x="311700" y="1152475"/>
            <a:ext cx="3899100" cy="3034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600"/>
              <a:buNone/>
            </a:pPr>
            <a:r>
              <a:rPr lang="en-US" sz="2000">
                <a:latin typeface="Calibri"/>
                <a:ea typeface="Calibri"/>
                <a:cs typeface="Calibri"/>
                <a:sym typeface="Calibri"/>
              </a:rPr>
              <a:t>Call to order</a:t>
            </a:r>
            <a:endParaRPr sz="2000"/>
          </a:p>
          <a:p>
            <a:pPr marL="0" lvl="0" indent="0" algn="l" rtl="0">
              <a:lnSpc>
                <a:spcPct val="115000"/>
              </a:lnSpc>
              <a:spcBef>
                <a:spcPts val="0"/>
              </a:spcBef>
              <a:spcAft>
                <a:spcPts val="0"/>
              </a:spcAft>
              <a:buSzPts val="1600"/>
              <a:buNone/>
            </a:pPr>
            <a:r>
              <a:rPr lang="en-US" sz="2000">
                <a:latin typeface="Calibri"/>
                <a:ea typeface="Calibri"/>
                <a:cs typeface="Calibri"/>
                <a:sym typeface="Calibri"/>
              </a:rPr>
              <a:t>FPP Membership Updates</a:t>
            </a:r>
            <a:endParaRPr sz="2000">
              <a:latin typeface="Calibri"/>
              <a:ea typeface="Calibri"/>
              <a:cs typeface="Calibri"/>
              <a:sym typeface="Calibri"/>
            </a:endParaRPr>
          </a:p>
          <a:p>
            <a:pPr marL="0" lvl="0" indent="0" algn="l" rtl="0">
              <a:lnSpc>
                <a:spcPct val="115000"/>
              </a:lnSpc>
              <a:spcBef>
                <a:spcPts val="0"/>
              </a:spcBef>
              <a:spcAft>
                <a:spcPts val="0"/>
              </a:spcAft>
              <a:buSzPts val="1600"/>
              <a:buNone/>
            </a:pPr>
            <a:r>
              <a:rPr lang="en-US" sz="2000">
                <a:latin typeface="Calibri"/>
                <a:ea typeface="Calibri"/>
                <a:cs typeface="Calibri"/>
                <a:sym typeface="Calibri"/>
              </a:rPr>
              <a:t>Approval of agenda</a:t>
            </a:r>
            <a:endParaRPr sz="2000"/>
          </a:p>
          <a:p>
            <a:pPr marL="0" marR="0" lvl="0" indent="0" algn="l" rtl="0">
              <a:lnSpc>
                <a:spcPct val="115000"/>
              </a:lnSpc>
              <a:spcBef>
                <a:spcPts val="0"/>
              </a:spcBef>
              <a:spcAft>
                <a:spcPts val="0"/>
              </a:spcAft>
              <a:buSzPts val="1600"/>
              <a:buNone/>
            </a:pPr>
            <a:r>
              <a:rPr lang="en-US" sz="2000">
                <a:latin typeface="Calibri"/>
                <a:ea typeface="Calibri"/>
                <a:cs typeface="Calibri"/>
                <a:sym typeface="Calibri"/>
              </a:rPr>
              <a:t>Approval of prior meeting minutes</a:t>
            </a:r>
            <a:endParaRPr sz="2000">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600"/>
              <a:buFont typeface="Arial"/>
              <a:buNone/>
            </a:pPr>
            <a:r>
              <a:rPr lang="en-US" sz="2000">
                <a:latin typeface="Calibri"/>
                <a:ea typeface="Calibri"/>
                <a:cs typeface="Calibri"/>
                <a:sym typeface="Calibri"/>
              </a:rPr>
              <a:t>SEFAC Vacancy</a:t>
            </a:r>
            <a:endParaRPr sz="2000">
              <a:latin typeface="Calibri"/>
              <a:ea typeface="Calibri"/>
              <a:cs typeface="Calibri"/>
              <a:sym typeface="Calibri"/>
            </a:endParaRPr>
          </a:p>
          <a:p>
            <a:pPr marL="0" lvl="0" indent="0" algn="l" rtl="0">
              <a:lnSpc>
                <a:spcPct val="115000"/>
              </a:lnSpc>
              <a:spcBef>
                <a:spcPts val="0"/>
              </a:spcBef>
              <a:spcAft>
                <a:spcPts val="0"/>
              </a:spcAft>
              <a:buSzPts val="1600"/>
              <a:buNone/>
            </a:pPr>
            <a:r>
              <a:rPr lang="en-US" sz="2000">
                <a:latin typeface="Calibri"/>
                <a:ea typeface="Calibri"/>
                <a:cs typeface="Calibri"/>
                <a:sym typeface="Calibri"/>
              </a:rPr>
              <a:t>School Finance Staff Updates</a:t>
            </a:r>
            <a:endParaRPr sz="2000">
              <a:latin typeface="Calibri"/>
              <a:ea typeface="Calibri"/>
              <a:cs typeface="Calibri"/>
              <a:sym typeface="Calibri"/>
            </a:endParaRPr>
          </a:p>
          <a:p>
            <a:pPr marL="0" lvl="0" indent="0" algn="l" rtl="0">
              <a:lnSpc>
                <a:spcPct val="115000"/>
              </a:lnSpc>
              <a:spcBef>
                <a:spcPts val="0"/>
              </a:spcBef>
              <a:spcAft>
                <a:spcPts val="0"/>
              </a:spcAft>
              <a:buSzPts val="1600"/>
              <a:buNone/>
            </a:pPr>
            <a:r>
              <a:rPr lang="en-US" sz="2000">
                <a:latin typeface="Calibri"/>
                <a:ea typeface="Calibri"/>
                <a:cs typeface="Calibri"/>
                <a:sym typeface="Calibri"/>
              </a:rPr>
              <a:t>Legislative updates</a:t>
            </a:r>
            <a:endParaRPr sz="2000">
              <a:latin typeface="Calibri"/>
              <a:ea typeface="Calibri"/>
              <a:cs typeface="Calibri"/>
              <a:sym typeface="Calibri"/>
            </a:endParaRPr>
          </a:p>
        </p:txBody>
      </p:sp>
      <p:sp>
        <p:nvSpPr>
          <p:cNvPr id="1476" name="Google Shape;1476;p2"/>
          <p:cNvSpPr txBox="1"/>
          <p:nvPr/>
        </p:nvSpPr>
        <p:spPr>
          <a:xfrm>
            <a:off x="4363751" y="1161425"/>
            <a:ext cx="4029900" cy="3034800"/>
          </a:xfrm>
          <a:prstGeom prst="rect">
            <a:avLst/>
          </a:prstGeom>
          <a:noFill/>
          <a:ln>
            <a:noFill/>
          </a:ln>
        </p:spPr>
        <p:txBody>
          <a:bodyPr spcFirstLastPara="1" wrap="square" lIns="91425" tIns="91425" rIns="91425" bIns="91425" anchor="t" anchorCtr="0">
            <a:normAutofit/>
          </a:bodyPr>
          <a:lstStyle/>
          <a:p>
            <a:pPr marL="0" marR="0" lvl="0" indent="0" algn="l" rtl="0">
              <a:lnSpc>
                <a:spcPct val="115000"/>
              </a:lnSpc>
              <a:spcBef>
                <a:spcPts val="0"/>
              </a:spcBef>
              <a:spcAft>
                <a:spcPts val="0"/>
              </a:spcAft>
              <a:buClr>
                <a:schemeClr val="dk1"/>
              </a:buClr>
              <a:buSzPts val="1600"/>
              <a:buFont typeface="Roboto"/>
              <a:buNone/>
            </a:pPr>
            <a:r>
              <a:rPr lang="en-US" sz="2000">
                <a:solidFill>
                  <a:schemeClr val="dk1"/>
                </a:solidFill>
                <a:latin typeface="Calibri"/>
                <a:ea typeface="Calibri"/>
                <a:cs typeface="Calibri"/>
                <a:sym typeface="Calibri"/>
              </a:rPr>
              <a:t>Rulemaking updates</a:t>
            </a:r>
            <a:endParaRPr sz="20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600"/>
              <a:buFont typeface="Roboto"/>
              <a:buNone/>
            </a:pPr>
            <a:r>
              <a:rPr lang="en-US" sz="2000">
                <a:solidFill>
                  <a:schemeClr val="dk1"/>
                </a:solidFill>
                <a:latin typeface="Calibri"/>
                <a:ea typeface="Calibri"/>
                <a:cs typeface="Calibri"/>
                <a:sym typeface="Calibri"/>
              </a:rPr>
              <a:t>Training updates</a:t>
            </a:r>
            <a:endParaRPr sz="20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600"/>
              <a:buFont typeface="Roboto"/>
              <a:buNone/>
            </a:pPr>
            <a:r>
              <a:rPr lang="en-US" sz="2000">
                <a:solidFill>
                  <a:schemeClr val="dk1"/>
                </a:solidFill>
                <a:latin typeface="Calibri"/>
                <a:ea typeface="Calibri"/>
                <a:cs typeface="Calibri"/>
                <a:sym typeface="Calibri"/>
              </a:rPr>
              <a:t>Office of the State Auditor</a:t>
            </a:r>
            <a:endParaRPr sz="20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600"/>
              <a:buFont typeface="Roboto"/>
              <a:buNone/>
            </a:pPr>
            <a:r>
              <a:rPr lang="en-US" sz="2000">
                <a:solidFill>
                  <a:schemeClr val="dk1"/>
                </a:solidFill>
                <a:latin typeface="Calibri"/>
                <a:ea typeface="Calibri"/>
                <a:cs typeface="Calibri"/>
                <a:sym typeface="Calibri"/>
              </a:rPr>
              <a:t>Financial Reporting</a:t>
            </a:r>
            <a:endParaRPr sz="20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600"/>
              <a:buFont typeface="Roboto"/>
              <a:buNone/>
            </a:pPr>
            <a:r>
              <a:rPr lang="en-US" sz="2000">
                <a:solidFill>
                  <a:schemeClr val="dk1"/>
                </a:solidFill>
                <a:latin typeface="Calibri"/>
                <a:ea typeface="Calibri"/>
                <a:cs typeface="Calibri"/>
                <a:sym typeface="Calibri"/>
              </a:rPr>
              <a:t>Other Topics of Interest</a:t>
            </a:r>
            <a:endParaRPr sz="20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600"/>
              <a:buFont typeface="Roboto"/>
              <a:buNone/>
            </a:pPr>
            <a:r>
              <a:rPr lang="en-US" sz="2000">
                <a:solidFill>
                  <a:schemeClr val="dk1"/>
                </a:solidFill>
                <a:latin typeface="Calibri"/>
                <a:ea typeface="Calibri"/>
                <a:cs typeface="Calibri"/>
                <a:sym typeface="Calibri"/>
              </a:rPr>
              <a:t>Upcoming Meetings</a:t>
            </a:r>
            <a:endParaRPr sz="20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600"/>
              <a:buFont typeface="Roboto"/>
              <a:buNone/>
            </a:pPr>
            <a:r>
              <a:rPr lang="en-US" sz="2000">
                <a:solidFill>
                  <a:schemeClr val="dk1"/>
                </a:solidFill>
                <a:latin typeface="Calibri"/>
                <a:ea typeface="Calibri"/>
                <a:cs typeface="Calibri"/>
                <a:sym typeface="Calibri"/>
              </a:rPr>
              <a:t>Adjourn</a:t>
            </a:r>
            <a:endParaRPr sz="1800"/>
          </a:p>
          <a:p>
            <a:pPr marL="0" marR="0" lvl="0" indent="0" algn="l" rtl="0">
              <a:lnSpc>
                <a:spcPct val="115000"/>
              </a:lnSpc>
              <a:spcBef>
                <a:spcPts val="1200"/>
              </a:spcBef>
              <a:spcAft>
                <a:spcPts val="1200"/>
              </a:spcAft>
              <a:buClr>
                <a:schemeClr val="dk1"/>
              </a:buClr>
              <a:buSzPts val="1600"/>
              <a:buFont typeface="Roboto"/>
              <a:buNone/>
            </a:pPr>
            <a:endParaRPr sz="1600" b="0" i="0" u="none" strike="noStrike" cap="none">
              <a:solidFill>
                <a:schemeClr val="dk1"/>
              </a:solidFill>
              <a:latin typeface="Roboto"/>
              <a:ea typeface="Roboto"/>
              <a:cs typeface="Roboto"/>
              <a:sym typeface="Roboto"/>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846"/>
        <p:cNvGrpSpPr/>
        <p:nvPr/>
      </p:nvGrpSpPr>
      <p:grpSpPr>
        <a:xfrm>
          <a:off x="0" y="0"/>
          <a:ext cx="0" cy="0"/>
          <a:chOff x="0" y="0"/>
          <a:chExt cx="0" cy="0"/>
        </a:xfrm>
      </p:grpSpPr>
      <p:sp>
        <p:nvSpPr>
          <p:cNvPr id="1847" name="Google Shape;1847;g37d3fc06d72_2_15"/>
          <p:cNvSpPr txBox="1">
            <a:spLocks noGrp="1"/>
          </p:cNvSpPr>
          <p:nvPr>
            <p:ph type="title"/>
          </p:nvPr>
        </p:nvSpPr>
        <p:spPr>
          <a:xfrm>
            <a:off x="311700" y="105100"/>
            <a:ext cx="86262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US" b="1">
                <a:latin typeface="Calibri"/>
                <a:ea typeface="Calibri"/>
                <a:cs typeface="Calibri"/>
                <a:sym typeface="Calibri"/>
              </a:rPr>
              <a:t>Educational Services for Students Awaiting Trial as an Adult</a:t>
            </a:r>
            <a:endParaRPr b="1">
              <a:latin typeface="Calibri"/>
              <a:ea typeface="Calibri"/>
              <a:cs typeface="Calibri"/>
              <a:sym typeface="Calibri"/>
            </a:endParaRPr>
          </a:p>
          <a:p>
            <a:pPr marL="0" lvl="0" indent="0" algn="l" rtl="0">
              <a:lnSpc>
                <a:spcPct val="100000"/>
              </a:lnSpc>
              <a:spcBef>
                <a:spcPts val="0"/>
              </a:spcBef>
              <a:spcAft>
                <a:spcPts val="0"/>
              </a:spcAft>
              <a:buSzPts val="2000"/>
              <a:buNone/>
            </a:pPr>
            <a:r>
              <a:rPr lang="en-US" b="1">
                <a:latin typeface="Calibri"/>
                <a:ea typeface="Calibri"/>
                <a:cs typeface="Calibri"/>
                <a:sym typeface="Calibri"/>
              </a:rPr>
              <a:t>Funding Option 3</a:t>
            </a:r>
            <a:endParaRPr b="1">
              <a:latin typeface="Calibri"/>
              <a:ea typeface="Calibri"/>
              <a:cs typeface="Calibri"/>
              <a:sym typeface="Calibri"/>
            </a:endParaRPr>
          </a:p>
        </p:txBody>
      </p:sp>
      <p:sp>
        <p:nvSpPr>
          <p:cNvPr id="1848" name="Google Shape;1848;g37d3fc06d72_2_15"/>
          <p:cNvSpPr txBox="1">
            <a:spLocks noGrp="1"/>
          </p:cNvSpPr>
          <p:nvPr>
            <p:ph type="body" idx="1"/>
          </p:nvPr>
        </p:nvSpPr>
        <p:spPr>
          <a:xfrm>
            <a:off x="311699" y="1152475"/>
            <a:ext cx="8626200" cy="3034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600"/>
              <a:buNone/>
            </a:pPr>
            <a:r>
              <a:rPr lang="en-US" sz="1800" b="1">
                <a:latin typeface="Calibri"/>
                <a:ea typeface="Calibri"/>
                <a:cs typeface="Calibri"/>
                <a:sym typeface="Calibri"/>
              </a:rPr>
              <a:t>Funding Option 3</a:t>
            </a:r>
            <a:endParaRPr sz="1800" b="1">
              <a:latin typeface="Calibri"/>
              <a:ea typeface="Calibri"/>
              <a:cs typeface="Calibri"/>
              <a:sym typeface="Calibri"/>
            </a:endParaRPr>
          </a:p>
          <a:p>
            <a:pPr marL="0" lvl="0" indent="0" algn="l" rtl="0">
              <a:lnSpc>
                <a:spcPct val="115000"/>
              </a:lnSpc>
              <a:spcBef>
                <a:spcPts val="1200"/>
              </a:spcBef>
              <a:spcAft>
                <a:spcPts val="1200"/>
              </a:spcAft>
              <a:buSzPts val="1600"/>
              <a:buNone/>
            </a:pPr>
            <a:r>
              <a:rPr lang="en-US" sz="1800">
                <a:latin typeface="Calibri"/>
                <a:ea typeface="Calibri"/>
                <a:cs typeface="Calibri"/>
                <a:sym typeface="Calibri"/>
              </a:rPr>
              <a:t>If the juvenile was not included in any school district or charter school’s funded pupil count as of the pupil enrollment count date, the school district may seek reimbursement from the department of education- prorated for the period of time for which the school district requesting reimbursement provides educational services (not to exceed the state average per pupil revenue for the applicable school year).</a:t>
            </a:r>
            <a:endParaRPr sz="180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852"/>
        <p:cNvGrpSpPr/>
        <p:nvPr/>
      </p:nvGrpSpPr>
      <p:grpSpPr>
        <a:xfrm>
          <a:off x="0" y="0"/>
          <a:ext cx="0" cy="0"/>
          <a:chOff x="0" y="0"/>
          <a:chExt cx="0" cy="0"/>
        </a:xfrm>
      </p:grpSpPr>
      <p:sp>
        <p:nvSpPr>
          <p:cNvPr id="1853" name="Google Shape;1853;g37d3fc06d72_2_20"/>
          <p:cNvSpPr txBox="1">
            <a:spLocks noGrp="1"/>
          </p:cNvSpPr>
          <p:nvPr>
            <p:ph type="title"/>
          </p:nvPr>
        </p:nvSpPr>
        <p:spPr>
          <a:xfrm>
            <a:off x="311700" y="105100"/>
            <a:ext cx="86262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US" b="1">
                <a:latin typeface="Calibri"/>
                <a:ea typeface="Calibri"/>
                <a:cs typeface="Calibri"/>
                <a:sym typeface="Calibri"/>
              </a:rPr>
              <a:t>Educational Services for Students Awaiting Trial as an Adult</a:t>
            </a:r>
            <a:endParaRPr b="1">
              <a:latin typeface="Calibri"/>
              <a:ea typeface="Calibri"/>
              <a:cs typeface="Calibri"/>
              <a:sym typeface="Calibri"/>
            </a:endParaRPr>
          </a:p>
          <a:p>
            <a:pPr marL="0" lvl="0" indent="0" algn="l" rtl="0">
              <a:lnSpc>
                <a:spcPct val="100000"/>
              </a:lnSpc>
              <a:spcBef>
                <a:spcPts val="0"/>
              </a:spcBef>
              <a:spcAft>
                <a:spcPts val="0"/>
              </a:spcAft>
              <a:buSzPts val="2000"/>
              <a:buNone/>
            </a:pPr>
            <a:r>
              <a:rPr lang="en-US" b="1">
                <a:latin typeface="Calibri"/>
                <a:ea typeface="Calibri"/>
                <a:cs typeface="Calibri"/>
                <a:sym typeface="Calibri"/>
              </a:rPr>
              <a:t>Additional Funding</a:t>
            </a:r>
            <a:endParaRPr b="1">
              <a:latin typeface="Calibri"/>
              <a:ea typeface="Calibri"/>
              <a:cs typeface="Calibri"/>
              <a:sym typeface="Calibri"/>
            </a:endParaRPr>
          </a:p>
        </p:txBody>
      </p:sp>
      <p:sp>
        <p:nvSpPr>
          <p:cNvPr id="1854" name="Google Shape;1854;g37d3fc06d72_2_20"/>
          <p:cNvSpPr txBox="1">
            <a:spLocks noGrp="1"/>
          </p:cNvSpPr>
          <p:nvPr>
            <p:ph type="body" idx="1"/>
          </p:nvPr>
        </p:nvSpPr>
        <p:spPr>
          <a:xfrm>
            <a:off x="311699" y="1152475"/>
            <a:ext cx="8626200" cy="3034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600"/>
              <a:buNone/>
            </a:pPr>
            <a:r>
              <a:rPr lang="en-US" sz="1800" b="1">
                <a:latin typeface="Calibri"/>
                <a:ea typeface="Calibri"/>
                <a:cs typeface="Calibri"/>
                <a:sym typeface="Calibri"/>
              </a:rPr>
              <a:t>Additional Funding</a:t>
            </a:r>
            <a:endParaRPr sz="1800" b="1">
              <a:latin typeface="Calibri"/>
              <a:ea typeface="Calibri"/>
              <a:cs typeface="Calibri"/>
              <a:sym typeface="Calibri"/>
            </a:endParaRPr>
          </a:p>
          <a:p>
            <a:pPr marL="0" lvl="0" indent="0" algn="l" rtl="0">
              <a:lnSpc>
                <a:spcPct val="115000"/>
              </a:lnSpc>
              <a:spcBef>
                <a:spcPts val="0"/>
              </a:spcBef>
              <a:spcAft>
                <a:spcPts val="0"/>
              </a:spcAft>
              <a:buSzPts val="1600"/>
              <a:buNone/>
            </a:pPr>
            <a:r>
              <a:rPr lang="en-US" sz="1800">
                <a:latin typeface="Calibri"/>
                <a:ea typeface="Calibri"/>
                <a:cs typeface="Calibri"/>
                <a:sym typeface="Calibri"/>
              </a:rPr>
              <a:t>In addition to per pupil funding as described above, a school district that provides educational services shall receive from the department of education an amount equal to the daily rate established pursuant to section 22-54-129 for educational services provided by approved facility schools.</a:t>
            </a:r>
            <a:endParaRPr sz="1800">
              <a:latin typeface="Calibri"/>
              <a:ea typeface="Calibri"/>
              <a:cs typeface="Calibri"/>
              <a:sym typeface="Calibri"/>
            </a:endParaRPr>
          </a:p>
          <a:p>
            <a:pPr marL="0" lvl="0" indent="0" algn="l" rtl="0">
              <a:lnSpc>
                <a:spcPct val="115000"/>
              </a:lnSpc>
              <a:spcBef>
                <a:spcPts val="0"/>
              </a:spcBef>
              <a:spcAft>
                <a:spcPts val="0"/>
              </a:spcAft>
              <a:buSzPts val="1600"/>
              <a:buNone/>
            </a:pPr>
            <a:endParaRPr sz="1800">
              <a:latin typeface="Calibri"/>
              <a:ea typeface="Calibri"/>
              <a:cs typeface="Calibri"/>
              <a:sym typeface="Calibri"/>
            </a:endParaRPr>
          </a:p>
          <a:p>
            <a:pPr marL="0" lvl="0" indent="0" algn="l" rtl="0">
              <a:lnSpc>
                <a:spcPct val="115000"/>
              </a:lnSpc>
              <a:spcBef>
                <a:spcPts val="0"/>
              </a:spcBef>
              <a:spcAft>
                <a:spcPts val="0"/>
              </a:spcAft>
              <a:buSzPts val="1600"/>
              <a:buNone/>
            </a:pPr>
            <a:r>
              <a:rPr lang="en-US" sz="1800" b="1">
                <a:latin typeface="Calibri"/>
                <a:ea typeface="Calibri"/>
                <a:cs typeface="Calibri"/>
                <a:sym typeface="Calibri"/>
              </a:rPr>
              <a:t>Webpage Resource</a:t>
            </a:r>
            <a:endParaRPr sz="1800" b="1">
              <a:latin typeface="Calibri"/>
              <a:ea typeface="Calibri"/>
              <a:cs typeface="Calibri"/>
              <a:sym typeface="Calibri"/>
            </a:endParaRPr>
          </a:p>
          <a:p>
            <a:pPr marL="0" lvl="0" indent="0" algn="l" rtl="0">
              <a:lnSpc>
                <a:spcPct val="115000"/>
              </a:lnSpc>
              <a:spcBef>
                <a:spcPts val="0"/>
              </a:spcBef>
              <a:spcAft>
                <a:spcPts val="0"/>
              </a:spcAft>
              <a:buSzPts val="1600"/>
              <a:buNone/>
            </a:pPr>
            <a:r>
              <a:rPr lang="en-US" sz="1800" u="sng">
                <a:solidFill>
                  <a:schemeClr val="hlink"/>
                </a:solidFill>
                <a:latin typeface="Calibri"/>
                <a:ea typeface="Calibri"/>
                <a:cs typeface="Calibri"/>
                <a:sym typeface="Calibri"/>
                <a:hlinkClick r:id="rId3"/>
              </a:rPr>
              <a:t>https://www.cde.state.co.us/cdefinance/edservforstudentawaitingtrial</a:t>
            </a:r>
            <a:endParaRPr sz="1800">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858"/>
        <p:cNvGrpSpPr/>
        <p:nvPr/>
      </p:nvGrpSpPr>
      <p:grpSpPr>
        <a:xfrm>
          <a:off x="0" y="0"/>
          <a:ext cx="0" cy="0"/>
          <a:chOff x="0" y="0"/>
          <a:chExt cx="0" cy="0"/>
        </a:xfrm>
      </p:grpSpPr>
      <p:sp>
        <p:nvSpPr>
          <p:cNvPr id="1859" name="Google Shape;1859;g37d3fc06d72_2_25"/>
          <p:cNvSpPr txBox="1">
            <a:spLocks noGrp="1"/>
          </p:cNvSpPr>
          <p:nvPr>
            <p:ph type="title"/>
          </p:nvPr>
        </p:nvSpPr>
        <p:spPr>
          <a:xfrm>
            <a:off x="311700" y="105100"/>
            <a:ext cx="86262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US" b="1">
                <a:latin typeface="Calibri"/>
                <a:ea typeface="Calibri"/>
                <a:cs typeface="Calibri"/>
                <a:sym typeface="Calibri"/>
              </a:rPr>
              <a:t>Educational Services for </a:t>
            </a:r>
            <a:endParaRPr b="1">
              <a:latin typeface="Calibri"/>
              <a:ea typeface="Calibri"/>
              <a:cs typeface="Calibri"/>
              <a:sym typeface="Calibri"/>
            </a:endParaRPr>
          </a:p>
          <a:p>
            <a:pPr marL="0" lvl="0" indent="0" algn="l" rtl="0">
              <a:lnSpc>
                <a:spcPct val="100000"/>
              </a:lnSpc>
              <a:spcBef>
                <a:spcPts val="0"/>
              </a:spcBef>
              <a:spcAft>
                <a:spcPts val="0"/>
              </a:spcAft>
              <a:buSzPts val="2000"/>
              <a:buNone/>
            </a:pPr>
            <a:r>
              <a:rPr lang="en-US" b="1">
                <a:latin typeface="Calibri"/>
                <a:ea typeface="Calibri"/>
                <a:cs typeface="Calibri"/>
                <a:sym typeface="Calibri"/>
              </a:rPr>
              <a:t>Special Education in County Jails</a:t>
            </a:r>
            <a:endParaRPr b="1">
              <a:latin typeface="Calibri"/>
              <a:ea typeface="Calibri"/>
              <a:cs typeface="Calibri"/>
              <a:sym typeface="Calibri"/>
            </a:endParaRPr>
          </a:p>
        </p:txBody>
      </p:sp>
      <p:sp>
        <p:nvSpPr>
          <p:cNvPr id="1860" name="Google Shape;1860;g37d3fc06d72_2_25"/>
          <p:cNvSpPr txBox="1">
            <a:spLocks noGrp="1"/>
          </p:cNvSpPr>
          <p:nvPr>
            <p:ph type="body" idx="1"/>
          </p:nvPr>
        </p:nvSpPr>
        <p:spPr>
          <a:xfrm>
            <a:off x="311699" y="1152475"/>
            <a:ext cx="8626200" cy="3034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600"/>
              <a:buNone/>
            </a:pPr>
            <a:r>
              <a:rPr lang="en-US" sz="1800">
                <a:latin typeface="Calibri"/>
                <a:ea typeface="Calibri"/>
                <a:cs typeface="Calibri"/>
                <a:sym typeface="Calibri"/>
              </a:rPr>
              <a:t>Special Education for Eligible Youth with Disabilities Detained in County Jails </a:t>
            </a:r>
            <a:endParaRPr sz="1800">
              <a:latin typeface="Calibri"/>
              <a:ea typeface="Calibri"/>
              <a:cs typeface="Calibri"/>
              <a:sym typeface="Calibri"/>
            </a:endParaRPr>
          </a:p>
          <a:p>
            <a:pPr marL="0" lvl="0" indent="0" algn="l" rtl="0">
              <a:lnSpc>
                <a:spcPct val="115000"/>
              </a:lnSpc>
              <a:spcBef>
                <a:spcPts val="1200"/>
              </a:spcBef>
              <a:spcAft>
                <a:spcPts val="0"/>
              </a:spcAft>
              <a:buSzPts val="1600"/>
              <a:buNone/>
            </a:pPr>
            <a:r>
              <a:rPr lang="en-US" sz="1800">
                <a:latin typeface="Calibri"/>
                <a:ea typeface="Calibri"/>
                <a:cs typeface="Calibri"/>
                <a:sym typeface="Calibri"/>
              </a:rPr>
              <a:t>Eligible youth with disabilities detained in county jails are entitled to special education and related services to meet their needs and prepare them for further education, employment, and independent living. 34 C.F.R. § 300.1. </a:t>
            </a:r>
            <a:endParaRPr sz="1800">
              <a:latin typeface="Calibri"/>
              <a:ea typeface="Calibri"/>
              <a:cs typeface="Calibri"/>
              <a:sym typeface="Calibri"/>
            </a:endParaRPr>
          </a:p>
          <a:p>
            <a:pPr marL="0" lvl="0" indent="0" algn="l" rtl="0">
              <a:lnSpc>
                <a:spcPct val="115000"/>
              </a:lnSpc>
              <a:spcBef>
                <a:spcPts val="1200"/>
              </a:spcBef>
              <a:spcAft>
                <a:spcPts val="1200"/>
              </a:spcAft>
              <a:buSzPts val="1600"/>
              <a:buNone/>
            </a:pPr>
            <a:r>
              <a:rPr lang="en-US" sz="1800">
                <a:latin typeface="Calibri"/>
                <a:ea typeface="Calibri"/>
                <a:cs typeface="Calibri"/>
                <a:sym typeface="Calibri"/>
              </a:rPr>
              <a:t>Administrative Units (AU) share the responsibility for ensuring educational services for detained youth with local juvenile and adult detention centers, including county jails. 34 C.F.R. § 300.2(b). </a:t>
            </a:r>
            <a:endParaRPr sz="1800">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864"/>
        <p:cNvGrpSpPr/>
        <p:nvPr/>
      </p:nvGrpSpPr>
      <p:grpSpPr>
        <a:xfrm>
          <a:off x="0" y="0"/>
          <a:ext cx="0" cy="0"/>
          <a:chOff x="0" y="0"/>
          <a:chExt cx="0" cy="0"/>
        </a:xfrm>
      </p:grpSpPr>
      <p:sp>
        <p:nvSpPr>
          <p:cNvPr id="1865" name="Google Shape;1865;g37d3fc06d72_2_10"/>
          <p:cNvSpPr txBox="1">
            <a:spLocks noGrp="1"/>
          </p:cNvSpPr>
          <p:nvPr>
            <p:ph type="title"/>
          </p:nvPr>
        </p:nvSpPr>
        <p:spPr>
          <a:xfrm>
            <a:off x="311700" y="105100"/>
            <a:ext cx="86262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US" b="1">
                <a:latin typeface="Calibri"/>
                <a:ea typeface="Calibri"/>
                <a:cs typeface="Calibri"/>
                <a:sym typeface="Calibri"/>
              </a:rPr>
              <a:t>Educational Services for</a:t>
            </a:r>
            <a:endParaRPr b="1">
              <a:latin typeface="Calibri"/>
              <a:ea typeface="Calibri"/>
              <a:cs typeface="Calibri"/>
              <a:sym typeface="Calibri"/>
            </a:endParaRPr>
          </a:p>
          <a:p>
            <a:pPr marL="0" lvl="0" indent="0" algn="l" rtl="0">
              <a:spcBef>
                <a:spcPts val="0"/>
              </a:spcBef>
              <a:spcAft>
                <a:spcPts val="0"/>
              </a:spcAft>
              <a:buClr>
                <a:schemeClr val="dk1"/>
              </a:buClr>
              <a:buSzPts val="2000"/>
              <a:buFont typeface="Arial"/>
              <a:buNone/>
            </a:pPr>
            <a:r>
              <a:rPr lang="en-US" b="1">
                <a:latin typeface="Calibri"/>
                <a:ea typeface="Calibri"/>
                <a:cs typeface="Calibri"/>
                <a:sym typeface="Calibri"/>
              </a:rPr>
              <a:t>Special Education in County Jails additional information</a:t>
            </a:r>
            <a:endParaRPr b="1">
              <a:latin typeface="Calibri"/>
              <a:ea typeface="Calibri"/>
              <a:cs typeface="Calibri"/>
              <a:sym typeface="Calibri"/>
            </a:endParaRPr>
          </a:p>
        </p:txBody>
      </p:sp>
      <p:sp>
        <p:nvSpPr>
          <p:cNvPr id="1866" name="Google Shape;1866;g37d3fc06d72_2_10"/>
          <p:cNvSpPr txBox="1">
            <a:spLocks noGrp="1"/>
          </p:cNvSpPr>
          <p:nvPr>
            <p:ph type="body" idx="1"/>
          </p:nvPr>
        </p:nvSpPr>
        <p:spPr>
          <a:xfrm>
            <a:off x="311699" y="1152475"/>
            <a:ext cx="8626200" cy="3034800"/>
          </a:xfrm>
          <a:prstGeom prst="rect">
            <a:avLst/>
          </a:prstGeom>
          <a:noFill/>
          <a:ln>
            <a:noFill/>
          </a:ln>
        </p:spPr>
        <p:txBody>
          <a:bodyPr spcFirstLastPara="1" wrap="square" lIns="91425" tIns="91425" rIns="91425" bIns="91425" anchor="t" anchorCtr="0">
            <a:normAutofit/>
          </a:bodyPr>
          <a:lstStyle/>
          <a:p>
            <a:pPr marL="0" lvl="0" indent="0" algn="l" rtl="0">
              <a:lnSpc>
                <a:spcPct val="95000"/>
              </a:lnSpc>
              <a:spcBef>
                <a:spcPts val="1200"/>
              </a:spcBef>
              <a:spcAft>
                <a:spcPts val="0"/>
              </a:spcAft>
              <a:buClr>
                <a:schemeClr val="dk1"/>
              </a:buClr>
              <a:buSzPts val="1100"/>
              <a:buFont typeface="Arial"/>
              <a:buNone/>
            </a:pPr>
            <a:r>
              <a:rPr lang="en-US" sz="1800">
                <a:latin typeface="Calibri"/>
                <a:ea typeface="Calibri"/>
                <a:cs typeface="Calibri"/>
                <a:sym typeface="Calibri"/>
              </a:rPr>
              <a:t>Special Education in County Jails Fact Sheet</a:t>
            </a:r>
            <a:endParaRPr sz="1800">
              <a:latin typeface="Calibri"/>
              <a:ea typeface="Calibri"/>
              <a:cs typeface="Calibri"/>
              <a:sym typeface="Calibri"/>
            </a:endParaRPr>
          </a:p>
          <a:p>
            <a:pPr marL="0" lvl="0" indent="0" algn="l" rtl="0">
              <a:lnSpc>
                <a:spcPct val="95000"/>
              </a:lnSpc>
              <a:spcBef>
                <a:spcPts val="1200"/>
              </a:spcBef>
              <a:spcAft>
                <a:spcPts val="0"/>
              </a:spcAft>
              <a:buClr>
                <a:schemeClr val="dk1"/>
              </a:buClr>
              <a:buSzPts val="1600"/>
              <a:buFont typeface="Arial"/>
              <a:buNone/>
            </a:pPr>
            <a:r>
              <a:rPr lang="en-US" sz="1800" u="sng">
                <a:latin typeface="Calibri"/>
                <a:ea typeface="Calibri"/>
                <a:cs typeface="Calibri"/>
                <a:sym typeface="Calibri"/>
                <a:hlinkClick r:id="rId3"/>
              </a:rPr>
              <a:t>Educational Services for Students Awaiting Trial as an Adult </a:t>
            </a:r>
            <a:endParaRPr sz="1800">
              <a:latin typeface="Calibri"/>
              <a:ea typeface="Calibri"/>
              <a:cs typeface="Calibri"/>
              <a:sym typeface="Calibri"/>
            </a:endParaRPr>
          </a:p>
          <a:p>
            <a:pPr marL="0" lvl="0" indent="0" algn="l" rtl="0">
              <a:lnSpc>
                <a:spcPct val="95000"/>
              </a:lnSpc>
              <a:spcBef>
                <a:spcPts val="0"/>
              </a:spcBef>
              <a:spcAft>
                <a:spcPts val="0"/>
              </a:spcAft>
              <a:buSzPts val="1600"/>
              <a:buNone/>
            </a:pPr>
            <a:r>
              <a:rPr lang="en-US" sz="1800" u="sng">
                <a:latin typeface="Calibri"/>
                <a:ea typeface="Calibri"/>
                <a:cs typeface="Calibri"/>
                <a:sym typeface="Calibri"/>
                <a:hlinkClick r:id="rId3"/>
              </a:rPr>
              <a:t>Special Education in County Jails Fact Sheet</a:t>
            </a:r>
            <a:endParaRPr sz="1800">
              <a:latin typeface="Calibri"/>
              <a:ea typeface="Calibri"/>
              <a:cs typeface="Calibri"/>
              <a:sym typeface="Calibri"/>
            </a:endParaRPr>
          </a:p>
          <a:p>
            <a:pPr marL="0" lvl="0" indent="0" algn="l" rtl="0">
              <a:lnSpc>
                <a:spcPct val="95000"/>
              </a:lnSpc>
              <a:spcBef>
                <a:spcPts val="0"/>
              </a:spcBef>
              <a:spcAft>
                <a:spcPts val="0"/>
              </a:spcAft>
              <a:buSzPts val="1600"/>
              <a:buNone/>
            </a:pPr>
            <a:endParaRPr sz="1800">
              <a:latin typeface="Calibri"/>
              <a:ea typeface="Calibri"/>
              <a:cs typeface="Calibri"/>
              <a:sym typeface="Calibri"/>
            </a:endParaRPr>
          </a:p>
          <a:p>
            <a:pPr marL="0" lvl="0" indent="0" algn="l" rtl="0">
              <a:lnSpc>
                <a:spcPct val="95000"/>
              </a:lnSpc>
              <a:spcBef>
                <a:spcPts val="0"/>
              </a:spcBef>
              <a:spcAft>
                <a:spcPts val="0"/>
              </a:spcAft>
              <a:buSzPts val="1600"/>
              <a:buNone/>
            </a:pPr>
            <a:r>
              <a:rPr lang="en-US" sz="1800">
                <a:latin typeface="Calibri"/>
                <a:ea typeface="Calibri"/>
                <a:cs typeface="Calibri"/>
                <a:sym typeface="Calibri"/>
              </a:rPr>
              <a:t>For additional information, Contact</a:t>
            </a:r>
            <a:endParaRPr sz="1800">
              <a:latin typeface="Calibri"/>
              <a:ea typeface="Calibri"/>
              <a:cs typeface="Calibri"/>
              <a:sym typeface="Calibri"/>
            </a:endParaRPr>
          </a:p>
          <a:p>
            <a:pPr marL="0" lvl="0" indent="0" algn="l" rtl="0">
              <a:lnSpc>
                <a:spcPct val="95000"/>
              </a:lnSpc>
              <a:spcBef>
                <a:spcPts val="0"/>
              </a:spcBef>
              <a:spcAft>
                <a:spcPts val="0"/>
              </a:spcAft>
              <a:buSzPts val="1600"/>
              <a:buNone/>
            </a:pPr>
            <a:r>
              <a:rPr lang="en-US" sz="1800">
                <a:latin typeface="Calibri"/>
                <a:ea typeface="Calibri"/>
                <a:cs typeface="Calibri"/>
                <a:sym typeface="Calibri"/>
              </a:rPr>
              <a:t>Zack​​​​ Van_Sant	</a:t>
            </a:r>
            <a:endParaRPr sz="1800">
              <a:latin typeface="Calibri"/>
              <a:ea typeface="Calibri"/>
              <a:cs typeface="Calibri"/>
              <a:sym typeface="Calibri"/>
            </a:endParaRPr>
          </a:p>
          <a:p>
            <a:pPr marL="0" lvl="0" indent="0" algn="l" rtl="0">
              <a:lnSpc>
                <a:spcPct val="95000"/>
              </a:lnSpc>
              <a:spcBef>
                <a:spcPts val="0"/>
              </a:spcBef>
              <a:spcAft>
                <a:spcPts val="0"/>
              </a:spcAft>
              <a:buSzPts val="1600"/>
              <a:buNone/>
            </a:pPr>
            <a:r>
              <a:rPr lang="en-US" sz="1800">
                <a:latin typeface="Calibri"/>
                <a:ea typeface="Calibri"/>
                <a:cs typeface="Calibri"/>
                <a:sym typeface="Calibri"/>
              </a:rPr>
              <a:t>Special Ed. Monitoring and Technical Assistance Consultant</a:t>
            </a:r>
            <a:endParaRPr sz="1800">
              <a:latin typeface="Calibri"/>
              <a:ea typeface="Calibri"/>
              <a:cs typeface="Calibri"/>
              <a:sym typeface="Calibri"/>
            </a:endParaRPr>
          </a:p>
          <a:p>
            <a:pPr marL="0" lvl="0" indent="0" algn="l" rtl="0">
              <a:lnSpc>
                <a:spcPct val="95000"/>
              </a:lnSpc>
              <a:spcBef>
                <a:spcPts val="0"/>
              </a:spcBef>
              <a:spcAft>
                <a:spcPts val="0"/>
              </a:spcAft>
              <a:buSzPts val="1600"/>
              <a:buNone/>
            </a:pPr>
            <a:r>
              <a:rPr lang="en-US" sz="1800">
                <a:latin typeface="Calibri"/>
                <a:ea typeface="Calibri"/>
                <a:cs typeface="Calibri"/>
                <a:sym typeface="Calibri"/>
              </a:rPr>
              <a:t>Exceptional Student Services</a:t>
            </a:r>
            <a:endParaRPr sz="1800">
              <a:latin typeface="Calibri"/>
              <a:ea typeface="Calibri"/>
              <a:cs typeface="Calibri"/>
              <a:sym typeface="Calibri"/>
            </a:endParaRPr>
          </a:p>
          <a:p>
            <a:pPr marL="0" lvl="0" indent="0" algn="l" rtl="0">
              <a:lnSpc>
                <a:spcPct val="95000"/>
              </a:lnSpc>
              <a:spcBef>
                <a:spcPts val="0"/>
              </a:spcBef>
              <a:spcAft>
                <a:spcPts val="0"/>
              </a:spcAft>
              <a:buClr>
                <a:schemeClr val="dk1"/>
              </a:buClr>
              <a:buSzPts val="1600"/>
              <a:buFont typeface="Arial"/>
              <a:buNone/>
            </a:pPr>
            <a:r>
              <a:rPr lang="en-US" sz="1800" u="sng">
                <a:latin typeface="Calibri"/>
                <a:ea typeface="Calibri"/>
                <a:cs typeface="Calibri"/>
                <a:sym typeface="Calibri"/>
                <a:hlinkClick r:id="rId4"/>
              </a:rPr>
              <a:t>Van_sant_z@cde.state.co.us</a:t>
            </a:r>
            <a:r>
              <a:rPr lang="en-US" sz="1800">
                <a:latin typeface="Calibri"/>
                <a:ea typeface="Calibri"/>
                <a:cs typeface="Calibri"/>
                <a:sym typeface="Calibri"/>
              </a:rPr>
              <a:t>	</a:t>
            </a:r>
            <a:endParaRPr sz="1800">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870"/>
        <p:cNvGrpSpPr/>
        <p:nvPr/>
      </p:nvGrpSpPr>
      <p:grpSpPr>
        <a:xfrm>
          <a:off x="0" y="0"/>
          <a:ext cx="0" cy="0"/>
          <a:chOff x="0" y="0"/>
          <a:chExt cx="0" cy="0"/>
        </a:xfrm>
      </p:grpSpPr>
      <p:sp>
        <p:nvSpPr>
          <p:cNvPr id="1871" name="Google Shape;1871;g37d9aa8b3c4_0_0"/>
          <p:cNvSpPr txBox="1">
            <a:spLocks noGrp="1"/>
          </p:cNvSpPr>
          <p:nvPr>
            <p:ph type="title"/>
          </p:nvPr>
        </p:nvSpPr>
        <p:spPr>
          <a:xfrm>
            <a:off x="311700" y="105100"/>
            <a:ext cx="86262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US" b="1">
                <a:latin typeface="Calibri"/>
                <a:ea typeface="Calibri"/>
                <a:cs typeface="Calibri"/>
                <a:sym typeface="Calibri"/>
              </a:rPr>
              <a:t>Other Topics of Interest - CASBO</a:t>
            </a:r>
            <a:endParaRPr b="1">
              <a:latin typeface="Calibri"/>
              <a:ea typeface="Calibri"/>
              <a:cs typeface="Calibri"/>
              <a:sym typeface="Calibri"/>
            </a:endParaRPr>
          </a:p>
          <a:p>
            <a:pPr marL="0" lvl="0" indent="0" algn="l" rtl="0">
              <a:lnSpc>
                <a:spcPct val="100000"/>
              </a:lnSpc>
              <a:spcBef>
                <a:spcPts val="0"/>
              </a:spcBef>
              <a:spcAft>
                <a:spcPts val="0"/>
              </a:spcAft>
              <a:buSzPts val="2000"/>
              <a:buNone/>
            </a:pPr>
            <a:r>
              <a:rPr lang="en-US" b="1">
                <a:latin typeface="Calibri"/>
                <a:ea typeface="Calibri"/>
                <a:cs typeface="Calibri"/>
                <a:sym typeface="Calibri"/>
              </a:rPr>
              <a:t>Leadership Updates</a:t>
            </a:r>
            <a:endParaRPr b="1">
              <a:latin typeface="Calibri"/>
              <a:ea typeface="Calibri"/>
              <a:cs typeface="Calibri"/>
              <a:sym typeface="Calibri"/>
            </a:endParaRPr>
          </a:p>
        </p:txBody>
      </p:sp>
      <p:sp>
        <p:nvSpPr>
          <p:cNvPr id="1872" name="Google Shape;1872;g37d9aa8b3c4_0_0"/>
          <p:cNvSpPr txBox="1">
            <a:spLocks noGrp="1"/>
          </p:cNvSpPr>
          <p:nvPr>
            <p:ph type="body" idx="1"/>
          </p:nvPr>
        </p:nvSpPr>
        <p:spPr>
          <a:xfrm>
            <a:off x="311699" y="1152475"/>
            <a:ext cx="8626200" cy="30348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1600"/>
              <a:buNone/>
            </a:pPr>
            <a:r>
              <a:rPr lang="en-US" sz="1800" b="1">
                <a:latin typeface="Calibri"/>
                <a:ea typeface="Calibri"/>
                <a:cs typeface="Calibri"/>
                <a:sym typeface="Calibri"/>
              </a:rPr>
              <a:t>Welcoming Our New Executive Director!</a:t>
            </a:r>
            <a:endParaRPr sz="1800" b="1">
              <a:latin typeface="Calibri"/>
              <a:ea typeface="Calibri"/>
              <a:cs typeface="Calibri"/>
              <a:sym typeface="Calibri"/>
            </a:endParaRPr>
          </a:p>
          <a:p>
            <a:pPr marL="457200" lvl="0" indent="-342900" algn="l" rtl="0">
              <a:lnSpc>
                <a:spcPct val="100000"/>
              </a:lnSpc>
              <a:spcBef>
                <a:spcPts val="0"/>
              </a:spcBef>
              <a:spcAft>
                <a:spcPts val="0"/>
              </a:spcAft>
              <a:buSzPts val="1800"/>
              <a:buFont typeface="Calibri"/>
              <a:buChar char="●"/>
            </a:pPr>
            <a:r>
              <a:rPr lang="en-US" sz="1800">
                <a:latin typeface="Calibri"/>
                <a:ea typeface="Calibri"/>
                <a:cs typeface="Calibri"/>
                <a:sym typeface="Calibri"/>
              </a:rPr>
              <a:t>Please join us in officially welcoming Ciara Bartholomew, she will be taking over as the new Executive Director of CASBO.</a:t>
            </a:r>
            <a:endParaRPr sz="1800">
              <a:latin typeface="Calibri"/>
              <a:ea typeface="Calibri"/>
              <a:cs typeface="Calibri"/>
              <a:sym typeface="Calibri"/>
            </a:endParaRPr>
          </a:p>
          <a:p>
            <a:pPr marL="0" lvl="0" indent="0" algn="l" rtl="0">
              <a:lnSpc>
                <a:spcPct val="100000"/>
              </a:lnSpc>
              <a:spcBef>
                <a:spcPts val="0"/>
              </a:spcBef>
              <a:spcAft>
                <a:spcPts val="0"/>
              </a:spcAft>
              <a:buSzPts val="1600"/>
              <a:buNone/>
            </a:pPr>
            <a:r>
              <a:rPr lang="en-US" sz="1800" b="1">
                <a:latin typeface="Calibri"/>
                <a:ea typeface="Calibri"/>
                <a:cs typeface="Calibri"/>
                <a:sym typeface="Calibri"/>
              </a:rPr>
              <a:t>Support Gina for ASBO International VP!</a:t>
            </a:r>
            <a:endParaRPr sz="1800" b="1">
              <a:latin typeface="Calibri"/>
              <a:ea typeface="Calibri"/>
              <a:cs typeface="Calibri"/>
              <a:sym typeface="Calibri"/>
            </a:endParaRPr>
          </a:p>
          <a:p>
            <a:pPr marL="457200" lvl="0" indent="-342900" algn="l" rtl="0">
              <a:lnSpc>
                <a:spcPct val="100000"/>
              </a:lnSpc>
              <a:spcBef>
                <a:spcPts val="0"/>
              </a:spcBef>
              <a:spcAft>
                <a:spcPts val="0"/>
              </a:spcAft>
              <a:buSzPts val="1800"/>
              <a:buFont typeface="Calibri"/>
              <a:buChar char="●"/>
            </a:pPr>
            <a:r>
              <a:rPr lang="en-US" sz="1800">
                <a:latin typeface="Calibri"/>
                <a:ea typeface="Calibri"/>
                <a:cs typeface="Calibri"/>
                <a:sym typeface="Calibri"/>
              </a:rPr>
              <a:t>We are proud to announce that Gina Lanier with Adams 12 Five Star Schools is running for the ASBO International Vice President position.</a:t>
            </a:r>
            <a:endParaRPr sz="1800">
              <a:latin typeface="Calibri"/>
              <a:ea typeface="Calibri"/>
              <a:cs typeface="Calibri"/>
              <a:sym typeface="Calibri"/>
            </a:endParaRPr>
          </a:p>
          <a:p>
            <a:pPr marL="457200" lvl="0" indent="-342900" algn="l" rtl="0">
              <a:lnSpc>
                <a:spcPct val="100000"/>
              </a:lnSpc>
              <a:spcBef>
                <a:spcPts val="0"/>
              </a:spcBef>
              <a:spcAft>
                <a:spcPts val="0"/>
              </a:spcAft>
              <a:buSzPts val="1800"/>
              <a:buFont typeface="Calibri"/>
              <a:buChar char="●"/>
            </a:pPr>
            <a:r>
              <a:rPr lang="en-US" sz="1800">
                <a:latin typeface="Calibri"/>
                <a:ea typeface="Calibri"/>
                <a:cs typeface="Calibri"/>
                <a:sym typeface="Calibri"/>
              </a:rPr>
              <a:t>Her campaign officially kicks off at the upcoming conference in Fort Worth.</a:t>
            </a:r>
            <a:endParaRPr sz="1800">
              <a:latin typeface="Calibri"/>
              <a:ea typeface="Calibri"/>
              <a:cs typeface="Calibri"/>
              <a:sym typeface="Calibri"/>
            </a:endParaRPr>
          </a:p>
          <a:p>
            <a:pPr marL="457200" lvl="0" indent="-342900" algn="l" rtl="0">
              <a:lnSpc>
                <a:spcPct val="100000"/>
              </a:lnSpc>
              <a:spcBef>
                <a:spcPts val="0"/>
              </a:spcBef>
              <a:spcAft>
                <a:spcPts val="0"/>
              </a:spcAft>
              <a:buSzPts val="1800"/>
              <a:buFont typeface="Calibri"/>
              <a:buChar char="●"/>
            </a:pPr>
            <a:r>
              <a:rPr lang="en-US" sz="1800">
                <a:latin typeface="Calibri"/>
                <a:ea typeface="Calibri"/>
                <a:cs typeface="Calibri"/>
                <a:sym typeface="Calibri"/>
              </a:rPr>
              <a:t>The election will take place in 2026. Let's show our support!</a:t>
            </a:r>
            <a:endParaRPr sz="1800">
              <a:latin typeface="Calibri"/>
              <a:ea typeface="Calibri"/>
              <a:cs typeface="Calibri"/>
              <a:sym typeface="Calibri"/>
            </a:endParaRPr>
          </a:p>
        </p:txBody>
      </p:sp>
      <p:pic>
        <p:nvPicPr>
          <p:cNvPr id="1873" name="Google Shape;1873;g37d9aa8b3c4_0_0" descr="Colorado ASBO logo"/>
          <p:cNvPicPr preferRelativeResize="0"/>
          <p:nvPr/>
        </p:nvPicPr>
        <p:blipFill>
          <a:blip r:embed="rId3">
            <a:alphaModFix/>
          </a:blip>
          <a:stretch>
            <a:fillRect/>
          </a:stretch>
        </p:blipFill>
        <p:spPr>
          <a:xfrm>
            <a:off x="7405888" y="89539"/>
            <a:ext cx="1563100" cy="141055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877"/>
        <p:cNvGrpSpPr/>
        <p:nvPr/>
      </p:nvGrpSpPr>
      <p:grpSpPr>
        <a:xfrm>
          <a:off x="0" y="0"/>
          <a:ext cx="0" cy="0"/>
          <a:chOff x="0" y="0"/>
          <a:chExt cx="0" cy="0"/>
        </a:xfrm>
      </p:grpSpPr>
      <p:sp>
        <p:nvSpPr>
          <p:cNvPr id="1878" name="Google Shape;1878;g37d513fa5af_0_0"/>
          <p:cNvSpPr txBox="1">
            <a:spLocks noGrp="1"/>
          </p:cNvSpPr>
          <p:nvPr>
            <p:ph type="title"/>
          </p:nvPr>
        </p:nvSpPr>
        <p:spPr>
          <a:xfrm>
            <a:off x="311700" y="105100"/>
            <a:ext cx="86262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US" b="1">
                <a:latin typeface="Calibri"/>
                <a:ea typeface="Calibri"/>
                <a:cs typeface="Calibri"/>
                <a:sym typeface="Calibri"/>
              </a:rPr>
              <a:t>Other Topics of Interest - CASBO</a:t>
            </a:r>
            <a:endParaRPr b="1">
              <a:latin typeface="Calibri"/>
              <a:ea typeface="Calibri"/>
              <a:cs typeface="Calibri"/>
              <a:sym typeface="Calibri"/>
            </a:endParaRPr>
          </a:p>
          <a:p>
            <a:pPr marL="0" lvl="0" indent="0" algn="l" rtl="0">
              <a:lnSpc>
                <a:spcPct val="100000"/>
              </a:lnSpc>
              <a:spcBef>
                <a:spcPts val="0"/>
              </a:spcBef>
              <a:spcAft>
                <a:spcPts val="0"/>
              </a:spcAft>
              <a:buSzPts val="2000"/>
              <a:buNone/>
            </a:pPr>
            <a:r>
              <a:rPr lang="en-US" b="1">
                <a:latin typeface="Calibri"/>
                <a:ea typeface="Calibri"/>
                <a:cs typeface="Calibri"/>
                <a:sym typeface="Calibri"/>
              </a:rPr>
              <a:t>Upcoming Events and Deadlines</a:t>
            </a:r>
            <a:endParaRPr b="1">
              <a:latin typeface="Calibri"/>
              <a:ea typeface="Calibri"/>
              <a:cs typeface="Calibri"/>
              <a:sym typeface="Calibri"/>
            </a:endParaRPr>
          </a:p>
        </p:txBody>
      </p:sp>
      <p:sp>
        <p:nvSpPr>
          <p:cNvPr id="1879" name="Google Shape;1879;g37d513fa5af_0_0"/>
          <p:cNvSpPr txBox="1">
            <a:spLocks noGrp="1"/>
          </p:cNvSpPr>
          <p:nvPr>
            <p:ph type="body" idx="1"/>
          </p:nvPr>
        </p:nvSpPr>
        <p:spPr>
          <a:xfrm>
            <a:off x="311699" y="1152475"/>
            <a:ext cx="8626200" cy="3034800"/>
          </a:xfrm>
          <a:prstGeom prst="rect">
            <a:avLst/>
          </a:prstGeom>
          <a:noFill/>
          <a:ln>
            <a:noFill/>
          </a:ln>
        </p:spPr>
        <p:txBody>
          <a:bodyPr spcFirstLastPara="1" wrap="square" lIns="91425" tIns="91425" rIns="91425" bIns="91425" anchor="t" anchorCtr="0">
            <a:normAutofit/>
          </a:bodyPr>
          <a:lstStyle/>
          <a:p>
            <a:pPr marL="457200" lvl="0" indent="-342900" algn="l" rtl="0">
              <a:spcBef>
                <a:spcPts val="1200"/>
              </a:spcBef>
              <a:spcAft>
                <a:spcPts val="0"/>
              </a:spcAft>
              <a:buSzPts val="1800"/>
              <a:buFont typeface="Calibri"/>
              <a:buChar char="●"/>
            </a:pPr>
            <a:r>
              <a:rPr lang="en-US" sz="1800" b="1" u="sng">
                <a:solidFill>
                  <a:schemeClr val="hlink"/>
                </a:solidFill>
                <a:latin typeface="Calibri"/>
                <a:ea typeface="Calibri"/>
                <a:cs typeface="Calibri"/>
                <a:sym typeface="Calibri"/>
                <a:hlinkClick r:id="rId3"/>
              </a:rPr>
              <a:t>ASBO International Conference</a:t>
            </a:r>
            <a:r>
              <a:rPr lang="en-US" sz="1800" b="1">
                <a:latin typeface="Calibri"/>
                <a:ea typeface="Calibri"/>
                <a:cs typeface="Calibri"/>
                <a:sym typeface="Calibri"/>
              </a:rPr>
              <a:t> | Fort Worth, TX</a:t>
            </a:r>
            <a:endParaRPr sz="1800" b="1">
              <a:latin typeface="Calibri"/>
              <a:ea typeface="Calibri"/>
              <a:cs typeface="Calibri"/>
              <a:sym typeface="Calibri"/>
            </a:endParaRPr>
          </a:p>
          <a:p>
            <a:pPr marL="914400" lvl="1" indent="-342900" algn="l" rtl="0">
              <a:spcBef>
                <a:spcPts val="0"/>
              </a:spcBef>
              <a:spcAft>
                <a:spcPts val="0"/>
              </a:spcAft>
              <a:buSzPts val="1800"/>
              <a:buFont typeface="Arial"/>
              <a:buChar char="○"/>
            </a:pPr>
            <a:r>
              <a:rPr lang="en-US" sz="1800" b="1">
                <a:latin typeface="Calibri"/>
                <a:ea typeface="Calibri"/>
                <a:cs typeface="Calibri"/>
                <a:sym typeface="Calibri"/>
              </a:rPr>
              <a:t>Conference Dates:</a:t>
            </a:r>
            <a:r>
              <a:rPr lang="en-US" sz="1800">
                <a:latin typeface="Calibri"/>
                <a:ea typeface="Calibri"/>
                <a:cs typeface="Calibri"/>
                <a:sym typeface="Calibri"/>
              </a:rPr>
              <a:t> October 21-23, 2025</a:t>
            </a:r>
            <a:endParaRPr sz="1800">
              <a:latin typeface="Calibri"/>
              <a:ea typeface="Calibri"/>
              <a:cs typeface="Calibri"/>
              <a:sym typeface="Calibri"/>
            </a:endParaRPr>
          </a:p>
          <a:p>
            <a:pPr marL="914400" lvl="1" indent="-342900" algn="l" rtl="0">
              <a:spcBef>
                <a:spcPts val="0"/>
              </a:spcBef>
              <a:spcAft>
                <a:spcPts val="0"/>
              </a:spcAft>
              <a:buSzPts val="1800"/>
              <a:buFont typeface="Arial"/>
              <a:buChar char="○"/>
            </a:pPr>
            <a:r>
              <a:rPr lang="en-US" sz="1800" b="1">
                <a:latin typeface="Calibri"/>
                <a:ea typeface="Calibri"/>
                <a:cs typeface="Calibri"/>
                <a:sym typeface="Calibri"/>
              </a:rPr>
              <a:t>Registration Deadline is Approaching!</a:t>
            </a:r>
            <a:r>
              <a:rPr lang="en-US" sz="1800">
                <a:latin typeface="Calibri"/>
                <a:ea typeface="Calibri"/>
                <a:cs typeface="Calibri"/>
                <a:sym typeface="Calibri"/>
              </a:rPr>
              <a:t> Register by </a:t>
            </a:r>
            <a:r>
              <a:rPr lang="en-US" sz="1800" b="1">
                <a:latin typeface="Calibri"/>
                <a:ea typeface="Calibri"/>
                <a:cs typeface="Calibri"/>
                <a:sym typeface="Calibri"/>
              </a:rPr>
              <a:t>September 21st, 2025</a:t>
            </a:r>
            <a:r>
              <a:rPr lang="en-US" sz="1800">
                <a:latin typeface="Calibri"/>
                <a:ea typeface="Calibri"/>
                <a:cs typeface="Calibri"/>
                <a:sym typeface="Calibri"/>
              </a:rPr>
              <a:t>.</a:t>
            </a:r>
            <a:endParaRPr sz="180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US" sz="1800" b="1" u="sng">
                <a:solidFill>
                  <a:schemeClr val="hlink"/>
                </a:solidFill>
                <a:latin typeface="Calibri"/>
                <a:ea typeface="Calibri"/>
                <a:cs typeface="Calibri"/>
                <a:sym typeface="Calibri"/>
                <a:hlinkClick r:id="rId4"/>
              </a:rPr>
              <a:t>Leadership &amp; Eagle Conferences</a:t>
            </a:r>
            <a:r>
              <a:rPr lang="en-US" sz="1800" b="1">
                <a:latin typeface="Calibri"/>
                <a:ea typeface="Calibri"/>
                <a:cs typeface="Calibri"/>
                <a:sym typeface="Calibri"/>
              </a:rPr>
              <a:t>  | New Orleans, Louisiana</a:t>
            </a:r>
            <a:endParaRPr sz="1800" b="1">
              <a:latin typeface="Calibri"/>
              <a:ea typeface="Calibri"/>
              <a:cs typeface="Calibri"/>
              <a:sym typeface="Calibri"/>
            </a:endParaRPr>
          </a:p>
          <a:p>
            <a:pPr marL="914400" lvl="1" indent="-342900" algn="l" rtl="0">
              <a:spcBef>
                <a:spcPts val="0"/>
              </a:spcBef>
              <a:spcAft>
                <a:spcPts val="0"/>
              </a:spcAft>
              <a:buSzPts val="1800"/>
              <a:buFont typeface="Arial"/>
              <a:buChar char="○"/>
            </a:pPr>
            <a:r>
              <a:rPr lang="en-US" sz="1800" b="1">
                <a:latin typeface="Calibri"/>
                <a:ea typeface="Calibri"/>
                <a:cs typeface="Calibri"/>
                <a:sym typeface="Calibri"/>
              </a:rPr>
              <a:t>Conference Dates:</a:t>
            </a:r>
            <a:r>
              <a:rPr lang="en-US" sz="1800">
                <a:latin typeface="Calibri"/>
                <a:ea typeface="Calibri"/>
                <a:cs typeface="Calibri"/>
                <a:sym typeface="Calibri"/>
              </a:rPr>
              <a:t> January 2026</a:t>
            </a:r>
            <a:endParaRPr sz="1800">
              <a:latin typeface="Calibri"/>
              <a:ea typeface="Calibri"/>
              <a:cs typeface="Calibri"/>
              <a:sym typeface="Calibri"/>
            </a:endParaRPr>
          </a:p>
          <a:p>
            <a:pPr marL="914400" lvl="1" indent="-342900" algn="l" rtl="0">
              <a:spcBef>
                <a:spcPts val="0"/>
              </a:spcBef>
              <a:spcAft>
                <a:spcPts val="0"/>
              </a:spcAft>
              <a:buSzPts val="1800"/>
              <a:buFont typeface="Arial"/>
              <a:buChar char="○"/>
            </a:pPr>
            <a:r>
              <a:rPr lang="en-US" sz="1800" b="1">
                <a:latin typeface="Calibri"/>
                <a:ea typeface="Calibri"/>
                <a:cs typeface="Calibri"/>
                <a:sym typeface="Calibri"/>
              </a:rPr>
              <a:t>Registration is NOW OPEN!</a:t>
            </a:r>
            <a:r>
              <a:rPr lang="en-US" sz="1800">
                <a:latin typeface="Calibri"/>
                <a:ea typeface="Calibri"/>
                <a:cs typeface="Calibri"/>
                <a:sym typeface="Calibri"/>
              </a:rPr>
              <a:t> Secure your spot for these premier professional development opportunities.</a:t>
            </a:r>
            <a:endParaRPr sz="1800">
              <a:latin typeface="Calibri"/>
              <a:ea typeface="Calibri"/>
              <a:cs typeface="Calibri"/>
              <a:sym typeface="Calibri"/>
            </a:endParaRPr>
          </a:p>
        </p:txBody>
      </p:sp>
      <p:pic>
        <p:nvPicPr>
          <p:cNvPr id="1880" name="Google Shape;1880;g37d513fa5af_0_0" descr="Colorado ASBO logo"/>
          <p:cNvPicPr preferRelativeResize="0"/>
          <p:nvPr/>
        </p:nvPicPr>
        <p:blipFill>
          <a:blip r:embed="rId5">
            <a:alphaModFix/>
          </a:blip>
          <a:stretch>
            <a:fillRect/>
          </a:stretch>
        </p:blipFill>
        <p:spPr>
          <a:xfrm>
            <a:off x="7405888" y="127169"/>
            <a:ext cx="1563100" cy="141055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884"/>
        <p:cNvGrpSpPr/>
        <p:nvPr/>
      </p:nvGrpSpPr>
      <p:grpSpPr>
        <a:xfrm>
          <a:off x="0" y="0"/>
          <a:ext cx="0" cy="0"/>
          <a:chOff x="0" y="0"/>
          <a:chExt cx="0" cy="0"/>
        </a:xfrm>
      </p:grpSpPr>
      <p:sp>
        <p:nvSpPr>
          <p:cNvPr id="1885" name="Google Shape;1885;p11"/>
          <p:cNvSpPr txBox="1">
            <a:spLocks noGrp="1"/>
          </p:cNvSpPr>
          <p:nvPr>
            <p:ph type="title"/>
          </p:nvPr>
        </p:nvSpPr>
        <p:spPr>
          <a:xfrm>
            <a:off x="311700" y="105100"/>
            <a:ext cx="8626112"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US" b="1">
                <a:latin typeface="Calibri"/>
                <a:ea typeface="Calibri"/>
                <a:cs typeface="Calibri"/>
                <a:sym typeface="Calibri"/>
              </a:rPr>
              <a:t>Other Topics of Interest - CGFOA</a:t>
            </a:r>
            <a:endParaRPr b="1">
              <a:latin typeface="Calibri"/>
              <a:ea typeface="Calibri"/>
              <a:cs typeface="Calibri"/>
              <a:sym typeface="Calibri"/>
            </a:endParaRPr>
          </a:p>
        </p:txBody>
      </p:sp>
      <p:sp>
        <p:nvSpPr>
          <p:cNvPr id="1886" name="Google Shape;1886;p11"/>
          <p:cNvSpPr txBox="1">
            <a:spLocks noGrp="1"/>
          </p:cNvSpPr>
          <p:nvPr>
            <p:ph type="body" idx="1"/>
          </p:nvPr>
        </p:nvSpPr>
        <p:spPr>
          <a:xfrm>
            <a:off x="311699" y="1152475"/>
            <a:ext cx="8626111" cy="30348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1600"/>
              <a:buNone/>
            </a:pPr>
            <a:r>
              <a:rPr lang="en-US" sz="1800">
                <a:latin typeface="Calibri"/>
                <a:ea typeface="Calibri"/>
                <a:cs typeface="Calibri"/>
                <a:sym typeface="Calibri"/>
              </a:rPr>
              <a:t>Single Audit and Uniform Grant Guidance: October 7</a:t>
            </a:r>
            <a:endParaRPr sz="1800">
              <a:latin typeface="Calibri"/>
              <a:ea typeface="Calibri"/>
              <a:cs typeface="Calibri"/>
              <a:sym typeface="Calibri"/>
            </a:endParaRPr>
          </a:p>
          <a:p>
            <a:pPr marL="457200" lvl="0" indent="-342900" algn="l" rtl="0">
              <a:lnSpc>
                <a:spcPct val="100000"/>
              </a:lnSpc>
              <a:spcBef>
                <a:spcPts val="0"/>
              </a:spcBef>
              <a:spcAft>
                <a:spcPts val="0"/>
              </a:spcAft>
              <a:buSzPts val="1800"/>
              <a:buFont typeface="Calibri"/>
              <a:buChar char="●"/>
            </a:pPr>
            <a:r>
              <a:rPr lang="en-US" sz="1800" u="sng">
                <a:solidFill>
                  <a:schemeClr val="hlink"/>
                </a:solidFill>
                <a:latin typeface="Calibri"/>
                <a:ea typeface="Calibri"/>
                <a:cs typeface="Calibri"/>
                <a:sym typeface="Calibri"/>
                <a:hlinkClick r:id="rId3"/>
              </a:rPr>
              <a:t>Information Link</a:t>
            </a:r>
            <a:endParaRPr sz="1800">
              <a:latin typeface="Calibri"/>
              <a:ea typeface="Calibri"/>
              <a:cs typeface="Calibri"/>
              <a:sym typeface="Calibri"/>
            </a:endParaRPr>
          </a:p>
          <a:p>
            <a:pPr marL="0" lvl="0" indent="0" algn="l" rtl="0">
              <a:lnSpc>
                <a:spcPct val="100000"/>
              </a:lnSpc>
              <a:spcBef>
                <a:spcPts val="0"/>
              </a:spcBef>
              <a:spcAft>
                <a:spcPts val="0"/>
              </a:spcAft>
              <a:buSzPts val="1600"/>
              <a:buNone/>
            </a:pPr>
            <a:endParaRPr sz="1800">
              <a:latin typeface="Calibri"/>
              <a:ea typeface="Calibri"/>
              <a:cs typeface="Calibri"/>
              <a:sym typeface="Calibri"/>
            </a:endParaRPr>
          </a:p>
          <a:p>
            <a:pPr marL="0" lvl="0" indent="0" algn="l" rtl="0">
              <a:lnSpc>
                <a:spcPct val="100000"/>
              </a:lnSpc>
              <a:spcBef>
                <a:spcPts val="0"/>
              </a:spcBef>
              <a:spcAft>
                <a:spcPts val="0"/>
              </a:spcAft>
              <a:buSzPts val="1600"/>
              <a:buNone/>
            </a:pPr>
            <a:r>
              <a:rPr lang="en-US" sz="1800">
                <a:latin typeface="Calibri"/>
                <a:ea typeface="Calibri"/>
                <a:cs typeface="Calibri"/>
                <a:sym typeface="Calibri"/>
              </a:rPr>
              <a:t>Annual Fall Conference, Loveland, CO</a:t>
            </a:r>
            <a:endParaRPr sz="1800">
              <a:latin typeface="Calibri"/>
              <a:ea typeface="Calibri"/>
              <a:cs typeface="Calibri"/>
              <a:sym typeface="Calibri"/>
            </a:endParaRPr>
          </a:p>
          <a:p>
            <a:pPr marL="0" lvl="0" indent="0" algn="l" rtl="0">
              <a:lnSpc>
                <a:spcPct val="100000"/>
              </a:lnSpc>
              <a:spcBef>
                <a:spcPts val="0"/>
              </a:spcBef>
              <a:spcAft>
                <a:spcPts val="0"/>
              </a:spcAft>
              <a:buSzPts val="1600"/>
              <a:buNone/>
            </a:pPr>
            <a:r>
              <a:rPr lang="en-US" sz="1800">
                <a:latin typeface="Calibri"/>
                <a:ea typeface="Calibri"/>
                <a:cs typeface="Calibri"/>
                <a:sym typeface="Calibri"/>
              </a:rPr>
              <a:t>November 18-21, 15 CPE</a:t>
            </a:r>
            <a:endParaRPr sz="1800">
              <a:latin typeface="Calibri"/>
              <a:ea typeface="Calibri"/>
              <a:cs typeface="Calibri"/>
              <a:sym typeface="Calibri"/>
            </a:endParaRPr>
          </a:p>
          <a:p>
            <a:pPr marL="0" lvl="0" indent="0" algn="l" rtl="0">
              <a:lnSpc>
                <a:spcPct val="100000"/>
              </a:lnSpc>
              <a:spcBef>
                <a:spcPts val="0"/>
              </a:spcBef>
              <a:spcAft>
                <a:spcPts val="0"/>
              </a:spcAft>
              <a:buSzPts val="1600"/>
              <a:buNone/>
            </a:pPr>
            <a:r>
              <a:rPr lang="en-US" sz="1800" u="sng">
                <a:solidFill>
                  <a:schemeClr val="hlink"/>
                </a:solidFill>
                <a:latin typeface="Calibri"/>
                <a:ea typeface="Calibri"/>
                <a:cs typeface="Calibri"/>
                <a:sym typeface="Calibri"/>
                <a:hlinkClick r:id="rId4"/>
              </a:rPr>
              <a:t>https://cgfoa.org/Annual_Conference</a:t>
            </a:r>
            <a:endParaRPr sz="1800">
              <a:latin typeface="Calibri"/>
              <a:ea typeface="Calibri"/>
              <a:cs typeface="Calibri"/>
              <a:sym typeface="Calibri"/>
            </a:endParaRPr>
          </a:p>
          <a:p>
            <a:pPr marL="0" lvl="0" indent="0" algn="l" rtl="0">
              <a:lnSpc>
                <a:spcPct val="115000"/>
              </a:lnSpc>
              <a:spcBef>
                <a:spcPts val="1200"/>
              </a:spcBef>
              <a:spcAft>
                <a:spcPts val="0"/>
              </a:spcAft>
              <a:buSzPts val="1600"/>
              <a:buNone/>
            </a:pPr>
            <a:r>
              <a:rPr lang="en-US" sz="1800">
                <a:latin typeface="Calibri"/>
                <a:ea typeface="Calibri"/>
                <a:cs typeface="Calibri"/>
                <a:sym typeface="Calibri"/>
              </a:rPr>
              <a:t>email </a:t>
            </a:r>
            <a:r>
              <a:rPr lang="en-US" sz="1800" u="sng">
                <a:solidFill>
                  <a:schemeClr val="hlink"/>
                </a:solidFill>
                <a:latin typeface="Calibri"/>
                <a:ea typeface="Calibri"/>
                <a:cs typeface="Calibri"/>
                <a:sym typeface="Calibri"/>
                <a:hlinkClick r:id="rId5"/>
              </a:rPr>
              <a:t>chelsea@cgfoa.org </a:t>
            </a:r>
            <a:r>
              <a:rPr lang="en-US" sz="1800">
                <a:latin typeface="Calibri"/>
                <a:ea typeface="Calibri"/>
                <a:cs typeface="Calibri"/>
                <a:sym typeface="Calibri"/>
              </a:rPr>
              <a:t>with any questions</a:t>
            </a:r>
            <a:endParaRPr sz="1800">
              <a:latin typeface="Calibri"/>
              <a:ea typeface="Calibri"/>
              <a:cs typeface="Calibri"/>
              <a:sym typeface="Calibri"/>
            </a:endParaRPr>
          </a:p>
          <a:p>
            <a:pPr marL="0" lvl="0" indent="0" algn="l" rtl="0">
              <a:lnSpc>
                <a:spcPct val="115000"/>
              </a:lnSpc>
              <a:spcBef>
                <a:spcPts val="1200"/>
              </a:spcBef>
              <a:spcAft>
                <a:spcPts val="1200"/>
              </a:spcAft>
              <a:buSzPts val="1600"/>
              <a:buNone/>
            </a:pPr>
            <a:endParaRPr sz="2000">
              <a:latin typeface="Calibri"/>
              <a:ea typeface="Calibri"/>
              <a:cs typeface="Calibri"/>
              <a:sym typeface="Calibri"/>
            </a:endParaRPr>
          </a:p>
        </p:txBody>
      </p:sp>
      <p:pic>
        <p:nvPicPr>
          <p:cNvPr id="1887" name="Google Shape;1887;p11" descr="logo for Colorado Government Financial Officers Association&#10;" title="CGFOA Logo main.png"/>
          <p:cNvPicPr preferRelativeResize="0"/>
          <p:nvPr/>
        </p:nvPicPr>
        <p:blipFill>
          <a:blip r:embed="rId6">
            <a:alphaModFix/>
          </a:blip>
          <a:stretch>
            <a:fillRect/>
          </a:stretch>
        </p:blipFill>
        <p:spPr>
          <a:xfrm>
            <a:off x="5458275" y="3255384"/>
            <a:ext cx="3479525" cy="100715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891"/>
        <p:cNvGrpSpPr/>
        <p:nvPr/>
      </p:nvGrpSpPr>
      <p:grpSpPr>
        <a:xfrm>
          <a:off x="0" y="0"/>
          <a:ext cx="0" cy="0"/>
          <a:chOff x="0" y="0"/>
          <a:chExt cx="0" cy="0"/>
        </a:xfrm>
      </p:grpSpPr>
      <p:sp>
        <p:nvSpPr>
          <p:cNvPr id="1892" name="Google Shape;1892;g37d9aa8b3c4_0_5"/>
          <p:cNvSpPr txBox="1">
            <a:spLocks noGrp="1"/>
          </p:cNvSpPr>
          <p:nvPr>
            <p:ph type="title"/>
          </p:nvPr>
        </p:nvSpPr>
        <p:spPr>
          <a:xfrm>
            <a:off x="311700" y="105100"/>
            <a:ext cx="86262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US" b="1">
                <a:latin typeface="Calibri"/>
                <a:ea typeface="Calibri"/>
                <a:cs typeface="Calibri"/>
                <a:sym typeface="Calibri"/>
              </a:rPr>
              <a:t>Other Topics of Interest - CASB</a:t>
            </a:r>
            <a:endParaRPr b="1">
              <a:latin typeface="Calibri"/>
              <a:ea typeface="Calibri"/>
              <a:cs typeface="Calibri"/>
              <a:sym typeface="Calibri"/>
            </a:endParaRPr>
          </a:p>
        </p:txBody>
      </p:sp>
      <p:sp>
        <p:nvSpPr>
          <p:cNvPr id="1893" name="Google Shape;1893;g37d9aa8b3c4_0_5"/>
          <p:cNvSpPr txBox="1">
            <a:spLocks noGrp="1"/>
          </p:cNvSpPr>
          <p:nvPr>
            <p:ph type="body" idx="1"/>
          </p:nvPr>
        </p:nvSpPr>
        <p:spPr>
          <a:xfrm>
            <a:off x="311700" y="962225"/>
            <a:ext cx="8626200" cy="322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rgbClr val="000000"/>
                </a:solidFill>
                <a:highlight>
                  <a:srgbClr val="FFFFFF"/>
                </a:highlight>
                <a:latin typeface="Calibri"/>
                <a:ea typeface="Calibri"/>
                <a:cs typeface="Calibri"/>
                <a:sym typeface="Calibri"/>
              </a:rPr>
              <a:t>CASB Board Training </a:t>
            </a:r>
            <a:endParaRPr>
              <a:solidFill>
                <a:srgbClr val="000000"/>
              </a:solidFill>
              <a:highlight>
                <a:srgbClr val="FFFFFF"/>
              </a:highlight>
              <a:latin typeface="Calibri"/>
              <a:ea typeface="Calibri"/>
              <a:cs typeface="Calibri"/>
              <a:sym typeface="Calibri"/>
            </a:endParaRPr>
          </a:p>
          <a:p>
            <a:pPr marL="457200" lvl="0" indent="-330200" algn="l" rtl="0">
              <a:spcBef>
                <a:spcPts val="0"/>
              </a:spcBef>
              <a:spcAft>
                <a:spcPts val="0"/>
              </a:spcAft>
              <a:buClr>
                <a:srgbClr val="000000"/>
              </a:buClr>
              <a:buSzPts val="1600"/>
              <a:buFont typeface="Calibri"/>
              <a:buChar char="●"/>
            </a:pPr>
            <a:r>
              <a:rPr lang="en-US">
                <a:solidFill>
                  <a:srgbClr val="000000"/>
                </a:solidFill>
                <a:highlight>
                  <a:srgbClr val="FFFFFF"/>
                </a:highlight>
                <a:latin typeface="Calibri"/>
                <a:ea typeface="Calibri"/>
                <a:cs typeface="Calibri"/>
                <a:sym typeface="Calibri"/>
              </a:rPr>
              <a:t>CASB offers training for boards in a variety of topics, including Board Roles and Responsibilities, Communication, Policy, and Superintendent Evaluation</a:t>
            </a:r>
            <a:endParaRPr>
              <a:solidFill>
                <a:srgbClr val="000000"/>
              </a:solidFill>
              <a:highlight>
                <a:srgbClr val="FFFFFF"/>
              </a:highlight>
              <a:latin typeface="Calibri"/>
              <a:ea typeface="Calibri"/>
              <a:cs typeface="Calibri"/>
              <a:sym typeface="Calibri"/>
            </a:endParaRPr>
          </a:p>
          <a:p>
            <a:pPr marL="457200" lvl="0" indent="-330200" algn="l" rtl="0">
              <a:spcBef>
                <a:spcPts val="0"/>
              </a:spcBef>
              <a:spcAft>
                <a:spcPts val="0"/>
              </a:spcAft>
              <a:buClr>
                <a:srgbClr val="000000"/>
              </a:buClr>
              <a:buSzPts val="1600"/>
              <a:buFont typeface="Calibri"/>
              <a:buChar char="●"/>
            </a:pPr>
            <a:r>
              <a:rPr lang="en-US">
                <a:solidFill>
                  <a:srgbClr val="000000"/>
                </a:solidFill>
                <a:highlight>
                  <a:srgbClr val="FFFFFF"/>
                </a:highlight>
                <a:latin typeface="Calibri"/>
                <a:ea typeface="Calibri"/>
                <a:cs typeface="Calibri"/>
                <a:sym typeface="Calibri"/>
              </a:rPr>
              <a:t>Helpful after the election if your board will have new members</a:t>
            </a:r>
            <a:endParaRPr>
              <a:solidFill>
                <a:srgbClr val="000000"/>
              </a:solidFill>
              <a:highlight>
                <a:srgbClr val="FFFFFF"/>
              </a:highlight>
              <a:latin typeface="Calibri"/>
              <a:ea typeface="Calibri"/>
              <a:cs typeface="Calibri"/>
              <a:sym typeface="Calibri"/>
            </a:endParaRPr>
          </a:p>
          <a:p>
            <a:pPr marL="457200" lvl="0" indent="-330200" algn="l" rtl="0">
              <a:spcBef>
                <a:spcPts val="0"/>
              </a:spcBef>
              <a:spcAft>
                <a:spcPts val="0"/>
              </a:spcAft>
              <a:buClr>
                <a:srgbClr val="000000"/>
              </a:buClr>
              <a:buSzPts val="1600"/>
              <a:buFont typeface="Calibri"/>
              <a:buChar char="●"/>
            </a:pPr>
            <a:r>
              <a:rPr lang="en-US">
                <a:solidFill>
                  <a:srgbClr val="000000"/>
                </a:solidFill>
                <a:highlight>
                  <a:srgbClr val="FFFFFF"/>
                </a:highlight>
                <a:latin typeface="Calibri"/>
                <a:ea typeface="Calibri"/>
                <a:cs typeface="Calibri"/>
                <a:sym typeface="Calibri"/>
              </a:rPr>
              <a:t>Reasonable cost (1-4 hours: $700, 4-8 hours: $1,400)</a:t>
            </a:r>
            <a:endParaRPr>
              <a:solidFill>
                <a:srgbClr val="000000"/>
              </a:solidFill>
              <a:highlight>
                <a:srgbClr val="FFFFFF"/>
              </a:highlight>
              <a:latin typeface="Calibri"/>
              <a:ea typeface="Calibri"/>
              <a:cs typeface="Calibri"/>
              <a:sym typeface="Calibri"/>
            </a:endParaRPr>
          </a:p>
          <a:p>
            <a:pPr marL="457200" lvl="0" indent="-330200" algn="l" rtl="0">
              <a:spcBef>
                <a:spcPts val="0"/>
              </a:spcBef>
              <a:spcAft>
                <a:spcPts val="0"/>
              </a:spcAft>
              <a:buClr>
                <a:srgbClr val="000000"/>
              </a:buClr>
              <a:buSzPts val="1600"/>
              <a:buFont typeface="Calibri"/>
              <a:buChar char="●"/>
            </a:pPr>
            <a:r>
              <a:rPr lang="en-US">
                <a:solidFill>
                  <a:srgbClr val="000000"/>
                </a:solidFill>
                <a:highlight>
                  <a:srgbClr val="FFFFFF"/>
                </a:highlight>
                <a:latin typeface="Calibri"/>
                <a:ea typeface="Calibri"/>
                <a:cs typeface="Calibri"/>
                <a:sym typeface="Calibri"/>
              </a:rPr>
              <a:t>Fill out our </a:t>
            </a:r>
            <a:r>
              <a:rPr lang="en-US" u="sng">
                <a:solidFill>
                  <a:srgbClr val="000000"/>
                </a:solidFill>
                <a:highlight>
                  <a:srgbClr val="FFFFFF"/>
                </a:highlight>
                <a:latin typeface="Calibri"/>
                <a:ea typeface="Calibri"/>
                <a:cs typeface="Calibri"/>
                <a:sym typeface="Calibri"/>
                <a:hlinkClick r:id="rId3">
                  <a:extLst>
                    <a:ext uri="{A12FA001-AC4F-418D-AE19-62706E023703}">
                      <ahyp:hlinkClr xmlns:ahyp="http://schemas.microsoft.com/office/drawing/2018/hyperlinkcolor" val="tx"/>
                    </a:ext>
                  </a:extLst>
                </a:hlinkClick>
              </a:rPr>
              <a:t>Training Request Form</a:t>
            </a:r>
            <a:r>
              <a:rPr lang="en-US">
                <a:solidFill>
                  <a:srgbClr val="000000"/>
                </a:solidFill>
                <a:highlight>
                  <a:srgbClr val="FFFFFF"/>
                </a:highlight>
                <a:latin typeface="Calibri"/>
                <a:ea typeface="Calibri"/>
                <a:cs typeface="Calibri"/>
                <a:sym typeface="Calibri"/>
              </a:rPr>
              <a:t> or contact Leslie Bogar (lbogar@casb.org) for more information! </a:t>
            </a:r>
            <a:endParaRPr>
              <a:solidFill>
                <a:srgbClr val="000000"/>
              </a:solidFill>
              <a:highlight>
                <a:srgbClr val="FFFFFF"/>
              </a:highlight>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a:solidFill>
                <a:srgbClr val="000000"/>
              </a:solidFill>
              <a:highlight>
                <a:srgbClr val="FFFFFF"/>
              </a:highlight>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a:solidFill>
                  <a:srgbClr val="000000"/>
                </a:solidFill>
                <a:highlight>
                  <a:srgbClr val="FFFFFF"/>
                </a:highlight>
                <a:latin typeface="Calibri"/>
                <a:ea typeface="Calibri"/>
                <a:cs typeface="Calibri"/>
                <a:sym typeface="Calibri"/>
              </a:rPr>
              <a:t>CASB Events</a:t>
            </a:r>
            <a:endParaRPr>
              <a:solidFill>
                <a:srgbClr val="000000"/>
              </a:solidFill>
              <a:highlight>
                <a:srgbClr val="FFFFFF"/>
              </a:highlight>
              <a:latin typeface="Calibri"/>
              <a:ea typeface="Calibri"/>
              <a:cs typeface="Calibri"/>
              <a:sym typeface="Calibri"/>
            </a:endParaRPr>
          </a:p>
          <a:p>
            <a:pPr marL="457200" lvl="0" indent="-330200" algn="l" rtl="0">
              <a:spcBef>
                <a:spcPts val="0"/>
              </a:spcBef>
              <a:spcAft>
                <a:spcPts val="0"/>
              </a:spcAft>
              <a:buClr>
                <a:srgbClr val="000000"/>
              </a:buClr>
              <a:buSzPts val="1600"/>
              <a:buFont typeface="Calibri"/>
              <a:buChar char="●"/>
            </a:pPr>
            <a:r>
              <a:rPr lang="en-US">
                <a:solidFill>
                  <a:srgbClr val="000000"/>
                </a:solidFill>
                <a:highlight>
                  <a:srgbClr val="FFFFFF"/>
                </a:highlight>
                <a:latin typeface="Calibri"/>
                <a:ea typeface="Calibri"/>
                <a:cs typeface="Calibri"/>
                <a:sym typeface="Calibri"/>
              </a:rPr>
              <a:t>CASB Convention: December 11-13 at the Broadmoor Hotel in Colorado Springs</a:t>
            </a:r>
            <a:endParaRPr>
              <a:solidFill>
                <a:srgbClr val="000000"/>
              </a:solidFill>
              <a:highlight>
                <a:srgbClr val="FFFFFF"/>
              </a:highlight>
              <a:latin typeface="Calibri"/>
              <a:ea typeface="Calibri"/>
              <a:cs typeface="Calibri"/>
              <a:sym typeface="Calibri"/>
            </a:endParaRPr>
          </a:p>
          <a:p>
            <a:pPr marL="457200" lvl="0" indent="-330200" algn="l" rtl="0">
              <a:spcBef>
                <a:spcPts val="0"/>
              </a:spcBef>
              <a:spcAft>
                <a:spcPts val="0"/>
              </a:spcAft>
              <a:buClr>
                <a:srgbClr val="000000"/>
              </a:buClr>
              <a:buSzPts val="1600"/>
              <a:buFont typeface="Calibri"/>
              <a:buChar char="●"/>
            </a:pPr>
            <a:r>
              <a:rPr lang="en-US" u="sng">
                <a:solidFill>
                  <a:srgbClr val="000000"/>
                </a:solidFill>
                <a:highlight>
                  <a:srgbClr val="FFFFFF"/>
                </a:highlight>
                <a:latin typeface="Calibri"/>
                <a:ea typeface="Calibri"/>
                <a:cs typeface="Calibri"/>
                <a:sym typeface="Calibri"/>
                <a:hlinkClick r:id="rId4">
                  <a:extLst>
                    <a:ext uri="{A12FA001-AC4F-418D-AE19-62706E023703}">
                      <ahyp:hlinkClr xmlns:ahyp="http://schemas.microsoft.com/office/drawing/2018/hyperlinkcolor" val="tx"/>
                    </a:ext>
                  </a:extLst>
                </a:hlinkClick>
              </a:rPr>
              <a:t>More information here</a:t>
            </a:r>
            <a:r>
              <a:rPr lang="en-US">
                <a:solidFill>
                  <a:srgbClr val="000000"/>
                </a:solidFill>
                <a:highlight>
                  <a:srgbClr val="FFFFFF"/>
                </a:highlight>
                <a:latin typeface="Calibri"/>
                <a:ea typeface="Calibri"/>
                <a:cs typeface="Calibri"/>
                <a:sym typeface="Calibri"/>
              </a:rPr>
              <a:t> </a:t>
            </a:r>
            <a:endParaRPr sz="2200">
              <a:solidFill>
                <a:srgbClr val="000000"/>
              </a:solidFill>
              <a:latin typeface="Calibri"/>
              <a:ea typeface="Calibri"/>
              <a:cs typeface="Calibri"/>
              <a:sym typeface="Calibri"/>
            </a:endParaRPr>
          </a:p>
        </p:txBody>
      </p:sp>
      <p:pic>
        <p:nvPicPr>
          <p:cNvPr id="1894" name="Google Shape;1894;g37d9aa8b3c4_0_5" descr="CASB logo"/>
          <p:cNvPicPr preferRelativeResize="0"/>
          <p:nvPr/>
        </p:nvPicPr>
        <p:blipFill>
          <a:blip r:embed="rId5">
            <a:alphaModFix/>
          </a:blip>
          <a:stretch>
            <a:fillRect/>
          </a:stretch>
        </p:blipFill>
        <p:spPr>
          <a:xfrm>
            <a:off x="6281251" y="95632"/>
            <a:ext cx="2803975" cy="10940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898"/>
        <p:cNvGrpSpPr/>
        <p:nvPr/>
      </p:nvGrpSpPr>
      <p:grpSpPr>
        <a:xfrm>
          <a:off x="0" y="0"/>
          <a:ext cx="0" cy="0"/>
          <a:chOff x="0" y="0"/>
          <a:chExt cx="0" cy="0"/>
        </a:xfrm>
      </p:grpSpPr>
      <p:sp>
        <p:nvSpPr>
          <p:cNvPr id="1899" name="Google Shape;1899;g37ea3e7e425_0_0"/>
          <p:cNvSpPr txBox="1">
            <a:spLocks noGrp="1"/>
          </p:cNvSpPr>
          <p:nvPr>
            <p:ph type="title"/>
          </p:nvPr>
        </p:nvSpPr>
        <p:spPr>
          <a:xfrm>
            <a:off x="311700" y="105100"/>
            <a:ext cx="86262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US" b="1">
                <a:latin typeface="Calibri"/>
                <a:ea typeface="Calibri"/>
                <a:cs typeface="Calibri"/>
                <a:sym typeface="Calibri"/>
              </a:rPr>
              <a:t>Other Topics of Interest</a:t>
            </a:r>
            <a:endParaRPr b="1">
              <a:latin typeface="Calibri"/>
              <a:ea typeface="Calibri"/>
              <a:cs typeface="Calibri"/>
              <a:sym typeface="Calibri"/>
            </a:endParaRPr>
          </a:p>
        </p:txBody>
      </p:sp>
      <p:sp>
        <p:nvSpPr>
          <p:cNvPr id="1900" name="Google Shape;1900;g37ea3e7e425_0_0"/>
          <p:cNvSpPr txBox="1">
            <a:spLocks noGrp="1"/>
          </p:cNvSpPr>
          <p:nvPr>
            <p:ph type="body" idx="1"/>
          </p:nvPr>
        </p:nvSpPr>
        <p:spPr>
          <a:xfrm>
            <a:off x="311699" y="1152475"/>
            <a:ext cx="8626200" cy="3034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600"/>
              <a:buNone/>
            </a:pPr>
            <a:r>
              <a:rPr lang="en-US" sz="1800">
                <a:latin typeface="Calibri"/>
                <a:ea typeface="Calibri"/>
                <a:cs typeface="Calibri"/>
                <a:sym typeface="Calibri"/>
              </a:rPr>
              <a:t>CASB</a:t>
            </a:r>
            <a:endParaRPr sz="1800">
              <a:latin typeface="Calibri"/>
              <a:ea typeface="Calibri"/>
              <a:cs typeface="Calibri"/>
              <a:sym typeface="Calibri"/>
            </a:endParaRPr>
          </a:p>
          <a:p>
            <a:pPr marL="0" lvl="0" indent="0" algn="l" rtl="0">
              <a:lnSpc>
                <a:spcPct val="115000"/>
              </a:lnSpc>
              <a:spcBef>
                <a:spcPts val="1200"/>
              </a:spcBef>
              <a:spcAft>
                <a:spcPts val="0"/>
              </a:spcAft>
              <a:buSzPts val="1600"/>
              <a:buNone/>
            </a:pPr>
            <a:r>
              <a:rPr lang="en-US" sz="1800">
                <a:latin typeface="Calibri"/>
                <a:ea typeface="Calibri"/>
                <a:cs typeface="Calibri"/>
                <a:sym typeface="Calibri"/>
              </a:rPr>
              <a:t>CASE-DBO</a:t>
            </a:r>
            <a:endParaRPr sz="1800">
              <a:latin typeface="Calibri"/>
              <a:ea typeface="Calibri"/>
              <a:cs typeface="Calibri"/>
              <a:sym typeface="Calibri"/>
            </a:endParaRPr>
          </a:p>
          <a:p>
            <a:pPr marL="0" lvl="0" indent="0" algn="l" rtl="0">
              <a:lnSpc>
                <a:spcPct val="115000"/>
              </a:lnSpc>
              <a:spcBef>
                <a:spcPts val="1200"/>
              </a:spcBef>
              <a:spcAft>
                <a:spcPts val="1200"/>
              </a:spcAft>
              <a:buSzPts val="1600"/>
              <a:buNone/>
            </a:pPr>
            <a:r>
              <a:rPr lang="en-US" sz="1800">
                <a:latin typeface="Calibri"/>
                <a:ea typeface="Calibri"/>
                <a:cs typeface="Calibri"/>
                <a:sym typeface="Calibri"/>
              </a:rPr>
              <a:t>COCPA</a:t>
            </a:r>
            <a:endParaRPr sz="1800">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904"/>
        <p:cNvGrpSpPr/>
        <p:nvPr/>
      </p:nvGrpSpPr>
      <p:grpSpPr>
        <a:xfrm>
          <a:off x="0" y="0"/>
          <a:ext cx="0" cy="0"/>
          <a:chOff x="0" y="0"/>
          <a:chExt cx="0" cy="0"/>
        </a:xfrm>
      </p:grpSpPr>
      <p:sp>
        <p:nvSpPr>
          <p:cNvPr id="1905" name="Google Shape;1905;p12"/>
          <p:cNvSpPr txBox="1">
            <a:spLocks noGrp="1"/>
          </p:cNvSpPr>
          <p:nvPr>
            <p:ph type="title"/>
          </p:nvPr>
        </p:nvSpPr>
        <p:spPr>
          <a:xfrm>
            <a:off x="311700" y="105100"/>
            <a:ext cx="8626112"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US" b="1">
                <a:latin typeface="Calibri"/>
                <a:ea typeface="Calibri"/>
                <a:cs typeface="Calibri"/>
                <a:sym typeface="Calibri"/>
              </a:rPr>
              <a:t>Upcoming Meetings</a:t>
            </a:r>
            <a:endParaRPr b="1">
              <a:latin typeface="Calibri"/>
              <a:ea typeface="Calibri"/>
              <a:cs typeface="Calibri"/>
              <a:sym typeface="Calibri"/>
            </a:endParaRPr>
          </a:p>
        </p:txBody>
      </p:sp>
      <p:sp>
        <p:nvSpPr>
          <p:cNvPr id="1906" name="Google Shape;1906;p12"/>
          <p:cNvSpPr txBox="1">
            <a:spLocks noGrp="1"/>
          </p:cNvSpPr>
          <p:nvPr>
            <p:ph type="body" idx="1"/>
          </p:nvPr>
        </p:nvSpPr>
        <p:spPr>
          <a:xfrm>
            <a:off x="311699" y="1152475"/>
            <a:ext cx="8626111" cy="3034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600"/>
              <a:buNone/>
            </a:pPr>
            <a:r>
              <a:rPr lang="en-US" sz="1800">
                <a:latin typeface="Calibri"/>
                <a:ea typeface="Calibri"/>
                <a:cs typeface="Calibri"/>
                <a:sym typeface="Calibri"/>
              </a:rPr>
              <a:t>November 13th, 2025 - Meeting Facilitator: Sheila Summers, Northwest BOCES</a:t>
            </a:r>
            <a:endParaRPr sz="1800">
              <a:latin typeface="Calibri"/>
              <a:ea typeface="Calibri"/>
              <a:cs typeface="Calibri"/>
              <a:sym typeface="Calibri"/>
            </a:endParaRPr>
          </a:p>
          <a:p>
            <a:pPr marL="0" lvl="0" indent="0" algn="l" rtl="0">
              <a:lnSpc>
                <a:spcPct val="115000"/>
              </a:lnSpc>
              <a:spcBef>
                <a:spcPts val="1200"/>
              </a:spcBef>
              <a:spcAft>
                <a:spcPts val="0"/>
              </a:spcAft>
              <a:buSzPts val="1600"/>
              <a:buNone/>
            </a:pPr>
            <a:r>
              <a:rPr lang="en-US" sz="1800">
                <a:latin typeface="Calibri"/>
                <a:ea typeface="Calibri"/>
                <a:cs typeface="Calibri"/>
                <a:sym typeface="Calibri"/>
              </a:rPr>
              <a:t>February 12th, 2026 - Meeting Facilitator: Mayra Ramirez, School District 27J</a:t>
            </a:r>
            <a:endParaRPr sz="1800">
              <a:latin typeface="Calibri"/>
              <a:ea typeface="Calibri"/>
              <a:cs typeface="Calibri"/>
              <a:sym typeface="Calibri"/>
            </a:endParaRPr>
          </a:p>
          <a:p>
            <a:pPr marL="0" lvl="0" indent="0" algn="l" rtl="0">
              <a:lnSpc>
                <a:spcPct val="115000"/>
              </a:lnSpc>
              <a:spcBef>
                <a:spcPts val="1200"/>
              </a:spcBef>
              <a:spcAft>
                <a:spcPts val="0"/>
              </a:spcAft>
              <a:buSzPts val="1600"/>
              <a:buNone/>
            </a:pPr>
            <a:r>
              <a:rPr lang="en-US" sz="1800">
                <a:latin typeface="Calibri"/>
                <a:ea typeface="Calibri"/>
                <a:cs typeface="Calibri"/>
                <a:sym typeface="Calibri"/>
              </a:rPr>
              <a:t>April 16th, 2026 - Meeting Facilitator: Brian Gustafson, Poudre R-1</a:t>
            </a:r>
            <a:endParaRPr sz="1800">
              <a:latin typeface="Calibri"/>
              <a:ea typeface="Calibri"/>
              <a:cs typeface="Calibri"/>
              <a:sym typeface="Calibri"/>
            </a:endParaRPr>
          </a:p>
          <a:p>
            <a:pPr marL="0" lvl="0" indent="0" algn="l" rtl="0">
              <a:lnSpc>
                <a:spcPct val="115000"/>
              </a:lnSpc>
              <a:spcBef>
                <a:spcPts val="1200"/>
              </a:spcBef>
              <a:spcAft>
                <a:spcPts val="1200"/>
              </a:spcAft>
              <a:buSzPts val="1600"/>
              <a:buNone/>
            </a:pPr>
            <a:r>
              <a:rPr lang="en-US" sz="1800">
                <a:latin typeface="Calibri"/>
                <a:ea typeface="Calibri"/>
                <a:cs typeface="Calibri"/>
                <a:sym typeface="Calibri"/>
              </a:rPr>
              <a:t>June 18th, 2026 - Meeting Facilitator: Cathy Watts, Academy 20</a:t>
            </a:r>
            <a:endParaRPr sz="180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80"/>
        <p:cNvGrpSpPr/>
        <p:nvPr/>
      </p:nvGrpSpPr>
      <p:grpSpPr>
        <a:xfrm>
          <a:off x="0" y="0"/>
          <a:ext cx="0" cy="0"/>
          <a:chOff x="0" y="0"/>
          <a:chExt cx="0" cy="0"/>
        </a:xfrm>
      </p:grpSpPr>
      <p:sp>
        <p:nvSpPr>
          <p:cNvPr id="1481" name="Google Shape;1481;g38a3eb11119_0_0"/>
          <p:cNvSpPr txBox="1">
            <a:spLocks noGrp="1"/>
          </p:cNvSpPr>
          <p:nvPr>
            <p:ph type="title"/>
          </p:nvPr>
        </p:nvSpPr>
        <p:spPr>
          <a:xfrm>
            <a:off x="311700" y="105100"/>
            <a:ext cx="86262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US" b="1">
                <a:latin typeface="Calibri"/>
                <a:ea typeface="Calibri"/>
                <a:cs typeface="Calibri"/>
                <a:sym typeface="Calibri"/>
              </a:rPr>
              <a:t>Approval of agenda</a:t>
            </a:r>
            <a:endParaRPr b="1">
              <a:latin typeface="Calibri"/>
              <a:ea typeface="Calibri"/>
              <a:cs typeface="Calibri"/>
              <a:sym typeface="Calibri"/>
            </a:endParaRPr>
          </a:p>
        </p:txBody>
      </p:sp>
      <p:sp>
        <p:nvSpPr>
          <p:cNvPr id="1482" name="Google Shape;1482;g38a3eb11119_0_0"/>
          <p:cNvSpPr txBox="1">
            <a:spLocks noGrp="1"/>
          </p:cNvSpPr>
          <p:nvPr>
            <p:ph type="body" idx="1"/>
          </p:nvPr>
        </p:nvSpPr>
        <p:spPr>
          <a:xfrm>
            <a:off x="311699" y="1152475"/>
            <a:ext cx="8626200" cy="3034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600"/>
              <a:buNone/>
            </a:pPr>
            <a:r>
              <a:rPr lang="en-US" sz="2000">
                <a:latin typeface="Calibri"/>
                <a:ea typeface="Calibri"/>
                <a:cs typeface="Calibri"/>
                <a:sym typeface="Calibri"/>
              </a:rPr>
              <a:t>Request a motion for approval</a:t>
            </a:r>
            <a:endParaRPr/>
          </a:p>
          <a:p>
            <a:pPr marL="0" lvl="0" indent="0" algn="l" rtl="0">
              <a:lnSpc>
                <a:spcPct val="115000"/>
              </a:lnSpc>
              <a:spcBef>
                <a:spcPts val="1200"/>
              </a:spcBef>
              <a:spcAft>
                <a:spcPts val="0"/>
              </a:spcAft>
              <a:buSzPts val="1600"/>
              <a:buNone/>
            </a:pPr>
            <a:r>
              <a:rPr lang="en-US" sz="2000">
                <a:latin typeface="Calibri"/>
                <a:ea typeface="Calibri"/>
                <a:cs typeface="Calibri"/>
                <a:sym typeface="Calibri"/>
              </a:rPr>
              <a:t>Request for a secondary approval</a:t>
            </a:r>
            <a:endParaRPr/>
          </a:p>
          <a:p>
            <a:pPr marL="0" lvl="0" indent="0" algn="l" rtl="0">
              <a:lnSpc>
                <a:spcPct val="115000"/>
              </a:lnSpc>
              <a:spcBef>
                <a:spcPts val="1200"/>
              </a:spcBef>
              <a:spcAft>
                <a:spcPts val="1200"/>
              </a:spcAft>
              <a:buSzPts val="1600"/>
              <a:buNone/>
            </a:pPr>
            <a:r>
              <a:rPr lang="en-US" sz="2000">
                <a:latin typeface="Calibri"/>
                <a:ea typeface="Calibri"/>
                <a:cs typeface="Calibri"/>
                <a:sym typeface="Calibri"/>
              </a:rPr>
              <a:t>Any objections from the remaining members? </a:t>
            </a:r>
            <a:endParaRPr sz="2000">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910"/>
        <p:cNvGrpSpPr/>
        <p:nvPr/>
      </p:nvGrpSpPr>
      <p:grpSpPr>
        <a:xfrm>
          <a:off x="0" y="0"/>
          <a:ext cx="0" cy="0"/>
          <a:chOff x="0" y="0"/>
          <a:chExt cx="0" cy="0"/>
        </a:xfrm>
      </p:grpSpPr>
      <p:sp>
        <p:nvSpPr>
          <p:cNvPr id="1911" name="Google Shape;1911;p13"/>
          <p:cNvSpPr txBox="1">
            <a:spLocks noGrp="1"/>
          </p:cNvSpPr>
          <p:nvPr>
            <p:ph type="title"/>
          </p:nvPr>
        </p:nvSpPr>
        <p:spPr>
          <a:xfrm>
            <a:off x="311700" y="105100"/>
            <a:ext cx="8626112"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US" b="1">
                <a:latin typeface="Calibri"/>
                <a:ea typeface="Calibri"/>
                <a:cs typeface="Calibri"/>
                <a:sym typeface="Calibri"/>
              </a:rPr>
              <a:t>Adjourn</a:t>
            </a:r>
            <a:endParaRPr b="1">
              <a:latin typeface="Calibri"/>
              <a:ea typeface="Calibri"/>
              <a:cs typeface="Calibri"/>
              <a:sym typeface="Calibri"/>
            </a:endParaRPr>
          </a:p>
        </p:txBody>
      </p:sp>
      <p:sp>
        <p:nvSpPr>
          <p:cNvPr id="1912" name="Google Shape;1912;p13"/>
          <p:cNvSpPr txBox="1">
            <a:spLocks noGrp="1"/>
          </p:cNvSpPr>
          <p:nvPr>
            <p:ph type="body" idx="1"/>
          </p:nvPr>
        </p:nvSpPr>
        <p:spPr>
          <a:xfrm>
            <a:off x="311699" y="1152475"/>
            <a:ext cx="8626111" cy="3034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600"/>
              <a:buNone/>
            </a:pPr>
            <a:r>
              <a:rPr lang="en-US" sz="2000">
                <a:latin typeface="Calibri"/>
                <a:ea typeface="Calibri"/>
                <a:cs typeface="Calibri"/>
                <a:sym typeface="Calibri"/>
              </a:rPr>
              <a:t>Thank you for attending!</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86"/>
        <p:cNvGrpSpPr/>
        <p:nvPr/>
      </p:nvGrpSpPr>
      <p:grpSpPr>
        <a:xfrm>
          <a:off x="0" y="0"/>
          <a:ext cx="0" cy="0"/>
          <a:chOff x="0" y="0"/>
          <a:chExt cx="0" cy="0"/>
        </a:xfrm>
      </p:grpSpPr>
      <p:sp>
        <p:nvSpPr>
          <p:cNvPr id="1487" name="Google Shape;1487;p4"/>
          <p:cNvSpPr txBox="1">
            <a:spLocks noGrp="1"/>
          </p:cNvSpPr>
          <p:nvPr>
            <p:ph type="title"/>
          </p:nvPr>
        </p:nvSpPr>
        <p:spPr>
          <a:xfrm>
            <a:off x="311700" y="105100"/>
            <a:ext cx="8626112"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US" b="1">
                <a:latin typeface="Calibri"/>
                <a:ea typeface="Calibri"/>
                <a:cs typeface="Calibri"/>
                <a:sym typeface="Calibri"/>
              </a:rPr>
              <a:t>Approval of the prior meeting minutes</a:t>
            </a:r>
            <a:endParaRPr b="1">
              <a:latin typeface="Calibri"/>
              <a:ea typeface="Calibri"/>
              <a:cs typeface="Calibri"/>
              <a:sym typeface="Calibri"/>
            </a:endParaRPr>
          </a:p>
        </p:txBody>
      </p:sp>
      <p:sp>
        <p:nvSpPr>
          <p:cNvPr id="1488" name="Google Shape;1488;p4"/>
          <p:cNvSpPr txBox="1">
            <a:spLocks noGrp="1"/>
          </p:cNvSpPr>
          <p:nvPr>
            <p:ph type="body" idx="1"/>
          </p:nvPr>
        </p:nvSpPr>
        <p:spPr>
          <a:xfrm>
            <a:off x="311699" y="1152475"/>
            <a:ext cx="8626111" cy="3034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600"/>
              <a:buNone/>
            </a:pPr>
            <a:r>
              <a:rPr lang="en-US" sz="2000">
                <a:latin typeface="Calibri"/>
                <a:ea typeface="Calibri"/>
                <a:cs typeface="Calibri"/>
                <a:sym typeface="Calibri"/>
              </a:rPr>
              <a:t>Request a motion for approval</a:t>
            </a:r>
            <a:endParaRPr/>
          </a:p>
          <a:p>
            <a:pPr marL="0" lvl="0" indent="0" algn="l" rtl="0">
              <a:lnSpc>
                <a:spcPct val="115000"/>
              </a:lnSpc>
              <a:spcBef>
                <a:spcPts val="1200"/>
              </a:spcBef>
              <a:spcAft>
                <a:spcPts val="0"/>
              </a:spcAft>
              <a:buSzPts val="1600"/>
              <a:buNone/>
            </a:pPr>
            <a:r>
              <a:rPr lang="en-US" sz="2000">
                <a:latin typeface="Calibri"/>
                <a:ea typeface="Calibri"/>
                <a:cs typeface="Calibri"/>
                <a:sym typeface="Calibri"/>
              </a:rPr>
              <a:t>Request for a secondary approval</a:t>
            </a:r>
            <a:endParaRPr/>
          </a:p>
          <a:p>
            <a:pPr marL="0" lvl="0" indent="0" algn="l" rtl="0">
              <a:lnSpc>
                <a:spcPct val="115000"/>
              </a:lnSpc>
              <a:spcBef>
                <a:spcPts val="1200"/>
              </a:spcBef>
              <a:spcAft>
                <a:spcPts val="1200"/>
              </a:spcAft>
              <a:buSzPts val="1600"/>
              <a:buNone/>
            </a:pPr>
            <a:r>
              <a:rPr lang="en-US" sz="2000">
                <a:latin typeface="Calibri"/>
                <a:ea typeface="Calibri"/>
                <a:cs typeface="Calibri"/>
                <a:sym typeface="Calibri"/>
              </a:rPr>
              <a:t>Any objections from the remaining members?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92"/>
        <p:cNvGrpSpPr/>
        <p:nvPr/>
      </p:nvGrpSpPr>
      <p:grpSpPr>
        <a:xfrm>
          <a:off x="0" y="0"/>
          <a:ext cx="0" cy="0"/>
          <a:chOff x="0" y="0"/>
          <a:chExt cx="0" cy="0"/>
        </a:xfrm>
      </p:grpSpPr>
      <p:sp>
        <p:nvSpPr>
          <p:cNvPr id="1493" name="Google Shape;1493;g385771a80b0_0_0"/>
          <p:cNvSpPr txBox="1">
            <a:spLocks noGrp="1"/>
          </p:cNvSpPr>
          <p:nvPr>
            <p:ph type="title"/>
          </p:nvPr>
        </p:nvSpPr>
        <p:spPr>
          <a:xfrm>
            <a:off x="311700" y="105100"/>
            <a:ext cx="86262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US" b="1">
                <a:latin typeface="Calibri"/>
                <a:ea typeface="Calibri"/>
                <a:cs typeface="Calibri"/>
                <a:sym typeface="Calibri"/>
              </a:rPr>
              <a:t>SEFAC Vacancy</a:t>
            </a:r>
            <a:endParaRPr b="1">
              <a:latin typeface="Calibri"/>
              <a:ea typeface="Calibri"/>
              <a:cs typeface="Calibri"/>
              <a:sym typeface="Calibri"/>
            </a:endParaRPr>
          </a:p>
        </p:txBody>
      </p:sp>
      <p:sp>
        <p:nvSpPr>
          <p:cNvPr id="1494" name="Google Shape;1494;g385771a80b0_0_0"/>
          <p:cNvSpPr txBox="1">
            <a:spLocks noGrp="1"/>
          </p:cNvSpPr>
          <p:nvPr>
            <p:ph type="body" idx="1"/>
          </p:nvPr>
        </p:nvSpPr>
        <p:spPr>
          <a:xfrm>
            <a:off x="163925" y="969950"/>
            <a:ext cx="8980200" cy="3381300"/>
          </a:xfrm>
          <a:prstGeom prst="rect">
            <a:avLst/>
          </a:prstGeom>
          <a:noFill/>
          <a:ln>
            <a:noFill/>
          </a:ln>
        </p:spPr>
        <p:txBody>
          <a:bodyPr spcFirstLastPara="1" wrap="square" lIns="91425" tIns="91425" rIns="91425" bIns="91425" anchor="t" anchorCtr="0">
            <a:noAutofit/>
          </a:bodyPr>
          <a:lstStyle/>
          <a:p>
            <a:pPr marL="0" lvl="0" indent="0" algn="l" rtl="0">
              <a:lnSpc>
                <a:spcPct val="105000"/>
              </a:lnSpc>
              <a:spcBef>
                <a:spcPts val="1200"/>
              </a:spcBef>
              <a:spcAft>
                <a:spcPts val="0"/>
              </a:spcAft>
              <a:buClr>
                <a:schemeClr val="dk1"/>
              </a:buClr>
              <a:buSzPts val="1100"/>
              <a:buFont typeface="Arial"/>
              <a:buNone/>
            </a:pPr>
            <a:r>
              <a:rPr lang="en-US" sz="1800" b="1">
                <a:latin typeface="Calibri"/>
                <a:ea typeface="Calibri"/>
                <a:cs typeface="Calibri"/>
                <a:sym typeface="Calibri"/>
              </a:rPr>
              <a:t>SEFAC is</a:t>
            </a:r>
            <a:r>
              <a:rPr lang="en-US" sz="1800">
                <a:latin typeface="Calibri"/>
                <a:ea typeface="Calibri"/>
                <a:cs typeface="Calibri"/>
                <a:sym typeface="Calibri"/>
              </a:rPr>
              <a:t> a statewide advisory group that provides guidance on special education fiscal policies, procedures, and funding priorities. It plays a critical role in shaping equitable and effective financial practices across Colorado.</a:t>
            </a:r>
            <a:endParaRPr sz="1800">
              <a:latin typeface="Calibri"/>
              <a:ea typeface="Calibri"/>
              <a:cs typeface="Calibri"/>
              <a:sym typeface="Calibri"/>
            </a:endParaRPr>
          </a:p>
          <a:p>
            <a:pPr marL="0" lvl="0" indent="0" algn="l" rtl="0">
              <a:lnSpc>
                <a:spcPct val="105000"/>
              </a:lnSpc>
              <a:spcBef>
                <a:spcPts val="1200"/>
              </a:spcBef>
              <a:spcAft>
                <a:spcPts val="1200"/>
              </a:spcAft>
              <a:buClr>
                <a:schemeClr val="dk1"/>
              </a:buClr>
              <a:buSzPts val="1100"/>
              <a:buFont typeface="Arial"/>
              <a:buNone/>
            </a:pPr>
            <a:r>
              <a:rPr lang="en-US" sz="1800" b="1">
                <a:latin typeface="Calibri"/>
                <a:ea typeface="Calibri"/>
                <a:cs typeface="Calibri"/>
                <a:sym typeface="Calibri"/>
              </a:rPr>
              <a:t>SEFAC membership includes</a:t>
            </a:r>
            <a:r>
              <a:rPr lang="en-US" sz="1800">
                <a:latin typeface="Calibri"/>
                <a:ea typeface="Calibri"/>
                <a:cs typeface="Calibri"/>
                <a:sym typeface="Calibri"/>
              </a:rPr>
              <a:t> representatives from Administrative Units (AUs), large and small districts, BOCES, charter schools, and the Colorado Department of Education. Members bring diverse fiscal expertise and a shared commitment to improving outcomes for students with disabilities.</a:t>
            </a:r>
            <a:endParaRPr sz="1800">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7928</Words>
  <Application>Microsoft Office PowerPoint</Application>
  <PresentationFormat>On-screen Show (16:9)</PresentationFormat>
  <Paragraphs>698</Paragraphs>
  <Slides>70</Slides>
  <Notes>70</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70</vt:i4>
      </vt:variant>
    </vt:vector>
  </HeadingPairs>
  <TitlesOfParts>
    <vt:vector size="82" baseType="lpstr">
      <vt:lpstr>Roboto</vt:lpstr>
      <vt:lpstr>Calibri</vt:lpstr>
      <vt:lpstr>Roboto Medium</vt:lpstr>
      <vt:lpstr>Arial</vt:lpstr>
      <vt:lpstr>Rockwell</vt:lpstr>
      <vt:lpstr>Avenir</vt:lpstr>
      <vt:lpstr>Simple Light</vt:lpstr>
      <vt:lpstr>Office Theme</vt:lpstr>
      <vt:lpstr>Office Theme</vt:lpstr>
      <vt:lpstr>Simple Light</vt:lpstr>
      <vt:lpstr>Simple Light</vt:lpstr>
      <vt:lpstr>Simple Light</vt:lpstr>
      <vt:lpstr>Financial Policies and Procedures  Advisory Committee Meeting </vt:lpstr>
      <vt:lpstr>FPP Membership Updates Departing Members - Districts</vt:lpstr>
      <vt:lpstr>FPP Membership Updates Departing Members - BOCES and Charters</vt:lpstr>
      <vt:lpstr>FPP Membership Updates Incoming Members - Districts</vt:lpstr>
      <vt:lpstr>FPP Membership Updates Incoming Members - BOCES and Charters</vt:lpstr>
      <vt:lpstr>Agenda Items</vt:lpstr>
      <vt:lpstr>Approval of agenda</vt:lpstr>
      <vt:lpstr>Approval of the prior meeting minutes</vt:lpstr>
      <vt:lpstr>SEFAC Vacancy</vt:lpstr>
      <vt:lpstr>SEFAC Vacancy Contact Information</vt:lpstr>
      <vt:lpstr>School Finance Staff Updates</vt:lpstr>
      <vt:lpstr>SB 25-315 Start-Up Fund Notice of Rulemaking</vt:lpstr>
      <vt:lpstr>Agenda </vt:lpstr>
      <vt:lpstr>CDE has set 5 Wildly Important Goals aligned to our priorities in our Strategic Plan</vt:lpstr>
      <vt:lpstr>Wildly Important Goal – for graduates</vt:lpstr>
      <vt:lpstr>Senate Bill 25-315 Refresher</vt:lpstr>
      <vt:lpstr>SB 25-315 gradually repurposes existing PWR funding into three funds</vt:lpstr>
      <vt:lpstr>The goal of SB 25-315 is to expand access &amp; outcomes </vt:lpstr>
      <vt:lpstr>Start-Up Fund is available in FY 25-26, FY 26-27 &amp; FY 27-28 to support districts in getting programs established</vt:lpstr>
      <vt:lpstr>SB 25-315 Delegates Significant Rulemaking Responsibility to the SBE</vt:lpstr>
      <vt:lpstr>Start-Up Funding Rules Decisions </vt:lpstr>
      <vt:lpstr>CDE has built out an excel tool to provide data to support decision making</vt:lpstr>
      <vt:lpstr>Should all districts receive some of the $4.5M in Start-Up funding, or should funding be provided to districts with demonstrated needs?</vt:lpstr>
      <vt:lpstr>What should the minimum and maximum number of funded students be?</vt:lpstr>
      <vt:lpstr>Each metric must be weighted and have high, medium and low “cut-scores.” What should the weights be?</vt:lpstr>
      <vt:lpstr>Should additional categories for eligible expenses or additional eligible expenses within categories be added? </vt:lpstr>
      <vt:lpstr>We are beginning to meet with groups to gather feedback </vt:lpstr>
      <vt:lpstr>Next Steps and Timeline</vt:lpstr>
      <vt:lpstr>The Start-Up Fund Rulemaking and distribution timeline will extend from now through January</vt:lpstr>
      <vt:lpstr>Planned Stakeholder Engagement (not exhaustive)</vt:lpstr>
      <vt:lpstr>Questions and Feedback </vt:lpstr>
      <vt:lpstr>Rulemaking Hearing and Vote - School Finance Rules</vt:lpstr>
      <vt:lpstr>Issue #7 - Work Based Learning Definition  – UPDATED LANGUAGE IN SEPTEMBER</vt:lpstr>
      <vt:lpstr>Issue #7  - UPDATED Work Based Learning Definition (continued)</vt:lpstr>
      <vt:lpstr>Issue #7  – Impact of Updated WBL Definition - AUGUST SLIDE</vt:lpstr>
      <vt:lpstr>Issue #8  – Special Education Counts – AUGUST SLIDE</vt:lpstr>
      <vt:lpstr>Issue #8  –Rationale for Student October - AUGUST SLIDE</vt:lpstr>
      <vt:lpstr>Issue #8  –Funding Estimates – NEW INFORMATION</vt:lpstr>
      <vt:lpstr>Issue #8  – Special Education Rule Language -  AUGUST SLIDE</vt:lpstr>
      <vt:lpstr>Issue #8  – Special Education Counts – UPDATED LANGUAGE IN SEPTEMBER</vt:lpstr>
      <vt:lpstr>Issue #8  – Special Education Counts – UPDATED LANGUAGE IN SEPTEMBER</vt:lpstr>
      <vt:lpstr>Notice of Rulemaking - Transportation Fund</vt:lpstr>
      <vt:lpstr>Notice of Rulemaking - Transportation Fund (continued)  </vt:lpstr>
      <vt:lpstr>Notice of Rulemaking - Rules for Accounting and Reporting </vt:lpstr>
      <vt:lpstr>Feedback on Rulemaking  </vt:lpstr>
      <vt:lpstr>Training upcoming schedule</vt:lpstr>
      <vt:lpstr>Training Strategy</vt:lpstr>
      <vt:lpstr>Training Cohort Applications</vt:lpstr>
      <vt:lpstr>Office of the State Auditor</vt:lpstr>
      <vt:lpstr>Financial Reporting Single Audit Threshold Change</vt:lpstr>
      <vt:lpstr>Financial Reporting Financial Transparency:  FINAL FY2023-24 dataset</vt:lpstr>
      <vt:lpstr>Financial Reporting FY 2024-25 CDE-40 Pupil Route Transportation Reimbursement</vt:lpstr>
      <vt:lpstr>Financial Reporting Finance December</vt:lpstr>
      <vt:lpstr>Financial Reporting Finance December - Continued July Audit Work</vt:lpstr>
      <vt:lpstr>Financial Reporting Finance December - Continued August Audit Work</vt:lpstr>
      <vt:lpstr>Financial Reporting Personally Identifiable Information (PII) Security Reminder</vt:lpstr>
      <vt:lpstr>Financial Reporting  Educational Services for Students Awaiting Trial as an Adult</vt:lpstr>
      <vt:lpstr>Educational Services for Students Awaiting Trial as an Adult Funding Option 1</vt:lpstr>
      <vt:lpstr>Educational Services for Students Awaiting Trial as an Adult Funding Option 2</vt:lpstr>
      <vt:lpstr>Educational Services for Students Awaiting Trial as an Adult Funding Option 3</vt:lpstr>
      <vt:lpstr>Educational Services for Students Awaiting Trial as an Adult Additional Funding</vt:lpstr>
      <vt:lpstr>Educational Services for  Special Education in County Jails</vt:lpstr>
      <vt:lpstr>Educational Services for Special Education in County Jails additional information</vt:lpstr>
      <vt:lpstr>Other Topics of Interest - CASBO Leadership Updates</vt:lpstr>
      <vt:lpstr>Other Topics of Interest - CASBO Upcoming Events and Deadlines</vt:lpstr>
      <vt:lpstr>Other Topics of Interest - CGFOA</vt:lpstr>
      <vt:lpstr>Other Topics of Interest - CASB</vt:lpstr>
      <vt:lpstr>Other Topics of Interest</vt:lpstr>
      <vt:lpstr>Upcoming Meetings</vt:lpstr>
      <vt:lpstr>Adjourn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Reeves, Kim</dc:creator>
  <cp:lastModifiedBy>Reeves, Kim</cp:lastModifiedBy>
  <cp:revision>6</cp:revision>
  <dcterms:modified xsi:type="dcterms:W3CDTF">2025-09-30T18:14:08Z</dcterms:modified>
</cp:coreProperties>
</file>