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9" r:id="rId4"/>
    <p:sldMasterId id="2147483741" r:id="rId5"/>
    <p:sldMasterId id="2147483673" r:id="rId6"/>
    <p:sldMasterId id="2147483770" r:id="rId7"/>
    <p:sldMasterId id="2147483691" r:id="rId8"/>
    <p:sldMasterId id="2147483652" r:id="rId9"/>
  </p:sldMasterIdLst>
  <p:notesMasterIdLst>
    <p:notesMasterId r:id="rId46"/>
  </p:notesMasterIdLst>
  <p:handoutMasterIdLst>
    <p:handoutMasterId r:id="rId47"/>
  </p:handoutMasterIdLst>
  <p:sldIdLst>
    <p:sldId id="256" r:id="rId10"/>
    <p:sldId id="4727" r:id="rId11"/>
    <p:sldId id="4723" r:id="rId12"/>
    <p:sldId id="472" r:id="rId13"/>
    <p:sldId id="298" r:id="rId14"/>
    <p:sldId id="474" r:id="rId15"/>
    <p:sldId id="4714" r:id="rId16"/>
    <p:sldId id="493" r:id="rId17"/>
    <p:sldId id="299" r:id="rId18"/>
    <p:sldId id="462" r:id="rId19"/>
    <p:sldId id="494" r:id="rId20"/>
    <p:sldId id="464" r:id="rId21"/>
    <p:sldId id="4554" r:id="rId22"/>
    <p:sldId id="460" r:id="rId23"/>
    <p:sldId id="461" r:id="rId24"/>
    <p:sldId id="465" r:id="rId25"/>
    <p:sldId id="423" r:id="rId26"/>
    <p:sldId id="425" r:id="rId27"/>
    <p:sldId id="4553" r:id="rId28"/>
    <p:sldId id="496" r:id="rId29"/>
    <p:sldId id="476" r:id="rId30"/>
    <p:sldId id="477" r:id="rId31"/>
    <p:sldId id="478" r:id="rId32"/>
    <p:sldId id="479" r:id="rId33"/>
    <p:sldId id="480" r:id="rId34"/>
    <p:sldId id="434" r:id="rId35"/>
    <p:sldId id="497" r:id="rId36"/>
    <p:sldId id="498" r:id="rId37"/>
    <p:sldId id="499" r:id="rId38"/>
    <p:sldId id="483" r:id="rId39"/>
    <p:sldId id="4724" r:id="rId40"/>
    <p:sldId id="4710" r:id="rId41"/>
    <p:sldId id="503" r:id="rId42"/>
    <p:sldId id="4729" r:id="rId43"/>
    <p:sldId id="4728" r:id="rId44"/>
    <p:sldId id="4713" r:id="rId45"/>
  </p:sldIdLst>
  <p:sldSz cx="9144000" cy="6858000" type="screen4x3"/>
  <p:notesSz cx="6858000" cy="9144000"/>
  <p:embeddedFontLst>
    <p:embeddedFont>
      <p:font typeface="Lucida Sans" panose="020B0602030504020204" pitchFamily="34" charset="0"/>
      <p:regular r:id="rId48"/>
      <p:bold r:id="rId49"/>
      <p:italic r:id="rId50"/>
      <p:boldItalic r:id="rId51"/>
    </p:embeddedFont>
    <p:embeddedFont>
      <p:font typeface="Museo Slab 500" panose="02000000000000000000" charset="0"/>
      <p:regular r:id="rId52"/>
      <p:italic r:id="rId53"/>
    </p:embeddedFont>
    <p:embeddedFont>
      <p:font typeface="Quattrocento Sans" panose="020B0502050000020003" pitchFamily="34" charset="0"/>
      <p:regular r:id="rId54"/>
      <p:bold r:id="rId55"/>
      <p:italic r:id="rId56"/>
      <p:boldItalic r:id="rId57"/>
    </p:embeddedFont>
    <p:embeddedFont>
      <p:font typeface="Roboto Slab" pitchFamily="2" charset="0"/>
      <p:regular r:id="rId58"/>
      <p:bold r:id="rId59"/>
    </p:embeddedFont>
    <p:embeddedFont>
      <p:font typeface="Trebuchet MS" panose="020B0603020202020204" pitchFamily="3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A4CF25-5D5A-BA8B-182B-DE7B26071773}" name="Fickling, Caitlin" initials="CF" userId="S::Fickling_c@cde.state.co.us::6f4b670a-bc59-4974-b15f-f34eb09359f7" providerId="AD"/>
  <p188:author id="{7657F23F-BD57-45F1-4B0D-102CED1C54D8}" name="Hutton, Whitney" initials="HW" userId="S::hutton_w@cde.state.co.us::6fda1f9a-6c53-4de3-aaf0-4d6fc311d42f" providerId="AD"/>
  <p188:author id="{777B1047-BC00-3CD2-2536-D88CA237B32F}" name="Cobb, Floyd" initials="CF" userId="S::cobb_f@cde.state.co.us::3c9a54ab-d20d-4270-b98a-4bc6512471ef" providerId="AD"/>
  <p188:author id="{4E273653-92D4-4DB4-6C68-7D87EF6C5BD4}" name="Pembroke, Gionna" initials="PG" userId="S::pembroke_g@cde.state.co.us::98c66ec8-5ee1-46fd-8e58-15c5d69d8816" providerId="AD"/>
  <p188:author id="{9D4CC064-03BD-925D-BA33-8EB7F0FFCD5A}" name="Ingalls, Karen" initials="IK" userId="S::ingalls_k@cde.state.co.us::7b245190-521a-4e94-a80b-730c83c33dab" providerId="AD"/>
  <p188:author id="{C66AC56C-2EA6-A5D2-5F3D-3D25F17FD40A}" name="Beveridge, Lindsey" initials="BL" userId="S::beveridge_l@cde.state.co.us::c0fdd95f-42ba-43e7-a90d-1d23cce210c3" providerId="AD"/>
  <p188:author id="{D5B7DD9A-0D66-B156-3DE2-6004504662A9}" name="Ingalls, Karen" initials="IK" userId="S::Ingalls_k@cde.state.co.us::7b245190-521a-4e94-a80b-730c83c33dab" providerId="AD"/>
  <p188:author id="{B207DEB1-61A6-A952-E776-DB551E5CA662}" name="Ahlstrand, Melissa" initials="AM" userId="S::ahlstrand_m@cde.state.co.us::bad13797-8c92-4cbd-9df0-e50737c49789" providerId="AD"/>
  <p188:author id="{D6FDAAB5-3555-185D-AE76-5712E67753F8}" name="Gallanos, Anji" initials="GA" userId="S::gallanos_a@cde.state.co.us::4d128220-92a3-4260-a06e-ed3ba39a2806" providerId="AD"/>
  <p188:author id="{D73C94F5-3650-A07E-3D65-C2FC979FD76B}" name="Olson, Jamie" initials="JO" userId="S::Olson_J@cde.state.co.us::167fe529-3f31-461b-81fc-c891b2ac182b" providerId="AD"/>
  <p188:author id="{497A1CFB-15CA-23FD-C340-56027DBC50DC}" name="Beveridge, Lindsey" initials="BL" userId="S::Beveridge_l@cde.state.co.us::c0fdd95f-42ba-43e7-a90d-1d23cce210c3" providerId="AD"/>
  <p188:author id="{DD4FFDFD-E8C9-0F1F-63E4-057C0D035A79}" name="Ahlstrand, Melissa" initials="AM" userId="S::Ahlstrand_m@cde.state.co.us::bad13797-8c92-4cbd-9df0-e50737c4978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hlstrand, Melissa" initials="AM" lastIdx="1" clrIdx="0">
    <p:extLst>
      <p:ext uri="{19B8F6BF-5375-455C-9EA6-DF929625EA0E}">
        <p15:presenceInfo xmlns:p15="http://schemas.microsoft.com/office/powerpoint/2012/main" userId="S::Ahlstrand_m@cde.state.co.us::bad13797-8c92-4cbd-9df0-e50737c497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303A"/>
    <a:srgbClr val="488BC9"/>
    <a:srgbClr val="7C98AC"/>
    <a:srgbClr val="47334D"/>
    <a:srgbClr val="C0A9B9"/>
    <a:srgbClr val="48C3E3"/>
    <a:srgbClr val="F8B333"/>
    <a:srgbClr val="6D3B5E"/>
    <a:srgbClr val="0070C0"/>
    <a:srgbClr val="478C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8F0653-917D-4A10-B701-E74B2E457A43}" v="5" dt="2024-09-23T20:22:55.5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2" autoAdjust="0"/>
    <p:restoredTop sz="62206" autoAdjust="0"/>
  </p:normalViewPr>
  <p:slideViewPr>
    <p:cSldViewPr snapToGrid="0">
      <p:cViewPr varScale="1">
        <p:scale>
          <a:sx n="78" d="100"/>
          <a:sy n="78" d="100"/>
        </p:scale>
        <p:origin x="2574" y="78"/>
      </p:cViewPr>
      <p:guideLst>
        <p:guide orient="horz" pos="2160"/>
        <p:guide pos="2880"/>
      </p:guideLst>
    </p:cSldViewPr>
  </p:slideViewPr>
  <p:outlineViewPr>
    <p:cViewPr>
      <p:scale>
        <a:sx n="33" d="100"/>
        <a:sy n="33" d="100"/>
      </p:scale>
      <p:origin x="0" y="-3738"/>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handoutMaster" Target="handoutMasters/handoutMaster1.xml"/><Relationship Id="rId63" Type="http://schemas.openxmlformats.org/officeDocument/2006/relationships/font" Target="fonts/font16.fntdata"/><Relationship Id="rId68" Type="http://schemas.openxmlformats.org/officeDocument/2006/relationships/tableStyles" Target="tableStyles.xml"/><Relationship Id="rId7" Type="http://schemas.openxmlformats.org/officeDocument/2006/relationships/slideMaster" Target="slideMasters/slideMaster4.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font" Target="fonts/font14.fntdata"/><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commentAuthors" Target="commentAuthors.xml"/><Relationship Id="rId69"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notesMaster" Target="notesMasters/notesMaster1.xml"/><Relationship Id="rId59" Type="http://schemas.openxmlformats.org/officeDocument/2006/relationships/font" Target="fonts/font12.fntdata"/><Relationship Id="rId67"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font" Target="fonts/font7.fntdata"/><Relationship Id="rId62" Type="http://schemas.openxmlformats.org/officeDocument/2006/relationships/font" Target="fonts/font15.fntdata"/><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font" Target="fonts/font3.fntdata"/><Relationship Id="rId55"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ckling, Caitlin" userId="6f4b670a-bc59-4974-b15f-f34eb09359f7" providerId="ADAL" clId="{2C8F0653-917D-4A10-B701-E74B2E457A43}"/>
    <pc:docChg chg="modSld">
      <pc:chgData name="Fickling, Caitlin" userId="6f4b670a-bc59-4974-b15f-f34eb09359f7" providerId="ADAL" clId="{2C8F0653-917D-4A10-B701-E74B2E457A43}" dt="2024-09-23T20:24:36.951" v="34" actId="20577"/>
      <pc:docMkLst>
        <pc:docMk/>
      </pc:docMkLst>
      <pc:sldChg chg="modNotesTx">
        <pc:chgData name="Fickling, Caitlin" userId="6f4b670a-bc59-4974-b15f-f34eb09359f7" providerId="ADAL" clId="{2C8F0653-917D-4A10-B701-E74B2E457A43}" dt="2024-09-23T20:23:47.907" v="16" actId="20577"/>
        <pc:sldMkLst>
          <pc:docMk/>
          <pc:sldMk cId="916805799" sldId="434"/>
        </pc:sldMkLst>
      </pc:sldChg>
      <pc:sldChg chg="modNotesTx">
        <pc:chgData name="Fickling, Caitlin" userId="6f4b670a-bc59-4974-b15f-f34eb09359f7" providerId="ADAL" clId="{2C8F0653-917D-4A10-B701-E74B2E457A43}" dt="2024-09-23T20:21:51.500" v="12" actId="20577"/>
        <pc:sldMkLst>
          <pc:docMk/>
          <pc:sldMk cId="2720509506" sldId="464"/>
        </pc:sldMkLst>
      </pc:sldChg>
      <pc:sldChg chg="modNotesTx">
        <pc:chgData name="Fickling, Caitlin" userId="6f4b670a-bc59-4974-b15f-f34eb09359f7" providerId="ADAL" clId="{2C8F0653-917D-4A10-B701-E74B2E457A43}" dt="2024-09-23T20:20:36.672" v="1" actId="20577"/>
        <pc:sldMkLst>
          <pc:docMk/>
          <pc:sldMk cId="61662758" sldId="493"/>
        </pc:sldMkLst>
      </pc:sldChg>
      <pc:sldChg chg="modNotesTx">
        <pc:chgData name="Fickling, Caitlin" userId="6f4b670a-bc59-4974-b15f-f34eb09359f7" providerId="ADAL" clId="{2C8F0653-917D-4A10-B701-E74B2E457A43}" dt="2024-09-23T20:23:32.769" v="14" actId="20577"/>
        <pc:sldMkLst>
          <pc:docMk/>
          <pc:sldMk cId="3395912958" sldId="496"/>
        </pc:sldMkLst>
      </pc:sldChg>
      <pc:sldChg chg="modNotesTx">
        <pc:chgData name="Fickling, Caitlin" userId="6f4b670a-bc59-4974-b15f-f34eb09359f7" providerId="ADAL" clId="{2C8F0653-917D-4A10-B701-E74B2E457A43}" dt="2024-09-23T20:24:36.951" v="34" actId="20577"/>
        <pc:sldMkLst>
          <pc:docMk/>
          <pc:sldMk cId="2319479363" sldId="4713"/>
        </pc:sldMkLst>
      </pc:sldChg>
      <pc:sldChg chg="modNotesTx">
        <pc:chgData name="Fickling, Caitlin" userId="6f4b670a-bc59-4974-b15f-f34eb09359f7" providerId="ADAL" clId="{2C8F0653-917D-4A10-B701-E74B2E457A43}" dt="2024-09-23T20:20:02.663" v="0" actId="20577"/>
        <pc:sldMkLst>
          <pc:docMk/>
          <pc:sldMk cId="793464112" sldId="4723"/>
        </pc:sldMkLst>
      </pc:sldChg>
      <pc:sldChg chg="modNotesTx">
        <pc:chgData name="Fickling, Caitlin" userId="6f4b670a-bc59-4974-b15f-f34eb09359f7" providerId="ADAL" clId="{2C8F0653-917D-4A10-B701-E74B2E457A43}" dt="2024-09-23T20:24:23.920" v="33" actId="20577"/>
        <pc:sldMkLst>
          <pc:docMk/>
          <pc:sldMk cId="118131966" sldId="4728"/>
        </pc:sldMkLst>
      </pc:sldChg>
      <pc:sldChg chg="modNotesTx">
        <pc:chgData name="Fickling, Caitlin" userId="6f4b670a-bc59-4974-b15f-f34eb09359f7" providerId="ADAL" clId="{2C8F0653-917D-4A10-B701-E74B2E457A43}" dt="2024-09-23T20:24:10.932" v="17" actId="20577"/>
        <pc:sldMkLst>
          <pc:docMk/>
          <pc:sldMk cId="3845426656" sldId="472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E7ABC5-C00B-4B14-BC74-DD3DA59CC68D}"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0B22199B-A4E7-480F-90B8-10182966FA5F}">
      <dgm:prSet/>
      <dgm:spPr/>
      <dgm:t>
        <a:bodyPr/>
        <a:lstStyle/>
        <a:p>
          <a:r>
            <a:rPr lang="en-US" dirty="0"/>
            <a:t>Data analysis</a:t>
          </a:r>
        </a:p>
      </dgm:t>
    </dgm:pt>
    <dgm:pt modelId="{22DE8664-1C51-4472-A6C1-788B77969A0C}" type="parTrans" cxnId="{A3F071C5-C31F-4C33-A9BD-48054D058635}">
      <dgm:prSet/>
      <dgm:spPr/>
      <dgm:t>
        <a:bodyPr/>
        <a:lstStyle/>
        <a:p>
          <a:endParaRPr lang="en-US"/>
        </a:p>
      </dgm:t>
    </dgm:pt>
    <dgm:pt modelId="{14C1E520-00C6-47FA-8D39-97D248BF7015}" type="sibTrans" cxnId="{A3F071C5-C31F-4C33-A9BD-48054D058635}">
      <dgm:prSet/>
      <dgm:spPr/>
      <dgm:t>
        <a:bodyPr/>
        <a:lstStyle/>
        <a:p>
          <a:endParaRPr lang="en-US"/>
        </a:p>
      </dgm:t>
    </dgm:pt>
    <dgm:pt modelId="{5860D118-7F90-44C6-B2CE-4C4B373499BC}">
      <dgm:prSet/>
      <dgm:spPr/>
      <dgm:t>
        <a:bodyPr/>
        <a:lstStyle/>
        <a:p>
          <a:r>
            <a:rPr lang="en-US" dirty="0"/>
            <a:t>SRD identification</a:t>
          </a:r>
        </a:p>
      </dgm:t>
    </dgm:pt>
    <dgm:pt modelId="{E6DF813B-1A58-4694-B98E-8F3D628E2948}" type="parTrans" cxnId="{04885801-4383-4B59-8B4B-0DCD74DEAE93}">
      <dgm:prSet/>
      <dgm:spPr/>
      <dgm:t>
        <a:bodyPr/>
        <a:lstStyle/>
        <a:p>
          <a:endParaRPr lang="en-US"/>
        </a:p>
      </dgm:t>
    </dgm:pt>
    <dgm:pt modelId="{45A8CDBA-BD1B-493E-AB62-92F210D84515}" type="sibTrans" cxnId="{04885801-4383-4B59-8B4B-0DCD74DEAE93}">
      <dgm:prSet/>
      <dgm:spPr/>
      <dgm:t>
        <a:bodyPr/>
        <a:lstStyle/>
        <a:p>
          <a:endParaRPr lang="en-US"/>
        </a:p>
      </dgm:t>
    </dgm:pt>
    <dgm:pt modelId="{8F882855-4D6E-435C-AE2D-6248B30341CF}">
      <dgm:prSet/>
      <dgm:spPr/>
      <dgm:t>
        <a:bodyPr/>
        <a:lstStyle/>
        <a:p>
          <a:r>
            <a:rPr lang="en-US" dirty="0"/>
            <a:t>READ Act implementation</a:t>
          </a:r>
        </a:p>
      </dgm:t>
    </dgm:pt>
    <dgm:pt modelId="{296C1E52-D080-4D62-9F25-CFEDBEF19681}" type="parTrans" cxnId="{CCC57163-2D63-4C64-8171-2B0BE4FE2822}">
      <dgm:prSet/>
      <dgm:spPr/>
      <dgm:t>
        <a:bodyPr/>
        <a:lstStyle/>
        <a:p>
          <a:endParaRPr lang="en-US"/>
        </a:p>
      </dgm:t>
    </dgm:pt>
    <dgm:pt modelId="{E48B76F3-9C60-4904-ABAD-A0CBFDE783A4}" type="sibTrans" cxnId="{CCC57163-2D63-4C64-8171-2B0BE4FE2822}">
      <dgm:prSet/>
      <dgm:spPr/>
      <dgm:t>
        <a:bodyPr/>
        <a:lstStyle/>
        <a:p>
          <a:endParaRPr lang="en-US"/>
        </a:p>
      </dgm:t>
    </dgm:pt>
    <dgm:pt modelId="{D709F960-22DD-4293-9E1A-B0D1148405DB}">
      <dgm:prSet/>
      <dgm:spPr/>
      <dgm:t>
        <a:bodyPr/>
        <a:lstStyle/>
        <a:p>
          <a:r>
            <a:rPr lang="en-US" dirty="0"/>
            <a:t>Professional development</a:t>
          </a:r>
        </a:p>
      </dgm:t>
    </dgm:pt>
    <dgm:pt modelId="{1189C504-4EAA-4C92-B3ED-0C9356D88CE0}" type="parTrans" cxnId="{5EA46478-1236-42FC-A261-3650C011F1F8}">
      <dgm:prSet/>
      <dgm:spPr/>
      <dgm:t>
        <a:bodyPr/>
        <a:lstStyle/>
        <a:p>
          <a:endParaRPr lang="en-US"/>
        </a:p>
      </dgm:t>
    </dgm:pt>
    <dgm:pt modelId="{80D51275-B6DF-4DEE-AA02-2200F2FD959D}" type="sibTrans" cxnId="{5EA46478-1236-42FC-A261-3650C011F1F8}">
      <dgm:prSet/>
      <dgm:spPr/>
      <dgm:t>
        <a:bodyPr/>
        <a:lstStyle/>
        <a:p>
          <a:endParaRPr lang="en-US"/>
        </a:p>
      </dgm:t>
    </dgm:pt>
    <dgm:pt modelId="{C70B1988-A7B4-43E2-9852-A03E56CAB4A5}">
      <dgm:prSet/>
      <dgm:spPr/>
      <dgm:t>
        <a:bodyPr/>
        <a:lstStyle/>
        <a:p>
          <a:r>
            <a:rPr lang="en-US" dirty="0"/>
            <a:t>Planning for developing processes and procedures required by the READ Act</a:t>
          </a:r>
        </a:p>
      </dgm:t>
    </dgm:pt>
    <dgm:pt modelId="{F97276B4-8B78-40E6-B285-5763E90E1654}" type="parTrans" cxnId="{26A0B0B4-D194-46AA-A410-D2C4835703E9}">
      <dgm:prSet/>
      <dgm:spPr/>
      <dgm:t>
        <a:bodyPr/>
        <a:lstStyle/>
        <a:p>
          <a:endParaRPr lang="en-US"/>
        </a:p>
      </dgm:t>
    </dgm:pt>
    <dgm:pt modelId="{2D70A3AE-BB44-46A1-B78F-F67F55A684AA}" type="sibTrans" cxnId="{26A0B0B4-D194-46AA-A410-D2C4835703E9}">
      <dgm:prSet/>
      <dgm:spPr/>
      <dgm:t>
        <a:bodyPr/>
        <a:lstStyle/>
        <a:p>
          <a:endParaRPr lang="en-US"/>
        </a:p>
      </dgm:t>
    </dgm:pt>
    <dgm:pt modelId="{7E15BB89-D8E9-4CD2-A9BD-4D9E116A744B}" type="pres">
      <dgm:prSet presAssocID="{C0E7ABC5-C00B-4B14-BC74-DD3DA59CC68D}" presName="vert0" presStyleCnt="0">
        <dgm:presLayoutVars>
          <dgm:dir/>
          <dgm:animOne val="branch"/>
          <dgm:animLvl val="lvl"/>
        </dgm:presLayoutVars>
      </dgm:prSet>
      <dgm:spPr/>
    </dgm:pt>
    <dgm:pt modelId="{FF3F114F-E017-4548-812D-576825A99098}" type="pres">
      <dgm:prSet presAssocID="{0B22199B-A4E7-480F-90B8-10182966FA5F}" presName="thickLine" presStyleLbl="alignNode1" presStyleIdx="0" presStyleCnt="5"/>
      <dgm:spPr/>
    </dgm:pt>
    <dgm:pt modelId="{A1A3C46A-46BF-4675-ACE1-491563FCAF75}" type="pres">
      <dgm:prSet presAssocID="{0B22199B-A4E7-480F-90B8-10182966FA5F}" presName="horz1" presStyleCnt="0"/>
      <dgm:spPr/>
    </dgm:pt>
    <dgm:pt modelId="{9DB3FE44-3041-4E6D-AC91-C322A8FC74C7}" type="pres">
      <dgm:prSet presAssocID="{0B22199B-A4E7-480F-90B8-10182966FA5F}" presName="tx1" presStyleLbl="revTx" presStyleIdx="0" presStyleCnt="5"/>
      <dgm:spPr/>
    </dgm:pt>
    <dgm:pt modelId="{D4F7A2B4-09ED-475C-B7F9-5592F40BFE4C}" type="pres">
      <dgm:prSet presAssocID="{0B22199B-A4E7-480F-90B8-10182966FA5F}" presName="vert1" presStyleCnt="0"/>
      <dgm:spPr/>
    </dgm:pt>
    <dgm:pt modelId="{661C019E-F6CF-4AAC-B7AB-3B4C5D94B708}" type="pres">
      <dgm:prSet presAssocID="{5860D118-7F90-44C6-B2CE-4C4B373499BC}" presName="thickLine" presStyleLbl="alignNode1" presStyleIdx="1" presStyleCnt="5"/>
      <dgm:spPr/>
    </dgm:pt>
    <dgm:pt modelId="{00F399EC-4692-4207-A33C-0AEEF7525DFC}" type="pres">
      <dgm:prSet presAssocID="{5860D118-7F90-44C6-B2CE-4C4B373499BC}" presName="horz1" presStyleCnt="0"/>
      <dgm:spPr/>
    </dgm:pt>
    <dgm:pt modelId="{715D018E-9473-4D8F-8A3B-5276034DC6B6}" type="pres">
      <dgm:prSet presAssocID="{5860D118-7F90-44C6-B2CE-4C4B373499BC}" presName="tx1" presStyleLbl="revTx" presStyleIdx="1" presStyleCnt="5"/>
      <dgm:spPr/>
    </dgm:pt>
    <dgm:pt modelId="{13DAB84F-4F54-426B-AF29-8991482CFC78}" type="pres">
      <dgm:prSet presAssocID="{5860D118-7F90-44C6-B2CE-4C4B373499BC}" presName="vert1" presStyleCnt="0"/>
      <dgm:spPr/>
    </dgm:pt>
    <dgm:pt modelId="{AE853CF3-EAD6-42A1-91C6-79D7118A0291}" type="pres">
      <dgm:prSet presAssocID="{8F882855-4D6E-435C-AE2D-6248B30341CF}" presName="thickLine" presStyleLbl="alignNode1" presStyleIdx="2" presStyleCnt="5"/>
      <dgm:spPr/>
    </dgm:pt>
    <dgm:pt modelId="{F5568E28-42C3-48A7-86E6-E5D0CF1E6FB1}" type="pres">
      <dgm:prSet presAssocID="{8F882855-4D6E-435C-AE2D-6248B30341CF}" presName="horz1" presStyleCnt="0"/>
      <dgm:spPr/>
    </dgm:pt>
    <dgm:pt modelId="{E945EF72-2408-4E13-B353-2D3A4B7055E7}" type="pres">
      <dgm:prSet presAssocID="{8F882855-4D6E-435C-AE2D-6248B30341CF}" presName="tx1" presStyleLbl="revTx" presStyleIdx="2" presStyleCnt="5"/>
      <dgm:spPr/>
    </dgm:pt>
    <dgm:pt modelId="{60D93EE3-A4A9-4D0A-BB90-9FB0AC754B65}" type="pres">
      <dgm:prSet presAssocID="{8F882855-4D6E-435C-AE2D-6248B30341CF}" presName="vert1" presStyleCnt="0"/>
      <dgm:spPr/>
    </dgm:pt>
    <dgm:pt modelId="{8E1DAEE8-FA4C-4C85-99A5-3827717BCC00}" type="pres">
      <dgm:prSet presAssocID="{D709F960-22DD-4293-9E1A-B0D1148405DB}" presName="thickLine" presStyleLbl="alignNode1" presStyleIdx="3" presStyleCnt="5"/>
      <dgm:spPr/>
    </dgm:pt>
    <dgm:pt modelId="{05AFB4C3-1543-4CF2-8304-018B3D580A3B}" type="pres">
      <dgm:prSet presAssocID="{D709F960-22DD-4293-9E1A-B0D1148405DB}" presName="horz1" presStyleCnt="0"/>
      <dgm:spPr/>
    </dgm:pt>
    <dgm:pt modelId="{238D8FB8-CC4F-44B8-8968-2AA63EEF308A}" type="pres">
      <dgm:prSet presAssocID="{D709F960-22DD-4293-9E1A-B0D1148405DB}" presName="tx1" presStyleLbl="revTx" presStyleIdx="3" presStyleCnt="5"/>
      <dgm:spPr/>
    </dgm:pt>
    <dgm:pt modelId="{6975DBEA-B3AE-4236-ACB1-91A6312B2BF2}" type="pres">
      <dgm:prSet presAssocID="{D709F960-22DD-4293-9E1A-B0D1148405DB}" presName="vert1" presStyleCnt="0"/>
      <dgm:spPr/>
    </dgm:pt>
    <dgm:pt modelId="{EA397627-BD62-4A21-BADE-6CA2079462C9}" type="pres">
      <dgm:prSet presAssocID="{C70B1988-A7B4-43E2-9852-A03E56CAB4A5}" presName="thickLine" presStyleLbl="alignNode1" presStyleIdx="4" presStyleCnt="5"/>
      <dgm:spPr/>
    </dgm:pt>
    <dgm:pt modelId="{1FC91807-AB2B-4966-BA9A-3A9FF946F612}" type="pres">
      <dgm:prSet presAssocID="{C70B1988-A7B4-43E2-9852-A03E56CAB4A5}" presName="horz1" presStyleCnt="0"/>
      <dgm:spPr/>
    </dgm:pt>
    <dgm:pt modelId="{8195A75D-2DAA-414A-9C20-E042028C45A2}" type="pres">
      <dgm:prSet presAssocID="{C70B1988-A7B4-43E2-9852-A03E56CAB4A5}" presName="tx1" presStyleLbl="revTx" presStyleIdx="4" presStyleCnt="5"/>
      <dgm:spPr/>
    </dgm:pt>
    <dgm:pt modelId="{5299E483-A28B-4609-A0AE-A6204F8FECC1}" type="pres">
      <dgm:prSet presAssocID="{C70B1988-A7B4-43E2-9852-A03E56CAB4A5}" presName="vert1" presStyleCnt="0"/>
      <dgm:spPr/>
    </dgm:pt>
  </dgm:ptLst>
  <dgm:cxnLst>
    <dgm:cxn modelId="{04885801-4383-4B59-8B4B-0DCD74DEAE93}" srcId="{C0E7ABC5-C00B-4B14-BC74-DD3DA59CC68D}" destId="{5860D118-7F90-44C6-B2CE-4C4B373499BC}" srcOrd="1" destOrd="0" parTransId="{E6DF813B-1A58-4694-B98E-8F3D628E2948}" sibTransId="{45A8CDBA-BD1B-493E-AB62-92F210D84515}"/>
    <dgm:cxn modelId="{D07AF80D-3212-4796-9656-40FB1A4B3B1C}" type="presOf" srcId="{5860D118-7F90-44C6-B2CE-4C4B373499BC}" destId="{715D018E-9473-4D8F-8A3B-5276034DC6B6}" srcOrd="0" destOrd="0" presId="urn:microsoft.com/office/officeart/2008/layout/LinedList"/>
    <dgm:cxn modelId="{CCC57163-2D63-4C64-8171-2B0BE4FE2822}" srcId="{C0E7ABC5-C00B-4B14-BC74-DD3DA59CC68D}" destId="{8F882855-4D6E-435C-AE2D-6248B30341CF}" srcOrd="2" destOrd="0" parTransId="{296C1E52-D080-4D62-9F25-CFEDBEF19681}" sibTransId="{E48B76F3-9C60-4904-ABAD-A0CBFDE783A4}"/>
    <dgm:cxn modelId="{7920974D-FF6E-4715-91F0-99EEE822F39E}" type="presOf" srcId="{C0E7ABC5-C00B-4B14-BC74-DD3DA59CC68D}" destId="{7E15BB89-D8E9-4CD2-A9BD-4D9E116A744B}" srcOrd="0" destOrd="0" presId="urn:microsoft.com/office/officeart/2008/layout/LinedList"/>
    <dgm:cxn modelId="{5EA46478-1236-42FC-A261-3650C011F1F8}" srcId="{C0E7ABC5-C00B-4B14-BC74-DD3DA59CC68D}" destId="{D709F960-22DD-4293-9E1A-B0D1148405DB}" srcOrd="3" destOrd="0" parTransId="{1189C504-4EAA-4C92-B3ED-0C9356D88CE0}" sibTransId="{80D51275-B6DF-4DEE-AA02-2200F2FD959D}"/>
    <dgm:cxn modelId="{49DE6386-C805-4308-9876-1B9F42BDFD66}" type="presOf" srcId="{8F882855-4D6E-435C-AE2D-6248B30341CF}" destId="{E945EF72-2408-4E13-B353-2D3A4B7055E7}" srcOrd="0" destOrd="0" presId="urn:microsoft.com/office/officeart/2008/layout/LinedList"/>
    <dgm:cxn modelId="{26A0B0B4-D194-46AA-A410-D2C4835703E9}" srcId="{C0E7ABC5-C00B-4B14-BC74-DD3DA59CC68D}" destId="{C70B1988-A7B4-43E2-9852-A03E56CAB4A5}" srcOrd="4" destOrd="0" parTransId="{F97276B4-8B78-40E6-B285-5763E90E1654}" sibTransId="{2D70A3AE-BB44-46A1-B78F-F67F55A684AA}"/>
    <dgm:cxn modelId="{AB36FAC3-0DBA-4288-8A6A-B84BB51C5171}" type="presOf" srcId="{D709F960-22DD-4293-9E1A-B0D1148405DB}" destId="{238D8FB8-CC4F-44B8-8968-2AA63EEF308A}" srcOrd="0" destOrd="0" presId="urn:microsoft.com/office/officeart/2008/layout/LinedList"/>
    <dgm:cxn modelId="{A3F071C5-C31F-4C33-A9BD-48054D058635}" srcId="{C0E7ABC5-C00B-4B14-BC74-DD3DA59CC68D}" destId="{0B22199B-A4E7-480F-90B8-10182966FA5F}" srcOrd="0" destOrd="0" parTransId="{22DE8664-1C51-4472-A6C1-788B77969A0C}" sibTransId="{14C1E520-00C6-47FA-8D39-97D248BF7015}"/>
    <dgm:cxn modelId="{9D2047DA-2F2F-40AB-B7A9-71EE5D3C7783}" type="presOf" srcId="{0B22199B-A4E7-480F-90B8-10182966FA5F}" destId="{9DB3FE44-3041-4E6D-AC91-C322A8FC74C7}" srcOrd="0" destOrd="0" presId="urn:microsoft.com/office/officeart/2008/layout/LinedList"/>
    <dgm:cxn modelId="{2753A8F2-1A0B-4C70-A612-B72E55075A2F}" type="presOf" srcId="{C70B1988-A7B4-43E2-9852-A03E56CAB4A5}" destId="{8195A75D-2DAA-414A-9C20-E042028C45A2}" srcOrd="0" destOrd="0" presId="urn:microsoft.com/office/officeart/2008/layout/LinedList"/>
    <dgm:cxn modelId="{E0705DF4-987C-410A-B0AF-200476B2F593}" type="presParOf" srcId="{7E15BB89-D8E9-4CD2-A9BD-4D9E116A744B}" destId="{FF3F114F-E017-4548-812D-576825A99098}" srcOrd="0" destOrd="0" presId="urn:microsoft.com/office/officeart/2008/layout/LinedList"/>
    <dgm:cxn modelId="{97E027FA-3A25-4A03-9239-5E5A0A37FFF5}" type="presParOf" srcId="{7E15BB89-D8E9-4CD2-A9BD-4D9E116A744B}" destId="{A1A3C46A-46BF-4675-ACE1-491563FCAF75}" srcOrd="1" destOrd="0" presId="urn:microsoft.com/office/officeart/2008/layout/LinedList"/>
    <dgm:cxn modelId="{18D1A829-CA78-4FF9-91C4-8669D49D2086}" type="presParOf" srcId="{A1A3C46A-46BF-4675-ACE1-491563FCAF75}" destId="{9DB3FE44-3041-4E6D-AC91-C322A8FC74C7}" srcOrd="0" destOrd="0" presId="urn:microsoft.com/office/officeart/2008/layout/LinedList"/>
    <dgm:cxn modelId="{E277FBE7-61F7-401A-B8ED-5FB8C9DCC1FD}" type="presParOf" srcId="{A1A3C46A-46BF-4675-ACE1-491563FCAF75}" destId="{D4F7A2B4-09ED-475C-B7F9-5592F40BFE4C}" srcOrd="1" destOrd="0" presId="urn:microsoft.com/office/officeart/2008/layout/LinedList"/>
    <dgm:cxn modelId="{E31D1192-B8B2-45D9-AC58-90000DED7E9A}" type="presParOf" srcId="{7E15BB89-D8E9-4CD2-A9BD-4D9E116A744B}" destId="{661C019E-F6CF-4AAC-B7AB-3B4C5D94B708}" srcOrd="2" destOrd="0" presId="urn:microsoft.com/office/officeart/2008/layout/LinedList"/>
    <dgm:cxn modelId="{C0765912-81C0-4ACD-BCFC-D9DF8F67F7FA}" type="presParOf" srcId="{7E15BB89-D8E9-4CD2-A9BD-4D9E116A744B}" destId="{00F399EC-4692-4207-A33C-0AEEF7525DFC}" srcOrd="3" destOrd="0" presId="urn:microsoft.com/office/officeart/2008/layout/LinedList"/>
    <dgm:cxn modelId="{D5CF81B8-346A-450E-AC09-6C78BFB47D49}" type="presParOf" srcId="{00F399EC-4692-4207-A33C-0AEEF7525DFC}" destId="{715D018E-9473-4D8F-8A3B-5276034DC6B6}" srcOrd="0" destOrd="0" presId="urn:microsoft.com/office/officeart/2008/layout/LinedList"/>
    <dgm:cxn modelId="{B3FC6957-5598-4949-A9DC-EAF248FE07D6}" type="presParOf" srcId="{00F399EC-4692-4207-A33C-0AEEF7525DFC}" destId="{13DAB84F-4F54-426B-AF29-8991482CFC78}" srcOrd="1" destOrd="0" presId="urn:microsoft.com/office/officeart/2008/layout/LinedList"/>
    <dgm:cxn modelId="{B762BB8E-0362-49B5-B0AF-46BEDA270038}" type="presParOf" srcId="{7E15BB89-D8E9-4CD2-A9BD-4D9E116A744B}" destId="{AE853CF3-EAD6-42A1-91C6-79D7118A0291}" srcOrd="4" destOrd="0" presId="urn:microsoft.com/office/officeart/2008/layout/LinedList"/>
    <dgm:cxn modelId="{349EA4DE-91A7-4292-B9B0-9CC306C6A6D6}" type="presParOf" srcId="{7E15BB89-D8E9-4CD2-A9BD-4D9E116A744B}" destId="{F5568E28-42C3-48A7-86E6-E5D0CF1E6FB1}" srcOrd="5" destOrd="0" presId="urn:microsoft.com/office/officeart/2008/layout/LinedList"/>
    <dgm:cxn modelId="{3D046ED3-1787-4144-AC49-F2BB3F92230D}" type="presParOf" srcId="{F5568E28-42C3-48A7-86E6-E5D0CF1E6FB1}" destId="{E945EF72-2408-4E13-B353-2D3A4B7055E7}" srcOrd="0" destOrd="0" presId="urn:microsoft.com/office/officeart/2008/layout/LinedList"/>
    <dgm:cxn modelId="{13D85DA7-E6E2-426F-8646-E88583EF8F64}" type="presParOf" srcId="{F5568E28-42C3-48A7-86E6-E5D0CF1E6FB1}" destId="{60D93EE3-A4A9-4D0A-BB90-9FB0AC754B65}" srcOrd="1" destOrd="0" presId="urn:microsoft.com/office/officeart/2008/layout/LinedList"/>
    <dgm:cxn modelId="{DFCD31AE-AF21-45EB-BF19-8513829E8310}" type="presParOf" srcId="{7E15BB89-D8E9-4CD2-A9BD-4D9E116A744B}" destId="{8E1DAEE8-FA4C-4C85-99A5-3827717BCC00}" srcOrd="6" destOrd="0" presId="urn:microsoft.com/office/officeart/2008/layout/LinedList"/>
    <dgm:cxn modelId="{585CC549-75B1-43F3-8F42-8BD387F77153}" type="presParOf" srcId="{7E15BB89-D8E9-4CD2-A9BD-4D9E116A744B}" destId="{05AFB4C3-1543-4CF2-8304-018B3D580A3B}" srcOrd="7" destOrd="0" presId="urn:microsoft.com/office/officeart/2008/layout/LinedList"/>
    <dgm:cxn modelId="{7592A824-F29B-43F8-BED7-08B4D5536559}" type="presParOf" srcId="{05AFB4C3-1543-4CF2-8304-018B3D580A3B}" destId="{238D8FB8-CC4F-44B8-8968-2AA63EEF308A}" srcOrd="0" destOrd="0" presId="urn:microsoft.com/office/officeart/2008/layout/LinedList"/>
    <dgm:cxn modelId="{29EEA7B8-54D9-4FDB-8549-041451F2D25C}" type="presParOf" srcId="{05AFB4C3-1543-4CF2-8304-018B3D580A3B}" destId="{6975DBEA-B3AE-4236-ACB1-91A6312B2BF2}" srcOrd="1" destOrd="0" presId="urn:microsoft.com/office/officeart/2008/layout/LinedList"/>
    <dgm:cxn modelId="{C887F01E-A33C-4076-BD98-6C7BB5D376C8}" type="presParOf" srcId="{7E15BB89-D8E9-4CD2-A9BD-4D9E116A744B}" destId="{EA397627-BD62-4A21-BADE-6CA2079462C9}" srcOrd="8" destOrd="0" presId="urn:microsoft.com/office/officeart/2008/layout/LinedList"/>
    <dgm:cxn modelId="{F3E0A6AE-78B4-4CF1-B82B-1857DF52E641}" type="presParOf" srcId="{7E15BB89-D8E9-4CD2-A9BD-4D9E116A744B}" destId="{1FC91807-AB2B-4966-BA9A-3A9FF946F612}" srcOrd="9" destOrd="0" presId="urn:microsoft.com/office/officeart/2008/layout/LinedList"/>
    <dgm:cxn modelId="{E0BC7AFD-4BC3-4FA8-94A6-83A7BF635D84}" type="presParOf" srcId="{1FC91807-AB2B-4966-BA9A-3A9FF946F612}" destId="{8195A75D-2DAA-414A-9C20-E042028C45A2}" srcOrd="0" destOrd="0" presId="urn:microsoft.com/office/officeart/2008/layout/LinedList"/>
    <dgm:cxn modelId="{05B81379-4760-4A8D-B66A-8041262696A1}" type="presParOf" srcId="{1FC91807-AB2B-4966-BA9A-3A9FF946F612}" destId="{5299E483-A28B-4609-A0AE-A6204F8FECC1}"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8349F8-C627-4FBF-A05E-C59BAC98D096}"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en-US"/>
        </a:p>
      </dgm:t>
    </dgm:pt>
    <dgm:pt modelId="{3AFD509B-D2D3-45D6-9CD1-A7B4EECE37E7}">
      <dgm:prSet phldrT="[Text]"/>
      <dgm:spPr/>
      <dgm:t>
        <a:bodyPr/>
        <a:lstStyle/>
        <a:p>
          <a:r>
            <a:rPr lang="en-US" dirty="0"/>
            <a:t>The language of assessment for K-3 students whose home language is Spanish and who have not yet reached partial proficiency in English. </a:t>
          </a:r>
        </a:p>
      </dgm:t>
      <dgm:extLst>
        <a:ext uri="{E40237B7-FDA0-4F09-8148-C483321AD2D9}">
          <dgm14:cNvPr xmlns:dgm14="http://schemas.microsoft.com/office/drawing/2010/diagram" id="0" name="" descr="The language of assessment for K-3 students whose home language is Spanish and who have not yet reached partial proficiency in English. &#10;The level of English proficiency at which the student demonstrates partial proficiency or higher in English and must take at least one of the state board approved interim reading assessments in English.&#10;Students who receive instruction in both English and Spanish may take the approved interim reading assessment in Spanish to determine whether the student has a significant reading deficiency. An assessment in English must be administered at least annually.&#10;"/>
        </a:ext>
      </dgm:extLst>
    </dgm:pt>
    <dgm:pt modelId="{42362AA9-2D4B-4E9B-B117-7BE2A5C0AACB}" type="parTrans" cxnId="{4F79F8D1-A49C-4D61-91DD-2D1F3694E308}">
      <dgm:prSet/>
      <dgm:spPr/>
      <dgm:t>
        <a:bodyPr/>
        <a:lstStyle/>
        <a:p>
          <a:endParaRPr lang="en-US"/>
        </a:p>
      </dgm:t>
    </dgm:pt>
    <dgm:pt modelId="{2E62A8A2-6B81-4753-9E0A-B5FACB57E777}" type="sibTrans" cxnId="{4F79F8D1-A49C-4D61-91DD-2D1F3694E308}">
      <dgm:prSet/>
      <dgm:spPr/>
      <dgm:t>
        <a:bodyPr/>
        <a:lstStyle/>
        <a:p>
          <a:endParaRPr lang="en-US"/>
        </a:p>
      </dgm:t>
    </dgm:pt>
    <dgm:pt modelId="{A2607F92-E59B-451B-A451-6884C4ABB346}">
      <dgm:prSet phldrT="[Text]"/>
      <dgm:spPr/>
      <dgm:t>
        <a:bodyPr/>
        <a:lstStyle/>
        <a:p>
          <a:r>
            <a:rPr lang="en-US" dirty="0"/>
            <a:t>The level of English proficiency at which the student demonstrates partial proficiency or higher in English and must take at least one of the state board approved interim reading assessments in English.</a:t>
          </a:r>
        </a:p>
      </dgm:t>
      <dgm:extLst>
        <a:ext uri="{E40237B7-FDA0-4F09-8148-C483321AD2D9}">
          <dgm14:cNvPr xmlns:dgm14="http://schemas.microsoft.com/office/drawing/2010/diagram" id="0" name="" descr="The language of assessment for K-3 students whose home language is Spanish and who have not yet reached partial proficiency in English. &#10;The level of English proficiency at which the student demonstrates partial proficiency or higher in English and must take at least one of the state board approved interim reading assessments in English.&#10;Students who receive instruction in both English and Spanish may take the approved interim reading assessment in Spanish to determine whether the student has a significant reading deficiency. An assessment in English must be administered at least annually.&#10;"/>
        </a:ext>
      </dgm:extLst>
    </dgm:pt>
    <dgm:pt modelId="{D95F00B5-A087-4B32-BCD6-DFEE13ACFC62}" type="parTrans" cxnId="{37731175-B3FD-4F7F-A5A8-AA0A9FB555C3}">
      <dgm:prSet/>
      <dgm:spPr/>
      <dgm:t>
        <a:bodyPr/>
        <a:lstStyle/>
        <a:p>
          <a:endParaRPr lang="en-US"/>
        </a:p>
      </dgm:t>
    </dgm:pt>
    <dgm:pt modelId="{1F99C792-3AC8-475E-8821-8DE0C24BA4D9}" type="sibTrans" cxnId="{37731175-B3FD-4F7F-A5A8-AA0A9FB555C3}">
      <dgm:prSet/>
      <dgm:spPr/>
      <dgm:t>
        <a:bodyPr/>
        <a:lstStyle/>
        <a:p>
          <a:endParaRPr lang="en-US"/>
        </a:p>
      </dgm:t>
    </dgm:pt>
    <dgm:pt modelId="{EA00F169-21C6-4FD1-9F7D-7DA424DED043}">
      <dgm:prSet/>
      <dgm:spPr/>
      <dgm:t>
        <a:bodyPr/>
        <a:lstStyle/>
        <a:p>
          <a:r>
            <a:rPr lang="en-US" dirty="0"/>
            <a:t>Students who receive instruction in both English and Spanish may take the approved interim reading assessment in Spanish to determine whether the student has a significant reading deficiency. An assessment in English must be administered at least annually.</a:t>
          </a:r>
        </a:p>
      </dgm:t>
      <dgm:extLst>
        <a:ext uri="{E40237B7-FDA0-4F09-8148-C483321AD2D9}">
          <dgm14:cNvPr xmlns:dgm14="http://schemas.microsoft.com/office/drawing/2010/diagram" id="0" name="" descr="The language of assessment for K-3 students whose home language is Spanish and who have not yet reached partial proficiency in English. &#10;The level of English proficiency at which the student demonstrates partial proficiency or higher in English and must take at least one of the state board approved interim reading assessments in English.&#10;Students who receive instruction in both English and Spanish may take the approved interim reading assessment in Spanish to determine whether the student has a significant reading deficiency. An assessment in English must be administered at least annually.&#10;"/>
        </a:ext>
      </dgm:extLst>
    </dgm:pt>
    <dgm:pt modelId="{D2DEAEBC-7219-4F95-AF74-941A0A82D1A0}" type="parTrans" cxnId="{60680D03-8078-4050-B6BB-31C14DEB3B40}">
      <dgm:prSet/>
      <dgm:spPr/>
      <dgm:t>
        <a:bodyPr/>
        <a:lstStyle/>
        <a:p>
          <a:endParaRPr lang="en-US"/>
        </a:p>
      </dgm:t>
    </dgm:pt>
    <dgm:pt modelId="{1E1E330B-8ABB-4C7F-BD62-248965451CCC}" type="sibTrans" cxnId="{60680D03-8078-4050-B6BB-31C14DEB3B40}">
      <dgm:prSet/>
      <dgm:spPr/>
      <dgm:t>
        <a:bodyPr/>
        <a:lstStyle/>
        <a:p>
          <a:endParaRPr lang="en-US"/>
        </a:p>
      </dgm:t>
    </dgm:pt>
    <dgm:pt modelId="{509A8770-AC24-47B6-A139-8F9CFE31ABC4}" type="pres">
      <dgm:prSet presAssocID="{9A8349F8-C627-4FBF-A05E-C59BAC98D096}" presName="Name0" presStyleCnt="0">
        <dgm:presLayoutVars>
          <dgm:chMax val="7"/>
          <dgm:chPref val="7"/>
          <dgm:dir/>
        </dgm:presLayoutVars>
      </dgm:prSet>
      <dgm:spPr/>
    </dgm:pt>
    <dgm:pt modelId="{F0AACFBA-18DA-4103-AC6F-2259E1DA3672}" type="pres">
      <dgm:prSet presAssocID="{9A8349F8-C627-4FBF-A05E-C59BAC98D096}" presName="Name1" presStyleCnt="0"/>
      <dgm:spPr/>
    </dgm:pt>
    <dgm:pt modelId="{D8029B68-3F23-4CA6-A0C7-5AC94F790C7D}" type="pres">
      <dgm:prSet presAssocID="{9A8349F8-C627-4FBF-A05E-C59BAC98D096}" presName="cycle" presStyleCnt="0"/>
      <dgm:spPr/>
    </dgm:pt>
    <dgm:pt modelId="{72D0332F-C204-45AB-B11D-FAC7E1B1C017}" type="pres">
      <dgm:prSet presAssocID="{9A8349F8-C627-4FBF-A05E-C59BAC98D096}" presName="srcNode" presStyleLbl="node1" presStyleIdx="0" presStyleCnt="3"/>
      <dgm:spPr/>
    </dgm:pt>
    <dgm:pt modelId="{22F15CE9-3F2B-4A73-85E4-5F867BE1C5CA}" type="pres">
      <dgm:prSet presAssocID="{9A8349F8-C627-4FBF-A05E-C59BAC98D096}" presName="conn" presStyleLbl="parChTrans1D2" presStyleIdx="0" presStyleCnt="1"/>
      <dgm:spPr/>
    </dgm:pt>
    <dgm:pt modelId="{BC7A6394-CEDC-46D5-9702-C55A529D344D}" type="pres">
      <dgm:prSet presAssocID="{9A8349F8-C627-4FBF-A05E-C59BAC98D096}" presName="extraNode" presStyleLbl="node1" presStyleIdx="0" presStyleCnt="3"/>
      <dgm:spPr/>
    </dgm:pt>
    <dgm:pt modelId="{84772924-5E6A-4306-914C-27F75FFF7677}" type="pres">
      <dgm:prSet presAssocID="{9A8349F8-C627-4FBF-A05E-C59BAC98D096}" presName="dstNode" presStyleLbl="node1" presStyleIdx="0" presStyleCnt="3"/>
      <dgm:spPr/>
    </dgm:pt>
    <dgm:pt modelId="{F5D9EE9A-4421-4D49-B88E-872A42ECFFD7}" type="pres">
      <dgm:prSet presAssocID="{3AFD509B-D2D3-45D6-9CD1-A7B4EECE37E7}" presName="text_1" presStyleLbl="node1" presStyleIdx="0" presStyleCnt="3" custLinFactNeighborX="-204" custLinFactNeighborY="-2152">
        <dgm:presLayoutVars>
          <dgm:bulletEnabled val="1"/>
        </dgm:presLayoutVars>
      </dgm:prSet>
      <dgm:spPr/>
    </dgm:pt>
    <dgm:pt modelId="{3B32613F-44F8-42CF-98D4-2A93229E9DF2}" type="pres">
      <dgm:prSet presAssocID="{3AFD509B-D2D3-45D6-9CD1-A7B4EECE37E7}" presName="accent_1" presStyleCnt="0"/>
      <dgm:spPr/>
    </dgm:pt>
    <dgm:pt modelId="{6FD9DA41-59F7-4966-9AAE-75F53BD5E74C}" type="pres">
      <dgm:prSet presAssocID="{3AFD509B-D2D3-45D6-9CD1-A7B4EECE37E7}" presName="accentRepeatNode" presStyleLbl="solidFgAcc1" presStyleIdx="0" presStyleCnt="3"/>
      <dgm:spPr/>
    </dgm:pt>
    <dgm:pt modelId="{531050F9-7A4C-4BB3-9B01-73F2E30E51FE}" type="pres">
      <dgm:prSet presAssocID="{A2607F92-E59B-451B-A451-6884C4ABB346}" presName="text_2" presStyleLbl="node1" presStyleIdx="1" presStyleCnt="3">
        <dgm:presLayoutVars>
          <dgm:bulletEnabled val="1"/>
        </dgm:presLayoutVars>
      </dgm:prSet>
      <dgm:spPr/>
    </dgm:pt>
    <dgm:pt modelId="{3E37F1A1-9415-4585-AFFC-AAE3FFDDC90F}" type="pres">
      <dgm:prSet presAssocID="{A2607F92-E59B-451B-A451-6884C4ABB346}" presName="accent_2" presStyleCnt="0"/>
      <dgm:spPr/>
    </dgm:pt>
    <dgm:pt modelId="{7A097C79-35FF-4981-AB45-11B1AD20E039}" type="pres">
      <dgm:prSet presAssocID="{A2607F92-E59B-451B-A451-6884C4ABB346}" presName="accentRepeatNode" presStyleLbl="solidFgAcc1" presStyleIdx="1" presStyleCnt="3"/>
      <dgm:spPr/>
    </dgm:pt>
    <dgm:pt modelId="{7C97B62C-9E2F-48EE-A132-0F5D2CDD111A}" type="pres">
      <dgm:prSet presAssocID="{EA00F169-21C6-4FD1-9F7D-7DA424DED043}" presName="text_3" presStyleLbl="node1" presStyleIdx="2" presStyleCnt="3">
        <dgm:presLayoutVars>
          <dgm:bulletEnabled val="1"/>
        </dgm:presLayoutVars>
      </dgm:prSet>
      <dgm:spPr/>
    </dgm:pt>
    <dgm:pt modelId="{AA274831-D6FC-4000-84CA-C8CFFEF069FF}" type="pres">
      <dgm:prSet presAssocID="{EA00F169-21C6-4FD1-9F7D-7DA424DED043}" presName="accent_3" presStyleCnt="0"/>
      <dgm:spPr/>
    </dgm:pt>
    <dgm:pt modelId="{DAD20218-7C4C-471D-BA5B-8EA8C3488881}" type="pres">
      <dgm:prSet presAssocID="{EA00F169-21C6-4FD1-9F7D-7DA424DED043}" presName="accentRepeatNode" presStyleLbl="solidFgAcc1" presStyleIdx="2" presStyleCnt="3"/>
      <dgm:spPr/>
    </dgm:pt>
  </dgm:ptLst>
  <dgm:cxnLst>
    <dgm:cxn modelId="{60680D03-8078-4050-B6BB-31C14DEB3B40}" srcId="{9A8349F8-C627-4FBF-A05E-C59BAC98D096}" destId="{EA00F169-21C6-4FD1-9F7D-7DA424DED043}" srcOrd="2" destOrd="0" parTransId="{D2DEAEBC-7219-4F95-AF74-941A0A82D1A0}" sibTransId="{1E1E330B-8ABB-4C7F-BD62-248965451CCC}"/>
    <dgm:cxn modelId="{A2B65F18-40A1-44E5-BABD-37DA909923F7}" type="presOf" srcId="{3AFD509B-D2D3-45D6-9CD1-A7B4EECE37E7}" destId="{F5D9EE9A-4421-4D49-B88E-872A42ECFFD7}" srcOrd="0" destOrd="0" presId="urn:microsoft.com/office/officeart/2008/layout/VerticalCurvedList"/>
    <dgm:cxn modelId="{9320D022-8BF2-451F-833E-049CDCFF7E51}" type="presOf" srcId="{EA00F169-21C6-4FD1-9F7D-7DA424DED043}" destId="{7C97B62C-9E2F-48EE-A132-0F5D2CDD111A}" srcOrd="0" destOrd="0" presId="urn:microsoft.com/office/officeart/2008/layout/VerticalCurvedList"/>
    <dgm:cxn modelId="{27A4184F-4952-4C1D-B3F0-DC685CB27D20}" type="presOf" srcId="{9A8349F8-C627-4FBF-A05E-C59BAC98D096}" destId="{509A8770-AC24-47B6-A139-8F9CFE31ABC4}" srcOrd="0" destOrd="0" presId="urn:microsoft.com/office/officeart/2008/layout/VerticalCurvedList"/>
    <dgm:cxn modelId="{37731175-B3FD-4F7F-A5A8-AA0A9FB555C3}" srcId="{9A8349F8-C627-4FBF-A05E-C59BAC98D096}" destId="{A2607F92-E59B-451B-A451-6884C4ABB346}" srcOrd="1" destOrd="0" parTransId="{D95F00B5-A087-4B32-BCD6-DFEE13ACFC62}" sibTransId="{1F99C792-3AC8-475E-8821-8DE0C24BA4D9}"/>
    <dgm:cxn modelId="{0F63228B-A493-45C9-BC48-B0900AFA12F4}" type="presOf" srcId="{A2607F92-E59B-451B-A451-6884C4ABB346}" destId="{531050F9-7A4C-4BB3-9B01-73F2E30E51FE}" srcOrd="0" destOrd="0" presId="urn:microsoft.com/office/officeart/2008/layout/VerticalCurvedList"/>
    <dgm:cxn modelId="{A4024D92-B07C-40F4-BB1A-34B980F8918B}" type="presOf" srcId="{2E62A8A2-6B81-4753-9E0A-B5FACB57E777}" destId="{22F15CE9-3F2B-4A73-85E4-5F867BE1C5CA}" srcOrd="0" destOrd="0" presId="urn:microsoft.com/office/officeart/2008/layout/VerticalCurvedList"/>
    <dgm:cxn modelId="{4F79F8D1-A49C-4D61-91DD-2D1F3694E308}" srcId="{9A8349F8-C627-4FBF-A05E-C59BAC98D096}" destId="{3AFD509B-D2D3-45D6-9CD1-A7B4EECE37E7}" srcOrd="0" destOrd="0" parTransId="{42362AA9-2D4B-4E9B-B117-7BE2A5C0AACB}" sibTransId="{2E62A8A2-6B81-4753-9E0A-B5FACB57E777}"/>
    <dgm:cxn modelId="{B746308D-0287-42C7-AD04-02B3C99B0BAF}" type="presParOf" srcId="{509A8770-AC24-47B6-A139-8F9CFE31ABC4}" destId="{F0AACFBA-18DA-4103-AC6F-2259E1DA3672}" srcOrd="0" destOrd="0" presId="urn:microsoft.com/office/officeart/2008/layout/VerticalCurvedList"/>
    <dgm:cxn modelId="{1021DE9C-9F73-4FC5-A965-D5B2773DF88B}" type="presParOf" srcId="{F0AACFBA-18DA-4103-AC6F-2259E1DA3672}" destId="{D8029B68-3F23-4CA6-A0C7-5AC94F790C7D}" srcOrd="0" destOrd="0" presId="urn:microsoft.com/office/officeart/2008/layout/VerticalCurvedList"/>
    <dgm:cxn modelId="{20CA7CFE-075D-4DE1-A002-B5CCFEB56DC1}" type="presParOf" srcId="{D8029B68-3F23-4CA6-A0C7-5AC94F790C7D}" destId="{72D0332F-C204-45AB-B11D-FAC7E1B1C017}" srcOrd="0" destOrd="0" presId="urn:microsoft.com/office/officeart/2008/layout/VerticalCurvedList"/>
    <dgm:cxn modelId="{1C1103C0-073C-40C5-B505-134EF5DD989B}" type="presParOf" srcId="{D8029B68-3F23-4CA6-A0C7-5AC94F790C7D}" destId="{22F15CE9-3F2B-4A73-85E4-5F867BE1C5CA}" srcOrd="1" destOrd="0" presId="urn:microsoft.com/office/officeart/2008/layout/VerticalCurvedList"/>
    <dgm:cxn modelId="{1318C10C-6208-4137-8DA7-57E4D6152DFE}" type="presParOf" srcId="{D8029B68-3F23-4CA6-A0C7-5AC94F790C7D}" destId="{BC7A6394-CEDC-46D5-9702-C55A529D344D}" srcOrd="2" destOrd="0" presId="urn:microsoft.com/office/officeart/2008/layout/VerticalCurvedList"/>
    <dgm:cxn modelId="{74F1A7E7-02D2-4311-A818-4086E26064F8}" type="presParOf" srcId="{D8029B68-3F23-4CA6-A0C7-5AC94F790C7D}" destId="{84772924-5E6A-4306-914C-27F75FFF7677}" srcOrd="3" destOrd="0" presId="urn:microsoft.com/office/officeart/2008/layout/VerticalCurvedList"/>
    <dgm:cxn modelId="{6D2BFBD1-08FA-4DB2-8432-1C56ABAB1248}" type="presParOf" srcId="{F0AACFBA-18DA-4103-AC6F-2259E1DA3672}" destId="{F5D9EE9A-4421-4D49-B88E-872A42ECFFD7}" srcOrd="1" destOrd="0" presId="urn:microsoft.com/office/officeart/2008/layout/VerticalCurvedList"/>
    <dgm:cxn modelId="{2E174920-ABCF-4ECF-A624-BBAD8D095E7F}" type="presParOf" srcId="{F0AACFBA-18DA-4103-AC6F-2259E1DA3672}" destId="{3B32613F-44F8-42CF-98D4-2A93229E9DF2}" srcOrd="2" destOrd="0" presId="urn:microsoft.com/office/officeart/2008/layout/VerticalCurvedList"/>
    <dgm:cxn modelId="{9588BF9E-FF64-45C1-B2F6-AFB238221C41}" type="presParOf" srcId="{3B32613F-44F8-42CF-98D4-2A93229E9DF2}" destId="{6FD9DA41-59F7-4966-9AAE-75F53BD5E74C}" srcOrd="0" destOrd="0" presId="urn:microsoft.com/office/officeart/2008/layout/VerticalCurvedList"/>
    <dgm:cxn modelId="{D9AF3DB5-5FD3-498E-9A56-ED0C4A8F8E3D}" type="presParOf" srcId="{F0AACFBA-18DA-4103-AC6F-2259E1DA3672}" destId="{531050F9-7A4C-4BB3-9B01-73F2E30E51FE}" srcOrd="3" destOrd="0" presId="urn:microsoft.com/office/officeart/2008/layout/VerticalCurvedList"/>
    <dgm:cxn modelId="{4D28EABF-BF38-4813-8E7D-409F01165ADE}" type="presParOf" srcId="{F0AACFBA-18DA-4103-AC6F-2259E1DA3672}" destId="{3E37F1A1-9415-4585-AFFC-AAE3FFDDC90F}" srcOrd="4" destOrd="0" presId="urn:microsoft.com/office/officeart/2008/layout/VerticalCurvedList"/>
    <dgm:cxn modelId="{3BAACB14-3991-4DAC-B0D0-34DF300D25CE}" type="presParOf" srcId="{3E37F1A1-9415-4585-AFFC-AAE3FFDDC90F}" destId="{7A097C79-35FF-4981-AB45-11B1AD20E039}" srcOrd="0" destOrd="0" presId="urn:microsoft.com/office/officeart/2008/layout/VerticalCurvedList"/>
    <dgm:cxn modelId="{BC009945-7614-45FF-802A-BE481EF5FB00}" type="presParOf" srcId="{F0AACFBA-18DA-4103-AC6F-2259E1DA3672}" destId="{7C97B62C-9E2F-48EE-A132-0F5D2CDD111A}" srcOrd="5" destOrd="0" presId="urn:microsoft.com/office/officeart/2008/layout/VerticalCurvedList"/>
    <dgm:cxn modelId="{BCFEA04F-6852-401A-830D-B9DE7130DB4D}" type="presParOf" srcId="{F0AACFBA-18DA-4103-AC6F-2259E1DA3672}" destId="{AA274831-D6FC-4000-84CA-C8CFFEF069FF}" srcOrd="6" destOrd="0" presId="urn:microsoft.com/office/officeart/2008/layout/VerticalCurvedList"/>
    <dgm:cxn modelId="{B54687F7-0D2C-41ED-8777-B5D7F7C9F25C}" type="presParOf" srcId="{AA274831-D6FC-4000-84CA-C8CFFEF069FF}" destId="{DAD20218-7C4C-471D-BA5B-8EA8C348888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7C5371-B751-48C1-BB44-B37104506EC8}" type="doc">
      <dgm:prSet loTypeId="urn:microsoft.com/office/officeart/2005/8/layout/venn2" loCatId="relationship" qsTypeId="urn:microsoft.com/office/officeart/2005/8/quickstyle/simple1" qsCatId="simple" csTypeId="urn:microsoft.com/office/officeart/2005/8/colors/accent3_3" csCatId="accent3" phldr="1"/>
      <dgm:spPr/>
      <dgm:t>
        <a:bodyPr/>
        <a:lstStyle/>
        <a:p>
          <a:endParaRPr lang="en-US"/>
        </a:p>
      </dgm:t>
    </dgm:pt>
    <dgm:pt modelId="{AACFA6B7-8C35-4243-90AA-F5EFB2EBAC67}">
      <dgm:prSet phldrT="[Text]"/>
      <dgm:spPr/>
      <dgm:t>
        <a:bodyPr/>
        <a:lstStyle/>
        <a:p>
          <a:r>
            <a:rPr lang="en-US" dirty="0">
              <a:solidFill>
                <a:schemeClr val="tx1"/>
              </a:solidFill>
            </a:rPr>
            <a:t>BODY OF EVIDENCE</a:t>
          </a:r>
        </a:p>
      </dgm:t>
    </dgm:pt>
    <dgm:pt modelId="{2687B6B4-D454-4AA7-BF44-9BA143BC0429}" type="parTrans" cxnId="{DA6C372C-CD4A-454C-9A92-68608783EDEF}">
      <dgm:prSet/>
      <dgm:spPr/>
      <dgm:t>
        <a:bodyPr/>
        <a:lstStyle/>
        <a:p>
          <a:endParaRPr lang="en-US"/>
        </a:p>
      </dgm:t>
    </dgm:pt>
    <dgm:pt modelId="{74F211C2-3566-478C-BAAE-1D1B15DB574A}" type="sibTrans" cxnId="{DA6C372C-CD4A-454C-9A92-68608783EDEF}">
      <dgm:prSet/>
      <dgm:spPr/>
      <dgm:t>
        <a:bodyPr/>
        <a:lstStyle/>
        <a:p>
          <a:endParaRPr lang="en-US"/>
        </a:p>
      </dgm:t>
    </dgm:pt>
    <dgm:pt modelId="{872E6B8E-50D5-4F7A-A663-AB1543D421F7}">
      <dgm:prSet phldrT="[Text]"/>
      <dgm:spPr/>
      <dgm:t>
        <a:bodyPr/>
        <a:lstStyle/>
        <a:p>
          <a:r>
            <a:rPr lang="en-US" dirty="0">
              <a:solidFill>
                <a:schemeClr val="tx1"/>
              </a:solidFill>
            </a:rPr>
            <a:t>ACCESS and additional ELD data</a:t>
          </a:r>
        </a:p>
      </dgm:t>
    </dgm:pt>
    <dgm:pt modelId="{B8059549-EB80-4CF4-8DCE-74C82DDC105F}" type="parTrans" cxnId="{A268ECDB-4C60-4DBA-A067-A6A3FA321F14}">
      <dgm:prSet/>
      <dgm:spPr/>
      <dgm:t>
        <a:bodyPr/>
        <a:lstStyle/>
        <a:p>
          <a:endParaRPr lang="en-US"/>
        </a:p>
      </dgm:t>
    </dgm:pt>
    <dgm:pt modelId="{5F9EDE78-BC25-43AF-B9CA-0675642FAA0D}" type="sibTrans" cxnId="{A268ECDB-4C60-4DBA-A067-A6A3FA321F14}">
      <dgm:prSet/>
      <dgm:spPr/>
      <dgm:t>
        <a:bodyPr/>
        <a:lstStyle/>
        <a:p>
          <a:endParaRPr lang="en-US"/>
        </a:p>
      </dgm:t>
    </dgm:pt>
    <dgm:pt modelId="{9716CD1D-EB9C-456A-ADA7-5BFD12C3DB57}">
      <dgm:prSet phldrT="[Text]"/>
      <dgm:spPr/>
      <dgm:t>
        <a:bodyPr/>
        <a:lstStyle/>
        <a:p>
          <a:r>
            <a:rPr lang="en-US" dirty="0">
              <a:solidFill>
                <a:schemeClr val="tx1"/>
              </a:solidFill>
            </a:rPr>
            <a:t>Diagnostic Assessment</a:t>
          </a:r>
        </a:p>
      </dgm:t>
    </dgm:pt>
    <dgm:pt modelId="{F08DF447-C758-4557-A300-7A3434F1B758}" type="parTrans" cxnId="{061732F0-FE48-4CC7-BFA2-26C32703614D}">
      <dgm:prSet/>
      <dgm:spPr/>
      <dgm:t>
        <a:bodyPr/>
        <a:lstStyle/>
        <a:p>
          <a:endParaRPr lang="en-US"/>
        </a:p>
      </dgm:t>
    </dgm:pt>
    <dgm:pt modelId="{A026F45A-23C2-4F21-8231-64204D79732C}" type="sibTrans" cxnId="{061732F0-FE48-4CC7-BFA2-26C32703614D}">
      <dgm:prSet/>
      <dgm:spPr/>
      <dgm:t>
        <a:bodyPr/>
        <a:lstStyle/>
        <a:p>
          <a:endParaRPr lang="en-US"/>
        </a:p>
      </dgm:t>
    </dgm:pt>
    <dgm:pt modelId="{607F5E3E-EFA6-4F0C-8754-243B635BE4C5}">
      <dgm:prSet phldrT="[Text]"/>
      <dgm:spPr/>
      <dgm:t>
        <a:bodyPr/>
        <a:lstStyle/>
        <a:p>
          <a:r>
            <a:rPr lang="en-US" dirty="0">
              <a:solidFill>
                <a:schemeClr val="tx1"/>
              </a:solidFill>
            </a:rPr>
            <a:t>Interim Assessment</a:t>
          </a:r>
        </a:p>
      </dgm:t>
    </dgm:pt>
    <dgm:pt modelId="{4BD8140F-082B-427E-B4F4-9DD7BB2287EF}" type="parTrans" cxnId="{C5CF158C-7579-4EC0-8C52-D14F0A09C272}">
      <dgm:prSet/>
      <dgm:spPr/>
      <dgm:t>
        <a:bodyPr/>
        <a:lstStyle/>
        <a:p>
          <a:endParaRPr lang="en-US"/>
        </a:p>
      </dgm:t>
    </dgm:pt>
    <dgm:pt modelId="{4C62097E-DE7C-48A4-87B6-EC4BF656AFEC}" type="sibTrans" cxnId="{C5CF158C-7579-4EC0-8C52-D14F0A09C272}">
      <dgm:prSet/>
      <dgm:spPr/>
      <dgm:t>
        <a:bodyPr/>
        <a:lstStyle/>
        <a:p>
          <a:endParaRPr lang="en-US"/>
        </a:p>
      </dgm:t>
    </dgm:pt>
    <dgm:pt modelId="{20FD06D6-1685-4BFB-A3CC-954926EF1C4D}" type="pres">
      <dgm:prSet presAssocID="{387C5371-B751-48C1-BB44-B37104506EC8}" presName="Name0" presStyleCnt="0">
        <dgm:presLayoutVars>
          <dgm:chMax val="7"/>
          <dgm:resizeHandles val="exact"/>
        </dgm:presLayoutVars>
      </dgm:prSet>
      <dgm:spPr/>
    </dgm:pt>
    <dgm:pt modelId="{EE9C4B62-7533-4EC8-B538-17DA0A0CD95E}" type="pres">
      <dgm:prSet presAssocID="{387C5371-B751-48C1-BB44-B37104506EC8}" presName="comp1" presStyleCnt="0"/>
      <dgm:spPr/>
    </dgm:pt>
    <dgm:pt modelId="{1F4EF897-99AE-4DAF-907F-E6542DB1F352}" type="pres">
      <dgm:prSet presAssocID="{387C5371-B751-48C1-BB44-B37104506EC8}" presName="circle1" presStyleLbl="node1" presStyleIdx="0" presStyleCnt="4"/>
      <dgm:spPr/>
    </dgm:pt>
    <dgm:pt modelId="{549BA9A6-4E71-4D72-9338-BCBAE65A2779}" type="pres">
      <dgm:prSet presAssocID="{387C5371-B751-48C1-BB44-B37104506EC8}" presName="c1text" presStyleLbl="node1" presStyleIdx="0" presStyleCnt="4">
        <dgm:presLayoutVars>
          <dgm:bulletEnabled val="1"/>
        </dgm:presLayoutVars>
      </dgm:prSet>
      <dgm:spPr/>
    </dgm:pt>
    <dgm:pt modelId="{D73D999F-B7C6-41A6-AC73-F3DFEF97806B}" type="pres">
      <dgm:prSet presAssocID="{387C5371-B751-48C1-BB44-B37104506EC8}" presName="comp2" presStyleCnt="0"/>
      <dgm:spPr/>
    </dgm:pt>
    <dgm:pt modelId="{3AB4AF62-3BF1-4D3F-85AD-A3F5ED8F2A4F}" type="pres">
      <dgm:prSet presAssocID="{387C5371-B751-48C1-BB44-B37104506EC8}" presName="circle2" presStyleLbl="node1" presStyleIdx="1" presStyleCnt="4"/>
      <dgm:spPr/>
    </dgm:pt>
    <dgm:pt modelId="{DE2FF524-F414-4641-8051-3B8DC3D565AB}" type="pres">
      <dgm:prSet presAssocID="{387C5371-B751-48C1-BB44-B37104506EC8}" presName="c2text" presStyleLbl="node1" presStyleIdx="1" presStyleCnt="4">
        <dgm:presLayoutVars>
          <dgm:bulletEnabled val="1"/>
        </dgm:presLayoutVars>
      </dgm:prSet>
      <dgm:spPr/>
    </dgm:pt>
    <dgm:pt modelId="{16B7490D-12D2-47FB-B499-57C912B9FCEF}" type="pres">
      <dgm:prSet presAssocID="{387C5371-B751-48C1-BB44-B37104506EC8}" presName="comp3" presStyleCnt="0"/>
      <dgm:spPr/>
    </dgm:pt>
    <dgm:pt modelId="{51220B27-15DB-4E95-B222-150927FB892A}" type="pres">
      <dgm:prSet presAssocID="{387C5371-B751-48C1-BB44-B37104506EC8}" presName="circle3" presStyleLbl="node1" presStyleIdx="2" presStyleCnt="4" custLinFactNeighborX="0" custLinFactNeighborY="0"/>
      <dgm:spPr/>
    </dgm:pt>
    <dgm:pt modelId="{16A3FF9E-0CD9-42C2-8406-1E266B6AE7FE}" type="pres">
      <dgm:prSet presAssocID="{387C5371-B751-48C1-BB44-B37104506EC8}" presName="c3text" presStyleLbl="node1" presStyleIdx="2" presStyleCnt="4">
        <dgm:presLayoutVars>
          <dgm:bulletEnabled val="1"/>
        </dgm:presLayoutVars>
      </dgm:prSet>
      <dgm:spPr/>
    </dgm:pt>
    <dgm:pt modelId="{3543C7BE-60C1-40E3-A4A4-D4B6D72197C1}" type="pres">
      <dgm:prSet presAssocID="{387C5371-B751-48C1-BB44-B37104506EC8}" presName="comp4" presStyleCnt="0"/>
      <dgm:spPr/>
    </dgm:pt>
    <dgm:pt modelId="{1193172F-171A-4888-8295-F9A5142DC587}" type="pres">
      <dgm:prSet presAssocID="{387C5371-B751-48C1-BB44-B37104506EC8}" presName="circle4" presStyleLbl="node1" presStyleIdx="3" presStyleCnt="4"/>
      <dgm:spPr/>
    </dgm:pt>
    <dgm:pt modelId="{1BD9FCDF-1694-4A4C-B41E-331D3BECB049}" type="pres">
      <dgm:prSet presAssocID="{387C5371-B751-48C1-BB44-B37104506EC8}" presName="c4text" presStyleLbl="node1" presStyleIdx="3" presStyleCnt="4">
        <dgm:presLayoutVars>
          <dgm:bulletEnabled val="1"/>
        </dgm:presLayoutVars>
      </dgm:prSet>
      <dgm:spPr/>
    </dgm:pt>
  </dgm:ptLst>
  <dgm:cxnLst>
    <dgm:cxn modelId="{9ECED121-B33D-4C79-9FA4-1DE685FE7998}" type="presOf" srcId="{607F5E3E-EFA6-4F0C-8754-243B635BE4C5}" destId="{1193172F-171A-4888-8295-F9A5142DC587}" srcOrd="0" destOrd="0" presId="urn:microsoft.com/office/officeart/2005/8/layout/venn2"/>
    <dgm:cxn modelId="{DA6C372C-CD4A-454C-9A92-68608783EDEF}" srcId="{387C5371-B751-48C1-BB44-B37104506EC8}" destId="{AACFA6B7-8C35-4243-90AA-F5EFB2EBAC67}" srcOrd="0" destOrd="0" parTransId="{2687B6B4-D454-4AA7-BF44-9BA143BC0429}" sibTransId="{74F211C2-3566-478C-BAAE-1D1B15DB574A}"/>
    <dgm:cxn modelId="{391D9536-4641-488C-A6F0-E61BD88011F2}" type="presOf" srcId="{9716CD1D-EB9C-456A-ADA7-5BFD12C3DB57}" destId="{16A3FF9E-0CD9-42C2-8406-1E266B6AE7FE}" srcOrd="1" destOrd="0" presId="urn:microsoft.com/office/officeart/2005/8/layout/venn2"/>
    <dgm:cxn modelId="{EDDA8D5B-2D31-4BF6-8FA6-E87C79DFBAE7}" type="presOf" srcId="{872E6B8E-50D5-4F7A-A663-AB1543D421F7}" destId="{DE2FF524-F414-4641-8051-3B8DC3D565AB}" srcOrd="1" destOrd="0" presId="urn:microsoft.com/office/officeart/2005/8/layout/venn2"/>
    <dgm:cxn modelId="{C5CF158C-7579-4EC0-8C52-D14F0A09C272}" srcId="{387C5371-B751-48C1-BB44-B37104506EC8}" destId="{607F5E3E-EFA6-4F0C-8754-243B635BE4C5}" srcOrd="3" destOrd="0" parTransId="{4BD8140F-082B-427E-B4F4-9DD7BB2287EF}" sibTransId="{4C62097E-DE7C-48A4-87B6-EC4BF656AFEC}"/>
    <dgm:cxn modelId="{357F00AA-7BD2-4CDA-B8B8-640331DCC7AD}" type="presOf" srcId="{AACFA6B7-8C35-4243-90AA-F5EFB2EBAC67}" destId="{1F4EF897-99AE-4DAF-907F-E6542DB1F352}" srcOrd="0" destOrd="0" presId="urn:microsoft.com/office/officeart/2005/8/layout/venn2"/>
    <dgm:cxn modelId="{864F16BA-05FB-4724-AAE5-89ADF4DF944E}" type="presOf" srcId="{387C5371-B751-48C1-BB44-B37104506EC8}" destId="{20FD06D6-1685-4BFB-A3CC-954926EF1C4D}" srcOrd="0" destOrd="0" presId="urn:microsoft.com/office/officeart/2005/8/layout/venn2"/>
    <dgm:cxn modelId="{D2F5F1D0-B4EB-4EBB-A6A5-7FD6EE97D19C}" type="presOf" srcId="{9716CD1D-EB9C-456A-ADA7-5BFD12C3DB57}" destId="{51220B27-15DB-4E95-B222-150927FB892A}" srcOrd="0" destOrd="0" presId="urn:microsoft.com/office/officeart/2005/8/layout/venn2"/>
    <dgm:cxn modelId="{43FCA4DA-1CDE-4582-A98D-69616A4FF8DB}" type="presOf" srcId="{607F5E3E-EFA6-4F0C-8754-243B635BE4C5}" destId="{1BD9FCDF-1694-4A4C-B41E-331D3BECB049}" srcOrd="1" destOrd="0" presId="urn:microsoft.com/office/officeart/2005/8/layout/venn2"/>
    <dgm:cxn modelId="{A268ECDB-4C60-4DBA-A067-A6A3FA321F14}" srcId="{387C5371-B751-48C1-BB44-B37104506EC8}" destId="{872E6B8E-50D5-4F7A-A663-AB1543D421F7}" srcOrd="1" destOrd="0" parTransId="{B8059549-EB80-4CF4-8DCE-74C82DDC105F}" sibTransId="{5F9EDE78-BC25-43AF-B9CA-0675642FAA0D}"/>
    <dgm:cxn modelId="{061732F0-FE48-4CC7-BFA2-26C32703614D}" srcId="{387C5371-B751-48C1-BB44-B37104506EC8}" destId="{9716CD1D-EB9C-456A-ADA7-5BFD12C3DB57}" srcOrd="2" destOrd="0" parTransId="{F08DF447-C758-4557-A300-7A3434F1B758}" sibTransId="{A026F45A-23C2-4F21-8231-64204D79732C}"/>
    <dgm:cxn modelId="{9C9B7CF5-2005-4984-8D11-C13BCE60A335}" type="presOf" srcId="{872E6B8E-50D5-4F7A-A663-AB1543D421F7}" destId="{3AB4AF62-3BF1-4D3F-85AD-A3F5ED8F2A4F}" srcOrd="0" destOrd="0" presId="urn:microsoft.com/office/officeart/2005/8/layout/venn2"/>
    <dgm:cxn modelId="{1823DCFC-A633-4337-8C84-6F67BF287709}" type="presOf" srcId="{AACFA6B7-8C35-4243-90AA-F5EFB2EBAC67}" destId="{549BA9A6-4E71-4D72-9338-BCBAE65A2779}" srcOrd="1" destOrd="0" presId="urn:microsoft.com/office/officeart/2005/8/layout/venn2"/>
    <dgm:cxn modelId="{2C4D6D8F-897B-4C63-AA03-60FC849BAAA1}" type="presParOf" srcId="{20FD06D6-1685-4BFB-A3CC-954926EF1C4D}" destId="{EE9C4B62-7533-4EC8-B538-17DA0A0CD95E}" srcOrd="0" destOrd="0" presId="urn:microsoft.com/office/officeart/2005/8/layout/venn2"/>
    <dgm:cxn modelId="{B9051243-8F42-488B-BCF9-D524BEF04E8F}" type="presParOf" srcId="{EE9C4B62-7533-4EC8-B538-17DA0A0CD95E}" destId="{1F4EF897-99AE-4DAF-907F-E6542DB1F352}" srcOrd="0" destOrd="0" presId="urn:microsoft.com/office/officeart/2005/8/layout/venn2"/>
    <dgm:cxn modelId="{DBE1BE04-2E09-4321-8248-C947FDDCD5DB}" type="presParOf" srcId="{EE9C4B62-7533-4EC8-B538-17DA0A0CD95E}" destId="{549BA9A6-4E71-4D72-9338-BCBAE65A2779}" srcOrd="1" destOrd="0" presId="urn:microsoft.com/office/officeart/2005/8/layout/venn2"/>
    <dgm:cxn modelId="{BFABEED3-B753-4049-8D20-1FFF7AB4F000}" type="presParOf" srcId="{20FD06D6-1685-4BFB-A3CC-954926EF1C4D}" destId="{D73D999F-B7C6-41A6-AC73-F3DFEF97806B}" srcOrd="1" destOrd="0" presId="urn:microsoft.com/office/officeart/2005/8/layout/venn2"/>
    <dgm:cxn modelId="{D1251A79-94E9-48A7-9A1B-185B76E6A6B7}" type="presParOf" srcId="{D73D999F-B7C6-41A6-AC73-F3DFEF97806B}" destId="{3AB4AF62-3BF1-4D3F-85AD-A3F5ED8F2A4F}" srcOrd="0" destOrd="0" presId="urn:microsoft.com/office/officeart/2005/8/layout/venn2"/>
    <dgm:cxn modelId="{4975DC9B-46E4-4963-B462-D3C5F408EBA8}" type="presParOf" srcId="{D73D999F-B7C6-41A6-AC73-F3DFEF97806B}" destId="{DE2FF524-F414-4641-8051-3B8DC3D565AB}" srcOrd="1" destOrd="0" presId="urn:microsoft.com/office/officeart/2005/8/layout/venn2"/>
    <dgm:cxn modelId="{09AE059B-3167-413B-AC81-CE36EA93F4B3}" type="presParOf" srcId="{20FD06D6-1685-4BFB-A3CC-954926EF1C4D}" destId="{16B7490D-12D2-47FB-B499-57C912B9FCEF}" srcOrd="2" destOrd="0" presId="urn:microsoft.com/office/officeart/2005/8/layout/venn2"/>
    <dgm:cxn modelId="{4EE7D998-C68E-49FD-98D6-9078D4D6B0D7}" type="presParOf" srcId="{16B7490D-12D2-47FB-B499-57C912B9FCEF}" destId="{51220B27-15DB-4E95-B222-150927FB892A}" srcOrd="0" destOrd="0" presId="urn:microsoft.com/office/officeart/2005/8/layout/venn2"/>
    <dgm:cxn modelId="{BBD07951-3A19-4BC8-AC0A-47AD92B61D2A}" type="presParOf" srcId="{16B7490D-12D2-47FB-B499-57C912B9FCEF}" destId="{16A3FF9E-0CD9-42C2-8406-1E266B6AE7FE}" srcOrd="1" destOrd="0" presId="urn:microsoft.com/office/officeart/2005/8/layout/venn2"/>
    <dgm:cxn modelId="{676B122D-E5B6-410F-931F-399822699E99}" type="presParOf" srcId="{20FD06D6-1685-4BFB-A3CC-954926EF1C4D}" destId="{3543C7BE-60C1-40E3-A4A4-D4B6D72197C1}" srcOrd="3" destOrd="0" presId="urn:microsoft.com/office/officeart/2005/8/layout/venn2"/>
    <dgm:cxn modelId="{2F1BA0AD-C4DE-49AC-89F7-C78F57BA081E}" type="presParOf" srcId="{3543C7BE-60C1-40E3-A4A4-D4B6D72197C1}" destId="{1193172F-171A-4888-8295-F9A5142DC587}" srcOrd="0" destOrd="0" presId="urn:microsoft.com/office/officeart/2005/8/layout/venn2"/>
    <dgm:cxn modelId="{159FD23E-283A-455B-B873-0546E5D24C62}" type="presParOf" srcId="{3543C7BE-60C1-40E3-A4A4-D4B6D72197C1}" destId="{1BD9FCDF-1694-4A4C-B41E-331D3BECB049}" srcOrd="1" destOrd="0" presId="urn:microsoft.com/office/officeart/2005/8/layout/venn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34C89B3A-70A2-44B1-95F1-472AEC50DFC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2DD4AF5-1F29-4F64-B5AE-957342FBA0EA}">
      <dgm:prSet/>
      <dgm:spPr/>
      <dgm:t>
        <a:bodyPr/>
        <a:lstStyle/>
        <a:p>
          <a:r>
            <a:rPr lang="en-US" dirty="0"/>
            <a:t>When analyzing the body of evidence, several factors may be considered to confirm or refute an SRD designation for an EL such as: </a:t>
          </a:r>
        </a:p>
      </dgm:t>
    </dgm:pt>
    <dgm:pt modelId="{50EF5474-B300-4E4F-B201-BA2C5DA46FEF}" type="parTrans" cxnId="{47EA705A-6078-4166-83A4-FA93A2E35357}">
      <dgm:prSet/>
      <dgm:spPr/>
      <dgm:t>
        <a:bodyPr/>
        <a:lstStyle/>
        <a:p>
          <a:endParaRPr lang="en-US"/>
        </a:p>
      </dgm:t>
    </dgm:pt>
    <dgm:pt modelId="{C9072611-32C1-468A-BB57-E871E737A5BA}" type="sibTrans" cxnId="{47EA705A-6078-4166-83A4-FA93A2E35357}">
      <dgm:prSet/>
      <dgm:spPr/>
      <dgm:t>
        <a:bodyPr/>
        <a:lstStyle/>
        <a:p>
          <a:endParaRPr lang="en-US"/>
        </a:p>
      </dgm:t>
    </dgm:pt>
    <dgm:pt modelId="{8653B6AB-8F24-4626-9503-3CC0CC329935}">
      <dgm:prSet/>
      <dgm:spPr/>
      <dgm:t>
        <a:bodyPr/>
        <a:lstStyle/>
        <a:p>
          <a:r>
            <a:rPr lang="en-US" dirty="0"/>
            <a:t>Length of time the student has been enrolled in a U.S. school </a:t>
          </a:r>
        </a:p>
      </dgm:t>
    </dgm:pt>
    <dgm:pt modelId="{3D9AF426-07F5-4E1B-B5E7-D6CD1DE18B63}" type="parTrans" cxnId="{A6DA2AEA-E6D9-47F9-8F66-A4BAB754B394}">
      <dgm:prSet/>
      <dgm:spPr/>
      <dgm:t>
        <a:bodyPr/>
        <a:lstStyle/>
        <a:p>
          <a:endParaRPr lang="en-US"/>
        </a:p>
      </dgm:t>
    </dgm:pt>
    <dgm:pt modelId="{D5F02231-25DE-47C1-ADFF-CC411A75A41C}" type="sibTrans" cxnId="{A6DA2AEA-E6D9-47F9-8F66-A4BAB754B394}">
      <dgm:prSet/>
      <dgm:spPr/>
      <dgm:t>
        <a:bodyPr/>
        <a:lstStyle/>
        <a:p>
          <a:endParaRPr lang="en-US"/>
        </a:p>
      </dgm:t>
    </dgm:pt>
    <dgm:pt modelId="{D04914BD-5BF3-4D22-9365-649B17AAB4F8}">
      <dgm:prSet/>
      <dgm:spPr/>
      <dgm:t>
        <a:bodyPr/>
        <a:lstStyle/>
        <a:p>
          <a:r>
            <a:rPr lang="en-US" dirty="0"/>
            <a:t>English Language proficiency data and growth over time </a:t>
          </a:r>
        </a:p>
      </dgm:t>
    </dgm:pt>
    <dgm:pt modelId="{ACF6B44E-0124-4EE1-9D50-DD9A1E052118}" type="parTrans" cxnId="{0CA8351E-5FA8-4861-AFFA-4D43074AF551}">
      <dgm:prSet/>
      <dgm:spPr/>
      <dgm:t>
        <a:bodyPr/>
        <a:lstStyle/>
        <a:p>
          <a:endParaRPr lang="en-US"/>
        </a:p>
      </dgm:t>
    </dgm:pt>
    <dgm:pt modelId="{C70CCEB8-AC2A-4D02-8BAE-024462590C25}" type="sibTrans" cxnId="{0CA8351E-5FA8-4861-AFFA-4D43074AF551}">
      <dgm:prSet/>
      <dgm:spPr/>
      <dgm:t>
        <a:bodyPr/>
        <a:lstStyle/>
        <a:p>
          <a:endParaRPr lang="en-US"/>
        </a:p>
      </dgm:t>
    </dgm:pt>
    <dgm:pt modelId="{5F010378-9D84-403B-8B16-EA4B3ADEF7F1}">
      <dgm:prSet/>
      <dgm:spPr/>
      <dgm:t>
        <a:bodyPr/>
        <a:lstStyle/>
        <a:p>
          <a:r>
            <a:rPr lang="en-US" dirty="0"/>
            <a:t>Home language literacy assessment data </a:t>
          </a:r>
        </a:p>
      </dgm:t>
    </dgm:pt>
    <dgm:pt modelId="{C363C70C-1A45-4D1E-A8BC-2C3A0808FEA1}" type="parTrans" cxnId="{167A4137-FE18-44D4-A74F-1F1AAE406E26}">
      <dgm:prSet/>
      <dgm:spPr/>
      <dgm:t>
        <a:bodyPr/>
        <a:lstStyle/>
        <a:p>
          <a:endParaRPr lang="en-US"/>
        </a:p>
      </dgm:t>
    </dgm:pt>
    <dgm:pt modelId="{C7E597F1-C4E0-4CAB-8DF8-2037106E5C49}" type="sibTrans" cxnId="{167A4137-FE18-44D4-A74F-1F1AAE406E26}">
      <dgm:prSet/>
      <dgm:spPr/>
      <dgm:t>
        <a:bodyPr/>
        <a:lstStyle/>
        <a:p>
          <a:endParaRPr lang="en-US"/>
        </a:p>
      </dgm:t>
    </dgm:pt>
    <dgm:pt modelId="{0CA6368E-EF96-4904-82AE-9526A834337C}">
      <dgm:prSet/>
      <dgm:spPr/>
      <dgm:t>
        <a:bodyPr/>
        <a:lstStyle/>
        <a:p>
          <a:r>
            <a:rPr lang="en-US" dirty="0"/>
            <a:t>Progress over time on English literacy assessments </a:t>
          </a:r>
        </a:p>
      </dgm:t>
    </dgm:pt>
    <dgm:pt modelId="{0DEE5FDB-4F30-4349-A947-B25DC7E9BCBB}" type="parTrans" cxnId="{A8E0E564-50C7-4CFC-849E-54692DFE92FB}">
      <dgm:prSet/>
      <dgm:spPr/>
      <dgm:t>
        <a:bodyPr/>
        <a:lstStyle/>
        <a:p>
          <a:endParaRPr lang="en-US"/>
        </a:p>
      </dgm:t>
    </dgm:pt>
    <dgm:pt modelId="{7F0C4A04-34FE-4266-8498-2EA63F63BED8}" type="sibTrans" cxnId="{A8E0E564-50C7-4CFC-849E-54692DFE92FB}">
      <dgm:prSet/>
      <dgm:spPr/>
      <dgm:t>
        <a:bodyPr/>
        <a:lstStyle/>
        <a:p>
          <a:endParaRPr lang="en-US"/>
        </a:p>
      </dgm:t>
    </dgm:pt>
    <dgm:pt modelId="{2E0520A9-112B-4D9A-A3C0-8022BEBA6601}">
      <dgm:prSet/>
      <dgm:spPr/>
      <dgm:t>
        <a:bodyPr/>
        <a:lstStyle/>
        <a:p>
          <a:r>
            <a:rPr lang="en-US" dirty="0"/>
            <a:t>Language and literacy progress in relation to English Learner peers</a:t>
          </a:r>
        </a:p>
      </dgm:t>
    </dgm:pt>
    <dgm:pt modelId="{4AB518B8-1CBD-4E1C-BAC0-F1385C71F523}" type="parTrans" cxnId="{E2B5C835-90FF-4CD2-B22F-12D26A10D795}">
      <dgm:prSet/>
      <dgm:spPr/>
      <dgm:t>
        <a:bodyPr/>
        <a:lstStyle/>
        <a:p>
          <a:endParaRPr lang="en-US"/>
        </a:p>
      </dgm:t>
    </dgm:pt>
    <dgm:pt modelId="{ACABB5F8-B677-4A8E-92E9-9B066BCBC641}" type="sibTrans" cxnId="{E2B5C835-90FF-4CD2-B22F-12D26A10D795}">
      <dgm:prSet/>
      <dgm:spPr/>
      <dgm:t>
        <a:bodyPr/>
        <a:lstStyle/>
        <a:p>
          <a:endParaRPr lang="en-US"/>
        </a:p>
      </dgm:t>
    </dgm:pt>
    <dgm:pt modelId="{494ED568-C796-40C8-8796-9A78BAB353D9}">
      <dgm:prSet/>
      <dgm:spPr/>
      <dgm:t>
        <a:bodyPr/>
        <a:lstStyle/>
        <a:p>
          <a:r>
            <a:rPr lang="en-US" dirty="0"/>
            <a:t>Historical background of the English learner’s LIEP(s)</a:t>
          </a:r>
        </a:p>
      </dgm:t>
    </dgm:pt>
    <dgm:pt modelId="{5B357120-F565-4BDC-9243-5210273B830C}" type="parTrans" cxnId="{ECBF9FBF-C394-4C22-8138-6D934D318574}">
      <dgm:prSet/>
      <dgm:spPr/>
      <dgm:t>
        <a:bodyPr/>
        <a:lstStyle/>
        <a:p>
          <a:endParaRPr lang="en-US"/>
        </a:p>
      </dgm:t>
    </dgm:pt>
    <dgm:pt modelId="{7403DA9C-1AF4-431E-99F1-061C0B985095}" type="sibTrans" cxnId="{ECBF9FBF-C394-4C22-8138-6D934D318574}">
      <dgm:prSet/>
      <dgm:spPr/>
      <dgm:t>
        <a:bodyPr/>
        <a:lstStyle/>
        <a:p>
          <a:endParaRPr lang="en-US"/>
        </a:p>
      </dgm:t>
    </dgm:pt>
    <dgm:pt modelId="{BB05082A-161C-4B25-A7DB-CD4E07BA2B83}" type="pres">
      <dgm:prSet presAssocID="{34C89B3A-70A2-44B1-95F1-472AEC50DFCB}" presName="Name0" presStyleCnt="0">
        <dgm:presLayoutVars>
          <dgm:dir/>
          <dgm:animLvl val="lvl"/>
          <dgm:resizeHandles val="exact"/>
        </dgm:presLayoutVars>
      </dgm:prSet>
      <dgm:spPr/>
    </dgm:pt>
    <dgm:pt modelId="{0FEF3EEA-CD5F-4E2C-920F-BA74F513F0ED}" type="pres">
      <dgm:prSet presAssocID="{92DD4AF5-1F29-4F64-B5AE-957342FBA0EA}" presName="composite" presStyleCnt="0"/>
      <dgm:spPr/>
    </dgm:pt>
    <dgm:pt modelId="{4569F1BC-BBFF-42DD-B2B4-B15CD8EE8D87}" type="pres">
      <dgm:prSet presAssocID="{92DD4AF5-1F29-4F64-B5AE-957342FBA0EA}" presName="parTx" presStyleLbl="alignNode1" presStyleIdx="0" presStyleCnt="1" custLinFactNeighborX="-262" custLinFactNeighborY="-39610">
        <dgm:presLayoutVars>
          <dgm:chMax val="0"/>
          <dgm:chPref val="0"/>
          <dgm:bulletEnabled val="1"/>
        </dgm:presLayoutVars>
      </dgm:prSet>
      <dgm:spPr/>
    </dgm:pt>
    <dgm:pt modelId="{075638E0-F2DC-46A6-8564-64A5B2353D74}" type="pres">
      <dgm:prSet presAssocID="{92DD4AF5-1F29-4F64-B5AE-957342FBA0EA}" presName="desTx" presStyleLbl="alignAccFollowNode1" presStyleIdx="0" presStyleCnt="1" custLinFactNeighborX="11458" custLinFactNeighborY="-379">
        <dgm:presLayoutVars>
          <dgm:bulletEnabled val="1"/>
        </dgm:presLayoutVars>
      </dgm:prSet>
      <dgm:spPr/>
    </dgm:pt>
  </dgm:ptLst>
  <dgm:cxnLst>
    <dgm:cxn modelId="{D60EE002-5A7A-49EC-BBE5-33C4E8B40FF2}" type="presOf" srcId="{2E0520A9-112B-4D9A-A3C0-8022BEBA6601}" destId="{075638E0-F2DC-46A6-8564-64A5B2353D74}" srcOrd="0" destOrd="4" presId="urn:microsoft.com/office/officeart/2005/8/layout/hList1"/>
    <dgm:cxn modelId="{9652D404-C794-4631-98B3-3CDDDF8983EA}" type="presOf" srcId="{5F010378-9D84-403B-8B16-EA4B3ADEF7F1}" destId="{075638E0-F2DC-46A6-8564-64A5B2353D74}" srcOrd="0" destOrd="2" presId="urn:microsoft.com/office/officeart/2005/8/layout/hList1"/>
    <dgm:cxn modelId="{0CA8351E-5FA8-4861-AFFA-4D43074AF551}" srcId="{92DD4AF5-1F29-4F64-B5AE-957342FBA0EA}" destId="{D04914BD-5BF3-4D22-9365-649B17AAB4F8}" srcOrd="1" destOrd="0" parTransId="{ACF6B44E-0124-4EE1-9D50-DD9A1E052118}" sibTransId="{C70CCEB8-AC2A-4D02-8BAE-024462590C25}"/>
    <dgm:cxn modelId="{E2B5C835-90FF-4CD2-B22F-12D26A10D795}" srcId="{92DD4AF5-1F29-4F64-B5AE-957342FBA0EA}" destId="{2E0520A9-112B-4D9A-A3C0-8022BEBA6601}" srcOrd="4" destOrd="0" parTransId="{4AB518B8-1CBD-4E1C-BAC0-F1385C71F523}" sibTransId="{ACABB5F8-B677-4A8E-92E9-9B066BCBC641}"/>
    <dgm:cxn modelId="{167A4137-FE18-44D4-A74F-1F1AAE406E26}" srcId="{92DD4AF5-1F29-4F64-B5AE-957342FBA0EA}" destId="{5F010378-9D84-403B-8B16-EA4B3ADEF7F1}" srcOrd="2" destOrd="0" parTransId="{C363C70C-1A45-4D1E-A8BC-2C3A0808FEA1}" sibTransId="{C7E597F1-C4E0-4CAB-8DF8-2037106E5C49}"/>
    <dgm:cxn modelId="{A8E0E564-50C7-4CFC-849E-54692DFE92FB}" srcId="{92DD4AF5-1F29-4F64-B5AE-957342FBA0EA}" destId="{0CA6368E-EF96-4904-82AE-9526A834337C}" srcOrd="3" destOrd="0" parTransId="{0DEE5FDB-4F30-4349-A947-B25DC7E9BCBB}" sibTransId="{7F0C4A04-34FE-4266-8498-2EA63F63BED8}"/>
    <dgm:cxn modelId="{78A74E6A-BE91-41CE-AD5B-728154E996AC}" type="presOf" srcId="{D04914BD-5BF3-4D22-9365-649B17AAB4F8}" destId="{075638E0-F2DC-46A6-8564-64A5B2353D74}" srcOrd="0" destOrd="1" presId="urn:microsoft.com/office/officeart/2005/8/layout/hList1"/>
    <dgm:cxn modelId="{83CBB36D-6327-4323-9D8E-03C0C29BF0CC}" type="presOf" srcId="{494ED568-C796-40C8-8796-9A78BAB353D9}" destId="{075638E0-F2DC-46A6-8564-64A5B2353D74}" srcOrd="0" destOrd="5" presId="urn:microsoft.com/office/officeart/2005/8/layout/hList1"/>
    <dgm:cxn modelId="{47EA705A-6078-4166-83A4-FA93A2E35357}" srcId="{34C89B3A-70A2-44B1-95F1-472AEC50DFCB}" destId="{92DD4AF5-1F29-4F64-B5AE-957342FBA0EA}" srcOrd="0" destOrd="0" parTransId="{50EF5474-B300-4E4F-B201-BA2C5DA46FEF}" sibTransId="{C9072611-32C1-468A-BB57-E871E737A5BA}"/>
    <dgm:cxn modelId="{826BA3A4-055A-4E73-95CC-1BC4423FEC76}" type="presOf" srcId="{92DD4AF5-1F29-4F64-B5AE-957342FBA0EA}" destId="{4569F1BC-BBFF-42DD-B2B4-B15CD8EE8D87}" srcOrd="0" destOrd="0" presId="urn:microsoft.com/office/officeart/2005/8/layout/hList1"/>
    <dgm:cxn modelId="{DA7481B9-56C2-4778-99E2-5574B2551846}" type="presOf" srcId="{8653B6AB-8F24-4626-9503-3CC0CC329935}" destId="{075638E0-F2DC-46A6-8564-64A5B2353D74}" srcOrd="0" destOrd="0" presId="urn:microsoft.com/office/officeart/2005/8/layout/hList1"/>
    <dgm:cxn modelId="{5A38EABB-013A-4033-99CE-EED27A5CECEA}" type="presOf" srcId="{34C89B3A-70A2-44B1-95F1-472AEC50DFCB}" destId="{BB05082A-161C-4B25-A7DB-CD4E07BA2B83}" srcOrd="0" destOrd="0" presId="urn:microsoft.com/office/officeart/2005/8/layout/hList1"/>
    <dgm:cxn modelId="{ECBF9FBF-C394-4C22-8138-6D934D318574}" srcId="{92DD4AF5-1F29-4F64-B5AE-957342FBA0EA}" destId="{494ED568-C796-40C8-8796-9A78BAB353D9}" srcOrd="5" destOrd="0" parTransId="{5B357120-F565-4BDC-9243-5210273B830C}" sibTransId="{7403DA9C-1AF4-431E-99F1-061C0B985095}"/>
    <dgm:cxn modelId="{7D6B40D9-D992-4CCD-83E9-62AB91989D37}" type="presOf" srcId="{0CA6368E-EF96-4904-82AE-9526A834337C}" destId="{075638E0-F2DC-46A6-8564-64A5B2353D74}" srcOrd="0" destOrd="3" presId="urn:microsoft.com/office/officeart/2005/8/layout/hList1"/>
    <dgm:cxn modelId="{A6DA2AEA-E6D9-47F9-8F66-A4BAB754B394}" srcId="{92DD4AF5-1F29-4F64-B5AE-957342FBA0EA}" destId="{8653B6AB-8F24-4626-9503-3CC0CC329935}" srcOrd="0" destOrd="0" parTransId="{3D9AF426-07F5-4E1B-B5E7-D6CD1DE18B63}" sibTransId="{D5F02231-25DE-47C1-ADFF-CC411A75A41C}"/>
    <dgm:cxn modelId="{6AB6AA9C-9FF7-4FC1-B670-BE92E8AFE3DE}" type="presParOf" srcId="{BB05082A-161C-4B25-A7DB-CD4E07BA2B83}" destId="{0FEF3EEA-CD5F-4E2C-920F-BA74F513F0ED}" srcOrd="0" destOrd="0" presId="urn:microsoft.com/office/officeart/2005/8/layout/hList1"/>
    <dgm:cxn modelId="{3D72FA97-2687-4A96-B106-94AE6F1D6308}" type="presParOf" srcId="{0FEF3EEA-CD5F-4E2C-920F-BA74F513F0ED}" destId="{4569F1BC-BBFF-42DD-B2B4-B15CD8EE8D87}" srcOrd="0" destOrd="0" presId="urn:microsoft.com/office/officeart/2005/8/layout/hList1"/>
    <dgm:cxn modelId="{E7E8CFE2-0BB5-45C3-ACE2-E4C682336CA3}" type="presParOf" srcId="{0FEF3EEA-CD5F-4E2C-920F-BA74F513F0ED}" destId="{075638E0-F2DC-46A6-8564-64A5B2353D7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94BD44A-6C19-4921-8E7E-CA4730D1164B}" type="doc">
      <dgm:prSet loTypeId="urn:microsoft.com/office/officeart/2005/8/layout/vList2" loCatId="list" qsTypeId="urn:microsoft.com/office/officeart/2005/8/quickstyle/3d4" qsCatId="3D" csTypeId="urn:microsoft.com/office/officeart/2005/8/colors/accent1_2" csCatId="accent1" phldr="1"/>
      <dgm:spPr/>
      <dgm:t>
        <a:bodyPr/>
        <a:lstStyle/>
        <a:p>
          <a:endParaRPr lang="en-US"/>
        </a:p>
      </dgm:t>
    </dgm:pt>
    <dgm:pt modelId="{B5DD11E1-2260-4BB8-AB03-BF4FE314C3F2}">
      <dgm:prSet custT="1"/>
      <dgm:spPr/>
      <dgm:t>
        <a:bodyPr/>
        <a:lstStyle/>
        <a:p>
          <a:r>
            <a:rPr lang="en-US" sz="2800" dirty="0"/>
            <a:t>The teacher may choose to confirm the finding of an SRD. Evidence examples include: </a:t>
          </a:r>
        </a:p>
      </dgm:t>
    </dgm:pt>
    <dgm:pt modelId="{3EE9B4E4-8BFE-4943-8449-878471FEFDBB}" type="parTrans" cxnId="{431589A2-ACC8-41BD-8999-194FBA9A0091}">
      <dgm:prSet/>
      <dgm:spPr/>
      <dgm:t>
        <a:bodyPr/>
        <a:lstStyle/>
        <a:p>
          <a:endParaRPr lang="en-US"/>
        </a:p>
      </dgm:t>
    </dgm:pt>
    <dgm:pt modelId="{ACB3E14F-5DB6-4922-9B7A-727832BF4183}" type="sibTrans" cxnId="{431589A2-ACC8-41BD-8999-194FBA9A0091}">
      <dgm:prSet/>
      <dgm:spPr/>
      <dgm:t>
        <a:bodyPr/>
        <a:lstStyle/>
        <a:p>
          <a:endParaRPr lang="en-US"/>
        </a:p>
      </dgm:t>
    </dgm:pt>
    <dgm:pt modelId="{5129F2AC-5901-42D0-96E3-63EAE3AC5851}">
      <dgm:prSet/>
      <dgm:spPr/>
      <dgm:t>
        <a:bodyPr/>
        <a:lstStyle/>
        <a:p>
          <a:r>
            <a:rPr lang="en-US" dirty="0"/>
            <a:t>Evidence that the student’s literacy growth trajectory is not on-track compared to EL peers at the same ELP level </a:t>
          </a:r>
        </a:p>
      </dgm:t>
    </dgm:pt>
    <dgm:pt modelId="{9202E417-6AE2-45E5-8641-0B7841118152}" type="parTrans" cxnId="{4DC9B4CC-9EAA-4D76-8036-1E15219B27D0}">
      <dgm:prSet/>
      <dgm:spPr/>
      <dgm:t>
        <a:bodyPr/>
        <a:lstStyle/>
        <a:p>
          <a:endParaRPr lang="en-US"/>
        </a:p>
      </dgm:t>
    </dgm:pt>
    <dgm:pt modelId="{9E1D9039-B639-49A9-81DE-431FFA4A42D9}" type="sibTrans" cxnId="{4DC9B4CC-9EAA-4D76-8036-1E15219B27D0}">
      <dgm:prSet/>
      <dgm:spPr/>
      <dgm:t>
        <a:bodyPr/>
        <a:lstStyle/>
        <a:p>
          <a:endParaRPr lang="en-US"/>
        </a:p>
      </dgm:t>
    </dgm:pt>
    <dgm:pt modelId="{D7081F8C-EA5A-4925-A7F4-DE98C01540BE}">
      <dgm:prSet/>
      <dgm:spPr/>
      <dgm:t>
        <a:bodyPr/>
        <a:lstStyle/>
        <a:p>
          <a:r>
            <a:rPr lang="en-US" dirty="0"/>
            <a:t>Home language assessment data confirms similar reading deficiencies in the home language </a:t>
          </a:r>
        </a:p>
      </dgm:t>
    </dgm:pt>
    <dgm:pt modelId="{F7D894ED-E286-43E7-A22D-49BA6FF0CB5A}" type="parTrans" cxnId="{70B2C080-94C3-4BF1-B1BB-85DAF79F6E8D}">
      <dgm:prSet/>
      <dgm:spPr/>
      <dgm:t>
        <a:bodyPr/>
        <a:lstStyle/>
        <a:p>
          <a:endParaRPr lang="en-US"/>
        </a:p>
      </dgm:t>
    </dgm:pt>
    <dgm:pt modelId="{15FCC031-2E31-4D9F-8F54-ECD45B1CCA4E}" type="sibTrans" cxnId="{70B2C080-94C3-4BF1-B1BB-85DAF79F6E8D}">
      <dgm:prSet/>
      <dgm:spPr/>
      <dgm:t>
        <a:bodyPr/>
        <a:lstStyle/>
        <a:p>
          <a:endParaRPr lang="en-US"/>
        </a:p>
      </dgm:t>
    </dgm:pt>
    <dgm:pt modelId="{03C95CFC-5E47-4440-A4F8-4091FCE109ED}">
      <dgm:prSet/>
      <dgm:spPr/>
      <dgm:t>
        <a:bodyPr/>
        <a:lstStyle/>
        <a:p>
          <a:r>
            <a:rPr lang="en-US" dirty="0"/>
            <a:t>The student scores within the range that the district determines demonstrates partial proficiency in English or higher on the most recent ACCESS for ELLs ® or other locally determined valid and reliable data related to the student’s English proficiency level.</a:t>
          </a:r>
        </a:p>
      </dgm:t>
    </dgm:pt>
    <dgm:pt modelId="{B00FB9D2-A210-40BE-8FC4-9BF8B98D23DD}" type="parTrans" cxnId="{AF0BF43E-05B2-4975-A5A2-32D165E9655A}">
      <dgm:prSet/>
      <dgm:spPr/>
      <dgm:t>
        <a:bodyPr/>
        <a:lstStyle/>
        <a:p>
          <a:endParaRPr lang="en-US"/>
        </a:p>
      </dgm:t>
    </dgm:pt>
    <dgm:pt modelId="{60AB36BE-138A-4E8F-B23F-B3AA296C5BB4}" type="sibTrans" cxnId="{AF0BF43E-05B2-4975-A5A2-32D165E9655A}">
      <dgm:prSet/>
      <dgm:spPr/>
      <dgm:t>
        <a:bodyPr/>
        <a:lstStyle/>
        <a:p>
          <a:endParaRPr lang="en-US"/>
        </a:p>
      </dgm:t>
    </dgm:pt>
    <dgm:pt modelId="{FF5C1B71-C919-4658-A264-6A47CCAA3317}" type="pres">
      <dgm:prSet presAssocID="{D94BD44A-6C19-4921-8E7E-CA4730D1164B}" presName="linear" presStyleCnt="0">
        <dgm:presLayoutVars>
          <dgm:animLvl val="lvl"/>
          <dgm:resizeHandles val="exact"/>
        </dgm:presLayoutVars>
      </dgm:prSet>
      <dgm:spPr/>
    </dgm:pt>
    <dgm:pt modelId="{55D70770-C6C4-45F3-A4BE-97990D963C2B}" type="pres">
      <dgm:prSet presAssocID="{B5DD11E1-2260-4BB8-AB03-BF4FE314C3F2}" presName="parentText" presStyleLbl="node1" presStyleIdx="0" presStyleCnt="1" custLinFactNeighborX="-1360" custLinFactNeighborY="-2311">
        <dgm:presLayoutVars>
          <dgm:chMax val="0"/>
          <dgm:bulletEnabled val="1"/>
        </dgm:presLayoutVars>
      </dgm:prSet>
      <dgm:spPr/>
    </dgm:pt>
    <dgm:pt modelId="{282FA3B1-BDA6-434F-A5F3-80EA8F2C3F04}" type="pres">
      <dgm:prSet presAssocID="{B5DD11E1-2260-4BB8-AB03-BF4FE314C3F2}" presName="childText" presStyleLbl="revTx" presStyleIdx="0" presStyleCnt="1">
        <dgm:presLayoutVars>
          <dgm:bulletEnabled val="1"/>
        </dgm:presLayoutVars>
      </dgm:prSet>
      <dgm:spPr/>
    </dgm:pt>
  </dgm:ptLst>
  <dgm:cxnLst>
    <dgm:cxn modelId="{3B1E4418-2AB8-406F-AA88-A97380E5902A}" type="presOf" srcId="{D94BD44A-6C19-4921-8E7E-CA4730D1164B}" destId="{FF5C1B71-C919-4658-A264-6A47CCAA3317}" srcOrd="0" destOrd="0" presId="urn:microsoft.com/office/officeart/2005/8/layout/vList2"/>
    <dgm:cxn modelId="{AF0BF43E-05B2-4975-A5A2-32D165E9655A}" srcId="{B5DD11E1-2260-4BB8-AB03-BF4FE314C3F2}" destId="{03C95CFC-5E47-4440-A4F8-4091FCE109ED}" srcOrd="2" destOrd="0" parTransId="{B00FB9D2-A210-40BE-8FC4-9BF8B98D23DD}" sibTransId="{60AB36BE-138A-4E8F-B23F-B3AA296C5BB4}"/>
    <dgm:cxn modelId="{0C1AF866-DB1B-4B25-9761-1BD5060D5DB6}" type="presOf" srcId="{D7081F8C-EA5A-4925-A7F4-DE98C01540BE}" destId="{282FA3B1-BDA6-434F-A5F3-80EA8F2C3F04}" srcOrd="0" destOrd="1" presId="urn:microsoft.com/office/officeart/2005/8/layout/vList2"/>
    <dgm:cxn modelId="{5F2A087B-B09C-4666-A70E-F402C5B86ED3}" type="presOf" srcId="{03C95CFC-5E47-4440-A4F8-4091FCE109ED}" destId="{282FA3B1-BDA6-434F-A5F3-80EA8F2C3F04}" srcOrd="0" destOrd="2" presId="urn:microsoft.com/office/officeart/2005/8/layout/vList2"/>
    <dgm:cxn modelId="{70B2C080-94C3-4BF1-B1BB-85DAF79F6E8D}" srcId="{B5DD11E1-2260-4BB8-AB03-BF4FE314C3F2}" destId="{D7081F8C-EA5A-4925-A7F4-DE98C01540BE}" srcOrd="1" destOrd="0" parTransId="{F7D894ED-E286-43E7-A22D-49BA6FF0CB5A}" sibTransId="{15FCC031-2E31-4D9F-8F54-ECD45B1CCA4E}"/>
    <dgm:cxn modelId="{431589A2-ACC8-41BD-8999-194FBA9A0091}" srcId="{D94BD44A-6C19-4921-8E7E-CA4730D1164B}" destId="{B5DD11E1-2260-4BB8-AB03-BF4FE314C3F2}" srcOrd="0" destOrd="0" parTransId="{3EE9B4E4-8BFE-4943-8449-878471FEFDBB}" sibTransId="{ACB3E14F-5DB6-4922-9B7A-727832BF4183}"/>
    <dgm:cxn modelId="{4DC9B4CC-9EAA-4D76-8036-1E15219B27D0}" srcId="{B5DD11E1-2260-4BB8-AB03-BF4FE314C3F2}" destId="{5129F2AC-5901-42D0-96E3-63EAE3AC5851}" srcOrd="0" destOrd="0" parTransId="{9202E417-6AE2-45E5-8641-0B7841118152}" sibTransId="{9E1D9039-B639-49A9-81DE-431FFA4A42D9}"/>
    <dgm:cxn modelId="{79CC6DDF-7B22-4F48-9691-ACEF4ADBEDD3}" type="presOf" srcId="{5129F2AC-5901-42D0-96E3-63EAE3AC5851}" destId="{282FA3B1-BDA6-434F-A5F3-80EA8F2C3F04}" srcOrd="0" destOrd="0" presId="urn:microsoft.com/office/officeart/2005/8/layout/vList2"/>
    <dgm:cxn modelId="{1EC337EC-D0DD-4B37-B65F-282CCD2F8EF9}" type="presOf" srcId="{B5DD11E1-2260-4BB8-AB03-BF4FE314C3F2}" destId="{55D70770-C6C4-45F3-A4BE-97990D963C2B}" srcOrd="0" destOrd="0" presId="urn:microsoft.com/office/officeart/2005/8/layout/vList2"/>
    <dgm:cxn modelId="{88C8956F-DA44-4D3D-A921-A488EA2FF8D3}" type="presParOf" srcId="{FF5C1B71-C919-4658-A264-6A47CCAA3317}" destId="{55D70770-C6C4-45F3-A4BE-97990D963C2B}" srcOrd="0" destOrd="0" presId="urn:microsoft.com/office/officeart/2005/8/layout/vList2"/>
    <dgm:cxn modelId="{5DB1E982-C99C-4648-87DE-1C1D8809CC45}" type="presParOf" srcId="{FF5C1B71-C919-4658-A264-6A47CCAA3317}" destId="{282FA3B1-BDA6-434F-A5F3-80EA8F2C3F04}"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F114F-E017-4548-812D-576825A99098}">
      <dsp:nvSpPr>
        <dsp:cNvPr id="0" name=""/>
        <dsp:cNvSpPr/>
      </dsp:nvSpPr>
      <dsp:spPr>
        <a:xfrm>
          <a:off x="0" y="675"/>
          <a:ext cx="51753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B3FE44-3041-4E6D-AC91-C322A8FC74C7}">
      <dsp:nvSpPr>
        <dsp:cNvPr id="0" name=""/>
        <dsp:cNvSpPr/>
      </dsp:nvSpPr>
      <dsp:spPr>
        <a:xfrm>
          <a:off x="0" y="675"/>
          <a:ext cx="5175384"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Data analysis</a:t>
          </a:r>
        </a:p>
      </dsp:txBody>
      <dsp:txXfrm>
        <a:off x="0" y="675"/>
        <a:ext cx="5175384" cy="1106957"/>
      </dsp:txXfrm>
    </dsp:sp>
    <dsp:sp modelId="{661C019E-F6CF-4AAC-B7AB-3B4C5D94B708}">
      <dsp:nvSpPr>
        <dsp:cNvPr id="0" name=""/>
        <dsp:cNvSpPr/>
      </dsp:nvSpPr>
      <dsp:spPr>
        <a:xfrm>
          <a:off x="0" y="1107633"/>
          <a:ext cx="5175384" cy="0"/>
        </a:xfrm>
        <a:prstGeom prst="line">
          <a:avLst/>
        </a:prstGeom>
        <a:solidFill>
          <a:schemeClr val="accent2">
            <a:hueOff val="2708011"/>
            <a:satOff val="-16031"/>
            <a:lumOff val="1176"/>
            <a:alphaOff val="0"/>
          </a:schemeClr>
        </a:solidFill>
        <a:ln w="12700" cap="flat" cmpd="sng" algn="ctr">
          <a:solidFill>
            <a:schemeClr val="accent2">
              <a:hueOff val="2708011"/>
              <a:satOff val="-16031"/>
              <a:lumOff val="11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5D018E-9473-4D8F-8A3B-5276034DC6B6}">
      <dsp:nvSpPr>
        <dsp:cNvPr id="0" name=""/>
        <dsp:cNvSpPr/>
      </dsp:nvSpPr>
      <dsp:spPr>
        <a:xfrm>
          <a:off x="0" y="1107633"/>
          <a:ext cx="5175384"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SRD identification</a:t>
          </a:r>
        </a:p>
      </dsp:txBody>
      <dsp:txXfrm>
        <a:off x="0" y="1107633"/>
        <a:ext cx="5175384" cy="1106957"/>
      </dsp:txXfrm>
    </dsp:sp>
    <dsp:sp modelId="{AE853CF3-EAD6-42A1-91C6-79D7118A0291}">
      <dsp:nvSpPr>
        <dsp:cNvPr id="0" name=""/>
        <dsp:cNvSpPr/>
      </dsp:nvSpPr>
      <dsp:spPr>
        <a:xfrm>
          <a:off x="0" y="2214591"/>
          <a:ext cx="5175384" cy="0"/>
        </a:xfrm>
        <a:prstGeom prst="line">
          <a:avLst/>
        </a:prstGeom>
        <a:solidFill>
          <a:schemeClr val="accent2">
            <a:hueOff val="5416021"/>
            <a:satOff val="-32063"/>
            <a:lumOff val="2352"/>
            <a:alphaOff val="0"/>
          </a:schemeClr>
        </a:solidFill>
        <a:ln w="12700" cap="flat" cmpd="sng" algn="ctr">
          <a:solidFill>
            <a:schemeClr val="accent2">
              <a:hueOff val="5416021"/>
              <a:satOff val="-32063"/>
              <a:lumOff val="23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45EF72-2408-4E13-B353-2D3A4B7055E7}">
      <dsp:nvSpPr>
        <dsp:cNvPr id="0" name=""/>
        <dsp:cNvSpPr/>
      </dsp:nvSpPr>
      <dsp:spPr>
        <a:xfrm>
          <a:off x="0" y="2214591"/>
          <a:ext cx="5175384"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READ Act implementation</a:t>
          </a:r>
        </a:p>
      </dsp:txBody>
      <dsp:txXfrm>
        <a:off x="0" y="2214591"/>
        <a:ext cx="5175384" cy="1106957"/>
      </dsp:txXfrm>
    </dsp:sp>
    <dsp:sp modelId="{8E1DAEE8-FA4C-4C85-99A5-3827717BCC00}">
      <dsp:nvSpPr>
        <dsp:cNvPr id="0" name=""/>
        <dsp:cNvSpPr/>
      </dsp:nvSpPr>
      <dsp:spPr>
        <a:xfrm>
          <a:off x="0" y="3321549"/>
          <a:ext cx="5175384" cy="0"/>
        </a:xfrm>
        <a:prstGeom prst="line">
          <a:avLst/>
        </a:prstGeom>
        <a:solidFill>
          <a:schemeClr val="accent2">
            <a:hueOff val="8124032"/>
            <a:satOff val="-48094"/>
            <a:lumOff val="3529"/>
            <a:alphaOff val="0"/>
          </a:schemeClr>
        </a:solidFill>
        <a:ln w="12700" cap="flat" cmpd="sng" algn="ctr">
          <a:solidFill>
            <a:schemeClr val="accent2">
              <a:hueOff val="8124032"/>
              <a:satOff val="-48094"/>
              <a:lumOff val="352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8D8FB8-CC4F-44B8-8968-2AA63EEF308A}">
      <dsp:nvSpPr>
        <dsp:cNvPr id="0" name=""/>
        <dsp:cNvSpPr/>
      </dsp:nvSpPr>
      <dsp:spPr>
        <a:xfrm>
          <a:off x="0" y="3321549"/>
          <a:ext cx="5175384"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Professional development</a:t>
          </a:r>
        </a:p>
      </dsp:txBody>
      <dsp:txXfrm>
        <a:off x="0" y="3321549"/>
        <a:ext cx="5175384" cy="1106957"/>
      </dsp:txXfrm>
    </dsp:sp>
    <dsp:sp modelId="{EA397627-BD62-4A21-BADE-6CA2079462C9}">
      <dsp:nvSpPr>
        <dsp:cNvPr id="0" name=""/>
        <dsp:cNvSpPr/>
      </dsp:nvSpPr>
      <dsp:spPr>
        <a:xfrm>
          <a:off x="0" y="4428507"/>
          <a:ext cx="5175384" cy="0"/>
        </a:xfrm>
        <a:prstGeom prst="line">
          <a:avLst/>
        </a:prstGeom>
        <a:solidFill>
          <a:schemeClr val="accent2">
            <a:hueOff val="10832043"/>
            <a:satOff val="-64126"/>
            <a:lumOff val="4705"/>
            <a:alphaOff val="0"/>
          </a:schemeClr>
        </a:solidFill>
        <a:ln w="12700" cap="flat" cmpd="sng" algn="ctr">
          <a:solidFill>
            <a:schemeClr val="accent2">
              <a:hueOff val="10832043"/>
              <a:satOff val="-64126"/>
              <a:lumOff val="47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95A75D-2DAA-414A-9C20-E042028C45A2}">
      <dsp:nvSpPr>
        <dsp:cNvPr id="0" name=""/>
        <dsp:cNvSpPr/>
      </dsp:nvSpPr>
      <dsp:spPr>
        <a:xfrm>
          <a:off x="0" y="4428507"/>
          <a:ext cx="5175384"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Planning for developing processes and procedures required by the READ Act</a:t>
          </a:r>
        </a:p>
      </dsp:txBody>
      <dsp:txXfrm>
        <a:off x="0" y="4428507"/>
        <a:ext cx="5175384" cy="11069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F15CE9-3F2B-4A73-85E4-5F867BE1C5CA}">
      <dsp:nvSpPr>
        <dsp:cNvPr id="0" name=""/>
        <dsp:cNvSpPr/>
      </dsp:nvSpPr>
      <dsp:spPr>
        <a:xfrm>
          <a:off x="-5243957" y="-803205"/>
          <a:ext cx="6244814" cy="6244814"/>
        </a:xfrm>
        <a:prstGeom prst="blockArc">
          <a:avLst>
            <a:gd name="adj1" fmla="val 18900000"/>
            <a:gd name="adj2" fmla="val 2700000"/>
            <a:gd name="adj3" fmla="val 346"/>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D9EE9A-4421-4D49-B88E-872A42ECFFD7}">
      <dsp:nvSpPr>
        <dsp:cNvPr id="0" name=""/>
        <dsp:cNvSpPr/>
      </dsp:nvSpPr>
      <dsp:spPr>
        <a:xfrm>
          <a:off x="630505" y="443876"/>
          <a:ext cx="6521886" cy="927680"/>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6347"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dirty="0"/>
            <a:t>The language of assessment for K-3 students whose home language is Spanish and who have not yet reached partial proficiency in English. </a:t>
          </a:r>
        </a:p>
      </dsp:txBody>
      <dsp:txXfrm>
        <a:off x="630505" y="443876"/>
        <a:ext cx="6521886" cy="927680"/>
      </dsp:txXfrm>
    </dsp:sp>
    <dsp:sp modelId="{6FD9DA41-59F7-4966-9AAE-75F53BD5E74C}">
      <dsp:nvSpPr>
        <dsp:cNvPr id="0" name=""/>
        <dsp:cNvSpPr/>
      </dsp:nvSpPr>
      <dsp:spPr>
        <a:xfrm>
          <a:off x="64009" y="347880"/>
          <a:ext cx="1159601" cy="1159601"/>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1050F9-7A4C-4BB3-9B01-73F2E30E51FE}">
      <dsp:nvSpPr>
        <dsp:cNvPr id="0" name=""/>
        <dsp:cNvSpPr/>
      </dsp:nvSpPr>
      <dsp:spPr>
        <a:xfrm>
          <a:off x="981022" y="1855361"/>
          <a:ext cx="6184674" cy="927680"/>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6347"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dirty="0"/>
            <a:t>The level of English proficiency at which the student demonstrates partial proficiency or higher in English and must take at least one of the state board approved interim reading assessments in English.</a:t>
          </a:r>
        </a:p>
      </dsp:txBody>
      <dsp:txXfrm>
        <a:off x="981022" y="1855361"/>
        <a:ext cx="6184674" cy="927680"/>
      </dsp:txXfrm>
    </dsp:sp>
    <dsp:sp modelId="{7A097C79-35FF-4981-AB45-11B1AD20E039}">
      <dsp:nvSpPr>
        <dsp:cNvPr id="0" name=""/>
        <dsp:cNvSpPr/>
      </dsp:nvSpPr>
      <dsp:spPr>
        <a:xfrm>
          <a:off x="401221" y="1739401"/>
          <a:ext cx="1159601" cy="1159601"/>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97B62C-9E2F-48EE-A132-0F5D2CDD111A}">
      <dsp:nvSpPr>
        <dsp:cNvPr id="0" name=""/>
        <dsp:cNvSpPr/>
      </dsp:nvSpPr>
      <dsp:spPr>
        <a:xfrm>
          <a:off x="643810" y="3246882"/>
          <a:ext cx="6521886" cy="927680"/>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6347"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dirty="0"/>
            <a:t>Students who receive instruction in both English and Spanish may take the approved interim reading assessment in Spanish to determine whether the student has a significant reading deficiency. An assessment in English must be administered at least annually.</a:t>
          </a:r>
        </a:p>
      </dsp:txBody>
      <dsp:txXfrm>
        <a:off x="643810" y="3246882"/>
        <a:ext cx="6521886" cy="927680"/>
      </dsp:txXfrm>
    </dsp:sp>
    <dsp:sp modelId="{DAD20218-7C4C-471D-BA5B-8EA8C3488881}">
      <dsp:nvSpPr>
        <dsp:cNvPr id="0" name=""/>
        <dsp:cNvSpPr/>
      </dsp:nvSpPr>
      <dsp:spPr>
        <a:xfrm>
          <a:off x="64009" y="3130922"/>
          <a:ext cx="1159601" cy="1159601"/>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4EF897-99AE-4DAF-907F-E6542DB1F352}">
      <dsp:nvSpPr>
        <dsp:cNvPr id="0" name=""/>
        <dsp:cNvSpPr/>
      </dsp:nvSpPr>
      <dsp:spPr>
        <a:xfrm>
          <a:off x="1138184" y="0"/>
          <a:ext cx="4569070" cy="4569070"/>
        </a:xfrm>
        <a:prstGeom prst="ellipse">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BODY OF EVIDENCE</a:t>
          </a:r>
        </a:p>
      </dsp:txBody>
      <dsp:txXfrm>
        <a:off x="2783963" y="228453"/>
        <a:ext cx="1277511" cy="685360"/>
      </dsp:txXfrm>
    </dsp:sp>
    <dsp:sp modelId="{3AB4AF62-3BF1-4D3F-85AD-A3F5ED8F2A4F}">
      <dsp:nvSpPr>
        <dsp:cNvPr id="0" name=""/>
        <dsp:cNvSpPr/>
      </dsp:nvSpPr>
      <dsp:spPr>
        <a:xfrm>
          <a:off x="1595091" y="913813"/>
          <a:ext cx="3655256" cy="3655256"/>
        </a:xfrm>
        <a:prstGeom prst="ellipse">
          <a:avLst/>
        </a:prstGeom>
        <a:solidFill>
          <a:schemeClr val="accent3">
            <a:shade val="80000"/>
            <a:hueOff val="34151"/>
            <a:satOff val="-2077"/>
            <a:lumOff val="90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ACCESS and additional ELD data</a:t>
          </a:r>
        </a:p>
      </dsp:txBody>
      <dsp:txXfrm>
        <a:off x="2783963" y="1133129"/>
        <a:ext cx="1277511" cy="657946"/>
      </dsp:txXfrm>
    </dsp:sp>
    <dsp:sp modelId="{51220B27-15DB-4E95-B222-150927FB892A}">
      <dsp:nvSpPr>
        <dsp:cNvPr id="0" name=""/>
        <dsp:cNvSpPr/>
      </dsp:nvSpPr>
      <dsp:spPr>
        <a:xfrm>
          <a:off x="2051998" y="1827627"/>
          <a:ext cx="2741442" cy="2741442"/>
        </a:xfrm>
        <a:prstGeom prst="ellipse">
          <a:avLst/>
        </a:prstGeom>
        <a:solidFill>
          <a:schemeClr val="accent3">
            <a:shade val="80000"/>
            <a:hueOff val="68303"/>
            <a:satOff val="-4155"/>
            <a:lumOff val="181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Diagnostic Assessment</a:t>
          </a:r>
        </a:p>
      </dsp:txBody>
      <dsp:txXfrm>
        <a:off x="2783963" y="2033236"/>
        <a:ext cx="1277511" cy="616824"/>
      </dsp:txXfrm>
    </dsp:sp>
    <dsp:sp modelId="{1193172F-171A-4888-8295-F9A5142DC587}">
      <dsp:nvSpPr>
        <dsp:cNvPr id="0" name=""/>
        <dsp:cNvSpPr/>
      </dsp:nvSpPr>
      <dsp:spPr>
        <a:xfrm>
          <a:off x="2508905" y="2741441"/>
          <a:ext cx="1827628" cy="1827628"/>
        </a:xfrm>
        <a:prstGeom prst="ellipse">
          <a:avLst/>
        </a:prstGeom>
        <a:solidFill>
          <a:schemeClr val="accent3">
            <a:shade val="80000"/>
            <a:hueOff val="102454"/>
            <a:satOff val="-6232"/>
            <a:lumOff val="27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Interim Assessment</a:t>
          </a:r>
        </a:p>
      </dsp:txBody>
      <dsp:txXfrm>
        <a:off x="2776555" y="3198348"/>
        <a:ext cx="1292328" cy="9138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69F1BC-BBFF-42DD-B2B4-B15CD8EE8D87}">
      <dsp:nvSpPr>
        <dsp:cNvPr id="0" name=""/>
        <dsp:cNvSpPr/>
      </dsp:nvSpPr>
      <dsp:spPr>
        <a:xfrm>
          <a:off x="0" y="0"/>
          <a:ext cx="7284272" cy="115487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t>When analyzing the body of evidence, several factors may be considered to confirm or refute an SRD designation for an EL such as: </a:t>
          </a:r>
        </a:p>
      </dsp:txBody>
      <dsp:txXfrm>
        <a:off x="0" y="0"/>
        <a:ext cx="7284272" cy="1154873"/>
      </dsp:txXfrm>
    </dsp:sp>
    <dsp:sp modelId="{075638E0-F2DC-46A6-8564-64A5B2353D74}">
      <dsp:nvSpPr>
        <dsp:cNvPr id="0" name=""/>
        <dsp:cNvSpPr/>
      </dsp:nvSpPr>
      <dsp:spPr>
        <a:xfrm>
          <a:off x="0" y="1162766"/>
          <a:ext cx="7284272" cy="315675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Length of time the student has been enrolled in a U.S. school </a:t>
          </a:r>
        </a:p>
        <a:p>
          <a:pPr marL="228600" lvl="1" indent="-228600" algn="l" defTabSz="1022350">
            <a:lnSpc>
              <a:spcPct val="90000"/>
            </a:lnSpc>
            <a:spcBef>
              <a:spcPct val="0"/>
            </a:spcBef>
            <a:spcAft>
              <a:spcPct val="15000"/>
            </a:spcAft>
            <a:buChar char="•"/>
          </a:pPr>
          <a:r>
            <a:rPr lang="en-US" sz="2300" kern="1200" dirty="0"/>
            <a:t>English Language proficiency data and growth over time </a:t>
          </a:r>
        </a:p>
        <a:p>
          <a:pPr marL="228600" lvl="1" indent="-228600" algn="l" defTabSz="1022350">
            <a:lnSpc>
              <a:spcPct val="90000"/>
            </a:lnSpc>
            <a:spcBef>
              <a:spcPct val="0"/>
            </a:spcBef>
            <a:spcAft>
              <a:spcPct val="15000"/>
            </a:spcAft>
            <a:buChar char="•"/>
          </a:pPr>
          <a:r>
            <a:rPr lang="en-US" sz="2300" kern="1200" dirty="0"/>
            <a:t>Home language literacy assessment data </a:t>
          </a:r>
        </a:p>
        <a:p>
          <a:pPr marL="228600" lvl="1" indent="-228600" algn="l" defTabSz="1022350">
            <a:lnSpc>
              <a:spcPct val="90000"/>
            </a:lnSpc>
            <a:spcBef>
              <a:spcPct val="0"/>
            </a:spcBef>
            <a:spcAft>
              <a:spcPct val="15000"/>
            </a:spcAft>
            <a:buChar char="•"/>
          </a:pPr>
          <a:r>
            <a:rPr lang="en-US" sz="2300" kern="1200" dirty="0"/>
            <a:t>Progress over time on English literacy assessments </a:t>
          </a:r>
        </a:p>
        <a:p>
          <a:pPr marL="228600" lvl="1" indent="-228600" algn="l" defTabSz="1022350">
            <a:lnSpc>
              <a:spcPct val="90000"/>
            </a:lnSpc>
            <a:spcBef>
              <a:spcPct val="0"/>
            </a:spcBef>
            <a:spcAft>
              <a:spcPct val="15000"/>
            </a:spcAft>
            <a:buChar char="•"/>
          </a:pPr>
          <a:r>
            <a:rPr lang="en-US" sz="2300" kern="1200" dirty="0"/>
            <a:t>Language and literacy progress in relation to English Learner peers</a:t>
          </a:r>
        </a:p>
        <a:p>
          <a:pPr marL="228600" lvl="1" indent="-228600" algn="l" defTabSz="1022350">
            <a:lnSpc>
              <a:spcPct val="90000"/>
            </a:lnSpc>
            <a:spcBef>
              <a:spcPct val="0"/>
            </a:spcBef>
            <a:spcAft>
              <a:spcPct val="15000"/>
            </a:spcAft>
            <a:buChar char="•"/>
          </a:pPr>
          <a:r>
            <a:rPr lang="en-US" sz="2300" kern="1200" dirty="0"/>
            <a:t>Historical background of the English learner’s LIEP(s)</a:t>
          </a:r>
        </a:p>
      </dsp:txBody>
      <dsp:txXfrm>
        <a:off x="0" y="1162766"/>
        <a:ext cx="7284272" cy="31567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D70770-C6C4-45F3-A4BE-97990D963C2B}">
      <dsp:nvSpPr>
        <dsp:cNvPr id="0" name=""/>
        <dsp:cNvSpPr/>
      </dsp:nvSpPr>
      <dsp:spPr>
        <a:xfrm>
          <a:off x="0" y="0"/>
          <a:ext cx="7886700" cy="1105650"/>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The teacher may choose to confirm the finding of an SRD. Evidence examples include: </a:t>
          </a:r>
        </a:p>
      </dsp:txBody>
      <dsp:txXfrm>
        <a:off x="53973" y="53973"/>
        <a:ext cx="7778754" cy="997704"/>
      </dsp:txXfrm>
    </dsp:sp>
    <dsp:sp modelId="{282FA3B1-BDA6-434F-A5F3-80EA8F2C3F04}">
      <dsp:nvSpPr>
        <dsp:cNvPr id="0" name=""/>
        <dsp:cNvSpPr/>
      </dsp:nvSpPr>
      <dsp:spPr>
        <a:xfrm>
          <a:off x="0" y="1144944"/>
          <a:ext cx="7886700" cy="31670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Evidence that the student’s literacy growth trajectory is not on-track compared to EL peers at the same ELP level </a:t>
          </a:r>
        </a:p>
        <a:p>
          <a:pPr marL="228600" lvl="1" indent="-228600" algn="l" defTabSz="1022350">
            <a:lnSpc>
              <a:spcPct val="90000"/>
            </a:lnSpc>
            <a:spcBef>
              <a:spcPct val="0"/>
            </a:spcBef>
            <a:spcAft>
              <a:spcPct val="20000"/>
            </a:spcAft>
            <a:buChar char="•"/>
          </a:pPr>
          <a:r>
            <a:rPr lang="en-US" sz="2300" kern="1200" dirty="0"/>
            <a:t>Home language assessment data confirms similar reading deficiencies in the home language </a:t>
          </a:r>
        </a:p>
        <a:p>
          <a:pPr marL="228600" lvl="1" indent="-228600" algn="l" defTabSz="1022350">
            <a:lnSpc>
              <a:spcPct val="90000"/>
            </a:lnSpc>
            <a:spcBef>
              <a:spcPct val="0"/>
            </a:spcBef>
            <a:spcAft>
              <a:spcPct val="20000"/>
            </a:spcAft>
            <a:buChar char="•"/>
          </a:pPr>
          <a:r>
            <a:rPr lang="en-US" sz="2300" kern="1200" dirty="0"/>
            <a:t>The student scores within the range that the district determines demonstrates partial proficiency in English or higher on the most recent ACCESS for ELLs ® or other locally determined valid and reliable data related to the student’s English proficiency level.</a:t>
          </a:r>
        </a:p>
      </dsp:txBody>
      <dsp:txXfrm>
        <a:off x="0" y="1144944"/>
        <a:ext cx="7886700" cy="316709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843E59-1D9A-4BF8-A095-1A58A8D3A35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8273824-8DA1-4C94-8637-6752506705F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0D4E38-B0D5-4B51-AA9E-F6A825C73ED9}" type="datetimeFigureOut">
              <a:rPr lang="en-US" smtClean="0"/>
              <a:t>9/18/2024</a:t>
            </a:fld>
            <a:endParaRPr lang="en-US"/>
          </a:p>
        </p:txBody>
      </p:sp>
      <p:sp>
        <p:nvSpPr>
          <p:cNvPr id="4" name="Footer Placeholder 3">
            <a:extLst>
              <a:ext uri="{FF2B5EF4-FFF2-40B4-BE49-F238E27FC236}">
                <a16:creationId xmlns:a16="http://schemas.microsoft.com/office/drawing/2014/main" id="{3BA50453-D508-4D5F-AAC2-6FF8D977FA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F7ED8A4-12EC-4D9B-8209-E8466D33C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743D36-1B74-49DF-B1EC-6B7DACB6FE8A}" type="slidenum">
              <a:rPr lang="en-US" smtClean="0"/>
              <a:t>‹#›</a:t>
            </a:fld>
            <a:endParaRPr lang="en-US"/>
          </a:p>
        </p:txBody>
      </p:sp>
    </p:spTree>
    <p:extLst>
      <p:ext uri="{BB962C8B-B14F-4D97-AF65-F5344CB8AC3E}">
        <p14:creationId xmlns:p14="http://schemas.microsoft.com/office/powerpoint/2010/main" val="8710527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cde.state.co.us/coloradoliteracy/readactassessmenttimeline"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pixabay.com/images/search/calendar/"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de.state.co.us/early/elsrregionalsuppor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cde.state.co.us/coloradoliteracy/readplanchecklist"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cde.state.co.us/coloradoliteracy/srd_determinatio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86d80a4c9c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86d80a4c9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Thank you for joining us for the Elementary Literacy and School Readiness Regional Quarterly Meeting. </a:t>
            </a:r>
            <a:endParaRPr/>
          </a:p>
        </p:txBody>
      </p:sp>
      <p:sp>
        <p:nvSpPr>
          <p:cNvPr id="513" name="Google Shape;513;g86d80a4c9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indent="0" defTabSz="933237">
              <a:defRPr/>
            </a:pPr>
            <a:r>
              <a:rPr lang="en-US"/>
              <a:t>This slide provides a brief overview of the process of determining reading risk as defined by the Colorado READ Act. </a:t>
            </a:r>
          </a:p>
          <a:p>
            <a:pPr marL="0" indent="0" defTabSz="933237">
              <a:defRPr/>
            </a:pPr>
            <a:endParaRPr lang="en-US"/>
          </a:p>
          <a:p>
            <a:pPr marL="0" indent="0" defTabSz="933237">
              <a:defRPr/>
            </a:pPr>
            <a:r>
              <a:rPr lang="en-US"/>
              <a:t>School districts must administer an approved interim assessment to all kindergarten through third grade students at the beginning of the school year. The board approved interim assessment functions as a first alert to those students who may need additional support with literacy and is the first step in the process. </a:t>
            </a:r>
          </a:p>
          <a:p>
            <a:pPr marL="0" indent="0" defTabSz="933237">
              <a:defRPr/>
            </a:pPr>
            <a:endParaRPr lang="en-US"/>
          </a:p>
          <a:p>
            <a:pPr marL="0" indent="0" defTabSz="933237">
              <a:defRPr/>
            </a:pPr>
            <a:r>
              <a:rPr lang="en-US"/>
              <a:t>When interim assessments indicate a student is at-risk of having an SRD, a state approved diagnostic assessment is then administered to pinpoint the student’s specific reading skill deficits. For some assessments, diagnostic reports are included in the interim assessment, and additional diagnostic assessments are not required. Please refer to your specific assessment and vendor if you have questions about your diagnostic assessment options. </a:t>
            </a:r>
          </a:p>
          <a:p>
            <a:pPr marL="0" indent="0">
              <a:defRPr/>
            </a:pPr>
            <a:endParaRPr lang="en-US" b="1"/>
          </a:p>
          <a:p>
            <a:pPr marL="0" indent="0"/>
            <a:r>
              <a:rPr lang="en-US"/>
              <a:t>Next, the Colorado READ Act requires a body of evidence in determining an SRD. Data from the interim assessment and the diagnostic assessment are included within the body of evidence. </a:t>
            </a:r>
          </a:p>
          <a:p>
            <a:pPr marL="0" indent="0"/>
            <a:endParaRPr lang="en-US"/>
          </a:p>
          <a:p>
            <a:pPr marL="0" indent="0"/>
            <a:r>
              <a:rPr lang="en-US"/>
              <a:t>Upon finding that a student has a significant reading deficiency, the school district ensures that a  READ plan is developed for the student. </a:t>
            </a:r>
          </a:p>
        </p:txBody>
      </p:sp>
      <p:sp>
        <p:nvSpPr>
          <p:cNvPr id="4" name="Slide Number Placeholder 3"/>
          <p:cNvSpPr>
            <a:spLocks noGrp="1"/>
          </p:cNvSpPr>
          <p:nvPr>
            <p:ph type="sldNum" sz="quarter" idx="5"/>
          </p:nvPr>
        </p:nvSpPr>
        <p:spPr/>
        <p:txBody>
          <a:bodyPr/>
          <a:lstStyle/>
          <a:p>
            <a:fld id="{8BB1861C-16E8-4DC1-A9DC-F9D5DBFC0DC8}" type="slidenum">
              <a:rPr lang="en-US" smtClean="0"/>
              <a:t>10</a:t>
            </a:fld>
            <a:endParaRPr lang="en-US"/>
          </a:p>
        </p:txBody>
      </p:sp>
    </p:spTree>
    <p:extLst>
      <p:ext uri="{BB962C8B-B14F-4D97-AF65-F5344CB8AC3E}">
        <p14:creationId xmlns:p14="http://schemas.microsoft.com/office/powerpoint/2010/main" val="486853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9"/>
        <p:cNvGrpSpPr/>
        <p:nvPr/>
      </p:nvGrpSpPr>
      <p:grpSpPr>
        <a:xfrm>
          <a:off x="0" y="0"/>
          <a:ext cx="0" cy="0"/>
          <a:chOff x="0" y="0"/>
          <a:chExt cx="0" cy="0"/>
        </a:xfrm>
      </p:grpSpPr>
      <p:sp>
        <p:nvSpPr>
          <p:cNvPr id="2740" name="Google Shape;2740;g14560b04be1_1_2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1" name="Google Shape;2741;g14560b04be1_1_2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CCR 3.02; 3.03; C.R.S. 22-7-1205(a.5)</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Talking Points:</a:t>
            </a:r>
            <a:endParaRPr b="1" dirty="0"/>
          </a:p>
          <a:p>
            <a:pPr marL="457200" lvl="0" indent="-298450" algn="l" rtl="0">
              <a:lnSpc>
                <a:spcPct val="100000"/>
              </a:lnSpc>
              <a:spcBef>
                <a:spcPts val="0"/>
              </a:spcBef>
              <a:spcAft>
                <a:spcPts val="0"/>
              </a:spcAft>
              <a:buSzPts val="1100"/>
              <a:buChar char="●"/>
            </a:pPr>
            <a:r>
              <a:rPr lang="en-US" dirty="0"/>
              <a:t>ALL students in grades 1-3 must be assessed using an approved interim reading assessment within the first 30 calendar days of enrollment.</a:t>
            </a:r>
            <a:endParaRPr dirty="0"/>
          </a:p>
          <a:p>
            <a:pPr marL="457200" lvl="0" indent="-298450" algn="l" rtl="0">
              <a:lnSpc>
                <a:spcPct val="100000"/>
              </a:lnSpc>
              <a:spcBef>
                <a:spcPts val="0"/>
              </a:spcBef>
              <a:spcAft>
                <a:spcPts val="0"/>
              </a:spcAft>
              <a:buSzPts val="1100"/>
              <a:buChar char="●"/>
            </a:pPr>
            <a:r>
              <a:rPr lang="en-US" dirty="0"/>
              <a:t>Kindergarten students must be assessed within the first 90 (calendar) days of school, or within the first 60 days if the data from the assessment will be used to inform the literacy component of the kindergarten school readiness plan. (Note: The kindergarten readiness plan is required for ALL kindergarten students)</a:t>
            </a:r>
            <a:endParaRPr dirty="0"/>
          </a:p>
          <a:p>
            <a:pPr marL="457200" lvl="0" indent="-298450" algn="l" rtl="0">
              <a:lnSpc>
                <a:spcPct val="100000"/>
              </a:lnSpc>
              <a:spcBef>
                <a:spcPts val="0"/>
              </a:spcBef>
              <a:spcAft>
                <a:spcPts val="0"/>
              </a:spcAft>
              <a:buSzPts val="1100"/>
              <a:buChar char="●"/>
            </a:pPr>
            <a:r>
              <a:rPr lang="en-US" dirty="0"/>
              <a:t>Schools that participate in ELAT must assess kindergarten students within the first 60 days of school; this is a requirement of the project.</a:t>
            </a:r>
          </a:p>
          <a:p>
            <a:pPr marL="457200" lvl="0" indent="-298450" algn="l" rtl="0">
              <a:lnSpc>
                <a:spcPct val="100000"/>
              </a:lnSpc>
              <a:spcBef>
                <a:spcPts val="0"/>
              </a:spcBef>
              <a:spcAft>
                <a:spcPts val="0"/>
              </a:spcAft>
              <a:buSzPts val="1100"/>
              <a:buChar char="●"/>
            </a:pPr>
            <a:r>
              <a:rPr lang="en-US" sz="1200" u="sng" dirty="0">
                <a:solidFill>
                  <a:schemeClr val="hlink"/>
                </a:solidFill>
                <a:latin typeface="Calibri"/>
                <a:ea typeface="Calibri"/>
                <a:cs typeface="Calibri"/>
                <a:sym typeface="Calibri"/>
                <a:hlinkClick r:id="rId3"/>
              </a:rPr>
              <a:t>READ Act Assessment Timeline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u="sng" dirty="0">
                <a:solidFill>
                  <a:schemeClr val="hlink"/>
                </a:solidFill>
                <a:hlinkClick r:id="rId4"/>
              </a:rPr>
              <a:t>https://pixabay.com/images/search/calendar/</a:t>
            </a:r>
            <a:r>
              <a:rPr lang="en-US" dirty="0"/>
              <a:t> - IMAGE</a:t>
            </a:r>
            <a:endParaRPr dirty="0"/>
          </a:p>
        </p:txBody>
      </p:sp>
    </p:spTree>
    <p:extLst>
      <p:ext uri="{BB962C8B-B14F-4D97-AF65-F5344CB8AC3E}">
        <p14:creationId xmlns:p14="http://schemas.microsoft.com/office/powerpoint/2010/main" val="2781823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indent="0"/>
            <a:r>
              <a:rPr lang="en-US" dirty="0"/>
              <a:t>The READ Act includes detailed requirements for assessing English Learners, including the option to determine whether a student is assessed in Spanish or English.  We’ll talk a little bit more about this on the next slide.</a:t>
            </a:r>
          </a:p>
          <a:p>
            <a:pPr algn="l" rtl="0" fontAlgn="base"/>
            <a:endParaRPr lang="en-US" dirty="0"/>
          </a:p>
          <a:p>
            <a:pPr marL="0" indent="0" fontAlgn="base"/>
            <a:r>
              <a:rPr lang="en-US" dirty="0"/>
              <a:t>Additional </a:t>
            </a:r>
            <a:r>
              <a:rPr lang="en-US" dirty="0">
                <a:sym typeface="Calibri"/>
              </a:rPr>
              <a:t>assessment pathways are detailed in the READ Act for students with disabilities. Local Education Providers are given three pathways to choose from in order to select the most appropriate interim screener for their exceptional students to ensure accessibility and valid, reliable results. </a:t>
            </a:r>
            <a:endParaRPr lang="en-US" b="1" dirty="0">
              <a:solidFill>
                <a:srgbClr val="000000"/>
              </a:solidFill>
              <a:latin typeface="Arial" panose="020B0604020202020204" pitchFamily="34" charset="0"/>
              <a:sym typeface="Calibri"/>
            </a:endParaRPr>
          </a:p>
          <a:p>
            <a:pPr marL="0" indent="0" fontAlgn="base"/>
            <a:endParaRPr lang="en-US" b="1" dirty="0">
              <a:solidFill>
                <a:srgbClr val="000000"/>
              </a:solidFill>
              <a:latin typeface="Arial" panose="020B0604020202020204" pitchFamily="34" charset="0"/>
              <a:sym typeface="Calibri"/>
            </a:endParaRPr>
          </a:p>
          <a:p>
            <a:pPr marL="0" indent="0" fontAlgn="base"/>
            <a:r>
              <a:rPr lang="en-US" dirty="0">
                <a:sym typeface="Calibri"/>
              </a:rPr>
              <a:t>https://www.cde.state.co.us/coloradoliteracy/readanddisabilities </a:t>
            </a:r>
          </a:p>
        </p:txBody>
      </p:sp>
      <p:sp>
        <p:nvSpPr>
          <p:cNvPr id="4" name="Slide Number Placeholder 3"/>
          <p:cNvSpPr>
            <a:spLocks noGrp="1"/>
          </p:cNvSpPr>
          <p:nvPr>
            <p:ph type="sldNum" sz="quarter" idx="5"/>
          </p:nvPr>
        </p:nvSpPr>
        <p:spPr/>
        <p:txBody>
          <a:bodyPr/>
          <a:lstStyle/>
          <a:p>
            <a:fld id="{8BB1861C-16E8-4DC1-A9DC-F9D5DBFC0DC8}" type="slidenum">
              <a:rPr lang="en-US" smtClean="0"/>
              <a:t>12</a:t>
            </a:fld>
            <a:endParaRPr lang="en-US"/>
          </a:p>
        </p:txBody>
      </p:sp>
    </p:spTree>
    <p:extLst>
      <p:ext uri="{BB962C8B-B14F-4D97-AF65-F5344CB8AC3E}">
        <p14:creationId xmlns:p14="http://schemas.microsoft.com/office/powerpoint/2010/main" val="4163461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r>
              <a:rPr lang="en-US"/>
              <a:t>As we mentioned in the previous slide, the local education provider has the authority to determine the language of assessment for a student who is an English learner. A student whose home language is Spanish and who has not yet reached partial proficiency in English may take the approved interim assessment in Spanish.</a:t>
            </a:r>
          </a:p>
          <a:p>
            <a:pPr marL="228600" indent="0"/>
            <a:endParaRPr lang="en-US"/>
          </a:p>
          <a:p>
            <a:pPr marL="228600" indent="0"/>
            <a:r>
              <a:rPr lang="en-US"/>
              <a:t>The LEP also has the authority to determine the level of English proficiency at which the student demonstrates partial proficiency or higher in English and must take at least one of the state board approved interim reading assessments in English.</a:t>
            </a:r>
          </a:p>
          <a:p>
            <a:pPr marL="228600" indent="0"/>
            <a:endParaRPr lang="en-US"/>
          </a:p>
          <a:p>
            <a:pPr marL="228600" marR="0" lvl="0" indent="0" algn="l" defTabSz="914400" rtl="0" eaLnBrk="1" fontAlgn="auto" latinLnBrk="0" hangingPunct="1">
              <a:lnSpc>
                <a:spcPct val="100000"/>
              </a:lnSpc>
              <a:spcBef>
                <a:spcPts val="0"/>
              </a:spcBef>
              <a:spcAft>
                <a:spcPts val="0"/>
              </a:spcAft>
              <a:buClr>
                <a:srgbClr val="000000"/>
              </a:buClr>
              <a:buSzPts val="1400"/>
              <a:tabLst/>
              <a:defRPr/>
            </a:pPr>
            <a:r>
              <a:rPr lang="en-US"/>
              <a:t>For students in a Dual Language Immersion Program, students who receive instruction in both English and Spanish may take the approved interim reading assessment in Spanish to determine whether the student has a significant reading deficiency. An assessment in English must be administered at least annually.</a:t>
            </a: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8950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indent="0">
              <a:defRPr/>
            </a:pPr>
            <a:r>
              <a:rPr lang="en-US" sz="1800">
                <a:ea typeface="Calibri" panose="020F0502020204030204" pitchFamily="34" charset="0"/>
              </a:rPr>
              <a:t>In this section, we will review the process of determining a significant reading deficiency (SRD) according to READ Act statute and rule. </a:t>
            </a:r>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14</a:t>
            </a:fld>
            <a:endParaRPr lang="en-US"/>
          </a:p>
        </p:txBody>
      </p:sp>
    </p:spTree>
    <p:extLst>
      <p:ext uri="{BB962C8B-B14F-4D97-AF65-F5344CB8AC3E}">
        <p14:creationId xmlns:p14="http://schemas.microsoft.com/office/powerpoint/2010/main" val="1337603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indent="0"/>
            <a:r>
              <a:rPr lang="en-US"/>
              <a:t>The Colorado READ Act states that a significant reading deficiency is determined when a student does not meet the minimum skill levels for reading competency in the areas of phonemic awareness, phonics, vocabulary development, reading fluency, including oral skills, and reading comprehension established by the state board for the student’s grade level. </a:t>
            </a:r>
          </a:p>
          <a:p>
            <a:pPr marL="0" indent="0"/>
            <a:endParaRPr lang="en-US"/>
          </a:p>
          <a:p>
            <a:pPr marL="0" indent="0"/>
            <a:r>
              <a:rPr lang="en-US"/>
              <a:t>Determination of an SRD is based on a state board approved interim assessment score, results from a state board approved diagnostic assessment, and additional data collected to form a body of evidence. </a:t>
            </a:r>
          </a:p>
          <a:p>
            <a:pPr marL="0" indent="0" defTabSz="933237">
              <a:buClrTx/>
              <a:buSzTx/>
              <a:defRPr/>
            </a:pPr>
            <a:endParaRPr lang="en-US"/>
          </a:p>
          <a:p>
            <a:pPr marL="0" indent="0" defTabSz="933237">
              <a:buClrTx/>
              <a:buSzTx/>
              <a:defRPr/>
            </a:pPr>
            <a:r>
              <a:rPr lang="en-US"/>
              <a:t>Data collected throughout the determination process is used to drive instructional decision-making that best supports the instructional needs of students, regardless of whether they are determined to have a significant reading deficiency.       </a:t>
            </a:r>
          </a:p>
          <a:p>
            <a:pPr marL="0" indent="0" defTabSz="933237">
              <a:buClrTx/>
              <a:buSzTx/>
              <a:defRPr/>
            </a:pPr>
            <a:endParaRPr lang="en-US"/>
          </a:p>
          <a:p>
            <a:pPr marL="0" indent="0" defTabSz="933237">
              <a:buClrTx/>
              <a:buSzTx/>
              <a:defRPr/>
            </a:pPr>
            <a:r>
              <a:rPr lang="en-US"/>
              <a:t>Next, we will provide a high-level overview of the process of screening students for risk of significant reading deficiency.                                                                                                                                      </a:t>
            </a:r>
          </a:p>
          <a:p>
            <a:pPr marL="116655" indent="0"/>
            <a:endParaRPr lang="en-US"/>
          </a:p>
          <a:p>
            <a:pPr marL="0" indent="0" defTabSz="933237">
              <a:buClrTx/>
              <a:buSzTx/>
              <a:defRPr/>
            </a:pPr>
            <a:endParaRPr lang="en-US">
              <a:solidFill>
                <a:schemeClr val="tx1"/>
              </a:solidFill>
            </a:endParaRPr>
          </a:p>
          <a:p>
            <a:pPr marL="0" indent="0" defTabSz="933237">
              <a:buClrTx/>
              <a:buSzTx/>
              <a:defRPr/>
            </a:pPr>
            <a:endParaRPr lang="en-US">
              <a:solidFill>
                <a:schemeClr val="tx1"/>
              </a:solidFill>
            </a:endParaRPr>
          </a:p>
          <a:p>
            <a:pPr marL="116655" indent="0"/>
            <a:endParaRPr lang="en-US">
              <a:latin typeface="+mn-lt"/>
            </a:endParaRPr>
          </a:p>
          <a:p>
            <a:endParaRPr lang="en-US"/>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15</a:t>
            </a:fld>
            <a:endParaRPr lang="en-US"/>
          </a:p>
        </p:txBody>
      </p:sp>
    </p:spTree>
    <p:extLst>
      <p:ext uri="{BB962C8B-B14F-4D97-AF65-F5344CB8AC3E}">
        <p14:creationId xmlns:p14="http://schemas.microsoft.com/office/powerpoint/2010/main" val="2811830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indent="0"/>
            <a:r>
              <a:rPr lang="en-US" b="0" dirty="0">
                <a:ea typeface="Calibri" panose="020F0502020204030204" pitchFamily="34" charset="0"/>
              </a:rPr>
              <a:t>Let’s review the process of determining an SRD, including the testing windows for each step in the process.</a:t>
            </a:r>
            <a:r>
              <a:rPr lang="en-US" dirty="0">
                <a:ea typeface="Calibri" panose="020F0502020204030204" pitchFamily="34" charset="0"/>
              </a:rPr>
              <a:t> </a:t>
            </a:r>
            <a:endParaRPr lang="en-US" b="0" dirty="0">
              <a:latin typeface="Calibri" panose="020F0502020204030204" pitchFamily="34" charset="0"/>
              <a:ea typeface="Calibri" panose="020F0502020204030204" pitchFamily="34" charset="0"/>
              <a:cs typeface="Calibri" panose="020F0502020204030204" pitchFamily="34" charset="0"/>
            </a:endParaRPr>
          </a:p>
          <a:p>
            <a:pPr marL="0" indent="0"/>
            <a:endParaRPr lang="en-US" sz="1200" b="0" dirty="0">
              <a:latin typeface="Calibri" panose="020F0502020204030204" pitchFamily="34" charset="0"/>
              <a:cs typeface="Calibri" panose="020F0502020204030204" pitchFamily="34" charset="0"/>
            </a:endParaRPr>
          </a:p>
          <a:p>
            <a:pPr marL="0" indent="0"/>
            <a:r>
              <a:rPr lang="en-US" b="1" dirty="0"/>
              <a:t>CLICK</a:t>
            </a:r>
          </a:p>
          <a:p>
            <a:pPr marL="0" indent="0"/>
            <a:r>
              <a:rPr lang="en-US" dirty="0">
                <a:latin typeface="Calibri" panose="020F0502020204030204" pitchFamily="34" charset="0"/>
                <a:cs typeface="Calibri" panose="020F0502020204030204" pitchFamily="34" charset="0"/>
              </a:rPr>
              <a:t>The interim assessment is a universal screener used to identify students who may be at risk for reading challenges within the timelines we covered on the previous slide, also listed again here. Data from the interim assessment is used to identify any student who is at risk for reading difficulties while concurrently informing reading instruction for each learner. </a:t>
            </a:r>
          </a:p>
          <a:p>
            <a:pPr marL="0" indent="0"/>
            <a:endParaRPr lang="en-US" dirty="0">
              <a:latin typeface="Calibri" panose="020F0502020204030204" pitchFamily="34" charset="0"/>
              <a:cs typeface="Calibri" panose="020F0502020204030204" pitchFamily="34" charset="0"/>
            </a:endParaRPr>
          </a:p>
          <a:p>
            <a:pPr marL="0" indent="0"/>
            <a:r>
              <a:rPr lang="en-US" dirty="0">
                <a:latin typeface="Calibri" panose="020F0502020204030204" pitchFamily="34" charset="0"/>
                <a:cs typeface="Calibri" panose="020F0502020204030204" pitchFamily="34" charset="0"/>
              </a:rPr>
              <a:t>Grade-level cut scores are defined by the state board approved interim assessments. For students’ whose score on the interim assessment falls below the cut score indicating a possible significant reading deficiency, the next step is to administer an approved diagnostic assessment. </a:t>
            </a:r>
          </a:p>
          <a:p>
            <a:pPr marL="0" indent="0"/>
            <a:endParaRPr lang="en-US" dirty="0">
              <a:latin typeface="Calibri" panose="020F0502020204030204" pitchFamily="34" charset="0"/>
              <a:cs typeface="Calibri" panose="020F0502020204030204" pitchFamily="34" charset="0"/>
            </a:endParaRPr>
          </a:p>
          <a:p>
            <a:pPr marL="0" lvl="0" indent="0" defTabSz="914400" eaLnBrk="1" fontAlgn="auto" latinLnBrk="0" hangingPunct="1">
              <a:tabLst/>
              <a:defRPr/>
            </a:pPr>
            <a:endParaRPr lang="en-US" dirty="0">
              <a:latin typeface="Calibri" panose="020F0502020204030204" pitchFamily="34" charset="0"/>
              <a:cs typeface="Calibri" panose="020F0502020204030204" pitchFamily="34" charset="0"/>
            </a:endParaRPr>
          </a:p>
          <a:p>
            <a:pPr marL="0" indent="0"/>
            <a:r>
              <a:rPr lang="en-US" b="1" dirty="0">
                <a:ea typeface="Calibri" panose="020F0502020204030204" pitchFamily="34" charset="0"/>
              </a:rPr>
              <a:t>CLICK (2x)</a:t>
            </a:r>
          </a:p>
          <a:p>
            <a:pPr marL="0" indent="0"/>
            <a:endParaRPr lang="en-US" b="1" dirty="0">
              <a:latin typeface="Calibri" panose="020F0502020204030204" pitchFamily="34" charset="0"/>
              <a:ea typeface="Calibri" panose="020F0502020204030204" pitchFamily="34" charset="0"/>
              <a:cs typeface="Calibri" panose="020F0502020204030204" pitchFamily="34" charset="0"/>
            </a:endParaRPr>
          </a:p>
          <a:p>
            <a:pPr marL="0" indent="0"/>
            <a:r>
              <a:rPr lang="en-US" dirty="0">
                <a:latin typeface="Calibri" panose="020F0502020204030204" pitchFamily="34" charset="0"/>
                <a:cs typeface="Calibri" panose="020F0502020204030204" pitchFamily="34" charset="0"/>
              </a:rPr>
              <a:t>Diagnostic assessments are administered to students who score below the cut-score for a significant reading deficiency on the interim assessment within 60 calendars days from when the interim assessment was given. As previously stated, some assessments include diagnostic reports as part of the interim assessment, and additional diagnostic assessments are not required.  Please refer to your specific assessment and vendor if you have questions about your diagnostic assessment options. </a:t>
            </a:r>
          </a:p>
          <a:p>
            <a:pPr marL="0" indent="0">
              <a:lnSpc>
                <a:spcPct val="150000"/>
              </a:lnSpc>
            </a:pPr>
            <a:endParaRPr lang="en-US" dirty="0">
              <a:latin typeface="Calibri" panose="020F0502020204030204" pitchFamily="34" charset="0"/>
              <a:cs typeface="Calibri" panose="020F0502020204030204" pitchFamily="34" charset="0"/>
            </a:endParaRPr>
          </a:p>
          <a:p>
            <a:pPr marL="0" indent="0">
              <a:lnSpc>
                <a:spcPct val="150000"/>
              </a:lnSpc>
            </a:pPr>
            <a:r>
              <a:rPr lang="en-US" dirty="0">
                <a:latin typeface="Calibri" panose="020F0502020204030204" pitchFamily="34" charset="0"/>
                <a:cs typeface="Calibri" panose="020F0502020204030204" pitchFamily="34" charset="0"/>
              </a:rPr>
              <a:t>During the 60-day window, the LEP is responsible for ensuring students are receiving scientifically based and evidence-based core instruction and intervention.</a:t>
            </a:r>
          </a:p>
          <a:p>
            <a:pPr marL="0" indent="0">
              <a:lnSpc>
                <a:spcPct val="150000"/>
              </a:lnSpc>
            </a:pPr>
            <a:endParaRPr lang="en-US" dirty="0">
              <a:latin typeface="Calibri" panose="020F0502020204030204" pitchFamily="34" charset="0"/>
              <a:cs typeface="Calibri" panose="020F0502020204030204" pitchFamily="34" charset="0"/>
            </a:endParaRPr>
          </a:p>
          <a:p>
            <a:pPr marL="0" indent="0">
              <a:lnSpc>
                <a:spcPct val="150000"/>
              </a:lnSpc>
            </a:pPr>
            <a:r>
              <a:rPr lang="en-US" dirty="0">
                <a:latin typeface="Calibri" panose="020F0502020204030204" pitchFamily="34" charset="0"/>
                <a:cs typeface="Calibri" panose="020F0502020204030204" pitchFamily="34" charset="0"/>
              </a:rPr>
              <a:t>The diagnostic is used to pinpoint at minimum,  the specific skill deficiencies within phonemic awareness, phonics, vocabulary development, reading fluency including oral skills and reading comprehension the student is struggling with. These results inform the larger body of evidence used to determine if the student has a significant reading deficiency. </a:t>
            </a:r>
          </a:p>
          <a:p>
            <a:pPr marL="0" indent="0">
              <a:lnSpc>
                <a:spcPct val="150000"/>
              </a:lnSpc>
            </a:pPr>
            <a:endParaRPr lang="en-US" dirty="0">
              <a:latin typeface="Calibri" panose="020F0502020204030204" pitchFamily="34" charset="0"/>
              <a:cs typeface="Calibri" panose="020F0502020204030204" pitchFamily="34" charset="0"/>
            </a:endParaRPr>
          </a:p>
          <a:p>
            <a:pPr marL="0" indent="0">
              <a:lnSpc>
                <a:spcPct val="150000"/>
              </a:lnSpc>
            </a:pPr>
            <a:r>
              <a:rPr lang="en-US" b="1" dirty="0"/>
              <a:t>CLICK (2x)</a:t>
            </a:r>
          </a:p>
          <a:p>
            <a:pPr marL="0" indent="0">
              <a:lnSpc>
                <a:spcPct val="150000"/>
              </a:lnSpc>
            </a:pPr>
            <a:endParaRPr lang="en-US" dirty="0">
              <a:latin typeface="Calibri" panose="020F0502020204030204" pitchFamily="34" charset="0"/>
              <a:cs typeface="Calibri" panose="020F0502020204030204" pitchFamily="34" charset="0"/>
            </a:endParaRPr>
          </a:p>
          <a:p>
            <a:pPr marL="0" indent="0">
              <a:lnSpc>
                <a:spcPct val="150000"/>
              </a:lnSpc>
            </a:pPr>
            <a:r>
              <a:rPr lang="en-US" dirty="0">
                <a:latin typeface="Calibri" panose="020F0502020204030204" pitchFamily="34" charset="0"/>
                <a:cs typeface="Calibri" panose="020F0502020204030204" pitchFamily="34" charset="0"/>
              </a:rPr>
              <a:t>A body of evidence is used to determine if a student is at significant risk for reading deficiency. This collection of information includes scores from the interim and diagnostic assessments and may include classroom work and additional assessments that measure the students’ literacy skills and English proficiency. If a student is determined to have an SRD, a READ Plan is developed and implemented. </a:t>
            </a:r>
          </a:p>
          <a:p>
            <a:pPr marL="116655" indent="0"/>
            <a:endParaRPr lang="en-US" dirty="0">
              <a:latin typeface="Calibri" panose="020F0502020204030204" pitchFamily="34" charset="0"/>
              <a:cs typeface="Calibri" panose="020F0502020204030204" pitchFamily="34" charset="0"/>
            </a:endParaRPr>
          </a:p>
          <a:p>
            <a:pPr marL="0" indent="0"/>
            <a:r>
              <a:rPr lang="en-US" dirty="0">
                <a:latin typeface="Calibri" panose="020F0502020204030204" pitchFamily="34" charset="0"/>
                <a:cs typeface="Calibri" panose="020F0502020204030204" pitchFamily="34" charset="0"/>
              </a:rPr>
              <a:t>It is critical to note that scientifically based and evidence-based reading instruction is being delivered to all students immediately, layered by the process of determining significant reading deficiencies and informed by data that is concurrently collected.</a:t>
            </a:r>
          </a:p>
          <a:p>
            <a:pPr marL="0" indent="0"/>
            <a:endParaRPr lang="en-US" dirty="0">
              <a:latin typeface="Calibri" panose="020F0502020204030204" pitchFamily="34" charset="0"/>
              <a:cs typeface="Calibri" panose="020F0502020204030204" pitchFamily="34" charset="0"/>
            </a:endParaRPr>
          </a:p>
          <a:p>
            <a:pPr marL="0" indent="0"/>
            <a:r>
              <a:rPr lang="en-US" dirty="0">
                <a:latin typeface="Calibri" panose="020F0502020204030204" pitchFamily="34" charset="0"/>
                <a:cs typeface="Calibri" panose="020F0502020204030204" pitchFamily="34" charset="0"/>
              </a:rPr>
              <a:t>This includes universal instruction and any additional targeted, intensive intervention that focuses on reading competency in the five components of reading and oral language skills. Instruction and/or intervention should also address any needs unique to the learner, such as oral language support for English Language Learners.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B1861C-16E8-4DC1-A9DC-F9D5DBFC0DC8}" type="slidenum">
              <a:rPr lang="en-US" smtClean="0"/>
              <a:t>16</a:t>
            </a:fld>
            <a:endParaRPr lang="en-US"/>
          </a:p>
        </p:txBody>
      </p:sp>
    </p:spTree>
    <p:extLst>
      <p:ext uri="{BB962C8B-B14F-4D97-AF65-F5344CB8AC3E}">
        <p14:creationId xmlns:p14="http://schemas.microsoft.com/office/powerpoint/2010/main" val="2401794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r>
              <a:rPr lang="en-US"/>
              <a:t>A key component in determining a significant reading deficiency or SRD is the body of evidence. While sometimes overlooked in the process, it is important to note that the READ Act requires a body of evidence as the final piece in determining an SRD.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When diagnostic assessments indicate a skill deficit, multiple data points for that skill and/or associated skills should be compiled within the body of evidence. Additional qualitative and quantitative data in the body of evidence may include but are not limited to school readiness assessments, summative assessments, observations, and samples of classroom work. Information about students’ language proficiency, family history, and other factors that influence academic performance may also be gathered. If the interim and diagnostic assessments are combined, it may be particularly beneficial for LEPs to utilize the body of evidence in order to identify specific student skill strengths and deficits for instruction. </a:t>
            </a:r>
          </a:p>
          <a:p>
            <a:pPr marL="0" marR="0">
              <a:lnSpc>
                <a:spcPct val="115000"/>
              </a:lnSpc>
              <a:spcBef>
                <a:spcPts val="0"/>
              </a:spcBef>
              <a:spcAft>
                <a:spcPts val="800"/>
              </a:spcAft>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120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A complete body of evidence for students’ literacy skills may include formal and informal data and should include all components of reading plus oral language.  When selecting materials to include in the body of evidence, teachers should ensure the data accurately measures the skills and areas of need identified in the interim and diagnostic assessments.</a:t>
            </a:r>
          </a:p>
          <a:p>
            <a:pPr marL="0" indent="0"/>
            <a:endParaRPr lang="en-US"/>
          </a:p>
          <a:p>
            <a:pPr marL="0" indent="0"/>
            <a:endParaRPr lang="en-US"/>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5861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86d80a4c9c_0_8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86d80a4c9c_0_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 complete body of evidence for students’ literacy skills includes multiple data points and sources of information. This includes interim and diagnostic assessments, informal and formal assessment information, qualitative and quantitative data, language proficiency data and home language assessment data. Information about other factors that influence academic performance should also be included.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 complete body of evidence documents students’ literacy skills and informs instructional needs by addressing all components of literacy and oral language. </a:t>
            </a:r>
          </a:p>
          <a:p>
            <a:pPr marL="0" lvl="0" indent="0" algn="l" rtl="0">
              <a:spcBef>
                <a:spcPts val="0"/>
              </a:spcBef>
              <a:spcAft>
                <a:spcPts val="0"/>
              </a:spcAft>
              <a:buNone/>
            </a:pPr>
            <a:endParaRPr lang="en-US" dirty="0"/>
          </a:p>
        </p:txBody>
      </p:sp>
      <p:sp>
        <p:nvSpPr>
          <p:cNvPr id="670" name="Google Shape;670;g86d80a4c9c_0_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extLst>
      <p:ext uri="{BB962C8B-B14F-4D97-AF65-F5344CB8AC3E}">
        <p14:creationId xmlns:p14="http://schemas.microsoft.com/office/powerpoint/2010/main" val="801733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r>
              <a:rPr lang="en-US"/>
              <a:t>Next, we will focus on SRD Determination for English Learners. </a:t>
            </a: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9456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6"/>
        <p:cNvGrpSpPr/>
        <p:nvPr/>
      </p:nvGrpSpPr>
      <p:grpSpPr>
        <a:xfrm>
          <a:off x="0" y="0"/>
          <a:ext cx="0" cy="0"/>
          <a:chOff x="0" y="0"/>
          <a:chExt cx="0" cy="0"/>
        </a:xfrm>
      </p:grpSpPr>
      <p:sp>
        <p:nvSpPr>
          <p:cNvPr id="1837" name="Google Shape;1837;g1585bedc580_0_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8" name="Google Shape;1838;g1585bedc580_0_66:notes"/>
          <p:cNvSpPr txBox="1">
            <a:spLocks noGrp="1"/>
          </p:cNvSpPr>
          <p:nvPr>
            <p:ph type="body" idx="1"/>
          </p:nvPr>
        </p:nvSpPr>
        <p:spPr>
          <a:xfrm>
            <a:off x="685800" y="4400556"/>
            <a:ext cx="5486400" cy="3600600"/>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0">
                <a:solidFill>
                  <a:schemeClr val="dk1"/>
                </a:solidFill>
              </a:rPr>
              <a:t>We are Senior Literacy Consultants in the Elementary Literacy and School Readiness office at CDE. We are responsible for supporting districts with READ Act implementation, including training for teachers and administrators in the Science of Reading.</a:t>
            </a:r>
            <a:r>
              <a:rPr lang="en-US" b="0" i="1">
                <a:solidFill>
                  <a:schemeClr val="dk1"/>
                </a:solidFill>
              </a:rPr>
              <a:t> </a:t>
            </a:r>
            <a:endParaRPr lang="en-US" b="0">
              <a:solidFill>
                <a:schemeClr val="dk1"/>
              </a:solidFill>
            </a:endParaRPr>
          </a:p>
        </p:txBody>
      </p:sp>
      <p:sp>
        <p:nvSpPr>
          <p:cNvPr id="1839" name="Google Shape;1839;g1585bedc580_0_66:notes"/>
          <p:cNvSpPr txBox="1">
            <a:spLocks noGrp="1"/>
          </p:cNvSpPr>
          <p:nvPr>
            <p:ph type="sldNum" idx="12"/>
          </p:nvPr>
        </p:nvSpPr>
        <p:spPr>
          <a:xfrm>
            <a:off x="3884614" y="8685226"/>
            <a:ext cx="2971800" cy="45870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228600" indent="0"/>
            <a:endParaRPr lang="en-US" dirty="0"/>
          </a:p>
          <a:p>
            <a:pPr marL="400050" indent="-171450">
              <a:buFont typeface="Arial" panose="020B0604020202020204" pitchFamily="34" charset="0"/>
              <a:buChar char="•"/>
              <a:defRPr/>
            </a:pPr>
            <a:r>
              <a:rPr lang="en-US" dirty="0"/>
              <a:t>When determining whether an English Learner has a significant reading deficiency Interim assessment data, a board approved diagnostic assessment and additional data within a body of evidence are all considered. This includes a student’s ACCESS data and additional language development data as well as any home language assessment data that may be available.</a:t>
            </a:r>
          </a:p>
          <a:p>
            <a:pPr marL="400050" indent="-171450">
              <a:buFont typeface="Arial" panose="020B0604020202020204" pitchFamily="34" charset="0"/>
              <a:buChar char="•"/>
              <a:defRPr/>
            </a:pPr>
            <a:r>
              <a:rPr lang="en-US" dirty="0"/>
              <a:t>A school will want to consider additional information for English Learners before determining the student has an SRD and developing a READ plan. We will cover some of this information in the following slides. </a:t>
            </a:r>
          </a:p>
          <a:p>
            <a:pPr marL="228600" indent="0">
              <a:defRPr/>
            </a:pPr>
            <a:endParaRPr lang="en-US" dirty="0"/>
          </a:p>
          <a:p>
            <a:pPr marL="400050" indent="-171450">
              <a:buFont typeface="Arial" panose="020B0604020202020204" pitchFamily="34" charset="0"/>
              <a:buChar char="•"/>
              <a:defRPr/>
            </a:pPr>
            <a:r>
              <a:rPr lang="en-US" dirty="0"/>
              <a:t>More information about determining a Significant Reading Deficiency for English Learners can be found in the "READ Act and English Learners" guidance document. The link to this document is at the bottom of the slide. </a:t>
            </a:r>
          </a:p>
          <a:p>
            <a:pPr marL="228600" indent="0">
              <a:buFont typeface="Arial" panose="020B0604020202020204" pitchFamily="34" charset="0"/>
              <a:buNone/>
              <a:defRPr/>
            </a:pPr>
            <a:endParaRPr lang="en-US" dirty="0">
              <a:cs typeface="Calibri"/>
            </a:endParaRPr>
          </a:p>
          <a:p>
            <a:pPr marL="2286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200" dirty="0">
                <a:latin typeface="Calibri" panose="020F0502020204030204" pitchFamily="34" charset="0"/>
                <a:cs typeface="Calibri" panose="020F0502020204030204" pitchFamily="34" charset="0"/>
              </a:rPr>
              <a:t>cde.state.co.us/</a:t>
            </a:r>
            <a:r>
              <a:rPr lang="en-US" sz="1200" dirty="0" err="1">
                <a:latin typeface="Calibri" panose="020F0502020204030204" pitchFamily="34" charset="0"/>
                <a:cs typeface="Calibri" panose="020F0502020204030204" pitchFamily="34" charset="0"/>
              </a:rPr>
              <a:t>coloradoliteracy</a:t>
            </a:r>
            <a:r>
              <a:rPr lang="en-US" sz="1200" dirty="0">
                <a:latin typeface="Calibri" panose="020F0502020204030204" pitchFamily="34" charset="0"/>
                <a:cs typeface="Calibri" panose="020F0502020204030204" pitchFamily="34" charset="0"/>
              </a:rPr>
              <a:t>/</a:t>
            </a:r>
            <a:r>
              <a:rPr lang="en-US" sz="1200" dirty="0" err="1">
                <a:latin typeface="Calibri" panose="020F0502020204030204" pitchFamily="34" charset="0"/>
                <a:cs typeface="Calibri" panose="020F0502020204030204" pitchFamily="34" charset="0"/>
              </a:rPr>
              <a:t>elguidancedoc</a:t>
            </a:r>
            <a:r>
              <a:rPr lang="en-US" sz="1200" dirty="0">
                <a:latin typeface="Calibri" panose="020F0502020204030204" pitchFamily="34" charset="0"/>
                <a:cs typeface="Calibri" panose="020F0502020204030204" pitchFamily="34" charset="0"/>
              </a:rPr>
              <a:t> </a:t>
            </a:r>
          </a:p>
          <a:p>
            <a:pPr marL="2286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US" sz="1200" dirty="0">
              <a:latin typeface="Calibri" panose="020F0502020204030204" pitchFamily="34" charset="0"/>
              <a:cs typeface="Calibri" panose="020F0502020204030204" pitchFamily="34" charset="0"/>
            </a:endParaRPr>
          </a:p>
          <a:p>
            <a:pPr marL="228600" indent="0">
              <a:buFont typeface="Arial" panose="020B0604020202020204" pitchFamily="34" charset="0"/>
              <a:buNone/>
              <a:defRPr/>
            </a:pPr>
            <a:endParaRPr lang="en-US"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520D8E79-8E4C-4872-9F81-902977693DFF}" type="slidenum">
              <a:rPr lang="en-US" smtClean="0"/>
              <a:t>20</a:t>
            </a:fld>
            <a:endParaRPr lang="en-US"/>
          </a:p>
        </p:txBody>
      </p:sp>
    </p:spTree>
    <p:extLst>
      <p:ext uri="{BB962C8B-B14F-4D97-AF65-F5344CB8AC3E}">
        <p14:creationId xmlns:p14="http://schemas.microsoft.com/office/powerpoint/2010/main" val="139360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analyzing the body of evidence for students who are English Learners, it is important to consider a variety of factors before confirming or refuting the SRD designation, including: </a:t>
            </a:r>
          </a:p>
          <a:p>
            <a:endParaRPr lang="en-US"/>
          </a:p>
          <a:p>
            <a:pPr lvl="0">
              <a:buFont typeface="Arial" panose="020B0604020202020204" pitchFamily="34" charset="0"/>
              <a:buChar char="•"/>
            </a:pPr>
            <a:r>
              <a:rPr lang="en-US"/>
              <a:t>Length of time the student has been enrolled in a U.S. school </a:t>
            </a:r>
          </a:p>
          <a:p>
            <a:pPr lvl="0">
              <a:buFont typeface="Arial" panose="020B0604020202020204" pitchFamily="34" charset="0"/>
              <a:buChar char="•"/>
            </a:pPr>
            <a:r>
              <a:rPr lang="en-US"/>
              <a:t>English Language proficiency data and growth over time </a:t>
            </a:r>
          </a:p>
          <a:p>
            <a:pPr lvl="0">
              <a:buFont typeface="Arial" panose="020B0604020202020204" pitchFamily="34" charset="0"/>
              <a:buChar char="•"/>
            </a:pPr>
            <a:r>
              <a:rPr lang="en-US"/>
              <a:t>Home language literacy assessment data </a:t>
            </a:r>
          </a:p>
          <a:p>
            <a:pPr lvl="0">
              <a:buFont typeface="Arial" panose="020B0604020202020204" pitchFamily="34" charset="0"/>
              <a:buChar char="•"/>
            </a:pPr>
            <a:r>
              <a:rPr lang="en-US"/>
              <a:t>Progress over time on English literacy assessments </a:t>
            </a:r>
          </a:p>
          <a:p>
            <a:pPr lvl="0">
              <a:buFont typeface="Arial" panose="020B0604020202020204" pitchFamily="34" charset="0"/>
              <a:buChar char="•"/>
            </a:pPr>
            <a:r>
              <a:rPr lang="en-US"/>
              <a:t>Language and literacy progress in relation to English Learner peers</a:t>
            </a:r>
          </a:p>
          <a:p>
            <a:pPr lvl="0">
              <a:buFont typeface="Arial" panose="020B0604020202020204" pitchFamily="34" charset="0"/>
              <a:buChar char="•"/>
            </a:pPr>
            <a:r>
              <a:rPr lang="en-US"/>
              <a:t>Historical background of the English learner’s LIEP(s) (Language Instruction Educational Program, often referred to as English Language Development program or ELD)</a:t>
            </a: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7596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teacher may choose to confirm the finding of an SRD when there is evidence that suggests that an English learner’s scores on the interim reading assessment are impacted by factors other than the student’s English language proficiency. Examples include:</a:t>
            </a:r>
          </a:p>
          <a:p>
            <a:endParaRPr lang="en-US"/>
          </a:p>
          <a:p>
            <a:pPr lvl="0">
              <a:buFont typeface="Arial" panose="020B0604020202020204" pitchFamily="34" charset="0"/>
              <a:buChar char="•"/>
            </a:pPr>
            <a:r>
              <a:rPr lang="en-US"/>
              <a:t>Evidence that the student’s literacy growth trajectory is not on-track compared to EL peers at the same ELP level </a:t>
            </a:r>
          </a:p>
          <a:p>
            <a:pPr lvl="0">
              <a:buFont typeface="Arial" panose="020B0604020202020204" pitchFamily="34" charset="0"/>
              <a:buChar char="•"/>
            </a:pPr>
            <a:r>
              <a:rPr lang="en-US"/>
              <a:t>Home language assessment data confirms similar reading deficiencies in the home language </a:t>
            </a:r>
          </a:p>
          <a:p>
            <a:pPr lvl="0">
              <a:buFont typeface="Arial" panose="020B0604020202020204" pitchFamily="34" charset="0"/>
              <a:buChar char="•"/>
            </a:pPr>
            <a:r>
              <a:rPr lang="en-US"/>
              <a:t>The student scores within the range that the district determines demonstrates partial proficiency in English or higher on the most recent ACCESS for ELLs ® or other locally determined valid and reliable data related to the student’s English proficiency level.</a:t>
            </a: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95383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process for determining whether an English Learner has a significant reading deficiency and must receive a READ plan includes consideration of the language of assessment as well as the language of instruction. </a:t>
            </a:r>
          </a:p>
          <a:p>
            <a:endParaRPr lang="en-US"/>
          </a:p>
          <a:p>
            <a:pPr marL="228600" indent="0"/>
            <a:r>
              <a:rPr lang="en-US"/>
              <a:t>For students assessed in English who scores at or below the cut point for an SRD, we first must consider whether the student is in their first year in a US school. This allows the student to be exempt from SRD identification based on local determination of need.</a:t>
            </a:r>
          </a:p>
          <a:p>
            <a:endParaRPr lang="en-US"/>
          </a:p>
          <a:p>
            <a:pPr marL="228600" indent="0"/>
            <a:r>
              <a:rPr lang="en-US"/>
              <a:t>If the student is not in their first year in a U.S. school, a diagnostic assessment should be administered, and a body of evidence collected including English language proficiency data.  If the additional literacy and language data validates the preliminary SRD determination, a READ plan is developed. If the SRD is refuted based on the additional language and literacy data, a READ plan is not developed. However, a plan to provide scientifically and evidence-based core literacy instruction with appropriate linguistic supports, research-based ELD instruction, and any interventions needed should be in place.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4399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r>
              <a:rPr lang="en-US"/>
              <a:t>The local education provider has the authority to assess students whose home language is Spanish in Spanish if they do not yet demonstrate partial proficiency in English as determined by the LEP. </a:t>
            </a:r>
          </a:p>
          <a:p>
            <a:pPr marL="228600" indent="0"/>
            <a:endParaRPr lang="en-US"/>
          </a:p>
          <a:p>
            <a:pPr marL="228600" indent="0"/>
            <a:r>
              <a:rPr lang="en-US"/>
              <a:t>If a student is assessed in Spanish and falls below the cut point for an SRD on the Spanish assessment, this is an indication that English language acquisition is not the primary factor in the student’s reading deficiency.  If the student receives literacy instruction in English only, it is important to gather more information to determine the best path for intervention.</a:t>
            </a:r>
          </a:p>
          <a:p>
            <a:pPr marL="228600" indent="0"/>
            <a:endParaRPr lang="en-US"/>
          </a:p>
          <a:p>
            <a:pPr marL="228600" indent="0"/>
            <a:r>
              <a:rPr lang="en-US"/>
              <a:t>In this case, the student should then be assessed using a state board approved interim reading assessment in English as well as a diagnostic assessment in English. If the English assessments validate the preliminary SRD determination, a READ plan is developed aligned to that student’s language and literacy needs.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6336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guidance is provided for English learners who receive dual language instruction in Spanish and English and are assessed in Spanish for SRD determination. If the student scores below the cut point for an SRD on the Spanish assessment, a Spanish diagnostic should be administered, and a body of evidence collected to inform the READ plan and Spanish reading intervention. The student must also be assessed at least annually in English to inform reading instruction and to monitor student progress toward grade level reading competency.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98167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228600" indent="0"/>
            <a:r>
              <a:rPr lang="en-US" dirty="0"/>
              <a:t>The information from today’s meeting is also summarized in these guidance documents from our team at CDE: Significant Reading Deficiency, Determination, Body of Evidence, and READ Act and English Learners. We also have an associated recorded webinar titled: Body of Evidence, Data to Document Reading Competency and Inform Instruction, and additional resources on the READ Act website. </a:t>
            </a:r>
          </a:p>
          <a:p>
            <a:endParaRPr lang="en-US" dirty="0"/>
          </a:p>
          <a:p>
            <a:r>
              <a:rPr lang="en-US" dirty="0"/>
              <a:t>Significant Reading Deficiency guidance document: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800" dirty="0">
                <a:solidFill>
                  <a:schemeClr val="tx1"/>
                </a:solidFill>
              </a:rPr>
              <a:t>http://www.cde.state.co.us/coloradoliteracy/srd_determination</a:t>
            </a:r>
          </a:p>
          <a:p>
            <a:pPr>
              <a:defRPr/>
            </a:pPr>
            <a:endParaRPr lang="en-US" dirty="0"/>
          </a:p>
          <a:p>
            <a:pPr marL="457200" marR="0" lvl="0" indent="-228600" algn="l" defTabSz="914400">
              <a:lnSpc>
                <a:spcPct val="100000"/>
              </a:lnSpc>
              <a:spcBef>
                <a:spcPts val="0"/>
              </a:spcBef>
              <a:spcAft>
                <a:spcPts val="0"/>
              </a:spcAft>
              <a:buSzPts val="1400"/>
              <a:buFont typeface="Arial"/>
              <a:buNone/>
              <a:tabLst/>
              <a:defRPr/>
            </a:pPr>
            <a:r>
              <a:rPr lang="en-US" dirty="0"/>
              <a:t>Body of Evidence guidance document and data template: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http://www.cde.state.co.us/coloradoliteracy/bodyofevidence</a:t>
            </a:r>
          </a:p>
          <a:p>
            <a:endParaRPr lang="en-US" dirty="0"/>
          </a:p>
          <a:p>
            <a:r>
              <a:rPr lang="en-US" dirty="0"/>
              <a:t>Body of Evidence webinar:</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http://www.cde.state.co.us/coloradoliteracy/bodyofevidencewebinarvideo</a:t>
            </a:r>
          </a:p>
          <a:p>
            <a:pPr>
              <a:defRPr/>
            </a:pPr>
            <a:endParaRPr lang="en-US" dirty="0"/>
          </a:p>
          <a:p>
            <a:pPr marL="457200" marR="0" lvl="0" indent="-228600" algn="l" defTabSz="914400">
              <a:lnSpc>
                <a:spcPct val="100000"/>
              </a:lnSpc>
              <a:spcBef>
                <a:spcPts val="0"/>
              </a:spcBef>
              <a:spcAft>
                <a:spcPts val="0"/>
              </a:spcAft>
              <a:buSzPts val="1400"/>
              <a:buFont typeface="Arial"/>
              <a:buNone/>
              <a:tabLst/>
              <a:defRPr/>
            </a:pPr>
            <a:r>
              <a:rPr lang="en-US" dirty="0"/>
              <a:t>Minimum Competency Skills Matrix:</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http://www.cde.state.co.us/coloradoliteracy/minimumcompetencylinkedmatrix</a:t>
            </a:r>
          </a:p>
          <a:p>
            <a:pPr>
              <a:defRPr/>
            </a:pPr>
            <a:endParaRPr lang="en-US" dirty="0"/>
          </a:p>
          <a:p>
            <a:pPr marL="457200" marR="0" lvl="0" indent="-228600" algn="l" defTabSz="914400">
              <a:lnSpc>
                <a:spcPct val="100000"/>
              </a:lnSpc>
              <a:spcBef>
                <a:spcPts val="0"/>
              </a:spcBef>
              <a:spcAft>
                <a:spcPts val="0"/>
              </a:spcAft>
              <a:buSzPts val="1400"/>
              <a:buFont typeface="Arial"/>
              <a:buNone/>
              <a:tabLst/>
              <a:defRPr/>
            </a:pPr>
            <a:r>
              <a:rPr lang="en-US" dirty="0"/>
              <a:t>READ Act and English Learners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http://www.cde.state.co.us/coloradoliteracy/readactell_assessment-guidance</a:t>
            </a:r>
          </a:p>
          <a:p>
            <a:pPr>
              <a:defRPr/>
            </a:pPr>
            <a:endParaRPr lang="en-US" dirty="0"/>
          </a:p>
          <a:p>
            <a:pPr marL="457200" marR="0" lvl="0" indent="-228600" algn="l" defTabSz="914400">
              <a:lnSpc>
                <a:spcPct val="100000"/>
              </a:lnSpc>
              <a:spcBef>
                <a:spcPts val="0"/>
              </a:spcBef>
              <a:spcAft>
                <a:spcPts val="0"/>
              </a:spcAft>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endParaRPr lang="en-US" dirty="0"/>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25140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lvl="0" indent="0" defTabSz="914400" eaLnBrk="1" fontAlgn="auto" latinLnBrk="0" hangingPunct="1">
              <a:buSzTx/>
              <a:buFontTx/>
              <a:tabLst/>
              <a:defRPr/>
            </a:pPr>
            <a:r>
              <a:rPr lang="en-US"/>
              <a:t>A Reading to Ensure Academic Development Plan, or READ Plan, is an intervention plan created to ensure the student receives the intervention programming needed to remediate their significant reading deficiency, in order to demonstrate grade level competency in reading .</a:t>
            </a:r>
          </a:p>
          <a:p>
            <a:endParaRPr lang="en-US"/>
          </a:p>
        </p:txBody>
      </p:sp>
      <p:sp>
        <p:nvSpPr>
          <p:cNvPr id="4" name="Slide Number Placeholder 3"/>
          <p:cNvSpPr>
            <a:spLocks noGrp="1"/>
          </p:cNvSpPr>
          <p:nvPr>
            <p:ph type="sldNum" sz="quarter" idx="5"/>
          </p:nvPr>
        </p:nvSpPr>
        <p:spPr/>
        <p:txBody>
          <a:bodyPr/>
          <a:lstStyle/>
          <a:p>
            <a:fld id="{5042812E-3809-4E0B-92C6-056D9C82826E}" type="slidenum">
              <a:rPr lang="en-US" smtClean="0"/>
              <a:t>27</a:t>
            </a:fld>
            <a:endParaRPr lang="en-US"/>
          </a:p>
        </p:txBody>
      </p:sp>
    </p:spTree>
    <p:extLst>
      <p:ext uri="{BB962C8B-B14F-4D97-AF65-F5344CB8AC3E}">
        <p14:creationId xmlns:p14="http://schemas.microsoft.com/office/powerpoint/2010/main" val="3937413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649afc5aa0_0_4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0" name="Google Shape;650;g649afc5aa0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0" i="1" strike="noStrike" dirty="0"/>
              <a:t>“The purpose of a READ plan is to identify specific reading skill deficits and to create a plan of action. READ plans also document services and a student’s progress toward their targeted goals. A student remains on a READ plan until achieving grade-level proficiency in reading. “</a:t>
            </a:r>
          </a:p>
          <a:p>
            <a:pPr marL="0" lvl="0" indent="0" algn="l" rtl="0">
              <a:lnSpc>
                <a:spcPct val="100000"/>
              </a:lnSpc>
              <a:spcBef>
                <a:spcPts val="0"/>
              </a:spcBef>
              <a:spcAft>
                <a:spcPts val="0"/>
              </a:spcAft>
              <a:buSzPts val="1100"/>
              <a:buNone/>
            </a:pPr>
            <a:endParaRPr lang="en-US" b="0" i="1" dirty="0"/>
          </a:p>
          <a:p>
            <a:pPr marL="0" indent="0">
              <a:buSzTx/>
              <a:defRPr/>
            </a:pPr>
            <a:r>
              <a:rPr lang="en-US" dirty="0"/>
              <a:t>A READ Plan is created as soon as possible after a student is confirmed as having a Significant Reading Deficiency.​​</a:t>
            </a:r>
          </a:p>
          <a:p>
            <a:pPr marL="0" indent="0">
              <a:buSzTx/>
              <a:defRPr/>
            </a:pPr>
            <a:endParaRPr lang="en-US" dirty="0"/>
          </a:p>
          <a:p>
            <a:pPr indent="-298450">
              <a:buClrTx/>
              <a:buSzPts val="1100"/>
              <a:buFontTx/>
              <a:buChar char="●"/>
              <a:defRPr/>
            </a:pPr>
            <a:r>
              <a:rPr lang="en-US" dirty="0"/>
              <a:t>A strong READ plan is a “living” document. This means that The READ plan should be updated as services and data change to reflect the needs of the student and the supports the student is receiving. </a:t>
            </a:r>
          </a:p>
          <a:p>
            <a:pPr indent="-298450">
              <a:buSzPts val="1100"/>
              <a:buFont typeface="Arial"/>
              <a:buChar char="●"/>
              <a:defRPr/>
            </a:pPr>
            <a:endParaRPr lang="en-US" dirty="0"/>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en-US" dirty="0"/>
              <a:t>READ plans should serve as a documentation of:</a:t>
            </a:r>
          </a:p>
          <a:p>
            <a:pPr marL="914400" lvl="1" indent="-298450" algn="l" rtl="0">
              <a:lnSpc>
                <a:spcPct val="100000"/>
              </a:lnSpc>
              <a:spcBef>
                <a:spcPts val="0"/>
              </a:spcBef>
              <a:spcAft>
                <a:spcPts val="0"/>
              </a:spcAft>
              <a:buSzPts val="1100"/>
              <a:buChar char="○"/>
            </a:pPr>
            <a:r>
              <a:rPr lang="en-US" dirty="0"/>
              <a:t>the data that supports the student’s reading progress,</a:t>
            </a:r>
          </a:p>
          <a:p>
            <a:pPr marL="914400" lvl="1" indent="-298450" algn="l" rtl="0">
              <a:lnSpc>
                <a:spcPct val="100000"/>
              </a:lnSpc>
              <a:spcBef>
                <a:spcPts val="0"/>
              </a:spcBef>
              <a:spcAft>
                <a:spcPts val="0"/>
              </a:spcAft>
              <a:buSzPts val="1100"/>
              <a:buChar char="○"/>
            </a:pPr>
            <a:r>
              <a:rPr lang="en-US" dirty="0"/>
              <a:t>the services that the student is receiving</a:t>
            </a:r>
          </a:p>
          <a:p>
            <a:pPr marL="914400" lvl="1" indent="-298450" algn="l" rtl="0">
              <a:lnSpc>
                <a:spcPct val="100000"/>
              </a:lnSpc>
              <a:spcBef>
                <a:spcPts val="0"/>
              </a:spcBef>
              <a:spcAft>
                <a:spcPts val="0"/>
              </a:spcAft>
              <a:buSzPts val="1100"/>
              <a:buChar char="○"/>
            </a:pPr>
            <a:r>
              <a:rPr lang="en-US" dirty="0"/>
              <a:t>Who is providing the instruction and support the student is receiving, and</a:t>
            </a:r>
          </a:p>
          <a:p>
            <a:pPr lvl="1" indent="-298450">
              <a:buSzPts val="1100"/>
              <a:buChar char="○"/>
            </a:pPr>
            <a:r>
              <a:rPr lang="en-US" dirty="0"/>
              <a:t>how well those services are supporting the student throughout the year </a:t>
            </a:r>
          </a:p>
        </p:txBody>
      </p:sp>
      <p:sp>
        <p:nvSpPr>
          <p:cNvPr id="651" name="Google Shape;651;g649afc5aa0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287790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c9206ecc77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c9206ecc77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indent="0">
              <a:lnSpc>
                <a:spcPct val="115000"/>
              </a:lnSpc>
              <a:buClr>
                <a:schemeClr val="dk1"/>
              </a:buClr>
              <a:buSzPts val="1100"/>
            </a:pPr>
            <a:r>
              <a:rPr lang="en-US"/>
              <a:t>The READ plan is a tool for success. By identifying a student at risk for reading difficulty early in the process, we can provide support that will close the gap quickly instead of using a wait to fail model. Furthermore, READ plans can also provide a way to intentionally plan for family and school engagement in order for students to be more successful in school. </a:t>
            </a:r>
          </a:p>
          <a:p>
            <a:pPr marL="0" lvl="0" indent="0" algn="l" rtl="0">
              <a:spcBef>
                <a:spcPts val="0"/>
              </a:spcBef>
              <a:spcAft>
                <a:spcPts val="0"/>
              </a:spcAft>
              <a:buNone/>
            </a:pPr>
            <a:endParaRPr/>
          </a:p>
          <a:p>
            <a:pPr marL="0" lvl="0" indent="0" algn="l" rtl="0">
              <a:spcBef>
                <a:spcPts val="0"/>
              </a:spcBef>
              <a:spcAft>
                <a:spcPts val="0"/>
              </a:spcAft>
              <a:buNone/>
            </a:pPr>
            <a:endParaRPr>
              <a:solidFill>
                <a:srgbClr val="4A86E8"/>
              </a:solidFill>
            </a:endParaRPr>
          </a:p>
        </p:txBody>
      </p:sp>
    </p:spTree>
    <p:extLst>
      <p:ext uri="{BB962C8B-B14F-4D97-AF65-F5344CB8AC3E}">
        <p14:creationId xmlns:p14="http://schemas.microsoft.com/office/powerpoint/2010/main" val="2887454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 the CDE website, we have a webpage that includes information about the ELSR regional support.</a:t>
            </a:r>
          </a:p>
          <a:p>
            <a:pPr marL="171450" indent="-171450">
              <a:buFont typeface="Arial" panose="020B0604020202020204" pitchFamily="34" charset="0"/>
              <a:buChar char="•"/>
            </a:pPr>
            <a:r>
              <a:rPr lang="en-US" dirty="0"/>
              <a:t>On this webpage, you can find information about the which consultant may be supporting your district, supports we can provide, and a link to a request for support form.</a:t>
            </a:r>
          </a:p>
          <a:p>
            <a:pPr marL="171450" indent="-171450">
              <a:buFont typeface="Arial" panose="020B0604020202020204" pitchFamily="34" charset="0"/>
              <a:buChar char="•"/>
            </a:pPr>
            <a:r>
              <a:rPr lang="en-US" dirty="0">
                <a:hlinkClick r:id="rId3"/>
              </a:rPr>
              <a:t>Elementary Literacy and School Readiness (ELSR) Regional Support | CDE (state.co.us)</a:t>
            </a:r>
            <a:endParaRPr lang="en-US" dirty="0"/>
          </a:p>
        </p:txBody>
      </p:sp>
      <p:sp>
        <p:nvSpPr>
          <p:cNvPr id="4" name="Slide Number Placeholder 3"/>
          <p:cNvSpPr>
            <a:spLocks noGrp="1"/>
          </p:cNvSpPr>
          <p:nvPr>
            <p:ph type="sldNum" sz="quarter" idx="5"/>
          </p:nvPr>
        </p:nvSpPr>
        <p:spPr/>
        <p:txBody>
          <a:bodyPr/>
          <a:lstStyle/>
          <a:p>
            <a:fld id="{2354AD33-D1F3-4EF2-98BD-2AA307F202D5}" type="slidenum">
              <a:rPr lang="en-US" smtClean="0"/>
              <a:t>3</a:t>
            </a:fld>
            <a:endParaRPr lang="en-US"/>
          </a:p>
        </p:txBody>
      </p:sp>
    </p:spTree>
    <p:extLst>
      <p:ext uri="{BB962C8B-B14F-4D97-AF65-F5344CB8AC3E}">
        <p14:creationId xmlns:p14="http://schemas.microsoft.com/office/powerpoint/2010/main" val="9220146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7ad2debbc2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7ad2debbc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4A86E8"/>
              </a:buClr>
              <a:buSzPts val="1100"/>
              <a:buChar char="●"/>
            </a:pPr>
            <a:r>
              <a:rPr lang="en-US"/>
              <a:t>A READ Plan is created as soon as a student is confirmed as having a Significant Reading Deficiency.</a:t>
            </a:r>
          </a:p>
          <a:p>
            <a:pPr marL="457200" lvl="0" indent="-298450" algn="l" rtl="0">
              <a:lnSpc>
                <a:spcPct val="115000"/>
              </a:lnSpc>
              <a:spcBef>
                <a:spcPts val="0"/>
              </a:spcBef>
              <a:spcAft>
                <a:spcPts val="0"/>
              </a:spcAft>
              <a:buClr>
                <a:srgbClr val="4A86E8"/>
              </a:buClr>
              <a:buSzPts val="1100"/>
              <a:buChar char="●"/>
            </a:pPr>
            <a:r>
              <a:rPr lang="en-US"/>
              <a:t>A teacher, or other skilled school professional that the local education provider selects, is responsible for developing the READ Plan in collaboration with the student’s parents/guardians, if possible.</a:t>
            </a:r>
          </a:p>
          <a:p>
            <a:pPr marL="457200" lvl="0" indent="-298450" algn="l" rtl="0">
              <a:lnSpc>
                <a:spcPct val="115000"/>
              </a:lnSpc>
              <a:spcBef>
                <a:spcPts val="0"/>
              </a:spcBef>
              <a:spcAft>
                <a:spcPts val="0"/>
              </a:spcAft>
              <a:buClr>
                <a:srgbClr val="4A86E8"/>
              </a:buClr>
              <a:buSzPts val="1100"/>
              <a:buChar char="●"/>
            </a:pPr>
            <a:r>
              <a:rPr lang="en-US"/>
              <a:t>A READ plan is intended to be a collaborative effort between school professionals and the student’s parent(s) or guardians, so every effort needs to be made to have them involved.</a:t>
            </a:r>
          </a:p>
          <a:p>
            <a:pPr marL="457200" indent="-298450">
              <a:lnSpc>
                <a:spcPct val="115000"/>
              </a:lnSpc>
              <a:buClr>
                <a:srgbClr val="4A86E8"/>
              </a:buClr>
              <a:buSzPts val="1100"/>
              <a:buChar char="●"/>
            </a:pPr>
            <a:r>
              <a:rPr lang="en-US"/>
              <a:t>Additional support staff may also attend if needed such as an English Language Learner teacher or mental health providers. </a:t>
            </a:r>
          </a:p>
          <a:p>
            <a:pPr marL="457200" lvl="0" indent="0" algn="l" rtl="0">
              <a:spcBef>
                <a:spcPts val="0"/>
              </a:spcBef>
              <a:spcAft>
                <a:spcPts val="0"/>
              </a:spcAft>
              <a:buNone/>
            </a:pPr>
            <a:endParaRPr>
              <a:solidFill>
                <a:srgbClr val="4A86E8"/>
              </a:solidFill>
            </a:endParaRPr>
          </a:p>
        </p:txBody>
      </p:sp>
    </p:spTree>
    <p:extLst>
      <p:ext uri="{BB962C8B-B14F-4D97-AF65-F5344CB8AC3E}">
        <p14:creationId xmlns:p14="http://schemas.microsoft.com/office/powerpoint/2010/main" val="1305054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638cf3cddf_2_1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6" name="Google Shape;676;g638cf3cddf_2_13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0" i="0" dirty="0">
                <a:solidFill>
                  <a:schemeClr val="tx1"/>
                </a:solidFill>
                <a:latin typeface="Calibri" panose="020F0502020204030204" pitchFamily="34" charset="0"/>
                <a:cs typeface="Calibri" panose="020F0502020204030204" pitchFamily="34" charset="0"/>
              </a:rPr>
              <a:t>The READ Act includes several elements that must be included in a READ plan.  </a:t>
            </a:r>
            <a:endParaRPr lang="en-US" sz="1200" i="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Arial"/>
              <a:buNone/>
            </a:pPr>
            <a:endParaRPr lang="en-US" b="1" dirty="0"/>
          </a:p>
          <a:p>
            <a:pPr marL="0" indent="0">
              <a:lnSpc>
                <a:spcPct val="150000"/>
              </a:lnSpc>
              <a:buClr>
                <a:schemeClr val="tx1"/>
              </a:buClr>
              <a:buFont typeface="Arial" panose="020B0604020202020204" pitchFamily="34" charset="0"/>
              <a:buNone/>
            </a:pPr>
            <a:r>
              <a:rPr lang="en-US" sz="1100" dirty="0">
                <a:solidFill>
                  <a:schemeClr val="tx1"/>
                </a:solidFill>
                <a:latin typeface="Calibri" panose="020F0502020204030204" pitchFamily="34" charset="0"/>
                <a:cs typeface="Calibri" panose="020F0502020204030204" pitchFamily="34" charset="0"/>
              </a:rPr>
              <a:t>Each READ plan must include, at a minimum: </a:t>
            </a:r>
          </a:p>
          <a:p>
            <a:pPr marL="0" indent="0">
              <a:lnSpc>
                <a:spcPct val="150000"/>
              </a:lnSpc>
              <a:buClr>
                <a:schemeClr val="tx1"/>
              </a:buClr>
              <a:buFont typeface="Arial" panose="020B0604020202020204" pitchFamily="34" charset="0"/>
              <a:buNone/>
            </a:pPr>
            <a:endParaRPr lang="en-US" sz="1100" dirty="0">
              <a:solidFill>
                <a:schemeClr val="tx1"/>
              </a:solidFill>
              <a:latin typeface="Calibri" panose="020F0502020204030204" pitchFamily="34" charset="0"/>
              <a:cs typeface="Calibri" panose="020F0502020204030204" pitchFamily="34" charset="0"/>
            </a:endParaRPr>
          </a:p>
          <a:p>
            <a:pPr marL="800100" lvl="1" indent="-342900">
              <a:lnSpc>
                <a:spcPct val="150000"/>
              </a:lnSpc>
              <a:buClr>
                <a:schemeClr val="tx1"/>
              </a:buClr>
              <a:buFont typeface="+mj-lt"/>
              <a:buAutoNum type="arabicPeriod"/>
            </a:pPr>
            <a:r>
              <a:rPr lang="en-US" sz="1100" dirty="0">
                <a:solidFill>
                  <a:schemeClr val="tx1"/>
                </a:solidFill>
                <a:latin typeface="Calibri" panose="020F0502020204030204" pitchFamily="34" charset="0"/>
                <a:cs typeface="Calibri" panose="020F0502020204030204" pitchFamily="34" charset="0"/>
              </a:rPr>
              <a:t>The student’s specific, diagnosed reading skill deficiencies that need to be remediated in order for the student to attain reading competency; </a:t>
            </a:r>
          </a:p>
          <a:p>
            <a:pPr marL="800100" lvl="1" indent="-342900">
              <a:lnSpc>
                <a:spcPct val="150000"/>
              </a:lnSpc>
              <a:buClr>
                <a:schemeClr val="tx1"/>
              </a:buClr>
              <a:buFont typeface="+mj-lt"/>
              <a:buAutoNum type="arabicPeriod"/>
            </a:pPr>
            <a:r>
              <a:rPr lang="en-US" sz="1100" dirty="0">
                <a:solidFill>
                  <a:schemeClr val="tx1"/>
                </a:solidFill>
                <a:latin typeface="Calibri" panose="020F0502020204030204" pitchFamily="34" charset="0"/>
                <a:cs typeface="Calibri" panose="020F0502020204030204" pitchFamily="34" charset="0"/>
              </a:rPr>
              <a:t>The goals and objectives for student growth in attaining reading competency; </a:t>
            </a:r>
          </a:p>
          <a:p>
            <a:pPr marL="800100" lvl="1" indent="-342900">
              <a:lnSpc>
                <a:spcPct val="150000"/>
              </a:lnSpc>
              <a:buClr>
                <a:schemeClr val="tx1"/>
              </a:buClr>
              <a:buFont typeface="+mj-lt"/>
              <a:buAutoNum type="arabicPeriod"/>
            </a:pPr>
            <a:r>
              <a:rPr lang="en-US" sz="1100" dirty="0">
                <a:solidFill>
                  <a:schemeClr val="tx1"/>
                </a:solidFill>
                <a:latin typeface="Calibri" panose="020F0502020204030204" pitchFamily="34" charset="0"/>
                <a:cs typeface="Calibri" panose="020F0502020204030204" pitchFamily="34" charset="0"/>
              </a:rPr>
              <a:t>The type of additional instructional services and interventions the student will receive in reading. At a minimum, the local education provider shall ensure the student receives educational services in a daily literacy block for the length of time identified as effective in research relating to best practices in teaching reading. </a:t>
            </a:r>
          </a:p>
          <a:p>
            <a:pPr marL="800100" lvl="1" indent="-342900">
              <a:lnSpc>
                <a:spcPct val="150000"/>
              </a:lnSpc>
              <a:buClr>
                <a:schemeClr val="tx1"/>
              </a:buClr>
              <a:buFont typeface="+mj-lt"/>
              <a:buAutoNum type="arabicPeriod"/>
            </a:pPr>
            <a:r>
              <a:rPr lang="en-US" sz="1100" dirty="0">
                <a:solidFill>
                  <a:schemeClr val="tx1"/>
                </a:solidFill>
                <a:latin typeface="Calibri" panose="020F0502020204030204" pitchFamily="34" charset="0"/>
                <a:cs typeface="Calibri" panose="020F0502020204030204" pitchFamily="34" charset="0"/>
              </a:rPr>
              <a:t>The scientifically based or evidence-based reading instructional programming the teacher will use to provide daily reading approaches, strategies, interventions, and instruction, which programs at a minimum shall address the areas of phonemic awareness, phonics, vocabulary development, reading fluency, including oral skills, and reading comprehension. </a:t>
            </a:r>
          </a:p>
          <a:p>
            <a:pPr marL="800100" lvl="1" indent="-342900">
              <a:lnSpc>
                <a:spcPct val="150000"/>
              </a:lnSpc>
              <a:buClr>
                <a:schemeClr val="tx1"/>
              </a:buClr>
              <a:buFont typeface="+mj-lt"/>
              <a:buAutoNum type="arabicPeriod"/>
            </a:pPr>
            <a:r>
              <a:rPr lang="en-US" sz="1100" dirty="0">
                <a:solidFill>
                  <a:schemeClr val="tx1"/>
                </a:solidFill>
                <a:latin typeface="Calibri" panose="020F0502020204030204" pitchFamily="34" charset="0"/>
                <a:cs typeface="Calibri" panose="020F0502020204030204" pitchFamily="34" charset="0"/>
              </a:rPr>
              <a:t>How the student’s progress will be evaluated and monitored; </a:t>
            </a:r>
          </a:p>
          <a:p>
            <a:pPr marL="800100" lvl="1" indent="-342900">
              <a:lnSpc>
                <a:spcPct val="150000"/>
              </a:lnSpc>
              <a:buClr>
                <a:schemeClr val="tx1"/>
              </a:buClr>
              <a:buFont typeface="+mj-lt"/>
              <a:buAutoNum type="arabicPeriod"/>
            </a:pPr>
            <a:r>
              <a:rPr lang="en-US" sz="1100" dirty="0">
                <a:solidFill>
                  <a:schemeClr val="tx1"/>
                </a:solidFill>
                <a:latin typeface="Calibri" panose="020F0502020204030204" pitchFamily="34" charset="0"/>
                <a:cs typeface="Calibri" panose="020F0502020204030204" pitchFamily="34" charset="0"/>
              </a:rPr>
              <a:t>The strategies parents are encouraged to use that are designed to supplement the programming </a:t>
            </a:r>
          </a:p>
          <a:p>
            <a:pPr marL="800100" lvl="1" indent="-342900">
              <a:lnSpc>
                <a:spcPct val="150000"/>
              </a:lnSpc>
              <a:buClr>
                <a:schemeClr val="tx1"/>
              </a:buClr>
              <a:buFont typeface="+mj-lt"/>
              <a:buAutoNum type="arabicPeriod"/>
            </a:pPr>
            <a:r>
              <a:rPr lang="en-US" sz="1100" dirty="0">
                <a:solidFill>
                  <a:schemeClr val="tx1"/>
                </a:solidFill>
                <a:latin typeface="Calibri" panose="020F0502020204030204" pitchFamily="34" charset="0"/>
                <a:cs typeface="Calibri" panose="020F0502020204030204" pitchFamily="34" charset="0"/>
              </a:rPr>
              <a:t>Any additional services the teacher deems available and appropriate to accelerate the student’s reading skill development</a:t>
            </a:r>
          </a:p>
          <a:p>
            <a:pPr marL="457200" marR="0" lvl="1" indent="0" algn="l" defTabSz="914400" rtl="0" eaLnBrk="1" fontAlgn="auto" latinLnBrk="0" hangingPunct="1">
              <a:lnSpc>
                <a:spcPct val="150000"/>
              </a:lnSpc>
              <a:spcBef>
                <a:spcPts val="0"/>
              </a:spcBef>
              <a:spcAft>
                <a:spcPts val="0"/>
              </a:spcAft>
              <a:buClr>
                <a:schemeClr val="tx1"/>
              </a:buClr>
              <a:buSzTx/>
              <a:buFont typeface="+mj-lt"/>
              <a:buNone/>
              <a:tabLst/>
              <a:defRPr/>
            </a:pPr>
            <a:r>
              <a:rPr lang="en-US" sz="1100" b="0" dirty="0"/>
              <a:t>22-7-1206 (5) a-g</a:t>
            </a:r>
          </a:p>
          <a:p>
            <a:pPr marL="457200" lvl="1" indent="0">
              <a:lnSpc>
                <a:spcPct val="150000"/>
              </a:lnSpc>
              <a:buClr>
                <a:schemeClr val="tx1"/>
              </a:buClr>
              <a:buFont typeface="+mj-lt"/>
              <a:buNone/>
            </a:pPr>
            <a:endParaRPr lang="en-US" sz="1100" dirty="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
                <a:schemeClr val="tx1"/>
              </a:buClr>
              <a:buSzTx/>
              <a:buFont typeface="Arial" panose="020B0604020202020204" pitchFamily="34" charset="0"/>
              <a:buNone/>
              <a:tabLst/>
              <a:defRPr/>
            </a:pPr>
            <a:r>
              <a:rPr lang="en-US" sz="1100" b="0" i="0" dirty="0">
                <a:solidFill>
                  <a:schemeClr val="tx1"/>
                </a:solidFill>
                <a:latin typeface="Calibri" panose="020F0502020204030204" pitchFamily="34" charset="0"/>
                <a:cs typeface="Calibri" panose="020F0502020204030204" pitchFamily="34" charset="0"/>
              </a:rPr>
              <a:t>READ plans are specific to each student. The READ Act details additional components to include in READ Plans for English Language learners. The READ Act also includes additional READ Plan considerations for students who may have an Individualized Educational Plan. </a:t>
            </a:r>
          </a:p>
          <a:p>
            <a:pPr marL="0" marR="0" lvl="0" indent="0" algn="l" defTabSz="914400" rtl="0" eaLnBrk="1" fontAlgn="auto" latinLnBrk="0" hangingPunct="1">
              <a:lnSpc>
                <a:spcPct val="150000"/>
              </a:lnSpc>
              <a:spcBef>
                <a:spcPts val="0"/>
              </a:spcBef>
              <a:spcAft>
                <a:spcPts val="0"/>
              </a:spcAft>
              <a:buClr>
                <a:schemeClr val="tx1"/>
              </a:buClr>
              <a:buSzTx/>
              <a:buFont typeface="Arial" panose="020B0604020202020204" pitchFamily="34" charset="0"/>
              <a:buNone/>
              <a:tabLst/>
              <a:defRPr/>
            </a:pPr>
            <a:endParaRPr lang="en-US" sz="1100" b="0" i="0" dirty="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
                <a:schemeClr val="tx1"/>
              </a:buClr>
              <a:buSzTx/>
              <a:buFont typeface="Arial" panose="020B0604020202020204" pitchFamily="34" charset="0"/>
              <a:buNone/>
              <a:tabLst/>
              <a:defRPr/>
            </a:pPr>
            <a:endParaRPr lang="en-US" sz="1100" b="0" i="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endParaRPr lang="en-US" sz="1100" dirty="0">
              <a:highlight>
                <a:srgbClr val="FFFF00"/>
              </a:highlight>
            </a:endParaRPr>
          </a:p>
          <a:p>
            <a:pPr marL="0" lvl="0" indent="0" algn="l" rtl="0">
              <a:lnSpc>
                <a:spcPct val="100000"/>
              </a:lnSpc>
              <a:spcBef>
                <a:spcPts val="0"/>
              </a:spcBef>
              <a:spcAft>
                <a:spcPts val="0"/>
              </a:spcAft>
              <a:buSzPts val="1100"/>
              <a:buNone/>
            </a:pPr>
            <a:r>
              <a:rPr lang="en-US" sz="1100" dirty="0">
                <a:highlight>
                  <a:srgbClr val="FFFF00"/>
                </a:highlight>
              </a:rPr>
              <a:t>READ Plan CHECKLIST link</a:t>
            </a:r>
            <a:r>
              <a:rPr lang="en-US" sz="1100" dirty="0"/>
              <a:t>: </a:t>
            </a:r>
            <a:r>
              <a:rPr lang="en-US" sz="1100" u="sng" dirty="0">
                <a:solidFill>
                  <a:schemeClr val="hlink"/>
                </a:solidFill>
                <a:hlinkClick r:id="rId3"/>
              </a:rPr>
              <a:t>http://www.cde.state.co.us/coloradoliteracy/readplanchecklist</a:t>
            </a:r>
            <a:endParaRPr lang="en-US" sz="1100" u="sng" dirty="0">
              <a:solidFill>
                <a:schemeClr val="hlink"/>
              </a:solidFill>
            </a:endParaRPr>
          </a:p>
        </p:txBody>
      </p:sp>
      <p:sp>
        <p:nvSpPr>
          <p:cNvPr id="677" name="Google Shape;677;g638cf3cddf_2_1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40919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638cf3cddf_2_1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6" name="Google Shape;676;g638cf3cddf_2_13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228600" indent="0">
              <a:buClr>
                <a:schemeClr val="dk1"/>
              </a:buClr>
              <a:buSzPts val="1100"/>
              <a:defRPr/>
            </a:pPr>
            <a:r>
              <a:rPr lang="en-US"/>
              <a:t>The READ Act details several requirements about the information schools need to share with parents and what schools need to do to involve the community and parents.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b="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b="0"/>
              <a:t>The READ Act requires schools to:</a:t>
            </a:r>
            <a:endParaRPr lang="en-US" b="0">
              <a:cs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a:p>
          <a:p>
            <a:pPr marL="342900" indent="-342900">
              <a:lnSpc>
                <a:spcPct val="150000"/>
              </a:lnSpc>
              <a:buClr>
                <a:schemeClr val="accent1">
                  <a:lumMod val="50000"/>
                </a:schemeClr>
              </a:buClr>
              <a:buFont typeface="Arial" panose="020B0604020202020204" pitchFamily="34" charset="0"/>
              <a:buChar char="•"/>
            </a:pPr>
            <a:r>
              <a:rPr lang="en-US" sz="1100">
                <a:solidFill>
                  <a:schemeClr val="tx1"/>
                </a:solidFill>
                <a:latin typeface="Calibri Light"/>
                <a:cs typeface="Calibri Light"/>
              </a:rPr>
              <a:t>Discuss the student’s specific reading needs</a:t>
            </a:r>
          </a:p>
          <a:p>
            <a:pPr marL="342900" indent="-342900">
              <a:lnSpc>
                <a:spcPct val="150000"/>
              </a:lnSpc>
              <a:buClr>
                <a:schemeClr val="accent1">
                  <a:lumMod val="50000"/>
                </a:schemeClr>
              </a:buClr>
              <a:buFont typeface="Arial" panose="020B0604020202020204" pitchFamily="34" charset="0"/>
              <a:buChar char="•"/>
            </a:pPr>
            <a:r>
              <a:rPr lang="en-US" sz="1100">
                <a:solidFill>
                  <a:schemeClr val="tx1"/>
                </a:solidFill>
                <a:latin typeface="Calibri Light"/>
                <a:cs typeface="Calibri Light"/>
              </a:rPr>
              <a:t>Collaborate with parents to create READ plans together</a:t>
            </a:r>
          </a:p>
          <a:p>
            <a:pPr marL="342900" indent="-342900">
              <a:lnSpc>
                <a:spcPct val="150000"/>
              </a:lnSpc>
              <a:buClr>
                <a:schemeClr val="accent1">
                  <a:lumMod val="50000"/>
                </a:schemeClr>
              </a:buClr>
              <a:buFont typeface="Arial" panose="020B0604020202020204" pitchFamily="34" charset="0"/>
              <a:buChar char="•"/>
            </a:pPr>
            <a:r>
              <a:rPr lang="en-US" sz="1100">
                <a:solidFill>
                  <a:schemeClr val="tx1"/>
                </a:solidFill>
                <a:latin typeface="Calibri Light"/>
                <a:cs typeface="Calibri Light"/>
              </a:rPr>
              <a:t>Communicate ongoing, regular progress updates for parents</a:t>
            </a:r>
          </a:p>
          <a:p>
            <a:pPr marL="342900" indent="-342900">
              <a:lnSpc>
                <a:spcPct val="150000"/>
              </a:lnSpc>
              <a:buClr>
                <a:schemeClr val="accent1">
                  <a:lumMod val="50000"/>
                </a:schemeClr>
              </a:buClr>
              <a:buFont typeface="Arial" panose="020B0604020202020204" pitchFamily="34" charset="0"/>
              <a:buChar char="•"/>
            </a:pPr>
            <a:r>
              <a:rPr lang="en-US" sz="1100">
                <a:solidFill>
                  <a:schemeClr val="tx1"/>
                </a:solidFill>
                <a:latin typeface="Calibri Light"/>
                <a:cs typeface="Calibri Light"/>
              </a:rPr>
              <a:t>Ensure parents understand the information being presented</a:t>
            </a:r>
            <a:r>
              <a:rPr lang="en-US" sz="1100">
                <a:latin typeface="Calibri Light"/>
                <a:cs typeface="Calibri Light"/>
              </a:rPr>
              <a:t> (this includes presenting the information in a language the parents understand whenever possible)</a:t>
            </a:r>
            <a:endParaRPr lang="en-US" sz="1100">
              <a:solidFill>
                <a:schemeClr val="tx1"/>
              </a:solidFill>
              <a:latin typeface="Calibri Light" panose="020F0302020204030204" pitchFamily="34" charset="0"/>
              <a:cs typeface="Calibri Light" panose="020F0302020204030204" pitchFamily="34" charset="0"/>
            </a:endParaRPr>
          </a:p>
          <a:p>
            <a:pPr marL="342900" indent="-342900">
              <a:lnSpc>
                <a:spcPct val="150000"/>
              </a:lnSpc>
              <a:buClr>
                <a:schemeClr val="accent1">
                  <a:lumMod val="50000"/>
                </a:schemeClr>
              </a:buClr>
              <a:buFont typeface="Arial" panose="020B0604020202020204" pitchFamily="34" charset="0"/>
              <a:buChar char="•"/>
            </a:pPr>
            <a:r>
              <a:rPr lang="en-US" sz="1100">
                <a:solidFill>
                  <a:schemeClr val="tx1"/>
                </a:solidFill>
                <a:latin typeface="Calibri Light"/>
                <a:cs typeface="Calibri Light"/>
              </a:rPr>
              <a:t>Share the READ plan interventions that address the child’s needs and to</a:t>
            </a:r>
          </a:p>
          <a:p>
            <a:pPr marL="342900" indent="-342900">
              <a:lnSpc>
                <a:spcPct val="150000"/>
              </a:lnSpc>
              <a:buClr>
                <a:schemeClr val="accent1">
                  <a:lumMod val="50000"/>
                </a:schemeClr>
              </a:buClr>
              <a:buFont typeface="Arial" panose="020B0604020202020204" pitchFamily="34" charset="0"/>
              <a:buChar char="•"/>
            </a:pPr>
            <a:r>
              <a:rPr lang="en-US" sz="1100">
                <a:solidFill>
                  <a:schemeClr val="tx1"/>
                </a:solidFill>
                <a:latin typeface="Calibri Light"/>
                <a:cs typeface="Calibri Light"/>
              </a:rPr>
              <a:t>Discuss how parents play a central supportive role</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a:p>
          <a:p>
            <a:pPr marL="0" lvl="0" indent="0" algn="l" rtl="0">
              <a:lnSpc>
                <a:spcPct val="100000"/>
              </a:lnSpc>
              <a:spcBef>
                <a:spcPts val="0"/>
              </a:spcBef>
              <a:spcAft>
                <a:spcPts val="0"/>
              </a:spcAft>
              <a:buClr>
                <a:schemeClr val="dk1"/>
              </a:buClr>
              <a:buSzPts val="1100"/>
              <a:buFont typeface="Arial"/>
              <a:buNone/>
            </a:pPr>
            <a:endParaRPr/>
          </a:p>
        </p:txBody>
      </p:sp>
      <p:sp>
        <p:nvSpPr>
          <p:cNvPr id="677" name="Google Shape;677;g638cf3cddf_2_1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897880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638cf3cddf_2_1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6" name="Google Shape;676;g638cf3cddf_2_13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228600" indent="0"/>
            <a:r>
              <a:rPr lang="en-US"/>
              <a:t>When writing a READ Plan for an English Learner, the process for analyzing data, determining specific skill deficits, and writing goals and objectives is the same. </a:t>
            </a:r>
          </a:p>
          <a:p>
            <a:pPr marL="228600" indent="0"/>
            <a:endParaRPr lang="en-US"/>
          </a:p>
          <a:p>
            <a:pPr marL="228600" indent="0"/>
            <a:r>
              <a:rPr lang="en-US"/>
              <a:t>However, it is also important that the READ plan incorporates information about the student’s English language development. When creating a READ plan for an English Learner:</a:t>
            </a:r>
            <a:endParaRPr lang="en-US">
              <a:cs typeface="Calibri"/>
            </a:endParaRPr>
          </a:p>
          <a:p>
            <a:pPr marL="228600" indent="0"/>
            <a:endParaRPr lang="en-US"/>
          </a:p>
          <a:p>
            <a:pPr marL="228600" indent="0"/>
            <a:r>
              <a:rPr lang="en-US"/>
              <a:t>The READ plan should include reading goals that address the student's specific skill deficits while taking into account the student's English language proficiency level.  Any interventions included in a READ plan for English Learners must be appropriately scaffolded to address English  language development needs and should incorporate a student’s home language literacy knowledge whenever possible. </a:t>
            </a:r>
            <a:endParaRPr lang="en-US">
              <a:cs typeface="Calibri"/>
            </a:endParaRPr>
          </a:p>
          <a:p>
            <a:pPr marL="228600" indent="0"/>
            <a:endParaRPr lang="en-US"/>
          </a:p>
          <a:p>
            <a:pPr marL="228600" indent="0"/>
            <a:r>
              <a:rPr lang="en-US"/>
              <a:t>Following these principles, schools can develop READ Plans that reflect the unique strengths and needs of English Learners to set them on a trajectory toward proficiency in both literacy and English language development.</a:t>
            </a:r>
            <a:endParaRPr lang="en-US">
              <a:cs typeface="Calibri"/>
            </a:endParaRPr>
          </a:p>
        </p:txBody>
      </p:sp>
      <p:sp>
        <p:nvSpPr>
          <p:cNvPr id="677" name="Google Shape;677;g638cf3cddf_2_1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763568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While we have you all here today, we want to introduce you to a couple of people at CDE who provide literacy support for multilingual learners: </a:t>
            </a:r>
          </a:p>
          <a:p>
            <a:pPr marL="0" indent="0"/>
            <a:endParaRPr lang="en-US" dirty="0"/>
          </a:p>
          <a:p>
            <a:pPr marL="0" indent="0">
              <a:spcBef>
                <a:spcPts val="0"/>
              </a:spcBef>
              <a:spcAft>
                <a:spcPts val="600"/>
              </a:spcAft>
              <a:buClr>
                <a:srgbClr val="000000"/>
              </a:buClr>
              <a:buSzTx/>
              <a:buNone/>
              <a:defRPr/>
            </a:pPr>
            <a:r>
              <a:rPr lang="en-US" sz="1200" b="1" kern="1200" dirty="0">
                <a:solidFill>
                  <a:schemeClr val="tx1"/>
                </a:solidFill>
                <a:latin typeface="+mn-lt"/>
                <a:ea typeface="+mn-ea"/>
                <a:cs typeface="+mn-cs"/>
                <a:sym typeface="Arial"/>
              </a:rPr>
              <a:t>Lindsay Swanton, ELD Specialist &amp; ELPA Coordinator</a:t>
            </a:r>
          </a:p>
          <a:p>
            <a:pPr marL="0" indent="0">
              <a:spcBef>
                <a:spcPts val="0"/>
              </a:spcBef>
              <a:spcAft>
                <a:spcPts val="600"/>
              </a:spcAft>
              <a:buClr>
                <a:srgbClr val="000000"/>
              </a:buClr>
              <a:buSzTx/>
              <a:buNone/>
              <a:defRPr/>
            </a:pPr>
            <a:r>
              <a:rPr lang="en-US" sz="1200" kern="1200" dirty="0">
                <a:solidFill>
                  <a:schemeClr val="tx1"/>
                </a:solidFill>
                <a:latin typeface="+mn-lt"/>
                <a:ea typeface="+mn-ea"/>
                <a:cs typeface="+mn-cs"/>
                <a:sym typeface="Arial"/>
              </a:rPr>
              <a:t>Office of Culturally and Linguistically Diverse Education</a:t>
            </a:r>
          </a:p>
          <a:p>
            <a:pPr marL="0" indent="0">
              <a:spcBef>
                <a:spcPts val="0"/>
              </a:spcBef>
              <a:spcAft>
                <a:spcPts val="600"/>
              </a:spcAft>
              <a:buClr>
                <a:srgbClr val="000000"/>
              </a:buClr>
              <a:buSzTx/>
              <a:buNone/>
              <a:defRPr/>
            </a:pPr>
            <a:r>
              <a:rPr lang="en-US" sz="1200" kern="1200" dirty="0">
                <a:solidFill>
                  <a:schemeClr val="tx1"/>
                </a:solidFill>
                <a:latin typeface="+mn-lt"/>
                <a:ea typeface="+mn-ea"/>
                <a:cs typeface="+mn-cs"/>
                <a:sym typeface="Arial"/>
              </a:rPr>
              <a:t>Swanton_L@cde.state.co.us</a:t>
            </a:r>
          </a:p>
          <a:p>
            <a:pPr marL="0" indent="0">
              <a:spcBef>
                <a:spcPts val="0"/>
              </a:spcBef>
              <a:spcAft>
                <a:spcPts val="600"/>
              </a:spcAft>
              <a:buFont typeface="Arial" panose="020B0604020202020204" pitchFamily="34" charset="0"/>
              <a:buChar char="•"/>
            </a:pPr>
            <a:endParaRPr lang="en-US" sz="1200" kern="1200" dirty="0">
              <a:solidFill>
                <a:schemeClr val="tx1"/>
              </a:solidFill>
              <a:latin typeface="+mn-lt"/>
              <a:ea typeface="+mn-ea"/>
              <a:cs typeface="+mn-cs"/>
            </a:endParaRPr>
          </a:p>
          <a:p>
            <a:pPr marL="0" indent="0">
              <a:spcBef>
                <a:spcPts val="0"/>
              </a:spcBef>
              <a:spcAft>
                <a:spcPts val="600"/>
              </a:spcAft>
              <a:buNone/>
            </a:pPr>
            <a:r>
              <a:rPr lang="en-US" sz="1200" b="1" kern="1200" dirty="0">
                <a:solidFill>
                  <a:schemeClr val="tx1"/>
                </a:solidFill>
                <a:latin typeface="+mn-lt"/>
                <a:ea typeface="+mn-ea"/>
                <a:cs typeface="+mn-cs"/>
              </a:rPr>
              <a:t>Brie Johnson, EL Consultant</a:t>
            </a:r>
          </a:p>
          <a:p>
            <a:pPr marL="0" indent="0">
              <a:spcBef>
                <a:spcPts val="0"/>
              </a:spcBef>
              <a:spcAft>
                <a:spcPts val="600"/>
              </a:spcAft>
              <a:buNone/>
            </a:pPr>
            <a:r>
              <a:rPr lang="en-US" sz="1200" kern="1200" dirty="0">
                <a:solidFill>
                  <a:schemeClr val="tx1"/>
                </a:solidFill>
                <a:latin typeface="+mn-lt"/>
                <a:ea typeface="+mn-ea"/>
                <a:cs typeface="+mn-cs"/>
              </a:rPr>
              <a:t>Office of Elementary Literacy and School Readiness</a:t>
            </a:r>
          </a:p>
          <a:p>
            <a:pPr marL="0" indent="0">
              <a:spcBef>
                <a:spcPts val="0"/>
              </a:spcBef>
              <a:spcAft>
                <a:spcPts val="600"/>
              </a:spcAft>
              <a:buNone/>
            </a:pPr>
            <a:r>
              <a:rPr lang="en-US" sz="1200" kern="1200" dirty="0">
                <a:solidFill>
                  <a:schemeClr val="tx1"/>
                </a:solidFill>
                <a:latin typeface="+mn-lt"/>
                <a:ea typeface="+mn-ea"/>
                <a:cs typeface="+mn-cs"/>
              </a:rPr>
              <a:t>Johnson_b@cde.state.co.us</a:t>
            </a:r>
          </a:p>
          <a:p>
            <a:pPr marL="0" indent="0">
              <a:spcBef>
                <a:spcPts val="0"/>
              </a:spcBef>
              <a:spcAft>
                <a:spcPts val="600"/>
              </a:spcAft>
              <a:buNone/>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22008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concludes the information covered in today’s meeting. Before we continue to the second meeting, are there any remaining questions about the topics we discussed this morning?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682533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3792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There are many ways in which the ELSR Regional Consultants can provide support</a:t>
            </a:r>
          </a:p>
          <a:p>
            <a:pPr marL="171450" indent="-171450">
              <a:buFont typeface="Arial" panose="020B0604020202020204" pitchFamily="34" charset="0"/>
              <a:buChar char="•"/>
            </a:pPr>
            <a:r>
              <a:rPr lang="en-US"/>
              <a:t>Districts or BOCES can reach out to their ELSR regional consultant and request support with:</a:t>
            </a:r>
          </a:p>
          <a:p>
            <a:pPr marL="628650" lvl="1" indent="-171450">
              <a:buFont typeface="Arial" panose="020B0604020202020204" pitchFamily="34" charset="0"/>
              <a:buChar char="•"/>
            </a:pPr>
            <a:r>
              <a:rPr lang="en-US"/>
              <a:t>Developing a process to select programs that align with the science of reading and evidence-based practices</a:t>
            </a:r>
          </a:p>
          <a:p>
            <a:pPr marL="628650" lvl="1" indent="-171450">
              <a:buFont typeface="Arial" panose="020B0604020202020204" pitchFamily="34" charset="0"/>
              <a:buChar char="•"/>
            </a:pPr>
            <a:r>
              <a:rPr lang="en-US"/>
              <a:t>Selecting programs/instructional materials</a:t>
            </a:r>
          </a:p>
          <a:p>
            <a:pPr marL="628650" lvl="1" indent="-171450">
              <a:buFont typeface="Arial" panose="020B0604020202020204" pitchFamily="34" charset="0"/>
              <a:buChar char="•"/>
            </a:pPr>
            <a:r>
              <a:rPr lang="en-US"/>
              <a:t>Developing a process for implementation of newly selected programs</a:t>
            </a:r>
          </a:p>
          <a:p>
            <a:pPr marL="628650" lvl="1" indent="-171450">
              <a:buFont typeface="Arial" panose="020B0604020202020204" pitchFamily="34" charset="0"/>
              <a:buChar char="•"/>
            </a:pPr>
            <a:r>
              <a:rPr lang="en-US"/>
              <a:t>Provide guidance on SRD identification, READ plan development and READ Act implementation</a:t>
            </a:r>
          </a:p>
          <a:p>
            <a:pPr marL="628650" lvl="1" indent="-171450">
              <a:buFont typeface="Arial" panose="020B0604020202020204" pitchFamily="34" charset="0"/>
              <a:buChar char="•"/>
            </a:pPr>
            <a:r>
              <a:rPr lang="en-US"/>
              <a:t>They can support with data analysis and for developing processes and procedures required by the READ Act</a:t>
            </a:r>
          </a:p>
        </p:txBody>
      </p:sp>
      <p:sp>
        <p:nvSpPr>
          <p:cNvPr id="4" name="Slide Number Placeholder 3"/>
          <p:cNvSpPr>
            <a:spLocks noGrp="1"/>
          </p:cNvSpPr>
          <p:nvPr>
            <p:ph type="sldNum" sz="quarter" idx="5"/>
          </p:nvPr>
        </p:nvSpPr>
        <p:spPr/>
        <p:txBody>
          <a:bodyPr/>
          <a:lstStyle/>
          <a:p>
            <a:fld id="{2354AD33-D1F3-4EF2-98BD-2AA307F202D5}" type="slidenum">
              <a:rPr lang="en-US" smtClean="0"/>
              <a:t>4</a:t>
            </a:fld>
            <a:endParaRPr lang="en-US"/>
          </a:p>
        </p:txBody>
      </p:sp>
    </p:spTree>
    <p:extLst>
      <p:ext uri="{BB962C8B-B14F-4D97-AF65-F5344CB8AC3E}">
        <p14:creationId xmlns:p14="http://schemas.microsoft.com/office/powerpoint/2010/main" val="2029950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cc80f4f4ae_0_81: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1" name="Google Shape;951;gcc80f4f4ae_0_81:notes"/>
          <p:cNvSpPr txBox="1">
            <a:spLocks noGrp="1"/>
          </p:cNvSpPr>
          <p:nvPr>
            <p:ph type="body" idx="1"/>
          </p:nvPr>
        </p:nvSpPr>
        <p:spPr>
          <a:xfrm>
            <a:off x="702310" y="4480005"/>
            <a:ext cx="5618400" cy="3665400"/>
          </a:xfrm>
          <a:prstGeom prst="rect">
            <a:avLst/>
          </a:prstGeom>
          <a:noFill/>
          <a:ln>
            <a:noFill/>
          </a:ln>
        </p:spPr>
        <p:txBody>
          <a:bodyPr spcFirstLastPara="1" wrap="square" lIns="93125" tIns="46575" rIns="93125" bIns="46575" anchor="t" anchorCtr="0">
            <a:noAutofit/>
          </a:bodyPr>
          <a:lstStyle/>
          <a:p>
            <a:pPr marL="0" lvl="0" indent="0" algn="l" rtl="0">
              <a:lnSpc>
                <a:spcPct val="100000"/>
              </a:lnSpc>
              <a:spcBef>
                <a:spcPts val="0"/>
              </a:spcBef>
              <a:spcAft>
                <a:spcPts val="0"/>
              </a:spcAft>
              <a:buSzPts val="1400"/>
              <a:buNone/>
            </a:pPr>
            <a:r>
              <a:rPr lang="en-US" sz="1400"/>
              <a:t>Our Meeting Objectives today are to: </a:t>
            </a:r>
          </a:p>
          <a:p>
            <a:pPr marL="285750" indent="-285750">
              <a:buFont typeface="Arial" panose="020B0604020202020204" pitchFamily="34" charset="0"/>
              <a:buChar char="•"/>
            </a:pPr>
            <a:r>
              <a:rPr lang="en-US" sz="1400">
                <a:latin typeface="Calibri" panose="020F0502020204030204" pitchFamily="34" charset="0"/>
                <a:cs typeface="Calibri" panose="020F0502020204030204" pitchFamily="34" charset="0"/>
              </a:rPr>
              <a:t>Review READ Act implementation topics, including the assessment timeline, process for determining significant reading deficiency (SRD), and READ Plan essentials</a:t>
            </a:r>
          </a:p>
          <a:p>
            <a:endParaRPr lang="en-US" sz="140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400">
                <a:latin typeface="Calibri" panose="020F0502020204030204" pitchFamily="34" charset="0"/>
                <a:cs typeface="Calibri" panose="020F0502020204030204" pitchFamily="34" charset="0"/>
              </a:rPr>
              <a:t>Provide opportunities for district leaders to connect and collaborate with other leaders in their region and their CDE Senior Literacy Consultant </a:t>
            </a:r>
          </a:p>
          <a:p>
            <a:pPr marL="0" lvl="0" indent="0" algn="l" rtl="0">
              <a:lnSpc>
                <a:spcPct val="100000"/>
              </a:lnSpc>
              <a:spcBef>
                <a:spcPts val="0"/>
              </a:spcBef>
              <a:spcAft>
                <a:spcPts val="0"/>
              </a:spcAft>
              <a:buSzPts val="1400"/>
              <a:buNone/>
            </a:pPr>
            <a:endParaRPr lang="en-US" sz="1400"/>
          </a:p>
          <a:p>
            <a:pPr marL="0" lvl="0" indent="0" algn="l" rtl="0">
              <a:lnSpc>
                <a:spcPct val="100000"/>
              </a:lnSpc>
              <a:spcBef>
                <a:spcPts val="0"/>
              </a:spcBef>
              <a:spcAft>
                <a:spcPts val="0"/>
              </a:spcAft>
              <a:buSzPts val="1400"/>
              <a:buNone/>
            </a:pPr>
            <a:endParaRPr lang="en-US" sz="1400"/>
          </a:p>
          <a:p>
            <a:pPr marL="0" lvl="0" indent="0" algn="l" rtl="0">
              <a:lnSpc>
                <a:spcPct val="100000"/>
              </a:lnSpc>
              <a:spcBef>
                <a:spcPts val="0"/>
              </a:spcBef>
              <a:spcAft>
                <a:spcPts val="0"/>
              </a:spcAft>
              <a:buSzPts val="1400"/>
              <a:buNone/>
            </a:pPr>
            <a:endParaRPr sz="1400"/>
          </a:p>
        </p:txBody>
      </p:sp>
      <p:sp>
        <p:nvSpPr>
          <p:cNvPr id="952" name="Google Shape;952;gcc80f4f4ae_0_81:notes"/>
          <p:cNvSpPr txBox="1">
            <a:spLocks noGrp="1"/>
          </p:cNvSpPr>
          <p:nvPr>
            <p:ph type="sldNum" idx="12"/>
          </p:nvPr>
        </p:nvSpPr>
        <p:spPr>
          <a:xfrm>
            <a:off x="3978133" y="8842030"/>
            <a:ext cx="3043200" cy="467100"/>
          </a:xfrm>
          <a:prstGeom prst="rect">
            <a:avLst/>
          </a:prstGeom>
          <a:noFill/>
          <a:ln>
            <a:noFill/>
          </a:ln>
        </p:spPr>
        <p:txBody>
          <a:bodyPr spcFirstLastPara="1" wrap="square" lIns="93125" tIns="46575" rIns="9312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a:t>As we previously communicated, the focus of this meeting is to go over READ Act implementation basics. The intended audience for this meeting is new READ Leads and those who will benefit from additional review. This morning’s topics will include: </a:t>
            </a:r>
          </a:p>
          <a:p>
            <a:pPr marL="0" marR="0" indent="0" algn="l" rtl="0" eaLnBrk="1" fontAlgn="t" latinLnBrk="0" hangingPunct="1">
              <a:lnSpc>
                <a:spcPct val="107000"/>
              </a:lnSpc>
              <a:spcBef>
                <a:spcPts val="0"/>
              </a:spcBef>
              <a:spcAft>
                <a:spcPts val="0"/>
              </a:spcAft>
              <a:buFont typeface="Arial" panose="020B0604020202020204" pitchFamily="34" charset="0"/>
              <a:buChar char="•"/>
            </a:pPr>
            <a:r>
              <a:rPr lang="en-US" sz="1800" b="0" i="0" u="none" strike="noStrike" kern="1200">
                <a:solidFill>
                  <a:srgbClr val="FFFFFF"/>
                </a:solidFill>
                <a:effectLst/>
                <a:highlight>
                  <a:srgbClr val="AAA5D2"/>
                </a:highlight>
                <a:latin typeface="Calibri" panose="020F0502020204030204" pitchFamily="34" charset="0"/>
                <a:ea typeface="Calibri" panose="020F0502020204030204" pitchFamily="34" charset="0"/>
                <a:cs typeface="Times New Roman" panose="02020603050405020304" pitchFamily="18" charset="0"/>
              </a:rPr>
              <a:t>The Process of Determining Reading Risk</a:t>
            </a:r>
            <a:endParaRPr lang="en-US" sz="1800" b="0" i="0" u="none" strike="noStrike">
              <a:effectLst/>
              <a:highlight>
                <a:srgbClr val="AAA5D2"/>
              </a:highlight>
              <a:latin typeface="Arial" panose="020B0604020202020204" pitchFamily="34" charset="0"/>
            </a:endParaRPr>
          </a:p>
          <a:p>
            <a:pPr marL="0" marR="0" indent="0" algn="l" rtl="0" eaLnBrk="1" fontAlgn="t" latinLnBrk="0" hangingPunct="1">
              <a:lnSpc>
                <a:spcPct val="107000"/>
              </a:lnSpc>
              <a:spcBef>
                <a:spcPts val="0"/>
              </a:spcBef>
              <a:spcAft>
                <a:spcPts val="0"/>
              </a:spcAft>
              <a:buFont typeface="Arial" panose="020B0604020202020204" pitchFamily="34" charset="0"/>
              <a:buChar char="•"/>
            </a:pPr>
            <a:r>
              <a:rPr lang="en-US" sz="1800" b="0" i="0" u="none" strike="noStrike" kern="1200">
                <a:solidFill>
                  <a:srgbClr val="FFFFFF"/>
                </a:solidFill>
                <a:effectLst/>
                <a:highlight>
                  <a:srgbClr val="AAA5D2"/>
                </a:highlight>
                <a:latin typeface="Calibri" panose="020F0502020204030204" pitchFamily="34" charset="0"/>
                <a:ea typeface="Calibri" panose="020F0502020204030204" pitchFamily="34" charset="0"/>
                <a:cs typeface="Times New Roman" panose="02020603050405020304" pitchFamily="18" charset="0"/>
              </a:rPr>
              <a:t>Significant Reading Deficiency (SRD) Determination</a:t>
            </a:r>
            <a:endParaRPr lang="en-US" sz="1800" b="0" i="0" u="none" strike="noStrike">
              <a:effectLst/>
              <a:highlight>
                <a:srgbClr val="AAA5D2"/>
              </a:highlight>
              <a:latin typeface="Arial" panose="020B0604020202020204" pitchFamily="34" charset="0"/>
            </a:endParaRPr>
          </a:p>
          <a:p>
            <a:pPr marL="0" marR="0" indent="0" algn="l" rtl="0" eaLnBrk="1" fontAlgn="t" latinLnBrk="0" hangingPunct="1">
              <a:lnSpc>
                <a:spcPct val="107000"/>
              </a:lnSpc>
              <a:spcBef>
                <a:spcPts val="0"/>
              </a:spcBef>
              <a:spcAft>
                <a:spcPts val="0"/>
              </a:spcAft>
              <a:buFont typeface="Arial" panose="020B0604020202020204" pitchFamily="34" charset="0"/>
              <a:buChar char="•"/>
            </a:pPr>
            <a:r>
              <a:rPr lang="en-US" sz="1800" b="0" i="0" u="none" strike="noStrike" kern="1200">
                <a:solidFill>
                  <a:srgbClr val="FFFFFF"/>
                </a:solidFill>
                <a:effectLst/>
                <a:highlight>
                  <a:srgbClr val="AAA5D2"/>
                </a:highlight>
                <a:latin typeface="Calibri" panose="020F0502020204030204" pitchFamily="34" charset="0"/>
                <a:ea typeface="Calibri" panose="020F0502020204030204" pitchFamily="34" charset="0"/>
                <a:cs typeface="Times New Roman" panose="02020603050405020304" pitchFamily="18" charset="0"/>
              </a:rPr>
              <a:t>SRD Determination for English Learners</a:t>
            </a:r>
            <a:endParaRPr lang="en-US" sz="1800" b="0" i="0" u="none" strike="noStrike">
              <a:effectLst/>
              <a:highlight>
                <a:srgbClr val="AAA5D2"/>
              </a:highlight>
              <a:latin typeface="Arial" panose="020B0604020202020204" pitchFamily="34" charset="0"/>
            </a:endParaRPr>
          </a:p>
          <a:p>
            <a:pPr marL="0" marR="0" indent="0" algn="l" rtl="0" eaLnBrk="1" fontAlgn="t" latinLnBrk="0" hangingPunct="1">
              <a:lnSpc>
                <a:spcPct val="107000"/>
              </a:lnSpc>
              <a:spcBef>
                <a:spcPts val="0"/>
              </a:spcBef>
              <a:spcAft>
                <a:spcPts val="0"/>
              </a:spcAft>
              <a:buFont typeface="Arial" panose="020B0604020202020204" pitchFamily="34" charset="0"/>
              <a:buChar char="•"/>
            </a:pPr>
            <a:r>
              <a:rPr lang="en-US" sz="1800" b="0" i="0" u="none" strike="noStrike" kern="1200">
                <a:solidFill>
                  <a:srgbClr val="FFFFFF"/>
                </a:solidFill>
                <a:effectLst/>
                <a:highlight>
                  <a:srgbClr val="AAA5D2"/>
                </a:highlight>
                <a:latin typeface="Calibri" panose="020F0502020204030204" pitchFamily="34" charset="0"/>
                <a:ea typeface="Calibri" panose="020F0502020204030204" pitchFamily="34" charset="0"/>
                <a:cs typeface="Times New Roman" panose="02020603050405020304" pitchFamily="18" charset="0"/>
              </a:rPr>
              <a:t>READ Plan Essentials</a:t>
            </a:r>
            <a:endParaRPr lang="en-US" sz="1800" b="0" i="0" u="none" strike="noStrike">
              <a:effectLst/>
              <a:highlight>
                <a:srgbClr val="AAA5D2"/>
              </a:highlight>
              <a:latin typeface="Arial" panose="020B0604020202020204" pitchFamily="34" charset="0"/>
            </a:endParaRPr>
          </a:p>
          <a:p>
            <a:pPr marL="0" marR="0" indent="0" algn="l" rtl="0" eaLnBrk="1" fontAlgn="t" latinLnBrk="0" hangingPunct="1">
              <a:lnSpc>
                <a:spcPct val="107000"/>
              </a:lnSpc>
              <a:spcBef>
                <a:spcPts val="0"/>
              </a:spcBef>
              <a:spcAft>
                <a:spcPts val="0"/>
              </a:spcAft>
              <a:buFont typeface="Arial" panose="020B0604020202020204" pitchFamily="34" charset="0"/>
              <a:buChar char="•"/>
            </a:pPr>
            <a:r>
              <a:rPr lang="en-US" sz="1800" b="0" i="0" u="none" strike="noStrike" kern="1200">
                <a:solidFill>
                  <a:srgbClr val="FFFFFF"/>
                </a:solidFill>
                <a:effectLst/>
                <a:highlight>
                  <a:srgbClr val="AAA5D2"/>
                </a:highlight>
                <a:latin typeface="Calibri" panose="020F0502020204030204" pitchFamily="34" charset="0"/>
                <a:ea typeface="Calibri" panose="020F0502020204030204" pitchFamily="34" charset="0"/>
                <a:cs typeface="Times New Roman" panose="02020603050405020304" pitchFamily="18" charset="0"/>
              </a:rPr>
              <a:t>Questions</a:t>
            </a:r>
            <a:endParaRPr lang="en-US" sz="1800" b="0" i="0" u="none" strike="noStrike">
              <a:effectLst/>
              <a:highlight>
                <a:srgbClr val="AAA5D2"/>
              </a:highlight>
              <a:latin typeface="Arial" panose="020B0604020202020204" pitchFamily="34" charset="0"/>
            </a:endParaRPr>
          </a:p>
          <a:p>
            <a:endParaRPr lang="en-US"/>
          </a:p>
          <a:p>
            <a:pPr marL="0" indent="0"/>
            <a:r>
              <a:rPr lang="en-US"/>
              <a:t>We will wrap up around 9:45 so you have time to take a quick break before joining your regional meeting at 10:00. The latter part of the meeting will center around literacy updates from CDE and collaboration time with other district leaders.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0837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We’re going to start off with a quick icebreaker. Please drop your answer in the chat. If you were stranded on a deserted island, what one book would you bring?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2371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Throughout the next section we will briefly review the process of determining reading risk or identifying a significant reading deficiency through assessment. </a:t>
            </a:r>
          </a:p>
          <a:p>
            <a:endParaRPr lang="en-US" dirty="0"/>
          </a:p>
          <a:p>
            <a:r>
              <a:rPr lang="en-US" dirty="0">
                <a:hlinkClick r:id="rId3"/>
              </a:rPr>
              <a:t>http://www.cde.state.co.us/coloradoliteracy/srd_determination </a:t>
            </a:r>
          </a:p>
          <a:p>
            <a:endParaRPr lang="en-US" dirty="0"/>
          </a:p>
        </p:txBody>
      </p:sp>
      <p:sp>
        <p:nvSpPr>
          <p:cNvPr id="4" name="Slide Number Placeholder 3"/>
          <p:cNvSpPr>
            <a:spLocks noGrp="1"/>
          </p:cNvSpPr>
          <p:nvPr>
            <p:ph type="sldNum" sz="quarter" idx="5"/>
          </p:nvPr>
        </p:nvSpPr>
        <p:spPr/>
        <p:txBody>
          <a:bodyPr/>
          <a:lstStyle/>
          <a:p>
            <a:fld id="{5042812E-3809-4E0B-92C6-056D9C82826E}" type="slidenum">
              <a:rPr lang="en-US" smtClean="0"/>
              <a:t>8</a:t>
            </a:fld>
            <a:endParaRPr lang="en-US"/>
          </a:p>
        </p:txBody>
      </p:sp>
    </p:spTree>
    <p:extLst>
      <p:ext uri="{BB962C8B-B14F-4D97-AF65-F5344CB8AC3E}">
        <p14:creationId xmlns:p14="http://schemas.microsoft.com/office/powerpoint/2010/main" val="4216476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7add91499f_0_19: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2" name="Google Shape;972;g7add91499f_0_19:notes"/>
          <p:cNvSpPr txBox="1">
            <a:spLocks noGrp="1"/>
          </p:cNvSpPr>
          <p:nvPr>
            <p:ph type="body" idx="1"/>
          </p:nvPr>
        </p:nvSpPr>
        <p:spPr>
          <a:xfrm>
            <a:off x="702310" y="4480004"/>
            <a:ext cx="5618400" cy="3665400"/>
          </a:xfrm>
          <a:prstGeom prst="rect">
            <a:avLst/>
          </a:prstGeom>
        </p:spPr>
        <p:txBody>
          <a:bodyPr spcFirstLastPara="1" wrap="square" lIns="93300" tIns="46625" rIns="93300" bIns="46625" anchor="t" anchorCtr="0">
            <a:noAutofit/>
          </a:bodyPr>
          <a:lstStyle/>
          <a:p>
            <a:pPr marL="469900" lvl="0" indent="-298450" algn="l" rtl="0">
              <a:spcBef>
                <a:spcPts val="400"/>
              </a:spcBef>
              <a:spcAft>
                <a:spcPts val="0"/>
              </a:spcAft>
              <a:buClr>
                <a:schemeClr val="dk1"/>
              </a:buClr>
              <a:buSzPts val="1100"/>
              <a:buChar char="●"/>
            </a:pPr>
            <a:r>
              <a:rPr lang="en-US" sz="1100"/>
              <a:t>The Colorado Reading to Ensure Academic Development Act (READ Act), was passed by the Colorado legislature in 2012</a:t>
            </a:r>
          </a:p>
          <a:p>
            <a:pPr marL="469900" lvl="0" indent="-298450" algn="l" rtl="0">
              <a:spcBef>
                <a:spcPts val="400"/>
              </a:spcBef>
              <a:spcAft>
                <a:spcPts val="0"/>
              </a:spcAft>
              <a:buClr>
                <a:schemeClr val="dk1"/>
              </a:buClr>
              <a:buSzPts val="1100"/>
              <a:buChar char="●"/>
            </a:pPr>
            <a:r>
              <a:rPr lang="en-US" sz="1100"/>
              <a:t>The READ Act focuses on literacy development for kindergarteners through third-graders - especially for students at risk for not reading at grade level by the end of third grade.</a:t>
            </a:r>
          </a:p>
          <a:p>
            <a:pPr marL="469900" lvl="0" indent="-298450" algn="l" rtl="0">
              <a:spcBef>
                <a:spcPts val="400"/>
              </a:spcBef>
              <a:spcAft>
                <a:spcPts val="0"/>
              </a:spcAft>
              <a:buClr>
                <a:schemeClr val="dk1"/>
              </a:buClr>
              <a:buSzPts val="1100"/>
              <a:buChar char="●"/>
            </a:pPr>
            <a:r>
              <a:rPr lang="en-US" sz="1100"/>
              <a:t>The READ Act is preventative in</a:t>
            </a:r>
            <a:r>
              <a:rPr lang="en-US" sz="110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5"/>
                  </a:ext>
                </a:extLst>
              </a:rPr>
              <a:t> nature</a:t>
            </a:r>
            <a:r>
              <a:rPr lang="en-US" sz="1100"/>
              <a:t>:</a:t>
            </a:r>
          </a:p>
          <a:p>
            <a:pPr marL="914400" lvl="1" indent="-298450" algn="l" rtl="0">
              <a:spcBef>
                <a:spcPts val="400"/>
              </a:spcBef>
              <a:spcAft>
                <a:spcPts val="0"/>
              </a:spcAft>
              <a:buClr>
                <a:schemeClr val="dk1"/>
              </a:buClr>
              <a:buSzPts val="1100"/>
              <a:buChar char="○"/>
            </a:pPr>
            <a:r>
              <a:rPr lang="en-US" sz="1100"/>
              <a:t>The READ Act requires that all school districts ensure that students in K-3rd grade receive scientifically and evidence-based reading instruction</a:t>
            </a:r>
          </a:p>
          <a:p>
            <a:pPr marL="914400" lvl="1" indent="-298450" algn="l" rtl="0">
              <a:spcBef>
                <a:spcPts val="400"/>
              </a:spcBef>
              <a:spcAft>
                <a:spcPts val="0"/>
              </a:spcAft>
              <a:buClr>
                <a:schemeClr val="dk1"/>
              </a:buClr>
              <a:buSzPts val="1100"/>
              <a:buChar char="○"/>
            </a:pPr>
            <a:r>
              <a:rPr lang="en-US" sz="1100"/>
              <a:t>The READ Act requires teachers to </a:t>
            </a:r>
            <a:r>
              <a:rPr lang="en-US" sz="1100" b="1"/>
              <a:t>assess</a:t>
            </a:r>
            <a:r>
              <a:rPr lang="en-US" sz="1100"/>
              <a:t> the literacy development of K-3rd grade students in the areas of phonemic awareness; phonics; vocabulary development; and reading fluency, which includes mastery of oral skills and reading comprehension.  By assessing students early, teachers are able to identify students who struggle or may struggle with learning to read.</a:t>
            </a:r>
          </a:p>
          <a:p>
            <a:pPr marL="914400" lvl="1" indent="-298450" algn="l" rtl="0">
              <a:spcBef>
                <a:spcPts val="400"/>
              </a:spcBef>
              <a:spcAft>
                <a:spcPts val="0"/>
              </a:spcAft>
              <a:buClr>
                <a:schemeClr val="dk1"/>
              </a:buClr>
              <a:buSzPts val="1100"/>
              <a:buChar char="○"/>
            </a:pPr>
            <a:r>
              <a:rPr lang="en-US" sz="1100"/>
              <a:t>The READ Act also </a:t>
            </a:r>
            <a:r>
              <a:rPr lang="en-US" sz="1100" b="1"/>
              <a:t>requires the development and implementation of individual intervention plans (READ Plans)</a:t>
            </a:r>
            <a:r>
              <a:rPr lang="en-US" sz="1100"/>
              <a:t> for students who are identified as having a significant reading deficiency.  </a:t>
            </a:r>
            <a:endParaRPr lang="en-US" sz="1100">
              <a:solidFill>
                <a:srgbClr val="333333"/>
              </a:solidFill>
              <a:highlight>
                <a:schemeClr val="lt1"/>
              </a:highlight>
              <a:latin typeface="Arial"/>
              <a:ea typeface="Arial"/>
              <a:cs typeface="Arial"/>
              <a:sym typeface="Arial"/>
            </a:endParaRPr>
          </a:p>
          <a:p>
            <a:pPr marL="914400" lvl="1" indent="-298450" algn="l" rtl="0">
              <a:spcBef>
                <a:spcPts val="400"/>
              </a:spcBef>
              <a:spcAft>
                <a:spcPts val="0"/>
              </a:spcAft>
              <a:buClr>
                <a:schemeClr val="dk1"/>
              </a:buClr>
              <a:buSzPts val="1100"/>
              <a:buChar char="○"/>
            </a:pPr>
            <a:r>
              <a:rPr lang="en-US" sz="1100" b="1"/>
              <a:t>Parent communication</a:t>
            </a:r>
            <a:r>
              <a:rPr lang="en-US" sz="1100"/>
              <a:t> is also apart of the READ Act.  Under the READ Act, parents and school personnel should make decisions collaboratively throughout the READ Plan implementation process.</a:t>
            </a:r>
          </a:p>
          <a:p>
            <a:pPr marL="457200" lvl="0" indent="-298450" algn="l" rtl="0">
              <a:spcBef>
                <a:spcPts val="400"/>
              </a:spcBef>
              <a:spcAft>
                <a:spcPts val="0"/>
              </a:spcAft>
              <a:buClr>
                <a:schemeClr val="dk1"/>
              </a:buClr>
              <a:buSzPts val="1100"/>
              <a:buChar char="●"/>
            </a:pPr>
            <a:r>
              <a:rPr lang="en-US" sz="1100"/>
              <a:t>Again, the READ Act is about prevention.  </a:t>
            </a:r>
          </a:p>
          <a:p>
            <a:pPr marL="0" lvl="0" indent="0" algn="l" rtl="0">
              <a:spcBef>
                <a:spcPts val="400"/>
              </a:spcBef>
              <a:spcAft>
                <a:spcPts val="0"/>
              </a:spcAft>
              <a:buNone/>
            </a:pPr>
            <a:endParaRPr lang="en-US"/>
          </a:p>
        </p:txBody>
      </p:sp>
      <p:sp>
        <p:nvSpPr>
          <p:cNvPr id="973" name="Google Shape;973;g7add91499f_0_19:notes"/>
          <p:cNvSpPr txBox="1">
            <a:spLocks noGrp="1"/>
          </p:cNvSpPr>
          <p:nvPr>
            <p:ph type="sldNum" idx="12"/>
          </p:nvPr>
        </p:nvSpPr>
        <p:spPr>
          <a:xfrm>
            <a:off x="3978132" y="8842030"/>
            <a:ext cx="3043200" cy="467100"/>
          </a:xfrm>
          <a:prstGeom prst="rect">
            <a:avLst/>
          </a:prstGeom>
        </p:spPr>
        <p:txBody>
          <a:bodyPr spcFirstLastPara="1" wrap="square" lIns="93300" tIns="46625" rIns="93300" bIns="466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30.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3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3"/>
        <p:cNvGrpSpPr/>
        <p:nvPr/>
      </p:nvGrpSpPr>
      <p:grpSpPr>
        <a:xfrm>
          <a:off x="0" y="0"/>
          <a:ext cx="0" cy="0"/>
          <a:chOff x="0" y="0"/>
          <a:chExt cx="0" cy="0"/>
        </a:xfrm>
      </p:grpSpPr>
      <p:pic>
        <p:nvPicPr>
          <p:cNvPr id="34" name="Google Shape;34;p6"/>
          <p:cNvPicPr preferRelativeResize="0"/>
          <p:nvPr/>
        </p:nvPicPr>
        <p:blipFill rotWithShape="1">
          <a:blip r:embed="rId2">
            <a:alphaModFix/>
          </a:blip>
          <a:srcRect/>
          <a:stretch/>
        </p:blipFill>
        <p:spPr>
          <a:xfrm>
            <a:off x="0" y="4"/>
            <a:ext cx="9144000" cy="1371599"/>
          </a:xfrm>
          <a:prstGeom prst="rect">
            <a:avLst/>
          </a:prstGeom>
          <a:noFill/>
          <a:ln>
            <a:noFill/>
          </a:ln>
        </p:spPr>
      </p:pic>
      <p:sp>
        <p:nvSpPr>
          <p:cNvPr id="35" name="Google Shape;35;p6"/>
          <p:cNvSpPr txBox="1">
            <a:spLocks noGrp="1"/>
          </p:cNvSpPr>
          <p:nvPr>
            <p:ph type="body" idx="1"/>
          </p:nvPr>
        </p:nvSpPr>
        <p:spPr>
          <a:xfrm>
            <a:off x="628650" y="1825625"/>
            <a:ext cx="7886700" cy="4351200"/>
          </a:xfrm>
          <a:prstGeom prst="rect">
            <a:avLst/>
          </a:prstGeom>
          <a:noFill/>
          <a:ln>
            <a:noFill/>
          </a:ln>
        </p:spPr>
        <p:txBody>
          <a:bodyPr spcFirstLastPara="1" wrap="square" lIns="0" tIns="0" rIns="0" bIns="0" anchor="t" anchorCtr="0">
            <a:noAutofit/>
          </a:bodyPr>
          <a:lstStyle>
            <a:lvl1pPr marL="342892" lvl="0" indent="-257168" algn="l">
              <a:lnSpc>
                <a:spcPct val="90000"/>
              </a:lnSpc>
              <a:spcBef>
                <a:spcPts val="750"/>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5"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36" name="Google Shape;36;p6"/>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37" name="Google Shape;37;p6"/>
          <p:cNvPicPr preferRelativeResize="0"/>
          <p:nvPr/>
        </p:nvPicPr>
        <p:blipFill rotWithShape="1">
          <a:blip r:embed="rId3">
            <a:alphaModFix/>
          </a:blip>
          <a:srcRect l="3908" r="3899"/>
          <a:stretch/>
        </p:blipFill>
        <p:spPr>
          <a:xfrm>
            <a:off x="6923978" y="870159"/>
            <a:ext cx="2006556" cy="365917"/>
          </a:xfrm>
          <a:prstGeom prst="rect">
            <a:avLst/>
          </a:prstGeom>
          <a:noFill/>
          <a:ln>
            <a:noFill/>
          </a:ln>
        </p:spPr>
      </p:pic>
      <p:sp>
        <p:nvSpPr>
          <p:cNvPr id="38" name="Google Shape;38;p6"/>
          <p:cNvSpPr txBox="1">
            <a:spLocks noGrp="1"/>
          </p:cNvSpPr>
          <p:nvPr>
            <p:ph type="title"/>
          </p:nvPr>
        </p:nvSpPr>
        <p:spPr>
          <a:xfrm>
            <a:off x="223069" y="320883"/>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195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110"/>
        <p:cNvGrpSpPr/>
        <p:nvPr/>
      </p:nvGrpSpPr>
      <p:grpSpPr>
        <a:xfrm>
          <a:off x="0" y="0"/>
          <a:ext cx="0" cy="0"/>
          <a:chOff x="0" y="0"/>
          <a:chExt cx="0" cy="0"/>
        </a:xfrm>
      </p:grpSpPr>
      <p:pic>
        <p:nvPicPr>
          <p:cNvPr id="111" name="Google Shape;111;p20"/>
          <p:cNvPicPr preferRelativeResize="0"/>
          <p:nvPr/>
        </p:nvPicPr>
        <p:blipFill rotWithShape="1">
          <a:blip r:embed="rId2">
            <a:alphaModFix/>
          </a:blip>
          <a:srcRect/>
          <a:stretch/>
        </p:blipFill>
        <p:spPr>
          <a:xfrm>
            <a:off x="13" y="0"/>
            <a:ext cx="9143975" cy="1371596"/>
          </a:xfrm>
          <a:prstGeom prst="rect">
            <a:avLst/>
          </a:prstGeom>
          <a:noFill/>
          <a:ln>
            <a:noFill/>
          </a:ln>
        </p:spPr>
      </p:pic>
      <p:sp>
        <p:nvSpPr>
          <p:cNvPr id="112" name="Google Shape;112;p20"/>
          <p:cNvSpPr txBox="1">
            <a:spLocks noGrp="1"/>
          </p:cNvSpPr>
          <p:nvPr>
            <p:ph type="title"/>
          </p:nvPr>
        </p:nvSpPr>
        <p:spPr>
          <a:xfrm>
            <a:off x="223069" y="320883"/>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195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20"/>
          <p:cNvSpPr txBox="1">
            <a:spLocks noGrp="1"/>
          </p:cNvSpPr>
          <p:nvPr>
            <p:ph type="body" idx="1"/>
          </p:nvPr>
        </p:nvSpPr>
        <p:spPr>
          <a:xfrm>
            <a:off x="628650" y="1825625"/>
            <a:ext cx="7886700" cy="4351200"/>
          </a:xfrm>
          <a:prstGeom prst="rect">
            <a:avLst/>
          </a:prstGeom>
          <a:noFill/>
          <a:ln>
            <a:noFill/>
          </a:ln>
        </p:spPr>
        <p:txBody>
          <a:bodyPr spcFirstLastPara="1" wrap="square" lIns="0" tIns="0" rIns="0" bIns="0" anchor="t" anchorCtr="0">
            <a:noAutofit/>
          </a:bodyPr>
          <a:lstStyle>
            <a:lvl1pPr marL="342892" lvl="0" indent="-257168" algn="l">
              <a:lnSpc>
                <a:spcPct val="90000"/>
              </a:lnSpc>
              <a:spcBef>
                <a:spcPts val="750"/>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5"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114" name="Google Shape;114;p20"/>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115" name="Google Shape;115;p20"/>
          <p:cNvPicPr preferRelativeResize="0"/>
          <p:nvPr/>
        </p:nvPicPr>
        <p:blipFill rotWithShape="1">
          <a:blip r:embed="rId3">
            <a:alphaModFix/>
          </a:blip>
          <a:srcRect l="3908" r="3899"/>
          <a:stretch/>
        </p:blipFill>
        <p:spPr>
          <a:xfrm>
            <a:off x="6923978" y="870159"/>
            <a:ext cx="2006556" cy="36591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6"/>
        <p:cNvGrpSpPr/>
        <p:nvPr/>
      </p:nvGrpSpPr>
      <p:grpSpPr>
        <a:xfrm>
          <a:off x="0" y="0"/>
          <a:ext cx="0" cy="0"/>
          <a:chOff x="0" y="0"/>
          <a:chExt cx="0" cy="0"/>
        </a:xfrm>
      </p:grpSpPr>
      <p:pic>
        <p:nvPicPr>
          <p:cNvPr id="117" name="Google Shape;117;p21"/>
          <p:cNvPicPr preferRelativeResize="0"/>
          <p:nvPr/>
        </p:nvPicPr>
        <p:blipFill rotWithShape="1">
          <a:blip r:embed="rId2">
            <a:alphaModFix/>
          </a:blip>
          <a:srcRect/>
          <a:stretch/>
        </p:blipFill>
        <p:spPr>
          <a:xfrm>
            <a:off x="1222205" y="110954"/>
            <a:ext cx="6699593" cy="663609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1" type="title">
  <p:cSld name="TITLE">
    <p:spTree>
      <p:nvGrpSpPr>
        <p:cNvPr id="1" name="Shape 118"/>
        <p:cNvGrpSpPr/>
        <p:nvPr/>
      </p:nvGrpSpPr>
      <p:grpSpPr>
        <a:xfrm>
          <a:off x="0" y="0"/>
          <a:ext cx="0" cy="0"/>
          <a:chOff x="0" y="0"/>
          <a:chExt cx="0" cy="0"/>
        </a:xfrm>
      </p:grpSpPr>
      <p:pic>
        <p:nvPicPr>
          <p:cNvPr id="119" name="Google Shape;119;p22" title="Header graphic"/>
          <p:cNvPicPr preferRelativeResize="0"/>
          <p:nvPr/>
        </p:nvPicPr>
        <p:blipFill rotWithShape="1">
          <a:blip r:embed="rId2">
            <a:alphaModFix/>
          </a:blip>
          <a:srcRect/>
          <a:stretch/>
        </p:blipFill>
        <p:spPr>
          <a:xfrm>
            <a:off x="0" y="0"/>
            <a:ext cx="9144000" cy="1257300"/>
          </a:xfrm>
          <a:prstGeom prst="rect">
            <a:avLst/>
          </a:prstGeom>
          <a:noFill/>
          <a:ln>
            <a:noFill/>
          </a:ln>
        </p:spPr>
      </p:pic>
      <p:sp>
        <p:nvSpPr>
          <p:cNvPr id="120" name="Google Shape;120;p22"/>
          <p:cNvSpPr txBox="1">
            <a:spLocks noGrp="1"/>
          </p:cNvSpPr>
          <p:nvPr>
            <p:ph type="ctrTitle"/>
          </p:nvPr>
        </p:nvSpPr>
        <p:spPr>
          <a:xfrm>
            <a:off x="685800" y="3355923"/>
            <a:ext cx="7772400" cy="1527000"/>
          </a:xfrm>
          <a:prstGeom prst="rect">
            <a:avLst/>
          </a:prstGeom>
          <a:noFill/>
          <a:ln>
            <a:noFill/>
          </a:ln>
        </p:spPr>
        <p:txBody>
          <a:bodyPr spcFirstLastPara="1" wrap="square" lIns="0" tIns="0" rIns="0" bIns="0" anchor="t" anchorCtr="0">
            <a:noAutofit/>
          </a:bodyPr>
          <a:lstStyle>
            <a:lvl1pPr lvl="0" algn="ctr" rtl="0">
              <a:lnSpc>
                <a:spcPct val="90000"/>
              </a:lnSpc>
              <a:spcBef>
                <a:spcPts val="0"/>
              </a:spcBef>
              <a:spcAft>
                <a:spcPts val="0"/>
              </a:spcAft>
              <a:buClr>
                <a:schemeClr val="dk1"/>
              </a:buClr>
              <a:buSzPts val="5400"/>
              <a:buFont typeface="Arial"/>
              <a:buNone/>
              <a:defRPr sz="4050">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1" name="Google Shape;121;p22"/>
          <p:cNvSpPr txBox="1">
            <a:spLocks noGrp="1"/>
          </p:cNvSpPr>
          <p:nvPr>
            <p:ph type="subTitle" idx="1"/>
          </p:nvPr>
        </p:nvSpPr>
        <p:spPr>
          <a:xfrm>
            <a:off x="1143000" y="5093063"/>
            <a:ext cx="6858000" cy="4434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750"/>
              </a:spcBef>
              <a:spcAft>
                <a:spcPts val="0"/>
              </a:spcAft>
              <a:buClr>
                <a:schemeClr val="dk1"/>
              </a:buClr>
              <a:buSzPts val="2400"/>
              <a:buNone/>
              <a:defRPr sz="1800">
                <a:latin typeface="Trebuchet MS"/>
                <a:ea typeface="Trebuchet MS"/>
                <a:cs typeface="Trebuchet MS"/>
                <a:sym typeface="Trebuchet MS"/>
              </a:defRPr>
            </a:lvl1pPr>
            <a:lvl2pPr lvl="1" algn="ctr" rtl="0">
              <a:lnSpc>
                <a:spcPct val="90000"/>
              </a:lnSpc>
              <a:spcBef>
                <a:spcPts val="375"/>
              </a:spcBef>
              <a:spcAft>
                <a:spcPts val="0"/>
              </a:spcAft>
              <a:buClr>
                <a:schemeClr val="dk1"/>
              </a:buClr>
              <a:buSzPts val="2000"/>
              <a:buNone/>
              <a:defRPr sz="1500"/>
            </a:lvl2pPr>
            <a:lvl3pPr lvl="2" algn="ctr" rtl="0">
              <a:lnSpc>
                <a:spcPct val="90000"/>
              </a:lnSpc>
              <a:spcBef>
                <a:spcPts val="375"/>
              </a:spcBef>
              <a:spcAft>
                <a:spcPts val="0"/>
              </a:spcAft>
              <a:buClr>
                <a:schemeClr val="dk1"/>
              </a:buClr>
              <a:buSzPts val="1800"/>
              <a:buNone/>
              <a:defRPr sz="1350"/>
            </a:lvl3pPr>
            <a:lvl4pPr lvl="3" algn="ctr" rtl="0">
              <a:lnSpc>
                <a:spcPct val="90000"/>
              </a:lnSpc>
              <a:spcBef>
                <a:spcPts val="375"/>
              </a:spcBef>
              <a:spcAft>
                <a:spcPts val="0"/>
              </a:spcAft>
              <a:buClr>
                <a:schemeClr val="dk1"/>
              </a:buClr>
              <a:buSzPts val="1600"/>
              <a:buNone/>
              <a:defRPr sz="1200"/>
            </a:lvl4pPr>
            <a:lvl5pPr lvl="4" algn="ctr" rtl="0">
              <a:lnSpc>
                <a:spcPct val="90000"/>
              </a:lnSpc>
              <a:spcBef>
                <a:spcPts val="375"/>
              </a:spcBef>
              <a:spcAft>
                <a:spcPts val="0"/>
              </a:spcAft>
              <a:buClr>
                <a:schemeClr val="dk1"/>
              </a:buClr>
              <a:buSzPts val="1600"/>
              <a:buNone/>
              <a:defRPr sz="1200"/>
            </a:lvl5pPr>
            <a:lvl6pPr lvl="5" algn="ctr" rtl="0">
              <a:lnSpc>
                <a:spcPct val="90000"/>
              </a:lnSpc>
              <a:spcBef>
                <a:spcPts val="375"/>
              </a:spcBef>
              <a:spcAft>
                <a:spcPts val="0"/>
              </a:spcAft>
              <a:buClr>
                <a:schemeClr val="dk1"/>
              </a:buClr>
              <a:buSzPts val="1600"/>
              <a:buNone/>
              <a:defRPr sz="1200"/>
            </a:lvl6pPr>
            <a:lvl7pPr lvl="6" algn="ctr" rtl="0">
              <a:lnSpc>
                <a:spcPct val="90000"/>
              </a:lnSpc>
              <a:spcBef>
                <a:spcPts val="375"/>
              </a:spcBef>
              <a:spcAft>
                <a:spcPts val="0"/>
              </a:spcAft>
              <a:buClr>
                <a:schemeClr val="dk1"/>
              </a:buClr>
              <a:buSzPts val="1600"/>
              <a:buNone/>
              <a:defRPr sz="1200"/>
            </a:lvl7pPr>
            <a:lvl8pPr lvl="7" algn="ctr" rtl="0">
              <a:lnSpc>
                <a:spcPct val="90000"/>
              </a:lnSpc>
              <a:spcBef>
                <a:spcPts val="375"/>
              </a:spcBef>
              <a:spcAft>
                <a:spcPts val="0"/>
              </a:spcAft>
              <a:buClr>
                <a:schemeClr val="dk1"/>
              </a:buClr>
              <a:buSzPts val="1600"/>
              <a:buNone/>
              <a:defRPr sz="1200"/>
            </a:lvl8pPr>
            <a:lvl9pPr lvl="8" algn="ctr" rtl="0">
              <a:lnSpc>
                <a:spcPct val="90000"/>
              </a:lnSpc>
              <a:spcBef>
                <a:spcPts val="375"/>
              </a:spcBef>
              <a:spcAft>
                <a:spcPts val="0"/>
              </a:spcAft>
              <a:buClr>
                <a:schemeClr val="dk1"/>
              </a:buClr>
              <a:buSzPts val="1600"/>
              <a:buNone/>
              <a:defRPr sz="1200"/>
            </a:lvl9pPr>
          </a:lstStyle>
          <a:p>
            <a:endParaRPr/>
          </a:p>
        </p:txBody>
      </p:sp>
      <p:sp>
        <p:nvSpPr>
          <p:cNvPr id="122" name="Google Shape;122;p22"/>
          <p:cNvSpPr txBox="1">
            <a:spLocks noGrp="1"/>
          </p:cNvSpPr>
          <p:nvPr>
            <p:ph type="sldNum" idx="12"/>
          </p:nvPr>
        </p:nvSpPr>
        <p:spPr>
          <a:xfrm>
            <a:off x="274320" y="6356351"/>
            <a:ext cx="467700" cy="3651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sz="900" b="0" i="0" u="none" strike="noStrike" cap="none">
                <a:solidFill>
                  <a:srgbClr val="888888"/>
                </a:solidFill>
                <a:latin typeface="Calibri"/>
                <a:ea typeface="Calibri"/>
                <a:cs typeface="Calibri"/>
                <a:sym typeface="Calibri"/>
              </a:defRPr>
            </a:lvl1pPr>
            <a:lvl2pPr marL="0" lvl="1" indent="0" algn="ctr" rtl="0">
              <a:spcBef>
                <a:spcPts val="0"/>
              </a:spcBef>
              <a:buNone/>
              <a:defRPr sz="900" b="0" i="0" u="none" strike="noStrike" cap="none">
                <a:solidFill>
                  <a:srgbClr val="888888"/>
                </a:solidFill>
                <a:latin typeface="Calibri"/>
                <a:ea typeface="Calibri"/>
                <a:cs typeface="Calibri"/>
                <a:sym typeface="Calibri"/>
              </a:defRPr>
            </a:lvl2pPr>
            <a:lvl3pPr marL="0" lvl="2" indent="0" algn="ctr" rtl="0">
              <a:spcBef>
                <a:spcPts val="0"/>
              </a:spcBef>
              <a:buNone/>
              <a:defRPr sz="900" b="0" i="0" u="none" strike="noStrike" cap="none">
                <a:solidFill>
                  <a:srgbClr val="888888"/>
                </a:solidFill>
                <a:latin typeface="Calibri"/>
                <a:ea typeface="Calibri"/>
                <a:cs typeface="Calibri"/>
                <a:sym typeface="Calibri"/>
              </a:defRPr>
            </a:lvl3pPr>
            <a:lvl4pPr marL="0" lvl="3" indent="0" algn="ctr" rtl="0">
              <a:spcBef>
                <a:spcPts val="0"/>
              </a:spcBef>
              <a:buNone/>
              <a:defRPr sz="900" b="0" i="0" u="none" strike="noStrike" cap="none">
                <a:solidFill>
                  <a:srgbClr val="888888"/>
                </a:solidFill>
                <a:latin typeface="Calibri"/>
                <a:ea typeface="Calibri"/>
                <a:cs typeface="Calibri"/>
                <a:sym typeface="Calibri"/>
              </a:defRPr>
            </a:lvl4pPr>
            <a:lvl5pPr marL="0" lvl="4" indent="0" algn="ctr" rtl="0">
              <a:spcBef>
                <a:spcPts val="0"/>
              </a:spcBef>
              <a:buNone/>
              <a:defRPr sz="900" b="0" i="0" u="none" strike="noStrike" cap="none">
                <a:solidFill>
                  <a:srgbClr val="888888"/>
                </a:solidFill>
                <a:latin typeface="Calibri"/>
                <a:ea typeface="Calibri"/>
                <a:cs typeface="Calibri"/>
                <a:sym typeface="Calibri"/>
              </a:defRPr>
            </a:lvl5pPr>
            <a:lvl6pPr marL="0" lvl="5" indent="0" algn="ctr" rtl="0">
              <a:spcBef>
                <a:spcPts val="0"/>
              </a:spcBef>
              <a:buNone/>
              <a:defRPr sz="900" b="0" i="0" u="none" strike="noStrike" cap="none">
                <a:solidFill>
                  <a:srgbClr val="888888"/>
                </a:solidFill>
                <a:latin typeface="Calibri"/>
                <a:ea typeface="Calibri"/>
                <a:cs typeface="Calibri"/>
                <a:sym typeface="Calibri"/>
              </a:defRPr>
            </a:lvl6pPr>
            <a:lvl7pPr marL="0" lvl="6" indent="0" algn="ctr" rtl="0">
              <a:spcBef>
                <a:spcPts val="0"/>
              </a:spcBef>
              <a:buNone/>
              <a:defRPr sz="900" b="0" i="0" u="none" strike="noStrike" cap="none">
                <a:solidFill>
                  <a:srgbClr val="888888"/>
                </a:solidFill>
                <a:latin typeface="Calibri"/>
                <a:ea typeface="Calibri"/>
                <a:cs typeface="Calibri"/>
                <a:sym typeface="Calibri"/>
              </a:defRPr>
            </a:lvl7pPr>
            <a:lvl8pPr marL="0" lvl="7" indent="0" algn="ctr" rtl="0">
              <a:spcBef>
                <a:spcPts val="0"/>
              </a:spcBef>
              <a:buNone/>
              <a:defRPr sz="900" b="0" i="0" u="none" strike="noStrike" cap="none">
                <a:solidFill>
                  <a:srgbClr val="888888"/>
                </a:solidFill>
                <a:latin typeface="Calibri"/>
                <a:ea typeface="Calibri"/>
                <a:cs typeface="Calibri"/>
                <a:sym typeface="Calibri"/>
              </a:defRPr>
            </a:lvl8pPr>
            <a:lvl9pPr marL="0" lvl="8" indent="0" algn="ct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123" name="Google Shape;123;p22" title="Colorado Department of Education logo"/>
          <p:cNvPicPr preferRelativeResize="0"/>
          <p:nvPr/>
        </p:nvPicPr>
        <p:blipFill rotWithShape="1">
          <a:blip r:embed="rId3">
            <a:alphaModFix/>
          </a:blip>
          <a:srcRect/>
          <a:stretch/>
        </p:blipFill>
        <p:spPr>
          <a:xfrm>
            <a:off x="2326382" y="1746979"/>
            <a:ext cx="4491234" cy="81902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4"/>
        <p:cNvGrpSpPr/>
        <p:nvPr/>
      </p:nvGrpSpPr>
      <p:grpSpPr>
        <a:xfrm>
          <a:off x="0" y="0"/>
          <a:ext cx="0" cy="0"/>
          <a:chOff x="0" y="0"/>
          <a:chExt cx="0" cy="0"/>
        </a:xfrm>
      </p:grpSpPr>
      <p:sp>
        <p:nvSpPr>
          <p:cNvPr id="125" name="Google Shape;125;p23"/>
          <p:cNvSpPr txBox="1">
            <a:spLocks noGrp="1"/>
          </p:cNvSpPr>
          <p:nvPr>
            <p:ph type="title"/>
          </p:nvPr>
        </p:nvSpPr>
        <p:spPr>
          <a:xfrm>
            <a:off x="457201" y="273050"/>
            <a:ext cx="3008400" cy="11619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F4DB8A"/>
              </a:buClr>
              <a:buSzPts val="2200"/>
              <a:buFont typeface="Lucida Sans"/>
              <a:buNone/>
              <a:defRPr sz="1650" b="0">
                <a:solidFill>
                  <a:srgbClr val="F4DB8A"/>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6" name="Google Shape;126;p23"/>
          <p:cNvSpPr txBox="1">
            <a:spLocks noGrp="1"/>
          </p:cNvSpPr>
          <p:nvPr>
            <p:ph type="body" idx="1"/>
          </p:nvPr>
        </p:nvSpPr>
        <p:spPr>
          <a:xfrm>
            <a:off x="457201" y="1524001"/>
            <a:ext cx="3008400" cy="4602300"/>
          </a:xfrm>
          <a:prstGeom prst="rect">
            <a:avLst/>
          </a:prstGeom>
          <a:noFill/>
          <a:ln>
            <a:noFill/>
          </a:ln>
        </p:spPr>
        <p:txBody>
          <a:bodyPr spcFirstLastPara="1" wrap="square" lIns="91425" tIns="45700" rIns="91425" bIns="45700" anchor="t" anchorCtr="0">
            <a:noAutofit/>
          </a:bodyPr>
          <a:lstStyle>
            <a:lvl1pPr marL="342892" lvl="0" indent="-171446" algn="l" rtl="0">
              <a:spcBef>
                <a:spcPts val="210"/>
              </a:spcBef>
              <a:spcAft>
                <a:spcPts val="0"/>
              </a:spcAft>
              <a:buSzPts val="910"/>
              <a:buNone/>
              <a:defRPr sz="1050"/>
            </a:lvl1pPr>
            <a:lvl2pPr marL="685783" lvl="1" indent="-171446" algn="l" rtl="0">
              <a:spcBef>
                <a:spcPts val="180"/>
              </a:spcBef>
              <a:spcAft>
                <a:spcPts val="0"/>
              </a:spcAft>
              <a:buSzPts val="960"/>
              <a:buNone/>
              <a:defRPr sz="900"/>
            </a:lvl2pPr>
            <a:lvl3pPr marL="1028675" lvl="2" indent="-171446" algn="l" rtl="0">
              <a:spcBef>
                <a:spcPts val="150"/>
              </a:spcBef>
              <a:spcAft>
                <a:spcPts val="0"/>
              </a:spcAft>
              <a:buSzPts val="950"/>
              <a:buNone/>
              <a:defRPr sz="750"/>
            </a:lvl3pPr>
            <a:lvl4pPr marL="1371566" lvl="3" indent="-171446" algn="l" rtl="0">
              <a:spcBef>
                <a:spcPts val="135"/>
              </a:spcBef>
              <a:spcAft>
                <a:spcPts val="0"/>
              </a:spcAft>
              <a:buSzPts val="900"/>
              <a:buNone/>
              <a:defRPr sz="675"/>
            </a:lvl4pPr>
            <a:lvl5pPr marL="1714457" lvl="4" indent="-171446" algn="l" rtl="0">
              <a:spcBef>
                <a:spcPts val="135"/>
              </a:spcBef>
              <a:spcAft>
                <a:spcPts val="0"/>
              </a:spcAft>
              <a:buSzPts val="900"/>
              <a:buNone/>
              <a:defRPr sz="675"/>
            </a:lvl5pPr>
            <a:lvl6pPr marL="2057348" lvl="5" indent="-257168" algn="l" rtl="0">
              <a:spcBef>
                <a:spcPts val="270"/>
              </a:spcBef>
              <a:spcAft>
                <a:spcPts val="0"/>
              </a:spcAft>
              <a:buSzPts val="1800"/>
              <a:buChar char="•"/>
              <a:defRPr/>
            </a:lvl6pPr>
            <a:lvl7pPr marL="2400240" lvl="6" indent="-257168" algn="l" rtl="0">
              <a:spcBef>
                <a:spcPts val="270"/>
              </a:spcBef>
              <a:spcAft>
                <a:spcPts val="0"/>
              </a:spcAft>
              <a:buSzPts val="1800"/>
              <a:buChar char="•"/>
              <a:defRPr/>
            </a:lvl7pPr>
            <a:lvl8pPr marL="2743132" lvl="7" indent="-257168" algn="l" rtl="0">
              <a:spcBef>
                <a:spcPts val="270"/>
              </a:spcBef>
              <a:spcAft>
                <a:spcPts val="0"/>
              </a:spcAft>
              <a:buSzPts val="1800"/>
              <a:buChar char="•"/>
              <a:defRPr/>
            </a:lvl8pPr>
            <a:lvl9pPr marL="3086023" lvl="8" indent="-257168" algn="l" rtl="0">
              <a:spcBef>
                <a:spcPts val="270"/>
              </a:spcBef>
              <a:spcAft>
                <a:spcPts val="0"/>
              </a:spcAft>
              <a:buSzPts val="1800"/>
              <a:buChar char="•"/>
              <a:defRPr/>
            </a:lvl9pPr>
          </a:lstStyle>
          <a:p>
            <a:endParaRPr/>
          </a:p>
        </p:txBody>
      </p:sp>
      <p:sp>
        <p:nvSpPr>
          <p:cNvPr id="127" name="Google Shape;127;p23"/>
          <p:cNvSpPr txBox="1">
            <a:spLocks noGrp="1"/>
          </p:cNvSpPr>
          <p:nvPr>
            <p:ph type="body" idx="2"/>
          </p:nvPr>
        </p:nvSpPr>
        <p:spPr>
          <a:xfrm>
            <a:off x="3575050" y="273051"/>
            <a:ext cx="5111700" cy="5853000"/>
          </a:xfrm>
          <a:prstGeom prst="rect">
            <a:avLst/>
          </a:prstGeom>
          <a:noFill/>
          <a:ln>
            <a:noFill/>
          </a:ln>
        </p:spPr>
        <p:txBody>
          <a:bodyPr spcFirstLastPara="1" wrap="square" lIns="91425" tIns="45700" rIns="91425" bIns="45700" anchor="t" anchorCtr="0">
            <a:noAutofit/>
          </a:bodyPr>
          <a:lstStyle>
            <a:lvl1pPr marL="342892" lvl="0" indent="-251930" algn="l" rtl="0">
              <a:spcBef>
                <a:spcPts val="390"/>
              </a:spcBef>
              <a:spcAft>
                <a:spcPts val="0"/>
              </a:spcAft>
              <a:buSzPts val="1690"/>
              <a:buChar char="•"/>
              <a:defRPr sz="1950"/>
            </a:lvl1pPr>
            <a:lvl2pPr marL="685783" lvl="1" indent="-262883" algn="l" rtl="0">
              <a:spcBef>
                <a:spcPts val="360"/>
              </a:spcBef>
              <a:spcAft>
                <a:spcPts val="0"/>
              </a:spcAft>
              <a:buSzPts val="1920"/>
              <a:buChar char="•"/>
              <a:defRPr sz="1800"/>
            </a:lvl2pPr>
            <a:lvl3pPr marL="1028675" lvl="2" indent="-270980" algn="l" rtl="0">
              <a:spcBef>
                <a:spcPts val="330"/>
              </a:spcBef>
              <a:spcAft>
                <a:spcPts val="0"/>
              </a:spcAft>
              <a:buSzPts val="2090"/>
              <a:buChar char="•"/>
              <a:defRPr sz="1650"/>
            </a:lvl3pPr>
            <a:lvl4pPr marL="1371566" lvl="3" indent="-266693" algn="l" rtl="0">
              <a:spcBef>
                <a:spcPts val="300"/>
              </a:spcBef>
              <a:spcAft>
                <a:spcPts val="0"/>
              </a:spcAft>
              <a:buSzPts val="2000"/>
              <a:buChar char="•"/>
              <a:defRPr sz="1500"/>
            </a:lvl4pPr>
            <a:lvl5pPr marL="1714457" lvl="4" indent="-257168" algn="l" rtl="0">
              <a:spcBef>
                <a:spcPts val="270"/>
              </a:spcBef>
              <a:spcAft>
                <a:spcPts val="0"/>
              </a:spcAft>
              <a:buSzPts val="1800"/>
              <a:buChar char="•"/>
              <a:defRPr sz="1350"/>
            </a:lvl5pPr>
            <a:lvl6pPr marL="2057348" lvl="5" indent="-257168" algn="l" rtl="0">
              <a:spcBef>
                <a:spcPts val="270"/>
              </a:spcBef>
              <a:spcAft>
                <a:spcPts val="0"/>
              </a:spcAft>
              <a:buSzPts val="1800"/>
              <a:buChar char="•"/>
              <a:defRPr/>
            </a:lvl6pPr>
            <a:lvl7pPr marL="2400240" lvl="6" indent="-257168" algn="l" rtl="0">
              <a:spcBef>
                <a:spcPts val="270"/>
              </a:spcBef>
              <a:spcAft>
                <a:spcPts val="0"/>
              </a:spcAft>
              <a:buSzPts val="1800"/>
              <a:buChar char="•"/>
              <a:defRPr/>
            </a:lvl7pPr>
            <a:lvl8pPr marL="2743132" lvl="7" indent="-257168" algn="l" rtl="0">
              <a:spcBef>
                <a:spcPts val="270"/>
              </a:spcBef>
              <a:spcAft>
                <a:spcPts val="0"/>
              </a:spcAft>
              <a:buSzPts val="1800"/>
              <a:buChar char="•"/>
              <a:defRPr/>
            </a:lvl8pPr>
            <a:lvl9pPr marL="3086023" lvl="8" indent="-257168" algn="l" rtl="0">
              <a:spcBef>
                <a:spcPts val="270"/>
              </a:spcBef>
              <a:spcAft>
                <a:spcPts val="0"/>
              </a:spcAft>
              <a:buSzPts val="1800"/>
              <a:buChar char="•"/>
              <a:defRPr/>
            </a:lvl9pPr>
          </a:lstStyle>
          <a:p>
            <a:endParaRPr/>
          </a:p>
        </p:txBody>
      </p:sp>
      <p:sp>
        <p:nvSpPr>
          <p:cNvPr id="128" name="Google Shape;128;p23"/>
          <p:cNvSpPr txBox="1">
            <a:spLocks noGrp="1"/>
          </p:cNvSpPr>
          <p:nvPr>
            <p:ph type="dt" idx="10"/>
          </p:nvPr>
        </p:nvSpPr>
        <p:spPr>
          <a:xfrm>
            <a:off x="457200" y="6416676"/>
            <a:ext cx="2133600" cy="3651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9" name="Google Shape;129;p23"/>
          <p:cNvSpPr txBox="1">
            <a:spLocks noGrp="1"/>
          </p:cNvSpPr>
          <p:nvPr>
            <p:ph type="ftr" idx="11"/>
          </p:nvPr>
        </p:nvSpPr>
        <p:spPr>
          <a:xfrm>
            <a:off x="3124200" y="6416676"/>
            <a:ext cx="2895600" cy="365100"/>
          </a:xfrm>
          <a:prstGeom prst="rect">
            <a:avLst/>
          </a:prstGeom>
          <a:noFill/>
          <a:ln>
            <a:noFill/>
          </a:ln>
        </p:spPr>
        <p:txBody>
          <a:bodyPr spcFirstLastPara="1" wrap="square" lIns="91425" tIns="45700" rIns="91425" bIns="45700" anchor="b"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0" name="Google Shape;130;p23"/>
          <p:cNvSpPr txBox="1">
            <a:spLocks noGrp="1"/>
          </p:cNvSpPr>
          <p:nvPr>
            <p:ph type="sldNum" idx="12"/>
          </p:nvPr>
        </p:nvSpPr>
        <p:spPr>
          <a:xfrm>
            <a:off x="7924800" y="6416676"/>
            <a:ext cx="762000" cy="365100"/>
          </a:xfrm>
          <a:prstGeom prst="rect">
            <a:avLst/>
          </a:prstGeom>
          <a:noFill/>
          <a:ln>
            <a:noFill/>
          </a:ln>
        </p:spPr>
        <p:txBody>
          <a:bodyPr spcFirstLastPara="1" wrap="square" lIns="0" tIns="45700" rIns="0" bIns="45700" anchor="b" anchorCtr="0">
            <a:noAutofit/>
          </a:bodyPr>
          <a:lstStyle>
            <a:lvl1pPr marL="0" lvl="0" indent="0" algn="r" rtl="0">
              <a:spcBef>
                <a:spcPts val="0"/>
              </a:spcBef>
              <a:buNone/>
              <a:defRPr>
                <a:solidFill>
                  <a:srgbClr val="BABABA"/>
                </a:solidFill>
              </a:defRPr>
            </a:lvl1pPr>
            <a:lvl2pPr marL="0" lvl="1" indent="0" algn="r" rtl="0">
              <a:spcBef>
                <a:spcPts val="0"/>
              </a:spcBef>
              <a:buNone/>
              <a:defRPr>
                <a:solidFill>
                  <a:srgbClr val="BABABA"/>
                </a:solidFill>
              </a:defRPr>
            </a:lvl2pPr>
            <a:lvl3pPr marL="0" lvl="2" indent="0" algn="r" rtl="0">
              <a:spcBef>
                <a:spcPts val="0"/>
              </a:spcBef>
              <a:buNone/>
              <a:defRPr>
                <a:solidFill>
                  <a:srgbClr val="BABABA"/>
                </a:solidFill>
              </a:defRPr>
            </a:lvl3pPr>
            <a:lvl4pPr marL="0" lvl="3" indent="0" algn="r" rtl="0">
              <a:spcBef>
                <a:spcPts val="0"/>
              </a:spcBef>
              <a:buNone/>
              <a:defRPr>
                <a:solidFill>
                  <a:srgbClr val="BABABA"/>
                </a:solidFill>
              </a:defRPr>
            </a:lvl4pPr>
            <a:lvl5pPr marL="0" lvl="4" indent="0" algn="r" rtl="0">
              <a:spcBef>
                <a:spcPts val="0"/>
              </a:spcBef>
              <a:buNone/>
              <a:defRPr>
                <a:solidFill>
                  <a:srgbClr val="BABABA"/>
                </a:solidFill>
              </a:defRPr>
            </a:lvl5pPr>
            <a:lvl6pPr marL="0" lvl="5" indent="0" algn="r" rtl="0">
              <a:spcBef>
                <a:spcPts val="0"/>
              </a:spcBef>
              <a:buNone/>
              <a:defRPr>
                <a:solidFill>
                  <a:srgbClr val="BABABA"/>
                </a:solidFill>
              </a:defRPr>
            </a:lvl6pPr>
            <a:lvl7pPr marL="0" lvl="6" indent="0" algn="r" rtl="0">
              <a:spcBef>
                <a:spcPts val="0"/>
              </a:spcBef>
              <a:buNone/>
              <a:defRPr>
                <a:solidFill>
                  <a:srgbClr val="BABABA"/>
                </a:solidFill>
              </a:defRPr>
            </a:lvl7pPr>
            <a:lvl8pPr marL="0" lvl="7" indent="0" algn="r" rtl="0">
              <a:spcBef>
                <a:spcPts val="0"/>
              </a:spcBef>
              <a:buNone/>
              <a:defRPr>
                <a:solidFill>
                  <a:srgbClr val="BABABA"/>
                </a:solidFill>
              </a:defRPr>
            </a:lvl8pPr>
            <a:lvl9pPr marL="0" lvl="8" indent="0" algn="r" rtl="0">
              <a:spcBef>
                <a:spcPts val="0"/>
              </a:spcBef>
              <a:buNone/>
              <a:defRPr>
                <a:solidFill>
                  <a:srgbClr val="BABABA"/>
                </a:solidFill>
              </a:defRPr>
            </a:lvl9pPr>
          </a:lstStyle>
          <a:p>
            <a:fld id="{00000000-1234-1234-1234-123412341234}"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31"/>
        <p:cNvGrpSpPr/>
        <p:nvPr/>
      </p:nvGrpSpPr>
      <p:grpSpPr>
        <a:xfrm>
          <a:off x="0" y="0"/>
          <a:ext cx="0" cy="0"/>
          <a:chOff x="0" y="0"/>
          <a:chExt cx="0" cy="0"/>
        </a:xfrm>
      </p:grpSpPr>
      <p:sp>
        <p:nvSpPr>
          <p:cNvPr id="132" name="Google Shape;132;p24"/>
          <p:cNvSpPr txBox="1">
            <a:spLocks noGrp="1"/>
          </p:cNvSpPr>
          <p:nvPr>
            <p:ph type="body" idx="1"/>
          </p:nvPr>
        </p:nvSpPr>
        <p:spPr>
          <a:xfrm>
            <a:off x="274320" y="1463040"/>
            <a:ext cx="4011000" cy="4351200"/>
          </a:xfrm>
          <a:prstGeom prst="rect">
            <a:avLst/>
          </a:prstGeom>
          <a:noFill/>
          <a:ln>
            <a:noFill/>
          </a:ln>
        </p:spPr>
        <p:txBody>
          <a:bodyPr spcFirstLastPara="1" wrap="square" lIns="0" tIns="0" rIns="0" bIns="0" anchor="t" anchorCtr="0">
            <a:noAutofit/>
          </a:bodyPr>
          <a:lstStyle>
            <a:lvl1pPr marL="342892" lvl="0" indent="-171446" algn="l" rtl="0">
              <a:lnSpc>
                <a:spcPct val="100000"/>
              </a:lnSpc>
              <a:spcBef>
                <a:spcPts val="750"/>
              </a:spcBef>
              <a:spcAft>
                <a:spcPts val="0"/>
              </a:spcAft>
              <a:buClr>
                <a:schemeClr val="dk1"/>
              </a:buClr>
              <a:buSzPts val="2400"/>
              <a:buNone/>
              <a:defRPr sz="1800"/>
            </a:lvl1pPr>
            <a:lvl2pPr marL="685783" lvl="1" indent="-266693" algn="l" rtl="0">
              <a:lnSpc>
                <a:spcPct val="100000"/>
              </a:lnSpc>
              <a:spcBef>
                <a:spcPts val="375"/>
              </a:spcBef>
              <a:spcAft>
                <a:spcPts val="0"/>
              </a:spcAft>
              <a:buClr>
                <a:schemeClr val="dk1"/>
              </a:buClr>
              <a:buSzPts val="2000"/>
              <a:buChar char="•"/>
              <a:defRPr sz="1500"/>
            </a:lvl2pPr>
            <a:lvl3pPr marL="1028675" lvl="2" indent="-257168" algn="l" rtl="0">
              <a:lnSpc>
                <a:spcPct val="90000"/>
              </a:lnSpc>
              <a:spcBef>
                <a:spcPts val="375"/>
              </a:spcBef>
              <a:spcAft>
                <a:spcPts val="0"/>
              </a:spcAft>
              <a:buClr>
                <a:schemeClr val="dk1"/>
              </a:buClr>
              <a:buSzPts val="1800"/>
              <a:buChar char="•"/>
              <a:defRPr/>
            </a:lvl3pPr>
            <a:lvl4pPr marL="1371566" lvl="3" indent="-257168" algn="l" rtl="0">
              <a:lnSpc>
                <a:spcPct val="90000"/>
              </a:lnSpc>
              <a:spcBef>
                <a:spcPts val="375"/>
              </a:spcBef>
              <a:spcAft>
                <a:spcPts val="0"/>
              </a:spcAft>
              <a:buClr>
                <a:schemeClr val="dk1"/>
              </a:buClr>
              <a:buSzPts val="1800"/>
              <a:buChar char="•"/>
              <a:defRPr/>
            </a:lvl4pPr>
            <a:lvl5pPr marL="1714457" lvl="4" indent="-257168" algn="l" rtl="0">
              <a:lnSpc>
                <a:spcPct val="90000"/>
              </a:lnSpc>
              <a:spcBef>
                <a:spcPts val="375"/>
              </a:spcBef>
              <a:spcAft>
                <a:spcPts val="0"/>
              </a:spcAft>
              <a:buClr>
                <a:schemeClr val="dk1"/>
              </a:buClr>
              <a:buSzPts val="1800"/>
              <a:buChar char="•"/>
              <a:defRPr/>
            </a:lvl5pPr>
            <a:lvl6pPr marL="2057348" lvl="5" indent="-257168" algn="l" rtl="0">
              <a:lnSpc>
                <a:spcPct val="90000"/>
              </a:lnSpc>
              <a:spcBef>
                <a:spcPts val="375"/>
              </a:spcBef>
              <a:spcAft>
                <a:spcPts val="0"/>
              </a:spcAft>
              <a:buClr>
                <a:schemeClr val="dk1"/>
              </a:buClr>
              <a:buSzPts val="1800"/>
              <a:buChar char="•"/>
              <a:defRPr/>
            </a:lvl6pPr>
            <a:lvl7pPr marL="2400240" lvl="6" indent="-257168" algn="l" rtl="0">
              <a:lnSpc>
                <a:spcPct val="90000"/>
              </a:lnSpc>
              <a:spcBef>
                <a:spcPts val="375"/>
              </a:spcBef>
              <a:spcAft>
                <a:spcPts val="0"/>
              </a:spcAft>
              <a:buClr>
                <a:schemeClr val="dk1"/>
              </a:buClr>
              <a:buSzPts val="1800"/>
              <a:buChar char="•"/>
              <a:defRPr/>
            </a:lvl7pPr>
            <a:lvl8pPr marL="2743132" lvl="7" indent="-257168" algn="l" rtl="0">
              <a:lnSpc>
                <a:spcPct val="90000"/>
              </a:lnSpc>
              <a:spcBef>
                <a:spcPts val="375"/>
              </a:spcBef>
              <a:spcAft>
                <a:spcPts val="0"/>
              </a:spcAft>
              <a:buClr>
                <a:schemeClr val="dk1"/>
              </a:buClr>
              <a:buSzPts val="1800"/>
              <a:buChar char="•"/>
              <a:defRPr/>
            </a:lvl8pPr>
            <a:lvl9pPr marL="3086023" lvl="8" indent="-257168" algn="l" rtl="0">
              <a:lnSpc>
                <a:spcPct val="90000"/>
              </a:lnSpc>
              <a:spcBef>
                <a:spcPts val="375"/>
              </a:spcBef>
              <a:spcAft>
                <a:spcPts val="0"/>
              </a:spcAft>
              <a:buClr>
                <a:schemeClr val="dk1"/>
              </a:buClr>
              <a:buSzPts val="1800"/>
              <a:buChar char="•"/>
              <a:defRPr/>
            </a:lvl9pPr>
          </a:lstStyle>
          <a:p>
            <a:endParaRPr/>
          </a:p>
        </p:txBody>
      </p:sp>
      <p:pic>
        <p:nvPicPr>
          <p:cNvPr id="133" name="Google Shape;133;p24" title="Header graphic"/>
          <p:cNvPicPr preferRelativeResize="0"/>
          <p:nvPr/>
        </p:nvPicPr>
        <p:blipFill rotWithShape="1">
          <a:blip r:embed="rId2">
            <a:alphaModFix/>
          </a:blip>
          <a:srcRect/>
          <a:stretch/>
        </p:blipFill>
        <p:spPr>
          <a:xfrm>
            <a:off x="0" y="0"/>
            <a:ext cx="9144000" cy="1257300"/>
          </a:xfrm>
          <a:prstGeom prst="rect">
            <a:avLst/>
          </a:prstGeom>
          <a:noFill/>
          <a:ln>
            <a:noFill/>
          </a:ln>
        </p:spPr>
      </p:pic>
      <p:sp>
        <p:nvSpPr>
          <p:cNvPr id="134" name="Google Shape;134;p24"/>
          <p:cNvSpPr txBox="1">
            <a:spLocks noGrp="1"/>
          </p:cNvSpPr>
          <p:nvPr>
            <p:ph type="title"/>
          </p:nvPr>
        </p:nvSpPr>
        <p:spPr>
          <a:xfrm>
            <a:off x="274320" y="274320"/>
            <a:ext cx="7886700" cy="710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0000"/>
              </a:buClr>
              <a:buSzPts val="2400"/>
              <a:buFont typeface="Arial"/>
              <a:buNone/>
              <a:defRPr sz="1800">
                <a:solidFill>
                  <a:srgbClr val="000000"/>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5" name="Google Shape;135;p24"/>
          <p:cNvSpPr txBox="1">
            <a:spLocks noGrp="1"/>
          </p:cNvSpPr>
          <p:nvPr>
            <p:ph type="sldNum" idx="12"/>
          </p:nvPr>
        </p:nvSpPr>
        <p:spPr>
          <a:xfrm>
            <a:off x="274320" y="6356351"/>
            <a:ext cx="467700" cy="3651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sz="900">
                <a:solidFill>
                  <a:srgbClr val="888888"/>
                </a:solidFill>
                <a:latin typeface="Calibri"/>
                <a:ea typeface="Calibri"/>
                <a:cs typeface="Calibri"/>
                <a:sym typeface="Calibri"/>
              </a:defRPr>
            </a:lvl1pPr>
            <a:lvl2pPr marL="0" lvl="1" indent="0" algn="ctr" rtl="0">
              <a:spcBef>
                <a:spcPts val="0"/>
              </a:spcBef>
              <a:buNone/>
              <a:defRPr sz="900">
                <a:solidFill>
                  <a:srgbClr val="888888"/>
                </a:solidFill>
                <a:latin typeface="Calibri"/>
                <a:ea typeface="Calibri"/>
                <a:cs typeface="Calibri"/>
                <a:sym typeface="Calibri"/>
              </a:defRPr>
            </a:lvl2pPr>
            <a:lvl3pPr marL="0" lvl="2" indent="0" algn="ctr" rtl="0">
              <a:spcBef>
                <a:spcPts val="0"/>
              </a:spcBef>
              <a:buNone/>
              <a:defRPr sz="900">
                <a:solidFill>
                  <a:srgbClr val="888888"/>
                </a:solidFill>
                <a:latin typeface="Calibri"/>
                <a:ea typeface="Calibri"/>
                <a:cs typeface="Calibri"/>
                <a:sym typeface="Calibri"/>
              </a:defRPr>
            </a:lvl3pPr>
            <a:lvl4pPr marL="0" lvl="3" indent="0" algn="ctr" rtl="0">
              <a:spcBef>
                <a:spcPts val="0"/>
              </a:spcBef>
              <a:buNone/>
              <a:defRPr sz="900">
                <a:solidFill>
                  <a:srgbClr val="888888"/>
                </a:solidFill>
                <a:latin typeface="Calibri"/>
                <a:ea typeface="Calibri"/>
                <a:cs typeface="Calibri"/>
                <a:sym typeface="Calibri"/>
              </a:defRPr>
            </a:lvl4pPr>
            <a:lvl5pPr marL="0" lvl="4" indent="0" algn="ctr" rtl="0">
              <a:spcBef>
                <a:spcPts val="0"/>
              </a:spcBef>
              <a:buNone/>
              <a:defRPr sz="900">
                <a:solidFill>
                  <a:srgbClr val="888888"/>
                </a:solidFill>
                <a:latin typeface="Calibri"/>
                <a:ea typeface="Calibri"/>
                <a:cs typeface="Calibri"/>
                <a:sym typeface="Calibri"/>
              </a:defRPr>
            </a:lvl5pPr>
            <a:lvl6pPr marL="0" lvl="5" indent="0" algn="ctr" rtl="0">
              <a:spcBef>
                <a:spcPts val="0"/>
              </a:spcBef>
              <a:buNone/>
              <a:defRPr sz="900">
                <a:solidFill>
                  <a:srgbClr val="888888"/>
                </a:solidFill>
                <a:latin typeface="Calibri"/>
                <a:ea typeface="Calibri"/>
                <a:cs typeface="Calibri"/>
                <a:sym typeface="Calibri"/>
              </a:defRPr>
            </a:lvl6pPr>
            <a:lvl7pPr marL="0" lvl="6" indent="0" algn="ctr" rtl="0">
              <a:spcBef>
                <a:spcPts val="0"/>
              </a:spcBef>
              <a:buNone/>
              <a:defRPr sz="900">
                <a:solidFill>
                  <a:srgbClr val="888888"/>
                </a:solidFill>
                <a:latin typeface="Calibri"/>
                <a:ea typeface="Calibri"/>
                <a:cs typeface="Calibri"/>
                <a:sym typeface="Calibri"/>
              </a:defRPr>
            </a:lvl7pPr>
            <a:lvl8pPr marL="0" lvl="7" indent="0" algn="ctr" rtl="0">
              <a:spcBef>
                <a:spcPts val="0"/>
              </a:spcBef>
              <a:buNone/>
              <a:defRPr sz="900">
                <a:solidFill>
                  <a:srgbClr val="888888"/>
                </a:solidFill>
                <a:latin typeface="Calibri"/>
                <a:ea typeface="Calibri"/>
                <a:cs typeface="Calibri"/>
                <a:sym typeface="Calibri"/>
              </a:defRPr>
            </a:lvl8pPr>
            <a:lvl9pPr marL="0" lvl="8" indent="0" algn="ctr" rtl="0">
              <a:spcBef>
                <a:spcPts val="0"/>
              </a:spcBef>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
        <p:nvSpPr>
          <p:cNvPr id="136" name="Google Shape;136;p24"/>
          <p:cNvSpPr txBox="1">
            <a:spLocks noGrp="1"/>
          </p:cNvSpPr>
          <p:nvPr>
            <p:ph type="body" idx="2"/>
          </p:nvPr>
        </p:nvSpPr>
        <p:spPr>
          <a:xfrm>
            <a:off x="4736254" y="1463040"/>
            <a:ext cx="4011000" cy="4351200"/>
          </a:xfrm>
          <a:prstGeom prst="rect">
            <a:avLst/>
          </a:prstGeom>
          <a:noFill/>
          <a:ln>
            <a:noFill/>
          </a:ln>
        </p:spPr>
        <p:txBody>
          <a:bodyPr spcFirstLastPara="1" wrap="square" lIns="0" tIns="0" rIns="0" bIns="0" anchor="t" anchorCtr="0">
            <a:noAutofit/>
          </a:bodyPr>
          <a:lstStyle>
            <a:lvl1pPr marL="342892" lvl="0" indent="-171446" algn="l" rtl="0">
              <a:lnSpc>
                <a:spcPct val="100000"/>
              </a:lnSpc>
              <a:spcBef>
                <a:spcPts val="750"/>
              </a:spcBef>
              <a:spcAft>
                <a:spcPts val="0"/>
              </a:spcAft>
              <a:buClr>
                <a:schemeClr val="dk1"/>
              </a:buClr>
              <a:buSzPts val="2400"/>
              <a:buNone/>
              <a:defRPr sz="1800"/>
            </a:lvl1pPr>
            <a:lvl2pPr marL="685783" lvl="1" indent="-266693" algn="l" rtl="0">
              <a:lnSpc>
                <a:spcPct val="100000"/>
              </a:lnSpc>
              <a:spcBef>
                <a:spcPts val="375"/>
              </a:spcBef>
              <a:spcAft>
                <a:spcPts val="0"/>
              </a:spcAft>
              <a:buClr>
                <a:schemeClr val="dk1"/>
              </a:buClr>
              <a:buSzPts val="2000"/>
              <a:buChar char="•"/>
              <a:defRPr sz="1500"/>
            </a:lvl2pPr>
            <a:lvl3pPr marL="1028675" lvl="2" indent="-257168" algn="l" rtl="0">
              <a:lnSpc>
                <a:spcPct val="90000"/>
              </a:lnSpc>
              <a:spcBef>
                <a:spcPts val="375"/>
              </a:spcBef>
              <a:spcAft>
                <a:spcPts val="0"/>
              </a:spcAft>
              <a:buClr>
                <a:schemeClr val="dk1"/>
              </a:buClr>
              <a:buSzPts val="1800"/>
              <a:buChar char="•"/>
              <a:defRPr/>
            </a:lvl3pPr>
            <a:lvl4pPr marL="1371566" lvl="3" indent="-257168" algn="l" rtl="0">
              <a:lnSpc>
                <a:spcPct val="90000"/>
              </a:lnSpc>
              <a:spcBef>
                <a:spcPts val="375"/>
              </a:spcBef>
              <a:spcAft>
                <a:spcPts val="0"/>
              </a:spcAft>
              <a:buClr>
                <a:schemeClr val="dk1"/>
              </a:buClr>
              <a:buSzPts val="1800"/>
              <a:buChar char="•"/>
              <a:defRPr/>
            </a:lvl4pPr>
            <a:lvl5pPr marL="1714457" lvl="4" indent="-257168" algn="l" rtl="0">
              <a:lnSpc>
                <a:spcPct val="90000"/>
              </a:lnSpc>
              <a:spcBef>
                <a:spcPts val="375"/>
              </a:spcBef>
              <a:spcAft>
                <a:spcPts val="0"/>
              </a:spcAft>
              <a:buClr>
                <a:schemeClr val="dk1"/>
              </a:buClr>
              <a:buSzPts val="1800"/>
              <a:buChar char="•"/>
              <a:defRPr/>
            </a:lvl5pPr>
            <a:lvl6pPr marL="2057348" lvl="5" indent="-257168" algn="l" rtl="0">
              <a:lnSpc>
                <a:spcPct val="90000"/>
              </a:lnSpc>
              <a:spcBef>
                <a:spcPts val="375"/>
              </a:spcBef>
              <a:spcAft>
                <a:spcPts val="0"/>
              </a:spcAft>
              <a:buClr>
                <a:schemeClr val="dk1"/>
              </a:buClr>
              <a:buSzPts val="1800"/>
              <a:buChar char="•"/>
              <a:defRPr/>
            </a:lvl6pPr>
            <a:lvl7pPr marL="2400240" lvl="6" indent="-257168" algn="l" rtl="0">
              <a:lnSpc>
                <a:spcPct val="90000"/>
              </a:lnSpc>
              <a:spcBef>
                <a:spcPts val="375"/>
              </a:spcBef>
              <a:spcAft>
                <a:spcPts val="0"/>
              </a:spcAft>
              <a:buClr>
                <a:schemeClr val="dk1"/>
              </a:buClr>
              <a:buSzPts val="1800"/>
              <a:buChar char="•"/>
              <a:defRPr/>
            </a:lvl7pPr>
            <a:lvl8pPr marL="2743132" lvl="7" indent="-257168" algn="l" rtl="0">
              <a:lnSpc>
                <a:spcPct val="90000"/>
              </a:lnSpc>
              <a:spcBef>
                <a:spcPts val="375"/>
              </a:spcBef>
              <a:spcAft>
                <a:spcPts val="0"/>
              </a:spcAft>
              <a:buClr>
                <a:schemeClr val="dk1"/>
              </a:buClr>
              <a:buSzPts val="1800"/>
              <a:buChar char="•"/>
              <a:defRPr/>
            </a:lvl8pPr>
            <a:lvl9pPr marL="3086023" lvl="8" indent="-257168" algn="l" rtl="0">
              <a:lnSpc>
                <a:spcPct val="90000"/>
              </a:lnSpc>
              <a:spcBef>
                <a:spcPts val="375"/>
              </a:spcBef>
              <a:spcAft>
                <a:spcPts val="0"/>
              </a:spcAft>
              <a:buClr>
                <a:schemeClr val="dk1"/>
              </a:buClr>
              <a:buSzPts val="1800"/>
              <a:buChar char="•"/>
              <a:defRPr/>
            </a:lvl9pPr>
          </a:lstStyle>
          <a:p>
            <a:endParaRPr/>
          </a:p>
        </p:txBody>
      </p:sp>
      <p:pic>
        <p:nvPicPr>
          <p:cNvPr id="137" name="Google Shape;137;p24" title="CDE logo"/>
          <p:cNvPicPr preferRelativeResize="0"/>
          <p:nvPr/>
        </p:nvPicPr>
        <p:blipFill rotWithShape="1">
          <a:blip r:embed="rId3">
            <a:alphaModFix/>
          </a:blip>
          <a:srcRect/>
          <a:stretch/>
        </p:blipFill>
        <p:spPr>
          <a:xfrm>
            <a:off x="8000975" y="6225634"/>
            <a:ext cx="1028753" cy="55882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Title and Content 1">
  <p:cSld name="3_Title and Content">
    <p:spTree>
      <p:nvGrpSpPr>
        <p:cNvPr id="1" name="Shape 138"/>
        <p:cNvGrpSpPr/>
        <p:nvPr/>
      </p:nvGrpSpPr>
      <p:grpSpPr>
        <a:xfrm>
          <a:off x="0" y="0"/>
          <a:ext cx="0" cy="0"/>
          <a:chOff x="0" y="0"/>
          <a:chExt cx="0" cy="0"/>
        </a:xfrm>
      </p:grpSpPr>
      <p:pic>
        <p:nvPicPr>
          <p:cNvPr id="139" name="Google Shape;139;p25"/>
          <p:cNvPicPr preferRelativeResize="0"/>
          <p:nvPr/>
        </p:nvPicPr>
        <p:blipFill rotWithShape="1">
          <a:blip r:embed="rId2">
            <a:alphaModFix/>
          </a:blip>
          <a:srcRect/>
          <a:stretch/>
        </p:blipFill>
        <p:spPr>
          <a:xfrm>
            <a:off x="4" y="0"/>
            <a:ext cx="9143996" cy="1371598"/>
          </a:xfrm>
          <a:prstGeom prst="rect">
            <a:avLst/>
          </a:prstGeom>
          <a:noFill/>
          <a:ln>
            <a:noFill/>
          </a:ln>
        </p:spPr>
      </p:pic>
      <p:sp>
        <p:nvSpPr>
          <p:cNvPr id="140" name="Google Shape;140;p25"/>
          <p:cNvSpPr txBox="1">
            <a:spLocks noGrp="1"/>
          </p:cNvSpPr>
          <p:nvPr>
            <p:ph type="title"/>
          </p:nvPr>
        </p:nvSpPr>
        <p:spPr>
          <a:xfrm>
            <a:off x="223069" y="320883"/>
            <a:ext cx="6700800" cy="5271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lt1"/>
              </a:buClr>
              <a:buSzPts val="2600"/>
              <a:buFont typeface="Arial"/>
              <a:buNone/>
              <a:defRPr sz="1950" b="0" i="0" u="none" strike="noStrike" cap="none">
                <a:solidFill>
                  <a:schemeClr val="lt1"/>
                </a:solidFill>
                <a:latin typeface="Arial"/>
                <a:ea typeface="Arial"/>
                <a:cs typeface="Arial"/>
                <a:sym typeface="Arial"/>
              </a:defRPr>
            </a:lvl1pPr>
            <a:lvl2pPr lvl="1" rtl="0">
              <a:spcBef>
                <a:spcPts val="0"/>
              </a:spcBef>
              <a:spcAft>
                <a:spcPts val="0"/>
              </a:spcAft>
              <a:buSzPts val="1400"/>
              <a:buNone/>
              <a:defRPr sz="1350"/>
            </a:lvl2pPr>
            <a:lvl3pPr lvl="2" rtl="0">
              <a:spcBef>
                <a:spcPts val="0"/>
              </a:spcBef>
              <a:spcAft>
                <a:spcPts val="0"/>
              </a:spcAft>
              <a:buSzPts val="1400"/>
              <a:buNone/>
              <a:defRPr sz="1350"/>
            </a:lvl3pPr>
            <a:lvl4pPr lvl="3" rtl="0">
              <a:spcBef>
                <a:spcPts val="0"/>
              </a:spcBef>
              <a:spcAft>
                <a:spcPts val="0"/>
              </a:spcAft>
              <a:buSzPts val="1400"/>
              <a:buNone/>
              <a:defRPr sz="1350"/>
            </a:lvl4pPr>
            <a:lvl5pPr lvl="4" rtl="0">
              <a:spcBef>
                <a:spcPts val="0"/>
              </a:spcBef>
              <a:spcAft>
                <a:spcPts val="0"/>
              </a:spcAft>
              <a:buSzPts val="1400"/>
              <a:buNone/>
              <a:defRPr sz="1350"/>
            </a:lvl5pPr>
            <a:lvl6pPr lvl="5" rtl="0">
              <a:spcBef>
                <a:spcPts val="0"/>
              </a:spcBef>
              <a:spcAft>
                <a:spcPts val="0"/>
              </a:spcAft>
              <a:buSzPts val="1400"/>
              <a:buNone/>
              <a:defRPr sz="1350"/>
            </a:lvl6pPr>
            <a:lvl7pPr lvl="6" rtl="0">
              <a:spcBef>
                <a:spcPts val="0"/>
              </a:spcBef>
              <a:spcAft>
                <a:spcPts val="0"/>
              </a:spcAft>
              <a:buSzPts val="1400"/>
              <a:buNone/>
              <a:defRPr sz="1350"/>
            </a:lvl7pPr>
            <a:lvl8pPr lvl="7" rtl="0">
              <a:spcBef>
                <a:spcPts val="0"/>
              </a:spcBef>
              <a:spcAft>
                <a:spcPts val="0"/>
              </a:spcAft>
              <a:buSzPts val="1400"/>
              <a:buNone/>
              <a:defRPr sz="1350"/>
            </a:lvl8pPr>
            <a:lvl9pPr lvl="8" rtl="0">
              <a:spcBef>
                <a:spcPts val="0"/>
              </a:spcBef>
              <a:spcAft>
                <a:spcPts val="0"/>
              </a:spcAft>
              <a:buSzPts val="1400"/>
              <a:buNone/>
              <a:defRPr sz="1350"/>
            </a:lvl9pPr>
          </a:lstStyle>
          <a:p>
            <a:endParaRPr/>
          </a:p>
        </p:txBody>
      </p:sp>
      <p:sp>
        <p:nvSpPr>
          <p:cNvPr id="141" name="Google Shape;141;p25"/>
          <p:cNvSpPr txBox="1">
            <a:spLocks noGrp="1"/>
          </p:cNvSpPr>
          <p:nvPr>
            <p:ph type="body" idx="1"/>
          </p:nvPr>
        </p:nvSpPr>
        <p:spPr>
          <a:xfrm>
            <a:off x="628650" y="1825625"/>
            <a:ext cx="7886700" cy="4351200"/>
          </a:xfrm>
          <a:prstGeom prst="rect">
            <a:avLst/>
          </a:prstGeom>
          <a:noFill/>
          <a:ln>
            <a:noFill/>
          </a:ln>
        </p:spPr>
        <p:txBody>
          <a:bodyPr spcFirstLastPara="1" wrap="square" lIns="0" tIns="0" rIns="0" bIns="0" anchor="t" anchorCtr="0">
            <a:noAutofit/>
          </a:bodyPr>
          <a:lstStyle>
            <a:lvl1pPr marL="342892" marR="0" lvl="0" indent="-304793"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783" marR="0" lvl="1" indent="-285743"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675" marR="0" lvl="2" indent="-266693"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566" marR="0" lvl="3" indent="-25716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457" marR="0" lvl="4" indent="-25716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348" marR="0" lvl="5" indent="-25716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240" marR="0" lvl="6" indent="-25716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132" marR="0" lvl="7" indent="-25716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023" marR="0" lvl="8" indent="-25716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42" name="Google Shape;142;p25"/>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143" name="Google Shape;143;p25"/>
          <p:cNvPicPr preferRelativeResize="0"/>
          <p:nvPr/>
        </p:nvPicPr>
        <p:blipFill rotWithShape="1">
          <a:blip r:embed="rId3">
            <a:alphaModFix/>
          </a:blip>
          <a:srcRect l="3908" r="3899"/>
          <a:stretch/>
        </p:blipFill>
        <p:spPr>
          <a:xfrm>
            <a:off x="6923978" y="870159"/>
            <a:ext cx="2006556" cy="36591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44"/>
        <p:cNvGrpSpPr/>
        <p:nvPr/>
      </p:nvGrpSpPr>
      <p:grpSpPr>
        <a:xfrm>
          <a:off x="0" y="0"/>
          <a:ext cx="0" cy="0"/>
          <a:chOff x="0" y="0"/>
          <a:chExt cx="0" cy="0"/>
        </a:xfrm>
      </p:grpSpPr>
      <p:sp>
        <p:nvSpPr>
          <p:cNvPr id="145" name="Google Shape;145;p26"/>
          <p:cNvSpPr txBox="1">
            <a:spLocks noGrp="1"/>
          </p:cNvSpPr>
          <p:nvPr>
            <p:ph type="body" idx="1"/>
          </p:nvPr>
        </p:nvSpPr>
        <p:spPr>
          <a:xfrm>
            <a:off x="381004" y="1188727"/>
            <a:ext cx="6096001" cy="4969193"/>
          </a:xfrm>
          <a:prstGeom prst="rect">
            <a:avLst/>
          </a:prstGeom>
          <a:noFill/>
          <a:ln>
            <a:noFill/>
          </a:ln>
        </p:spPr>
        <p:txBody>
          <a:bodyPr spcFirstLastPara="1" wrap="square" lIns="91425" tIns="45700" rIns="91425" bIns="45700" anchor="t" anchorCtr="0">
            <a:noAutofit/>
          </a:bodyPr>
          <a:lstStyle>
            <a:lvl1pPr marL="342892" lvl="0" indent="-323842" algn="l">
              <a:lnSpc>
                <a:spcPct val="90000"/>
              </a:lnSpc>
              <a:spcBef>
                <a:spcPts val="750"/>
              </a:spcBef>
              <a:spcAft>
                <a:spcPts val="0"/>
              </a:spcAft>
              <a:buClr>
                <a:schemeClr val="dk1"/>
              </a:buClr>
              <a:buSzPts val="3200"/>
              <a:buChar char="•"/>
              <a:defRPr sz="2400"/>
            </a:lvl1pPr>
            <a:lvl2pPr marL="685783" lvl="1" indent="-311126" algn="l">
              <a:lnSpc>
                <a:spcPct val="90000"/>
              </a:lnSpc>
              <a:spcBef>
                <a:spcPts val="375"/>
              </a:spcBef>
              <a:spcAft>
                <a:spcPts val="0"/>
              </a:spcAft>
              <a:buClr>
                <a:schemeClr val="dk1"/>
              </a:buClr>
              <a:buSzPts val="2933"/>
              <a:buChar char="•"/>
              <a:defRPr sz="2200"/>
            </a:lvl2pPr>
            <a:lvl3pPr marL="1028675" lvl="2" indent="-298459" algn="l">
              <a:lnSpc>
                <a:spcPct val="90000"/>
              </a:lnSpc>
              <a:spcBef>
                <a:spcPts val="375"/>
              </a:spcBef>
              <a:spcAft>
                <a:spcPts val="0"/>
              </a:spcAft>
              <a:buClr>
                <a:schemeClr val="dk1"/>
              </a:buClr>
              <a:buSzPts val="2667"/>
              <a:buChar char="•"/>
              <a:defRPr sz="2000"/>
            </a:lvl3pPr>
            <a:lvl4pPr marL="1371566" lvl="3" indent="-285743" algn="l">
              <a:lnSpc>
                <a:spcPct val="90000"/>
              </a:lnSpc>
              <a:spcBef>
                <a:spcPts val="375"/>
              </a:spcBef>
              <a:spcAft>
                <a:spcPts val="0"/>
              </a:spcAft>
              <a:buClr>
                <a:schemeClr val="dk1"/>
              </a:buClr>
              <a:buSzPts val="2400"/>
              <a:buChar char="•"/>
              <a:defRPr sz="1800"/>
            </a:lvl4pPr>
            <a:lvl5pPr marL="1714457" lvl="4" indent="-273027" algn="l">
              <a:lnSpc>
                <a:spcPct val="90000"/>
              </a:lnSpc>
              <a:spcBef>
                <a:spcPts val="375"/>
              </a:spcBef>
              <a:spcAft>
                <a:spcPts val="0"/>
              </a:spcAft>
              <a:buClr>
                <a:schemeClr val="dk1"/>
              </a:buClr>
              <a:buSzPts val="2133"/>
              <a:buChar char="•"/>
              <a:defRPr sz="1600"/>
            </a:lvl5pPr>
            <a:lvl6pPr marL="2057348" lvl="5" indent="-298459" algn="l">
              <a:lnSpc>
                <a:spcPct val="90000"/>
              </a:lnSpc>
              <a:spcBef>
                <a:spcPts val="375"/>
              </a:spcBef>
              <a:spcAft>
                <a:spcPts val="0"/>
              </a:spcAft>
              <a:buClr>
                <a:schemeClr val="dk1"/>
              </a:buClr>
              <a:buSzPts val="2667"/>
              <a:buChar char="•"/>
              <a:defRPr sz="2000"/>
            </a:lvl6pPr>
            <a:lvl7pPr marL="2400240" lvl="6" indent="-298459" algn="l">
              <a:lnSpc>
                <a:spcPct val="90000"/>
              </a:lnSpc>
              <a:spcBef>
                <a:spcPts val="375"/>
              </a:spcBef>
              <a:spcAft>
                <a:spcPts val="0"/>
              </a:spcAft>
              <a:buClr>
                <a:schemeClr val="dk1"/>
              </a:buClr>
              <a:buSzPts val="2667"/>
              <a:buChar char="•"/>
              <a:defRPr sz="2000"/>
            </a:lvl7pPr>
            <a:lvl8pPr marL="2743132" lvl="7" indent="-298459" algn="l">
              <a:lnSpc>
                <a:spcPct val="90000"/>
              </a:lnSpc>
              <a:spcBef>
                <a:spcPts val="375"/>
              </a:spcBef>
              <a:spcAft>
                <a:spcPts val="0"/>
              </a:spcAft>
              <a:buClr>
                <a:schemeClr val="dk1"/>
              </a:buClr>
              <a:buSzPts val="2667"/>
              <a:buChar char="•"/>
              <a:defRPr sz="2000"/>
            </a:lvl8pPr>
            <a:lvl9pPr marL="3086023" lvl="8" indent="-298459" algn="l">
              <a:lnSpc>
                <a:spcPct val="90000"/>
              </a:lnSpc>
              <a:spcBef>
                <a:spcPts val="375"/>
              </a:spcBef>
              <a:spcAft>
                <a:spcPts val="0"/>
              </a:spcAft>
              <a:buClr>
                <a:schemeClr val="dk1"/>
              </a:buClr>
              <a:buSzPts val="2667"/>
              <a:buChar char="•"/>
              <a:defRPr sz="2000"/>
            </a:lvl9pPr>
          </a:lstStyle>
          <a:p>
            <a:endParaRPr/>
          </a:p>
        </p:txBody>
      </p:sp>
      <p:sp>
        <p:nvSpPr>
          <p:cNvPr id="146" name="Google Shape;146;p26"/>
          <p:cNvSpPr txBox="1">
            <a:spLocks noGrp="1"/>
          </p:cNvSpPr>
          <p:nvPr>
            <p:ph type="body" idx="2"/>
          </p:nvPr>
        </p:nvSpPr>
        <p:spPr>
          <a:xfrm>
            <a:off x="7040140" y="2232152"/>
            <a:ext cx="1910820" cy="2816352"/>
          </a:xfrm>
          <a:prstGeom prst="rect">
            <a:avLst/>
          </a:prstGeom>
          <a:noFill/>
          <a:ln>
            <a:noFill/>
          </a:ln>
        </p:spPr>
        <p:txBody>
          <a:bodyPr spcFirstLastPara="1" wrap="square" lIns="91425" tIns="0" rIns="91425" bIns="45700" anchor="t" anchorCtr="0">
            <a:noAutofit/>
          </a:bodyPr>
          <a:lstStyle>
            <a:lvl1pPr marL="342892" lvl="0" indent="-171446" algn="l">
              <a:lnSpc>
                <a:spcPct val="90000"/>
              </a:lnSpc>
              <a:spcBef>
                <a:spcPts val="750"/>
              </a:spcBef>
              <a:spcAft>
                <a:spcPts val="0"/>
              </a:spcAft>
              <a:buClr>
                <a:srgbClr val="FFFFFF"/>
              </a:buClr>
              <a:buSzPts val="2400"/>
              <a:buNone/>
              <a:defRPr sz="1800" b="0">
                <a:solidFill>
                  <a:srgbClr val="FFFFFF"/>
                </a:solidFill>
              </a:defRPr>
            </a:lvl1pPr>
            <a:lvl2pPr marL="685783" lvl="1" indent="-171446" algn="l">
              <a:lnSpc>
                <a:spcPct val="90000"/>
              </a:lnSpc>
              <a:spcBef>
                <a:spcPts val="375"/>
              </a:spcBef>
              <a:spcAft>
                <a:spcPts val="0"/>
              </a:spcAft>
              <a:buClr>
                <a:schemeClr val="dk1"/>
              </a:buClr>
              <a:buSzPts val="1600"/>
              <a:buNone/>
              <a:defRPr sz="1200"/>
            </a:lvl2pPr>
            <a:lvl3pPr marL="1028675" lvl="2" indent="-171446" algn="l">
              <a:lnSpc>
                <a:spcPct val="90000"/>
              </a:lnSpc>
              <a:spcBef>
                <a:spcPts val="375"/>
              </a:spcBef>
              <a:spcAft>
                <a:spcPts val="0"/>
              </a:spcAft>
              <a:buClr>
                <a:schemeClr val="dk1"/>
              </a:buClr>
              <a:buSzPts val="1333"/>
              <a:buNone/>
              <a:defRPr sz="1000"/>
            </a:lvl3pPr>
            <a:lvl4pPr marL="1371566" lvl="3" indent="-171446" algn="l">
              <a:lnSpc>
                <a:spcPct val="90000"/>
              </a:lnSpc>
              <a:spcBef>
                <a:spcPts val="375"/>
              </a:spcBef>
              <a:spcAft>
                <a:spcPts val="0"/>
              </a:spcAft>
              <a:buClr>
                <a:schemeClr val="dk1"/>
              </a:buClr>
              <a:buSzPts val="1200"/>
              <a:buNone/>
              <a:defRPr sz="900"/>
            </a:lvl4pPr>
            <a:lvl5pPr marL="1714457" lvl="4" indent="-171446" algn="l">
              <a:lnSpc>
                <a:spcPct val="90000"/>
              </a:lnSpc>
              <a:spcBef>
                <a:spcPts val="375"/>
              </a:spcBef>
              <a:spcAft>
                <a:spcPts val="0"/>
              </a:spcAft>
              <a:buClr>
                <a:schemeClr val="dk1"/>
              </a:buClr>
              <a:buSzPts val="1200"/>
              <a:buNone/>
              <a:defRPr sz="900"/>
            </a:lvl5pPr>
            <a:lvl6pPr marL="2057348" lvl="5" indent="-171446" algn="l">
              <a:lnSpc>
                <a:spcPct val="90000"/>
              </a:lnSpc>
              <a:spcBef>
                <a:spcPts val="375"/>
              </a:spcBef>
              <a:spcAft>
                <a:spcPts val="0"/>
              </a:spcAft>
              <a:buClr>
                <a:schemeClr val="dk1"/>
              </a:buClr>
              <a:buSzPts val="1200"/>
              <a:buNone/>
              <a:defRPr sz="900"/>
            </a:lvl6pPr>
            <a:lvl7pPr marL="2400240" lvl="6" indent="-171446" algn="l">
              <a:lnSpc>
                <a:spcPct val="90000"/>
              </a:lnSpc>
              <a:spcBef>
                <a:spcPts val="375"/>
              </a:spcBef>
              <a:spcAft>
                <a:spcPts val="0"/>
              </a:spcAft>
              <a:buClr>
                <a:schemeClr val="dk1"/>
              </a:buClr>
              <a:buSzPts val="1200"/>
              <a:buNone/>
              <a:defRPr sz="900"/>
            </a:lvl7pPr>
            <a:lvl8pPr marL="2743132" lvl="7" indent="-171446" algn="l">
              <a:lnSpc>
                <a:spcPct val="90000"/>
              </a:lnSpc>
              <a:spcBef>
                <a:spcPts val="375"/>
              </a:spcBef>
              <a:spcAft>
                <a:spcPts val="0"/>
              </a:spcAft>
              <a:buClr>
                <a:schemeClr val="dk1"/>
              </a:buClr>
              <a:buSzPts val="1200"/>
              <a:buNone/>
              <a:defRPr sz="900"/>
            </a:lvl8pPr>
            <a:lvl9pPr marL="3086023" lvl="8" indent="-171446" algn="l">
              <a:lnSpc>
                <a:spcPct val="90000"/>
              </a:lnSpc>
              <a:spcBef>
                <a:spcPts val="375"/>
              </a:spcBef>
              <a:spcAft>
                <a:spcPts val="0"/>
              </a:spcAft>
              <a:buClr>
                <a:schemeClr val="dk1"/>
              </a:buClr>
              <a:buSzPts val="1200"/>
              <a:buNone/>
              <a:defRPr sz="900"/>
            </a:lvl9pPr>
          </a:lstStyle>
          <a:p>
            <a:endParaRPr/>
          </a:p>
        </p:txBody>
      </p:sp>
      <p:sp>
        <p:nvSpPr>
          <p:cNvPr id="147" name="Google Shape;147;p26"/>
          <p:cNvSpPr txBox="1">
            <a:spLocks noGrp="1"/>
          </p:cNvSpPr>
          <p:nvPr>
            <p:ph type="title"/>
          </p:nvPr>
        </p:nvSpPr>
        <p:spPr>
          <a:xfrm>
            <a:off x="7037833" y="1096968"/>
            <a:ext cx="1913456" cy="103359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667"/>
              <a:buFont typeface="Calibri"/>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26"/>
          <p:cNvSpPr txBox="1">
            <a:spLocks noGrp="1"/>
          </p:cNvSpPr>
          <p:nvPr>
            <p:ph type="ftr" idx="11"/>
          </p:nvPr>
        </p:nvSpPr>
        <p:spPr>
          <a:xfrm>
            <a:off x="380999" y="6356351"/>
            <a:ext cx="3352800"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100">
                <a:solidFill>
                  <a:srgbClr val="38562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26"/>
          <p:cNvSpPr txBox="1">
            <a:spLocks noGrp="1"/>
          </p:cNvSpPr>
          <p:nvPr>
            <p:ph type="body" idx="3"/>
          </p:nvPr>
        </p:nvSpPr>
        <p:spPr>
          <a:xfrm>
            <a:off x="381003" y="457206"/>
            <a:ext cx="6096001" cy="639763"/>
          </a:xfrm>
          <a:prstGeom prst="rect">
            <a:avLst/>
          </a:prstGeom>
          <a:noFill/>
          <a:ln>
            <a:noFill/>
          </a:ln>
        </p:spPr>
        <p:txBody>
          <a:bodyPr spcFirstLastPara="1" wrap="square" lIns="91425" tIns="45700" rIns="91425" bIns="45700" anchor="ctr" anchorCtr="0">
            <a:noAutofit/>
          </a:bodyPr>
          <a:lstStyle>
            <a:lvl1pPr marL="342892" lvl="0" indent="-171446" algn="l">
              <a:lnSpc>
                <a:spcPct val="90000"/>
              </a:lnSpc>
              <a:spcBef>
                <a:spcPts val="750"/>
              </a:spcBef>
              <a:spcAft>
                <a:spcPts val="0"/>
              </a:spcAft>
              <a:buClr>
                <a:srgbClr val="45454C"/>
              </a:buClr>
              <a:buSzPts val="3733"/>
              <a:buNone/>
              <a:defRPr sz="2800" b="0" i="0">
                <a:solidFill>
                  <a:srgbClr val="45454C"/>
                </a:solidFill>
                <a:latin typeface="Arial"/>
                <a:ea typeface="Arial"/>
                <a:cs typeface="Arial"/>
                <a:sym typeface="Arial"/>
              </a:defRPr>
            </a:lvl1pPr>
            <a:lvl2pPr marL="685783" lvl="1" indent="-171446" algn="l">
              <a:lnSpc>
                <a:spcPct val="90000"/>
              </a:lnSpc>
              <a:spcBef>
                <a:spcPts val="375"/>
              </a:spcBef>
              <a:spcAft>
                <a:spcPts val="0"/>
              </a:spcAft>
              <a:buClr>
                <a:schemeClr val="dk1"/>
              </a:buClr>
              <a:buSzPts val="2667"/>
              <a:buNone/>
              <a:defRPr sz="2000" b="1"/>
            </a:lvl2pPr>
            <a:lvl3pPr marL="1028675" lvl="2" indent="-171446" algn="l">
              <a:lnSpc>
                <a:spcPct val="90000"/>
              </a:lnSpc>
              <a:spcBef>
                <a:spcPts val="375"/>
              </a:spcBef>
              <a:spcAft>
                <a:spcPts val="0"/>
              </a:spcAft>
              <a:buClr>
                <a:schemeClr val="dk1"/>
              </a:buClr>
              <a:buSzPts val="2400"/>
              <a:buNone/>
              <a:defRPr sz="1800" b="1"/>
            </a:lvl3pPr>
            <a:lvl4pPr marL="1371566" lvl="3" indent="-171446" algn="l">
              <a:lnSpc>
                <a:spcPct val="90000"/>
              </a:lnSpc>
              <a:spcBef>
                <a:spcPts val="375"/>
              </a:spcBef>
              <a:spcAft>
                <a:spcPts val="0"/>
              </a:spcAft>
              <a:buClr>
                <a:schemeClr val="dk1"/>
              </a:buClr>
              <a:buSzPts val="2133"/>
              <a:buNone/>
              <a:defRPr sz="1600" b="1"/>
            </a:lvl4pPr>
            <a:lvl5pPr marL="1714457" lvl="4" indent="-171446" algn="l">
              <a:lnSpc>
                <a:spcPct val="90000"/>
              </a:lnSpc>
              <a:spcBef>
                <a:spcPts val="375"/>
              </a:spcBef>
              <a:spcAft>
                <a:spcPts val="0"/>
              </a:spcAft>
              <a:buClr>
                <a:schemeClr val="dk1"/>
              </a:buClr>
              <a:buSzPts val="2133"/>
              <a:buNone/>
              <a:defRPr sz="1600" b="1"/>
            </a:lvl5pPr>
            <a:lvl6pPr marL="2057348" lvl="5" indent="-171446" algn="l">
              <a:lnSpc>
                <a:spcPct val="90000"/>
              </a:lnSpc>
              <a:spcBef>
                <a:spcPts val="375"/>
              </a:spcBef>
              <a:spcAft>
                <a:spcPts val="0"/>
              </a:spcAft>
              <a:buClr>
                <a:schemeClr val="dk1"/>
              </a:buClr>
              <a:buSzPts val="2133"/>
              <a:buNone/>
              <a:defRPr sz="1600" b="1"/>
            </a:lvl6pPr>
            <a:lvl7pPr marL="2400240" lvl="6" indent="-171446" algn="l">
              <a:lnSpc>
                <a:spcPct val="90000"/>
              </a:lnSpc>
              <a:spcBef>
                <a:spcPts val="375"/>
              </a:spcBef>
              <a:spcAft>
                <a:spcPts val="0"/>
              </a:spcAft>
              <a:buClr>
                <a:schemeClr val="dk1"/>
              </a:buClr>
              <a:buSzPts val="2133"/>
              <a:buNone/>
              <a:defRPr sz="1600" b="1"/>
            </a:lvl7pPr>
            <a:lvl8pPr marL="2743132" lvl="7" indent="-171446" algn="l">
              <a:lnSpc>
                <a:spcPct val="90000"/>
              </a:lnSpc>
              <a:spcBef>
                <a:spcPts val="375"/>
              </a:spcBef>
              <a:spcAft>
                <a:spcPts val="0"/>
              </a:spcAft>
              <a:buClr>
                <a:schemeClr val="dk1"/>
              </a:buClr>
              <a:buSzPts val="2133"/>
              <a:buNone/>
              <a:defRPr sz="1600" b="1"/>
            </a:lvl8pPr>
            <a:lvl9pPr marL="3086023" lvl="8" indent="-171446" algn="l">
              <a:lnSpc>
                <a:spcPct val="90000"/>
              </a:lnSpc>
              <a:spcBef>
                <a:spcPts val="375"/>
              </a:spcBef>
              <a:spcAft>
                <a:spcPts val="0"/>
              </a:spcAft>
              <a:buClr>
                <a:schemeClr val="dk1"/>
              </a:buClr>
              <a:buSzPts val="2133"/>
              <a:buNone/>
              <a:defRPr sz="1600" b="1"/>
            </a:lvl9pPr>
          </a:lstStyle>
          <a:p>
            <a:endParaRPr/>
          </a:p>
        </p:txBody>
      </p:sp>
      <p:pic>
        <p:nvPicPr>
          <p:cNvPr id="150" name="Google Shape;150;p26" descr="co_cde_shield_rgb.eps"/>
          <p:cNvPicPr preferRelativeResize="0"/>
          <p:nvPr/>
        </p:nvPicPr>
        <p:blipFill rotWithShape="1">
          <a:blip r:embed="rId2">
            <a:alphaModFix/>
          </a:blip>
          <a:srcRect/>
          <a:stretch/>
        </p:blipFill>
        <p:spPr>
          <a:xfrm>
            <a:off x="7726534" y="6078534"/>
            <a:ext cx="1161161" cy="511588"/>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Custom Layout">
  <p:cSld name="1_Custom Layout_1">
    <p:spTree>
      <p:nvGrpSpPr>
        <p:cNvPr id="1" name="Shape 151"/>
        <p:cNvGrpSpPr/>
        <p:nvPr/>
      </p:nvGrpSpPr>
      <p:grpSpPr>
        <a:xfrm>
          <a:off x="0" y="0"/>
          <a:ext cx="0" cy="0"/>
          <a:chOff x="0" y="0"/>
          <a:chExt cx="0" cy="0"/>
        </a:xfrm>
      </p:grpSpPr>
      <p:pic>
        <p:nvPicPr>
          <p:cNvPr id="152" name="Google Shape;152;p27" title="Blue file folder section divider graphic"/>
          <p:cNvPicPr preferRelativeResize="0"/>
          <p:nvPr/>
        </p:nvPicPr>
        <p:blipFill rotWithShape="1">
          <a:blip r:embed="rId2">
            <a:alphaModFix/>
          </a:blip>
          <a:srcRect/>
          <a:stretch/>
        </p:blipFill>
        <p:spPr>
          <a:xfrm>
            <a:off x="-470" y="-352"/>
            <a:ext cx="9144470" cy="6858352"/>
          </a:xfrm>
          <a:prstGeom prst="rect">
            <a:avLst/>
          </a:prstGeom>
          <a:noFill/>
          <a:ln>
            <a:noFill/>
          </a:ln>
        </p:spPr>
      </p:pic>
      <p:sp>
        <p:nvSpPr>
          <p:cNvPr id="153" name="Google Shape;153;p27"/>
          <p:cNvSpPr txBox="1">
            <a:spLocks noGrp="1"/>
          </p:cNvSpPr>
          <p:nvPr>
            <p:ph type="ctrTitle"/>
          </p:nvPr>
        </p:nvSpPr>
        <p:spPr>
          <a:xfrm>
            <a:off x="685800" y="2062163"/>
            <a:ext cx="7772400" cy="23876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dk1"/>
              </a:buClr>
              <a:buSzPts val="4050"/>
              <a:buFont typeface="Arial"/>
              <a:buNone/>
              <a:defRPr sz="3038">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54" name="Google Shape;154;p27"/>
          <p:cNvPicPr preferRelativeResize="0"/>
          <p:nvPr/>
        </p:nvPicPr>
        <p:blipFill rotWithShape="1">
          <a:blip r:embed="rId3">
            <a:alphaModFix/>
          </a:blip>
          <a:srcRect l="38331" r="38333"/>
          <a:stretch/>
        </p:blipFill>
        <p:spPr>
          <a:xfrm>
            <a:off x="7858602" y="6230679"/>
            <a:ext cx="1215178" cy="558675"/>
          </a:xfrm>
          <a:prstGeom prst="rect">
            <a:avLst/>
          </a:prstGeom>
          <a:noFill/>
          <a:ln>
            <a:noFill/>
          </a:ln>
        </p:spPr>
      </p:pic>
      <p:sp>
        <p:nvSpPr>
          <p:cNvPr id="155" name="Google Shape;155;p27"/>
          <p:cNvSpPr txBox="1">
            <a:spLocks noGrp="1"/>
          </p:cNvSpPr>
          <p:nvPr>
            <p:ph type="sldNum" idx="12"/>
          </p:nvPr>
        </p:nvSpPr>
        <p:spPr>
          <a:xfrm>
            <a:off x="64769" y="6356359"/>
            <a:ext cx="467783" cy="365125"/>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sz="900" b="0" i="0" u="none" strike="noStrike" cap="none">
                <a:solidFill>
                  <a:schemeClr val="lt1"/>
                </a:solidFill>
                <a:latin typeface="Calibri"/>
                <a:ea typeface="Calibri"/>
                <a:cs typeface="Calibri"/>
                <a:sym typeface="Calibri"/>
              </a:defRPr>
            </a:lvl1pPr>
            <a:lvl2pPr marL="0" lvl="1" indent="0" algn="ctr">
              <a:spcBef>
                <a:spcPts val="0"/>
              </a:spcBef>
              <a:buNone/>
              <a:defRPr sz="900" b="0" i="0" u="none" strike="noStrike" cap="none">
                <a:solidFill>
                  <a:schemeClr val="lt1"/>
                </a:solidFill>
                <a:latin typeface="Calibri"/>
                <a:ea typeface="Calibri"/>
                <a:cs typeface="Calibri"/>
                <a:sym typeface="Calibri"/>
              </a:defRPr>
            </a:lvl2pPr>
            <a:lvl3pPr marL="0" lvl="2" indent="0" algn="ctr">
              <a:spcBef>
                <a:spcPts val="0"/>
              </a:spcBef>
              <a:buNone/>
              <a:defRPr sz="900" b="0" i="0" u="none" strike="noStrike" cap="none">
                <a:solidFill>
                  <a:schemeClr val="lt1"/>
                </a:solidFill>
                <a:latin typeface="Calibri"/>
                <a:ea typeface="Calibri"/>
                <a:cs typeface="Calibri"/>
                <a:sym typeface="Calibri"/>
              </a:defRPr>
            </a:lvl3pPr>
            <a:lvl4pPr marL="0" lvl="3" indent="0" algn="ctr">
              <a:spcBef>
                <a:spcPts val="0"/>
              </a:spcBef>
              <a:buNone/>
              <a:defRPr sz="900" b="0" i="0" u="none" strike="noStrike" cap="none">
                <a:solidFill>
                  <a:schemeClr val="lt1"/>
                </a:solidFill>
                <a:latin typeface="Calibri"/>
                <a:ea typeface="Calibri"/>
                <a:cs typeface="Calibri"/>
                <a:sym typeface="Calibri"/>
              </a:defRPr>
            </a:lvl4pPr>
            <a:lvl5pPr marL="0" lvl="4" indent="0" algn="ctr">
              <a:spcBef>
                <a:spcPts val="0"/>
              </a:spcBef>
              <a:buNone/>
              <a:defRPr sz="900" b="0" i="0" u="none" strike="noStrike" cap="none">
                <a:solidFill>
                  <a:schemeClr val="lt1"/>
                </a:solidFill>
                <a:latin typeface="Calibri"/>
                <a:ea typeface="Calibri"/>
                <a:cs typeface="Calibri"/>
                <a:sym typeface="Calibri"/>
              </a:defRPr>
            </a:lvl5pPr>
            <a:lvl6pPr marL="0" lvl="5" indent="0" algn="ctr">
              <a:spcBef>
                <a:spcPts val="0"/>
              </a:spcBef>
              <a:buNone/>
              <a:defRPr sz="900" b="0" i="0" u="none" strike="noStrike" cap="none">
                <a:solidFill>
                  <a:schemeClr val="lt1"/>
                </a:solidFill>
                <a:latin typeface="Calibri"/>
                <a:ea typeface="Calibri"/>
                <a:cs typeface="Calibri"/>
                <a:sym typeface="Calibri"/>
              </a:defRPr>
            </a:lvl6pPr>
            <a:lvl7pPr marL="0" lvl="6" indent="0" algn="ctr">
              <a:spcBef>
                <a:spcPts val="0"/>
              </a:spcBef>
              <a:buNone/>
              <a:defRPr sz="900" b="0" i="0" u="none" strike="noStrike" cap="none">
                <a:solidFill>
                  <a:schemeClr val="lt1"/>
                </a:solidFill>
                <a:latin typeface="Calibri"/>
                <a:ea typeface="Calibri"/>
                <a:cs typeface="Calibri"/>
                <a:sym typeface="Calibri"/>
              </a:defRPr>
            </a:lvl7pPr>
            <a:lvl8pPr marL="0" lvl="7" indent="0" algn="ctr">
              <a:spcBef>
                <a:spcPts val="0"/>
              </a:spcBef>
              <a:buNone/>
              <a:defRPr sz="900" b="0" i="0" u="none" strike="noStrike" cap="none">
                <a:solidFill>
                  <a:schemeClr val="lt1"/>
                </a:solidFill>
                <a:latin typeface="Calibri"/>
                <a:ea typeface="Calibri"/>
                <a:cs typeface="Calibri"/>
                <a:sym typeface="Calibri"/>
              </a:defRPr>
            </a:lvl8pPr>
            <a:lvl9pPr marL="0" lvl="8" indent="0" algn="ctr">
              <a:spcBef>
                <a:spcPts val="0"/>
              </a:spcBef>
              <a:buNone/>
              <a:defRPr sz="9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p:cSld name="Custom Layout_1">
    <p:spTree>
      <p:nvGrpSpPr>
        <p:cNvPr id="1" name="Shape 156"/>
        <p:cNvGrpSpPr/>
        <p:nvPr/>
      </p:nvGrpSpPr>
      <p:grpSpPr>
        <a:xfrm>
          <a:off x="0" y="0"/>
          <a:ext cx="0" cy="0"/>
          <a:chOff x="0" y="0"/>
          <a:chExt cx="0" cy="0"/>
        </a:xfrm>
      </p:grpSpPr>
      <p:pic>
        <p:nvPicPr>
          <p:cNvPr id="157" name="Google Shape;157;p28"/>
          <p:cNvPicPr preferRelativeResize="0"/>
          <p:nvPr/>
        </p:nvPicPr>
        <p:blipFill rotWithShape="1">
          <a:blip r:embed="rId2">
            <a:alphaModFix/>
          </a:blip>
          <a:srcRect/>
          <a:stretch/>
        </p:blipFill>
        <p:spPr>
          <a:xfrm>
            <a:off x="0" y="4"/>
            <a:ext cx="9144000" cy="6857999"/>
          </a:xfrm>
          <a:prstGeom prst="rect">
            <a:avLst/>
          </a:prstGeom>
          <a:noFill/>
          <a:ln>
            <a:noFill/>
          </a:ln>
        </p:spPr>
      </p:pic>
      <p:sp>
        <p:nvSpPr>
          <p:cNvPr id="158" name="Google Shape;158;p28"/>
          <p:cNvSpPr txBox="1">
            <a:spLocks noGrp="1"/>
          </p:cNvSpPr>
          <p:nvPr>
            <p:ph type="ctrTitle"/>
          </p:nvPr>
        </p:nvSpPr>
        <p:spPr>
          <a:xfrm>
            <a:off x="685800" y="2062163"/>
            <a:ext cx="7772400" cy="23876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5400"/>
              <a:buFont typeface="Arial"/>
              <a:buNone/>
              <a:defRPr sz="405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59" name="Google Shape;159;p28" title="CDE logo"/>
          <p:cNvPicPr preferRelativeResize="0"/>
          <p:nvPr/>
        </p:nvPicPr>
        <p:blipFill rotWithShape="1">
          <a:blip r:embed="rId3">
            <a:alphaModFix/>
          </a:blip>
          <a:srcRect/>
          <a:stretch/>
        </p:blipFill>
        <p:spPr>
          <a:xfrm>
            <a:off x="8036964" y="6246435"/>
            <a:ext cx="975232" cy="529756"/>
          </a:xfrm>
          <a:prstGeom prst="rect">
            <a:avLst/>
          </a:prstGeom>
          <a:noFill/>
          <a:ln>
            <a:noFill/>
          </a:ln>
        </p:spPr>
      </p:pic>
      <p:sp>
        <p:nvSpPr>
          <p:cNvPr id="160" name="Google Shape;160;p28"/>
          <p:cNvSpPr txBox="1">
            <a:spLocks noGrp="1"/>
          </p:cNvSpPr>
          <p:nvPr>
            <p:ph type="sldNum" idx="12"/>
          </p:nvPr>
        </p:nvSpPr>
        <p:spPr>
          <a:xfrm>
            <a:off x="274322" y="6356355"/>
            <a:ext cx="467783" cy="365125"/>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sz="1050" b="0" i="0" u="none" strike="noStrike" cap="none">
                <a:solidFill>
                  <a:schemeClr val="lt1"/>
                </a:solidFill>
                <a:latin typeface="Calibri"/>
                <a:ea typeface="Calibri"/>
                <a:cs typeface="Calibri"/>
                <a:sym typeface="Calibri"/>
              </a:defRPr>
            </a:lvl1pPr>
            <a:lvl2pPr marL="0" lvl="1" indent="0" algn="ctr">
              <a:spcBef>
                <a:spcPts val="0"/>
              </a:spcBef>
              <a:buNone/>
              <a:defRPr sz="1050" b="0" i="0" u="none" strike="noStrike" cap="none">
                <a:solidFill>
                  <a:schemeClr val="lt1"/>
                </a:solidFill>
                <a:latin typeface="Calibri"/>
                <a:ea typeface="Calibri"/>
                <a:cs typeface="Calibri"/>
                <a:sym typeface="Calibri"/>
              </a:defRPr>
            </a:lvl2pPr>
            <a:lvl3pPr marL="0" lvl="2" indent="0" algn="ctr">
              <a:spcBef>
                <a:spcPts val="0"/>
              </a:spcBef>
              <a:buNone/>
              <a:defRPr sz="1050" b="0" i="0" u="none" strike="noStrike" cap="none">
                <a:solidFill>
                  <a:schemeClr val="lt1"/>
                </a:solidFill>
                <a:latin typeface="Calibri"/>
                <a:ea typeface="Calibri"/>
                <a:cs typeface="Calibri"/>
                <a:sym typeface="Calibri"/>
              </a:defRPr>
            </a:lvl3pPr>
            <a:lvl4pPr marL="0" lvl="3" indent="0" algn="ctr">
              <a:spcBef>
                <a:spcPts val="0"/>
              </a:spcBef>
              <a:buNone/>
              <a:defRPr sz="1050" b="0" i="0" u="none" strike="noStrike" cap="none">
                <a:solidFill>
                  <a:schemeClr val="lt1"/>
                </a:solidFill>
                <a:latin typeface="Calibri"/>
                <a:ea typeface="Calibri"/>
                <a:cs typeface="Calibri"/>
                <a:sym typeface="Calibri"/>
              </a:defRPr>
            </a:lvl4pPr>
            <a:lvl5pPr marL="0" lvl="4" indent="0" algn="ctr">
              <a:spcBef>
                <a:spcPts val="0"/>
              </a:spcBef>
              <a:buNone/>
              <a:defRPr sz="1050" b="0" i="0" u="none" strike="noStrike" cap="none">
                <a:solidFill>
                  <a:schemeClr val="lt1"/>
                </a:solidFill>
                <a:latin typeface="Calibri"/>
                <a:ea typeface="Calibri"/>
                <a:cs typeface="Calibri"/>
                <a:sym typeface="Calibri"/>
              </a:defRPr>
            </a:lvl5pPr>
            <a:lvl6pPr marL="0" lvl="5" indent="0" algn="ctr">
              <a:spcBef>
                <a:spcPts val="0"/>
              </a:spcBef>
              <a:buNone/>
              <a:defRPr sz="1050" b="0" i="0" u="none" strike="noStrike" cap="none">
                <a:solidFill>
                  <a:schemeClr val="lt1"/>
                </a:solidFill>
                <a:latin typeface="Calibri"/>
                <a:ea typeface="Calibri"/>
                <a:cs typeface="Calibri"/>
                <a:sym typeface="Calibri"/>
              </a:defRPr>
            </a:lvl6pPr>
            <a:lvl7pPr marL="0" lvl="6" indent="0" algn="ctr">
              <a:spcBef>
                <a:spcPts val="0"/>
              </a:spcBef>
              <a:buNone/>
              <a:defRPr sz="1050" b="0" i="0" u="none" strike="noStrike" cap="none">
                <a:solidFill>
                  <a:schemeClr val="lt1"/>
                </a:solidFill>
                <a:latin typeface="Calibri"/>
                <a:ea typeface="Calibri"/>
                <a:cs typeface="Calibri"/>
                <a:sym typeface="Calibri"/>
              </a:defRPr>
            </a:lvl7pPr>
            <a:lvl8pPr marL="0" lvl="7" indent="0" algn="ctr">
              <a:spcBef>
                <a:spcPts val="0"/>
              </a:spcBef>
              <a:buNone/>
              <a:defRPr sz="1050" b="0" i="0" u="none" strike="noStrike" cap="none">
                <a:solidFill>
                  <a:schemeClr val="lt1"/>
                </a:solidFill>
                <a:latin typeface="Calibri"/>
                <a:ea typeface="Calibri"/>
                <a:cs typeface="Calibri"/>
                <a:sym typeface="Calibri"/>
              </a:defRPr>
            </a:lvl8pPr>
            <a:lvl9pPr marL="0" lvl="8" indent="0" algn="ctr">
              <a:spcBef>
                <a:spcPts val="0"/>
              </a:spcBef>
              <a:buNone/>
              <a:defRPr sz="105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pic>
        <p:nvPicPr>
          <p:cNvPr id="161" name="Google Shape;161;p28" title="Blue file folder section divider graphic"/>
          <p:cNvPicPr preferRelativeResize="0"/>
          <p:nvPr/>
        </p:nvPicPr>
        <p:blipFill rotWithShape="1">
          <a:blip r:embed="rId4">
            <a:alphaModFix/>
          </a:blip>
          <a:srcRect/>
          <a:stretch/>
        </p:blipFill>
        <p:spPr>
          <a:xfrm>
            <a:off x="-470" y="-352"/>
            <a:ext cx="9144470" cy="6858352"/>
          </a:xfrm>
          <a:prstGeom prst="rect">
            <a:avLst/>
          </a:prstGeom>
          <a:noFill/>
          <a:ln>
            <a:noFill/>
          </a:ln>
        </p:spPr>
      </p:pic>
      <p:pic>
        <p:nvPicPr>
          <p:cNvPr id="162" name="Google Shape;162;p28" title="CDE logo"/>
          <p:cNvPicPr preferRelativeResize="0"/>
          <p:nvPr/>
        </p:nvPicPr>
        <p:blipFill rotWithShape="1">
          <a:blip r:embed="rId3">
            <a:alphaModFix/>
          </a:blip>
          <a:srcRect/>
          <a:stretch/>
        </p:blipFill>
        <p:spPr>
          <a:xfrm>
            <a:off x="8270008" y="6164504"/>
            <a:ext cx="726734" cy="52356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divider - blue to green">
  <p:cSld name="Section divider - blue to green">
    <p:spTree>
      <p:nvGrpSpPr>
        <p:cNvPr id="1" name="Shape 164"/>
        <p:cNvGrpSpPr/>
        <p:nvPr/>
      </p:nvGrpSpPr>
      <p:grpSpPr>
        <a:xfrm>
          <a:off x="0" y="0"/>
          <a:ext cx="0" cy="0"/>
          <a:chOff x="0" y="0"/>
          <a:chExt cx="0" cy="0"/>
        </a:xfrm>
      </p:grpSpPr>
      <p:pic>
        <p:nvPicPr>
          <p:cNvPr id="165" name="Google Shape;165;p30" title="Blue-green background"/>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66" name="Google Shape;166;p30"/>
          <p:cNvSpPr txBox="1">
            <a:spLocks noGrp="1"/>
          </p:cNvSpPr>
          <p:nvPr>
            <p:ph type="ctrTitle"/>
          </p:nvPr>
        </p:nvSpPr>
        <p:spPr>
          <a:xfrm>
            <a:off x="685800" y="2062163"/>
            <a:ext cx="7772400" cy="23876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5400"/>
              <a:buFont typeface="Arial"/>
              <a:buNone/>
              <a:defRPr sz="405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67" name="Google Shape;167;p30" title="CDE logo"/>
          <p:cNvPicPr preferRelativeResize="0"/>
          <p:nvPr/>
        </p:nvPicPr>
        <p:blipFill rotWithShape="1">
          <a:blip r:embed="rId3">
            <a:alphaModFix/>
          </a:blip>
          <a:srcRect/>
          <a:stretch/>
        </p:blipFill>
        <p:spPr>
          <a:xfrm>
            <a:off x="8036964" y="6246435"/>
            <a:ext cx="975232" cy="529756"/>
          </a:xfrm>
          <a:prstGeom prst="rect">
            <a:avLst/>
          </a:prstGeom>
          <a:noFill/>
          <a:ln>
            <a:noFill/>
          </a:ln>
        </p:spPr>
      </p:pic>
      <p:sp>
        <p:nvSpPr>
          <p:cNvPr id="168" name="Google Shape;168;p30"/>
          <p:cNvSpPr txBox="1">
            <a:spLocks noGrp="1"/>
          </p:cNvSpPr>
          <p:nvPr>
            <p:ph type="sldNum" idx="12"/>
          </p:nvPr>
        </p:nvSpPr>
        <p:spPr>
          <a:xfrm>
            <a:off x="274322" y="6356355"/>
            <a:ext cx="467783"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900">
                <a:solidFill>
                  <a:schemeClr val="lt1"/>
                </a:solidFill>
                <a:latin typeface="Calibri"/>
                <a:ea typeface="Calibri"/>
                <a:cs typeface="Calibri"/>
                <a:sym typeface="Calibri"/>
              </a:defRPr>
            </a:lvl1pPr>
            <a:lvl2pPr marL="0" lvl="1" indent="0" algn="ctr">
              <a:spcBef>
                <a:spcPts val="0"/>
              </a:spcBef>
              <a:buNone/>
              <a:defRPr sz="900">
                <a:solidFill>
                  <a:schemeClr val="lt1"/>
                </a:solidFill>
                <a:latin typeface="Calibri"/>
                <a:ea typeface="Calibri"/>
                <a:cs typeface="Calibri"/>
                <a:sym typeface="Calibri"/>
              </a:defRPr>
            </a:lvl2pPr>
            <a:lvl3pPr marL="0" lvl="2" indent="0" algn="ctr">
              <a:spcBef>
                <a:spcPts val="0"/>
              </a:spcBef>
              <a:buNone/>
              <a:defRPr sz="900">
                <a:solidFill>
                  <a:schemeClr val="lt1"/>
                </a:solidFill>
                <a:latin typeface="Calibri"/>
                <a:ea typeface="Calibri"/>
                <a:cs typeface="Calibri"/>
                <a:sym typeface="Calibri"/>
              </a:defRPr>
            </a:lvl3pPr>
            <a:lvl4pPr marL="0" lvl="3" indent="0" algn="ctr">
              <a:spcBef>
                <a:spcPts val="0"/>
              </a:spcBef>
              <a:buNone/>
              <a:defRPr sz="900">
                <a:solidFill>
                  <a:schemeClr val="lt1"/>
                </a:solidFill>
                <a:latin typeface="Calibri"/>
                <a:ea typeface="Calibri"/>
                <a:cs typeface="Calibri"/>
                <a:sym typeface="Calibri"/>
              </a:defRPr>
            </a:lvl4pPr>
            <a:lvl5pPr marL="0" lvl="4" indent="0" algn="ctr">
              <a:spcBef>
                <a:spcPts val="0"/>
              </a:spcBef>
              <a:buNone/>
              <a:defRPr sz="900">
                <a:solidFill>
                  <a:schemeClr val="lt1"/>
                </a:solidFill>
                <a:latin typeface="Calibri"/>
                <a:ea typeface="Calibri"/>
                <a:cs typeface="Calibri"/>
                <a:sym typeface="Calibri"/>
              </a:defRPr>
            </a:lvl5pPr>
            <a:lvl6pPr marL="0" lvl="5" indent="0" algn="ctr">
              <a:spcBef>
                <a:spcPts val="0"/>
              </a:spcBef>
              <a:buNone/>
              <a:defRPr sz="900">
                <a:solidFill>
                  <a:schemeClr val="lt1"/>
                </a:solidFill>
                <a:latin typeface="Calibri"/>
                <a:ea typeface="Calibri"/>
                <a:cs typeface="Calibri"/>
                <a:sym typeface="Calibri"/>
              </a:defRPr>
            </a:lvl6pPr>
            <a:lvl7pPr marL="0" lvl="6" indent="0" algn="ctr">
              <a:spcBef>
                <a:spcPts val="0"/>
              </a:spcBef>
              <a:buNone/>
              <a:defRPr sz="900">
                <a:solidFill>
                  <a:schemeClr val="lt1"/>
                </a:solidFill>
                <a:latin typeface="Calibri"/>
                <a:ea typeface="Calibri"/>
                <a:cs typeface="Calibri"/>
                <a:sym typeface="Calibri"/>
              </a:defRPr>
            </a:lvl7pPr>
            <a:lvl8pPr marL="0" lvl="7" indent="0" algn="ctr">
              <a:spcBef>
                <a:spcPts val="0"/>
              </a:spcBef>
              <a:buNone/>
              <a:defRPr sz="900">
                <a:solidFill>
                  <a:schemeClr val="lt1"/>
                </a:solidFill>
                <a:latin typeface="Calibri"/>
                <a:ea typeface="Calibri"/>
                <a:cs typeface="Calibri"/>
                <a:sym typeface="Calibri"/>
              </a:defRPr>
            </a:lvl8pPr>
            <a:lvl9pPr marL="0" lvl="8" indent="0" algn="ctr">
              <a:spcBef>
                <a:spcPts val="0"/>
              </a:spcBef>
              <a:buNone/>
              <a:defRPr sz="900">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
        <p:cNvGrpSpPr/>
        <p:nvPr/>
      </p:nvGrpSpPr>
      <p:grpSpPr>
        <a:xfrm>
          <a:off x="0" y="0"/>
          <a:ext cx="0" cy="0"/>
          <a:chOff x="0" y="0"/>
          <a:chExt cx="0" cy="0"/>
        </a:xfrm>
      </p:grpSpPr>
      <p:pic>
        <p:nvPicPr>
          <p:cNvPr id="23" name="Google Shape;23;p4"/>
          <p:cNvPicPr preferRelativeResize="0"/>
          <p:nvPr/>
        </p:nvPicPr>
        <p:blipFill rotWithShape="1">
          <a:blip r:embed="rId2">
            <a:alphaModFix/>
          </a:blip>
          <a:srcRect/>
          <a:stretch/>
        </p:blipFill>
        <p:spPr>
          <a:xfrm>
            <a:off x="0" y="0"/>
            <a:ext cx="9144000" cy="1371600"/>
          </a:xfrm>
          <a:prstGeom prst="rect">
            <a:avLst/>
          </a:prstGeom>
          <a:noFill/>
          <a:ln>
            <a:noFill/>
          </a:ln>
        </p:spPr>
      </p:pic>
      <p:sp>
        <p:nvSpPr>
          <p:cNvPr id="24" name="Google Shape;24;p4"/>
          <p:cNvSpPr txBox="1">
            <a:spLocks noGrp="1"/>
          </p:cNvSpPr>
          <p:nvPr>
            <p:ph type="body" idx="1"/>
          </p:nvPr>
        </p:nvSpPr>
        <p:spPr>
          <a:xfrm>
            <a:off x="628650" y="1825625"/>
            <a:ext cx="7886700" cy="4351200"/>
          </a:xfrm>
          <a:prstGeom prst="rect">
            <a:avLst/>
          </a:prstGeom>
          <a:noFill/>
          <a:ln>
            <a:noFill/>
          </a:ln>
        </p:spPr>
        <p:txBody>
          <a:bodyPr spcFirstLastPara="1" wrap="square" lIns="0" tIns="0" rIns="0" bIns="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5" name="Google Shape;25;p4"/>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26" name="Google Shape;26;p4"/>
          <p:cNvPicPr preferRelativeResize="0"/>
          <p:nvPr/>
        </p:nvPicPr>
        <p:blipFill rotWithShape="1">
          <a:blip r:embed="rId3">
            <a:alphaModFix/>
          </a:blip>
          <a:srcRect l="3908" r="3899"/>
          <a:stretch/>
        </p:blipFill>
        <p:spPr>
          <a:xfrm>
            <a:off x="6923978" y="870157"/>
            <a:ext cx="2006556" cy="365917"/>
          </a:xfrm>
          <a:prstGeom prst="rect">
            <a:avLst/>
          </a:prstGeom>
          <a:noFill/>
          <a:ln>
            <a:noFill/>
          </a:ln>
        </p:spPr>
      </p:pic>
      <p:sp>
        <p:nvSpPr>
          <p:cNvPr id="27" name="Google Shape;27;p4"/>
          <p:cNvSpPr txBox="1">
            <a:spLocks noGrp="1"/>
          </p:cNvSpPr>
          <p:nvPr>
            <p:ph type="title"/>
          </p:nvPr>
        </p:nvSpPr>
        <p:spPr>
          <a:xfrm>
            <a:off x="223069" y="320883"/>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195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_Title and Content" userDrawn="1">
  <p:cSld name="6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6" y="2"/>
            <a:ext cx="9143989"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23069" y="208805"/>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8173122" y="578221"/>
            <a:ext cx="886406" cy="661845"/>
          </a:xfrm>
          <a:prstGeom prst="rect">
            <a:avLst/>
          </a:prstGeom>
          <a:noFill/>
          <a:ln>
            <a:noFill/>
          </a:ln>
        </p:spPr>
      </p:pic>
    </p:spTree>
    <p:extLst>
      <p:ext uri="{BB962C8B-B14F-4D97-AF65-F5344CB8AC3E}">
        <p14:creationId xmlns:p14="http://schemas.microsoft.com/office/powerpoint/2010/main" val="37097023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0"/>
        <p:cNvGrpSpPr/>
        <p:nvPr/>
      </p:nvGrpSpPr>
      <p:grpSpPr>
        <a:xfrm>
          <a:off x="0" y="0"/>
          <a:ext cx="0" cy="0"/>
          <a:chOff x="0" y="0"/>
          <a:chExt cx="0" cy="0"/>
        </a:xfrm>
      </p:grpSpPr>
      <p:sp>
        <p:nvSpPr>
          <p:cNvPr id="311" name="Google Shape;311;p59"/>
          <p:cNvSpPr/>
          <p:nvPr/>
        </p:nvSpPr>
        <p:spPr>
          <a:xfrm>
            <a:off x="0" y="4675245"/>
            <a:ext cx="9144000" cy="2182761"/>
          </a:xfrm>
          <a:prstGeom prst="rect">
            <a:avLst/>
          </a:prstGeom>
          <a:gradFill>
            <a:gsLst>
              <a:gs pos="0">
                <a:schemeClr val="lt1"/>
              </a:gs>
              <a:gs pos="100000">
                <a:srgbClr val="488BC9">
                  <a:alpha val="29803"/>
                </a:srgbClr>
              </a:gs>
            </a:gsLst>
            <a:lin ang="5400000" scaled="0"/>
          </a:gra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312" name="Google Shape;312;p59"/>
          <p:cNvSpPr txBox="1">
            <a:spLocks noGrp="1"/>
          </p:cNvSpPr>
          <p:nvPr>
            <p:ph type="ctrTitle"/>
          </p:nvPr>
        </p:nvSpPr>
        <p:spPr>
          <a:xfrm>
            <a:off x="685803" y="3324170"/>
            <a:ext cx="7801897" cy="97346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4800"/>
              <a:buFont typeface="Arial"/>
              <a:buNone/>
              <a:defRPr sz="36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3" name="Google Shape;313;p59"/>
          <p:cNvSpPr txBox="1">
            <a:spLocks noGrp="1"/>
          </p:cNvSpPr>
          <p:nvPr>
            <p:ph type="subTitle" idx="1"/>
          </p:nvPr>
        </p:nvSpPr>
        <p:spPr>
          <a:xfrm>
            <a:off x="685803" y="4675244"/>
            <a:ext cx="7801897" cy="582559"/>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chemeClr val="dk1"/>
              </a:buClr>
              <a:buSzPts val="3200"/>
              <a:buNone/>
              <a:defRPr sz="24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314" name="Google Shape;314;p59"/>
          <p:cNvSpPr txBox="1">
            <a:spLocks noGrp="1"/>
          </p:cNvSpPr>
          <p:nvPr>
            <p:ph type="sldNum" idx="12"/>
          </p:nvPr>
        </p:nvSpPr>
        <p:spPr>
          <a:xfrm>
            <a:off x="249655" y="6356354"/>
            <a:ext cx="2057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chemeClr val="dk1"/>
                </a:solidFill>
                <a:latin typeface="Calibri"/>
                <a:ea typeface="Calibri"/>
                <a:cs typeface="Calibri"/>
                <a:sym typeface="Calibri"/>
              </a:defRPr>
            </a:lvl1pPr>
            <a:lvl2pPr marL="0" lvl="1" indent="0" algn="l">
              <a:spcBef>
                <a:spcPts val="0"/>
              </a:spcBef>
              <a:buNone/>
              <a:defRPr sz="1200" b="0" i="0" u="none" strike="noStrike" cap="none">
                <a:solidFill>
                  <a:schemeClr val="dk1"/>
                </a:solidFill>
                <a:latin typeface="Calibri"/>
                <a:ea typeface="Calibri"/>
                <a:cs typeface="Calibri"/>
                <a:sym typeface="Calibri"/>
              </a:defRPr>
            </a:lvl2pPr>
            <a:lvl3pPr marL="0" lvl="2" indent="0" algn="l">
              <a:spcBef>
                <a:spcPts val="0"/>
              </a:spcBef>
              <a:buNone/>
              <a:defRPr sz="1200" b="0" i="0" u="none" strike="noStrike" cap="none">
                <a:solidFill>
                  <a:schemeClr val="dk1"/>
                </a:solidFill>
                <a:latin typeface="Calibri"/>
                <a:ea typeface="Calibri"/>
                <a:cs typeface="Calibri"/>
                <a:sym typeface="Calibri"/>
              </a:defRPr>
            </a:lvl3pPr>
            <a:lvl4pPr marL="0" lvl="3" indent="0" algn="l">
              <a:spcBef>
                <a:spcPts val="0"/>
              </a:spcBef>
              <a:buNone/>
              <a:defRPr sz="1200" b="0" i="0" u="none" strike="noStrike" cap="none">
                <a:solidFill>
                  <a:schemeClr val="dk1"/>
                </a:solidFill>
                <a:latin typeface="Calibri"/>
                <a:ea typeface="Calibri"/>
                <a:cs typeface="Calibri"/>
                <a:sym typeface="Calibri"/>
              </a:defRPr>
            </a:lvl4pPr>
            <a:lvl5pPr marL="0" lvl="4" indent="0" algn="l">
              <a:spcBef>
                <a:spcPts val="0"/>
              </a:spcBef>
              <a:buNone/>
              <a:defRPr sz="1200" b="0" i="0" u="none" strike="noStrike" cap="none">
                <a:solidFill>
                  <a:schemeClr val="dk1"/>
                </a:solidFill>
                <a:latin typeface="Calibri"/>
                <a:ea typeface="Calibri"/>
                <a:cs typeface="Calibri"/>
                <a:sym typeface="Calibri"/>
              </a:defRPr>
            </a:lvl5pPr>
            <a:lvl6pPr marL="0" lvl="5" indent="0" algn="l">
              <a:spcBef>
                <a:spcPts val="0"/>
              </a:spcBef>
              <a:buNone/>
              <a:defRPr sz="1200" b="0" i="0" u="none" strike="noStrike" cap="none">
                <a:solidFill>
                  <a:schemeClr val="dk1"/>
                </a:solidFill>
                <a:latin typeface="Calibri"/>
                <a:ea typeface="Calibri"/>
                <a:cs typeface="Calibri"/>
                <a:sym typeface="Calibri"/>
              </a:defRPr>
            </a:lvl6pPr>
            <a:lvl7pPr marL="0" lvl="6" indent="0" algn="l">
              <a:spcBef>
                <a:spcPts val="0"/>
              </a:spcBef>
              <a:buNone/>
              <a:defRPr sz="1200" b="0" i="0" u="none" strike="noStrike" cap="none">
                <a:solidFill>
                  <a:schemeClr val="dk1"/>
                </a:solidFill>
                <a:latin typeface="Calibri"/>
                <a:ea typeface="Calibri"/>
                <a:cs typeface="Calibri"/>
                <a:sym typeface="Calibri"/>
              </a:defRPr>
            </a:lvl7pPr>
            <a:lvl8pPr marL="0" lvl="7" indent="0" algn="l">
              <a:spcBef>
                <a:spcPts val="0"/>
              </a:spcBef>
              <a:buNone/>
              <a:defRPr sz="1200" b="0" i="0" u="none" strike="noStrike" cap="none">
                <a:solidFill>
                  <a:schemeClr val="dk1"/>
                </a:solidFill>
                <a:latin typeface="Calibri"/>
                <a:ea typeface="Calibri"/>
                <a:cs typeface="Calibri"/>
                <a:sym typeface="Calibri"/>
              </a:defRPr>
            </a:lvl8pPr>
            <a:lvl9pPr marL="0" lvl="8" indent="0" algn="l">
              <a:spcBef>
                <a:spcPts val="0"/>
              </a:spcBef>
              <a:buNone/>
              <a:defRPr sz="120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pic>
        <p:nvPicPr>
          <p:cNvPr id="315" name="Google Shape;315;p59"/>
          <p:cNvPicPr preferRelativeResize="0"/>
          <p:nvPr/>
        </p:nvPicPr>
        <p:blipFill rotWithShape="1">
          <a:blip r:embed="rId2">
            <a:alphaModFix/>
          </a:blip>
          <a:srcRect/>
          <a:stretch/>
        </p:blipFill>
        <p:spPr>
          <a:xfrm>
            <a:off x="3512248" y="632711"/>
            <a:ext cx="2116730" cy="1321787"/>
          </a:xfrm>
          <a:prstGeom prst="rect">
            <a:avLst/>
          </a:prstGeom>
          <a:noFill/>
          <a:ln>
            <a:noFill/>
          </a:ln>
        </p:spPr>
      </p:pic>
      <p:cxnSp>
        <p:nvCxnSpPr>
          <p:cNvPr id="316" name="Google Shape;316;p59"/>
          <p:cNvCxnSpPr/>
          <p:nvPr/>
        </p:nvCxnSpPr>
        <p:spPr>
          <a:xfrm>
            <a:off x="685803" y="2772696"/>
            <a:ext cx="7801897" cy="0"/>
          </a:xfrm>
          <a:prstGeom prst="straightConnector1">
            <a:avLst/>
          </a:prstGeom>
          <a:noFill/>
          <a:ln w="19050" cap="flat" cmpd="sng">
            <a:solidFill>
              <a:srgbClr val="488BC9"/>
            </a:solidFill>
            <a:prstDash val="solid"/>
            <a:miter lim="800000"/>
            <a:headEnd type="none" w="sm" len="sm"/>
            <a:tailEnd type="none" w="sm" len="sm"/>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7"/>
        <p:cNvGrpSpPr/>
        <p:nvPr/>
      </p:nvGrpSpPr>
      <p:grpSpPr>
        <a:xfrm>
          <a:off x="0" y="0"/>
          <a:ext cx="0" cy="0"/>
          <a:chOff x="0" y="0"/>
          <a:chExt cx="0" cy="0"/>
        </a:xfrm>
      </p:grpSpPr>
      <p:pic>
        <p:nvPicPr>
          <p:cNvPr id="318" name="Google Shape;318;p60"/>
          <p:cNvPicPr preferRelativeResize="0"/>
          <p:nvPr/>
        </p:nvPicPr>
        <p:blipFill rotWithShape="1">
          <a:blip r:embed="rId2">
            <a:alphaModFix/>
          </a:blip>
          <a:srcRect/>
          <a:stretch/>
        </p:blipFill>
        <p:spPr>
          <a:xfrm>
            <a:off x="7" y="4"/>
            <a:ext cx="9143990" cy="914399"/>
          </a:xfrm>
          <a:prstGeom prst="rect">
            <a:avLst/>
          </a:prstGeom>
          <a:noFill/>
          <a:ln>
            <a:noFill/>
          </a:ln>
        </p:spPr>
      </p:pic>
      <p:sp>
        <p:nvSpPr>
          <p:cNvPr id="319" name="Google Shape;319;p60"/>
          <p:cNvSpPr txBox="1">
            <a:spLocks noGrp="1"/>
          </p:cNvSpPr>
          <p:nvPr>
            <p:ph type="title"/>
          </p:nvPr>
        </p:nvSpPr>
        <p:spPr>
          <a:xfrm>
            <a:off x="332674" y="205176"/>
            <a:ext cx="6048876" cy="89852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Arial"/>
              <a:buNone/>
              <a:defRPr sz="21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0" name="Google Shape;320;p60"/>
          <p:cNvSpPr txBox="1">
            <a:spLocks noGrp="1"/>
          </p:cNvSpPr>
          <p:nvPr>
            <p:ph type="body" idx="1"/>
          </p:nvPr>
        </p:nvSpPr>
        <p:spPr>
          <a:xfrm>
            <a:off x="628650" y="1554480"/>
            <a:ext cx="7886700" cy="4351338"/>
          </a:xfrm>
          <a:prstGeom prst="rect">
            <a:avLst/>
          </a:prstGeom>
          <a:noFill/>
          <a:ln>
            <a:noFill/>
          </a:ln>
        </p:spPr>
        <p:txBody>
          <a:bodyPr spcFirstLastPara="1" wrap="square" lIns="0" tIns="0" rIns="0" bIns="0" anchor="t" anchorCtr="0">
            <a:noAutofit/>
          </a:bodyPr>
          <a:lstStyle>
            <a:lvl1pPr marL="342892" lvl="0" indent="-285743" algn="l">
              <a:lnSpc>
                <a:spcPct val="90000"/>
              </a:lnSpc>
              <a:spcBef>
                <a:spcPts val="750"/>
              </a:spcBef>
              <a:spcAft>
                <a:spcPts val="0"/>
              </a:spcAft>
              <a:buClr>
                <a:schemeClr val="dk1"/>
              </a:buClr>
              <a:buSzPts val="2400"/>
              <a:buChar char="•"/>
              <a:defRPr sz="1800"/>
            </a:lvl1pPr>
            <a:lvl2pPr marL="685783" lvl="1" indent="-266693" algn="l">
              <a:lnSpc>
                <a:spcPct val="90000"/>
              </a:lnSpc>
              <a:spcBef>
                <a:spcPts val="375"/>
              </a:spcBef>
              <a:spcAft>
                <a:spcPts val="0"/>
              </a:spcAft>
              <a:buClr>
                <a:schemeClr val="dk1"/>
              </a:buClr>
              <a:buSzPts val="2000"/>
              <a:buChar char="•"/>
              <a:defRPr sz="1500"/>
            </a:lvl2pPr>
            <a:lvl3pPr marL="1028675" lvl="2" indent="-257168" algn="l">
              <a:lnSpc>
                <a:spcPct val="90000"/>
              </a:lnSpc>
              <a:spcBef>
                <a:spcPts val="375"/>
              </a:spcBef>
              <a:spcAft>
                <a:spcPts val="0"/>
              </a:spcAft>
              <a:buClr>
                <a:schemeClr val="dk1"/>
              </a:buClr>
              <a:buSzPts val="1800"/>
              <a:buChar char="•"/>
              <a:defRPr sz="1350"/>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pic>
        <p:nvPicPr>
          <p:cNvPr id="321" name="Google Shape;321;p60"/>
          <p:cNvPicPr preferRelativeResize="0"/>
          <p:nvPr/>
        </p:nvPicPr>
        <p:blipFill rotWithShape="1">
          <a:blip r:embed="rId3">
            <a:alphaModFix/>
          </a:blip>
          <a:srcRect/>
          <a:stretch/>
        </p:blipFill>
        <p:spPr>
          <a:xfrm>
            <a:off x="8086706" y="6172202"/>
            <a:ext cx="857291" cy="364738"/>
          </a:xfrm>
          <a:prstGeom prst="rect">
            <a:avLst/>
          </a:prstGeom>
          <a:noFill/>
          <a:ln>
            <a:noFill/>
          </a:ln>
        </p:spPr>
      </p:pic>
      <p:sp>
        <p:nvSpPr>
          <p:cNvPr id="322" name="Google Shape;322;p60"/>
          <p:cNvSpPr txBox="1">
            <a:spLocks noGrp="1"/>
          </p:cNvSpPr>
          <p:nvPr>
            <p:ph type="sldNum" idx="12"/>
          </p:nvPr>
        </p:nvSpPr>
        <p:spPr>
          <a:xfrm>
            <a:off x="249655" y="6356354"/>
            <a:ext cx="2057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rgbClr val="7F7F7F"/>
                </a:solidFill>
                <a:latin typeface="Calibri"/>
                <a:ea typeface="Calibri"/>
                <a:cs typeface="Calibri"/>
                <a:sym typeface="Calibri"/>
              </a:defRPr>
            </a:lvl1pPr>
            <a:lvl2pPr marL="0" lvl="1" indent="0" algn="l">
              <a:spcBef>
                <a:spcPts val="0"/>
              </a:spcBef>
              <a:buNone/>
              <a:defRPr sz="1200" b="0" i="0" u="none" strike="noStrike" cap="none">
                <a:solidFill>
                  <a:srgbClr val="7F7F7F"/>
                </a:solidFill>
                <a:latin typeface="Calibri"/>
                <a:ea typeface="Calibri"/>
                <a:cs typeface="Calibri"/>
                <a:sym typeface="Calibri"/>
              </a:defRPr>
            </a:lvl2pPr>
            <a:lvl3pPr marL="0" lvl="2" indent="0" algn="l">
              <a:spcBef>
                <a:spcPts val="0"/>
              </a:spcBef>
              <a:buNone/>
              <a:defRPr sz="1200" b="0" i="0" u="none" strike="noStrike" cap="none">
                <a:solidFill>
                  <a:srgbClr val="7F7F7F"/>
                </a:solidFill>
                <a:latin typeface="Calibri"/>
                <a:ea typeface="Calibri"/>
                <a:cs typeface="Calibri"/>
                <a:sym typeface="Calibri"/>
              </a:defRPr>
            </a:lvl3pPr>
            <a:lvl4pPr marL="0" lvl="3" indent="0" algn="l">
              <a:spcBef>
                <a:spcPts val="0"/>
              </a:spcBef>
              <a:buNone/>
              <a:defRPr sz="1200" b="0" i="0" u="none" strike="noStrike" cap="none">
                <a:solidFill>
                  <a:srgbClr val="7F7F7F"/>
                </a:solidFill>
                <a:latin typeface="Calibri"/>
                <a:ea typeface="Calibri"/>
                <a:cs typeface="Calibri"/>
                <a:sym typeface="Calibri"/>
              </a:defRPr>
            </a:lvl4pPr>
            <a:lvl5pPr marL="0" lvl="4" indent="0" algn="l">
              <a:spcBef>
                <a:spcPts val="0"/>
              </a:spcBef>
              <a:buNone/>
              <a:defRPr sz="1200" b="0" i="0" u="none" strike="noStrike" cap="none">
                <a:solidFill>
                  <a:srgbClr val="7F7F7F"/>
                </a:solidFill>
                <a:latin typeface="Calibri"/>
                <a:ea typeface="Calibri"/>
                <a:cs typeface="Calibri"/>
                <a:sym typeface="Calibri"/>
              </a:defRPr>
            </a:lvl5pPr>
            <a:lvl6pPr marL="0" lvl="5" indent="0" algn="l">
              <a:spcBef>
                <a:spcPts val="0"/>
              </a:spcBef>
              <a:buNone/>
              <a:defRPr sz="1200" b="0" i="0" u="none" strike="noStrike" cap="none">
                <a:solidFill>
                  <a:srgbClr val="7F7F7F"/>
                </a:solidFill>
                <a:latin typeface="Calibri"/>
                <a:ea typeface="Calibri"/>
                <a:cs typeface="Calibri"/>
                <a:sym typeface="Calibri"/>
              </a:defRPr>
            </a:lvl6pPr>
            <a:lvl7pPr marL="0" lvl="6" indent="0" algn="l">
              <a:spcBef>
                <a:spcPts val="0"/>
              </a:spcBef>
              <a:buNone/>
              <a:defRPr sz="1200" b="0" i="0" u="none" strike="noStrike" cap="none">
                <a:solidFill>
                  <a:srgbClr val="7F7F7F"/>
                </a:solidFill>
                <a:latin typeface="Calibri"/>
                <a:ea typeface="Calibri"/>
                <a:cs typeface="Calibri"/>
                <a:sym typeface="Calibri"/>
              </a:defRPr>
            </a:lvl7pPr>
            <a:lvl8pPr marL="0" lvl="7" indent="0" algn="l">
              <a:spcBef>
                <a:spcPts val="0"/>
              </a:spcBef>
              <a:buNone/>
              <a:defRPr sz="1200" b="0" i="0" u="none" strike="noStrike" cap="none">
                <a:solidFill>
                  <a:srgbClr val="7F7F7F"/>
                </a:solidFill>
                <a:latin typeface="Calibri"/>
                <a:ea typeface="Calibri"/>
                <a:cs typeface="Calibri"/>
                <a:sym typeface="Calibri"/>
              </a:defRPr>
            </a:lvl8pPr>
            <a:lvl9pPr marL="0" lvl="8" indent="0" algn="l">
              <a:spcBef>
                <a:spcPts val="0"/>
              </a:spcBef>
              <a:buNone/>
              <a:defRPr sz="1200" b="0" i="0" u="none" strike="noStrike" cap="none">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323"/>
        <p:cNvGrpSpPr/>
        <p:nvPr/>
      </p:nvGrpSpPr>
      <p:grpSpPr>
        <a:xfrm>
          <a:off x="0" y="0"/>
          <a:ext cx="0" cy="0"/>
          <a:chOff x="0" y="0"/>
          <a:chExt cx="0" cy="0"/>
        </a:xfrm>
      </p:grpSpPr>
      <p:pic>
        <p:nvPicPr>
          <p:cNvPr id="324" name="Google Shape;324;p61"/>
          <p:cNvPicPr preferRelativeResize="0"/>
          <p:nvPr/>
        </p:nvPicPr>
        <p:blipFill rotWithShape="1">
          <a:blip r:embed="rId2">
            <a:alphaModFix/>
          </a:blip>
          <a:srcRect/>
          <a:stretch/>
        </p:blipFill>
        <p:spPr>
          <a:xfrm>
            <a:off x="1" y="-1"/>
            <a:ext cx="9144470" cy="5143764"/>
          </a:xfrm>
          <a:prstGeom prst="rect">
            <a:avLst/>
          </a:prstGeom>
          <a:noFill/>
          <a:ln>
            <a:noFill/>
          </a:ln>
        </p:spPr>
      </p:pic>
      <p:sp>
        <p:nvSpPr>
          <p:cNvPr id="325" name="Google Shape;325;p61"/>
          <p:cNvSpPr txBox="1">
            <a:spLocks noGrp="1"/>
          </p:cNvSpPr>
          <p:nvPr>
            <p:ph type="ctrTitle"/>
          </p:nvPr>
        </p:nvSpPr>
        <p:spPr>
          <a:xfrm>
            <a:off x="-1" y="2595716"/>
            <a:ext cx="9144470" cy="2337620"/>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lt1"/>
              </a:buClr>
              <a:buSzPts val="4000"/>
              <a:buFont typeface="Arial"/>
              <a:buNone/>
              <a:defRPr sz="3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6" name="Google Shape;326;p61"/>
          <p:cNvSpPr txBox="1">
            <a:spLocks noGrp="1"/>
          </p:cNvSpPr>
          <p:nvPr>
            <p:ph type="sldNum" idx="12"/>
          </p:nvPr>
        </p:nvSpPr>
        <p:spPr>
          <a:xfrm>
            <a:off x="175065" y="6427025"/>
            <a:ext cx="2057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chemeClr val="dk1"/>
                </a:solidFill>
                <a:latin typeface="Calibri"/>
                <a:ea typeface="Calibri"/>
                <a:cs typeface="Calibri"/>
                <a:sym typeface="Calibri"/>
              </a:defRPr>
            </a:lvl1pPr>
            <a:lvl2pPr marL="0" lvl="1" indent="0" algn="l">
              <a:spcBef>
                <a:spcPts val="0"/>
              </a:spcBef>
              <a:buNone/>
              <a:defRPr sz="1200" b="0" i="0" u="none" strike="noStrike" cap="none">
                <a:solidFill>
                  <a:schemeClr val="dk1"/>
                </a:solidFill>
                <a:latin typeface="Calibri"/>
                <a:ea typeface="Calibri"/>
                <a:cs typeface="Calibri"/>
                <a:sym typeface="Calibri"/>
              </a:defRPr>
            </a:lvl2pPr>
            <a:lvl3pPr marL="0" lvl="2" indent="0" algn="l">
              <a:spcBef>
                <a:spcPts val="0"/>
              </a:spcBef>
              <a:buNone/>
              <a:defRPr sz="1200" b="0" i="0" u="none" strike="noStrike" cap="none">
                <a:solidFill>
                  <a:schemeClr val="dk1"/>
                </a:solidFill>
                <a:latin typeface="Calibri"/>
                <a:ea typeface="Calibri"/>
                <a:cs typeface="Calibri"/>
                <a:sym typeface="Calibri"/>
              </a:defRPr>
            </a:lvl3pPr>
            <a:lvl4pPr marL="0" lvl="3" indent="0" algn="l">
              <a:spcBef>
                <a:spcPts val="0"/>
              </a:spcBef>
              <a:buNone/>
              <a:defRPr sz="1200" b="0" i="0" u="none" strike="noStrike" cap="none">
                <a:solidFill>
                  <a:schemeClr val="dk1"/>
                </a:solidFill>
                <a:latin typeface="Calibri"/>
                <a:ea typeface="Calibri"/>
                <a:cs typeface="Calibri"/>
                <a:sym typeface="Calibri"/>
              </a:defRPr>
            </a:lvl4pPr>
            <a:lvl5pPr marL="0" lvl="4" indent="0" algn="l">
              <a:spcBef>
                <a:spcPts val="0"/>
              </a:spcBef>
              <a:buNone/>
              <a:defRPr sz="1200" b="0" i="0" u="none" strike="noStrike" cap="none">
                <a:solidFill>
                  <a:schemeClr val="dk1"/>
                </a:solidFill>
                <a:latin typeface="Calibri"/>
                <a:ea typeface="Calibri"/>
                <a:cs typeface="Calibri"/>
                <a:sym typeface="Calibri"/>
              </a:defRPr>
            </a:lvl5pPr>
            <a:lvl6pPr marL="0" lvl="5" indent="0" algn="l">
              <a:spcBef>
                <a:spcPts val="0"/>
              </a:spcBef>
              <a:buNone/>
              <a:defRPr sz="1200" b="0" i="0" u="none" strike="noStrike" cap="none">
                <a:solidFill>
                  <a:schemeClr val="dk1"/>
                </a:solidFill>
                <a:latin typeface="Calibri"/>
                <a:ea typeface="Calibri"/>
                <a:cs typeface="Calibri"/>
                <a:sym typeface="Calibri"/>
              </a:defRPr>
            </a:lvl6pPr>
            <a:lvl7pPr marL="0" lvl="6" indent="0" algn="l">
              <a:spcBef>
                <a:spcPts val="0"/>
              </a:spcBef>
              <a:buNone/>
              <a:defRPr sz="1200" b="0" i="0" u="none" strike="noStrike" cap="none">
                <a:solidFill>
                  <a:schemeClr val="dk1"/>
                </a:solidFill>
                <a:latin typeface="Calibri"/>
                <a:ea typeface="Calibri"/>
                <a:cs typeface="Calibri"/>
                <a:sym typeface="Calibri"/>
              </a:defRPr>
            </a:lvl7pPr>
            <a:lvl8pPr marL="0" lvl="7" indent="0" algn="l">
              <a:spcBef>
                <a:spcPts val="0"/>
              </a:spcBef>
              <a:buNone/>
              <a:defRPr sz="1200" b="0" i="0" u="none" strike="noStrike" cap="none">
                <a:solidFill>
                  <a:schemeClr val="dk1"/>
                </a:solidFill>
                <a:latin typeface="Calibri"/>
                <a:ea typeface="Calibri"/>
                <a:cs typeface="Calibri"/>
                <a:sym typeface="Calibri"/>
              </a:defRPr>
            </a:lvl8pPr>
            <a:lvl9pPr marL="0" lvl="8" indent="0" algn="l">
              <a:spcBef>
                <a:spcPts val="0"/>
              </a:spcBef>
              <a:buNone/>
              <a:defRPr sz="120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27"/>
        <p:cNvGrpSpPr/>
        <p:nvPr/>
      </p:nvGrpSpPr>
      <p:grpSpPr>
        <a:xfrm>
          <a:off x="0" y="0"/>
          <a:ext cx="0" cy="0"/>
          <a:chOff x="0" y="0"/>
          <a:chExt cx="0" cy="0"/>
        </a:xfrm>
      </p:grpSpPr>
      <p:sp>
        <p:nvSpPr>
          <p:cNvPr id="328" name="Google Shape;328;p62"/>
          <p:cNvSpPr txBox="1">
            <a:spLocks noGrp="1"/>
          </p:cNvSpPr>
          <p:nvPr>
            <p:ph type="body" idx="1"/>
          </p:nvPr>
        </p:nvSpPr>
        <p:spPr>
          <a:xfrm>
            <a:off x="628650" y="1554480"/>
            <a:ext cx="3886200" cy="4351338"/>
          </a:xfrm>
          <a:prstGeom prst="rect">
            <a:avLst/>
          </a:prstGeom>
          <a:noFill/>
          <a:ln>
            <a:noFill/>
          </a:ln>
        </p:spPr>
        <p:txBody>
          <a:bodyPr spcFirstLastPara="1" wrap="square" lIns="91425" tIns="45700" rIns="91425" bIns="45700" anchor="t" anchorCtr="0">
            <a:noAutofit/>
          </a:bodyPr>
          <a:lstStyle>
            <a:lvl1pPr marL="342892" lvl="0" indent="-285743" algn="l">
              <a:lnSpc>
                <a:spcPct val="90000"/>
              </a:lnSpc>
              <a:spcBef>
                <a:spcPts val="750"/>
              </a:spcBef>
              <a:spcAft>
                <a:spcPts val="0"/>
              </a:spcAft>
              <a:buClr>
                <a:schemeClr val="dk1"/>
              </a:buClr>
              <a:buSzPts val="2400"/>
              <a:buChar char="•"/>
              <a:defRPr sz="1800"/>
            </a:lvl1pPr>
            <a:lvl2pPr marL="685783" lvl="1" indent="-266693" algn="l">
              <a:lnSpc>
                <a:spcPct val="90000"/>
              </a:lnSpc>
              <a:spcBef>
                <a:spcPts val="375"/>
              </a:spcBef>
              <a:spcAft>
                <a:spcPts val="0"/>
              </a:spcAft>
              <a:buClr>
                <a:schemeClr val="dk1"/>
              </a:buClr>
              <a:buSzPts val="2000"/>
              <a:buChar char="•"/>
              <a:defRPr sz="1500"/>
            </a:lvl2pPr>
            <a:lvl3pPr marL="1028675" lvl="2" indent="-257168" algn="l">
              <a:lnSpc>
                <a:spcPct val="90000"/>
              </a:lnSpc>
              <a:spcBef>
                <a:spcPts val="375"/>
              </a:spcBef>
              <a:spcAft>
                <a:spcPts val="0"/>
              </a:spcAft>
              <a:buClr>
                <a:schemeClr val="dk1"/>
              </a:buClr>
              <a:buSzPts val="1800"/>
              <a:buChar char="•"/>
              <a:defRPr sz="1350"/>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329" name="Google Shape;329;p62"/>
          <p:cNvSpPr txBox="1">
            <a:spLocks noGrp="1"/>
          </p:cNvSpPr>
          <p:nvPr>
            <p:ph type="body" idx="2"/>
          </p:nvPr>
        </p:nvSpPr>
        <p:spPr>
          <a:xfrm>
            <a:off x="4629150" y="1554480"/>
            <a:ext cx="3886200" cy="4351338"/>
          </a:xfrm>
          <a:prstGeom prst="rect">
            <a:avLst/>
          </a:prstGeom>
          <a:noFill/>
          <a:ln>
            <a:noFill/>
          </a:ln>
        </p:spPr>
        <p:txBody>
          <a:bodyPr spcFirstLastPara="1" wrap="square" lIns="91425" tIns="45700" rIns="91425" bIns="45700" anchor="t" anchorCtr="0">
            <a:noAutofit/>
          </a:bodyPr>
          <a:lstStyle>
            <a:lvl1pPr marL="342892" lvl="0" indent="-285743" algn="l">
              <a:lnSpc>
                <a:spcPct val="90000"/>
              </a:lnSpc>
              <a:spcBef>
                <a:spcPts val="750"/>
              </a:spcBef>
              <a:spcAft>
                <a:spcPts val="0"/>
              </a:spcAft>
              <a:buClr>
                <a:schemeClr val="dk1"/>
              </a:buClr>
              <a:buSzPts val="2400"/>
              <a:buChar char="•"/>
              <a:defRPr sz="1800"/>
            </a:lvl1pPr>
            <a:lvl2pPr marL="685783" lvl="1" indent="-266693" algn="l">
              <a:lnSpc>
                <a:spcPct val="90000"/>
              </a:lnSpc>
              <a:spcBef>
                <a:spcPts val="375"/>
              </a:spcBef>
              <a:spcAft>
                <a:spcPts val="0"/>
              </a:spcAft>
              <a:buClr>
                <a:schemeClr val="dk1"/>
              </a:buClr>
              <a:buSzPts val="2000"/>
              <a:buChar char="•"/>
              <a:defRPr sz="1500"/>
            </a:lvl2pPr>
            <a:lvl3pPr marL="1028675" lvl="2" indent="-257168" algn="l">
              <a:lnSpc>
                <a:spcPct val="90000"/>
              </a:lnSpc>
              <a:spcBef>
                <a:spcPts val="375"/>
              </a:spcBef>
              <a:spcAft>
                <a:spcPts val="0"/>
              </a:spcAft>
              <a:buClr>
                <a:schemeClr val="dk1"/>
              </a:buClr>
              <a:buSzPts val="1800"/>
              <a:buChar char="•"/>
              <a:defRPr sz="1350"/>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pic>
        <p:nvPicPr>
          <p:cNvPr id="330" name="Google Shape;330;p62"/>
          <p:cNvPicPr preferRelativeResize="0"/>
          <p:nvPr/>
        </p:nvPicPr>
        <p:blipFill rotWithShape="1">
          <a:blip r:embed="rId2">
            <a:alphaModFix/>
          </a:blip>
          <a:srcRect/>
          <a:stretch/>
        </p:blipFill>
        <p:spPr>
          <a:xfrm>
            <a:off x="8086706" y="6172202"/>
            <a:ext cx="857291" cy="364738"/>
          </a:xfrm>
          <a:prstGeom prst="rect">
            <a:avLst/>
          </a:prstGeom>
          <a:noFill/>
          <a:ln>
            <a:noFill/>
          </a:ln>
        </p:spPr>
      </p:pic>
      <p:sp>
        <p:nvSpPr>
          <p:cNvPr id="331" name="Google Shape;331;p62"/>
          <p:cNvSpPr txBox="1">
            <a:spLocks noGrp="1"/>
          </p:cNvSpPr>
          <p:nvPr>
            <p:ph type="sldNum" idx="12"/>
          </p:nvPr>
        </p:nvSpPr>
        <p:spPr>
          <a:xfrm>
            <a:off x="249655" y="6356354"/>
            <a:ext cx="2057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rgbClr val="7F7F7F"/>
                </a:solidFill>
                <a:latin typeface="Calibri"/>
                <a:ea typeface="Calibri"/>
                <a:cs typeface="Calibri"/>
                <a:sym typeface="Calibri"/>
              </a:defRPr>
            </a:lvl1pPr>
            <a:lvl2pPr marL="0" lvl="1" indent="0" algn="l">
              <a:spcBef>
                <a:spcPts val="0"/>
              </a:spcBef>
              <a:buNone/>
              <a:defRPr sz="1200" b="0" i="0" u="none" strike="noStrike" cap="none">
                <a:solidFill>
                  <a:srgbClr val="7F7F7F"/>
                </a:solidFill>
                <a:latin typeface="Calibri"/>
                <a:ea typeface="Calibri"/>
                <a:cs typeface="Calibri"/>
                <a:sym typeface="Calibri"/>
              </a:defRPr>
            </a:lvl2pPr>
            <a:lvl3pPr marL="0" lvl="2" indent="0" algn="l">
              <a:spcBef>
                <a:spcPts val="0"/>
              </a:spcBef>
              <a:buNone/>
              <a:defRPr sz="1200" b="0" i="0" u="none" strike="noStrike" cap="none">
                <a:solidFill>
                  <a:srgbClr val="7F7F7F"/>
                </a:solidFill>
                <a:latin typeface="Calibri"/>
                <a:ea typeface="Calibri"/>
                <a:cs typeface="Calibri"/>
                <a:sym typeface="Calibri"/>
              </a:defRPr>
            </a:lvl3pPr>
            <a:lvl4pPr marL="0" lvl="3" indent="0" algn="l">
              <a:spcBef>
                <a:spcPts val="0"/>
              </a:spcBef>
              <a:buNone/>
              <a:defRPr sz="1200" b="0" i="0" u="none" strike="noStrike" cap="none">
                <a:solidFill>
                  <a:srgbClr val="7F7F7F"/>
                </a:solidFill>
                <a:latin typeface="Calibri"/>
                <a:ea typeface="Calibri"/>
                <a:cs typeface="Calibri"/>
                <a:sym typeface="Calibri"/>
              </a:defRPr>
            </a:lvl4pPr>
            <a:lvl5pPr marL="0" lvl="4" indent="0" algn="l">
              <a:spcBef>
                <a:spcPts val="0"/>
              </a:spcBef>
              <a:buNone/>
              <a:defRPr sz="1200" b="0" i="0" u="none" strike="noStrike" cap="none">
                <a:solidFill>
                  <a:srgbClr val="7F7F7F"/>
                </a:solidFill>
                <a:latin typeface="Calibri"/>
                <a:ea typeface="Calibri"/>
                <a:cs typeface="Calibri"/>
                <a:sym typeface="Calibri"/>
              </a:defRPr>
            </a:lvl5pPr>
            <a:lvl6pPr marL="0" lvl="5" indent="0" algn="l">
              <a:spcBef>
                <a:spcPts val="0"/>
              </a:spcBef>
              <a:buNone/>
              <a:defRPr sz="1200" b="0" i="0" u="none" strike="noStrike" cap="none">
                <a:solidFill>
                  <a:srgbClr val="7F7F7F"/>
                </a:solidFill>
                <a:latin typeface="Calibri"/>
                <a:ea typeface="Calibri"/>
                <a:cs typeface="Calibri"/>
                <a:sym typeface="Calibri"/>
              </a:defRPr>
            </a:lvl6pPr>
            <a:lvl7pPr marL="0" lvl="6" indent="0" algn="l">
              <a:spcBef>
                <a:spcPts val="0"/>
              </a:spcBef>
              <a:buNone/>
              <a:defRPr sz="1200" b="0" i="0" u="none" strike="noStrike" cap="none">
                <a:solidFill>
                  <a:srgbClr val="7F7F7F"/>
                </a:solidFill>
                <a:latin typeface="Calibri"/>
                <a:ea typeface="Calibri"/>
                <a:cs typeface="Calibri"/>
                <a:sym typeface="Calibri"/>
              </a:defRPr>
            </a:lvl7pPr>
            <a:lvl8pPr marL="0" lvl="7" indent="0" algn="l">
              <a:spcBef>
                <a:spcPts val="0"/>
              </a:spcBef>
              <a:buNone/>
              <a:defRPr sz="1200" b="0" i="0" u="none" strike="noStrike" cap="none">
                <a:solidFill>
                  <a:srgbClr val="7F7F7F"/>
                </a:solidFill>
                <a:latin typeface="Calibri"/>
                <a:ea typeface="Calibri"/>
                <a:cs typeface="Calibri"/>
                <a:sym typeface="Calibri"/>
              </a:defRPr>
            </a:lvl8pPr>
            <a:lvl9pPr marL="0" lvl="8" indent="0" algn="l">
              <a:spcBef>
                <a:spcPts val="0"/>
              </a:spcBef>
              <a:buNone/>
              <a:defRPr sz="1200" b="0" i="0" u="none" strike="noStrike" cap="none">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pic>
        <p:nvPicPr>
          <p:cNvPr id="332" name="Google Shape;332;p62"/>
          <p:cNvPicPr preferRelativeResize="0"/>
          <p:nvPr/>
        </p:nvPicPr>
        <p:blipFill rotWithShape="1">
          <a:blip r:embed="rId3">
            <a:alphaModFix/>
          </a:blip>
          <a:srcRect/>
          <a:stretch/>
        </p:blipFill>
        <p:spPr>
          <a:xfrm>
            <a:off x="7" y="4"/>
            <a:ext cx="9143990" cy="914399"/>
          </a:xfrm>
          <a:prstGeom prst="rect">
            <a:avLst/>
          </a:prstGeom>
          <a:noFill/>
          <a:ln>
            <a:noFill/>
          </a:ln>
        </p:spPr>
      </p:pic>
      <p:sp>
        <p:nvSpPr>
          <p:cNvPr id="333" name="Google Shape;333;p62"/>
          <p:cNvSpPr txBox="1">
            <a:spLocks noGrp="1"/>
          </p:cNvSpPr>
          <p:nvPr>
            <p:ph type="title"/>
          </p:nvPr>
        </p:nvSpPr>
        <p:spPr>
          <a:xfrm>
            <a:off x="332674" y="205176"/>
            <a:ext cx="6048876" cy="89852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Arial"/>
              <a:buNone/>
              <a:defRPr sz="21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335"/>
        <p:cNvGrpSpPr/>
        <p:nvPr/>
      </p:nvGrpSpPr>
      <p:grpSpPr>
        <a:xfrm>
          <a:off x="0" y="0"/>
          <a:ext cx="0" cy="0"/>
          <a:chOff x="0" y="0"/>
          <a:chExt cx="0" cy="0"/>
        </a:xfrm>
      </p:grpSpPr>
      <p:pic>
        <p:nvPicPr>
          <p:cNvPr id="336" name="Google Shape;336;p64"/>
          <p:cNvPicPr preferRelativeResize="0"/>
          <p:nvPr/>
        </p:nvPicPr>
        <p:blipFill rotWithShape="1">
          <a:blip r:embed="rId2">
            <a:alphaModFix/>
          </a:blip>
          <a:srcRect/>
          <a:stretch/>
        </p:blipFill>
        <p:spPr>
          <a:xfrm>
            <a:off x="2" y="3"/>
            <a:ext cx="9143999" cy="5143498"/>
          </a:xfrm>
          <a:prstGeom prst="rect">
            <a:avLst/>
          </a:prstGeom>
          <a:noFill/>
          <a:ln>
            <a:noFill/>
          </a:ln>
        </p:spPr>
      </p:pic>
      <p:sp>
        <p:nvSpPr>
          <p:cNvPr id="337" name="Google Shape;337;p64"/>
          <p:cNvSpPr txBox="1">
            <a:spLocks noGrp="1"/>
          </p:cNvSpPr>
          <p:nvPr>
            <p:ph type="ctrTitle"/>
          </p:nvPr>
        </p:nvSpPr>
        <p:spPr>
          <a:xfrm>
            <a:off x="0" y="2595716"/>
            <a:ext cx="9144000" cy="2337620"/>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lt1"/>
              </a:buClr>
              <a:buSzPts val="4000"/>
              <a:buFont typeface="Arial"/>
              <a:buNone/>
              <a:defRPr sz="3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8" name="Google Shape;338;p64"/>
          <p:cNvSpPr txBox="1">
            <a:spLocks noGrp="1"/>
          </p:cNvSpPr>
          <p:nvPr>
            <p:ph type="sldNum" idx="12"/>
          </p:nvPr>
        </p:nvSpPr>
        <p:spPr>
          <a:xfrm>
            <a:off x="170937" y="6427025"/>
            <a:ext cx="2057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chemeClr val="dk1"/>
                </a:solidFill>
                <a:latin typeface="Calibri"/>
                <a:ea typeface="Calibri"/>
                <a:cs typeface="Calibri"/>
                <a:sym typeface="Calibri"/>
              </a:defRPr>
            </a:lvl1pPr>
            <a:lvl2pPr marL="0" lvl="1" indent="0" algn="l">
              <a:spcBef>
                <a:spcPts val="0"/>
              </a:spcBef>
              <a:buNone/>
              <a:defRPr sz="1200" b="0" i="0" u="none" strike="noStrike" cap="none">
                <a:solidFill>
                  <a:schemeClr val="dk1"/>
                </a:solidFill>
                <a:latin typeface="Calibri"/>
                <a:ea typeface="Calibri"/>
                <a:cs typeface="Calibri"/>
                <a:sym typeface="Calibri"/>
              </a:defRPr>
            </a:lvl2pPr>
            <a:lvl3pPr marL="0" lvl="2" indent="0" algn="l">
              <a:spcBef>
                <a:spcPts val="0"/>
              </a:spcBef>
              <a:buNone/>
              <a:defRPr sz="1200" b="0" i="0" u="none" strike="noStrike" cap="none">
                <a:solidFill>
                  <a:schemeClr val="dk1"/>
                </a:solidFill>
                <a:latin typeface="Calibri"/>
                <a:ea typeface="Calibri"/>
                <a:cs typeface="Calibri"/>
                <a:sym typeface="Calibri"/>
              </a:defRPr>
            </a:lvl3pPr>
            <a:lvl4pPr marL="0" lvl="3" indent="0" algn="l">
              <a:spcBef>
                <a:spcPts val="0"/>
              </a:spcBef>
              <a:buNone/>
              <a:defRPr sz="1200" b="0" i="0" u="none" strike="noStrike" cap="none">
                <a:solidFill>
                  <a:schemeClr val="dk1"/>
                </a:solidFill>
                <a:latin typeface="Calibri"/>
                <a:ea typeface="Calibri"/>
                <a:cs typeface="Calibri"/>
                <a:sym typeface="Calibri"/>
              </a:defRPr>
            </a:lvl4pPr>
            <a:lvl5pPr marL="0" lvl="4" indent="0" algn="l">
              <a:spcBef>
                <a:spcPts val="0"/>
              </a:spcBef>
              <a:buNone/>
              <a:defRPr sz="1200" b="0" i="0" u="none" strike="noStrike" cap="none">
                <a:solidFill>
                  <a:schemeClr val="dk1"/>
                </a:solidFill>
                <a:latin typeface="Calibri"/>
                <a:ea typeface="Calibri"/>
                <a:cs typeface="Calibri"/>
                <a:sym typeface="Calibri"/>
              </a:defRPr>
            </a:lvl5pPr>
            <a:lvl6pPr marL="0" lvl="5" indent="0" algn="l">
              <a:spcBef>
                <a:spcPts val="0"/>
              </a:spcBef>
              <a:buNone/>
              <a:defRPr sz="1200" b="0" i="0" u="none" strike="noStrike" cap="none">
                <a:solidFill>
                  <a:schemeClr val="dk1"/>
                </a:solidFill>
                <a:latin typeface="Calibri"/>
                <a:ea typeface="Calibri"/>
                <a:cs typeface="Calibri"/>
                <a:sym typeface="Calibri"/>
              </a:defRPr>
            </a:lvl6pPr>
            <a:lvl7pPr marL="0" lvl="6" indent="0" algn="l">
              <a:spcBef>
                <a:spcPts val="0"/>
              </a:spcBef>
              <a:buNone/>
              <a:defRPr sz="1200" b="0" i="0" u="none" strike="noStrike" cap="none">
                <a:solidFill>
                  <a:schemeClr val="dk1"/>
                </a:solidFill>
                <a:latin typeface="Calibri"/>
                <a:ea typeface="Calibri"/>
                <a:cs typeface="Calibri"/>
                <a:sym typeface="Calibri"/>
              </a:defRPr>
            </a:lvl7pPr>
            <a:lvl8pPr marL="0" lvl="7" indent="0" algn="l">
              <a:spcBef>
                <a:spcPts val="0"/>
              </a:spcBef>
              <a:buNone/>
              <a:defRPr sz="1200" b="0" i="0" u="none" strike="noStrike" cap="none">
                <a:solidFill>
                  <a:schemeClr val="dk1"/>
                </a:solidFill>
                <a:latin typeface="Calibri"/>
                <a:ea typeface="Calibri"/>
                <a:cs typeface="Calibri"/>
                <a:sym typeface="Calibri"/>
              </a:defRPr>
            </a:lvl8pPr>
            <a:lvl9pPr marL="0" lvl="8" indent="0" algn="l">
              <a:spcBef>
                <a:spcPts val="0"/>
              </a:spcBef>
              <a:buNone/>
              <a:defRPr sz="120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39"/>
        <p:cNvGrpSpPr/>
        <p:nvPr/>
      </p:nvGrpSpPr>
      <p:grpSpPr>
        <a:xfrm>
          <a:off x="0" y="0"/>
          <a:ext cx="0" cy="0"/>
          <a:chOff x="0" y="0"/>
          <a:chExt cx="0" cy="0"/>
        </a:xfrm>
      </p:grpSpPr>
      <p:sp>
        <p:nvSpPr>
          <p:cNvPr id="340" name="Google Shape;340;p65"/>
          <p:cNvSpPr/>
          <p:nvPr/>
        </p:nvSpPr>
        <p:spPr>
          <a:xfrm>
            <a:off x="0" y="4675245"/>
            <a:ext cx="9144000" cy="2182761"/>
          </a:xfrm>
          <a:prstGeom prst="rect">
            <a:avLst/>
          </a:prstGeom>
          <a:gradFill>
            <a:gsLst>
              <a:gs pos="0">
                <a:schemeClr val="lt1"/>
              </a:gs>
              <a:gs pos="100000">
                <a:srgbClr val="488BC9">
                  <a:alpha val="29803"/>
                </a:srgbClr>
              </a:gs>
            </a:gsLst>
            <a:lin ang="5400000" scaled="0"/>
          </a:gra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341" name="Google Shape;341;p65"/>
          <p:cNvSpPr txBox="1">
            <a:spLocks noGrp="1"/>
          </p:cNvSpPr>
          <p:nvPr>
            <p:ph type="ctrTitle"/>
          </p:nvPr>
        </p:nvSpPr>
        <p:spPr>
          <a:xfrm>
            <a:off x="685803" y="3324170"/>
            <a:ext cx="7801897" cy="97346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4800"/>
              <a:buFont typeface="Arial"/>
              <a:buNone/>
              <a:defRPr sz="36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2" name="Google Shape;342;p65"/>
          <p:cNvSpPr txBox="1">
            <a:spLocks noGrp="1"/>
          </p:cNvSpPr>
          <p:nvPr>
            <p:ph type="subTitle" idx="1"/>
          </p:nvPr>
        </p:nvSpPr>
        <p:spPr>
          <a:xfrm>
            <a:off x="685803" y="4675244"/>
            <a:ext cx="7801897" cy="582559"/>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chemeClr val="dk1"/>
              </a:buClr>
              <a:buSzPts val="3200"/>
              <a:buNone/>
              <a:defRPr sz="24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343" name="Google Shape;343;p65"/>
          <p:cNvSpPr txBox="1">
            <a:spLocks noGrp="1"/>
          </p:cNvSpPr>
          <p:nvPr>
            <p:ph type="sldNum" idx="12"/>
          </p:nvPr>
        </p:nvSpPr>
        <p:spPr>
          <a:xfrm>
            <a:off x="249655" y="6356354"/>
            <a:ext cx="2057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chemeClr val="dk1"/>
                </a:solidFill>
                <a:latin typeface="Calibri"/>
                <a:ea typeface="Calibri"/>
                <a:cs typeface="Calibri"/>
                <a:sym typeface="Calibri"/>
              </a:defRPr>
            </a:lvl1pPr>
            <a:lvl2pPr marL="0" lvl="1" indent="0" algn="l">
              <a:spcBef>
                <a:spcPts val="0"/>
              </a:spcBef>
              <a:buNone/>
              <a:defRPr sz="1200" b="0" i="0" u="none" strike="noStrike" cap="none">
                <a:solidFill>
                  <a:schemeClr val="dk1"/>
                </a:solidFill>
                <a:latin typeface="Calibri"/>
                <a:ea typeface="Calibri"/>
                <a:cs typeface="Calibri"/>
                <a:sym typeface="Calibri"/>
              </a:defRPr>
            </a:lvl2pPr>
            <a:lvl3pPr marL="0" lvl="2" indent="0" algn="l">
              <a:spcBef>
                <a:spcPts val="0"/>
              </a:spcBef>
              <a:buNone/>
              <a:defRPr sz="1200" b="0" i="0" u="none" strike="noStrike" cap="none">
                <a:solidFill>
                  <a:schemeClr val="dk1"/>
                </a:solidFill>
                <a:latin typeface="Calibri"/>
                <a:ea typeface="Calibri"/>
                <a:cs typeface="Calibri"/>
                <a:sym typeface="Calibri"/>
              </a:defRPr>
            </a:lvl3pPr>
            <a:lvl4pPr marL="0" lvl="3" indent="0" algn="l">
              <a:spcBef>
                <a:spcPts val="0"/>
              </a:spcBef>
              <a:buNone/>
              <a:defRPr sz="1200" b="0" i="0" u="none" strike="noStrike" cap="none">
                <a:solidFill>
                  <a:schemeClr val="dk1"/>
                </a:solidFill>
                <a:latin typeface="Calibri"/>
                <a:ea typeface="Calibri"/>
                <a:cs typeface="Calibri"/>
                <a:sym typeface="Calibri"/>
              </a:defRPr>
            </a:lvl4pPr>
            <a:lvl5pPr marL="0" lvl="4" indent="0" algn="l">
              <a:spcBef>
                <a:spcPts val="0"/>
              </a:spcBef>
              <a:buNone/>
              <a:defRPr sz="1200" b="0" i="0" u="none" strike="noStrike" cap="none">
                <a:solidFill>
                  <a:schemeClr val="dk1"/>
                </a:solidFill>
                <a:latin typeface="Calibri"/>
                <a:ea typeface="Calibri"/>
                <a:cs typeface="Calibri"/>
                <a:sym typeface="Calibri"/>
              </a:defRPr>
            </a:lvl5pPr>
            <a:lvl6pPr marL="0" lvl="5" indent="0" algn="l">
              <a:spcBef>
                <a:spcPts val="0"/>
              </a:spcBef>
              <a:buNone/>
              <a:defRPr sz="1200" b="0" i="0" u="none" strike="noStrike" cap="none">
                <a:solidFill>
                  <a:schemeClr val="dk1"/>
                </a:solidFill>
                <a:latin typeface="Calibri"/>
                <a:ea typeface="Calibri"/>
                <a:cs typeface="Calibri"/>
                <a:sym typeface="Calibri"/>
              </a:defRPr>
            </a:lvl6pPr>
            <a:lvl7pPr marL="0" lvl="6" indent="0" algn="l">
              <a:spcBef>
                <a:spcPts val="0"/>
              </a:spcBef>
              <a:buNone/>
              <a:defRPr sz="1200" b="0" i="0" u="none" strike="noStrike" cap="none">
                <a:solidFill>
                  <a:schemeClr val="dk1"/>
                </a:solidFill>
                <a:latin typeface="Calibri"/>
                <a:ea typeface="Calibri"/>
                <a:cs typeface="Calibri"/>
                <a:sym typeface="Calibri"/>
              </a:defRPr>
            </a:lvl7pPr>
            <a:lvl8pPr marL="0" lvl="7" indent="0" algn="l">
              <a:spcBef>
                <a:spcPts val="0"/>
              </a:spcBef>
              <a:buNone/>
              <a:defRPr sz="1200" b="0" i="0" u="none" strike="noStrike" cap="none">
                <a:solidFill>
                  <a:schemeClr val="dk1"/>
                </a:solidFill>
                <a:latin typeface="Calibri"/>
                <a:ea typeface="Calibri"/>
                <a:cs typeface="Calibri"/>
                <a:sym typeface="Calibri"/>
              </a:defRPr>
            </a:lvl8pPr>
            <a:lvl9pPr marL="0" lvl="8" indent="0" algn="l">
              <a:spcBef>
                <a:spcPts val="0"/>
              </a:spcBef>
              <a:buNone/>
              <a:defRPr sz="120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pic>
        <p:nvPicPr>
          <p:cNvPr id="344" name="Google Shape;344;p65"/>
          <p:cNvPicPr preferRelativeResize="0"/>
          <p:nvPr/>
        </p:nvPicPr>
        <p:blipFill rotWithShape="1">
          <a:blip r:embed="rId2">
            <a:alphaModFix/>
          </a:blip>
          <a:srcRect/>
          <a:stretch/>
        </p:blipFill>
        <p:spPr>
          <a:xfrm>
            <a:off x="3512248" y="632711"/>
            <a:ext cx="2116730" cy="1321787"/>
          </a:xfrm>
          <a:prstGeom prst="rect">
            <a:avLst/>
          </a:prstGeom>
          <a:noFill/>
          <a:ln>
            <a:noFill/>
          </a:ln>
        </p:spPr>
      </p:pic>
      <p:cxnSp>
        <p:nvCxnSpPr>
          <p:cNvPr id="345" name="Google Shape;345;p65"/>
          <p:cNvCxnSpPr/>
          <p:nvPr/>
        </p:nvCxnSpPr>
        <p:spPr>
          <a:xfrm>
            <a:off x="685803" y="2772696"/>
            <a:ext cx="7801897" cy="0"/>
          </a:xfrm>
          <a:prstGeom prst="straightConnector1">
            <a:avLst/>
          </a:prstGeom>
          <a:noFill/>
          <a:ln w="19050" cap="flat" cmpd="sng">
            <a:solidFill>
              <a:srgbClr val="488BC9"/>
            </a:solidFill>
            <a:prstDash val="solid"/>
            <a:miter lim="800000"/>
            <a:headEnd type="none" w="sm" len="sm"/>
            <a:tailEnd type="none" w="sm" len="sm"/>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353"/>
        <p:cNvGrpSpPr/>
        <p:nvPr/>
      </p:nvGrpSpPr>
      <p:grpSpPr>
        <a:xfrm>
          <a:off x="0" y="0"/>
          <a:ext cx="0" cy="0"/>
          <a:chOff x="0" y="0"/>
          <a:chExt cx="0" cy="0"/>
        </a:xfrm>
      </p:grpSpPr>
      <p:pic>
        <p:nvPicPr>
          <p:cNvPr id="354" name="Google Shape;354;p67"/>
          <p:cNvPicPr preferRelativeResize="0"/>
          <p:nvPr/>
        </p:nvPicPr>
        <p:blipFill rotWithShape="1">
          <a:blip r:embed="rId2">
            <a:alphaModFix/>
          </a:blip>
          <a:srcRect/>
          <a:stretch/>
        </p:blipFill>
        <p:spPr>
          <a:xfrm>
            <a:off x="7" y="4"/>
            <a:ext cx="9143990" cy="914399"/>
          </a:xfrm>
          <a:prstGeom prst="rect">
            <a:avLst/>
          </a:prstGeom>
          <a:noFill/>
          <a:ln>
            <a:noFill/>
          </a:ln>
        </p:spPr>
      </p:pic>
      <p:sp>
        <p:nvSpPr>
          <p:cNvPr id="355" name="Google Shape;355;p67"/>
          <p:cNvSpPr txBox="1">
            <a:spLocks noGrp="1"/>
          </p:cNvSpPr>
          <p:nvPr>
            <p:ph type="title"/>
          </p:nvPr>
        </p:nvSpPr>
        <p:spPr>
          <a:xfrm>
            <a:off x="980804" y="356616"/>
            <a:ext cx="5400747" cy="74708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Arial"/>
              <a:buNone/>
              <a:defRPr sz="21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6" name="Google Shape;356;p67"/>
          <p:cNvSpPr txBox="1">
            <a:spLocks noGrp="1"/>
          </p:cNvSpPr>
          <p:nvPr>
            <p:ph type="body" idx="1"/>
          </p:nvPr>
        </p:nvSpPr>
        <p:spPr>
          <a:xfrm>
            <a:off x="628650" y="1554480"/>
            <a:ext cx="7886700" cy="4351338"/>
          </a:xfrm>
          <a:prstGeom prst="rect">
            <a:avLst/>
          </a:prstGeom>
          <a:noFill/>
          <a:ln>
            <a:noFill/>
          </a:ln>
        </p:spPr>
        <p:txBody>
          <a:bodyPr spcFirstLastPara="1" wrap="square" lIns="0" tIns="0" rIns="0" bIns="0" anchor="t" anchorCtr="0">
            <a:noAutofit/>
          </a:bodyPr>
          <a:lstStyle>
            <a:lvl1pPr marL="342892" lvl="0" indent="-285743" algn="l">
              <a:lnSpc>
                <a:spcPct val="90000"/>
              </a:lnSpc>
              <a:spcBef>
                <a:spcPts val="750"/>
              </a:spcBef>
              <a:spcAft>
                <a:spcPts val="0"/>
              </a:spcAft>
              <a:buClr>
                <a:schemeClr val="dk1"/>
              </a:buClr>
              <a:buSzPts val="2400"/>
              <a:buChar char="•"/>
              <a:defRPr sz="1800"/>
            </a:lvl1pPr>
            <a:lvl2pPr marL="685783" lvl="1" indent="-266693" algn="l">
              <a:lnSpc>
                <a:spcPct val="90000"/>
              </a:lnSpc>
              <a:spcBef>
                <a:spcPts val="375"/>
              </a:spcBef>
              <a:spcAft>
                <a:spcPts val="0"/>
              </a:spcAft>
              <a:buClr>
                <a:schemeClr val="dk1"/>
              </a:buClr>
              <a:buSzPts val="2000"/>
              <a:buChar char="•"/>
              <a:defRPr sz="1500"/>
            </a:lvl2pPr>
            <a:lvl3pPr marL="1028675" lvl="2" indent="-257168" algn="l">
              <a:lnSpc>
                <a:spcPct val="90000"/>
              </a:lnSpc>
              <a:spcBef>
                <a:spcPts val="375"/>
              </a:spcBef>
              <a:spcAft>
                <a:spcPts val="0"/>
              </a:spcAft>
              <a:buClr>
                <a:schemeClr val="dk1"/>
              </a:buClr>
              <a:buSzPts val="1800"/>
              <a:buChar char="•"/>
              <a:defRPr sz="1350"/>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pic>
        <p:nvPicPr>
          <p:cNvPr id="357" name="Google Shape;357;p67"/>
          <p:cNvPicPr preferRelativeResize="0"/>
          <p:nvPr/>
        </p:nvPicPr>
        <p:blipFill rotWithShape="1">
          <a:blip r:embed="rId3">
            <a:alphaModFix/>
          </a:blip>
          <a:srcRect/>
          <a:stretch/>
        </p:blipFill>
        <p:spPr>
          <a:xfrm>
            <a:off x="8086706" y="6172202"/>
            <a:ext cx="857291" cy="364738"/>
          </a:xfrm>
          <a:prstGeom prst="rect">
            <a:avLst/>
          </a:prstGeom>
          <a:noFill/>
          <a:ln>
            <a:noFill/>
          </a:ln>
        </p:spPr>
      </p:pic>
      <p:sp>
        <p:nvSpPr>
          <p:cNvPr id="358" name="Google Shape;358;p67"/>
          <p:cNvSpPr txBox="1">
            <a:spLocks noGrp="1"/>
          </p:cNvSpPr>
          <p:nvPr>
            <p:ph type="sldNum" idx="12"/>
          </p:nvPr>
        </p:nvSpPr>
        <p:spPr>
          <a:xfrm>
            <a:off x="249655" y="6356354"/>
            <a:ext cx="2057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rgbClr val="7F7F7F"/>
                </a:solidFill>
                <a:latin typeface="Calibri"/>
                <a:ea typeface="Calibri"/>
                <a:cs typeface="Calibri"/>
                <a:sym typeface="Calibri"/>
              </a:defRPr>
            </a:lvl1pPr>
            <a:lvl2pPr marL="0" lvl="1" indent="0" algn="l">
              <a:spcBef>
                <a:spcPts val="0"/>
              </a:spcBef>
              <a:buNone/>
              <a:defRPr sz="1200" b="0" i="0" u="none" strike="noStrike" cap="none">
                <a:solidFill>
                  <a:srgbClr val="7F7F7F"/>
                </a:solidFill>
                <a:latin typeface="Calibri"/>
                <a:ea typeface="Calibri"/>
                <a:cs typeface="Calibri"/>
                <a:sym typeface="Calibri"/>
              </a:defRPr>
            </a:lvl2pPr>
            <a:lvl3pPr marL="0" lvl="2" indent="0" algn="l">
              <a:spcBef>
                <a:spcPts val="0"/>
              </a:spcBef>
              <a:buNone/>
              <a:defRPr sz="1200" b="0" i="0" u="none" strike="noStrike" cap="none">
                <a:solidFill>
                  <a:srgbClr val="7F7F7F"/>
                </a:solidFill>
                <a:latin typeface="Calibri"/>
                <a:ea typeface="Calibri"/>
                <a:cs typeface="Calibri"/>
                <a:sym typeface="Calibri"/>
              </a:defRPr>
            </a:lvl3pPr>
            <a:lvl4pPr marL="0" lvl="3" indent="0" algn="l">
              <a:spcBef>
                <a:spcPts val="0"/>
              </a:spcBef>
              <a:buNone/>
              <a:defRPr sz="1200" b="0" i="0" u="none" strike="noStrike" cap="none">
                <a:solidFill>
                  <a:srgbClr val="7F7F7F"/>
                </a:solidFill>
                <a:latin typeface="Calibri"/>
                <a:ea typeface="Calibri"/>
                <a:cs typeface="Calibri"/>
                <a:sym typeface="Calibri"/>
              </a:defRPr>
            </a:lvl4pPr>
            <a:lvl5pPr marL="0" lvl="4" indent="0" algn="l">
              <a:spcBef>
                <a:spcPts val="0"/>
              </a:spcBef>
              <a:buNone/>
              <a:defRPr sz="1200" b="0" i="0" u="none" strike="noStrike" cap="none">
                <a:solidFill>
                  <a:srgbClr val="7F7F7F"/>
                </a:solidFill>
                <a:latin typeface="Calibri"/>
                <a:ea typeface="Calibri"/>
                <a:cs typeface="Calibri"/>
                <a:sym typeface="Calibri"/>
              </a:defRPr>
            </a:lvl5pPr>
            <a:lvl6pPr marL="0" lvl="5" indent="0" algn="l">
              <a:spcBef>
                <a:spcPts val="0"/>
              </a:spcBef>
              <a:buNone/>
              <a:defRPr sz="1200" b="0" i="0" u="none" strike="noStrike" cap="none">
                <a:solidFill>
                  <a:srgbClr val="7F7F7F"/>
                </a:solidFill>
                <a:latin typeface="Calibri"/>
                <a:ea typeface="Calibri"/>
                <a:cs typeface="Calibri"/>
                <a:sym typeface="Calibri"/>
              </a:defRPr>
            </a:lvl6pPr>
            <a:lvl7pPr marL="0" lvl="6" indent="0" algn="l">
              <a:spcBef>
                <a:spcPts val="0"/>
              </a:spcBef>
              <a:buNone/>
              <a:defRPr sz="1200" b="0" i="0" u="none" strike="noStrike" cap="none">
                <a:solidFill>
                  <a:srgbClr val="7F7F7F"/>
                </a:solidFill>
                <a:latin typeface="Calibri"/>
                <a:ea typeface="Calibri"/>
                <a:cs typeface="Calibri"/>
                <a:sym typeface="Calibri"/>
              </a:defRPr>
            </a:lvl7pPr>
            <a:lvl8pPr marL="0" lvl="7" indent="0" algn="l">
              <a:spcBef>
                <a:spcPts val="0"/>
              </a:spcBef>
              <a:buNone/>
              <a:defRPr sz="1200" b="0" i="0" u="none" strike="noStrike" cap="none">
                <a:solidFill>
                  <a:srgbClr val="7F7F7F"/>
                </a:solidFill>
                <a:latin typeface="Calibri"/>
                <a:ea typeface="Calibri"/>
                <a:cs typeface="Calibri"/>
                <a:sym typeface="Calibri"/>
              </a:defRPr>
            </a:lvl8pPr>
            <a:lvl9pPr marL="0" lvl="8" indent="0" algn="l">
              <a:spcBef>
                <a:spcPts val="0"/>
              </a:spcBef>
              <a:buNone/>
              <a:defRPr sz="1200" b="0" i="0" u="none" strike="noStrike" cap="none">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pic>
        <p:nvPicPr>
          <p:cNvPr id="359" name="Google Shape;359;p67"/>
          <p:cNvPicPr preferRelativeResize="0"/>
          <p:nvPr/>
        </p:nvPicPr>
        <p:blipFill rotWithShape="1">
          <a:blip r:embed="rId4">
            <a:alphaModFix/>
          </a:blip>
          <a:srcRect/>
          <a:stretch/>
        </p:blipFill>
        <p:spPr>
          <a:xfrm>
            <a:off x="128461" y="18292"/>
            <a:ext cx="723884" cy="82777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360"/>
        <p:cNvGrpSpPr/>
        <p:nvPr/>
      </p:nvGrpSpPr>
      <p:grpSpPr>
        <a:xfrm>
          <a:off x="0" y="0"/>
          <a:ext cx="0" cy="0"/>
          <a:chOff x="0" y="0"/>
          <a:chExt cx="0" cy="0"/>
        </a:xfrm>
      </p:grpSpPr>
      <p:pic>
        <p:nvPicPr>
          <p:cNvPr id="361" name="Google Shape;361;p68"/>
          <p:cNvPicPr preferRelativeResize="0"/>
          <p:nvPr/>
        </p:nvPicPr>
        <p:blipFill rotWithShape="1">
          <a:blip r:embed="rId2">
            <a:alphaModFix/>
          </a:blip>
          <a:srcRect/>
          <a:stretch/>
        </p:blipFill>
        <p:spPr>
          <a:xfrm>
            <a:off x="7" y="4"/>
            <a:ext cx="9143990" cy="914399"/>
          </a:xfrm>
          <a:prstGeom prst="rect">
            <a:avLst/>
          </a:prstGeom>
          <a:noFill/>
          <a:ln>
            <a:noFill/>
          </a:ln>
        </p:spPr>
      </p:pic>
      <p:sp>
        <p:nvSpPr>
          <p:cNvPr id="362" name="Google Shape;362;p68"/>
          <p:cNvSpPr txBox="1">
            <a:spLocks noGrp="1"/>
          </p:cNvSpPr>
          <p:nvPr>
            <p:ph type="title"/>
          </p:nvPr>
        </p:nvSpPr>
        <p:spPr>
          <a:xfrm>
            <a:off x="980804" y="356616"/>
            <a:ext cx="5400747" cy="74708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Arial"/>
              <a:buNone/>
              <a:defRPr sz="21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3" name="Google Shape;363;p68"/>
          <p:cNvSpPr txBox="1">
            <a:spLocks noGrp="1"/>
          </p:cNvSpPr>
          <p:nvPr>
            <p:ph type="body" idx="1"/>
          </p:nvPr>
        </p:nvSpPr>
        <p:spPr>
          <a:xfrm>
            <a:off x="628650" y="1554480"/>
            <a:ext cx="7886700" cy="4351338"/>
          </a:xfrm>
          <a:prstGeom prst="rect">
            <a:avLst/>
          </a:prstGeom>
          <a:noFill/>
          <a:ln>
            <a:noFill/>
          </a:ln>
        </p:spPr>
        <p:txBody>
          <a:bodyPr spcFirstLastPara="1" wrap="square" lIns="0" tIns="0" rIns="0" bIns="0" anchor="t" anchorCtr="0">
            <a:noAutofit/>
          </a:bodyPr>
          <a:lstStyle>
            <a:lvl1pPr marL="342892" lvl="0" indent="-285743" algn="l">
              <a:lnSpc>
                <a:spcPct val="90000"/>
              </a:lnSpc>
              <a:spcBef>
                <a:spcPts val="750"/>
              </a:spcBef>
              <a:spcAft>
                <a:spcPts val="0"/>
              </a:spcAft>
              <a:buClr>
                <a:schemeClr val="dk1"/>
              </a:buClr>
              <a:buSzPts val="2400"/>
              <a:buChar char="•"/>
              <a:defRPr sz="1800"/>
            </a:lvl1pPr>
            <a:lvl2pPr marL="685783" lvl="1" indent="-266693" algn="l">
              <a:lnSpc>
                <a:spcPct val="90000"/>
              </a:lnSpc>
              <a:spcBef>
                <a:spcPts val="375"/>
              </a:spcBef>
              <a:spcAft>
                <a:spcPts val="0"/>
              </a:spcAft>
              <a:buClr>
                <a:schemeClr val="dk1"/>
              </a:buClr>
              <a:buSzPts val="2000"/>
              <a:buChar char="•"/>
              <a:defRPr sz="1500"/>
            </a:lvl2pPr>
            <a:lvl3pPr marL="1028675" lvl="2" indent="-257168" algn="l">
              <a:lnSpc>
                <a:spcPct val="90000"/>
              </a:lnSpc>
              <a:spcBef>
                <a:spcPts val="375"/>
              </a:spcBef>
              <a:spcAft>
                <a:spcPts val="0"/>
              </a:spcAft>
              <a:buClr>
                <a:schemeClr val="dk1"/>
              </a:buClr>
              <a:buSzPts val="1800"/>
              <a:buChar char="•"/>
              <a:defRPr sz="1350"/>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pic>
        <p:nvPicPr>
          <p:cNvPr id="364" name="Google Shape;364;p68"/>
          <p:cNvPicPr preferRelativeResize="0"/>
          <p:nvPr/>
        </p:nvPicPr>
        <p:blipFill rotWithShape="1">
          <a:blip r:embed="rId3">
            <a:alphaModFix/>
          </a:blip>
          <a:srcRect/>
          <a:stretch/>
        </p:blipFill>
        <p:spPr>
          <a:xfrm>
            <a:off x="8086706" y="6172202"/>
            <a:ext cx="857291" cy="364738"/>
          </a:xfrm>
          <a:prstGeom prst="rect">
            <a:avLst/>
          </a:prstGeom>
          <a:noFill/>
          <a:ln>
            <a:noFill/>
          </a:ln>
        </p:spPr>
      </p:pic>
      <p:sp>
        <p:nvSpPr>
          <p:cNvPr id="365" name="Google Shape;365;p68"/>
          <p:cNvSpPr txBox="1">
            <a:spLocks noGrp="1"/>
          </p:cNvSpPr>
          <p:nvPr>
            <p:ph type="sldNum" idx="12"/>
          </p:nvPr>
        </p:nvSpPr>
        <p:spPr>
          <a:xfrm>
            <a:off x="249655" y="6356354"/>
            <a:ext cx="2057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rgbClr val="7F7F7F"/>
                </a:solidFill>
                <a:latin typeface="Calibri"/>
                <a:ea typeface="Calibri"/>
                <a:cs typeface="Calibri"/>
                <a:sym typeface="Calibri"/>
              </a:defRPr>
            </a:lvl1pPr>
            <a:lvl2pPr marL="0" lvl="1" indent="0" algn="l">
              <a:spcBef>
                <a:spcPts val="0"/>
              </a:spcBef>
              <a:buNone/>
              <a:defRPr sz="1200" b="0" i="0" u="none" strike="noStrike" cap="none">
                <a:solidFill>
                  <a:srgbClr val="7F7F7F"/>
                </a:solidFill>
                <a:latin typeface="Calibri"/>
                <a:ea typeface="Calibri"/>
                <a:cs typeface="Calibri"/>
                <a:sym typeface="Calibri"/>
              </a:defRPr>
            </a:lvl2pPr>
            <a:lvl3pPr marL="0" lvl="2" indent="0" algn="l">
              <a:spcBef>
                <a:spcPts val="0"/>
              </a:spcBef>
              <a:buNone/>
              <a:defRPr sz="1200" b="0" i="0" u="none" strike="noStrike" cap="none">
                <a:solidFill>
                  <a:srgbClr val="7F7F7F"/>
                </a:solidFill>
                <a:latin typeface="Calibri"/>
                <a:ea typeface="Calibri"/>
                <a:cs typeface="Calibri"/>
                <a:sym typeface="Calibri"/>
              </a:defRPr>
            </a:lvl3pPr>
            <a:lvl4pPr marL="0" lvl="3" indent="0" algn="l">
              <a:spcBef>
                <a:spcPts val="0"/>
              </a:spcBef>
              <a:buNone/>
              <a:defRPr sz="1200" b="0" i="0" u="none" strike="noStrike" cap="none">
                <a:solidFill>
                  <a:srgbClr val="7F7F7F"/>
                </a:solidFill>
                <a:latin typeface="Calibri"/>
                <a:ea typeface="Calibri"/>
                <a:cs typeface="Calibri"/>
                <a:sym typeface="Calibri"/>
              </a:defRPr>
            </a:lvl4pPr>
            <a:lvl5pPr marL="0" lvl="4" indent="0" algn="l">
              <a:spcBef>
                <a:spcPts val="0"/>
              </a:spcBef>
              <a:buNone/>
              <a:defRPr sz="1200" b="0" i="0" u="none" strike="noStrike" cap="none">
                <a:solidFill>
                  <a:srgbClr val="7F7F7F"/>
                </a:solidFill>
                <a:latin typeface="Calibri"/>
                <a:ea typeface="Calibri"/>
                <a:cs typeface="Calibri"/>
                <a:sym typeface="Calibri"/>
              </a:defRPr>
            </a:lvl5pPr>
            <a:lvl6pPr marL="0" lvl="5" indent="0" algn="l">
              <a:spcBef>
                <a:spcPts val="0"/>
              </a:spcBef>
              <a:buNone/>
              <a:defRPr sz="1200" b="0" i="0" u="none" strike="noStrike" cap="none">
                <a:solidFill>
                  <a:srgbClr val="7F7F7F"/>
                </a:solidFill>
                <a:latin typeface="Calibri"/>
                <a:ea typeface="Calibri"/>
                <a:cs typeface="Calibri"/>
                <a:sym typeface="Calibri"/>
              </a:defRPr>
            </a:lvl6pPr>
            <a:lvl7pPr marL="0" lvl="6" indent="0" algn="l">
              <a:spcBef>
                <a:spcPts val="0"/>
              </a:spcBef>
              <a:buNone/>
              <a:defRPr sz="1200" b="0" i="0" u="none" strike="noStrike" cap="none">
                <a:solidFill>
                  <a:srgbClr val="7F7F7F"/>
                </a:solidFill>
                <a:latin typeface="Calibri"/>
                <a:ea typeface="Calibri"/>
                <a:cs typeface="Calibri"/>
                <a:sym typeface="Calibri"/>
              </a:defRPr>
            </a:lvl7pPr>
            <a:lvl8pPr marL="0" lvl="7" indent="0" algn="l">
              <a:spcBef>
                <a:spcPts val="0"/>
              </a:spcBef>
              <a:buNone/>
              <a:defRPr sz="1200" b="0" i="0" u="none" strike="noStrike" cap="none">
                <a:solidFill>
                  <a:srgbClr val="7F7F7F"/>
                </a:solidFill>
                <a:latin typeface="Calibri"/>
                <a:ea typeface="Calibri"/>
                <a:cs typeface="Calibri"/>
                <a:sym typeface="Calibri"/>
              </a:defRPr>
            </a:lvl8pPr>
            <a:lvl9pPr marL="0" lvl="8" indent="0" algn="l">
              <a:spcBef>
                <a:spcPts val="0"/>
              </a:spcBef>
              <a:buNone/>
              <a:defRPr sz="1200" b="0" i="0" u="none" strike="noStrike" cap="none">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pic>
        <p:nvPicPr>
          <p:cNvPr id="366" name="Google Shape;366;p68"/>
          <p:cNvPicPr preferRelativeResize="0"/>
          <p:nvPr/>
        </p:nvPicPr>
        <p:blipFill rotWithShape="1">
          <a:blip r:embed="rId4">
            <a:alphaModFix/>
          </a:blip>
          <a:srcRect/>
          <a:stretch/>
        </p:blipFill>
        <p:spPr>
          <a:xfrm>
            <a:off x="128461" y="18293"/>
            <a:ext cx="723884" cy="827773"/>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367"/>
        <p:cNvGrpSpPr/>
        <p:nvPr/>
      </p:nvGrpSpPr>
      <p:grpSpPr>
        <a:xfrm>
          <a:off x="0" y="0"/>
          <a:ext cx="0" cy="0"/>
          <a:chOff x="0" y="0"/>
          <a:chExt cx="0" cy="0"/>
        </a:xfrm>
      </p:grpSpPr>
      <p:pic>
        <p:nvPicPr>
          <p:cNvPr id="368" name="Google Shape;368;p69"/>
          <p:cNvPicPr preferRelativeResize="0"/>
          <p:nvPr/>
        </p:nvPicPr>
        <p:blipFill rotWithShape="1">
          <a:blip r:embed="rId2">
            <a:alphaModFix/>
          </a:blip>
          <a:srcRect/>
          <a:stretch/>
        </p:blipFill>
        <p:spPr>
          <a:xfrm>
            <a:off x="7" y="4"/>
            <a:ext cx="9143990" cy="914399"/>
          </a:xfrm>
          <a:prstGeom prst="rect">
            <a:avLst/>
          </a:prstGeom>
          <a:noFill/>
          <a:ln>
            <a:noFill/>
          </a:ln>
        </p:spPr>
      </p:pic>
      <p:sp>
        <p:nvSpPr>
          <p:cNvPr id="369" name="Google Shape;369;p69"/>
          <p:cNvSpPr txBox="1">
            <a:spLocks noGrp="1"/>
          </p:cNvSpPr>
          <p:nvPr>
            <p:ph type="title"/>
          </p:nvPr>
        </p:nvSpPr>
        <p:spPr>
          <a:xfrm>
            <a:off x="980804" y="356616"/>
            <a:ext cx="5400747" cy="74708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Arial"/>
              <a:buNone/>
              <a:defRPr sz="21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0" name="Google Shape;370;p69"/>
          <p:cNvSpPr txBox="1">
            <a:spLocks noGrp="1"/>
          </p:cNvSpPr>
          <p:nvPr>
            <p:ph type="body" idx="1"/>
          </p:nvPr>
        </p:nvSpPr>
        <p:spPr>
          <a:xfrm>
            <a:off x="628650" y="1554480"/>
            <a:ext cx="7886700" cy="4351338"/>
          </a:xfrm>
          <a:prstGeom prst="rect">
            <a:avLst/>
          </a:prstGeom>
          <a:noFill/>
          <a:ln>
            <a:noFill/>
          </a:ln>
        </p:spPr>
        <p:txBody>
          <a:bodyPr spcFirstLastPara="1" wrap="square" lIns="0" tIns="0" rIns="0" bIns="0" anchor="t" anchorCtr="0">
            <a:noAutofit/>
          </a:bodyPr>
          <a:lstStyle>
            <a:lvl1pPr marL="342892" lvl="0" indent="-285743" algn="l">
              <a:lnSpc>
                <a:spcPct val="90000"/>
              </a:lnSpc>
              <a:spcBef>
                <a:spcPts val="750"/>
              </a:spcBef>
              <a:spcAft>
                <a:spcPts val="0"/>
              </a:spcAft>
              <a:buClr>
                <a:schemeClr val="dk1"/>
              </a:buClr>
              <a:buSzPts val="2400"/>
              <a:buChar char="•"/>
              <a:defRPr sz="1800"/>
            </a:lvl1pPr>
            <a:lvl2pPr marL="685783" lvl="1" indent="-266693" algn="l">
              <a:lnSpc>
                <a:spcPct val="90000"/>
              </a:lnSpc>
              <a:spcBef>
                <a:spcPts val="375"/>
              </a:spcBef>
              <a:spcAft>
                <a:spcPts val="0"/>
              </a:spcAft>
              <a:buClr>
                <a:schemeClr val="dk1"/>
              </a:buClr>
              <a:buSzPts val="2000"/>
              <a:buChar char="•"/>
              <a:defRPr sz="1500"/>
            </a:lvl2pPr>
            <a:lvl3pPr marL="1028675" lvl="2" indent="-257168" algn="l">
              <a:lnSpc>
                <a:spcPct val="90000"/>
              </a:lnSpc>
              <a:spcBef>
                <a:spcPts val="375"/>
              </a:spcBef>
              <a:spcAft>
                <a:spcPts val="0"/>
              </a:spcAft>
              <a:buClr>
                <a:schemeClr val="dk1"/>
              </a:buClr>
              <a:buSzPts val="1800"/>
              <a:buChar char="•"/>
              <a:defRPr sz="1350"/>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pic>
        <p:nvPicPr>
          <p:cNvPr id="371" name="Google Shape;371;p69"/>
          <p:cNvPicPr preferRelativeResize="0"/>
          <p:nvPr/>
        </p:nvPicPr>
        <p:blipFill rotWithShape="1">
          <a:blip r:embed="rId3">
            <a:alphaModFix/>
          </a:blip>
          <a:srcRect/>
          <a:stretch/>
        </p:blipFill>
        <p:spPr>
          <a:xfrm>
            <a:off x="8086706" y="6172202"/>
            <a:ext cx="857291" cy="364738"/>
          </a:xfrm>
          <a:prstGeom prst="rect">
            <a:avLst/>
          </a:prstGeom>
          <a:noFill/>
          <a:ln>
            <a:noFill/>
          </a:ln>
        </p:spPr>
      </p:pic>
      <p:sp>
        <p:nvSpPr>
          <p:cNvPr id="372" name="Google Shape;372;p69"/>
          <p:cNvSpPr txBox="1">
            <a:spLocks noGrp="1"/>
          </p:cNvSpPr>
          <p:nvPr>
            <p:ph type="sldNum" idx="12"/>
          </p:nvPr>
        </p:nvSpPr>
        <p:spPr>
          <a:xfrm>
            <a:off x="249655" y="6356354"/>
            <a:ext cx="2057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rgbClr val="7F7F7F"/>
                </a:solidFill>
                <a:latin typeface="Calibri"/>
                <a:ea typeface="Calibri"/>
                <a:cs typeface="Calibri"/>
                <a:sym typeface="Calibri"/>
              </a:defRPr>
            </a:lvl1pPr>
            <a:lvl2pPr marL="0" lvl="1" indent="0" algn="l">
              <a:spcBef>
                <a:spcPts val="0"/>
              </a:spcBef>
              <a:buNone/>
              <a:defRPr sz="1200" b="0" i="0" u="none" strike="noStrike" cap="none">
                <a:solidFill>
                  <a:srgbClr val="7F7F7F"/>
                </a:solidFill>
                <a:latin typeface="Calibri"/>
                <a:ea typeface="Calibri"/>
                <a:cs typeface="Calibri"/>
                <a:sym typeface="Calibri"/>
              </a:defRPr>
            </a:lvl2pPr>
            <a:lvl3pPr marL="0" lvl="2" indent="0" algn="l">
              <a:spcBef>
                <a:spcPts val="0"/>
              </a:spcBef>
              <a:buNone/>
              <a:defRPr sz="1200" b="0" i="0" u="none" strike="noStrike" cap="none">
                <a:solidFill>
                  <a:srgbClr val="7F7F7F"/>
                </a:solidFill>
                <a:latin typeface="Calibri"/>
                <a:ea typeface="Calibri"/>
                <a:cs typeface="Calibri"/>
                <a:sym typeface="Calibri"/>
              </a:defRPr>
            </a:lvl3pPr>
            <a:lvl4pPr marL="0" lvl="3" indent="0" algn="l">
              <a:spcBef>
                <a:spcPts val="0"/>
              </a:spcBef>
              <a:buNone/>
              <a:defRPr sz="1200" b="0" i="0" u="none" strike="noStrike" cap="none">
                <a:solidFill>
                  <a:srgbClr val="7F7F7F"/>
                </a:solidFill>
                <a:latin typeface="Calibri"/>
                <a:ea typeface="Calibri"/>
                <a:cs typeface="Calibri"/>
                <a:sym typeface="Calibri"/>
              </a:defRPr>
            </a:lvl4pPr>
            <a:lvl5pPr marL="0" lvl="4" indent="0" algn="l">
              <a:spcBef>
                <a:spcPts val="0"/>
              </a:spcBef>
              <a:buNone/>
              <a:defRPr sz="1200" b="0" i="0" u="none" strike="noStrike" cap="none">
                <a:solidFill>
                  <a:srgbClr val="7F7F7F"/>
                </a:solidFill>
                <a:latin typeface="Calibri"/>
                <a:ea typeface="Calibri"/>
                <a:cs typeface="Calibri"/>
                <a:sym typeface="Calibri"/>
              </a:defRPr>
            </a:lvl5pPr>
            <a:lvl6pPr marL="0" lvl="5" indent="0" algn="l">
              <a:spcBef>
                <a:spcPts val="0"/>
              </a:spcBef>
              <a:buNone/>
              <a:defRPr sz="1200" b="0" i="0" u="none" strike="noStrike" cap="none">
                <a:solidFill>
                  <a:srgbClr val="7F7F7F"/>
                </a:solidFill>
                <a:latin typeface="Calibri"/>
                <a:ea typeface="Calibri"/>
                <a:cs typeface="Calibri"/>
                <a:sym typeface="Calibri"/>
              </a:defRPr>
            </a:lvl6pPr>
            <a:lvl7pPr marL="0" lvl="6" indent="0" algn="l">
              <a:spcBef>
                <a:spcPts val="0"/>
              </a:spcBef>
              <a:buNone/>
              <a:defRPr sz="1200" b="0" i="0" u="none" strike="noStrike" cap="none">
                <a:solidFill>
                  <a:srgbClr val="7F7F7F"/>
                </a:solidFill>
                <a:latin typeface="Calibri"/>
                <a:ea typeface="Calibri"/>
                <a:cs typeface="Calibri"/>
                <a:sym typeface="Calibri"/>
              </a:defRPr>
            </a:lvl7pPr>
            <a:lvl8pPr marL="0" lvl="7" indent="0" algn="l">
              <a:spcBef>
                <a:spcPts val="0"/>
              </a:spcBef>
              <a:buNone/>
              <a:defRPr sz="1200" b="0" i="0" u="none" strike="noStrike" cap="none">
                <a:solidFill>
                  <a:srgbClr val="7F7F7F"/>
                </a:solidFill>
                <a:latin typeface="Calibri"/>
                <a:ea typeface="Calibri"/>
                <a:cs typeface="Calibri"/>
                <a:sym typeface="Calibri"/>
              </a:defRPr>
            </a:lvl8pPr>
            <a:lvl9pPr marL="0" lvl="8" indent="0" algn="l">
              <a:spcBef>
                <a:spcPts val="0"/>
              </a:spcBef>
              <a:buNone/>
              <a:defRPr sz="1200" b="0" i="0" u="none" strike="noStrike" cap="none">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pic>
        <p:nvPicPr>
          <p:cNvPr id="373" name="Google Shape;373;p69"/>
          <p:cNvPicPr preferRelativeResize="0"/>
          <p:nvPr/>
        </p:nvPicPr>
        <p:blipFill rotWithShape="1">
          <a:blip r:embed="rId4">
            <a:alphaModFix/>
          </a:blip>
          <a:srcRect/>
          <a:stretch/>
        </p:blipFill>
        <p:spPr>
          <a:xfrm>
            <a:off x="128462" y="18293"/>
            <a:ext cx="723883" cy="82777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7"/>
        <p:cNvGrpSpPr/>
        <p:nvPr/>
      </p:nvGrpSpPr>
      <p:grpSpPr>
        <a:xfrm>
          <a:off x="0" y="0"/>
          <a:ext cx="0" cy="0"/>
          <a:chOff x="0" y="0"/>
          <a:chExt cx="0" cy="0"/>
        </a:xfrm>
      </p:grpSpPr>
      <p:pic>
        <p:nvPicPr>
          <p:cNvPr id="18" name="Google Shape;18;p3"/>
          <p:cNvPicPr preferRelativeResize="0"/>
          <p:nvPr/>
        </p:nvPicPr>
        <p:blipFill rotWithShape="1">
          <a:blip r:embed="rId2">
            <a:alphaModFix/>
          </a:blip>
          <a:srcRect/>
          <a:stretch/>
        </p:blipFill>
        <p:spPr>
          <a:xfrm>
            <a:off x="0" y="-26850"/>
            <a:ext cx="9144000" cy="6858000"/>
          </a:xfrm>
          <a:prstGeom prst="rect">
            <a:avLst/>
          </a:prstGeom>
          <a:noFill/>
          <a:ln>
            <a:noFill/>
          </a:ln>
        </p:spPr>
      </p:pic>
      <p:sp>
        <p:nvSpPr>
          <p:cNvPr id="19" name="Google Shape;19;p3"/>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lt1"/>
                </a:solidFill>
                <a:latin typeface="Calibri"/>
                <a:ea typeface="Calibri"/>
                <a:cs typeface="Calibri"/>
                <a:sym typeface="Calibri"/>
              </a:defRPr>
            </a:lvl1pPr>
            <a:lvl2pPr marL="0" lvl="1" indent="0" algn="r">
              <a:spcBef>
                <a:spcPts val="0"/>
              </a:spcBef>
              <a:buNone/>
              <a:defRPr sz="900" b="0" i="0" u="none" strike="noStrike" cap="none">
                <a:solidFill>
                  <a:schemeClr val="lt1"/>
                </a:solidFill>
                <a:latin typeface="Calibri"/>
                <a:ea typeface="Calibri"/>
                <a:cs typeface="Calibri"/>
                <a:sym typeface="Calibri"/>
              </a:defRPr>
            </a:lvl2pPr>
            <a:lvl3pPr marL="0" lvl="2" indent="0" algn="r">
              <a:spcBef>
                <a:spcPts val="0"/>
              </a:spcBef>
              <a:buNone/>
              <a:defRPr sz="900" b="0" i="0" u="none" strike="noStrike" cap="none">
                <a:solidFill>
                  <a:schemeClr val="lt1"/>
                </a:solidFill>
                <a:latin typeface="Calibri"/>
                <a:ea typeface="Calibri"/>
                <a:cs typeface="Calibri"/>
                <a:sym typeface="Calibri"/>
              </a:defRPr>
            </a:lvl3pPr>
            <a:lvl4pPr marL="0" lvl="3" indent="0" algn="r">
              <a:spcBef>
                <a:spcPts val="0"/>
              </a:spcBef>
              <a:buNone/>
              <a:defRPr sz="900" b="0" i="0" u="none" strike="noStrike" cap="none">
                <a:solidFill>
                  <a:schemeClr val="lt1"/>
                </a:solidFill>
                <a:latin typeface="Calibri"/>
                <a:ea typeface="Calibri"/>
                <a:cs typeface="Calibri"/>
                <a:sym typeface="Calibri"/>
              </a:defRPr>
            </a:lvl4pPr>
            <a:lvl5pPr marL="0" lvl="4" indent="0" algn="r">
              <a:spcBef>
                <a:spcPts val="0"/>
              </a:spcBef>
              <a:buNone/>
              <a:defRPr sz="900" b="0" i="0" u="none" strike="noStrike" cap="none">
                <a:solidFill>
                  <a:schemeClr val="lt1"/>
                </a:solidFill>
                <a:latin typeface="Calibri"/>
                <a:ea typeface="Calibri"/>
                <a:cs typeface="Calibri"/>
                <a:sym typeface="Calibri"/>
              </a:defRPr>
            </a:lvl5pPr>
            <a:lvl6pPr marL="0" lvl="5" indent="0" algn="r">
              <a:spcBef>
                <a:spcPts val="0"/>
              </a:spcBef>
              <a:buNone/>
              <a:defRPr sz="900" b="0" i="0" u="none" strike="noStrike" cap="none">
                <a:solidFill>
                  <a:schemeClr val="lt1"/>
                </a:solidFill>
                <a:latin typeface="Calibri"/>
                <a:ea typeface="Calibri"/>
                <a:cs typeface="Calibri"/>
                <a:sym typeface="Calibri"/>
              </a:defRPr>
            </a:lvl6pPr>
            <a:lvl7pPr marL="0" lvl="6" indent="0" algn="r">
              <a:spcBef>
                <a:spcPts val="0"/>
              </a:spcBef>
              <a:buNone/>
              <a:defRPr sz="900" b="0" i="0" u="none" strike="noStrike" cap="none">
                <a:solidFill>
                  <a:schemeClr val="lt1"/>
                </a:solidFill>
                <a:latin typeface="Calibri"/>
                <a:ea typeface="Calibri"/>
                <a:cs typeface="Calibri"/>
                <a:sym typeface="Calibri"/>
              </a:defRPr>
            </a:lvl7pPr>
            <a:lvl8pPr marL="0" lvl="7" indent="0" algn="r">
              <a:spcBef>
                <a:spcPts val="0"/>
              </a:spcBef>
              <a:buNone/>
              <a:defRPr sz="900" b="0" i="0" u="none" strike="noStrike" cap="none">
                <a:solidFill>
                  <a:schemeClr val="lt1"/>
                </a:solidFill>
                <a:latin typeface="Calibri"/>
                <a:ea typeface="Calibri"/>
                <a:cs typeface="Calibri"/>
                <a:sym typeface="Calibri"/>
              </a:defRPr>
            </a:lvl8pPr>
            <a:lvl9pPr marL="0" lvl="8" indent="0" algn="r">
              <a:spcBef>
                <a:spcPts val="0"/>
              </a:spcBef>
              <a:buNone/>
              <a:defRPr sz="9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
        <p:nvSpPr>
          <p:cNvPr id="20" name="Google Shape;20;p3"/>
          <p:cNvSpPr txBox="1">
            <a:spLocks noGrp="1"/>
          </p:cNvSpPr>
          <p:nvPr>
            <p:ph type="title"/>
          </p:nvPr>
        </p:nvSpPr>
        <p:spPr>
          <a:xfrm>
            <a:off x="0" y="2387450"/>
            <a:ext cx="9144000" cy="1498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1" name="Google Shape;21;p3"/>
          <p:cNvPicPr preferRelativeResize="0"/>
          <p:nvPr/>
        </p:nvPicPr>
        <p:blipFill rotWithShape="1">
          <a:blip r:embed="rId3">
            <a:alphaModFix/>
          </a:blip>
          <a:srcRect l="3908" r="3899"/>
          <a:stretch/>
        </p:blipFill>
        <p:spPr>
          <a:xfrm>
            <a:off x="6483371" y="5853914"/>
            <a:ext cx="2006556" cy="365917"/>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374"/>
        <p:cNvGrpSpPr/>
        <p:nvPr/>
      </p:nvGrpSpPr>
      <p:grpSpPr>
        <a:xfrm>
          <a:off x="0" y="0"/>
          <a:ext cx="0" cy="0"/>
          <a:chOff x="0" y="0"/>
          <a:chExt cx="0" cy="0"/>
        </a:xfrm>
      </p:grpSpPr>
      <p:pic>
        <p:nvPicPr>
          <p:cNvPr id="375" name="Google Shape;375;p70"/>
          <p:cNvPicPr preferRelativeResize="0"/>
          <p:nvPr/>
        </p:nvPicPr>
        <p:blipFill rotWithShape="1">
          <a:blip r:embed="rId2">
            <a:alphaModFix/>
          </a:blip>
          <a:srcRect/>
          <a:stretch/>
        </p:blipFill>
        <p:spPr>
          <a:xfrm>
            <a:off x="7" y="4"/>
            <a:ext cx="9143990" cy="914399"/>
          </a:xfrm>
          <a:prstGeom prst="rect">
            <a:avLst/>
          </a:prstGeom>
          <a:noFill/>
          <a:ln>
            <a:noFill/>
          </a:ln>
        </p:spPr>
      </p:pic>
      <p:sp>
        <p:nvSpPr>
          <p:cNvPr id="376" name="Google Shape;376;p70"/>
          <p:cNvSpPr txBox="1">
            <a:spLocks noGrp="1"/>
          </p:cNvSpPr>
          <p:nvPr>
            <p:ph type="title"/>
          </p:nvPr>
        </p:nvSpPr>
        <p:spPr>
          <a:xfrm>
            <a:off x="980804" y="356616"/>
            <a:ext cx="5400747" cy="74708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Arial"/>
              <a:buNone/>
              <a:defRPr sz="21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7" name="Google Shape;377;p70"/>
          <p:cNvSpPr txBox="1">
            <a:spLocks noGrp="1"/>
          </p:cNvSpPr>
          <p:nvPr>
            <p:ph type="body" idx="1"/>
          </p:nvPr>
        </p:nvSpPr>
        <p:spPr>
          <a:xfrm>
            <a:off x="628650" y="1554480"/>
            <a:ext cx="7886700" cy="4351338"/>
          </a:xfrm>
          <a:prstGeom prst="rect">
            <a:avLst/>
          </a:prstGeom>
          <a:noFill/>
          <a:ln>
            <a:noFill/>
          </a:ln>
        </p:spPr>
        <p:txBody>
          <a:bodyPr spcFirstLastPara="1" wrap="square" lIns="0" tIns="0" rIns="0" bIns="0" anchor="t" anchorCtr="0">
            <a:noAutofit/>
          </a:bodyPr>
          <a:lstStyle>
            <a:lvl1pPr marL="342892" lvl="0" indent="-285743" algn="l">
              <a:lnSpc>
                <a:spcPct val="90000"/>
              </a:lnSpc>
              <a:spcBef>
                <a:spcPts val="750"/>
              </a:spcBef>
              <a:spcAft>
                <a:spcPts val="0"/>
              </a:spcAft>
              <a:buClr>
                <a:schemeClr val="dk1"/>
              </a:buClr>
              <a:buSzPts val="2400"/>
              <a:buChar char="•"/>
              <a:defRPr sz="1800"/>
            </a:lvl1pPr>
            <a:lvl2pPr marL="685783" lvl="1" indent="-266693" algn="l">
              <a:lnSpc>
                <a:spcPct val="90000"/>
              </a:lnSpc>
              <a:spcBef>
                <a:spcPts val="375"/>
              </a:spcBef>
              <a:spcAft>
                <a:spcPts val="0"/>
              </a:spcAft>
              <a:buClr>
                <a:schemeClr val="dk1"/>
              </a:buClr>
              <a:buSzPts val="2000"/>
              <a:buChar char="•"/>
              <a:defRPr sz="1500"/>
            </a:lvl2pPr>
            <a:lvl3pPr marL="1028675" lvl="2" indent="-257168" algn="l">
              <a:lnSpc>
                <a:spcPct val="90000"/>
              </a:lnSpc>
              <a:spcBef>
                <a:spcPts val="375"/>
              </a:spcBef>
              <a:spcAft>
                <a:spcPts val="0"/>
              </a:spcAft>
              <a:buClr>
                <a:schemeClr val="dk1"/>
              </a:buClr>
              <a:buSzPts val="1800"/>
              <a:buChar char="•"/>
              <a:defRPr sz="1350"/>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pic>
        <p:nvPicPr>
          <p:cNvPr id="378" name="Google Shape;378;p70"/>
          <p:cNvPicPr preferRelativeResize="0"/>
          <p:nvPr/>
        </p:nvPicPr>
        <p:blipFill rotWithShape="1">
          <a:blip r:embed="rId3">
            <a:alphaModFix/>
          </a:blip>
          <a:srcRect/>
          <a:stretch/>
        </p:blipFill>
        <p:spPr>
          <a:xfrm>
            <a:off x="8086706" y="6172202"/>
            <a:ext cx="857291" cy="364738"/>
          </a:xfrm>
          <a:prstGeom prst="rect">
            <a:avLst/>
          </a:prstGeom>
          <a:noFill/>
          <a:ln>
            <a:noFill/>
          </a:ln>
        </p:spPr>
      </p:pic>
      <p:sp>
        <p:nvSpPr>
          <p:cNvPr id="379" name="Google Shape;379;p70"/>
          <p:cNvSpPr txBox="1">
            <a:spLocks noGrp="1"/>
          </p:cNvSpPr>
          <p:nvPr>
            <p:ph type="sldNum" idx="12"/>
          </p:nvPr>
        </p:nvSpPr>
        <p:spPr>
          <a:xfrm>
            <a:off x="249655" y="6356354"/>
            <a:ext cx="2057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rgbClr val="7F7F7F"/>
                </a:solidFill>
                <a:latin typeface="Calibri"/>
                <a:ea typeface="Calibri"/>
                <a:cs typeface="Calibri"/>
                <a:sym typeface="Calibri"/>
              </a:defRPr>
            </a:lvl1pPr>
            <a:lvl2pPr marL="0" lvl="1" indent="0" algn="l">
              <a:spcBef>
                <a:spcPts val="0"/>
              </a:spcBef>
              <a:buNone/>
              <a:defRPr sz="1200" b="0" i="0" u="none" strike="noStrike" cap="none">
                <a:solidFill>
                  <a:srgbClr val="7F7F7F"/>
                </a:solidFill>
                <a:latin typeface="Calibri"/>
                <a:ea typeface="Calibri"/>
                <a:cs typeface="Calibri"/>
                <a:sym typeface="Calibri"/>
              </a:defRPr>
            </a:lvl2pPr>
            <a:lvl3pPr marL="0" lvl="2" indent="0" algn="l">
              <a:spcBef>
                <a:spcPts val="0"/>
              </a:spcBef>
              <a:buNone/>
              <a:defRPr sz="1200" b="0" i="0" u="none" strike="noStrike" cap="none">
                <a:solidFill>
                  <a:srgbClr val="7F7F7F"/>
                </a:solidFill>
                <a:latin typeface="Calibri"/>
                <a:ea typeface="Calibri"/>
                <a:cs typeface="Calibri"/>
                <a:sym typeface="Calibri"/>
              </a:defRPr>
            </a:lvl3pPr>
            <a:lvl4pPr marL="0" lvl="3" indent="0" algn="l">
              <a:spcBef>
                <a:spcPts val="0"/>
              </a:spcBef>
              <a:buNone/>
              <a:defRPr sz="1200" b="0" i="0" u="none" strike="noStrike" cap="none">
                <a:solidFill>
                  <a:srgbClr val="7F7F7F"/>
                </a:solidFill>
                <a:latin typeface="Calibri"/>
                <a:ea typeface="Calibri"/>
                <a:cs typeface="Calibri"/>
                <a:sym typeface="Calibri"/>
              </a:defRPr>
            </a:lvl4pPr>
            <a:lvl5pPr marL="0" lvl="4" indent="0" algn="l">
              <a:spcBef>
                <a:spcPts val="0"/>
              </a:spcBef>
              <a:buNone/>
              <a:defRPr sz="1200" b="0" i="0" u="none" strike="noStrike" cap="none">
                <a:solidFill>
                  <a:srgbClr val="7F7F7F"/>
                </a:solidFill>
                <a:latin typeface="Calibri"/>
                <a:ea typeface="Calibri"/>
                <a:cs typeface="Calibri"/>
                <a:sym typeface="Calibri"/>
              </a:defRPr>
            </a:lvl5pPr>
            <a:lvl6pPr marL="0" lvl="5" indent="0" algn="l">
              <a:spcBef>
                <a:spcPts val="0"/>
              </a:spcBef>
              <a:buNone/>
              <a:defRPr sz="1200" b="0" i="0" u="none" strike="noStrike" cap="none">
                <a:solidFill>
                  <a:srgbClr val="7F7F7F"/>
                </a:solidFill>
                <a:latin typeface="Calibri"/>
                <a:ea typeface="Calibri"/>
                <a:cs typeface="Calibri"/>
                <a:sym typeface="Calibri"/>
              </a:defRPr>
            </a:lvl6pPr>
            <a:lvl7pPr marL="0" lvl="6" indent="0" algn="l">
              <a:spcBef>
                <a:spcPts val="0"/>
              </a:spcBef>
              <a:buNone/>
              <a:defRPr sz="1200" b="0" i="0" u="none" strike="noStrike" cap="none">
                <a:solidFill>
                  <a:srgbClr val="7F7F7F"/>
                </a:solidFill>
                <a:latin typeface="Calibri"/>
                <a:ea typeface="Calibri"/>
                <a:cs typeface="Calibri"/>
                <a:sym typeface="Calibri"/>
              </a:defRPr>
            </a:lvl7pPr>
            <a:lvl8pPr marL="0" lvl="7" indent="0" algn="l">
              <a:spcBef>
                <a:spcPts val="0"/>
              </a:spcBef>
              <a:buNone/>
              <a:defRPr sz="1200" b="0" i="0" u="none" strike="noStrike" cap="none">
                <a:solidFill>
                  <a:srgbClr val="7F7F7F"/>
                </a:solidFill>
                <a:latin typeface="Calibri"/>
                <a:ea typeface="Calibri"/>
                <a:cs typeface="Calibri"/>
                <a:sym typeface="Calibri"/>
              </a:defRPr>
            </a:lvl8pPr>
            <a:lvl9pPr marL="0" lvl="8" indent="0" algn="l">
              <a:spcBef>
                <a:spcPts val="0"/>
              </a:spcBef>
              <a:buNone/>
              <a:defRPr sz="1200" b="0" i="0" u="none" strike="noStrike" cap="none">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pic>
        <p:nvPicPr>
          <p:cNvPr id="380" name="Google Shape;380;p70"/>
          <p:cNvPicPr preferRelativeResize="0"/>
          <p:nvPr/>
        </p:nvPicPr>
        <p:blipFill rotWithShape="1">
          <a:blip r:embed="rId4">
            <a:alphaModFix/>
          </a:blip>
          <a:srcRect/>
          <a:stretch/>
        </p:blipFill>
        <p:spPr>
          <a:xfrm>
            <a:off x="128462" y="18293"/>
            <a:ext cx="723883" cy="827773"/>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381"/>
        <p:cNvGrpSpPr/>
        <p:nvPr/>
      </p:nvGrpSpPr>
      <p:grpSpPr>
        <a:xfrm>
          <a:off x="0" y="0"/>
          <a:ext cx="0" cy="0"/>
          <a:chOff x="0" y="0"/>
          <a:chExt cx="0" cy="0"/>
        </a:xfrm>
      </p:grpSpPr>
      <p:pic>
        <p:nvPicPr>
          <p:cNvPr id="382" name="Google Shape;382;p71"/>
          <p:cNvPicPr preferRelativeResize="0"/>
          <p:nvPr/>
        </p:nvPicPr>
        <p:blipFill rotWithShape="1">
          <a:blip r:embed="rId2">
            <a:alphaModFix/>
          </a:blip>
          <a:srcRect/>
          <a:stretch/>
        </p:blipFill>
        <p:spPr>
          <a:xfrm>
            <a:off x="7" y="4"/>
            <a:ext cx="9143990" cy="914399"/>
          </a:xfrm>
          <a:prstGeom prst="rect">
            <a:avLst/>
          </a:prstGeom>
          <a:noFill/>
          <a:ln>
            <a:noFill/>
          </a:ln>
        </p:spPr>
      </p:pic>
      <p:sp>
        <p:nvSpPr>
          <p:cNvPr id="383" name="Google Shape;383;p71"/>
          <p:cNvSpPr txBox="1">
            <a:spLocks noGrp="1"/>
          </p:cNvSpPr>
          <p:nvPr>
            <p:ph type="title"/>
          </p:nvPr>
        </p:nvSpPr>
        <p:spPr>
          <a:xfrm>
            <a:off x="980804" y="356616"/>
            <a:ext cx="5400747" cy="74708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Arial"/>
              <a:buNone/>
              <a:defRPr sz="21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4" name="Google Shape;384;p71"/>
          <p:cNvSpPr txBox="1">
            <a:spLocks noGrp="1"/>
          </p:cNvSpPr>
          <p:nvPr>
            <p:ph type="body" idx="1"/>
          </p:nvPr>
        </p:nvSpPr>
        <p:spPr>
          <a:xfrm>
            <a:off x="628650" y="1554480"/>
            <a:ext cx="7886700" cy="4351338"/>
          </a:xfrm>
          <a:prstGeom prst="rect">
            <a:avLst/>
          </a:prstGeom>
          <a:noFill/>
          <a:ln>
            <a:noFill/>
          </a:ln>
        </p:spPr>
        <p:txBody>
          <a:bodyPr spcFirstLastPara="1" wrap="square" lIns="0" tIns="0" rIns="0" bIns="0" anchor="t" anchorCtr="0">
            <a:noAutofit/>
          </a:bodyPr>
          <a:lstStyle>
            <a:lvl1pPr marL="342892" lvl="0" indent="-285743" algn="l">
              <a:lnSpc>
                <a:spcPct val="90000"/>
              </a:lnSpc>
              <a:spcBef>
                <a:spcPts val="750"/>
              </a:spcBef>
              <a:spcAft>
                <a:spcPts val="0"/>
              </a:spcAft>
              <a:buClr>
                <a:schemeClr val="dk1"/>
              </a:buClr>
              <a:buSzPts val="2400"/>
              <a:buChar char="•"/>
              <a:defRPr sz="1800"/>
            </a:lvl1pPr>
            <a:lvl2pPr marL="685783" lvl="1" indent="-266693" algn="l">
              <a:lnSpc>
                <a:spcPct val="90000"/>
              </a:lnSpc>
              <a:spcBef>
                <a:spcPts val="375"/>
              </a:spcBef>
              <a:spcAft>
                <a:spcPts val="0"/>
              </a:spcAft>
              <a:buClr>
                <a:schemeClr val="dk1"/>
              </a:buClr>
              <a:buSzPts val="2000"/>
              <a:buChar char="•"/>
              <a:defRPr sz="1500"/>
            </a:lvl2pPr>
            <a:lvl3pPr marL="1028675" lvl="2" indent="-257168" algn="l">
              <a:lnSpc>
                <a:spcPct val="90000"/>
              </a:lnSpc>
              <a:spcBef>
                <a:spcPts val="375"/>
              </a:spcBef>
              <a:spcAft>
                <a:spcPts val="0"/>
              </a:spcAft>
              <a:buClr>
                <a:schemeClr val="dk1"/>
              </a:buClr>
              <a:buSzPts val="1800"/>
              <a:buChar char="•"/>
              <a:defRPr sz="1350"/>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pic>
        <p:nvPicPr>
          <p:cNvPr id="385" name="Google Shape;385;p71"/>
          <p:cNvPicPr preferRelativeResize="0"/>
          <p:nvPr/>
        </p:nvPicPr>
        <p:blipFill rotWithShape="1">
          <a:blip r:embed="rId3">
            <a:alphaModFix/>
          </a:blip>
          <a:srcRect/>
          <a:stretch/>
        </p:blipFill>
        <p:spPr>
          <a:xfrm>
            <a:off x="8086706" y="6172202"/>
            <a:ext cx="857291" cy="364738"/>
          </a:xfrm>
          <a:prstGeom prst="rect">
            <a:avLst/>
          </a:prstGeom>
          <a:noFill/>
          <a:ln>
            <a:noFill/>
          </a:ln>
        </p:spPr>
      </p:pic>
      <p:sp>
        <p:nvSpPr>
          <p:cNvPr id="386" name="Google Shape;386;p71"/>
          <p:cNvSpPr txBox="1">
            <a:spLocks noGrp="1"/>
          </p:cNvSpPr>
          <p:nvPr>
            <p:ph type="sldNum" idx="12"/>
          </p:nvPr>
        </p:nvSpPr>
        <p:spPr>
          <a:xfrm>
            <a:off x="249655" y="6356354"/>
            <a:ext cx="2057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rgbClr val="7F7F7F"/>
                </a:solidFill>
                <a:latin typeface="Calibri"/>
                <a:ea typeface="Calibri"/>
                <a:cs typeface="Calibri"/>
                <a:sym typeface="Calibri"/>
              </a:defRPr>
            </a:lvl1pPr>
            <a:lvl2pPr marL="0" lvl="1" indent="0" algn="l">
              <a:spcBef>
                <a:spcPts val="0"/>
              </a:spcBef>
              <a:buNone/>
              <a:defRPr sz="1200" b="0" i="0" u="none" strike="noStrike" cap="none">
                <a:solidFill>
                  <a:srgbClr val="7F7F7F"/>
                </a:solidFill>
                <a:latin typeface="Calibri"/>
                <a:ea typeface="Calibri"/>
                <a:cs typeface="Calibri"/>
                <a:sym typeface="Calibri"/>
              </a:defRPr>
            </a:lvl2pPr>
            <a:lvl3pPr marL="0" lvl="2" indent="0" algn="l">
              <a:spcBef>
                <a:spcPts val="0"/>
              </a:spcBef>
              <a:buNone/>
              <a:defRPr sz="1200" b="0" i="0" u="none" strike="noStrike" cap="none">
                <a:solidFill>
                  <a:srgbClr val="7F7F7F"/>
                </a:solidFill>
                <a:latin typeface="Calibri"/>
                <a:ea typeface="Calibri"/>
                <a:cs typeface="Calibri"/>
                <a:sym typeface="Calibri"/>
              </a:defRPr>
            </a:lvl3pPr>
            <a:lvl4pPr marL="0" lvl="3" indent="0" algn="l">
              <a:spcBef>
                <a:spcPts val="0"/>
              </a:spcBef>
              <a:buNone/>
              <a:defRPr sz="1200" b="0" i="0" u="none" strike="noStrike" cap="none">
                <a:solidFill>
                  <a:srgbClr val="7F7F7F"/>
                </a:solidFill>
                <a:latin typeface="Calibri"/>
                <a:ea typeface="Calibri"/>
                <a:cs typeface="Calibri"/>
                <a:sym typeface="Calibri"/>
              </a:defRPr>
            </a:lvl4pPr>
            <a:lvl5pPr marL="0" lvl="4" indent="0" algn="l">
              <a:spcBef>
                <a:spcPts val="0"/>
              </a:spcBef>
              <a:buNone/>
              <a:defRPr sz="1200" b="0" i="0" u="none" strike="noStrike" cap="none">
                <a:solidFill>
                  <a:srgbClr val="7F7F7F"/>
                </a:solidFill>
                <a:latin typeface="Calibri"/>
                <a:ea typeface="Calibri"/>
                <a:cs typeface="Calibri"/>
                <a:sym typeface="Calibri"/>
              </a:defRPr>
            </a:lvl5pPr>
            <a:lvl6pPr marL="0" lvl="5" indent="0" algn="l">
              <a:spcBef>
                <a:spcPts val="0"/>
              </a:spcBef>
              <a:buNone/>
              <a:defRPr sz="1200" b="0" i="0" u="none" strike="noStrike" cap="none">
                <a:solidFill>
                  <a:srgbClr val="7F7F7F"/>
                </a:solidFill>
                <a:latin typeface="Calibri"/>
                <a:ea typeface="Calibri"/>
                <a:cs typeface="Calibri"/>
                <a:sym typeface="Calibri"/>
              </a:defRPr>
            </a:lvl6pPr>
            <a:lvl7pPr marL="0" lvl="6" indent="0" algn="l">
              <a:spcBef>
                <a:spcPts val="0"/>
              </a:spcBef>
              <a:buNone/>
              <a:defRPr sz="1200" b="0" i="0" u="none" strike="noStrike" cap="none">
                <a:solidFill>
                  <a:srgbClr val="7F7F7F"/>
                </a:solidFill>
                <a:latin typeface="Calibri"/>
                <a:ea typeface="Calibri"/>
                <a:cs typeface="Calibri"/>
                <a:sym typeface="Calibri"/>
              </a:defRPr>
            </a:lvl7pPr>
            <a:lvl8pPr marL="0" lvl="7" indent="0" algn="l">
              <a:spcBef>
                <a:spcPts val="0"/>
              </a:spcBef>
              <a:buNone/>
              <a:defRPr sz="1200" b="0" i="0" u="none" strike="noStrike" cap="none">
                <a:solidFill>
                  <a:srgbClr val="7F7F7F"/>
                </a:solidFill>
                <a:latin typeface="Calibri"/>
                <a:ea typeface="Calibri"/>
                <a:cs typeface="Calibri"/>
                <a:sym typeface="Calibri"/>
              </a:defRPr>
            </a:lvl8pPr>
            <a:lvl9pPr marL="0" lvl="8" indent="0" algn="l">
              <a:spcBef>
                <a:spcPts val="0"/>
              </a:spcBef>
              <a:buNone/>
              <a:defRPr sz="1200" b="0" i="0" u="none" strike="noStrike" cap="none">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pic>
        <p:nvPicPr>
          <p:cNvPr id="387" name="Google Shape;387;p71"/>
          <p:cNvPicPr preferRelativeResize="0"/>
          <p:nvPr/>
        </p:nvPicPr>
        <p:blipFill rotWithShape="1">
          <a:blip r:embed="rId4">
            <a:alphaModFix/>
          </a:blip>
          <a:srcRect/>
          <a:stretch/>
        </p:blipFill>
        <p:spPr>
          <a:xfrm>
            <a:off x="128460" y="18293"/>
            <a:ext cx="723882" cy="827773"/>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88"/>
        <p:cNvGrpSpPr/>
        <p:nvPr/>
      </p:nvGrpSpPr>
      <p:grpSpPr>
        <a:xfrm>
          <a:off x="0" y="0"/>
          <a:ext cx="0" cy="0"/>
          <a:chOff x="0" y="0"/>
          <a:chExt cx="0" cy="0"/>
        </a:xfrm>
      </p:grpSpPr>
      <p:sp>
        <p:nvSpPr>
          <p:cNvPr id="389" name="Google Shape;389;p72"/>
          <p:cNvSpPr txBox="1">
            <a:spLocks noGrp="1"/>
          </p:cNvSpPr>
          <p:nvPr>
            <p:ph type="title"/>
          </p:nvPr>
        </p:nvSpPr>
        <p:spPr>
          <a:xfrm>
            <a:off x="332674" y="205176"/>
            <a:ext cx="6048876" cy="89852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1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0" name="Google Shape;390;p72"/>
          <p:cNvSpPr txBox="1">
            <a:spLocks noGrp="1"/>
          </p:cNvSpPr>
          <p:nvPr>
            <p:ph type="sldNum" idx="12"/>
          </p:nvPr>
        </p:nvSpPr>
        <p:spPr>
          <a:xfrm>
            <a:off x="249655" y="6356354"/>
            <a:ext cx="2057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rgbClr val="7F7F7F"/>
                </a:solidFill>
                <a:latin typeface="Calibri"/>
                <a:ea typeface="Calibri"/>
                <a:cs typeface="Calibri"/>
                <a:sym typeface="Calibri"/>
              </a:defRPr>
            </a:lvl1pPr>
            <a:lvl2pPr marL="0" lvl="1" indent="0" algn="l">
              <a:spcBef>
                <a:spcPts val="0"/>
              </a:spcBef>
              <a:buNone/>
              <a:defRPr sz="1200" b="0" i="0" u="none" strike="noStrike" cap="none">
                <a:solidFill>
                  <a:srgbClr val="7F7F7F"/>
                </a:solidFill>
                <a:latin typeface="Calibri"/>
                <a:ea typeface="Calibri"/>
                <a:cs typeface="Calibri"/>
                <a:sym typeface="Calibri"/>
              </a:defRPr>
            </a:lvl2pPr>
            <a:lvl3pPr marL="0" lvl="2" indent="0" algn="l">
              <a:spcBef>
                <a:spcPts val="0"/>
              </a:spcBef>
              <a:buNone/>
              <a:defRPr sz="1200" b="0" i="0" u="none" strike="noStrike" cap="none">
                <a:solidFill>
                  <a:srgbClr val="7F7F7F"/>
                </a:solidFill>
                <a:latin typeface="Calibri"/>
                <a:ea typeface="Calibri"/>
                <a:cs typeface="Calibri"/>
                <a:sym typeface="Calibri"/>
              </a:defRPr>
            </a:lvl3pPr>
            <a:lvl4pPr marL="0" lvl="3" indent="0" algn="l">
              <a:spcBef>
                <a:spcPts val="0"/>
              </a:spcBef>
              <a:buNone/>
              <a:defRPr sz="1200" b="0" i="0" u="none" strike="noStrike" cap="none">
                <a:solidFill>
                  <a:srgbClr val="7F7F7F"/>
                </a:solidFill>
                <a:latin typeface="Calibri"/>
                <a:ea typeface="Calibri"/>
                <a:cs typeface="Calibri"/>
                <a:sym typeface="Calibri"/>
              </a:defRPr>
            </a:lvl4pPr>
            <a:lvl5pPr marL="0" lvl="4" indent="0" algn="l">
              <a:spcBef>
                <a:spcPts val="0"/>
              </a:spcBef>
              <a:buNone/>
              <a:defRPr sz="1200" b="0" i="0" u="none" strike="noStrike" cap="none">
                <a:solidFill>
                  <a:srgbClr val="7F7F7F"/>
                </a:solidFill>
                <a:latin typeface="Calibri"/>
                <a:ea typeface="Calibri"/>
                <a:cs typeface="Calibri"/>
                <a:sym typeface="Calibri"/>
              </a:defRPr>
            </a:lvl5pPr>
            <a:lvl6pPr marL="0" lvl="5" indent="0" algn="l">
              <a:spcBef>
                <a:spcPts val="0"/>
              </a:spcBef>
              <a:buNone/>
              <a:defRPr sz="1200" b="0" i="0" u="none" strike="noStrike" cap="none">
                <a:solidFill>
                  <a:srgbClr val="7F7F7F"/>
                </a:solidFill>
                <a:latin typeface="Calibri"/>
                <a:ea typeface="Calibri"/>
                <a:cs typeface="Calibri"/>
                <a:sym typeface="Calibri"/>
              </a:defRPr>
            </a:lvl6pPr>
            <a:lvl7pPr marL="0" lvl="6" indent="0" algn="l">
              <a:spcBef>
                <a:spcPts val="0"/>
              </a:spcBef>
              <a:buNone/>
              <a:defRPr sz="1200" b="0" i="0" u="none" strike="noStrike" cap="none">
                <a:solidFill>
                  <a:srgbClr val="7F7F7F"/>
                </a:solidFill>
                <a:latin typeface="Calibri"/>
                <a:ea typeface="Calibri"/>
                <a:cs typeface="Calibri"/>
                <a:sym typeface="Calibri"/>
              </a:defRPr>
            </a:lvl7pPr>
            <a:lvl8pPr marL="0" lvl="7" indent="0" algn="l">
              <a:spcBef>
                <a:spcPts val="0"/>
              </a:spcBef>
              <a:buNone/>
              <a:defRPr sz="1200" b="0" i="0" u="none" strike="noStrike" cap="none">
                <a:solidFill>
                  <a:srgbClr val="7F7F7F"/>
                </a:solidFill>
                <a:latin typeface="Calibri"/>
                <a:ea typeface="Calibri"/>
                <a:cs typeface="Calibri"/>
                <a:sym typeface="Calibri"/>
              </a:defRPr>
            </a:lvl8pPr>
            <a:lvl9pPr marL="0" lvl="8" indent="0" algn="l">
              <a:spcBef>
                <a:spcPts val="0"/>
              </a:spcBef>
              <a:buNone/>
              <a:defRPr sz="1200" b="0" i="0" u="none" strike="noStrike" cap="none">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0"/>
        <p:cNvGrpSpPr/>
        <p:nvPr/>
      </p:nvGrpSpPr>
      <p:grpSpPr>
        <a:xfrm>
          <a:off x="0" y="0"/>
          <a:ext cx="0" cy="0"/>
          <a:chOff x="0" y="0"/>
          <a:chExt cx="0" cy="0"/>
        </a:xfrm>
      </p:grpSpPr>
      <p:pic>
        <p:nvPicPr>
          <p:cNvPr id="261" name="Google Shape;261;g610ef0e5f8_7_24"/>
          <p:cNvPicPr preferRelativeResize="0"/>
          <p:nvPr/>
        </p:nvPicPr>
        <p:blipFill rotWithShape="1">
          <a:blip r:embed="rId2">
            <a:alphaModFix/>
          </a:blip>
          <a:srcRect/>
          <a:stretch/>
        </p:blipFill>
        <p:spPr>
          <a:xfrm>
            <a:off x="0" y="2"/>
            <a:ext cx="9144000" cy="1371599"/>
          </a:xfrm>
          <a:prstGeom prst="rect">
            <a:avLst/>
          </a:prstGeom>
          <a:noFill/>
          <a:ln>
            <a:noFill/>
          </a:ln>
        </p:spPr>
      </p:pic>
      <p:sp>
        <p:nvSpPr>
          <p:cNvPr id="9" name="Google Shape;338;g610ef0e5f8_7_79">
            <a:extLst>
              <a:ext uri="{FF2B5EF4-FFF2-40B4-BE49-F238E27FC236}">
                <a16:creationId xmlns:a16="http://schemas.microsoft.com/office/drawing/2014/main" id="{D5A3A892-DBE2-4318-B10B-D7BBAA0EDCE1}"/>
              </a:ext>
            </a:extLst>
          </p:cNvPr>
          <p:cNvSpPr txBox="1">
            <a:spLocks noGrp="1"/>
          </p:cNvSpPr>
          <p:nvPr>
            <p:ph type="title" hasCustomPrompt="1"/>
          </p:nvPr>
        </p:nvSpPr>
        <p:spPr>
          <a:xfrm>
            <a:off x="223069" y="208805"/>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7" name="Google Shape;341;g610ef0e5f8_7_79">
            <a:extLst>
              <a:ext uri="{FF2B5EF4-FFF2-40B4-BE49-F238E27FC236}">
                <a16:creationId xmlns:a16="http://schemas.microsoft.com/office/drawing/2014/main" id="{5FCA3DDD-8B9B-4505-89D7-BADFC35A63E2}"/>
              </a:ext>
            </a:extLst>
          </p:cNvPr>
          <p:cNvPicPr preferRelativeResize="0"/>
          <p:nvPr userDrawn="1"/>
        </p:nvPicPr>
        <p:blipFill rotWithShape="1">
          <a:blip r:embed="rId3">
            <a:alphaModFix/>
          </a:blip>
          <a:srcRect/>
          <a:stretch/>
        </p:blipFill>
        <p:spPr>
          <a:xfrm>
            <a:off x="8173122" y="578221"/>
            <a:ext cx="886406" cy="661845"/>
          </a:xfrm>
          <a:prstGeom prst="rect">
            <a:avLst/>
          </a:prstGeom>
          <a:noFill/>
          <a:ln>
            <a:noFill/>
          </a:ln>
        </p:spPr>
      </p:pic>
    </p:spTree>
    <p:extLst>
      <p:ext uri="{BB962C8B-B14F-4D97-AF65-F5344CB8AC3E}">
        <p14:creationId xmlns:p14="http://schemas.microsoft.com/office/powerpoint/2010/main" val="7382742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8578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8_Custom Layout" preserve="1" userDrawn="1">
  <p:cSld name="8_Custom Layout">
    <p:spTree>
      <p:nvGrpSpPr>
        <p:cNvPr id="1" name="Shape 353"/>
        <p:cNvGrpSpPr/>
        <p:nvPr/>
      </p:nvGrpSpPr>
      <p:grpSpPr>
        <a:xfrm>
          <a:off x="0" y="0"/>
          <a:ext cx="0" cy="0"/>
          <a:chOff x="0" y="0"/>
          <a:chExt cx="0" cy="0"/>
        </a:xfrm>
      </p:grpSpPr>
      <p:pic>
        <p:nvPicPr>
          <p:cNvPr id="354" name="Google Shape;354;g610ef0e5f8_7_96"/>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6" name="Google Shape;334;g610ef0e5f8_7_74">
            <a:extLst>
              <a:ext uri="{FF2B5EF4-FFF2-40B4-BE49-F238E27FC236}">
                <a16:creationId xmlns:a16="http://schemas.microsoft.com/office/drawing/2014/main" id="{D28C530E-D30E-4B52-A75C-BC82B236C818}"/>
              </a:ext>
            </a:extLst>
          </p:cNvPr>
          <p:cNvSpPr txBox="1">
            <a:spLocks noGrp="1"/>
          </p:cNvSpPr>
          <p:nvPr>
            <p:ph type="title" hasCustomPrompt="1"/>
          </p:nvPr>
        </p:nvSpPr>
        <p:spPr>
          <a:xfrm>
            <a:off x="0" y="2262190"/>
            <a:ext cx="9144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7" name="Google Shape;324;g610ef0e5f8_7_63">
            <a:extLst>
              <a:ext uri="{FF2B5EF4-FFF2-40B4-BE49-F238E27FC236}">
                <a16:creationId xmlns:a16="http://schemas.microsoft.com/office/drawing/2014/main" id="{28068D4B-CDE3-424F-938D-E2B5ABA08201}"/>
              </a:ext>
            </a:extLst>
          </p:cNvPr>
          <p:cNvPicPr preferRelativeResize="0"/>
          <p:nvPr userDrawn="1"/>
        </p:nvPicPr>
        <p:blipFill rotWithShape="1">
          <a:blip r:embed="rId3">
            <a:alphaModFix/>
          </a:blip>
          <a:srcRect/>
          <a:stretch/>
        </p:blipFill>
        <p:spPr>
          <a:xfrm>
            <a:off x="7998342" y="6029259"/>
            <a:ext cx="954636" cy="703480"/>
          </a:xfrm>
          <a:prstGeom prst="rect">
            <a:avLst/>
          </a:prstGeom>
          <a:noFill/>
          <a:ln>
            <a:noFill/>
          </a:ln>
        </p:spPr>
      </p:pic>
    </p:spTree>
    <p:extLst>
      <p:ext uri="{BB962C8B-B14F-4D97-AF65-F5344CB8AC3E}">
        <p14:creationId xmlns:p14="http://schemas.microsoft.com/office/powerpoint/2010/main" val="11191375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5_Title and Content" preserve="1" userDrawn="1">
  <p:cSld name="8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6" y="2"/>
            <a:ext cx="9143989"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23069" y="208805"/>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Picture 9">
            <a:extLst>
              <a:ext uri="{FF2B5EF4-FFF2-40B4-BE49-F238E27FC236}">
                <a16:creationId xmlns:a16="http://schemas.microsoft.com/office/drawing/2014/main" id="{BA0DB279-D903-46D0-B2F0-6B1104B391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5001" y="6185080"/>
            <a:ext cx="857291" cy="486318"/>
          </a:xfrm>
          <a:prstGeom prst="rect">
            <a:avLst/>
          </a:prstGeom>
        </p:spPr>
      </p:pic>
      <p:pic>
        <p:nvPicPr>
          <p:cNvPr id="7" name="Google Shape;341;g610ef0e5f8_7_79">
            <a:extLst>
              <a:ext uri="{FF2B5EF4-FFF2-40B4-BE49-F238E27FC236}">
                <a16:creationId xmlns:a16="http://schemas.microsoft.com/office/drawing/2014/main" id="{33734E34-94E0-465B-8FE4-E8599916CC0E}"/>
              </a:ext>
            </a:extLst>
          </p:cNvPr>
          <p:cNvPicPr preferRelativeResize="0"/>
          <p:nvPr userDrawn="1"/>
        </p:nvPicPr>
        <p:blipFill rotWithShape="1">
          <a:blip r:embed="rId4">
            <a:alphaModFix/>
          </a:blip>
          <a:srcRect/>
          <a:stretch/>
        </p:blipFill>
        <p:spPr>
          <a:xfrm>
            <a:off x="8173122" y="578221"/>
            <a:ext cx="886406" cy="661845"/>
          </a:xfrm>
          <a:prstGeom prst="rect">
            <a:avLst/>
          </a:prstGeom>
          <a:noFill/>
          <a:ln>
            <a:noFill/>
          </a:ln>
        </p:spPr>
      </p:pic>
    </p:spTree>
    <p:extLst>
      <p:ext uri="{BB962C8B-B14F-4D97-AF65-F5344CB8AC3E}">
        <p14:creationId xmlns:p14="http://schemas.microsoft.com/office/powerpoint/2010/main" val="35764408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5_Custom Layout" preserve="1" userDrawn="1">
  <p:cSld name="5_Custom Layout">
    <p:spTree>
      <p:nvGrpSpPr>
        <p:cNvPr id="1" name="Shape 320"/>
        <p:cNvGrpSpPr/>
        <p:nvPr/>
      </p:nvGrpSpPr>
      <p:grpSpPr>
        <a:xfrm>
          <a:off x="0" y="0"/>
          <a:ext cx="0" cy="0"/>
          <a:chOff x="0" y="0"/>
          <a:chExt cx="0" cy="0"/>
        </a:xfrm>
      </p:grpSpPr>
      <p:pic>
        <p:nvPicPr>
          <p:cNvPr id="321" name="Google Shape;321;g610ef0e5f8_7_63"/>
          <p:cNvPicPr preferRelativeResize="0"/>
          <p:nvPr userDrawn="1"/>
        </p:nvPicPr>
        <p:blipFill rotWithShape="1">
          <a:blip r:embed="rId2">
            <a:alphaModFix/>
          </a:blip>
          <a:srcRect/>
          <a:stretch/>
        </p:blipFill>
        <p:spPr>
          <a:xfrm>
            <a:off x="0" y="0"/>
            <a:ext cx="9144000" cy="6858000"/>
          </a:xfrm>
          <a:prstGeom prst="rect">
            <a:avLst/>
          </a:prstGeom>
          <a:noFill/>
          <a:ln>
            <a:noFill/>
          </a:ln>
        </p:spPr>
      </p:pic>
      <p:pic>
        <p:nvPicPr>
          <p:cNvPr id="324" name="Google Shape;324;g610ef0e5f8_7_63"/>
          <p:cNvPicPr preferRelativeResize="0"/>
          <p:nvPr/>
        </p:nvPicPr>
        <p:blipFill rotWithShape="1">
          <a:blip r:embed="rId3">
            <a:alphaModFix/>
          </a:blip>
          <a:srcRect/>
          <a:stretch/>
        </p:blipFill>
        <p:spPr>
          <a:xfrm>
            <a:off x="7998342" y="6029259"/>
            <a:ext cx="954636" cy="703480"/>
          </a:xfrm>
          <a:prstGeom prst="rect">
            <a:avLst/>
          </a:prstGeom>
          <a:noFill/>
          <a:ln>
            <a:noFill/>
          </a:ln>
        </p:spPr>
      </p:pic>
      <p:sp>
        <p:nvSpPr>
          <p:cNvPr id="5" name="Google Shape;334;g610ef0e5f8_7_74">
            <a:extLst>
              <a:ext uri="{FF2B5EF4-FFF2-40B4-BE49-F238E27FC236}">
                <a16:creationId xmlns:a16="http://schemas.microsoft.com/office/drawing/2014/main" id="{4EC3E993-4BBD-4AC9-BAE5-E03FBF43BC63}"/>
              </a:ext>
            </a:extLst>
          </p:cNvPr>
          <p:cNvSpPr txBox="1">
            <a:spLocks/>
          </p:cNvSpPr>
          <p:nvPr userDrawn="1"/>
        </p:nvSpPr>
        <p:spPr>
          <a:xfrm>
            <a:off x="0" y="2951999"/>
            <a:ext cx="9144000" cy="703480"/>
          </a:xfrm>
          <a:prstGeom prst="rect">
            <a:avLst/>
          </a:prstGeom>
          <a:noFill/>
          <a:ln>
            <a:noFill/>
          </a:ln>
        </p:spPr>
        <p:txBody>
          <a:bodyPr spcFirstLastPara="1" vert="horz" wrap="square" lIns="0" tIns="0" rIns="0" bIns="0" rtlCol="0" anchor="t" anchorCtr="0">
            <a:no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useo Slab 500" panose="02000000000000000000" charset="0"/>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2700">
              <a:latin typeface="+mn-lt"/>
            </a:endParaRPr>
          </a:p>
        </p:txBody>
      </p:sp>
      <p:sp>
        <p:nvSpPr>
          <p:cNvPr id="6" name="Google Shape;334;g610ef0e5f8_7_74">
            <a:extLst>
              <a:ext uri="{FF2B5EF4-FFF2-40B4-BE49-F238E27FC236}">
                <a16:creationId xmlns:a16="http://schemas.microsoft.com/office/drawing/2014/main" id="{CA93D8CA-20C6-4DFC-9BDF-8747C75870A7}"/>
              </a:ext>
            </a:extLst>
          </p:cNvPr>
          <p:cNvSpPr txBox="1">
            <a:spLocks noGrp="1"/>
          </p:cNvSpPr>
          <p:nvPr>
            <p:ph type="title" hasCustomPrompt="1"/>
          </p:nvPr>
        </p:nvSpPr>
        <p:spPr>
          <a:xfrm>
            <a:off x="0" y="2262190"/>
            <a:ext cx="9144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344227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5_Title and Content" preserve="1" userDrawn="1">
  <p:cSld name="5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6" y="2"/>
            <a:ext cx="9143989"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23069" y="208805"/>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8173122" y="578221"/>
            <a:ext cx="886406" cy="661845"/>
          </a:xfrm>
          <a:prstGeom prst="rect">
            <a:avLst/>
          </a:prstGeom>
          <a:noFill/>
          <a:ln>
            <a:noFill/>
          </a:ln>
        </p:spPr>
      </p:pic>
    </p:spTree>
    <p:extLst>
      <p:ext uri="{BB962C8B-B14F-4D97-AF65-F5344CB8AC3E}">
        <p14:creationId xmlns:p14="http://schemas.microsoft.com/office/powerpoint/2010/main" val="24304809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7_Title and Content">
  <p:cSld name="9_Title and Content">
    <p:spTree>
      <p:nvGrpSpPr>
        <p:cNvPr id="1" name="Shape 523"/>
        <p:cNvGrpSpPr/>
        <p:nvPr/>
      </p:nvGrpSpPr>
      <p:grpSpPr>
        <a:xfrm>
          <a:off x="0" y="0"/>
          <a:ext cx="0" cy="0"/>
          <a:chOff x="0" y="0"/>
          <a:chExt cx="0" cy="0"/>
        </a:xfrm>
      </p:grpSpPr>
      <p:pic>
        <p:nvPicPr>
          <p:cNvPr id="524" name="Google Shape;524;p98"/>
          <p:cNvPicPr preferRelativeResize="0"/>
          <p:nvPr/>
        </p:nvPicPr>
        <p:blipFill rotWithShape="1">
          <a:blip r:embed="rId2">
            <a:alphaModFix/>
          </a:blip>
          <a:srcRect/>
          <a:stretch/>
        </p:blipFill>
        <p:spPr>
          <a:xfrm>
            <a:off x="9" y="0"/>
            <a:ext cx="9143983" cy="1371596"/>
          </a:xfrm>
          <a:prstGeom prst="rect">
            <a:avLst/>
          </a:prstGeom>
          <a:noFill/>
          <a:ln>
            <a:noFill/>
          </a:ln>
        </p:spPr>
      </p:pic>
      <p:sp>
        <p:nvSpPr>
          <p:cNvPr id="525" name="Google Shape;525;p98"/>
          <p:cNvSpPr txBox="1">
            <a:spLocks noGrp="1"/>
          </p:cNvSpPr>
          <p:nvPr>
            <p:ph type="title"/>
          </p:nvPr>
        </p:nvSpPr>
        <p:spPr>
          <a:xfrm>
            <a:off x="223070" y="320883"/>
            <a:ext cx="6700909" cy="52715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6" name="Google Shape;526;p98"/>
          <p:cNvSpPr txBox="1">
            <a:spLocks noGrp="1"/>
          </p:cNvSpPr>
          <p:nvPr>
            <p:ph type="body" idx="1"/>
          </p:nvPr>
        </p:nvSpPr>
        <p:spPr>
          <a:xfrm>
            <a:off x="628650" y="1825625"/>
            <a:ext cx="7886700" cy="4351338"/>
          </a:xfrm>
          <a:prstGeom prst="rect">
            <a:avLst/>
          </a:prstGeom>
          <a:noFill/>
          <a:ln>
            <a:noFill/>
          </a:ln>
        </p:spPr>
        <p:txBody>
          <a:bodyPr spcFirstLastPara="1" wrap="square" lIns="0" tIns="0" rIns="0" bIns="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27" name="Google Shape;527;p98"/>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528" name="Google Shape;528;p98"/>
          <p:cNvPicPr preferRelativeResize="0"/>
          <p:nvPr/>
        </p:nvPicPr>
        <p:blipFill rotWithShape="1">
          <a:blip r:embed="rId3">
            <a:alphaModFix/>
          </a:blip>
          <a:srcRect/>
          <a:stretch/>
        </p:blipFill>
        <p:spPr>
          <a:xfrm>
            <a:off x="6923978" y="884445"/>
            <a:ext cx="2006556" cy="337336"/>
          </a:xfrm>
          <a:prstGeom prst="rect">
            <a:avLst/>
          </a:prstGeom>
          <a:noFill/>
          <a:ln>
            <a:noFill/>
          </a:ln>
        </p:spPr>
      </p:pic>
    </p:spTree>
    <p:extLst>
      <p:ext uri="{BB962C8B-B14F-4D97-AF65-F5344CB8AC3E}">
        <p14:creationId xmlns:p14="http://schemas.microsoft.com/office/powerpoint/2010/main" val="2856138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
        <p:cNvGrpSpPr/>
        <p:nvPr/>
      </p:nvGrpSpPr>
      <p:grpSpPr>
        <a:xfrm>
          <a:off x="0" y="0"/>
          <a:ext cx="0" cy="0"/>
          <a:chOff x="0" y="0"/>
          <a:chExt cx="0" cy="0"/>
        </a:xfrm>
      </p:grpSpPr>
      <p:pic>
        <p:nvPicPr>
          <p:cNvPr id="23" name="Google Shape;23;p4"/>
          <p:cNvPicPr preferRelativeResize="0"/>
          <p:nvPr/>
        </p:nvPicPr>
        <p:blipFill rotWithShape="1">
          <a:blip r:embed="rId2">
            <a:alphaModFix/>
          </a:blip>
          <a:srcRect/>
          <a:stretch/>
        </p:blipFill>
        <p:spPr>
          <a:xfrm>
            <a:off x="0" y="0"/>
            <a:ext cx="9144000" cy="1371600"/>
          </a:xfrm>
          <a:prstGeom prst="rect">
            <a:avLst/>
          </a:prstGeom>
          <a:noFill/>
          <a:ln>
            <a:noFill/>
          </a:ln>
        </p:spPr>
      </p:pic>
      <p:sp>
        <p:nvSpPr>
          <p:cNvPr id="24" name="Google Shape;24;p4"/>
          <p:cNvSpPr txBox="1">
            <a:spLocks noGrp="1"/>
          </p:cNvSpPr>
          <p:nvPr>
            <p:ph type="body" idx="1"/>
          </p:nvPr>
        </p:nvSpPr>
        <p:spPr>
          <a:xfrm>
            <a:off x="628650" y="1825625"/>
            <a:ext cx="7886700" cy="4351200"/>
          </a:xfrm>
          <a:prstGeom prst="rect">
            <a:avLst/>
          </a:prstGeom>
          <a:noFill/>
          <a:ln>
            <a:noFill/>
          </a:ln>
        </p:spPr>
        <p:txBody>
          <a:bodyPr spcFirstLastPara="1" wrap="square" lIns="0" tIns="0" rIns="0" bIns="0" anchor="t" anchorCtr="0">
            <a:noAutofit/>
          </a:bodyPr>
          <a:lstStyle>
            <a:lvl1pPr marL="342892" lvl="0" indent="-257168" algn="l">
              <a:lnSpc>
                <a:spcPct val="90000"/>
              </a:lnSpc>
              <a:spcBef>
                <a:spcPts val="750"/>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5"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25" name="Google Shape;25;p4"/>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26" name="Google Shape;26;p4"/>
          <p:cNvPicPr preferRelativeResize="0"/>
          <p:nvPr/>
        </p:nvPicPr>
        <p:blipFill rotWithShape="1">
          <a:blip r:embed="rId3">
            <a:alphaModFix/>
          </a:blip>
          <a:srcRect l="3908" r="3899"/>
          <a:stretch/>
        </p:blipFill>
        <p:spPr>
          <a:xfrm>
            <a:off x="6923978" y="870159"/>
            <a:ext cx="2006556" cy="365917"/>
          </a:xfrm>
          <a:prstGeom prst="rect">
            <a:avLst/>
          </a:prstGeom>
          <a:noFill/>
          <a:ln>
            <a:noFill/>
          </a:ln>
        </p:spPr>
      </p:pic>
      <p:sp>
        <p:nvSpPr>
          <p:cNvPr id="27" name="Google Shape;27;p4"/>
          <p:cNvSpPr txBox="1">
            <a:spLocks noGrp="1"/>
          </p:cNvSpPr>
          <p:nvPr>
            <p:ph type="title"/>
          </p:nvPr>
        </p:nvSpPr>
        <p:spPr>
          <a:xfrm>
            <a:off x="223069" y="320883"/>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195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6_Title and Content" preserve="1" userDrawn="1">
  <p:cSld name="6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8" y="2"/>
            <a:ext cx="9143982" cy="1371597"/>
          </a:xfrm>
          <a:prstGeom prst="rect">
            <a:avLst/>
          </a:prstGeom>
          <a:noFill/>
          <a:ln>
            <a:noFill/>
          </a:ln>
        </p:spPr>
      </p:pic>
      <p:sp>
        <p:nvSpPr>
          <p:cNvPr id="338" name="Google Shape;338;g610ef0e5f8_7_79"/>
          <p:cNvSpPr txBox="1">
            <a:spLocks noGrp="1"/>
          </p:cNvSpPr>
          <p:nvPr>
            <p:ph type="title" hasCustomPrompt="1"/>
          </p:nvPr>
        </p:nvSpPr>
        <p:spPr>
          <a:xfrm>
            <a:off x="223069" y="208805"/>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53F974C6-5AFF-454D-85EA-2C7DDCEECAEB}"/>
              </a:ext>
            </a:extLst>
          </p:cNvPr>
          <p:cNvPicPr preferRelativeResize="0"/>
          <p:nvPr userDrawn="1"/>
        </p:nvPicPr>
        <p:blipFill rotWithShape="1">
          <a:blip r:embed="rId3">
            <a:alphaModFix/>
          </a:blip>
          <a:srcRect/>
          <a:stretch/>
        </p:blipFill>
        <p:spPr>
          <a:xfrm>
            <a:off x="8173122" y="578221"/>
            <a:ext cx="886406" cy="661845"/>
          </a:xfrm>
          <a:prstGeom prst="rect">
            <a:avLst/>
          </a:prstGeom>
          <a:noFill/>
          <a:ln>
            <a:noFill/>
          </a:ln>
        </p:spPr>
      </p:pic>
    </p:spTree>
    <p:extLst>
      <p:ext uri="{BB962C8B-B14F-4D97-AF65-F5344CB8AC3E}">
        <p14:creationId xmlns:p14="http://schemas.microsoft.com/office/powerpoint/2010/main" val="18135613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Custom Layout" preserve="1" userDrawn="1">
  <p:cSld name="1_Custom Layout">
    <p:spTree>
      <p:nvGrpSpPr>
        <p:cNvPr id="1" name="Shape 282"/>
        <p:cNvGrpSpPr/>
        <p:nvPr/>
      </p:nvGrpSpPr>
      <p:grpSpPr>
        <a:xfrm>
          <a:off x="0" y="0"/>
          <a:ext cx="0" cy="0"/>
          <a:chOff x="0" y="0"/>
          <a:chExt cx="0" cy="0"/>
        </a:xfrm>
      </p:grpSpPr>
      <p:pic>
        <p:nvPicPr>
          <p:cNvPr id="283" name="Google Shape;283;g610ef0e5f8_7_19"/>
          <p:cNvPicPr preferRelativeResize="0"/>
          <p:nvPr userDrawn="1"/>
        </p:nvPicPr>
        <p:blipFill rotWithShape="1">
          <a:blip r:embed="rId2">
            <a:alphaModFix/>
          </a:blip>
          <a:srcRect/>
          <a:stretch/>
        </p:blipFill>
        <p:spPr>
          <a:xfrm>
            <a:off x="0" y="0"/>
            <a:ext cx="9144000" cy="6858000"/>
          </a:xfrm>
          <a:prstGeom prst="rect">
            <a:avLst/>
          </a:prstGeom>
          <a:noFill/>
          <a:ln>
            <a:noFill/>
          </a:ln>
        </p:spPr>
      </p:pic>
      <p:pic>
        <p:nvPicPr>
          <p:cNvPr id="7" name="Google Shape;324;g610ef0e5f8_7_63">
            <a:extLst>
              <a:ext uri="{FF2B5EF4-FFF2-40B4-BE49-F238E27FC236}">
                <a16:creationId xmlns:a16="http://schemas.microsoft.com/office/drawing/2014/main" id="{B65280C0-F653-49D3-A3B4-42B1EF81C564}"/>
              </a:ext>
            </a:extLst>
          </p:cNvPr>
          <p:cNvPicPr preferRelativeResize="0"/>
          <p:nvPr userDrawn="1"/>
        </p:nvPicPr>
        <p:blipFill rotWithShape="1">
          <a:blip r:embed="rId3">
            <a:alphaModFix/>
          </a:blip>
          <a:srcRect/>
          <a:stretch/>
        </p:blipFill>
        <p:spPr>
          <a:xfrm>
            <a:off x="8094035" y="6039891"/>
            <a:ext cx="954636" cy="703480"/>
          </a:xfrm>
          <a:prstGeom prst="rect">
            <a:avLst/>
          </a:prstGeom>
          <a:noFill/>
          <a:ln>
            <a:noFill/>
          </a:ln>
        </p:spPr>
      </p:pic>
      <p:sp>
        <p:nvSpPr>
          <p:cNvPr id="8" name="Google Shape;334;g610ef0e5f8_7_74">
            <a:extLst>
              <a:ext uri="{FF2B5EF4-FFF2-40B4-BE49-F238E27FC236}">
                <a16:creationId xmlns:a16="http://schemas.microsoft.com/office/drawing/2014/main" id="{86E3104F-298B-440D-8915-44ACC0A27AE3}"/>
              </a:ext>
            </a:extLst>
          </p:cNvPr>
          <p:cNvSpPr txBox="1">
            <a:spLocks noGrp="1"/>
          </p:cNvSpPr>
          <p:nvPr>
            <p:ph type="title" hasCustomPrompt="1"/>
          </p:nvPr>
        </p:nvSpPr>
        <p:spPr>
          <a:xfrm>
            <a:off x="0" y="2541181"/>
            <a:ext cx="9144000" cy="1339703"/>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16757521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7C27AD28-6D6E-A3A2-257F-F15583F647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93699" y="6044682"/>
            <a:ext cx="1108903" cy="644242"/>
          </a:xfrm>
          <a:prstGeom prst="rect">
            <a:avLst/>
          </a:prstGeom>
        </p:spPr>
      </p:pic>
      <p:cxnSp>
        <p:nvCxnSpPr>
          <p:cNvPr id="4" name="Straight Connector 3">
            <a:extLst>
              <a:ext uri="{FF2B5EF4-FFF2-40B4-BE49-F238E27FC236}">
                <a16:creationId xmlns:a16="http://schemas.microsoft.com/office/drawing/2014/main" id="{D74E7E34-6047-DA44-BD8B-65124597B24E}"/>
              </a:ext>
            </a:extLst>
          </p:cNvPr>
          <p:cNvCxnSpPr>
            <a:cxnSpLocks/>
          </p:cNvCxnSpPr>
          <p:nvPr userDrawn="1"/>
        </p:nvCxnSpPr>
        <p:spPr>
          <a:xfrm>
            <a:off x="213035" y="772996"/>
            <a:ext cx="8717930" cy="0"/>
          </a:xfrm>
          <a:prstGeom prst="line">
            <a:avLst/>
          </a:prstGeom>
          <a:ln w="57150">
            <a:solidFill>
              <a:schemeClr val="bg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651956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5_Title and Content" preserve="1" userDrawn="1">
  <p:cSld name="5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6" y="2"/>
            <a:ext cx="9143989"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23069" y="208805"/>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8173122" y="578221"/>
            <a:ext cx="886406" cy="661845"/>
          </a:xfrm>
          <a:prstGeom prst="rect">
            <a:avLst/>
          </a:prstGeom>
          <a:noFill/>
          <a:ln>
            <a:noFill/>
          </a:ln>
        </p:spPr>
      </p:pic>
    </p:spTree>
    <p:extLst>
      <p:ext uri="{BB962C8B-B14F-4D97-AF65-F5344CB8AC3E}">
        <p14:creationId xmlns:p14="http://schemas.microsoft.com/office/powerpoint/2010/main" val="24304809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5_Custom Layout" preserve="1" userDrawn="1">
  <p:cSld name="5_Custom Layout">
    <p:spTree>
      <p:nvGrpSpPr>
        <p:cNvPr id="1" name="Shape 320"/>
        <p:cNvGrpSpPr/>
        <p:nvPr/>
      </p:nvGrpSpPr>
      <p:grpSpPr>
        <a:xfrm>
          <a:off x="0" y="0"/>
          <a:ext cx="0" cy="0"/>
          <a:chOff x="0" y="0"/>
          <a:chExt cx="0" cy="0"/>
        </a:xfrm>
      </p:grpSpPr>
      <p:pic>
        <p:nvPicPr>
          <p:cNvPr id="321" name="Google Shape;321;g610ef0e5f8_7_63"/>
          <p:cNvPicPr preferRelativeResize="0"/>
          <p:nvPr userDrawn="1"/>
        </p:nvPicPr>
        <p:blipFill rotWithShape="1">
          <a:blip r:embed="rId2">
            <a:alphaModFix/>
          </a:blip>
          <a:srcRect/>
          <a:stretch/>
        </p:blipFill>
        <p:spPr>
          <a:xfrm>
            <a:off x="0" y="0"/>
            <a:ext cx="9144000" cy="6858000"/>
          </a:xfrm>
          <a:prstGeom prst="rect">
            <a:avLst/>
          </a:prstGeom>
          <a:noFill/>
          <a:ln>
            <a:noFill/>
          </a:ln>
        </p:spPr>
      </p:pic>
      <p:pic>
        <p:nvPicPr>
          <p:cNvPr id="324" name="Google Shape;324;g610ef0e5f8_7_63"/>
          <p:cNvPicPr preferRelativeResize="0"/>
          <p:nvPr/>
        </p:nvPicPr>
        <p:blipFill rotWithShape="1">
          <a:blip r:embed="rId3">
            <a:alphaModFix/>
          </a:blip>
          <a:srcRect/>
          <a:stretch/>
        </p:blipFill>
        <p:spPr>
          <a:xfrm>
            <a:off x="7998342" y="6029259"/>
            <a:ext cx="954636" cy="703480"/>
          </a:xfrm>
          <a:prstGeom prst="rect">
            <a:avLst/>
          </a:prstGeom>
          <a:noFill/>
          <a:ln>
            <a:noFill/>
          </a:ln>
        </p:spPr>
      </p:pic>
      <p:sp>
        <p:nvSpPr>
          <p:cNvPr id="5" name="Google Shape;334;g610ef0e5f8_7_74">
            <a:extLst>
              <a:ext uri="{FF2B5EF4-FFF2-40B4-BE49-F238E27FC236}">
                <a16:creationId xmlns:a16="http://schemas.microsoft.com/office/drawing/2014/main" id="{4EC3E993-4BBD-4AC9-BAE5-E03FBF43BC63}"/>
              </a:ext>
            </a:extLst>
          </p:cNvPr>
          <p:cNvSpPr txBox="1">
            <a:spLocks/>
          </p:cNvSpPr>
          <p:nvPr userDrawn="1"/>
        </p:nvSpPr>
        <p:spPr>
          <a:xfrm>
            <a:off x="0" y="2951999"/>
            <a:ext cx="9144000" cy="703480"/>
          </a:xfrm>
          <a:prstGeom prst="rect">
            <a:avLst/>
          </a:prstGeom>
          <a:noFill/>
          <a:ln>
            <a:noFill/>
          </a:ln>
        </p:spPr>
        <p:txBody>
          <a:bodyPr spcFirstLastPara="1" vert="horz" wrap="square" lIns="0" tIns="0" rIns="0" bIns="0" rtlCol="0" anchor="t" anchorCtr="0">
            <a:no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useo Slab 500" panose="02000000000000000000" charset="0"/>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2700">
              <a:latin typeface="+mn-lt"/>
            </a:endParaRPr>
          </a:p>
        </p:txBody>
      </p:sp>
      <p:sp>
        <p:nvSpPr>
          <p:cNvPr id="6" name="Google Shape;334;g610ef0e5f8_7_74">
            <a:extLst>
              <a:ext uri="{FF2B5EF4-FFF2-40B4-BE49-F238E27FC236}">
                <a16:creationId xmlns:a16="http://schemas.microsoft.com/office/drawing/2014/main" id="{CA93D8CA-20C6-4DFC-9BDF-8747C75870A7}"/>
              </a:ext>
            </a:extLst>
          </p:cNvPr>
          <p:cNvSpPr txBox="1">
            <a:spLocks noGrp="1"/>
          </p:cNvSpPr>
          <p:nvPr>
            <p:ph type="title" hasCustomPrompt="1"/>
          </p:nvPr>
        </p:nvSpPr>
        <p:spPr>
          <a:xfrm>
            <a:off x="0" y="2262190"/>
            <a:ext cx="9144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344227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5_Title and Content" preserve="1" userDrawn="1">
  <p:cSld name="5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7" y="3"/>
            <a:ext cx="9143989"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23069" y="208805"/>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8173123" y="578221"/>
            <a:ext cx="886406" cy="661845"/>
          </a:xfrm>
          <a:prstGeom prst="rect">
            <a:avLst/>
          </a:prstGeom>
          <a:noFill/>
          <a:ln>
            <a:noFill/>
          </a:ln>
        </p:spPr>
      </p:pic>
    </p:spTree>
    <p:extLst>
      <p:ext uri="{BB962C8B-B14F-4D97-AF65-F5344CB8AC3E}">
        <p14:creationId xmlns:p14="http://schemas.microsoft.com/office/powerpoint/2010/main" val="23824024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5_Title and Content" preserve="1" userDrawn="1">
  <p:cSld name="5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6" y="2"/>
            <a:ext cx="9143989"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23069" y="208805"/>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8173122" y="578221"/>
            <a:ext cx="886406" cy="661845"/>
          </a:xfrm>
          <a:prstGeom prst="rect">
            <a:avLst/>
          </a:prstGeom>
          <a:noFill/>
          <a:ln>
            <a:noFill/>
          </a:ln>
        </p:spPr>
      </p:pic>
    </p:spTree>
    <p:extLst>
      <p:ext uri="{BB962C8B-B14F-4D97-AF65-F5344CB8AC3E}">
        <p14:creationId xmlns:p14="http://schemas.microsoft.com/office/powerpoint/2010/main" val="2430480958"/>
      </p:ext>
    </p:extLst>
  </p:cSld>
  <p:clrMapOvr>
    <a:masterClrMapping/>
  </p:clrMapOvr>
  <p:transition spd="slow" advTm="0"/>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5_Title and Content">
  <p:cSld name="9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6" y="2"/>
            <a:ext cx="9143989" cy="1371597"/>
          </a:xfrm>
          <a:prstGeom prst="rect">
            <a:avLst/>
          </a:prstGeom>
          <a:noFill/>
          <a:ln>
            <a:noFill/>
          </a:ln>
        </p:spPr>
      </p:pic>
      <p:sp>
        <p:nvSpPr>
          <p:cNvPr id="327" name="Google Shape;327;g610ef0e5f8_7_68"/>
          <p:cNvSpPr txBox="1">
            <a:spLocks noGrp="1"/>
          </p:cNvSpPr>
          <p:nvPr>
            <p:ph type="title"/>
          </p:nvPr>
        </p:nvSpPr>
        <p:spPr>
          <a:xfrm>
            <a:off x="223069" y="320883"/>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1950" b="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8" name="Google Shape;328;g610ef0e5f8_7_68"/>
          <p:cNvSpPr txBox="1">
            <a:spLocks noGrp="1"/>
          </p:cNvSpPr>
          <p:nvPr>
            <p:ph type="body" idx="1"/>
          </p:nvPr>
        </p:nvSpPr>
        <p:spPr>
          <a:xfrm>
            <a:off x="628650" y="1825625"/>
            <a:ext cx="7886700" cy="4351200"/>
          </a:xfrm>
          <a:prstGeom prst="rect">
            <a:avLst/>
          </a:prstGeom>
          <a:noFill/>
          <a:ln>
            <a:noFill/>
          </a:ln>
        </p:spPr>
        <p:txBody>
          <a:bodyPr spcFirstLastPara="1" wrap="square" lIns="0" tIns="0" rIns="0" bIns="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29" name="Google Shape;329;g610ef0e5f8_7_68"/>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endParaRPr lang="en-US"/>
          </a:p>
        </p:txBody>
      </p:sp>
      <p:pic>
        <p:nvPicPr>
          <p:cNvPr id="330" name="Google Shape;330;g610ef0e5f8_7_68"/>
          <p:cNvPicPr preferRelativeResize="0"/>
          <p:nvPr/>
        </p:nvPicPr>
        <p:blipFill rotWithShape="1">
          <a:blip r:embed="rId3">
            <a:alphaModFix/>
          </a:blip>
          <a:srcRect/>
          <a:stretch/>
        </p:blipFill>
        <p:spPr>
          <a:xfrm>
            <a:off x="7883976" y="432824"/>
            <a:ext cx="1108249" cy="692450"/>
          </a:xfrm>
          <a:prstGeom prst="rect">
            <a:avLst/>
          </a:prstGeom>
          <a:noFill/>
          <a:ln>
            <a:noFill/>
          </a:ln>
        </p:spPr>
      </p:pic>
    </p:spTree>
    <p:extLst>
      <p:ext uri="{BB962C8B-B14F-4D97-AF65-F5344CB8AC3E}">
        <p14:creationId xmlns:p14="http://schemas.microsoft.com/office/powerpoint/2010/main" val="3009195638"/>
      </p:ext>
    </p:extLst>
  </p:cSld>
  <p:clrMapOvr>
    <a:masterClrMapping/>
  </p:clrMapOvr>
  <p:transition spd="slow" advTm="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8"/>
        <p:cNvGrpSpPr/>
        <p:nvPr/>
      </p:nvGrpSpPr>
      <p:grpSpPr>
        <a:xfrm>
          <a:off x="0" y="0"/>
          <a:ext cx="0" cy="0"/>
          <a:chOff x="0" y="0"/>
          <a:chExt cx="0" cy="0"/>
        </a:xfrm>
      </p:grpSpPr>
      <p:pic>
        <p:nvPicPr>
          <p:cNvPr id="29" name="Google Shape;29;p5"/>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0" name="Google Shape;30;p5"/>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lt1"/>
                </a:solidFill>
                <a:latin typeface="Calibri"/>
                <a:ea typeface="Calibri"/>
                <a:cs typeface="Calibri"/>
                <a:sym typeface="Calibri"/>
              </a:defRPr>
            </a:lvl1pPr>
            <a:lvl2pPr marL="0" lvl="1" indent="0" algn="r">
              <a:spcBef>
                <a:spcPts val="0"/>
              </a:spcBef>
              <a:buNone/>
              <a:defRPr sz="900" b="0" i="0" u="none" strike="noStrike" cap="none">
                <a:solidFill>
                  <a:schemeClr val="lt1"/>
                </a:solidFill>
                <a:latin typeface="Calibri"/>
                <a:ea typeface="Calibri"/>
                <a:cs typeface="Calibri"/>
                <a:sym typeface="Calibri"/>
              </a:defRPr>
            </a:lvl2pPr>
            <a:lvl3pPr marL="0" lvl="2" indent="0" algn="r">
              <a:spcBef>
                <a:spcPts val="0"/>
              </a:spcBef>
              <a:buNone/>
              <a:defRPr sz="900" b="0" i="0" u="none" strike="noStrike" cap="none">
                <a:solidFill>
                  <a:schemeClr val="lt1"/>
                </a:solidFill>
                <a:latin typeface="Calibri"/>
                <a:ea typeface="Calibri"/>
                <a:cs typeface="Calibri"/>
                <a:sym typeface="Calibri"/>
              </a:defRPr>
            </a:lvl3pPr>
            <a:lvl4pPr marL="0" lvl="3" indent="0" algn="r">
              <a:spcBef>
                <a:spcPts val="0"/>
              </a:spcBef>
              <a:buNone/>
              <a:defRPr sz="900" b="0" i="0" u="none" strike="noStrike" cap="none">
                <a:solidFill>
                  <a:schemeClr val="lt1"/>
                </a:solidFill>
                <a:latin typeface="Calibri"/>
                <a:ea typeface="Calibri"/>
                <a:cs typeface="Calibri"/>
                <a:sym typeface="Calibri"/>
              </a:defRPr>
            </a:lvl4pPr>
            <a:lvl5pPr marL="0" lvl="4" indent="0" algn="r">
              <a:spcBef>
                <a:spcPts val="0"/>
              </a:spcBef>
              <a:buNone/>
              <a:defRPr sz="900" b="0" i="0" u="none" strike="noStrike" cap="none">
                <a:solidFill>
                  <a:schemeClr val="lt1"/>
                </a:solidFill>
                <a:latin typeface="Calibri"/>
                <a:ea typeface="Calibri"/>
                <a:cs typeface="Calibri"/>
                <a:sym typeface="Calibri"/>
              </a:defRPr>
            </a:lvl5pPr>
            <a:lvl6pPr marL="0" lvl="5" indent="0" algn="r">
              <a:spcBef>
                <a:spcPts val="0"/>
              </a:spcBef>
              <a:buNone/>
              <a:defRPr sz="900" b="0" i="0" u="none" strike="noStrike" cap="none">
                <a:solidFill>
                  <a:schemeClr val="lt1"/>
                </a:solidFill>
                <a:latin typeface="Calibri"/>
                <a:ea typeface="Calibri"/>
                <a:cs typeface="Calibri"/>
                <a:sym typeface="Calibri"/>
              </a:defRPr>
            </a:lvl6pPr>
            <a:lvl7pPr marL="0" lvl="6" indent="0" algn="r">
              <a:spcBef>
                <a:spcPts val="0"/>
              </a:spcBef>
              <a:buNone/>
              <a:defRPr sz="900" b="0" i="0" u="none" strike="noStrike" cap="none">
                <a:solidFill>
                  <a:schemeClr val="lt1"/>
                </a:solidFill>
                <a:latin typeface="Calibri"/>
                <a:ea typeface="Calibri"/>
                <a:cs typeface="Calibri"/>
                <a:sym typeface="Calibri"/>
              </a:defRPr>
            </a:lvl7pPr>
            <a:lvl8pPr marL="0" lvl="7" indent="0" algn="r">
              <a:spcBef>
                <a:spcPts val="0"/>
              </a:spcBef>
              <a:buNone/>
              <a:defRPr sz="900" b="0" i="0" u="none" strike="noStrike" cap="none">
                <a:solidFill>
                  <a:schemeClr val="lt1"/>
                </a:solidFill>
                <a:latin typeface="Calibri"/>
                <a:ea typeface="Calibri"/>
                <a:cs typeface="Calibri"/>
                <a:sym typeface="Calibri"/>
              </a:defRPr>
            </a:lvl8pPr>
            <a:lvl9pPr marL="0" lvl="8" indent="0" algn="r">
              <a:spcBef>
                <a:spcPts val="0"/>
              </a:spcBef>
              <a:buNone/>
              <a:defRPr sz="9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
        <p:nvSpPr>
          <p:cNvPr id="31" name="Google Shape;31;p5"/>
          <p:cNvSpPr txBox="1">
            <a:spLocks noGrp="1"/>
          </p:cNvSpPr>
          <p:nvPr>
            <p:ph type="title"/>
          </p:nvPr>
        </p:nvSpPr>
        <p:spPr>
          <a:xfrm>
            <a:off x="0" y="2387450"/>
            <a:ext cx="9144000" cy="1498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2" name="Google Shape;32;p5"/>
          <p:cNvPicPr preferRelativeResize="0"/>
          <p:nvPr/>
        </p:nvPicPr>
        <p:blipFill rotWithShape="1">
          <a:blip r:embed="rId3">
            <a:alphaModFix/>
          </a:blip>
          <a:srcRect l="3908" r="3899"/>
          <a:stretch/>
        </p:blipFill>
        <p:spPr>
          <a:xfrm>
            <a:off x="6483371" y="5853914"/>
            <a:ext cx="2006556" cy="36591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44"/>
        <p:cNvGrpSpPr/>
        <p:nvPr/>
      </p:nvGrpSpPr>
      <p:grpSpPr>
        <a:xfrm>
          <a:off x="0" y="0"/>
          <a:ext cx="0" cy="0"/>
          <a:chOff x="0" y="0"/>
          <a:chExt cx="0" cy="0"/>
        </a:xfrm>
      </p:grpSpPr>
      <p:pic>
        <p:nvPicPr>
          <p:cNvPr id="45" name="Google Shape;45;p8"/>
          <p:cNvPicPr preferRelativeResize="0"/>
          <p:nvPr/>
        </p:nvPicPr>
        <p:blipFill rotWithShape="1">
          <a:blip r:embed="rId2">
            <a:alphaModFix/>
          </a:blip>
          <a:srcRect/>
          <a:stretch/>
        </p:blipFill>
        <p:spPr>
          <a:xfrm>
            <a:off x="4" y="4"/>
            <a:ext cx="9143996" cy="1371599"/>
          </a:xfrm>
          <a:prstGeom prst="rect">
            <a:avLst/>
          </a:prstGeom>
          <a:noFill/>
          <a:ln>
            <a:noFill/>
          </a:ln>
        </p:spPr>
      </p:pic>
      <p:sp>
        <p:nvSpPr>
          <p:cNvPr id="46" name="Google Shape;46;p8"/>
          <p:cNvSpPr txBox="1">
            <a:spLocks noGrp="1"/>
          </p:cNvSpPr>
          <p:nvPr>
            <p:ph type="body" idx="1"/>
          </p:nvPr>
        </p:nvSpPr>
        <p:spPr>
          <a:xfrm>
            <a:off x="628650" y="1825625"/>
            <a:ext cx="7886700" cy="4351200"/>
          </a:xfrm>
          <a:prstGeom prst="rect">
            <a:avLst/>
          </a:prstGeom>
          <a:noFill/>
          <a:ln>
            <a:noFill/>
          </a:ln>
        </p:spPr>
        <p:txBody>
          <a:bodyPr spcFirstLastPara="1" wrap="square" lIns="0" tIns="0" rIns="0" bIns="0" anchor="t" anchorCtr="0">
            <a:noAutofit/>
          </a:bodyPr>
          <a:lstStyle>
            <a:lvl1pPr marL="342892" lvl="0" indent="-257168" algn="l">
              <a:lnSpc>
                <a:spcPct val="90000"/>
              </a:lnSpc>
              <a:spcBef>
                <a:spcPts val="750"/>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5"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47" name="Google Shape;47;p8"/>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48" name="Google Shape;48;p8"/>
          <p:cNvPicPr preferRelativeResize="0"/>
          <p:nvPr/>
        </p:nvPicPr>
        <p:blipFill rotWithShape="1">
          <a:blip r:embed="rId3">
            <a:alphaModFix/>
          </a:blip>
          <a:srcRect l="3908" r="3899"/>
          <a:stretch/>
        </p:blipFill>
        <p:spPr>
          <a:xfrm>
            <a:off x="6923978" y="870159"/>
            <a:ext cx="2006556" cy="365917"/>
          </a:xfrm>
          <a:prstGeom prst="rect">
            <a:avLst/>
          </a:prstGeom>
          <a:noFill/>
          <a:ln>
            <a:noFill/>
          </a:ln>
        </p:spPr>
      </p:pic>
      <p:sp>
        <p:nvSpPr>
          <p:cNvPr id="49" name="Google Shape;49;p8"/>
          <p:cNvSpPr txBox="1">
            <a:spLocks noGrp="1"/>
          </p:cNvSpPr>
          <p:nvPr>
            <p:ph type="title"/>
          </p:nvPr>
        </p:nvSpPr>
        <p:spPr>
          <a:xfrm>
            <a:off x="223069" y="320883"/>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195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50"/>
        <p:cNvGrpSpPr/>
        <p:nvPr/>
      </p:nvGrpSpPr>
      <p:grpSpPr>
        <a:xfrm>
          <a:off x="0" y="0"/>
          <a:ext cx="0" cy="0"/>
          <a:chOff x="0" y="0"/>
          <a:chExt cx="0" cy="0"/>
        </a:xfrm>
      </p:grpSpPr>
      <p:pic>
        <p:nvPicPr>
          <p:cNvPr id="51" name="Google Shape;51;p9"/>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52" name="Google Shape;52;p9"/>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lt1"/>
                </a:solidFill>
                <a:latin typeface="Calibri"/>
                <a:ea typeface="Calibri"/>
                <a:cs typeface="Calibri"/>
                <a:sym typeface="Calibri"/>
              </a:defRPr>
            </a:lvl1pPr>
            <a:lvl2pPr marL="0" lvl="1" indent="0" algn="r">
              <a:spcBef>
                <a:spcPts val="0"/>
              </a:spcBef>
              <a:buNone/>
              <a:defRPr sz="900" b="0" i="0" u="none" strike="noStrike" cap="none">
                <a:solidFill>
                  <a:schemeClr val="lt1"/>
                </a:solidFill>
                <a:latin typeface="Calibri"/>
                <a:ea typeface="Calibri"/>
                <a:cs typeface="Calibri"/>
                <a:sym typeface="Calibri"/>
              </a:defRPr>
            </a:lvl2pPr>
            <a:lvl3pPr marL="0" lvl="2" indent="0" algn="r">
              <a:spcBef>
                <a:spcPts val="0"/>
              </a:spcBef>
              <a:buNone/>
              <a:defRPr sz="900" b="0" i="0" u="none" strike="noStrike" cap="none">
                <a:solidFill>
                  <a:schemeClr val="lt1"/>
                </a:solidFill>
                <a:latin typeface="Calibri"/>
                <a:ea typeface="Calibri"/>
                <a:cs typeface="Calibri"/>
                <a:sym typeface="Calibri"/>
              </a:defRPr>
            </a:lvl3pPr>
            <a:lvl4pPr marL="0" lvl="3" indent="0" algn="r">
              <a:spcBef>
                <a:spcPts val="0"/>
              </a:spcBef>
              <a:buNone/>
              <a:defRPr sz="900" b="0" i="0" u="none" strike="noStrike" cap="none">
                <a:solidFill>
                  <a:schemeClr val="lt1"/>
                </a:solidFill>
                <a:latin typeface="Calibri"/>
                <a:ea typeface="Calibri"/>
                <a:cs typeface="Calibri"/>
                <a:sym typeface="Calibri"/>
              </a:defRPr>
            </a:lvl4pPr>
            <a:lvl5pPr marL="0" lvl="4" indent="0" algn="r">
              <a:spcBef>
                <a:spcPts val="0"/>
              </a:spcBef>
              <a:buNone/>
              <a:defRPr sz="900" b="0" i="0" u="none" strike="noStrike" cap="none">
                <a:solidFill>
                  <a:schemeClr val="lt1"/>
                </a:solidFill>
                <a:latin typeface="Calibri"/>
                <a:ea typeface="Calibri"/>
                <a:cs typeface="Calibri"/>
                <a:sym typeface="Calibri"/>
              </a:defRPr>
            </a:lvl5pPr>
            <a:lvl6pPr marL="0" lvl="5" indent="0" algn="r">
              <a:spcBef>
                <a:spcPts val="0"/>
              </a:spcBef>
              <a:buNone/>
              <a:defRPr sz="900" b="0" i="0" u="none" strike="noStrike" cap="none">
                <a:solidFill>
                  <a:schemeClr val="lt1"/>
                </a:solidFill>
                <a:latin typeface="Calibri"/>
                <a:ea typeface="Calibri"/>
                <a:cs typeface="Calibri"/>
                <a:sym typeface="Calibri"/>
              </a:defRPr>
            </a:lvl6pPr>
            <a:lvl7pPr marL="0" lvl="6" indent="0" algn="r">
              <a:spcBef>
                <a:spcPts val="0"/>
              </a:spcBef>
              <a:buNone/>
              <a:defRPr sz="900" b="0" i="0" u="none" strike="noStrike" cap="none">
                <a:solidFill>
                  <a:schemeClr val="lt1"/>
                </a:solidFill>
                <a:latin typeface="Calibri"/>
                <a:ea typeface="Calibri"/>
                <a:cs typeface="Calibri"/>
                <a:sym typeface="Calibri"/>
              </a:defRPr>
            </a:lvl7pPr>
            <a:lvl8pPr marL="0" lvl="7" indent="0" algn="r">
              <a:spcBef>
                <a:spcPts val="0"/>
              </a:spcBef>
              <a:buNone/>
              <a:defRPr sz="900" b="0" i="0" u="none" strike="noStrike" cap="none">
                <a:solidFill>
                  <a:schemeClr val="lt1"/>
                </a:solidFill>
                <a:latin typeface="Calibri"/>
                <a:ea typeface="Calibri"/>
                <a:cs typeface="Calibri"/>
                <a:sym typeface="Calibri"/>
              </a:defRPr>
            </a:lvl8pPr>
            <a:lvl9pPr marL="0" lvl="8" indent="0" algn="r">
              <a:spcBef>
                <a:spcPts val="0"/>
              </a:spcBef>
              <a:buNone/>
              <a:defRPr sz="9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
        <p:nvSpPr>
          <p:cNvPr id="53" name="Google Shape;53;p9"/>
          <p:cNvSpPr txBox="1">
            <a:spLocks noGrp="1"/>
          </p:cNvSpPr>
          <p:nvPr>
            <p:ph type="title"/>
          </p:nvPr>
        </p:nvSpPr>
        <p:spPr>
          <a:xfrm>
            <a:off x="0" y="2387450"/>
            <a:ext cx="9144000" cy="1498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4" name="Google Shape;54;p9"/>
          <p:cNvPicPr preferRelativeResize="0"/>
          <p:nvPr/>
        </p:nvPicPr>
        <p:blipFill rotWithShape="1">
          <a:blip r:embed="rId3">
            <a:alphaModFix/>
          </a:blip>
          <a:srcRect l="3908" r="3899"/>
          <a:stretch/>
        </p:blipFill>
        <p:spPr>
          <a:xfrm>
            <a:off x="6483371" y="5853914"/>
            <a:ext cx="2006556" cy="36591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le and Content" type="obj">
  <p:cSld name="OBJECT">
    <p:spTree>
      <p:nvGrpSpPr>
        <p:cNvPr id="1" name="Shape 55"/>
        <p:cNvGrpSpPr/>
        <p:nvPr/>
      </p:nvGrpSpPr>
      <p:grpSpPr>
        <a:xfrm>
          <a:off x="0" y="0"/>
          <a:ext cx="0" cy="0"/>
          <a:chOff x="0" y="0"/>
          <a:chExt cx="0" cy="0"/>
        </a:xfrm>
      </p:grpSpPr>
      <p:pic>
        <p:nvPicPr>
          <p:cNvPr id="56" name="Google Shape;56;p10"/>
          <p:cNvPicPr preferRelativeResize="0"/>
          <p:nvPr/>
        </p:nvPicPr>
        <p:blipFill rotWithShape="1">
          <a:blip r:embed="rId2">
            <a:alphaModFix/>
          </a:blip>
          <a:srcRect/>
          <a:stretch/>
        </p:blipFill>
        <p:spPr>
          <a:xfrm>
            <a:off x="4" y="0"/>
            <a:ext cx="9143996" cy="1371598"/>
          </a:xfrm>
          <a:prstGeom prst="rect">
            <a:avLst/>
          </a:prstGeom>
          <a:noFill/>
          <a:ln>
            <a:noFill/>
          </a:ln>
        </p:spPr>
      </p:pic>
      <p:sp>
        <p:nvSpPr>
          <p:cNvPr id="57" name="Google Shape;57;p10"/>
          <p:cNvSpPr txBox="1">
            <a:spLocks noGrp="1"/>
          </p:cNvSpPr>
          <p:nvPr>
            <p:ph type="title"/>
          </p:nvPr>
        </p:nvSpPr>
        <p:spPr>
          <a:xfrm>
            <a:off x="223069" y="320883"/>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195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0"/>
          <p:cNvSpPr txBox="1">
            <a:spLocks noGrp="1"/>
          </p:cNvSpPr>
          <p:nvPr>
            <p:ph type="body" idx="1"/>
          </p:nvPr>
        </p:nvSpPr>
        <p:spPr>
          <a:xfrm>
            <a:off x="628650" y="1825625"/>
            <a:ext cx="7886700" cy="4351200"/>
          </a:xfrm>
          <a:prstGeom prst="rect">
            <a:avLst/>
          </a:prstGeom>
          <a:noFill/>
          <a:ln>
            <a:noFill/>
          </a:ln>
        </p:spPr>
        <p:txBody>
          <a:bodyPr spcFirstLastPara="1" wrap="square" lIns="0" tIns="0" rIns="0" bIns="0" anchor="t" anchorCtr="0">
            <a:noAutofit/>
          </a:bodyPr>
          <a:lstStyle>
            <a:lvl1pPr marL="342892" lvl="0" indent="-257168" algn="l">
              <a:lnSpc>
                <a:spcPct val="90000"/>
              </a:lnSpc>
              <a:spcBef>
                <a:spcPts val="750"/>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5"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59" name="Google Shape;59;p10"/>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60" name="Google Shape;60;p10"/>
          <p:cNvPicPr preferRelativeResize="0"/>
          <p:nvPr/>
        </p:nvPicPr>
        <p:blipFill/>
        <p:spPr>
          <a:xfrm>
            <a:off x="6923978" y="870159"/>
            <a:ext cx="2006556" cy="36591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94"/>
        <p:cNvGrpSpPr/>
        <p:nvPr/>
      </p:nvGrpSpPr>
      <p:grpSpPr>
        <a:xfrm>
          <a:off x="0" y="0"/>
          <a:ext cx="0" cy="0"/>
          <a:chOff x="0" y="0"/>
          <a:chExt cx="0" cy="0"/>
        </a:xfrm>
      </p:grpSpPr>
      <p:pic>
        <p:nvPicPr>
          <p:cNvPr id="95" name="Google Shape;95;p17"/>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96" name="Google Shape;96;p17"/>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lt1"/>
                </a:solidFill>
                <a:latin typeface="Calibri"/>
                <a:ea typeface="Calibri"/>
                <a:cs typeface="Calibri"/>
                <a:sym typeface="Calibri"/>
              </a:defRPr>
            </a:lvl1pPr>
            <a:lvl2pPr marL="0" lvl="1" indent="0" algn="r">
              <a:spcBef>
                <a:spcPts val="0"/>
              </a:spcBef>
              <a:buNone/>
              <a:defRPr sz="900" b="0" i="0" u="none" strike="noStrike" cap="none">
                <a:solidFill>
                  <a:schemeClr val="lt1"/>
                </a:solidFill>
                <a:latin typeface="Calibri"/>
                <a:ea typeface="Calibri"/>
                <a:cs typeface="Calibri"/>
                <a:sym typeface="Calibri"/>
              </a:defRPr>
            </a:lvl2pPr>
            <a:lvl3pPr marL="0" lvl="2" indent="0" algn="r">
              <a:spcBef>
                <a:spcPts val="0"/>
              </a:spcBef>
              <a:buNone/>
              <a:defRPr sz="900" b="0" i="0" u="none" strike="noStrike" cap="none">
                <a:solidFill>
                  <a:schemeClr val="lt1"/>
                </a:solidFill>
                <a:latin typeface="Calibri"/>
                <a:ea typeface="Calibri"/>
                <a:cs typeface="Calibri"/>
                <a:sym typeface="Calibri"/>
              </a:defRPr>
            </a:lvl3pPr>
            <a:lvl4pPr marL="0" lvl="3" indent="0" algn="r">
              <a:spcBef>
                <a:spcPts val="0"/>
              </a:spcBef>
              <a:buNone/>
              <a:defRPr sz="900" b="0" i="0" u="none" strike="noStrike" cap="none">
                <a:solidFill>
                  <a:schemeClr val="lt1"/>
                </a:solidFill>
                <a:latin typeface="Calibri"/>
                <a:ea typeface="Calibri"/>
                <a:cs typeface="Calibri"/>
                <a:sym typeface="Calibri"/>
              </a:defRPr>
            </a:lvl4pPr>
            <a:lvl5pPr marL="0" lvl="4" indent="0" algn="r">
              <a:spcBef>
                <a:spcPts val="0"/>
              </a:spcBef>
              <a:buNone/>
              <a:defRPr sz="900" b="0" i="0" u="none" strike="noStrike" cap="none">
                <a:solidFill>
                  <a:schemeClr val="lt1"/>
                </a:solidFill>
                <a:latin typeface="Calibri"/>
                <a:ea typeface="Calibri"/>
                <a:cs typeface="Calibri"/>
                <a:sym typeface="Calibri"/>
              </a:defRPr>
            </a:lvl5pPr>
            <a:lvl6pPr marL="0" lvl="5" indent="0" algn="r">
              <a:spcBef>
                <a:spcPts val="0"/>
              </a:spcBef>
              <a:buNone/>
              <a:defRPr sz="900" b="0" i="0" u="none" strike="noStrike" cap="none">
                <a:solidFill>
                  <a:schemeClr val="lt1"/>
                </a:solidFill>
                <a:latin typeface="Calibri"/>
                <a:ea typeface="Calibri"/>
                <a:cs typeface="Calibri"/>
                <a:sym typeface="Calibri"/>
              </a:defRPr>
            </a:lvl6pPr>
            <a:lvl7pPr marL="0" lvl="6" indent="0" algn="r">
              <a:spcBef>
                <a:spcPts val="0"/>
              </a:spcBef>
              <a:buNone/>
              <a:defRPr sz="900" b="0" i="0" u="none" strike="noStrike" cap="none">
                <a:solidFill>
                  <a:schemeClr val="lt1"/>
                </a:solidFill>
                <a:latin typeface="Calibri"/>
                <a:ea typeface="Calibri"/>
                <a:cs typeface="Calibri"/>
                <a:sym typeface="Calibri"/>
              </a:defRPr>
            </a:lvl7pPr>
            <a:lvl8pPr marL="0" lvl="7" indent="0" algn="r">
              <a:spcBef>
                <a:spcPts val="0"/>
              </a:spcBef>
              <a:buNone/>
              <a:defRPr sz="900" b="0" i="0" u="none" strike="noStrike" cap="none">
                <a:solidFill>
                  <a:schemeClr val="lt1"/>
                </a:solidFill>
                <a:latin typeface="Calibri"/>
                <a:ea typeface="Calibri"/>
                <a:cs typeface="Calibri"/>
                <a:sym typeface="Calibri"/>
              </a:defRPr>
            </a:lvl8pPr>
            <a:lvl9pPr marL="0" lvl="8" indent="0" algn="r">
              <a:spcBef>
                <a:spcPts val="0"/>
              </a:spcBef>
              <a:buNone/>
              <a:defRPr sz="9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
        <p:nvSpPr>
          <p:cNvPr id="97" name="Google Shape;97;p17"/>
          <p:cNvSpPr txBox="1">
            <a:spLocks noGrp="1"/>
          </p:cNvSpPr>
          <p:nvPr>
            <p:ph type="title"/>
          </p:nvPr>
        </p:nvSpPr>
        <p:spPr>
          <a:xfrm>
            <a:off x="0" y="2387450"/>
            <a:ext cx="9144000" cy="1498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8" name="Google Shape;98;p17"/>
          <p:cNvPicPr preferRelativeResize="0"/>
          <p:nvPr/>
        </p:nvPicPr>
        <p:blipFill rotWithShape="1">
          <a:blip r:embed="rId3">
            <a:alphaModFix/>
          </a:blip>
          <a:srcRect l="3908" r="3899"/>
          <a:stretch/>
        </p:blipFill>
        <p:spPr>
          <a:xfrm>
            <a:off x="6483371" y="5853914"/>
            <a:ext cx="2006556" cy="36591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853" r:id="rId1"/>
    <p:sldLayoutId id="2147483749" r:id="rId2"/>
    <p:sldLayoutId id="2147483649" r:id="rId3"/>
    <p:sldLayoutId id="2147483650" r:id="rId4"/>
    <p:sldLayoutId id="2147483651" r:id="rId5"/>
    <p:sldLayoutId id="2147483654" r:id="rId6"/>
    <p:sldLayoutId id="2147483655" r:id="rId7"/>
    <p:sldLayoutId id="2147483656" r:id="rId8"/>
    <p:sldLayoutId id="2147483663" r:id="rId9"/>
    <p:sldLayoutId id="2147483666" r:id="rId10"/>
    <p:sldLayoutId id="2147483667" r:id="rId11"/>
    <p:sldLayoutId id="2147483850" r:id="rId12"/>
    <p:sldLayoutId id="2147483669" r:id="rId13"/>
    <p:sldLayoutId id="2147483670" r:id="rId14"/>
    <p:sldLayoutId id="2147483671" r:id="rId15"/>
    <p:sldLayoutId id="2147483672" r:id="rId16"/>
    <p:sldLayoutId id="2147483747" r:id="rId17"/>
    <p:sldLayoutId id="2147483851" r:id="rId18"/>
    <p:sldLayoutId id="2147483773" r:id="rId19"/>
    <p:sldLayoutId id="2147483852"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4"/>
        <p:cNvGrpSpPr/>
        <p:nvPr/>
      </p:nvGrpSpPr>
      <p:grpSpPr>
        <a:xfrm>
          <a:off x="0" y="0"/>
          <a:ext cx="0" cy="0"/>
          <a:chOff x="0" y="0"/>
          <a:chExt cx="0" cy="0"/>
        </a:xfrm>
      </p:grpSpPr>
      <p:sp>
        <p:nvSpPr>
          <p:cNvPr id="305" name="Google Shape;305;p58"/>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6" name="Google Shape;306;p58"/>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7" name="Google Shape;307;p58"/>
          <p:cNvSpPr txBox="1">
            <a:spLocks noGrp="1"/>
          </p:cNvSpPr>
          <p:nvPr>
            <p:ph type="dt" idx="10"/>
          </p:nvPr>
        </p:nvSpPr>
        <p:spPr>
          <a:xfrm>
            <a:off x="628650" y="6356354"/>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308" name="Google Shape;308;p58"/>
          <p:cNvSpPr txBox="1">
            <a:spLocks noGrp="1"/>
          </p:cNvSpPr>
          <p:nvPr>
            <p:ph type="ftr" idx="11"/>
          </p:nvPr>
        </p:nvSpPr>
        <p:spPr>
          <a:xfrm>
            <a:off x="3028950" y="6356354"/>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309" name="Google Shape;309;p58"/>
          <p:cNvSpPr txBox="1">
            <a:spLocks noGrp="1"/>
          </p:cNvSpPr>
          <p:nvPr>
            <p:ph type="sldNum" idx="12"/>
          </p:nvPr>
        </p:nvSpPr>
        <p:spPr>
          <a:xfrm>
            <a:off x="6457950" y="6356354"/>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8" r:id="rId5"/>
    <p:sldLayoutId id="2147483709" r:id="rId6"/>
    <p:sldLayoutId id="2147483711" r:id="rId7"/>
    <p:sldLayoutId id="2147483712" r:id="rId8"/>
    <p:sldLayoutId id="2147483713" r:id="rId9"/>
    <p:sldLayoutId id="2147483714" r:id="rId10"/>
    <p:sldLayoutId id="2147483715" r:id="rId11"/>
    <p:sldLayoutId id="214748371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6063538"/>
      </p:ext>
    </p:extLst>
  </p:cSld>
  <p:clrMap bg1="lt1" tx1="dk1" bg2="lt2" tx2="dk2" accent1="accent1" accent2="accent2" accent3="accent3" accent4="accent4" accent5="accent5" accent6="accent6" hlink="hlink" folHlink="folHlink"/>
  <p:sldLayoutIdLst>
    <p:sldLayoutId id="2147483674" r:id="rId1"/>
    <p:sldLayoutId id="2147483844" r:id="rId2"/>
    <p:sldLayoutId id="2147483668" r:id="rId3"/>
    <p:sldLayoutId id="2147483679" r:id="rId4"/>
    <p:sldLayoutId id="2147483847" r:id="rId5"/>
    <p:sldLayoutId id="2147483849" r:id="rId6"/>
    <p:sldLayoutId id="2147483721" r:id="rId7"/>
    <p:sldLayoutId id="2147483665" r:id="rId8"/>
    <p:sldLayoutId id="2147483686" r:id="rId9"/>
    <p:sldLayoutId id="2147483855" r:id="rId10"/>
  </p:sldLayoutIdLst>
  <p:txStyles>
    <p:titleStyle>
      <a:lvl1pPr algn="l" defTabSz="914400" rtl="0" eaLnBrk="1" latinLnBrk="0" hangingPunct="1">
        <a:lnSpc>
          <a:spcPct val="90000"/>
        </a:lnSpc>
        <a:spcBef>
          <a:spcPct val="0"/>
        </a:spcBef>
        <a:buNone/>
        <a:defRPr sz="44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677268"/>
      </p:ext>
    </p:extLst>
  </p:cSld>
  <p:clrMap bg1="lt1" tx1="dk1" bg2="lt2" tx2="dk2" accent1="accent1" accent2="accent2" accent3="accent3" accent4="accent4" accent5="accent5" accent6="accent6" hlink="hlink" folHlink="folHlink"/>
  <p:sldLayoutIdLst>
    <p:sldLayoutId id="2147483664" r:id="rId1"/>
    <p:sldLayoutId id="2147483772"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628650" y="1825626"/>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4888932"/>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914446" rtl="0" eaLnBrk="1" latinLnBrk="0" hangingPunct="1">
        <a:lnSpc>
          <a:spcPct val="90000"/>
        </a:lnSpc>
        <a:spcBef>
          <a:spcPct val="0"/>
        </a:spcBef>
        <a:buNone/>
        <a:defRPr sz="4400" kern="1200">
          <a:solidFill>
            <a:schemeClr val="tx1"/>
          </a:solidFill>
          <a:latin typeface="Museo Slab 500" panose="02000000000000000000" pitchFamily="50" charset="0"/>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677268"/>
      </p:ext>
    </p:extLst>
  </p:cSld>
  <p:clrMap bg1="lt1" tx1="dk1" bg2="lt2" tx2="dk2" accent1="accent1" accent2="accent2" accent3="accent3" accent4="accent4" accent5="accent5" accent6="accent6" hlink="hlink" folHlink="folHlink"/>
  <p:sldLayoutIdLst>
    <p:sldLayoutId id="2147483854" r:id="rId1"/>
    <p:sldLayoutId id="2147483845" r:id="rId2"/>
  </p:sldLayoutIdLst>
  <p:transition spd="slow" advTm="0"/>
  <p:txStyles>
    <p:titleStyle>
      <a:lvl1pPr algn="l" defTabSz="914400" rtl="0" eaLnBrk="1" latinLnBrk="0" hangingPunct="1">
        <a:lnSpc>
          <a:spcPct val="90000"/>
        </a:lnSpc>
        <a:spcBef>
          <a:spcPct val="0"/>
        </a:spcBef>
        <a:buNone/>
        <a:defRPr sz="44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hyperlink" Target="http://www.cde.state.co.us/coloradoliteracy/readactassessmenttimeline" TargetMode="External"/><Relationship Id="rId2" Type="http://schemas.openxmlformats.org/officeDocument/2006/relationships/notesSlide" Target="../notesSlides/notesSlide11.xml"/><Relationship Id="rId1" Type="http://schemas.openxmlformats.org/officeDocument/2006/relationships/slideLayout" Target="../slideLayouts/slideLayout38.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43.xml"/><Relationship Id="rId4" Type="http://schemas.openxmlformats.org/officeDocument/2006/relationships/hyperlink" Target="http://www.cde.state.co.us/coloradoliteracy/readactstatuteandstateboardrule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39.xml"/><Relationship Id="rId4" Type="http://schemas.openxmlformats.org/officeDocument/2006/relationships/image" Target="../media/image38.png"/></Relationships>
</file>

<file path=ppt/slides/_rels/slide2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hyperlink" Target="../2023%20-2024%20Regional%20Meeting%20Archives/9.15.23%20Quarterly%20Meeting/cde.state.co.us/coloradoliteracy/elguidancedoc" TargetMode="External"/><Relationship Id="rId7" Type="http://schemas.openxmlformats.org/officeDocument/2006/relationships/diagramColors" Target="../diagrams/colors3.xml"/><Relationship Id="rId2" Type="http://schemas.openxmlformats.org/officeDocument/2006/relationships/notesSlide" Target="../notesSlides/notesSlide20.xml"/><Relationship Id="rId1" Type="http://schemas.openxmlformats.org/officeDocument/2006/relationships/slideLayout" Target="../slideLayouts/slideLayout3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4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4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0.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4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hyperlink" Target="http://www.cde.state.co.us/coloradoliteracy/bodyofevidenc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36.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hyperlink" Target="https://www.cde.state.co.us/early/elsrregionalsupport"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0.xml"/><Relationship Id="rId1" Type="http://schemas.openxmlformats.org/officeDocument/2006/relationships/tags" Target="../tags/tag1.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20.xml"/><Relationship Id="rId4" Type="http://schemas.openxmlformats.org/officeDocument/2006/relationships/image" Target="../media/image61.sv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32.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0.png"/><Relationship Id="rId5" Type="http://schemas.openxmlformats.org/officeDocument/2006/relationships/image" Target="../media/image64.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0.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34.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57EBBCF-1756-845A-163D-6E2C52415860}"/>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15" name="Google Shape;515;p96"/>
          <p:cNvSpPr txBox="1">
            <a:spLocks noGrp="1"/>
          </p:cNvSpPr>
          <p:nvPr>
            <p:ph type="ctrTitle"/>
          </p:nvPr>
        </p:nvSpPr>
        <p:spPr>
          <a:xfrm>
            <a:off x="362857" y="2922348"/>
            <a:ext cx="8418286" cy="2259251"/>
          </a:xfrm>
          <a:prstGeom prst="rect">
            <a:avLst/>
          </a:prstGeom>
        </p:spPr>
        <p:txBody>
          <a:bodyPr spcFirstLastPara="1" wrap="square" lIns="0" tIns="0" rIns="0" bIns="0" anchor="t" anchorCtr="0">
            <a:noAutofit/>
          </a:bodyPr>
          <a:lstStyle/>
          <a:p>
            <a:r>
              <a:rPr lang="en-US" b="1" dirty="0">
                <a:solidFill>
                  <a:schemeClr val="tx1"/>
                </a:solidFill>
                <a:latin typeface="+mj-lt"/>
              </a:rPr>
              <a:t>READ Act Regional Meeting</a:t>
            </a:r>
            <a:br>
              <a:rPr lang="en-US" b="1" dirty="0">
                <a:solidFill>
                  <a:schemeClr val="tx1"/>
                </a:solidFill>
                <a:latin typeface="+mj-lt"/>
              </a:rPr>
            </a:br>
            <a:br>
              <a:rPr lang="en-US" b="1" dirty="0">
                <a:solidFill>
                  <a:schemeClr val="tx1"/>
                </a:solidFill>
                <a:latin typeface="+mj-lt"/>
              </a:rPr>
            </a:br>
            <a:r>
              <a:rPr lang="en-US" sz="3200" b="1" dirty="0">
                <a:solidFill>
                  <a:schemeClr val="tx1"/>
                </a:solidFill>
                <a:latin typeface="+mj-lt"/>
              </a:rPr>
              <a:t>Implementation Basics</a:t>
            </a:r>
            <a:br>
              <a:rPr lang="en-US" b="1" dirty="0">
                <a:solidFill>
                  <a:schemeClr val="tx1"/>
                </a:solidFill>
                <a:latin typeface="+mj-lt"/>
              </a:rPr>
            </a:br>
            <a:br>
              <a:rPr lang="en-US" b="1" dirty="0">
                <a:solidFill>
                  <a:schemeClr val="tx1"/>
                </a:solidFill>
                <a:latin typeface="+mj-lt"/>
              </a:rPr>
            </a:br>
            <a:endParaRPr sz="2800" b="1" dirty="0">
              <a:solidFill>
                <a:schemeClr val="tx1"/>
              </a:solidFill>
              <a:latin typeface="+mj-lt"/>
            </a:endParaRPr>
          </a:p>
        </p:txBody>
      </p:sp>
      <p:sp>
        <p:nvSpPr>
          <p:cNvPr id="516" name="Google Shape;516;p96"/>
          <p:cNvSpPr txBox="1">
            <a:spLocks noGrp="1"/>
          </p:cNvSpPr>
          <p:nvPr>
            <p:ph type="subTitle" idx="1"/>
          </p:nvPr>
        </p:nvSpPr>
        <p:spPr>
          <a:xfrm>
            <a:off x="362857" y="5181599"/>
            <a:ext cx="8418286" cy="1305828"/>
          </a:xfrm>
          <a:prstGeom prst="rect">
            <a:avLst/>
          </a:prstGeom>
        </p:spPr>
        <p:txBody>
          <a:bodyPr spcFirstLastPara="1" wrap="square" lIns="68569" tIns="34275" rIns="68569" bIns="34275" anchor="t" anchorCtr="0">
            <a:noAutofit/>
          </a:bodyPr>
          <a:lstStyle/>
          <a:p>
            <a:pPr marL="0" indent="0"/>
            <a:r>
              <a:rPr lang="en-US" sz="2400" b="1">
                <a:solidFill>
                  <a:schemeClr val="tx1"/>
                </a:solidFill>
                <a:latin typeface="+mj-lt"/>
              </a:rPr>
              <a:t>Office of Elementary Literacy and School Readiness</a:t>
            </a:r>
            <a:endParaRPr lang="en-US"/>
          </a:p>
          <a:p>
            <a:pPr marL="0" indent="0"/>
            <a:r>
              <a:rPr lang="en-US"/>
              <a:t>Friday, September 6,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50EDB1D-C78A-2D0D-4BA5-E7789E50AD20}"/>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4E3AC94D-29E6-4325-BCAA-CCB162C4F6B5}"/>
              </a:ext>
            </a:extLst>
          </p:cNvPr>
          <p:cNvSpPr>
            <a:spLocks noGrp="1"/>
          </p:cNvSpPr>
          <p:nvPr>
            <p:ph type="title"/>
          </p:nvPr>
        </p:nvSpPr>
        <p:spPr>
          <a:xfrm>
            <a:off x="176929" y="337696"/>
            <a:ext cx="7813100" cy="395325"/>
          </a:xfrm>
        </p:spPr>
        <p:txBody>
          <a:bodyPr/>
          <a:lstStyle/>
          <a:p>
            <a:r>
              <a:rPr lang="en-US" sz="3000" dirty="0">
                <a:solidFill>
                  <a:schemeClr val="bg1"/>
                </a:solidFill>
                <a:ea typeface="+mj-ea"/>
                <a:cs typeface="+mj-cs"/>
              </a:rPr>
              <a:t>Overview: Process of Determining Reading Risk</a:t>
            </a:r>
            <a:endParaRPr lang="en-US" sz="3000" b="1" dirty="0"/>
          </a:p>
        </p:txBody>
      </p:sp>
      <p:sp>
        <p:nvSpPr>
          <p:cNvPr id="116" name="Google Shape;338;g610ef0e5f8_7_79">
            <a:extLst>
              <a:ext uri="{FF2B5EF4-FFF2-40B4-BE49-F238E27FC236}">
                <a16:creationId xmlns:a16="http://schemas.microsoft.com/office/drawing/2014/main" id="{5058B85E-40DE-4CAB-BFBD-6C8F613C0653}"/>
              </a:ext>
            </a:extLst>
          </p:cNvPr>
          <p:cNvSpPr txBox="1">
            <a:spLocks/>
          </p:cNvSpPr>
          <p:nvPr/>
        </p:nvSpPr>
        <p:spPr>
          <a:xfrm>
            <a:off x="230077" y="1451209"/>
            <a:ext cx="6281499" cy="342938"/>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1800">
                <a:solidFill>
                  <a:schemeClr val="bg1"/>
                </a:solidFill>
              </a:rPr>
              <a:t>READ Act Requirements</a:t>
            </a:r>
          </a:p>
        </p:txBody>
      </p:sp>
      <p:grpSp>
        <p:nvGrpSpPr>
          <p:cNvPr id="30" name="Group 29" descr="Graphic depicting an overview o the process for determining reading risk as defined by the Colorado READ Act. ">
            <a:extLst>
              <a:ext uri="{FF2B5EF4-FFF2-40B4-BE49-F238E27FC236}">
                <a16:creationId xmlns:a16="http://schemas.microsoft.com/office/drawing/2014/main" id="{27250DA1-826B-4930-9C79-8F4FD08CCC79}"/>
              </a:ext>
            </a:extLst>
          </p:cNvPr>
          <p:cNvGrpSpPr/>
          <p:nvPr/>
        </p:nvGrpSpPr>
        <p:grpSpPr>
          <a:xfrm>
            <a:off x="223068" y="2084260"/>
            <a:ext cx="8593011" cy="3503045"/>
            <a:chOff x="297424" y="1605750"/>
            <a:chExt cx="11457348" cy="4670726"/>
          </a:xfrm>
        </p:grpSpPr>
        <p:grpSp>
          <p:nvGrpSpPr>
            <p:cNvPr id="56" name="Group 55">
              <a:extLst>
                <a:ext uri="{FF2B5EF4-FFF2-40B4-BE49-F238E27FC236}">
                  <a16:creationId xmlns:a16="http://schemas.microsoft.com/office/drawing/2014/main" id="{FF4F3839-5BB1-4CAB-906C-D2F9BE37361A}"/>
                </a:ext>
              </a:extLst>
            </p:cNvPr>
            <p:cNvGrpSpPr/>
            <p:nvPr/>
          </p:nvGrpSpPr>
          <p:grpSpPr>
            <a:xfrm>
              <a:off x="297424" y="1952944"/>
              <a:ext cx="11455653" cy="4323532"/>
              <a:chOff x="299119" y="1952944"/>
              <a:chExt cx="11455653" cy="4323532"/>
            </a:xfrm>
          </p:grpSpPr>
          <p:sp>
            <p:nvSpPr>
              <p:cNvPr id="57" name="TextBox 56">
                <a:extLst>
                  <a:ext uri="{FF2B5EF4-FFF2-40B4-BE49-F238E27FC236}">
                    <a16:creationId xmlns:a16="http://schemas.microsoft.com/office/drawing/2014/main" id="{63686A84-D150-43F7-B3C1-7B2290E7A8C2}"/>
                  </a:ext>
                </a:extLst>
              </p:cNvPr>
              <p:cNvSpPr txBox="1"/>
              <p:nvPr/>
            </p:nvSpPr>
            <p:spPr>
              <a:xfrm>
                <a:off x="8628366" y="5691701"/>
                <a:ext cx="3028818" cy="584775"/>
              </a:xfrm>
              <a:prstGeom prst="rect">
                <a:avLst/>
              </a:prstGeom>
              <a:solidFill>
                <a:schemeClr val="bg2"/>
              </a:solidFill>
            </p:spPr>
            <p:txBody>
              <a:bodyPr wrap="square" rtlCol="0">
                <a:spAutoFit/>
              </a:bodyPr>
              <a:lstStyle/>
              <a:p>
                <a:pPr algn="ctr"/>
                <a:r>
                  <a:rPr lang="en-US" sz="1200">
                    <a:solidFill>
                      <a:schemeClr val="bg1"/>
                    </a:solidFill>
                  </a:rPr>
                  <a:t>READ Plan developed and implemented.</a:t>
                </a:r>
              </a:p>
            </p:txBody>
          </p:sp>
          <p:grpSp>
            <p:nvGrpSpPr>
              <p:cNvPr id="58" name="Group 57">
                <a:extLst>
                  <a:ext uri="{FF2B5EF4-FFF2-40B4-BE49-F238E27FC236}">
                    <a16:creationId xmlns:a16="http://schemas.microsoft.com/office/drawing/2014/main" id="{DF7C74D9-5AA8-4017-A299-F50A70217B56}"/>
                  </a:ext>
                </a:extLst>
              </p:cNvPr>
              <p:cNvGrpSpPr/>
              <p:nvPr/>
            </p:nvGrpSpPr>
            <p:grpSpPr>
              <a:xfrm>
                <a:off x="299119" y="1952944"/>
                <a:ext cx="11455653" cy="4081278"/>
                <a:chOff x="299119" y="1952944"/>
                <a:chExt cx="11455653" cy="4081278"/>
              </a:xfrm>
            </p:grpSpPr>
            <p:sp>
              <p:nvSpPr>
                <p:cNvPr id="61" name="Arc 60">
                  <a:extLst>
                    <a:ext uri="{FF2B5EF4-FFF2-40B4-BE49-F238E27FC236}">
                      <a16:creationId xmlns:a16="http://schemas.microsoft.com/office/drawing/2014/main" id="{616248EC-0DC5-4F07-A782-0F5D9F90DBCF}"/>
                    </a:ext>
                  </a:extLst>
                </p:cNvPr>
                <p:cNvSpPr/>
                <p:nvPr/>
              </p:nvSpPr>
              <p:spPr>
                <a:xfrm flipH="1">
                  <a:off x="855991" y="5009933"/>
                  <a:ext cx="1309076" cy="985820"/>
                </a:xfrm>
                <a:prstGeom prst="arc">
                  <a:avLst>
                    <a:gd name="adj1" fmla="val 16199997"/>
                    <a:gd name="adj2" fmla="val 5546510"/>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75"/>
                </a:p>
              </p:txBody>
            </p:sp>
            <p:cxnSp>
              <p:nvCxnSpPr>
                <p:cNvPr id="59" name="Straight Connector 58">
                  <a:extLst>
                    <a:ext uri="{FF2B5EF4-FFF2-40B4-BE49-F238E27FC236}">
                      <a16:creationId xmlns:a16="http://schemas.microsoft.com/office/drawing/2014/main" id="{A4A8366D-5D5F-4050-8E7B-60EFE0DCC2F1}"/>
                    </a:ext>
                  </a:extLst>
                </p:cNvPr>
                <p:cNvCxnSpPr>
                  <a:cxnSpLocks/>
                </p:cNvCxnSpPr>
                <p:nvPr/>
              </p:nvCxnSpPr>
              <p:spPr>
                <a:xfrm flipH="1">
                  <a:off x="1459460" y="5995752"/>
                  <a:ext cx="7044568" cy="0"/>
                </a:xfrm>
                <a:prstGeom prst="line">
                  <a:avLst/>
                </a:prstGeom>
                <a:ln w="381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FAF0A0B6-0A7D-46A1-AAD6-FEE29D4B23C3}"/>
                    </a:ext>
                  </a:extLst>
                </p:cNvPr>
                <p:cNvGrpSpPr/>
                <p:nvPr/>
              </p:nvGrpSpPr>
              <p:grpSpPr>
                <a:xfrm>
                  <a:off x="299119" y="1952944"/>
                  <a:ext cx="11455653" cy="3056988"/>
                  <a:chOff x="299119" y="1952944"/>
                  <a:chExt cx="11455653" cy="3056988"/>
                </a:xfrm>
              </p:grpSpPr>
              <p:grpSp>
                <p:nvGrpSpPr>
                  <p:cNvPr id="64" name="Group 63">
                    <a:extLst>
                      <a:ext uri="{FF2B5EF4-FFF2-40B4-BE49-F238E27FC236}">
                        <a16:creationId xmlns:a16="http://schemas.microsoft.com/office/drawing/2014/main" id="{A2ADB711-17E3-4179-B7ED-F9587DC23331}"/>
                      </a:ext>
                    </a:extLst>
                  </p:cNvPr>
                  <p:cNvGrpSpPr/>
                  <p:nvPr/>
                </p:nvGrpSpPr>
                <p:grpSpPr>
                  <a:xfrm>
                    <a:off x="299119" y="1952944"/>
                    <a:ext cx="11455653" cy="3056988"/>
                    <a:chOff x="299119" y="1952944"/>
                    <a:chExt cx="11455653" cy="3056988"/>
                  </a:xfrm>
                </p:grpSpPr>
                <p:sp>
                  <p:nvSpPr>
                    <p:cNvPr id="68" name="Arc 67">
                      <a:extLst>
                        <a:ext uri="{FF2B5EF4-FFF2-40B4-BE49-F238E27FC236}">
                          <a16:creationId xmlns:a16="http://schemas.microsoft.com/office/drawing/2014/main" id="{4265A724-E0D0-4712-8973-8E4286EFAB28}"/>
                        </a:ext>
                      </a:extLst>
                    </p:cNvPr>
                    <p:cNvSpPr/>
                    <p:nvPr/>
                  </p:nvSpPr>
                  <p:spPr>
                    <a:xfrm>
                      <a:off x="9749313" y="4037475"/>
                      <a:ext cx="1218096" cy="972457"/>
                    </a:xfrm>
                    <a:prstGeom prst="arc">
                      <a:avLst>
                        <a:gd name="adj1" fmla="val 15984884"/>
                        <a:gd name="adj2" fmla="val 5546510"/>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75"/>
                    </a:p>
                  </p:txBody>
                </p:sp>
                <p:grpSp>
                  <p:nvGrpSpPr>
                    <p:cNvPr id="69" name="Group 68">
                      <a:extLst>
                        <a:ext uri="{FF2B5EF4-FFF2-40B4-BE49-F238E27FC236}">
                          <a16:creationId xmlns:a16="http://schemas.microsoft.com/office/drawing/2014/main" id="{E004ECDB-5D2B-4C32-B8EC-31A59F4D0FB5}"/>
                        </a:ext>
                      </a:extLst>
                    </p:cNvPr>
                    <p:cNvGrpSpPr/>
                    <p:nvPr/>
                  </p:nvGrpSpPr>
                  <p:grpSpPr>
                    <a:xfrm>
                      <a:off x="299119" y="1952944"/>
                      <a:ext cx="11455653" cy="2086004"/>
                      <a:chOff x="299119" y="1952944"/>
                      <a:chExt cx="11455653" cy="2086004"/>
                    </a:xfrm>
                  </p:grpSpPr>
                  <p:cxnSp>
                    <p:nvCxnSpPr>
                      <p:cNvPr id="70" name="Straight Connector 69">
                        <a:extLst>
                          <a:ext uri="{FF2B5EF4-FFF2-40B4-BE49-F238E27FC236}">
                            <a16:creationId xmlns:a16="http://schemas.microsoft.com/office/drawing/2014/main" id="{42B918E5-FB30-4501-B656-5C20C6A7C8B4}"/>
                          </a:ext>
                        </a:extLst>
                      </p:cNvPr>
                      <p:cNvCxnSpPr>
                        <a:cxnSpLocks/>
                      </p:cNvCxnSpPr>
                      <p:nvPr/>
                    </p:nvCxnSpPr>
                    <p:spPr>
                      <a:xfrm flipH="1" flipV="1">
                        <a:off x="1415141" y="4031425"/>
                        <a:ext cx="8943220" cy="7523"/>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5F5EBFE5-4181-40DF-B607-4680F73D193A}"/>
                          </a:ext>
                        </a:extLst>
                      </p:cNvPr>
                      <p:cNvGrpSpPr/>
                      <p:nvPr/>
                    </p:nvGrpSpPr>
                    <p:grpSpPr>
                      <a:xfrm>
                        <a:off x="299119" y="1952944"/>
                        <a:ext cx="11455653" cy="2075981"/>
                        <a:chOff x="299119" y="1952944"/>
                        <a:chExt cx="11455653" cy="2075981"/>
                      </a:xfrm>
                    </p:grpSpPr>
                    <p:sp>
                      <p:nvSpPr>
                        <p:cNvPr id="72" name="Arc 71">
                          <a:extLst>
                            <a:ext uri="{FF2B5EF4-FFF2-40B4-BE49-F238E27FC236}">
                              <a16:creationId xmlns:a16="http://schemas.microsoft.com/office/drawing/2014/main" id="{B6D2862B-98E2-44E0-A0CA-351844C7CC7B}"/>
                            </a:ext>
                          </a:extLst>
                        </p:cNvPr>
                        <p:cNvSpPr/>
                        <p:nvPr/>
                      </p:nvSpPr>
                      <p:spPr>
                        <a:xfrm flipH="1">
                          <a:off x="855991" y="2965137"/>
                          <a:ext cx="1245912" cy="1063788"/>
                        </a:xfrm>
                        <a:prstGeom prst="arc">
                          <a:avLst>
                            <a:gd name="adj1" fmla="val 16325953"/>
                            <a:gd name="adj2" fmla="val 5140926"/>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75"/>
                        </a:p>
                      </p:txBody>
                    </p:sp>
                    <p:grpSp>
                      <p:nvGrpSpPr>
                        <p:cNvPr id="73" name="Group 72">
                          <a:extLst>
                            <a:ext uri="{FF2B5EF4-FFF2-40B4-BE49-F238E27FC236}">
                              <a16:creationId xmlns:a16="http://schemas.microsoft.com/office/drawing/2014/main" id="{27E9BC40-6D11-4063-8C85-0FEB14B473C9}"/>
                            </a:ext>
                          </a:extLst>
                        </p:cNvPr>
                        <p:cNvGrpSpPr/>
                        <p:nvPr/>
                      </p:nvGrpSpPr>
                      <p:grpSpPr>
                        <a:xfrm>
                          <a:off x="1459460" y="1952944"/>
                          <a:ext cx="10295312" cy="1012453"/>
                          <a:chOff x="1459460" y="1952944"/>
                          <a:chExt cx="10295312" cy="1012453"/>
                        </a:xfrm>
                      </p:grpSpPr>
                      <p:cxnSp>
                        <p:nvCxnSpPr>
                          <p:cNvPr id="76" name="Straight Connector 75">
                            <a:extLst>
                              <a:ext uri="{FF2B5EF4-FFF2-40B4-BE49-F238E27FC236}">
                                <a16:creationId xmlns:a16="http://schemas.microsoft.com/office/drawing/2014/main" id="{86FB62C9-8EAA-474B-87B7-EA0B7870A6C7}"/>
                              </a:ext>
                            </a:extLst>
                          </p:cNvPr>
                          <p:cNvCxnSpPr>
                            <a:cxnSpLocks/>
                            <a:endCxn id="78" idx="0"/>
                          </p:cNvCxnSpPr>
                          <p:nvPr/>
                        </p:nvCxnSpPr>
                        <p:spPr>
                          <a:xfrm flipV="1">
                            <a:off x="4269966" y="1952971"/>
                            <a:ext cx="6202108" cy="1"/>
                          </a:xfrm>
                          <a:prstGeom prst="line">
                            <a:avLst/>
                          </a:prstGeom>
                          <a:ln w="38100">
                            <a:solidFill>
                              <a:schemeClr val="bg1">
                                <a:lumMod val="8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767D52D-0E69-48BA-8118-5BC28C3282A1}"/>
                              </a:ext>
                            </a:extLst>
                          </p:cNvPr>
                          <p:cNvCxnSpPr>
                            <a:cxnSpLocks/>
                            <a:stCxn id="72" idx="0"/>
                          </p:cNvCxnSpPr>
                          <p:nvPr/>
                        </p:nvCxnSpPr>
                        <p:spPr>
                          <a:xfrm flipV="1">
                            <a:off x="1459460" y="2952820"/>
                            <a:ext cx="9061650" cy="12577"/>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8" name="Arc 77">
                            <a:extLst>
                              <a:ext uri="{FF2B5EF4-FFF2-40B4-BE49-F238E27FC236}">
                                <a16:creationId xmlns:a16="http://schemas.microsoft.com/office/drawing/2014/main" id="{C728AECA-AD2D-412B-B175-077389365F93}"/>
                              </a:ext>
                            </a:extLst>
                          </p:cNvPr>
                          <p:cNvSpPr/>
                          <p:nvPr/>
                        </p:nvSpPr>
                        <p:spPr>
                          <a:xfrm>
                            <a:off x="9893366" y="1952944"/>
                            <a:ext cx="1157418" cy="999873"/>
                          </a:xfrm>
                          <a:prstGeom prst="arc">
                            <a:avLst>
                              <a:gd name="adj1" fmla="val 16200000"/>
                              <a:gd name="adj2" fmla="val 5546510"/>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75"/>
                          </a:p>
                        </p:txBody>
                      </p:sp>
                      <p:sp>
                        <p:nvSpPr>
                          <p:cNvPr id="79" name="Oval 78">
                            <a:extLst>
                              <a:ext uri="{FF2B5EF4-FFF2-40B4-BE49-F238E27FC236}">
                                <a16:creationId xmlns:a16="http://schemas.microsoft.com/office/drawing/2014/main" id="{A0311FB1-1E19-4A39-9A0C-1BEFCF4F47D6}"/>
                              </a:ext>
                            </a:extLst>
                          </p:cNvPr>
                          <p:cNvSpPr/>
                          <p:nvPr/>
                        </p:nvSpPr>
                        <p:spPr>
                          <a:xfrm>
                            <a:off x="11002963" y="2098369"/>
                            <a:ext cx="751809" cy="709091"/>
                          </a:xfrm>
                          <a:prstGeom prst="ellipse">
                            <a:avLst/>
                          </a:prstGeom>
                          <a:solidFill>
                            <a:srgbClr val="825474"/>
                          </a:solidFill>
                          <a:ln>
                            <a:solidFill>
                              <a:srgbClr val="82547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solidFill>
                                <a:srgbClr val="825474"/>
                              </a:solidFill>
                            </a:endParaRPr>
                          </a:p>
                        </p:txBody>
                      </p:sp>
                      <p:sp>
                        <p:nvSpPr>
                          <p:cNvPr id="80" name="TextBox 79">
                            <a:extLst>
                              <a:ext uri="{FF2B5EF4-FFF2-40B4-BE49-F238E27FC236}">
                                <a16:creationId xmlns:a16="http://schemas.microsoft.com/office/drawing/2014/main" id="{265CC60E-823A-42BF-BF6E-5F5ACCBC7FD7}"/>
                              </a:ext>
                            </a:extLst>
                          </p:cNvPr>
                          <p:cNvSpPr txBox="1"/>
                          <p:nvPr/>
                        </p:nvSpPr>
                        <p:spPr>
                          <a:xfrm>
                            <a:off x="11019207" y="2185401"/>
                            <a:ext cx="735565" cy="523220"/>
                          </a:xfrm>
                          <a:prstGeom prst="rect">
                            <a:avLst/>
                          </a:prstGeom>
                          <a:noFill/>
                        </p:spPr>
                        <p:txBody>
                          <a:bodyPr wrap="square" rtlCol="0">
                            <a:spAutoFit/>
                          </a:bodyPr>
                          <a:lstStyle/>
                          <a:p>
                            <a:pPr algn="ctr"/>
                            <a:r>
                              <a:rPr lang="en-US" sz="2100" b="1">
                                <a:solidFill>
                                  <a:schemeClr val="bg1"/>
                                </a:solidFill>
                              </a:rPr>
                              <a:t>1</a:t>
                            </a:r>
                          </a:p>
                        </p:txBody>
                      </p:sp>
                    </p:grpSp>
                    <p:sp>
                      <p:nvSpPr>
                        <p:cNvPr id="74" name="Oval 73">
                          <a:extLst>
                            <a:ext uri="{FF2B5EF4-FFF2-40B4-BE49-F238E27FC236}">
                              <a16:creationId xmlns:a16="http://schemas.microsoft.com/office/drawing/2014/main" id="{17F1D244-CC46-437C-A48B-3D7BB09DB44A}"/>
                            </a:ext>
                          </a:extLst>
                        </p:cNvPr>
                        <p:cNvSpPr/>
                        <p:nvPr/>
                      </p:nvSpPr>
                      <p:spPr>
                        <a:xfrm>
                          <a:off x="300343" y="3124429"/>
                          <a:ext cx="751809" cy="709091"/>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75" name="TextBox 74">
                          <a:extLst>
                            <a:ext uri="{FF2B5EF4-FFF2-40B4-BE49-F238E27FC236}">
                              <a16:creationId xmlns:a16="http://schemas.microsoft.com/office/drawing/2014/main" id="{380FB248-2326-4E8B-ADD4-FA8E4397FA28}"/>
                            </a:ext>
                          </a:extLst>
                        </p:cNvPr>
                        <p:cNvSpPr txBox="1"/>
                        <p:nvPr/>
                      </p:nvSpPr>
                      <p:spPr>
                        <a:xfrm>
                          <a:off x="299119" y="3217364"/>
                          <a:ext cx="735565" cy="523220"/>
                        </a:xfrm>
                        <a:prstGeom prst="rect">
                          <a:avLst/>
                        </a:prstGeom>
                        <a:noFill/>
                      </p:spPr>
                      <p:txBody>
                        <a:bodyPr wrap="square" rtlCol="0">
                          <a:spAutoFit/>
                        </a:bodyPr>
                        <a:lstStyle/>
                        <a:p>
                          <a:pPr algn="ctr"/>
                          <a:r>
                            <a:rPr lang="en-US" sz="2100" b="1">
                              <a:solidFill>
                                <a:schemeClr val="bg1"/>
                              </a:solidFill>
                            </a:rPr>
                            <a:t>2</a:t>
                          </a:r>
                        </a:p>
                      </p:txBody>
                    </p:sp>
                  </p:grpSp>
                </p:grpSp>
              </p:grpSp>
              <p:grpSp>
                <p:nvGrpSpPr>
                  <p:cNvPr id="65" name="Group 64">
                    <a:extLst>
                      <a:ext uri="{FF2B5EF4-FFF2-40B4-BE49-F238E27FC236}">
                        <a16:creationId xmlns:a16="http://schemas.microsoft.com/office/drawing/2014/main" id="{D4A46139-6216-41E0-BC39-A43C1EBE0E15}"/>
                      </a:ext>
                    </a:extLst>
                  </p:cNvPr>
                  <p:cNvGrpSpPr/>
                  <p:nvPr/>
                </p:nvGrpSpPr>
                <p:grpSpPr>
                  <a:xfrm>
                    <a:off x="10967409" y="4141463"/>
                    <a:ext cx="775718" cy="709091"/>
                    <a:chOff x="11002963" y="4289734"/>
                    <a:chExt cx="775718" cy="709091"/>
                  </a:xfrm>
                </p:grpSpPr>
                <p:sp>
                  <p:nvSpPr>
                    <p:cNvPr id="66" name="Oval 65">
                      <a:extLst>
                        <a:ext uri="{FF2B5EF4-FFF2-40B4-BE49-F238E27FC236}">
                          <a16:creationId xmlns:a16="http://schemas.microsoft.com/office/drawing/2014/main" id="{4CBCF222-4061-4540-80B0-B6E170E6E26D}"/>
                        </a:ext>
                      </a:extLst>
                    </p:cNvPr>
                    <p:cNvSpPr/>
                    <p:nvPr/>
                  </p:nvSpPr>
                  <p:spPr>
                    <a:xfrm>
                      <a:off x="11002963" y="4289734"/>
                      <a:ext cx="751809" cy="709091"/>
                    </a:xfrm>
                    <a:prstGeom prst="ellipse">
                      <a:avLst/>
                    </a:prstGeom>
                    <a:solidFill>
                      <a:schemeClr val="tx2"/>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67" name="TextBox 66">
                      <a:extLst>
                        <a:ext uri="{FF2B5EF4-FFF2-40B4-BE49-F238E27FC236}">
                          <a16:creationId xmlns:a16="http://schemas.microsoft.com/office/drawing/2014/main" id="{EA564566-AEB9-4930-912F-ABE12ECD2962}"/>
                        </a:ext>
                      </a:extLst>
                    </p:cNvPr>
                    <p:cNvSpPr txBox="1"/>
                    <p:nvPr/>
                  </p:nvSpPr>
                  <p:spPr>
                    <a:xfrm>
                      <a:off x="11043116" y="4375276"/>
                      <a:ext cx="735565" cy="523220"/>
                    </a:xfrm>
                    <a:prstGeom prst="rect">
                      <a:avLst/>
                    </a:prstGeom>
                    <a:noFill/>
                  </p:spPr>
                  <p:txBody>
                    <a:bodyPr wrap="square" rtlCol="0">
                      <a:spAutoFit/>
                    </a:bodyPr>
                    <a:lstStyle/>
                    <a:p>
                      <a:pPr algn="ctr"/>
                      <a:r>
                        <a:rPr lang="en-US" sz="2100" b="1">
                          <a:solidFill>
                            <a:schemeClr val="bg1"/>
                          </a:solidFill>
                        </a:rPr>
                        <a:t>3</a:t>
                      </a:r>
                    </a:p>
                  </p:txBody>
                </p:sp>
              </p:grpSp>
            </p:grpSp>
            <p:sp>
              <p:nvSpPr>
                <p:cNvPr id="62" name="TextBox 61">
                  <a:extLst>
                    <a:ext uri="{FF2B5EF4-FFF2-40B4-BE49-F238E27FC236}">
                      <a16:creationId xmlns:a16="http://schemas.microsoft.com/office/drawing/2014/main" id="{FDEA6C69-030B-49E1-A7B5-654A1EAE9BE1}"/>
                    </a:ext>
                  </a:extLst>
                </p:cNvPr>
                <p:cNvSpPr txBox="1"/>
                <p:nvPr/>
              </p:nvSpPr>
              <p:spPr>
                <a:xfrm>
                  <a:off x="380873" y="5511002"/>
                  <a:ext cx="735565" cy="523220"/>
                </a:xfrm>
                <a:prstGeom prst="rect">
                  <a:avLst/>
                </a:prstGeom>
                <a:noFill/>
              </p:spPr>
              <p:txBody>
                <a:bodyPr wrap="square" rtlCol="0">
                  <a:spAutoFit/>
                </a:bodyPr>
                <a:lstStyle/>
                <a:p>
                  <a:pPr algn="ctr"/>
                  <a:r>
                    <a:rPr lang="en-US" sz="2100" b="1">
                      <a:solidFill>
                        <a:schemeClr val="bg1"/>
                      </a:solidFill>
                    </a:rPr>
                    <a:t>4</a:t>
                  </a:r>
                </a:p>
              </p:txBody>
            </p:sp>
          </p:grpSp>
        </p:grpSp>
        <p:sp>
          <p:nvSpPr>
            <p:cNvPr id="92" name="Google Shape;695;g610ef0e5f8_7_145">
              <a:extLst>
                <a:ext uri="{FF2B5EF4-FFF2-40B4-BE49-F238E27FC236}">
                  <a16:creationId xmlns:a16="http://schemas.microsoft.com/office/drawing/2014/main" id="{B7E79CCA-3ABE-4A7C-97DB-DB8CFA513F2C}"/>
                </a:ext>
              </a:extLst>
            </p:cNvPr>
            <p:cNvSpPr txBox="1"/>
            <p:nvPr/>
          </p:nvSpPr>
          <p:spPr>
            <a:xfrm>
              <a:off x="4268271" y="1722120"/>
              <a:ext cx="6493719" cy="1218379"/>
            </a:xfrm>
            <a:prstGeom prst="rect">
              <a:avLst/>
            </a:prstGeom>
            <a:noFill/>
            <a:ln>
              <a:noFill/>
            </a:ln>
          </p:spPr>
          <p:txBody>
            <a:bodyPr spcFirstLastPara="1" wrap="square" lIns="0" tIns="0" rIns="0" bIns="0" anchor="b" anchorCtr="0">
              <a:noAutofit/>
            </a:bodyPr>
            <a:lstStyle/>
            <a:p>
              <a:pPr algn="r"/>
              <a:r>
                <a:rPr lang="en-US" sz="1050">
                  <a:ea typeface="Calibri"/>
                  <a:cs typeface="Calibri Light" panose="020F0302020204030204" pitchFamily="34" charset="0"/>
                  <a:sym typeface="Calibri"/>
                </a:rPr>
                <a:t>All K-3 students are given an </a:t>
              </a:r>
              <a:r>
                <a:rPr lang="en-US" sz="1050" b="1">
                  <a:solidFill>
                    <a:schemeClr val="bg2"/>
                  </a:solidFill>
                  <a:ea typeface="Calibri"/>
                  <a:cs typeface="Calibri Light" panose="020F0302020204030204" pitchFamily="34" charset="0"/>
                  <a:sym typeface="Calibri"/>
                </a:rPr>
                <a:t>approved READ Act interim assessment </a:t>
              </a:r>
              <a:r>
                <a:rPr lang="en-US" sz="1050">
                  <a:ea typeface="Calibri"/>
                  <a:cs typeface="Calibri Light" panose="020F0302020204030204" pitchFamily="34" charset="0"/>
                  <a:sym typeface="Calibri"/>
                </a:rPr>
                <a:t>at the beginning of each school year. </a:t>
              </a:r>
              <a:endParaRPr sz="1050">
                <a:ea typeface="Calibri"/>
                <a:cs typeface="Calibri Light" panose="020F0302020204030204" pitchFamily="34" charset="0"/>
                <a:sym typeface="Calibri"/>
              </a:endParaRPr>
            </a:p>
            <a:p>
              <a:pPr algn="r"/>
              <a:endParaRPr sz="1050">
                <a:ea typeface="Quattrocento Sans"/>
                <a:cs typeface="Calibri Light" panose="020F0302020204030204" pitchFamily="34" charset="0"/>
                <a:sym typeface="Quattrocento Sans"/>
              </a:endParaRPr>
            </a:p>
          </p:txBody>
        </p:sp>
        <p:sp>
          <p:nvSpPr>
            <p:cNvPr id="93" name="Google Shape;699;g610ef0e5f8_7_145">
              <a:extLst>
                <a:ext uri="{FF2B5EF4-FFF2-40B4-BE49-F238E27FC236}">
                  <a16:creationId xmlns:a16="http://schemas.microsoft.com/office/drawing/2014/main" id="{384DA248-AF1D-40F4-98C2-E012B20F2226}"/>
                </a:ext>
              </a:extLst>
            </p:cNvPr>
            <p:cNvSpPr txBox="1"/>
            <p:nvPr/>
          </p:nvSpPr>
          <p:spPr>
            <a:xfrm>
              <a:off x="1341099" y="3098702"/>
              <a:ext cx="8063799" cy="629758"/>
            </a:xfrm>
            <a:prstGeom prst="rect">
              <a:avLst/>
            </a:prstGeom>
            <a:noFill/>
            <a:ln>
              <a:noFill/>
            </a:ln>
          </p:spPr>
          <p:txBody>
            <a:bodyPr spcFirstLastPara="1" wrap="square" lIns="0" tIns="0" rIns="0" bIns="0" anchor="b" anchorCtr="0">
              <a:noAutofit/>
            </a:bodyPr>
            <a:lstStyle/>
            <a:p>
              <a:r>
                <a:rPr lang="en-US" sz="1200">
                  <a:ea typeface="Calibri"/>
                  <a:cs typeface="Calibri Light" panose="020F0302020204030204" pitchFamily="34" charset="0"/>
                  <a:sym typeface="Calibri"/>
                </a:rPr>
                <a:t>An </a:t>
              </a:r>
              <a:r>
                <a:rPr lang="en-US" sz="1200" b="1">
                  <a:solidFill>
                    <a:srgbClr val="4C7776"/>
                  </a:solidFill>
                  <a:ea typeface="Calibri"/>
                  <a:cs typeface="Calibri Light" panose="020F0302020204030204" pitchFamily="34" charset="0"/>
                  <a:sym typeface="Calibri"/>
                </a:rPr>
                <a:t>approved READ Act diagnostic assessment </a:t>
              </a:r>
              <a:r>
                <a:rPr lang="en-US" sz="1200">
                  <a:ea typeface="Calibri"/>
                  <a:cs typeface="Calibri Light" panose="020F0302020204030204" pitchFamily="34" charset="0"/>
                  <a:sym typeface="Calibri"/>
                </a:rPr>
                <a:t>is given to any students whose screener results indicate they are at risk for an SRD. This helps pinpoint what students are struggling with.</a:t>
              </a:r>
              <a:endParaRPr sz="1200">
                <a:ea typeface="Quattrocento Sans"/>
                <a:cs typeface="Calibri Light" panose="020F0302020204030204" pitchFamily="34" charset="0"/>
                <a:sym typeface="Quattrocento Sans"/>
              </a:endParaRPr>
            </a:p>
          </p:txBody>
        </p:sp>
        <p:cxnSp>
          <p:nvCxnSpPr>
            <p:cNvPr id="41" name="Straight Connector 40">
              <a:extLst>
                <a:ext uri="{FF2B5EF4-FFF2-40B4-BE49-F238E27FC236}">
                  <a16:creationId xmlns:a16="http://schemas.microsoft.com/office/drawing/2014/main" id="{9C106967-5741-FC4D-856D-F545A33747BD}"/>
                </a:ext>
              </a:extLst>
            </p:cNvPr>
            <p:cNvCxnSpPr/>
            <p:nvPr/>
          </p:nvCxnSpPr>
          <p:spPr>
            <a:xfrm>
              <a:off x="1518074" y="5009932"/>
              <a:ext cx="8840287"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5" name="Google Shape;707;g610ef0e5f8_7_145">
              <a:extLst>
                <a:ext uri="{FF2B5EF4-FFF2-40B4-BE49-F238E27FC236}">
                  <a16:creationId xmlns:a16="http://schemas.microsoft.com/office/drawing/2014/main" id="{7435351D-16C8-45D0-855B-4ADB136A7ECA}"/>
                </a:ext>
              </a:extLst>
            </p:cNvPr>
            <p:cNvSpPr txBox="1"/>
            <p:nvPr/>
          </p:nvSpPr>
          <p:spPr>
            <a:xfrm>
              <a:off x="1429088" y="4217644"/>
              <a:ext cx="9224284" cy="612118"/>
            </a:xfrm>
            <a:prstGeom prst="rect">
              <a:avLst/>
            </a:prstGeom>
            <a:noFill/>
            <a:ln>
              <a:noFill/>
            </a:ln>
          </p:spPr>
          <p:txBody>
            <a:bodyPr spcFirstLastPara="1" wrap="square" lIns="0" tIns="0" rIns="0" bIns="0" anchor="t" anchorCtr="0">
              <a:noAutofit/>
            </a:bodyPr>
            <a:lstStyle/>
            <a:p>
              <a:pPr algn="r"/>
              <a:r>
                <a:rPr lang="en-US" sz="1200">
                  <a:ea typeface="Calibri"/>
                  <a:cs typeface="Calibri Light"/>
                  <a:sym typeface="Calibri"/>
                </a:rPr>
                <a:t>School personnel collect </a:t>
              </a:r>
              <a:r>
                <a:rPr lang="en-US" sz="1200" b="1">
                  <a:solidFill>
                    <a:schemeClr val="tx2"/>
                  </a:solidFill>
                  <a:ea typeface="Calibri"/>
                  <a:cs typeface="Calibri Light"/>
                  <a:sym typeface="Calibri"/>
                </a:rPr>
                <a:t>a body of evidence </a:t>
              </a:r>
              <a:r>
                <a:rPr lang="en-US" sz="1200">
                  <a:ea typeface="Calibri"/>
                  <a:cs typeface="Calibri Light"/>
                  <a:sym typeface="Calibri"/>
                </a:rPr>
                <a:t>that includes, at minimum, data from the interim assessment, the diagnostic assessment, and other observations from the classroom to determine if the child has an </a:t>
              </a:r>
              <a:r>
                <a:rPr lang="en-US" sz="1200" b="1">
                  <a:solidFill>
                    <a:schemeClr val="tx2"/>
                  </a:solidFill>
                  <a:ea typeface="Calibri"/>
                  <a:cs typeface="Calibri Light"/>
                  <a:sym typeface="Calibri"/>
                </a:rPr>
                <a:t>SRD</a:t>
              </a:r>
              <a:r>
                <a:rPr lang="en-US" sz="1200" b="1">
                  <a:solidFill>
                    <a:schemeClr val="bg2"/>
                  </a:solidFill>
                  <a:ea typeface="Calibri"/>
                  <a:cs typeface="Calibri Light"/>
                  <a:sym typeface="Calibri"/>
                </a:rPr>
                <a:t>.</a:t>
              </a:r>
              <a:endParaRPr sz="1200">
                <a:solidFill>
                  <a:schemeClr val="bg2"/>
                </a:solidFill>
                <a:ea typeface="Calibri"/>
                <a:cs typeface="Calibri Light"/>
                <a:sym typeface="Calibri"/>
              </a:endParaRPr>
            </a:p>
          </p:txBody>
        </p:sp>
        <p:sp>
          <p:nvSpPr>
            <p:cNvPr id="96" name="Google Shape;703;g610ef0e5f8_7_145">
              <a:extLst>
                <a:ext uri="{FF2B5EF4-FFF2-40B4-BE49-F238E27FC236}">
                  <a16:creationId xmlns:a16="http://schemas.microsoft.com/office/drawing/2014/main" id="{86F536B4-B9DB-41D8-8CC9-303205BA8097}"/>
                </a:ext>
              </a:extLst>
            </p:cNvPr>
            <p:cNvSpPr txBox="1"/>
            <p:nvPr/>
          </p:nvSpPr>
          <p:spPr>
            <a:xfrm>
              <a:off x="1813218" y="5110036"/>
              <a:ext cx="9154191" cy="626234"/>
            </a:xfrm>
            <a:prstGeom prst="rect">
              <a:avLst/>
            </a:prstGeom>
            <a:noFill/>
            <a:ln>
              <a:noFill/>
            </a:ln>
          </p:spPr>
          <p:txBody>
            <a:bodyPr spcFirstLastPara="1" wrap="square" lIns="0" tIns="0" rIns="0" bIns="0" anchor="b" anchorCtr="0">
              <a:noAutofit/>
            </a:bodyPr>
            <a:lstStyle/>
            <a:p>
              <a:endParaRPr lang="en-US" sz="1050">
                <a:solidFill>
                  <a:schemeClr val="dk1"/>
                </a:solidFill>
                <a:ea typeface="Calibri"/>
                <a:cs typeface="Calibri Light" panose="020F0302020204030204" pitchFamily="34" charset="0"/>
                <a:sym typeface="Calibri"/>
              </a:endParaRPr>
            </a:p>
            <a:p>
              <a:endParaRPr lang="en-US" sz="1050">
                <a:solidFill>
                  <a:schemeClr val="dk1"/>
                </a:solidFill>
                <a:ea typeface="Calibri"/>
                <a:cs typeface="Calibri Light" panose="020F0302020204030204" pitchFamily="34" charset="0"/>
                <a:sym typeface="Calibri"/>
              </a:endParaRPr>
            </a:p>
            <a:p>
              <a:r>
                <a:rPr lang="en-US" sz="1050">
                  <a:solidFill>
                    <a:schemeClr val="dk1"/>
                  </a:solidFill>
                  <a:ea typeface="Calibri"/>
                  <a:cs typeface="Calibri Light" panose="020F0302020204030204" pitchFamily="34" charset="0"/>
                  <a:sym typeface="Calibri"/>
                </a:rPr>
                <a:t>A </a:t>
              </a:r>
              <a:r>
                <a:rPr lang="en-US" sz="1050" b="1">
                  <a:solidFill>
                    <a:srgbClr val="7C98AC"/>
                  </a:solidFill>
                  <a:ea typeface="Calibri"/>
                  <a:cs typeface="Calibri Light" panose="020F0302020204030204" pitchFamily="34" charset="0"/>
                  <a:sym typeface="Calibri"/>
                </a:rPr>
                <a:t>READ plan</a:t>
              </a:r>
              <a:r>
                <a:rPr lang="en-US" sz="1050">
                  <a:solidFill>
                    <a:srgbClr val="7C98AC"/>
                  </a:solidFill>
                  <a:ea typeface="Calibri"/>
                  <a:cs typeface="Calibri Light" panose="020F0302020204030204" pitchFamily="34" charset="0"/>
                  <a:sym typeface="Calibri"/>
                </a:rPr>
                <a:t> </a:t>
              </a:r>
              <a:r>
                <a:rPr lang="en-US" sz="1050">
                  <a:solidFill>
                    <a:schemeClr val="dk1"/>
                  </a:solidFill>
                  <a:ea typeface="Calibri"/>
                  <a:cs typeface="Calibri Light" panose="020F0302020204030204" pitchFamily="34" charset="0"/>
                  <a:sym typeface="Calibri"/>
                </a:rPr>
                <a:t>that is specific to the child’s learning needs is developed with key stakeholders including teachers, other school personnel, </a:t>
              </a:r>
              <a:r>
                <a:rPr lang="en-US" sz="1050" b="1">
                  <a:solidFill>
                    <a:srgbClr val="7C98AC"/>
                  </a:solidFill>
                  <a:ea typeface="Calibri"/>
                  <a:cs typeface="Calibri Light" panose="020F0302020204030204" pitchFamily="34" charset="0"/>
                  <a:sym typeface="Calibri"/>
                </a:rPr>
                <a:t>and parents</a:t>
              </a:r>
              <a:r>
                <a:rPr lang="en-US" sz="1050">
                  <a:solidFill>
                    <a:srgbClr val="7C98AC"/>
                  </a:solidFill>
                  <a:ea typeface="Calibri"/>
                  <a:cs typeface="Calibri Light" panose="020F0302020204030204" pitchFamily="34" charset="0"/>
                  <a:sym typeface="Calibri"/>
                </a:rPr>
                <a:t>.</a:t>
              </a:r>
              <a:endParaRPr sz="1050">
                <a:solidFill>
                  <a:srgbClr val="7C98AC"/>
                </a:solidFill>
                <a:ea typeface="Calibri"/>
                <a:cs typeface="Calibri Light" panose="020F0302020204030204" pitchFamily="34" charset="0"/>
                <a:sym typeface="Calibri"/>
              </a:endParaRPr>
            </a:p>
          </p:txBody>
        </p:sp>
        <p:sp>
          <p:nvSpPr>
            <p:cNvPr id="114" name="TextBox 113">
              <a:extLst>
                <a:ext uri="{FF2B5EF4-FFF2-40B4-BE49-F238E27FC236}">
                  <a16:creationId xmlns:a16="http://schemas.microsoft.com/office/drawing/2014/main" id="{FCF1A26B-738B-440A-A174-843E41F04A1D}"/>
                </a:ext>
              </a:extLst>
            </p:cNvPr>
            <p:cNvSpPr txBox="1"/>
            <p:nvPr/>
          </p:nvSpPr>
          <p:spPr>
            <a:xfrm>
              <a:off x="511792" y="1605750"/>
              <a:ext cx="3593673" cy="830997"/>
            </a:xfrm>
            <a:prstGeom prst="rect">
              <a:avLst/>
            </a:prstGeom>
            <a:solidFill>
              <a:schemeClr val="bg2"/>
            </a:solidFill>
          </p:spPr>
          <p:txBody>
            <a:bodyPr wrap="square" rtlCol="0">
              <a:spAutoFit/>
            </a:bodyPr>
            <a:lstStyle/>
            <a:p>
              <a:pPr algn="ctr"/>
              <a:r>
                <a:rPr lang="en-US" sz="1200">
                  <a:solidFill>
                    <a:schemeClr val="bg1"/>
                  </a:solidFill>
                </a:rPr>
                <a:t>All students are screened at the beginning of the school year for Significant Reading Deficiencies.</a:t>
              </a:r>
            </a:p>
          </p:txBody>
        </p:sp>
        <p:grpSp>
          <p:nvGrpSpPr>
            <p:cNvPr id="27" name="Group 26">
              <a:extLst>
                <a:ext uri="{FF2B5EF4-FFF2-40B4-BE49-F238E27FC236}">
                  <a16:creationId xmlns:a16="http://schemas.microsoft.com/office/drawing/2014/main" id="{69F76B1B-7709-4B75-BF15-CED48216AB3F}"/>
                </a:ext>
              </a:extLst>
            </p:cNvPr>
            <p:cNvGrpSpPr/>
            <p:nvPr/>
          </p:nvGrpSpPr>
          <p:grpSpPr>
            <a:xfrm>
              <a:off x="299119" y="1952944"/>
              <a:ext cx="11455653" cy="4042809"/>
              <a:chOff x="299119" y="1952944"/>
              <a:chExt cx="11455653" cy="4042809"/>
            </a:xfrm>
          </p:grpSpPr>
          <p:cxnSp>
            <p:nvCxnSpPr>
              <p:cNvPr id="37" name="Straight Connector 36">
                <a:extLst>
                  <a:ext uri="{FF2B5EF4-FFF2-40B4-BE49-F238E27FC236}">
                    <a16:creationId xmlns:a16="http://schemas.microsoft.com/office/drawing/2014/main" id="{A3C5C0AD-1168-D84B-8A9B-3830D3B26D74}"/>
                  </a:ext>
                </a:extLst>
              </p:cNvPr>
              <p:cNvCxnSpPr>
                <a:cxnSpLocks/>
              </p:cNvCxnSpPr>
              <p:nvPr/>
            </p:nvCxnSpPr>
            <p:spPr>
              <a:xfrm flipH="1">
                <a:off x="1459460" y="5995752"/>
                <a:ext cx="7044568" cy="0"/>
              </a:xfrm>
              <a:prstGeom prst="line">
                <a:avLst/>
              </a:prstGeom>
              <a:ln w="381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sp>
            <p:nvSpPr>
              <p:cNvPr id="38" name="Arc 37">
                <a:extLst>
                  <a:ext uri="{FF2B5EF4-FFF2-40B4-BE49-F238E27FC236}">
                    <a16:creationId xmlns:a16="http://schemas.microsoft.com/office/drawing/2014/main" id="{13EB2496-7844-2D40-93DB-3DB944856BA6}"/>
                  </a:ext>
                </a:extLst>
              </p:cNvPr>
              <p:cNvSpPr/>
              <p:nvPr/>
            </p:nvSpPr>
            <p:spPr>
              <a:xfrm flipH="1">
                <a:off x="855991" y="5009933"/>
                <a:ext cx="1309076" cy="985820"/>
              </a:xfrm>
              <a:prstGeom prst="arc">
                <a:avLst>
                  <a:gd name="adj1" fmla="val 16199997"/>
                  <a:gd name="adj2" fmla="val 5546510"/>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75"/>
              </a:p>
            </p:txBody>
          </p:sp>
          <p:grpSp>
            <p:nvGrpSpPr>
              <p:cNvPr id="26" name="Group 25">
                <a:extLst>
                  <a:ext uri="{FF2B5EF4-FFF2-40B4-BE49-F238E27FC236}">
                    <a16:creationId xmlns:a16="http://schemas.microsoft.com/office/drawing/2014/main" id="{066A7963-14DB-495E-8800-95ED1F855CAD}"/>
                  </a:ext>
                </a:extLst>
              </p:cNvPr>
              <p:cNvGrpSpPr/>
              <p:nvPr/>
            </p:nvGrpSpPr>
            <p:grpSpPr>
              <a:xfrm>
                <a:off x="299119" y="1952944"/>
                <a:ext cx="11455653" cy="3056988"/>
                <a:chOff x="299119" y="1952944"/>
                <a:chExt cx="11455653" cy="3056988"/>
              </a:xfrm>
            </p:grpSpPr>
            <p:grpSp>
              <p:nvGrpSpPr>
                <p:cNvPr id="24" name="Group 23">
                  <a:extLst>
                    <a:ext uri="{FF2B5EF4-FFF2-40B4-BE49-F238E27FC236}">
                      <a16:creationId xmlns:a16="http://schemas.microsoft.com/office/drawing/2014/main" id="{0C991B3A-DB4B-4674-ADB8-9AA3456EBE5C}"/>
                    </a:ext>
                  </a:extLst>
                </p:cNvPr>
                <p:cNvGrpSpPr/>
                <p:nvPr/>
              </p:nvGrpSpPr>
              <p:grpSpPr>
                <a:xfrm>
                  <a:off x="299119" y="1952944"/>
                  <a:ext cx="11455653" cy="3056988"/>
                  <a:chOff x="299119" y="1952944"/>
                  <a:chExt cx="11455653" cy="3056988"/>
                </a:xfrm>
              </p:grpSpPr>
              <p:sp>
                <p:nvSpPr>
                  <p:cNvPr id="42" name="Arc 41">
                    <a:extLst>
                      <a:ext uri="{FF2B5EF4-FFF2-40B4-BE49-F238E27FC236}">
                        <a16:creationId xmlns:a16="http://schemas.microsoft.com/office/drawing/2014/main" id="{91547060-133C-8245-9ACD-2492807C63CF}"/>
                      </a:ext>
                    </a:extLst>
                  </p:cNvPr>
                  <p:cNvSpPr/>
                  <p:nvPr/>
                </p:nvSpPr>
                <p:spPr>
                  <a:xfrm>
                    <a:off x="9749313" y="4037475"/>
                    <a:ext cx="1218096" cy="972457"/>
                  </a:xfrm>
                  <a:prstGeom prst="arc">
                    <a:avLst>
                      <a:gd name="adj1" fmla="val 15984884"/>
                      <a:gd name="adj2" fmla="val 5546510"/>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75"/>
                  </a:p>
                </p:txBody>
              </p:sp>
              <p:grpSp>
                <p:nvGrpSpPr>
                  <p:cNvPr id="23" name="Group 22">
                    <a:extLst>
                      <a:ext uri="{FF2B5EF4-FFF2-40B4-BE49-F238E27FC236}">
                        <a16:creationId xmlns:a16="http://schemas.microsoft.com/office/drawing/2014/main" id="{C13C8BC3-893E-417F-A4D1-375AACF47946}"/>
                      </a:ext>
                    </a:extLst>
                  </p:cNvPr>
                  <p:cNvGrpSpPr/>
                  <p:nvPr/>
                </p:nvGrpSpPr>
                <p:grpSpPr>
                  <a:xfrm>
                    <a:off x="299119" y="1952944"/>
                    <a:ext cx="11455653" cy="2086004"/>
                    <a:chOff x="299119" y="1952944"/>
                    <a:chExt cx="11455653" cy="2086004"/>
                  </a:xfrm>
                </p:grpSpPr>
                <p:cxnSp>
                  <p:nvCxnSpPr>
                    <p:cNvPr id="43" name="Straight Connector 42">
                      <a:extLst>
                        <a:ext uri="{FF2B5EF4-FFF2-40B4-BE49-F238E27FC236}">
                          <a16:creationId xmlns:a16="http://schemas.microsoft.com/office/drawing/2014/main" id="{D53047A7-0280-4D48-AA0F-281241AF3E76}"/>
                        </a:ext>
                      </a:extLst>
                    </p:cNvPr>
                    <p:cNvCxnSpPr>
                      <a:cxnSpLocks/>
                    </p:cNvCxnSpPr>
                    <p:nvPr/>
                  </p:nvCxnSpPr>
                  <p:spPr>
                    <a:xfrm flipH="1" flipV="1">
                      <a:off x="1415141" y="4031425"/>
                      <a:ext cx="8943220" cy="7523"/>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D2A55753-610E-402C-9E30-C024D691E1F3}"/>
                        </a:ext>
                      </a:extLst>
                    </p:cNvPr>
                    <p:cNvGrpSpPr/>
                    <p:nvPr/>
                  </p:nvGrpSpPr>
                  <p:grpSpPr>
                    <a:xfrm>
                      <a:off x="299119" y="1952944"/>
                      <a:ext cx="11455653" cy="2075981"/>
                      <a:chOff x="299119" y="1952944"/>
                      <a:chExt cx="11455653" cy="2075981"/>
                    </a:xfrm>
                  </p:grpSpPr>
                  <p:sp>
                    <p:nvSpPr>
                      <p:cNvPr id="46" name="Arc 45">
                        <a:extLst>
                          <a:ext uri="{FF2B5EF4-FFF2-40B4-BE49-F238E27FC236}">
                            <a16:creationId xmlns:a16="http://schemas.microsoft.com/office/drawing/2014/main" id="{DB1F29FE-D633-A84A-9E16-FFA948600B97}"/>
                          </a:ext>
                        </a:extLst>
                      </p:cNvPr>
                      <p:cNvSpPr/>
                      <p:nvPr/>
                    </p:nvSpPr>
                    <p:spPr>
                      <a:xfrm flipH="1">
                        <a:off x="855991" y="2965137"/>
                        <a:ext cx="1245912" cy="1063788"/>
                      </a:xfrm>
                      <a:prstGeom prst="arc">
                        <a:avLst>
                          <a:gd name="adj1" fmla="val 16325953"/>
                          <a:gd name="adj2" fmla="val 5140926"/>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75"/>
                      </a:p>
                    </p:txBody>
                  </p:sp>
                  <p:grpSp>
                    <p:nvGrpSpPr>
                      <p:cNvPr id="20" name="Group 19">
                        <a:extLst>
                          <a:ext uri="{FF2B5EF4-FFF2-40B4-BE49-F238E27FC236}">
                            <a16:creationId xmlns:a16="http://schemas.microsoft.com/office/drawing/2014/main" id="{80E3A6A1-FBAF-4C90-B22C-A5A13280A6C0}"/>
                          </a:ext>
                        </a:extLst>
                      </p:cNvPr>
                      <p:cNvGrpSpPr/>
                      <p:nvPr/>
                    </p:nvGrpSpPr>
                    <p:grpSpPr>
                      <a:xfrm>
                        <a:off x="1459460" y="1952944"/>
                        <a:ext cx="10295312" cy="1012453"/>
                        <a:chOff x="1459460" y="1952944"/>
                        <a:chExt cx="10295312" cy="1012453"/>
                      </a:xfrm>
                    </p:grpSpPr>
                    <p:cxnSp>
                      <p:nvCxnSpPr>
                        <p:cNvPr id="6" name="Straight Connector 5">
                          <a:extLst>
                            <a:ext uri="{FF2B5EF4-FFF2-40B4-BE49-F238E27FC236}">
                              <a16:creationId xmlns:a16="http://schemas.microsoft.com/office/drawing/2014/main" id="{01F13472-C5C9-C648-8C8A-92BDA72AC4E8}"/>
                            </a:ext>
                          </a:extLst>
                        </p:cNvPr>
                        <p:cNvCxnSpPr>
                          <a:cxnSpLocks/>
                          <a:endCxn id="48" idx="0"/>
                        </p:cNvCxnSpPr>
                        <p:nvPr/>
                      </p:nvCxnSpPr>
                      <p:spPr>
                        <a:xfrm flipV="1">
                          <a:off x="4269966" y="1952971"/>
                          <a:ext cx="6202108" cy="1"/>
                        </a:xfrm>
                        <a:prstGeom prst="line">
                          <a:avLst/>
                        </a:prstGeom>
                        <a:ln w="38100">
                          <a:solidFill>
                            <a:schemeClr val="bg1">
                              <a:lumMod val="8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636E7A9-7C92-2B41-BFBA-375465A535FA}"/>
                            </a:ext>
                          </a:extLst>
                        </p:cNvPr>
                        <p:cNvCxnSpPr>
                          <a:cxnSpLocks/>
                          <a:stCxn id="46" idx="0"/>
                        </p:cNvCxnSpPr>
                        <p:nvPr/>
                      </p:nvCxnSpPr>
                      <p:spPr>
                        <a:xfrm flipV="1">
                          <a:off x="1459460" y="2952820"/>
                          <a:ext cx="9061650" cy="12577"/>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8" name="Arc 47">
                          <a:extLst>
                            <a:ext uri="{FF2B5EF4-FFF2-40B4-BE49-F238E27FC236}">
                              <a16:creationId xmlns:a16="http://schemas.microsoft.com/office/drawing/2014/main" id="{1700DBF0-4D8A-2044-8E2B-5B305D0593E2}"/>
                            </a:ext>
                          </a:extLst>
                        </p:cNvPr>
                        <p:cNvSpPr/>
                        <p:nvPr/>
                      </p:nvSpPr>
                      <p:spPr>
                        <a:xfrm>
                          <a:off x="9893366" y="1952944"/>
                          <a:ext cx="1157418" cy="999873"/>
                        </a:xfrm>
                        <a:prstGeom prst="arc">
                          <a:avLst>
                            <a:gd name="adj1" fmla="val 16200000"/>
                            <a:gd name="adj2" fmla="val 5546510"/>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75"/>
                        </a:p>
                      </p:txBody>
                    </p:sp>
                    <p:sp>
                      <p:nvSpPr>
                        <p:cNvPr id="16" name="Oval 15">
                          <a:extLst>
                            <a:ext uri="{FF2B5EF4-FFF2-40B4-BE49-F238E27FC236}">
                              <a16:creationId xmlns:a16="http://schemas.microsoft.com/office/drawing/2014/main" id="{5906510F-FC9F-4348-9371-B441ACC00E5D}"/>
                            </a:ext>
                          </a:extLst>
                        </p:cNvPr>
                        <p:cNvSpPr/>
                        <p:nvPr/>
                      </p:nvSpPr>
                      <p:spPr>
                        <a:xfrm>
                          <a:off x="11002963" y="2098369"/>
                          <a:ext cx="751809" cy="709091"/>
                        </a:xfrm>
                        <a:prstGeom prst="ellipse">
                          <a:avLst/>
                        </a:prstGeom>
                        <a:solidFill>
                          <a:srgbClr val="825474"/>
                        </a:solidFill>
                        <a:ln>
                          <a:solidFill>
                            <a:srgbClr val="82547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solidFill>
                              <a:srgbClr val="825474"/>
                            </a:solidFill>
                          </a:endParaRPr>
                        </a:p>
                      </p:txBody>
                    </p:sp>
                    <p:sp>
                      <p:nvSpPr>
                        <p:cNvPr id="60" name="TextBox 59">
                          <a:extLst>
                            <a:ext uri="{FF2B5EF4-FFF2-40B4-BE49-F238E27FC236}">
                              <a16:creationId xmlns:a16="http://schemas.microsoft.com/office/drawing/2014/main" id="{2240B130-B2E5-4656-8D0B-34ED865261E7}"/>
                            </a:ext>
                          </a:extLst>
                        </p:cNvPr>
                        <p:cNvSpPr txBox="1"/>
                        <p:nvPr/>
                      </p:nvSpPr>
                      <p:spPr>
                        <a:xfrm>
                          <a:off x="11019207" y="2185401"/>
                          <a:ext cx="735565" cy="523220"/>
                        </a:xfrm>
                        <a:prstGeom prst="rect">
                          <a:avLst/>
                        </a:prstGeom>
                        <a:noFill/>
                      </p:spPr>
                      <p:txBody>
                        <a:bodyPr wrap="square" rtlCol="0">
                          <a:spAutoFit/>
                        </a:bodyPr>
                        <a:lstStyle/>
                        <a:p>
                          <a:pPr algn="ctr"/>
                          <a:r>
                            <a:rPr lang="en-US" sz="2100" b="1">
                              <a:solidFill>
                                <a:schemeClr val="bg1"/>
                              </a:solidFill>
                            </a:rPr>
                            <a:t>1</a:t>
                          </a:r>
                        </a:p>
                      </p:txBody>
                    </p:sp>
                  </p:grpSp>
                  <p:sp>
                    <p:nvSpPr>
                      <p:cNvPr id="13" name="Oval 12">
                        <a:extLst>
                          <a:ext uri="{FF2B5EF4-FFF2-40B4-BE49-F238E27FC236}">
                            <a16:creationId xmlns:a16="http://schemas.microsoft.com/office/drawing/2014/main" id="{9438D885-C936-7040-9F2B-55A62D04EFAB}"/>
                          </a:ext>
                        </a:extLst>
                      </p:cNvPr>
                      <p:cNvSpPr/>
                      <p:nvPr/>
                    </p:nvSpPr>
                    <p:spPr>
                      <a:xfrm>
                        <a:off x="300343" y="3124429"/>
                        <a:ext cx="751809" cy="709091"/>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9" name="TextBox 108">
                        <a:extLst>
                          <a:ext uri="{FF2B5EF4-FFF2-40B4-BE49-F238E27FC236}">
                            <a16:creationId xmlns:a16="http://schemas.microsoft.com/office/drawing/2014/main" id="{459A77DC-B061-4C63-BF28-C25664247453}"/>
                          </a:ext>
                        </a:extLst>
                      </p:cNvPr>
                      <p:cNvSpPr txBox="1"/>
                      <p:nvPr/>
                    </p:nvSpPr>
                    <p:spPr>
                      <a:xfrm>
                        <a:off x="299119" y="3217364"/>
                        <a:ext cx="735565" cy="523220"/>
                      </a:xfrm>
                      <a:prstGeom prst="rect">
                        <a:avLst/>
                      </a:prstGeom>
                      <a:noFill/>
                    </p:spPr>
                    <p:txBody>
                      <a:bodyPr wrap="square" rtlCol="0">
                        <a:spAutoFit/>
                      </a:bodyPr>
                      <a:lstStyle/>
                      <a:p>
                        <a:pPr algn="ctr"/>
                        <a:r>
                          <a:rPr lang="en-US" sz="2100" b="1">
                            <a:solidFill>
                              <a:schemeClr val="bg1"/>
                            </a:solidFill>
                          </a:rPr>
                          <a:t>2</a:t>
                        </a:r>
                      </a:p>
                    </p:txBody>
                  </p:sp>
                </p:grpSp>
              </p:grpSp>
            </p:grpSp>
            <p:grpSp>
              <p:nvGrpSpPr>
                <p:cNvPr id="25" name="Group 24">
                  <a:extLst>
                    <a:ext uri="{FF2B5EF4-FFF2-40B4-BE49-F238E27FC236}">
                      <a16:creationId xmlns:a16="http://schemas.microsoft.com/office/drawing/2014/main" id="{2312E66C-6617-4A49-82E3-BE8E506341BB}"/>
                    </a:ext>
                  </a:extLst>
                </p:cNvPr>
                <p:cNvGrpSpPr/>
                <p:nvPr/>
              </p:nvGrpSpPr>
              <p:grpSpPr>
                <a:xfrm>
                  <a:off x="10967409" y="4141463"/>
                  <a:ext cx="775718" cy="709091"/>
                  <a:chOff x="11002963" y="4289734"/>
                  <a:chExt cx="775718" cy="709091"/>
                </a:xfrm>
              </p:grpSpPr>
              <p:sp>
                <p:nvSpPr>
                  <p:cNvPr id="14" name="Oval 13">
                    <a:extLst>
                      <a:ext uri="{FF2B5EF4-FFF2-40B4-BE49-F238E27FC236}">
                        <a16:creationId xmlns:a16="http://schemas.microsoft.com/office/drawing/2014/main" id="{065156A9-1C12-024D-A07F-1E3FD91745FC}"/>
                      </a:ext>
                    </a:extLst>
                  </p:cNvPr>
                  <p:cNvSpPr/>
                  <p:nvPr/>
                </p:nvSpPr>
                <p:spPr>
                  <a:xfrm>
                    <a:off x="11002963" y="4289734"/>
                    <a:ext cx="751809" cy="709091"/>
                  </a:xfrm>
                  <a:prstGeom prst="ellipse">
                    <a:avLst/>
                  </a:prstGeom>
                  <a:solidFill>
                    <a:schemeClr val="tx2"/>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7" name="TextBox 106">
                    <a:extLst>
                      <a:ext uri="{FF2B5EF4-FFF2-40B4-BE49-F238E27FC236}">
                        <a16:creationId xmlns:a16="http://schemas.microsoft.com/office/drawing/2014/main" id="{E9BC711E-30A2-4527-98F4-30923A052F10}"/>
                      </a:ext>
                    </a:extLst>
                  </p:cNvPr>
                  <p:cNvSpPr txBox="1"/>
                  <p:nvPr/>
                </p:nvSpPr>
                <p:spPr>
                  <a:xfrm>
                    <a:off x="11043116" y="4375276"/>
                    <a:ext cx="735565" cy="523220"/>
                  </a:xfrm>
                  <a:prstGeom prst="rect">
                    <a:avLst/>
                  </a:prstGeom>
                  <a:noFill/>
                </p:spPr>
                <p:txBody>
                  <a:bodyPr wrap="square" rtlCol="0">
                    <a:spAutoFit/>
                  </a:bodyPr>
                  <a:lstStyle/>
                  <a:p>
                    <a:pPr algn="ctr"/>
                    <a:r>
                      <a:rPr lang="en-US" sz="2100" b="1">
                        <a:solidFill>
                          <a:schemeClr val="bg1"/>
                        </a:solidFill>
                      </a:rPr>
                      <a:t>3</a:t>
                    </a:r>
                  </a:p>
                </p:txBody>
              </p:sp>
            </p:grpSp>
          </p:grpSp>
        </p:grpSp>
        <p:sp>
          <p:nvSpPr>
            <p:cNvPr id="55" name="Oval 54">
              <a:extLst>
                <a:ext uri="{FF2B5EF4-FFF2-40B4-BE49-F238E27FC236}">
                  <a16:creationId xmlns:a16="http://schemas.microsoft.com/office/drawing/2014/main" id="{1312C79B-40A5-41D3-8AE0-0C8A59D06700}"/>
                </a:ext>
              </a:extLst>
            </p:cNvPr>
            <p:cNvSpPr/>
            <p:nvPr/>
          </p:nvSpPr>
          <p:spPr>
            <a:xfrm>
              <a:off x="320651" y="5194614"/>
              <a:ext cx="751809" cy="709091"/>
            </a:xfrm>
            <a:prstGeom prst="ellipse">
              <a:avLst/>
            </a:prstGeom>
            <a:solidFill>
              <a:srgbClr val="7C98AC"/>
            </a:solidFill>
            <a:ln>
              <a:solidFill>
                <a:srgbClr val="7C98A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81" name="TextBox 80">
              <a:extLst>
                <a:ext uri="{FF2B5EF4-FFF2-40B4-BE49-F238E27FC236}">
                  <a16:creationId xmlns:a16="http://schemas.microsoft.com/office/drawing/2014/main" id="{5EA92670-28FE-45A4-B9A6-2823B45468C1}"/>
                </a:ext>
              </a:extLst>
            </p:cNvPr>
            <p:cNvSpPr txBox="1"/>
            <p:nvPr/>
          </p:nvSpPr>
          <p:spPr>
            <a:xfrm>
              <a:off x="306769" y="5262741"/>
              <a:ext cx="735565" cy="523220"/>
            </a:xfrm>
            <a:prstGeom prst="rect">
              <a:avLst/>
            </a:prstGeom>
            <a:noFill/>
          </p:spPr>
          <p:txBody>
            <a:bodyPr wrap="square" rtlCol="0">
              <a:spAutoFit/>
            </a:bodyPr>
            <a:lstStyle/>
            <a:p>
              <a:pPr algn="ctr"/>
              <a:r>
                <a:rPr lang="en-US" sz="2100" b="1">
                  <a:solidFill>
                    <a:schemeClr val="bg1"/>
                  </a:solidFill>
                </a:rPr>
                <a:t>4</a:t>
              </a:r>
            </a:p>
          </p:txBody>
        </p:sp>
      </p:grpSp>
    </p:spTree>
    <p:extLst>
      <p:ext uri="{BB962C8B-B14F-4D97-AF65-F5344CB8AC3E}">
        <p14:creationId xmlns:p14="http://schemas.microsoft.com/office/powerpoint/2010/main" val="2797083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42"/>
        <p:cNvGrpSpPr/>
        <p:nvPr/>
      </p:nvGrpSpPr>
      <p:grpSpPr>
        <a:xfrm>
          <a:off x="0" y="0"/>
          <a:ext cx="0" cy="0"/>
          <a:chOff x="0" y="0"/>
          <a:chExt cx="0" cy="0"/>
        </a:xfrm>
      </p:grpSpPr>
      <p:sp>
        <p:nvSpPr>
          <p:cNvPr id="2756" name="Google Shape;2756;p435"/>
          <p:cNvSpPr txBox="1">
            <a:spLocks noGrp="1"/>
          </p:cNvSpPr>
          <p:nvPr>
            <p:ph type="title"/>
          </p:nvPr>
        </p:nvSpPr>
        <p:spPr>
          <a:xfrm>
            <a:off x="365491" y="503260"/>
            <a:ext cx="6700800" cy="395325"/>
          </a:xfrm>
          <a:prstGeom prst="rect">
            <a:avLst/>
          </a:prstGeom>
          <a:noFill/>
          <a:ln>
            <a:noFill/>
          </a:ln>
        </p:spPr>
        <p:txBody>
          <a:bodyPr spcFirstLastPara="1" vert="horz" wrap="square" lIns="0" tIns="0" rIns="0" bIns="0" rtlCol="0" anchor="t" anchorCtr="0">
            <a:noAutofit/>
          </a:bodyPr>
          <a:lstStyle/>
          <a:p>
            <a:pPr>
              <a:buSzPts val="2600"/>
            </a:pPr>
            <a:r>
              <a:rPr lang="en-US" sz="3000" dirty="0">
                <a:latin typeface="Roboto Slab"/>
                <a:ea typeface="Roboto Slab"/>
                <a:cs typeface="Roboto Slab"/>
                <a:sym typeface="Roboto Slab"/>
              </a:rPr>
              <a:t>READ Interim Assessment Timeline</a:t>
            </a:r>
          </a:p>
        </p:txBody>
      </p:sp>
      <p:grpSp>
        <p:nvGrpSpPr>
          <p:cNvPr id="2743" name="Google Shape;2743;p435" descr="Graphic showing the READ Interim Assessment Timeline. "/>
          <p:cNvGrpSpPr/>
          <p:nvPr/>
        </p:nvGrpSpPr>
        <p:grpSpPr>
          <a:xfrm>
            <a:off x="466819" y="2194933"/>
            <a:ext cx="6210707" cy="3263399"/>
            <a:chOff x="0" y="0"/>
            <a:chExt cx="5861700" cy="4351199"/>
          </a:xfrm>
        </p:grpSpPr>
        <p:sp>
          <p:nvSpPr>
            <p:cNvPr id="2744" name="Google Shape;2744;p435"/>
            <p:cNvSpPr/>
            <p:nvPr/>
          </p:nvSpPr>
          <p:spPr>
            <a:xfrm>
              <a:off x="2344680" y="0"/>
              <a:ext cx="3517020" cy="1359749"/>
            </a:xfrm>
            <a:prstGeom prst="rightArrow">
              <a:avLst>
                <a:gd name="adj1" fmla="val 75000"/>
                <a:gd name="adj2" fmla="val 50000"/>
              </a:avLst>
            </a:prstGeom>
            <a:solidFill>
              <a:srgbClr val="CCD3EA">
                <a:alpha val="89019"/>
              </a:srgbClr>
            </a:solidFill>
            <a:ln w="25400" cap="flat" cmpd="sng">
              <a:solidFill>
                <a:srgbClr val="CCD3EA">
                  <a:alpha val="89019"/>
                </a:srgbClr>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2745" name="Google Shape;2745;p435"/>
            <p:cNvSpPr txBox="1"/>
            <p:nvPr/>
          </p:nvSpPr>
          <p:spPr>
            <a:xfrm>
              <a:off x="2278292" y="170016"/>
              <a:ext cx="3007200" cy="1019700"/>
            </a:xfrm>
            <a:prstGeom prst="rect">
              <a:avLst/>
            </a:prstGeom>
            <a:noFill/>
            <a:ln>
              <a:noFill/>
            </a:ln>
          </p:spPr>
          <p:txBody>
            <a:bodyPr spcFirstLastPara="1" wrap="square" lIns="7613" tIns="7613" rIns="7613" bIns="7613" anchor="t" anchorCtr="0">
              <a:noAutofit/>
            </a:bodyPr>
            <a:lstStyle/>
            <a:p>
              <a:pPr marL="128588" lvl="1" indent="-52388">
                <a:lnSpc>
                  <a:spcPct val="90000"/>
                </a:lnSpc>
                <a:buClr>
                  <a:srgbClr val="000000"/>
                </a:buClr>
                <a:buSzPts val="1600"/>
              </a:pPr>
              <a:endParaRPr sz="1200" b="1">
                <a:solidFill>
                  <a:srgbClr val="000000"/>
                </a:solidFill>
                <a:latin typeface="Calibri"/>
                <a:ea typeface="Calibri"/>
                <a:cs typeface="Calibri"/>
                <a:sym typeface="Calibri"/>
              </a:endParaRPr>
            </a:p>
            <a:p>
              <a:pPr marL="342900" indent="-238125">
                <a:lnSpc>
                  <a:spcPct val="90000"/>
                </a:lnSpc>
                <a:spcBef>
                  <a:spcPts val="180"/>
                </a:spcBef>
                <a:buClr>
                  <a:srgbClr val="000000"/>
                </a:buClr>
                <a:buSzPts val="1400"/>
                <a:buFont typeface="Calibri"/>
                <a:buChar char="●"/>
              </a:pPr>
              <a:r>
                <a:rPr lang="en-US" sz="1350" b="1">
                  <a:solidFill>
                    <a:srgbClr val="000000"/>
                  </a:solidFill>
                  <a:latin typeface="Calibri"/>
                  <a:ea typeface="Calibri"/>
                  <a:cs typeface="Calibri"/>
                  <a:sym typeface="Calibri"/>
                </a:rPr>
                <a:t>Within 30 calendar days of enrollment</a:t>
              </a:r>
              <a:endParaRPr sz="1350" b="1">
                <a:solidFill>
                  <a:srgbClr val="000000"/>
                </a:solidFill>
                <a:latin typeface="Calibri"/>
                <a:ea typeface="Calibri"/>
                <a:cs typeface="Calibri"/>
                <a:sym typeface="Calibri"/>
              </a:endParaRPr>
            </a:p>
          </p:txBody>
        </p:sp>
        <p:sp>
          <p:nvSpPr>
            <p:cNvPr id="2746" name="Google Shape;2746;p435"/>
            <p:cNvSpPr/>
            <p:nvPr/>
          </p:nvSpPr>
          <p:spPr>
            <a:xfrm>
              <a:off x="0" y="0"/>
              <a:ext cx="2344680" cy="1359749"/>
            </a:xfrm>
            <a:prstGeom prst="roundRect">
              <a:avLst>
                <a:gd name="adj" fmla="val 16667"/>
              </a:avLst>
            </a:prstGeom>
            <a:solidFill>
              <a:srgbClr val="4372C3"/>
            </a:solidFill>
            <a:ln w="38100" cap="flat" cmpd="sng">
              <a:solidFill>
                <a:schemeClr val="lt1"/>
              </a:solidFill>
              <a:prstDash val="solid"/>
              <a:round/>
              <a:headEnd type="none" w="sm" len="sm"/>
              <a:tailEnd type="none" w="sm" len="sm"/>
            </a:ln>
            <a:effectLst>
              <a:outerShdw blurRad="40000" dist="20000" dir="5400000" rotWithShape="0">
                <a:srgbClr val="000000">
                  <a:alpha val="36862"/>
                </a:srgbClr>
              </a:outerShdw>
            </a:effectLst>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2747" name="Google Shape;2747;p435"/>
            <p:cNvSpPr txBox="1"/>
            <p:nvPr/>
          </p:nvSpPr>
          <p:spPr>
            <a:xfrm>
              <a:off x="66377" y="66377"/>
              <a:ext cx="2211926" cy="1226995"/>
            </a:xfrm>
            <a:prstGeom prst="rect">
              <a:avLst/>
            </a:prstGeom>
            <a:noFill/>
            <a:ln>
              <a:noFill/>
            </a:ln>
          </p:spPr>
          <p:txBody>
            <a:bodyPr spcFirstLastPara="1" wrap="square" lIns="77138" tIns="38569" rIns="77138" bIns="38569" anchor="ctr" anchorCtr="0">
              <a:noAutofit/>
            </a:bodyPr>
            <a:lstStyle/>
            <a:p>
              <a:pPr algn="ctr">
                <a:lnSpc>
                  <a:spcPct val="90000"/>
                </a:lnSpc>
                <a:buClr>
                  <a:srgbClr val="000000"/>
                </a:buClr>
                <a:buSzPts val="2700"/>
              </a:pPr>
              <a:r>
                <a:rPr lang="en-US" sz="2025">
                  <a:solidFill>
                    <a:schemeClr val="lt1"/>
                  </a:solidFill>
                  <a:latin typeface="Calibri"/>
                  <a:ea typeface="Calibri"/>
                  <a:cs typeface="Calibri"/>
                  <a:sym typeface="Calibri"/>
                </a:rPr>
                <a:t>1st - 3rd grades:  </a:t>
              </a:r>
              <a:endParaRPr sz="2025">
                <a:solidFill>
                  <a:schemeClr val="lt1"/>
                </a:solidFill>
                <a:latin typeface="Calibri"/>
                <a:ea typeface="Calibri"/>
                <a:cs typeface="Calibri"/>
                <a:sym typeface="Calibri"/>
              </a:endParaRPr>
            </a:p>
          </p:txBody>
        </p:sp>
        <p:sp>
          <p:nvSpPr>
            <p:cNvPr id="2748" name="Google Shape;2748;p435"/>
            <p:cNvSpPr/>
            <p:nvPr/>
          </p:nvSpPr>
          <p:spPr>
            <a:xfrm>
              <a:off x="2344680" y="1495724"/>
              <a:ext cx="3517020" cy="1359749"/>
            </a:xfrm>
            <a:prstGeom prst="rightArrow">
              <a:avLst>
                <a:gd name="adj1" fmla="val 75000"/>
                <a:gd name="adj2" fmla="val 50000"/>
              </a:avLst>
            </a:prstGeom>
            <a:solidFill>
              <a:srgbClr val="CBE5DE">
                <a:alpha val="89019"/>
              </a:srgbClr>
            </a:solidFill>
            <a:ln w="25400" cap="flat" cmpd="sng">
              <a:solidFill>
                <a:srgbClr val="CBE5DE">
                  <a:alpha val="89019"/>
                </a:srgbClr>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2749" name="Google Shape;2749;p435"/>
            <p:cNvSpPr txBox="1"/>
            <p:nvPr/>
          </p:nvSpPr>
          <p:spPr>
            <a:xfrm>
              <a:off x="2278292" y="1704601"/>
              <a:ext cx="3305700" cy="980839"/>
            </a:xfrm>
            <a:prstGeom prst="rect">
              <a:avLst/>
            </a:prstGeom>
            <a:noFill/>
            <a:ln>
              <a:noFill/>
            </a:ln>
          </p:spPr>
          <p:txBody>
            <a:bodyPr spcFirstLastPara="1" wrap="square" lIns="6656" tIns="6656" rIns="6656" bIns="6656" anchor="t" anchorCtr="0">
              <a:noAutofit/>
            </a:bodyPr>
            <a:lstStyle/>
            <a:p>
              <a:pPr marL="342900" indent="-233363">
                <a:lnSpc>
                  <a:spcPct val="90000"/>
                </a:lnSpc>
                <a:buClr>
                  <a:srgbClr val="000000"/>
                </a:buClr>
                <a:buSzPts val="1300"/>
                <a:buFont typeface="Calibri"/>
                <a:buChar char="●"/>
              </a:pPr>
              <a:r>
                <a:rPr lang="en-US" sz="1350" b="1">
                  <a:solidFill>
                    <a:srgbClr val="000000"/>
                  </a:solidFill>
                  <a:latin typeface="Calibri"/>
                  <a:ea typeface="Calibri"/>
                  <a:cs typeface="Calibri"/>
                  <a:sym typeface="Calibri"/>
                </a:rPr>
                <a:t>Within 90 days of first day of school, or</a:t>
              </a:r>
              <a:endParaRPr sz="1350" b="1">
                <a:solidFill>
                  <a:srgbClr val="000000"/>
                </a:solidFill>
                <a:latin typeface="Calibri"/>
                <a:ea typeface="Calibri"/>
                <a:cs typeface="Calibri"/>
                <a:sym typeface="Calibri"/>
              </a:endParaRPr>
            </a:p>
            <a:p>
              <a:pPr marL="109538">
                <a:lnSpc>
                  <a:spcPct val="90000"/>
                </a:lnSpc>
                <a:buClr>
                  <a:srgbClr val="000000"/>
                </a:buClr>
                <a:buSzPts val="1300"/>
              </a:pPr>
              <a:r>
                <a:rPr lang="en-US" sz="1350" b="1">
                  <a:solidFill>
                    <a:srgbClr val="000000"/>
                  </a:solidFill>
                  <a:latin typeface="Calibri"/>
                  <a:ea typeface="Calibri"/>
                  <a:cs typeface="Calibri"/>
                  <a:sym typeface="Calibri"/>
                </a:rPr>
                <a:t>      within 60 days of first day of school</a:t>
              </a:r>
              <a:endParaRPr sz="1350" b="1">
                <a:solidFill>
                  <a:srgbClr val="000000"/>
                </a:solidFill>
                <a:latin typeface="Calibri"/>
                <a:ea typeface="Calibri"/>
                <a:cs typeface="Calibri"/>
                <a:sym typeface="Calibri"/>
              </a:endParaRPr>
            </a:p>
            <a:p>
              <a:pPr marL="109538">
                <a:lnSpc>
                  <a:spcPct val="90000"/>
                </a:lnSpc>
                <a:buClr>
                  <a:srgbClr val="000000"/>
                </a:buClr>
                <a:buSzPts val="1300"/>
              </a:pPr>
              <a:r>
                <a:rPr lang="en-US" sz="1200">
                  <a:solidFill>
                    <a:srgbClr val="000000"/>
                  </a:solidFill>
                  <a:latin typeface="Calibri"/>
                  <a:ea typeface="Calibri"/>
                  <a:cs typeface="Calibri"/>
                  <a:sym typeface="Calibri"/>
                </a:rPr>
                <a:t>       to use interim data for literacy component of  </a:t>
              </a:r>
            </a:p>
            <a:p>
              <a:pPr marL="109538">
                <a:lnSpc>
                  <a:spcPct val="90000"/>
                </a:lnSpc>
                <a:buClr>
                  <a:srgbClr val="000000"/>
                </a:buClr>
                <a:buSzPts val="1300"/>
              </a:pPr>
              <a:r>
                <a:rPr lang="en-US" sz="1200">
                  <a:solidFill>
                    <a:srgbClr val="000000"/>
                  </a:solidFill>
                  <a:latin typeface="Calibri"/>
                  <a:ea typeface="Calibri"/>
                  <a:cs typeface="Calibri"/>
                  <a:sym typeface="Calibri"/>
                </a:rPr>
                <a:t>       kindergarten readiness plan</a:t>
              </a:r>
              <a:endParaRPr sz="1200">
                <a:solidFill>
                  <a:srgbClr val="000000"/>
                </a:solidFill>
                <a:latin typeface="Calibri"/>
                <a:ea typeface="Calibri"/>
                <a:cs typeface="Calibri"/>
                <a:sym typeface="Calibri"/>
              </a:endParaRPr>
            </a:p>
          </p:txBody>
        </p:sp>
        <p:sp>
          <p:nvSpPr>
            <p:cNvPr id="2750" name="Google Shape;2750;p435"/>
            <p:cNvSpPr/>
            <p:nvPr/>
          </p:nvSpPr>
          <p:spPr>
            <a:xfrm>
              <a:off x="0" y="1495724"/>
              <a:ext cx="2344680" cy="1359749"/>
            </a:xfrm>
            <a:prstGeom prst="roundRect">
              <a:avLst>
                <a:gd name="adj" fmla="val 16667"/>
              </a:avLst>
            </a:prstGeom>
            <a:solidFill>
              <a:srgbClr val="44B78C"/>
            </a:solidFill>
            <a:ln w="38100" cap="flat" cmpd="sng">
              <a:solidFill>
                <a:schemeClr val="lt1"/>
              </a:solidFill>
              <a:prstDash val="solid"/>
              <a:round/>
              <a:headEnd type="none" w="sm" len="sm"/>
              <a:tailEnd type="none" w="sm" len="sm"/>
            </a:ln>
            <a:effectLst>
              <a:outerShdw blurRad="40000" dist="20000" dir="5400000" rotWithShape="0">
                <a:srgbClr val="000000">
                  <a:alpha val="36862"/>
                </a:srgbClr>
              </a:outerShdw>
            </a:effectLst>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2751" name="Google Shape;2751;p435"/>
            <p:cNvSpPr txBox="1"/>
            <p:nvPr/>
          </p:nvSpPr>
          <p:spPr>
            <a:xfrm>
              <a:off x="66377" y="1562101"/>
              <a:ext cx="2211926" cy="1226995"/>
            </a:xfrm>
            <a:prstGeom prst="rect">
              <a:avLst/>
            </a:prstGeom>
            <a:noFill/>
            <a:ln>
              <a:noFill/>
            </a:ln>
          </p:spPr>
          <p:txBody>
            <a:bodyPr spcFirstLastPara="1" wrap="square" lIns="77138" tIns="38569" rIns="77138" bIns="38569" anchor="ctr" anchorCtr="0">
              <a:noAutofit/>
            </a:bodyPr>
            <a:lstStyle/>
            <a:p>
              <a:pPr algn="ctr">
                <a:lnSpc>
                  <a:spcPct val="90000"/>
                </a:lnSpc>
                <a:buClr>
                  <a:srgbClr val="000000"/>
                </a:buClr>
                <a:buSzPts val="2700"/>
              </a:pPr>
              <a:r>
                <a:rPr lang="en-US" sz="2025">
                  <a:solidFill>
                    <a:schemeClr val="lt1"/>
                  </a:solidFill>
                  <a:latin typeface="Calibri"/>
                  <a:ea typeface="Calibri"/>
                  <a:cs typeface="Calibri"/>
                  <a:sym typeface="Calibri"/>
                </a:rPr>
                <a:t>Kindergarten:</a:t>
              </a:r>
              <a:r>
                <a:rPr lang="en-US" sz="2025">
                  <a:solidFill>
                    <a:schemeClr val="lt1"/>
                  </a:solidFill>
                  <a:latin typeface="Arial"/>
                  <a:ea typeface="Arial"/>
                  <a:cs typeface="Arial"/>
                  <a:sym typeface="Arial"/>
                </a:rPr>
                <a:t>	</a:t>
              </a:r>
              <a:endParaRPr sz="2025">
                <a:solidFill>
                  <a:schemeClr val="lt1"/>
                </a:solidFill>
                <a:latin typeface="Arial"/>
                <a:ea typeface="Arial"/>
                <a:cs typeface="Arial"/>
                <a:sym typeface="Arial"/>
              </a:endParaRPr>
            </a:p>
          </p:txBody>
        </p:sp>
        <p:sp>
          <p:nvSpPr>
            <p:cNvPr id="2752" name="Google Shape;2752;p435"/>
            <p:cNvSpPr/>
            <p:nvPr/>
          </p:nvSpPr>
          <p:spPr>
            <a:xfrm>
              <a:off x="2344680" y="2917873"/>
              <a:ext cx="3517020" cy="1359749"/>
            </a:xfrm>
            <a:prstGeom prst="rightArrow">
              <a:avLst>
                <a:gd name="adj1" fmla="val 75000"/>
                <a:gd name="adj2" fmla="val 50000"/>
              </a:avLst>
            </a:prstGeom>
            <a:solidFill>
              <a:srgbClr val="D2E2CB">
                <a:alpha val="89019"/>
              </a:srgbClr>
            </a:solidFill>
            <a:ln w="25400" cap="flat" cmpd="sng">
              <a:solidFill>
                <a:srgbClr val="D2E2CB">
                  <a:alpha val="89019"/>
                </a:srgbClr>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2753" name="Google Shape;2753;p435"/>
            <p:cNvSpPr txBox="1"/>
            <p:nvPr/>
          </p:nvSpPr>
          <p:spPr>
            <a:xfrm>
              <a:off x="2278292" y="3087841"/>
              <a:ext cx="3073500" cy="1019700"/>
            </a:xfrm>
            <a:prstGeom prst="rect">
              <a:avLst/>
            </a:prstGeom>
            <a:noFill/>
            <a:ln>
              <a:noFill/>
            </a:ln>
          </p:spPr>
          <p:txBody>
            <a:bodyPr spcFirstLastPara="1" wrap="square" lIns="6656" tIns="6656" rIns="6656" bIns="6656" anchor="t" anchorCtr="0">
              <a:noAutofit/>
            </a:bodyPr>
            <a:lstStyle/>
            <a:p>
              <a:pPr marL="85725" lvl="1" indent="-19050">
                <a:lnSpc>
                  <a:spcPct val="90000"/>
                </a:lnSpc>
                <a:buClr>
                  <a:srgbClr val="000000"/>
                </a:buClr>
                <a:buSzPts val="1400"/>
              </a:pPr>
              <a:endParaRPr sz="1050" b="1">
                <a:solidFill>
                  <a:srgbClr val="000000"/>
                </a:solidFill>
                <a:latin typeface="Calibri"/>
                <a:ea typeface="Calibri"/>
                <a:cs typeface="Calibri"/>
                <a:sym typeface="Calibri"/>
              </a:endParaRPr>
            </a:p>
            <a:p>
              <a:pPr marL="342900" indent="-238125">
                <a:lnSpc>
                  <a:spcPct val="90000"/>
                </a:lnSpc>
                <a:spcBef>
                  <a:spcPts val="158"/>
                </a:spcBef>
                <a:buClr>
                  <a:srgbClr val="000000"/>
                </a:buClr>
                <a:buSzPts val="1400"/>
                <a:buFont typeface="Calibri"/>
                <a:buChar char="●"/>
              </a:pPr>
              <a:r>
                <a:rPr lang="en-US" sz="1350" b="1">
                  <a:solidFill>
                    <a:srgbClr val="000000"/>
                  </a:solidFill>
                  <a:latin typeface="Calibri"/>
                  <a:ea typeface="Calibri"/>
                  <a:cs typeface="Calibri"/>
                  <a:sym typeface="Calibri"/>
                </a:rPr>
                <a:t>Kindergarten students must be assessed within the first 60 days of school</a:t>
              </a:r>
              <a:endParaRPr sz="1350" b="1">
                <a:solidFill>
                  <a:srgbClr val="000000"/>
                </a:solidFill>
                <a:latin typeface="Calibri"/>
                <a:ea typeface="Calibri"/>
                <a:cs typeface="Calibri"/>
                <a:sym typeface="Calibri"/>
              </a:endParaRPr>
            </a:p>
          </p:txBody>
        </p:sp>
        <p:sp>
          <p:nvSpPr>
            <p:cNvPr id="2754" name="Google Shape;2754;p435"/>
            <p:cNvSpPr/>
            <p:nvPr/>
          </p:nvSpPr>
          <p:spPr>
            <a:xfrm>
              <a:off x="0" y="2991450"/>
              <a:ext cx="2344680" cy="1359749"/>
            </a:xfrm>
            <a:prstGeom prst="roundRect">
              <a:avLst>
                <a:gd name="adj" fmla="val 16667"/>
              </a:avLst>
            </a:prstGeom>
            <a:solidFill>
              <a:srgbClr val="6FAA47"/>
            </a:solidFill>
            <a:ln w="38100" cap="flat" cmpd="sng">
              <a:solidFill>
                <a:schemeClr val="lt1"/>
              </a:solidFill>
              <a:prstDash val="solid"/>
              <a:round/>
              <a:headEnd type="none" w="sm" len="sm"/>
              <a:tailEnd type="none" w="sm" len="sm"/>
            </a:ln>
            <a:effectLst>
              <a:outerShdw blurRad="40000" dist="20000" dir="5400000" rotWithShape="0">
                <a:srgbClr val="000000">
                  <a:alpha val="36862"/>
                </a:srgbClr>
              </a:outerShdw>
            </a:effectLst>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2755" name="Google Shape;2755;p435"/>
            <p:cNvSpPr txBox="1"/>
            <p:nvPr/>
          </p:nvSpPr>
          <p:spPr>
            <a:xfrm>
              <a:off x="66377" y="3057827"/>
              <a:ext cx="2211926" cy="1226995"/>
            </a:xfrm>
            <a:prstGeom prst="rect">
              <a:avLst/>
            </a:prstGeom>
            <a:noFill/>
            <a:ln>
              <a:noFill/>
            </a:ln>
          </p:spPr>
          <p:txBody>
            <a:bodyPr spcFirstLastPara="1" wrap="square" lIns="68569" tIns="34275" rIns="68569" bIns="34275" anchor="ctr" anchorCtr="0">
              <a:noAutofit/>
            </a:bodyPr>
            <a:lstStyle/>
            <a:p>
              <a:pPr algn="ctr">
                <a:lnSpc>
                  <a:spcPct val="90000"/>
                </a:lnSpc>
                <a:buClr>
                  <a:srgbClr val="000000"/>
                </a:buClr>
                <a:buSzPts val="2400"/>
              </a:pPr>
              <a:r>
                <a:rPr lang="en-US" sz="1800">
                  <a:solidFill>
                    <a:schemeClr val="lt1"/>
                  </a:solidFill>
                  <a:latin typeface="Calibri"/>
                  <a:ea typeface="Calibri"/>
                  <a:cs typeface="Calibri"/>
                  <a:sym typeface="Calibri"/>
                </a:rPr>
                <a:t> ELAT participating schools </a:t>
              </a:r>
              <a:endParaRPr sz="1800">
                <a:solidFill>
                  <a:schemeClr val="lt1"/>
                </a:solidFill>
                <a:latin typeface="Calibri"/>
                <a:ea typeface="Calibri"/>
                <a:cs typeface="Calibri"/>
                <a:sym typeface="Calibri"/>
              </a:endParaRPr>
            </a:p>
          </p:txBody>
        </p:sp>
      </p:grpSp>
      <p:sp>
        <p:nvSpPr>
          <p:cNvPr id="2758" name="Google Shape;2758;p435"/>
          <p:cNvSpPr txBox="1"/>
          <p:nvPr/>
        </p:nvSpPr>
        <p:spPr>
          <a:xfrm>
            <a:off x="1692808" y="5613189"/>
            <a:ext cx="3404475" cy="346226"/>
          </a:xfrm>
          <a:prstGeom prst="rect">
            <a:avLst/>
          </a:prstGeom>
          <a:noFill/>
          <a:ln>
            <a:noFill/>
          </a:ln>
        </p:spPr>
        <p:txBody>
          <a:bodyPr spcFirstLastPara="1" wrap="square" lIns="68569" tIns="68569" rIns="68569" bIns="68569" anchor="t" anchorCtr="0">
            <a:spAutoFit/>
          </a:bodyPr>
          <a:lstStyle/>
          <a:p>
            <a:r>
              <a:rPr lang="en-US" sz="1350" u="sng" dirty="0">
                <a:solidFill>
                  <a:schemeClr val="hlink"/>
                </a:solidFill>
                <a:latin typeface="Calibri"/>
                <a:ea typeface="Calibri"/>
                <a:cs typeface="Calibri"/>
                <a:sym typeface="Calibri"/>
                <a:hlinkClick r:id="rId3"/>
              </a:rPr>
              <a:t>READ Act Assessment Timeline </a:t>
            </a:r>
            <a:r>
              <a:rPr lang="en-US" sz="900" dirty="0">
                <a:latin typeface="Calibri"/>
                <a:ea typeface="Calibri"/>
                <a:cs typeface="Calibri"/>
                <a:sym typeface="Calibri"/>
              </a:rPr>
              <a:t>(updated August 2019)</a:t>
            </a:r>
            <a:endParaRPr sz="900" dirty="0">
              <a:latin typeface="Calibri"/>
              <a:ea typeface="Calibri"/>
              <a:cs typeface="Calibri"/>
              <a:sym typeface="Calibri"/>
            </a:endParaRPr>
          </a:p>
        </p:txBody>
      </p:sp>
      <p:pic>
        <p:nvPicPr>
          <p:cNvPr id="2757" name="Google Shape;2757;p435" descr="Icon of a calendar "/>
          <p:cNvPicPr preferRelativeResize="0"/>
          <p:nvPr/>
        </p:nvPicPr>
        <p:blipFill rotWithShape="1">
          <a:blip r:embed="rId4">
            <a:alphaModFix/>
          </a:blip>
          <a:srcRect/>
          <a:stretch/>
        </p:blipFill>
        <p:spPr>
          <a:xfrm>
            <a:off x="6897127" y="2886487"/>
            <a:ext cx="1821788" cy="1880288"/>
          </a:xfrm>
          <a:prstGeom prst="rect">
            <a:avLst/>
          </a:prstGeom>
          <a:noFill/>
          <a:ln>
            <a:noFill/>
          </a:ln>
        </p:spPr>
      </p:pic>
      <p:cxnSp>
        <p:nvCxnSpPr>
          <p:cNvPr id="2" name="Straight Connector 1">
            <a:extLst>
              <a:ext uri="{FF2B5EF4-FFF2-40B4-BE49-F238E27FC236}">
                <a16:creationId xmlns:a16="http://schemas.microsoft.com/office/drawing/2014/main" id="{BB157704-48EF-29B7-5BB0-5E4EEF6E849C}"/>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572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15512A-E881-4576-90C5-CD739E9BBF9F}"/>
              </a:ext>
            </a:extLst>
          </p:cNvPr>
          <p:cNvSpPr>
            <a:spLocks noGrp="1"/>
          </p:cNvSpPr>
          <p:nvPr>
            <p:ph type="title"/>
          </p:nvPr>
        </p:nvSpPr>
        <p:spPr>
          <a:xfrm>
            <a:off x="223068" y="530409"/>
            <a:ext cx="7893797" cy="395325"/>
          </a:xfrm>
        </p:spPr>
        <p:txBody>
          <a:bodyPr/>
          <a:lstStyle/>
          <a:p>
            <a:r>
              <a:rPr lang="en-US" sz="3000" dirty="0"/>
              <a:t>Assessment Considerations</a:t>
            </a:r>
          </a:p>
        </p:txBody>
      </p:sp>
      <p:grpSp>
        <p:nvGrpSpPr>
          <p:cNvPr id="17" name="Group 16" descr="Graphic showing the requirements for assessing multilingual learners. ">
            <a:extLst>
              <a:ext uri="{FF2B5EF4-FFF2-40B4-BE49-F238E27FC236}">
                <a16:creationId xmlns:a16="http://schemas.microsoft.com/office/drawing/2014/main" id="{405C216B-4333-4872-BBB0-538660FAC603}"/>
              </a:ext>
            </a:extLst>
          </p:cNvPr>
          <p:cNvGrpSpPr/>
          <p:nvPr/>
        </p:nvGrpSpPr>
        <p:grpSpPr>
          <a:xfrm>
            <a:off x="223068" y="2267197"/>
            <a:ext cx="2871234" cy="2956432"/>
            <a:chOff x="245971" y="2340279"/>
            <a:chExt cx="3828312" cy="3941907"/>
          </a:xfrm>
        </p:grpSpPr>
        <p:sp>
          <p:nvSpPr>
            <p:cNvPr id="2" name="Chevron 1">
              <a:extLst>
                <a:ext uri="{FF2B5EF4-FFF2-40B4-BE49-F238E27FC236}">
                  <a16:creationId xmlns:a16="http://schemas.microsoft.com/office/drawing/2014/main" id="{99A2F8BD-83D9-F84E-AC3E-05E744EF1598}"/>
                </a:ext>
              </a:extLst>
            </p:cNvPr>
            <p:cNvSpPr/>
            <p:nvPr/>
          </p:nvSpPr>
          <p:spPr>
            <a:xfrm>
              <a:off x="245971" y="2340279"/>
              <a:ext cx="3828312" cy="807733"/>
            </a:xfrm>
            <a:prstGeom prst="chevron">
              <a:avLst/>
            </a:prstGeom>
            <a:solidFill>
              <a:srgbClr val="825474"/>
            </a:solidFill>
            <a:ln>
              <a:solidFill>
                <a:srgbClr val="8254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solidFill>
                    <a:schemeClr val="bg1"/>
                  </a:solidFill>
                </a:rPr>
                <a:t>READ Act Approved</a:t>
              </a:r>
            </a:p>
            <a:p>
              <a:pPr algn="ctr"/>
              <a:r>
                <a:rPr lang="en-US" sz="1500">
                  <a:solidFill>
                    <a:schemeClr val="bg1"/>
                  </a:solidFill>
                </a:rPr>
                <a:t>INTERIM ASSESSMENT</a:t>
              </a:r>
            </a:p>
          </p:txBody>
        </p:sp>
        <p:sp>
          <p:nvSpPr>
            <p:cNvPr id="54" name="Chevron 53">
              <a:extLst>
                <a:ext uri="{FF2B5EF4-FFF2-40B4-BE49-F238E27FC236}">
                  <a16:creationId xmlns:a16="http://schemas.microsoft.com/office/drawing/2014/main" id="{5ACC4A23-B29D-954E-8B36-C3E0012F0A50}"/>
                </a:ext>
              </a:extLst>
            </p:cNvPr>
            <p:cNvSpPr/>
            <p:nvPr/>
          </p:nvSpPr>
          <p:spPr>
            <a:xfrm>
              <a:off x="245971" y="3907366"/>
              <a:ext cx="3828312" cy="807733"/>
            </a:xfrm>
            <a:prstGeom prst="chevron">
              <a:avLst/>
            </a:prstGeom>
            <a:solidFill>
              <a:srgbClr val="077682"/>
            </a:solidFill>
            <a:ln>
              <a:solidFill>
                <a:srgbClr val="0776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chemeClr val="bg1"/>
                </a:solidFill>
              </a:endParaRPr>
            </a:p>
            <a:p>
              <a:pPr algn="ctr"/>
              <a:r>
                <a:rPr lang="en-US" sz="1500" dirty="0">
                  <a:solidFill>
                    <a:schemeClr val="bg1"/>
                  </a:solidFill>
                </a:rPr>
                <a:t>READ Act Approved DIAGNOSTIC ASSESSMENT</a:t>
              </a:r>
            </a:p>
            <a:p>
              <a:pPr algn="ctr"/>
              <a:endParaRPr lang="en-US" sz="1500" dirty="0">
                <a:solidFill>
                  <a:schemeClr val="tx1"/>
                </a:solidFill>
              </a:endParaRPr>
            </a:p>
          </p:txBody>
        </p:sp>
        <p:sp>
          <p:nvSpPr>
            <p:cNvPr id="59" name="Chevron 58">
              <a:extLst>
                <a:ext uri="{FF2B5EF4-FFF2-40B4-BE49-F238E27FC236}">
                  <a16:creationId xmlns:a16="http://schemas.microsoft.com/office/drawing/2014/main" id="{27BB2635-8018-C44C-BA8A-8EBE3A35872C}"/>
                </a:ext>
              </a:extLst>
            </p:cNvPr>
            <p:cNvSpPr/>
            <p:nvPr/>
          </p:nvSpPr>
          <p:spPr>
            <a:xfrm>
              <a:off x="245971" y="5474453"/>
              <a:ext cx="3828312" cy="807733"/>
            </a:xfrm>
            <a:prstGeom prst="chevron">
              <a:avLst/>
            </a:prstGeom>
            <a:solidFill>
              <a:schemeClr val="accent6">
                <a:lumMod val="75000"/>
              </a:schemeClr>
            </a:solidFill>
            <a:ln>
              <a:solidFill>
                <a:srgbClr val="7C9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bg1"/>
                  </a:solidFill>
                </a:rPr>
                <a:t>Collection of a </a:t>
              </a:r>
            </a:p>
            <a:p>
              <a:pPr algn="ctr"/>
              <a:r>
                <a:rPr lang="en-US" sz="1500" dirty="0">
                  <a:solidFill>
                    <a:schemeClr val="bg1"/>
                  </a:solidFill>
                </a:rPr>
                <a:t>BODY of EVIDENCE</a:t>
              </a:r>
            </a:p>
          </p:txBody>
        </p:sp>
      </p:grpSp>
      <p:sp>
        <p:nvSpPr>
          <p:cNvPr id="4" name="Rectangle 3">
            <a:extLst>
              <a:ext uri="{FF2B5EF4-FFF2-40B4-BE49-F238E27FC236}">
                <a16:creationId xmlns:a16="http://schemas.microsoft.com/office/drawing/2014/main" id="{2D5AEE8B-2FF1-AB41-CFD2-DCAC9E9601E6}"/>
              </a:ext>
            </a:extLst>
          </p:cNvPr>
          <p:cNvSpPr/>
          <p:nvPr/>
        </p:nvSpPr>
        <p:spPr>
          <a:xfrm>
            <a:off x="3650566" y="2341812"/>
            <a:ext cx="5270366" cy="2881814"/>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sz="1800">
              <a:solidFill>
                <a:schemeClr val="bg2"/>
              </a:solidFill>
            </a:endParaRPr>
          </a:p>
          <a:p>
            <a:r>
              <a:rPr lang="en-US" sz="1800">
                <a:solidFill>
                  <a:schemeClr val="bg2"/>
                </a:solidFill>
              </a:rPr>
              <a:t>The READ Act details requirements for assessing English Learners, including the option to determine whether a student is assessed in Spanish or English.</a:t>
            </a:r>
          </a:p>
          <a:p>
            <a:endParaRPr lang="en-US" sz="1800">
              <a:solidFill>
                <a:schemeClr val="bg2"/>
              </a:solidFill>
            </a:endParaRPr>
          </a:p>
          <a:p>
            <a:endParaRPr lang="en-US" sz="1800">
              <a:solidFill>
                <a:schemeClr val="bg2"/>
              </a:solidFill>
            </a:endParaRPr>
          </a:p>
          <a:p>
            <a:r>
              <a:rPr lang="en-US" sz="1800">
                <a:solidFill>
                  <a:schemeClr val="bg2"/>
                </a:solidFill>
              </a:rPr>
              <a:t>Alternate approved assessment pathways are also outlined for students with disabilities.</a:t>
            </a:r>
          </a:p>
          <a:p>
            <a:r>
              <a:rPr lang="en-US" sz="1800">
                <a:solidFill>
                  <a:schemeClr val="bg2"/>
                </a:solidFill>
              </a:rPr>
              <a:t> </a:t>
            </a:r>
          </a:p>
        </p:txBody>
      </p:sp>
      <p:cxnSp>
        <p:nvCxnSpPr>
          <p:cNvPr id="5" name="Straight Connector 4">
            <a:extLst>
              <a:ext uri="{FF2B5EF4-FFF2-40B4-BE49-F238E27FC236}">
                <a16:creationId xmlns:a16="http://schemas.microsoft.com/office/drawing/2014/main" id="{D7CB0F9B-B8DD-DE02-3AD4-DFCDD5048728}"/>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5863C16-543A-78C9-E611-99EB6B8D0F21}"/>
              </a:ext>
              <a:ext uri="{C183D7F6-B498-43B3-948B-1728B52AA6E4}">
                <adec:decorative xmlns:adec="http://schemas.microsoft.com/office/drawing/2017/decorative" val="1"/>
              </a:ext>
            </a:extLst>
          </p:cNvPr>
          <p:cNvCxnSpPr/>
          <p:nvPr/>
        </p:nvCxnSpPr>
        <p:spPr>
          <a:xfrm>
            <a:off x="3753196" y="3724182"/>
            <a:ext cx="4925291" cy="0"/>
          </a:xfrm>
          <a:prstGeom prst="line">
            <a:avLst/>
          </a:prstGeom>
          <a:ln w="28575">
            <a:solidFill>
              <a:srgbClr val="7C98A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0509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AC839E1-FDD2-B892-BBEB-7B7EC86156D4}"/>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EF28DAF6-65AE-65B5-A2A7-AB6A8B3331F5}"/>
              </a:ext>
            </a:extLst>
          </p:cNvPr>
          <p:cNvSpPr>
            <a:spLocks noGrp="1"/>
          </p:cNvSpPr>
          <p:nvPr>
            <p:ph type="title"/>
          </p:nvPr>
        </p:nvSpPr>
        <p:spPr>
          <a:xfrm>
            <a:off x="295259" y="447936"/>
            <a:ext cx="6700800" cy="527100"/>
          </a:xfrm>
        </p:spPr>
        <p:txBody>
          <a:bodyPr/>
          <a:lstStyle/>
          <a:p>
            <a:r>
              <a:rPr lang="en-US" sz="3000" dirty="0"/>
              <a:t>Assessing English Learners</a:t>
            </a:r>
          </a:p>
        </p:txBody>
      </p:sp>
      <p:graphicFrame>
        <p:nvGraphicFramePr>
          <p:cNvPr id="6" name="Diagram 5">
            <a:extLst>
              <a:ext uri="{FF2B5EF4-FFF2-40B4-BE49-F238E27FC236}">
                <a16:creationId xmlns:a16="http://schemas.microsoft.com/office/drawing/2014/main" id="{CD57DF1D-2E23-C396-1D6B-DFED5D0B7BE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495405"/>
              </p:ext>
            </p:extLst>
          </p:nvPr>
        </p:nvGraphicFramePr>
        <p:xfrm>
          <a:off x="1144858" y="1773044"/>
          <a:ext cx="7229707" cy="46384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5726437B-16C8-F0DE-062B-E9C58BAFCC37}"/>
              </a:ext>
            </a:extLst>
          </p:cNvPr>
          <p:cNvSpPr txBox="1"/>
          <p:nvPr/>
        </p:nvSpPr>
        <p:spPr>
          <a:xfrm>
            <a:off x="1427356" y="1572322"/>
            <a:ext cx="7229707" cy="369332"/>
          </a:xfrm>
          <a:prstGeom prst="rect">
            <a:avLst/>
          </a:prstGeom>
          <a:noFill/>
        </p:spPr>
        <p:txBody>
          <a:bodyPr wrap="square" rtlCol="0">
            <a:spAutoFit/>
          </a:bodyPr>
          <a:lstStyle/>
          <a:p>
            <a:r>
              <a:rPr lang="en-US" sz="1800">
                <a:solidFill>
                  <a:srgbClr val="6D3B5E"/>
                </a:solidFill>
                <a:latin typeface="+mn-lt"/>
              </a:rPr>
              <a:t>The Local Education provider has the authority to determine the following</a:t>
            </a:r>
            <a:r>
              <a:rPr lang="en-US">
                <a:solidFill>
                  <a:srgbClr val="6D3B5E"/>
                </a:solidFill>
              </a:rPr>
              <a:t>: </a:t>
            </a:r>
          </a:p>
        </p:txBody>
      </p:sp>
    </p:spTree>
    <p:extLst>
      <p:ext uri="{BB962C8B-B14F-4D97-AF65-F5344CB8AC3E}">
        <p14:creationId xmlns:p14="http://schemas.microsoft.com/office/powerpoint/2010/main" val="1976107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B111DAB-C55C-2441-DBE9-67D5DAFF0319}"/>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6" name="Title 2">
            <a:extLst>
              <a:ext uri="{FF2B5EF4-FFF2-40B4-BE49-F238E27FC236}">
                <a16:creationId xmlns:a16="http://schemas.microsoft.com/office/drawing/2014/main" id="{03AF0EB1-80F1-4DCA-9011-DAB1CACC2DD1}"/>
              </a:ext>
            </a:extLst>
          </p:cNvPr>
          <p:cNvSpPr txBox="1">
            <a:spLocks noGrp="1"/>
          </p:cNvSpPr>
          <p:nvPr>
            <p:ph type="title" idx="4294967295"/>
          </p:nvPr>
        </p:nvSpPr>
        <p:spPr>
          <a:xfrm>
            <a:off x="0" y="2978574"/>
            <a:ext cx="9144000" cy="141722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fontScale="90000"/>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39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Significant Reading Deficiency </a:t>
            </a:r>
          </a:p>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39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(SRD) Determination</a:t>
            </a:r>
            <a:br>
              <a:rPr kumimoji="0" lang="en-US" sz="36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br>
            <a:endParaRPr kumimoji="0" lang="en-US" sz="36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541706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FE3C1EB1-FBA2-4802-BC45-20F0A125D173}"/>
              </a:ext>
            </a:extLst>
          </p:cNvPr>
          <p:cNvSpPr txBox="1">
            <a:spLocks noGrp="1"/>
          </p:cNvSpPr>
          <p:nvPr>
            <p:ph type="title" idx="4294967295"/>
          </p:nvPr>
        </p:nvSpPr>
        <p:spPr>
          <a:xfrm>
            <a:off x="206881" y="427685"/>
            <a:ext cx="7385277" cy="395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000" b="0" i="0" u="none" strike="noStrike" kern="1200" cap="none" spc="0" normalizeH="0" baseline="0" noProof="0" dirty="0">
                <a:ln>
                  <a:noFill/>
                </a:ln>
                <a:solidFill>
                  <a:schemeClr val="bg1"/>
                </a:solidFill>
                <a:effectLst/>
                <a:uLnTx/>
                <a:uFillTx/>
                <a:latin typeface="+mj-lt"/>
                <a:ea typeface="+mj-ea"/>
                <a:cs typeface="+mj-cs"/>
                <a:sym typeface="Arial"/>
              </a:rPr>
              <a:t>Significant Reading Deficiency (SRD)</a:t>
            </a:r>
            <a:endParaRPr kumimoji="0" lang="en-US" sz="3000" b="0" i="0" u="none" strike="noStrike" kern="1200" cap="none" spc="0" normalizeH="0" baseline="0" noProof="0" dirty="0">
              <a:ln>
                <a:noFill/>
              </a:ln>
              <a:solidFill>
                <a:schemeClr val="bg1"/>
              </a:solidFill>
              <a:effectLst/>
              <a:uLnTx/>
              <a:uFillTx/>
              <a:latin typeface="Museo Slab 500" panose="02000000000000000000" pitchFamily="50" charset="0"/>
              <a:ea typeface="+mj-ea"/>
              <a:cs typeface="+mj-cs"/>
              <a:sym typeface="Arial"/>
            </a:endParaRPr>
          </a:p>
        </p:txBody>
      </p:sp>
      <p:pic>
        <p:nvPicPr>
          <p:cNvPr id="5" name="Picture 4" descr="A young child sitting at a desk reading a book&#10;&#10;">
            <a:extLst>
              <a:ext uri="{FF2B5EF4-FFF2-40B4-BE49-F238E27FC236}">
                <a16:creationId xmlns:a16="http://schemas.microsoft.com/office/drawing/2014/main" id="{10EC5F47-17B8-4BA3-91DC-F2A62B8B9CE3}"/>
              </a:ext>
            </a:extLst>
          </p:cNvPr>
          <p:cNvPicPr>
            <a:picLocks noChangeAspect="1"/>
          </p:cNvPicPr>
          <p:nvPr/>
        </p:nvPicPr>
        <p:blipFill rotWithShape="1">
          <a:blip r:embed="rId3">
            <a:extLst>
              <a:ext uri="{28A0092B-C50C-407E-A947-70E740481C1C}">
                <a14:useLocalDpi xmlns:a14="http://schemas.microsoft.com/office/drawing/2010/main" val="0"/>
              </a:ext>
            </a:extLst>
          </a:blip>
          <a:srcRect l="7769" t="14210" r="7615" b="14045"/>
          <a:stretch/>
        </p:blipFill>
        <p:spPr>
          <a:xfrm>
            <a:off x="0" y="1883983"/>
            <a:ext cx="6285322" cy="4116767"/>
          </a:xfrm>
          <a:prstGeom prst="rect">
            <a:avLst/>
          </a:prstGeom>
        </p:spPr>
      </p:pic>
      <p:sp>
        <p:nvSpPr>
          <p:cNvPr id="9" name="Rectangle: Diagonal Corners Rounded 8">
            <a:extLst>
              <a:ext uri="{FF2B5EF4-FFF2-40B4-BE49-F238E27FC236}">
                <a16:creationId xmlns:a16="http://schemas.microsoft.com/office/drawing/2014/main" id="{349555A1-5196-4D0B-9680-B8083D4958DA}"/>
              </a:ext>
            </a:extLst>
          </p:cNvPr>
          <p:cNvSpPr/>
          <p:nvPr/>
        </p:nvSpPr>
        <p:spPr>
          <a:xfrm>
            <a:off x="4049486" y="2387232"/>
            <a:ext cx="4745723" cy="2552545"/>
          </a:xfrm>
          <a:prstGeom prst="round2DiagRect">
            <a:avLst>
              <a:gd name="adj1" fmla="val 0"/>
              <a:gd name="adj2" fmla="val 0"/>
            </a:avLst>
          </a:prstGeom>
          <a:ln>
            <a:solidFill>
              <a:srgbClr val="4C7776"/>
            </a:solidFill>
          </a:ln>
          <a:effectLst>
            <a:outerShdw blurRad="139700" dir="9600000" sx="102000" sy="102000" algn="tr" rotWithShape="0">
              <a:prstClr val="black">
                <a:alpha val="2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85725" indent="0">
              <a:spcBef>
                <a:spcPts val="0"/>
              </a:spcBef>
              <a:buFont typeface="Arial" panose="020B0604020202020204" pitchFamily="34" charset="0"/>
              <a:buNone/>
            </a:pPr>
            <a:r>
              <a:rPr lang="en-US" sz="1800">
                <a:solidFill>
                  <a:srgbClr val="825474"/>
                </a:solidFill>
              </a:rPr>
              <a:t>The Colorado READ Act states that a </a:t>
            </a:r>
            <a:r>
              <a:rPr lang="en-US" sz="1800" b="1">
                <a:solidFill>
                  <a:srgbClr val="825474"/>
                </a:solidFill>
              </a:rPr>
              <a:t>significant reading deficiency</a:t>
            </a:r>
            <a:r>
              <a:rPr lang="en-US" sz="1800">
                <a:solidFill>
                  <a:srgbClr val="825474"/>
                </a:solidFill>
              </a:rPr>
              <a:t> (SRD) is determined when a student does not meet the minimum skill levels for reading competency in the areas of phonemic awareness, phonics, vocabulary development, reading fluency, including oral skills, and reading comprehension established by the state board for the student’s grade level. </a:t>
            </a:r>
          </a:p>
        </p:txBody>
      </p:sp>
      <p:sp>
        <p:nvSpPr>
          <p:cNvPr id="10" name="TextBox 9">
            <a:extLst>
              <a:ext uri="{FF2B5EF4-FFF2-40B4-BE49-F238E27FC236}">
                <a16:creationId xmlns:a16="http://schemas.microsoft.com/office/drawing/2014/main" id="{EF5D6EFB-B325-401B-B651-75CC7E252312}"/>
              </a:ext>
            </a:extLst>
          </p:cNvPr>
          <p:cNvSpPr txBox="1"/>
          <p:nvPr/>
        </p:nvSpPr>
        <p:spPr>
          <a:xfrm>
            <a:off x="7669060" y="5622306"/>
            <a:ext cx="1474940" cy="415498"/>
          </a:xfrm>
          <a:prstGeom prst="rect">
            <a:avLst/>
          </a:prstGeom>
          <a:noFill/>
        </p:spPr>
        <p:txBody>
          <a:bodyPr wrap="square" rtlCol="0">
            <a:spAutoFit/>
          </a:bodyPr>
          <a:lstStyle/>
          <a:p>
            <a:r>
              <a:rPr lang="en-US" sz="1050">
                <a:solidFill>
                  <a:srgbClr val="825474"/>
                </a:solidFill>
              </a:rPr>
              <a:t>(C.R.S. 22-7-1203).</a:t>
            </a:r>
            <a:endParaRPr lang="en-US" sz="1050"/>
          </a:p>
          <a:p>
            <a:endParaRPr lang="en-US" sz="1050"/>
          </a:p>
        </p:txBody>
      </p:sp>
    </p:spTree>
    <p:extLst>
      <p:ext uri="{BB962C8B-B14F-4D97-AF65-F5344CB8AC3E}">
        <p14:creationId xmlns:p14="http://schemas.microsoft.com/office/powerpoint/2010/main" val="958036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15512A-E881-4576-90C5-CD739E9BBF9F}"/>
              </a:ext>
            </a:extLst>
          </p:cNvPr>
          <p:cNvSpPr>
            <a:spLocks noGrp="1"/>
          </p:cNvSpPr>
          <p:nvPr>
            <p:ph type="title"/>
          </p:nvPr>
        </p:nvSpPr>
        <p:spPr>
          <a:xfrm>
            <a:off x="354934" y="337840"/>
            <a:ext cx="7893797" cy="395325"/>
          </a:xfrm>
        </p:spPr>
        <p:txBody>
          <a:bodyPr/>
          <a:lstStyle/>
          <a:p>
            <a:r>
              <a:rPr lang="en-US" sz="3000" dirty="0">
                <a:solidFill>
                  <a:schemeClr val="bg1"/>
                </a:solidFill>
                <a:ea typeface="+mj-ea"/>
                <a:cs typeface="+mj-cs"/>
              </a:rPr>
              <a:t>Significant Reading Deficiency (SRD) Determination</a:t>
            </a:r>
            <a:endParaRPr lang="en-US" sz="3000" dirty="0"/>
          </a:p>
        </p:txBody>
      </p:sp>
      <p:sp>
        <p:nvSpPr>
          <p:cNvPr id="2" name="Chevron 1">
            <a:extLst>
              <a:ext uri="{FF2B5EF4-FFF2-40B4-BE49-F238E27FC236}">
                <a16:creationId xmlns:a16="http://schemas.microsoft.com/office/drawing/2014/main" id="{99A2F8BD-83D9-F84E-AC3E-05E744EF1598}"/>
              </a:ext>
            </a:extLst>
          </p:cNvPr>
          <p:cNvSpPr/>
          <p:nvPr/>
        </p:nvSpPr>
        <p:spPr>
          <a:xfrm>
            <a:off x="190547" y="2319949"/>
            <a:ext cx="2871234" cy="605800"/>
          </a:xfrm>
          <a:prstGeom prst="chevron">
            <a:avLst/>
          </a:prstGeom>
          <a:solidFill>
            <a:srgbClr val="825474"/>
          </a:solidFill>
          <a:ln>
            <a:solidFill>
              <a:srgbClr val="8254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solidFill>
                  <a:schemeClr val="bg1"/>
                </a:solidFill>
              </a:rPr>
              <a:t>READ Act Approved</a:t>
            </a:r>
          </a:p>
          <a:p>
            <a:pPr algn="ctr"/>
            <a:r>
              <a:rPr lang="en-US" sz="1500">
                <a:solidFill>
                  <a:schemeClr val="bg1"/>
                </a:solidFill>
              </a:rPr>
              <a:t>INTERIM ASSESSMENT</a:t>
            </a:r>
          </a:p>
        </p:txBody>
      </p:sp>
      <p:sp>
        <p:nvSpPr>
          <p:cNvPr id="4" name="TextBox 3">
            <a:extLst>
              <a:ext uri="{FF2B5EF4-FFF2-40B4-BE49-F238E27FC236}">
                <a16:creationId xmlns:a16="http://schemas.microsoft.com/office/drawing/2014/main" id="{F0C2F9F6-051A-D3EA-FD07-BD1B8EB5B592}"/>
              </a:ext>
            </a:extLst>
          </p:cNvPr>
          <p:cNvSpPr txBox="1"/>
          <p:nvPr/>
        </p:nvSpPr>
        <p:spPr>
          <a:xfrm>
            <a:off x="177385" y="3148882"/>
            <a:ext cx="8770573" cy="2562240"/>
          </a:xfrm>
          <a:prstGeom prst="rect">
            <a:avLst/>
          </a:prstGeom>
          <a:noFill/>
        </p:spPr>
        <p:txBody>
          <a:bodyPr wrap="square" lIns="68580" tIns="34290" rIns="68580" bIns="34290" rtlCol="0" anchor="t">
            <a:spAutoFit/>
          </a:bodyPr>
          <a:lstStyle/>
          <a:p>
            <a:pPr marL="257175" lvl="0" indent="-257175">
              <a:buFont typeface="Arial" panose="020B0604020202020204" pitchFamily="34" charset="0"/>
              <a:buChar char="•"/>
            </a:pPr>
            <a:r>
              <a:rPr lang="en-US" sz="1800">
                <a:solidFill>
                  <a:srgbClr val="825474"/>
                </a:solidFill>
                <a:latin typeface="Calibri Light" panose="020F0302020204030204" pitchFamily="34" charset="0"/>
                <a:cs typeface="Calibri Light" panose="020F0302020204030204" pitchFamily="34" charset="0"/>
              </a:rPr>
              <a:t>Universal screener administered to all students</a:t>
            </a:r>
          </a:p>
          <a:p>
            <a:pPr lvl="0"/>
            <a:endParaRPr lang="en-US" sz="1800">
              <a:solidFill>
                <a:srgbClr val="825474"/>
              </a:solidFill>
              <a:latin typeface="Calibri Light" panose="020F0302020204030204" pitchFamily="34" charset="0"/>
              <a:cs typeface="Calibri Light" panose="020F0302020204030204" pitchFamily="34" charset="0"/>
            </a:endParaRPr>
          </a:p>
          <a:p>
            <a:pPr marL="257175" indent="-257175">
              <a:buFont typeface="Arial" panose="020B0604020202020204" pitchFamily="34" charset="0"/>
              <a:buChar char="•"/>
            </a:pPr>
            <a:r>
              <a:rPr lang="en-US" sz="1800">
                <a:solidFill>
                  <a:srgbClr val="825474"/>
                </a:solidFill>
                <a:latin typeface="Calibri Light" panose="020F0302020204030204" pitchFamily="34" charset="0"/>
                <a:cs typeface="Calibri Light" panose="020F0302020204030204" pitchFamily="34" charset="0"/>
              </a:rPr>
              <a:t>Administered within the first 30 calendar days for grades 1-3</a:t>
            </a:r>
          </a:p>
          <a:p>
            <a:pPr marL="257175" lvl="0" indent="-257175">
              <a:buFont typeface="Arial" panose="020B0604020202020204" pitchFamily="34" charset="0"/>
              <a:buChar char="•"/>
            </a:pPr>
            <a:endParaRPr lang="en-US" sz="1800">
              <a:solidFill>
                <a:srgbClr val="825474"/>
              </a:solidFill>
              <a:latin typeface="Calibri Light" panose="020F0302020204030204" pitchFamily="34" charset="0"/>
              <a:cs typeface="Calibri Light" panose="020F0302020204030204" pitchFamily="34" charset="0"/>
            </a:endParaRPr>
          </a:p>
          <a:p>
            <a:pPr marL="257175" indent="-257175">
              <a:buFont typeface="Arial" panose="020B0604020202020204" pitchFamily="34" charset="0"/>
              <a:buChar char="•"/>
            </a:pPr>
            <a:r>
              <a:rPr lang="en-US" sz="1800">
                <a:solidFill>
                  <a:srgbClr val="825474"/>
                </a:solidFill>
                <a:latin typeface="Calibri Light"/>
                <a:cs typeface="Calibri Light"/>
              </a:rPr>
              <a:t>Administered within the first 90 calendar days for kindergartners</a:t>
            </a:r>
          </a:p>
          <a:p>
            <a:pPr marL="257175" indent="-257175">
              <a:buFont typeface="Arial" panose="020B0604020202020204" pitchFamily="34" charset="0"/>
              <a:buChar char="•"/>
            </a:pPr>
            <a:endParaRPr lang="en-US" sz="1800">
              <a:solidFill>
                <a:srgbClr val="825474"/>
              </a:solidFill>
              <a:latin typeface="Calibri Light" panose="020F0302020204030204" pitchFamily="34" charset="0"/>
              <a:cs typeface="Calibri Light" panose="020F0302020204030204" pitchFamily="34" charset="0"/>
            </a:endParaRPr>
          </a:p>
          <a:p>
            <a:pPr marL="257175" lvl="0" indent="-257175">
              <a:buFont typeface="Arial" panose="020B0604020202020204" pitchFamily="34" charset="0"/>
              <a:buChar char="•"/>
            </a:pPr>
            <a:r>
              <a:rPr lang="en-US" sz="1800">
                <a:solidFill>
                  <a:srgbClr val="825474"/>
                </a:solidFill>
                <a:latin typeface="Calibri Light"/>
                <a:cs typeface="Calibri Light"/>
              </a:rPr>
              <a:t>If administered within the first 60 days for kindergartners, the LEP is not required to administer the literacy component of the school readiness assessment. </a:t>
            </a:r>
            <a:endParaRPr lang="en-US" sz="1800">
              <a:solidFill>
                <a:srgbClr val="825474"/>
              </a:solidFill>
              <a:latin typeface="Calibri Light" panose="020F0302020204030204" pitchFamily="34" charset="0"/>
              <a:cs typeface="Calibri Light" panose="020F0302020204030204" pitchFamily="34" charset="0"/>
            </a:endParaRPr>
          </a:p>
          <a:p>
            <a:pPr marL="257175" indent="-257175">
              <a:buFont typeface="Arial" panose="020B0604020202020204" pitchFamily="34" charset="0"/>
              <a:buChar char="•"/>
            </a:pPr>
            <a:endParaRPr lang="en-US" sz="1800"/>
          </a:p>
        </p:txBody>
      </p:sp>
      <p:sp>
        <p:nvSpPr>
          <p:cNvPr id="7" name="Chevron 53">
            <a:extLst>
              <a:ext uri="{FF2B5EF4-FFF2-40B4-BE49-F238E27FC236}">
                <a16:creationId xmlns:a16="http://schemas.microsoft.com/office/drawing/2014/main" id="{2D064873-1731-FD75-6FE3-613763A9F640}"/>
              </a:ext>
            </a:extLst>
          </p:cNvPr>
          <p:cNvSpPr/>
          <p:nvPr/>
        </p:nvSpPr>
        <p:spPr>
          <a:xfrm>
            <a:off x="3136383" y="2334644"/>
            <a:ext cx="2871234" cy="605800"/>
          </a:xfrm>
          <a:prstGeom prst="chevron">
            <a:avLst/>
          </a:prstGeom>
          <a:solidFill>
            <a:srgbClr val="077682"/>
          </a:solidFill>
          <a:ln>
            <a:solidFill>
              <a:srgbClr val="0776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bg1"/>
              </a:solidFill>
            </a:endParaRPr>
          </a:p>
          <a:p>
            <a:pPr algn="ctr"/>
            <a:r>
              <a:rPr lang="en-US" sz="1500">
                <a:solidFill>
                  <a:schemeClr val="bg1"/>
                </a:solidFill>
              </a:rPr>
              <a:t>READ Act Approved DIAGNOSTIC ASSESSMENT</a:t>
            </a:r>
          </a:p>
          <a:p>
            <a:pPr algn="ctr"/>
            <a:endParaRPr lang="en-US" sz="1500">
              <a:solidFill>
                <a:schemeClr val="tx1"/>
              </a:solidFill>
            </a:endParaRPr>
          </a:p>
        </p:txBody>
      </p:sp>
      <p:sp>
        <p:nvSpPr>
          <p:cNvPr id="8" name="TextBox 7">
            <a:extLst>
              <a:ext uri="{FF2B5EF4-FFF2-40B4-BE49-F238E27FC236}">
                <a16:creationId xmlns:a16="http://schemas.microsoft.com/office/drawing/2014/main" id="{7A48A0E6-081E-68D2-AF73-564014858251}"/>
              </a:ext>
            </a:extLst>
          </p:cNvPr>
          <p:cNvSpPr txBox="1"/>
          <p:nvPr/>
        </p:nvSpPr>
        <p:spPr>
          <a:xfrm>
            <a:off x="177384" y="3033494"/>
            <a:ext cx="8770573" cy="2957861"/>
          </a:xfrm>
          <a:prstGeom prst="rect">
            <a:avLst/>
          </a:prstGeom>
          <a:noFill/>
        </p:spPr>
        <p:txBody>
          <a:bodyPr wrap="square" rtlCol="0">
            <a:spAutoFit/>
          </a:bodyPr>
          <a:lstStyle/>
          <a:p>
            <a:pPr marL="257175" lvl="0" indent="-257175">
              <a:lnSpc>
                <a:spcPct val="150000"/>
              </a:lnSpc>
              <a:buFont typeface="Arial" panose="020B0604020202020204" pitchFamily="34" charset="0"/>
              <a:buChar char="•"/>
            </a:pPr>
            <a:r>
              <a:rPr lang="en-US" sz="1800">
                <a:solidFill>
                  <a:srgbClr val="4C7776"/>
                </a:solidFill>
                <a:latin typeface="+mn-lt"/>
                <a:cs typeface="Calibri Light" panose="020F0302020204030204" pitchFamily="34" charset="0"/>
              </a:rPr>
              <a:t>Administer the diagnostic assessment within 60 calendars days from when the interim assessment was administered</a:t>
            </a:r>
          </a:p>
          <a:p>
            <a:pPr marL="257175" lvl="0" indent="-257175">
              <a:lnSpc>
                <a:spcPct val="150000"/>
              </a:lnSpc>
              <a:buFont typeface="Arial" panose="020B0604020202020204" pitchFamily="34" charset="0"/>
              <a:buChar char="•"/>
            </a:pPr>
            <a:r>
              <a:rPr lang="en-US" sz="1800">
                <a:solidFill>
                  <a:srgbClr val="4C7776"/>
                </a:solidFill>
                <a:latin typeface="+mn-lt"/>
                <a:cs typeface="Calibri Light" panose="020F0302020204030204" pitchFamily="34" charset="0"/>
              </a:rPr>
              <a:t>During the 60-day window, the LEP ensures students are receiving scientifically based and evidence-based core instruction and intervention</a:t>
            </a:r>
          </a:p>
          <a:p>
            <a:pPr marL="257175" lvl="0" indent="-257175">
              <a:lnSpc>
                <a:spcPct val="150000"/>
              </a:lnSpc>
              <a:buFont typeface="Arial" panose="020B0604020202020204" pitchFamily="34" charset="0"/>
              <a:buChar char="•"/>
            </a:pPr>
            <a:r>
              <a:rPr lang="en-US" sz="1800">
                <a:solidFill>
                  <a:srgbClr val="4C7776"/>
                </a:solidFill>
                <a:latin typeface="+mn-lt"/>
                <a:cs typeface="Calibri Light" panose="020F0302020204030204" pitchFamily="34" charset="0"/>
              </a:rPr>
              <a:t>Used to pinpoint the specific skill deficiencies within phonemic awareness, phonics, vocabulary development, reading fluency including oral skills and reading comprehension. </a:t>
            </a:r>
            <a:endParaRPr lang="en-US" sz="1800">
              <a:solidFill>
                <a:srgbClr val="4C7776"/>
              </a:solidFill>
              <a:latin typeface="+mn-lt"/>
            </a:endParaRPr>
          </a:p>
        </p:txBody>
      </p:sp>
      <p:sp>
        <p:nvSpPr>
          <p:cNvPr id="9" name="Chevron 58">
            <a:extLst>
              <a:ext uri="{FF2B5EF4-FFF2-40B4-BE49-F238E27FC236}">
                <a16:creationId xmlns:a16="http://schemas.microsoft.com/office/drawing/2014/main" id="{90161667-7027-346A-7B6B-DEA4190C9431}"/>
              </a:ext>
            </a:extLst>
          </p:cNvPr>
          <p:cNvSpPr/>
          <p:nvPr/>
        </p:nvSpPr>
        <p:spPr>
          <a:xfrm>
            <a:off x="6082219" y="2319949"/>
            <a:ext cx="2871234" cy="605800"/>
          </a:xfrm>
          <a:prstGeom prst="chevron">
            <a:avLst/>
          </a:prstGeom>
          <a:solidFill>
            <a:schemeClr val="accent6">
              <a:lumMod val="75000"/>
            </a:schemeClr>
          </a:solidFill>
          <a:ln>
            <a:solidFill>
              <a:srgbClr val="7C9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solidFill>
                  <a:schemeClr val="bg1"/>
                </a:solidFill>
              </a:rPr>
              <a:t>Collection of a </a:t>
            </a:r>
          </a:p>
          <a:p>
            <a:pPr algn="ctr"/>
            <a:r>
              <a:rPr lang="en-US" sz="1500">
                <a:solidFill>
                  <a:schemeClr val="bg1"/>
                </a:solidFill>
              </a:rPr>
              <a:t>BODY of EVIDENCE</a:t>
            </a:r>
            <a:endParaRPr lang="en-US" sz="1500">
              <a:solidFill>
                <a:schemeClr val="tx1"/>
              </a:solidFill>
            </a:endParaRPr>
          </a:p>
        </p:txBody>
      </p:sp>
      <p:sp>
        <p:nvSpPr>
          <p:cNvPr id="10" name="TextBox 9">
            <a:extLst>
              <a:ext uri="{FF2B5EF4-FFF2-40B4-BE49-F238E27FC236}">
                <a16:creationId xmlns:a16="http://schemas.microsoft.com/office/drawing/2014/main" id="{57A973AA-BFE2-92C8-D9CD-637195BAF7D4}"/>
              </a:ext>
            </a:extLst>
          </p:cNvPr>
          <p:cNvSpPr txBox="1"/>
          <p:nvPr/>
        </p:nvSpPr>
        <p:spPr>
          <a:xfrm>
            <a:off x="182880" y="3041137"/>
            <a:ext cx="8770573" cy="2103797"/>
          </a:xfrm>
          <a:prstGeom prst="rect">
            <a:avLst/>
          </a:prstGeom>
          <a:noFill/>
        </p:spPr>
        <p:txBody>
          <a:bodyPr wrap="square" rtlCol="0">
            <a:spAutoFit/>
          </a:bodyPr>
          <a:lstStyle/>
          <a:p>
            <a:pPr marL="257175" lvl="0" indent="-257175">
              <a:lnSpc>
                <a:spcPct val="150000"/>
              </a:lnSpc>
              <a:buFont typeface="Arial" panose="020B0604020202020204" pitchFamily="34" charset="0"/>
              <a:buChar char="•"/>
            </a:pPr>
            <a:r>
              <a:rPr lang="en-US" sz="1800">
                <a:solidFill>
                  <a:srgbClr val="4C7776"/>
                </a:solidFill>
              </a:rPr>
              <a:t>Used to determine if a student has a Significant Reading Deficiency (SRD)</a:t>
            </a:r>
          </a:p>
          <a:p>
            <a:pPr marL="257175" lvl="0" indent="-257175">
              <a:lnSpc>
                <a:spcPct val="150000"/>
              </a:lnSpc>
              <a:buFont typeface="Arial" panose="020B0604020202020204" pitchFamily="34" charset="0"/>
              <a:buChar char="•"/>
            </a:pPr>
            <a:r>
              <a:rPr lang="en-US" sz="1800">
                <a:solidFill>
                  <a:srgbClr val="4C7776"/>
                </a:solidFill>
              </a:rPr>
              <a:t>Includes information from the interim and diagnostic assessments</a:t>
            </a:r>
          </a:p>
          <a:p>
            <a:pPr marL="257175" lvl="0" indent="-257175">
              <a:lnSpc>
                <a:spcPct val="150000"/>
              </a:lnSpc>
              <a:buFont typeface="Arial" panose="020B0604020202020204" pitchFamily="34" charset="0"/>
              <a:buChar char="•"/>
            </a:pPr>
            <a:r>
              <a:rPr lang="en-US" sz="1800">
                <a:solidFill>
                  <a:srgbClr val="4C7776"/>
                </a:solidFill>
              </a:rPr>
              <a:t>May include additional information such as classroom work, other assessments, English language proficiency </a:t>
            </a:r>
          </a:p>
          <a:p>
            <a:pPr marL="257175" lvl="0" indent="-257175">
              <a:lnSpc>
                <a:spcPct val="150000"/>
              </a:lnSpc>
              <a:buFont typeface="Arial" panose="020B0604020202020204" pitchFamily="34" charset="0"/>
              <a:buChar char="•"/>
            </a:pPr>
            <a:r>
              <a:rPr lang="en-US" sz="1800">
                <a:solidFill>
                  <a:srgbClr val="4C7776"/>
                </a:solidFill>
              </a:rPr>
              <a:t>Concurrently used to inform the READ plan and instruction</a:t>
            </a:r>
          </a:p>
        </p:txBody>
      </p:sp>
    </p:spTree>
    <p:extLst>
      <p:ext uri="{BB962C8B-B14F-4D97-AF65-F5344CB8AC3E}">
        <p14:creationId xmlns:p14="http://schemas.microsoft.com/office/powerpoint/2010/main" val="198123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 presetClass="exit" presetSubtype="0" fill="hold" grpId="1"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7" grpId="0" animBg="1"/>
      <p:bldP spid="8" grpId="0"/>
      <p:bldP spid="8" grpId="1"/>
      <p:bldP spid="9"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22EEF66-6A77-E2AF-316F-A08DE8FC5F93}"/>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A2FCBC44-7F3C-DD26-EB0E-6C6642633E8D}"/>
              </a:ext>
            </a:extLst>
          </p:cNvPr>
          <p:cNvSpPr>
            <a:spLocks noGrp="1"/>
          </p:cNvSpPr>
          <p:nvPr>
            <p:ph type="title"/>
          </p:nvPr>
        </p:nvSpPr>
        <p:spPr>
          <a:xfrm>
            <a:off x="267680" y="473437"/>
            <a:ext cx="6700800" cy="527100"/>
          </a:xfrm>
        </p:spPr>
        <p:txBody>
          <a:bodyPr/>
          <a:lstStyle/>
          <a:p>
            <a:r>
              <a:rPr lang="en-US" sz="3000">
                <a:latin typeface="Museo Slab 500" panose="02000000000000000000" charset="0"/>
              </a:rPr>
              <a:t>Body of Evidence</a:t>
            </a:r>
            <a:br>
              <a:rPr lang="en-US" sz="2400" b="1">
                <a:latin typeface="Museo Slab 500" panose="02000000000000000000" charset="0"/>
              </a:rPr>
            </a:br>
            <a:endParaRPr lang="en-US" sz="2400" b="1">
              <a:latin typeface="Museo Slab 500" panose="02000000000000000000" charset="0"/>
            </a:endParaRPr>
          </a:p>
        </p:txBody>
      </p:sp>
      <p:pic>
        <p:nvPicPr>
          <p:cNvPr id="1026" name="Picture 2" descr="Graphic showing the components of reading ">
            <a:extLst>
              <a:ext uri="{FF2B5EF4-FFF2-40B4-BE49-F238E27FC236}">
                <a16:creationId xmlns:a16="http://schemas.microsoft.com/office/drawing/2014/main" id="{EA50B0D0-C859-2301-40EE-819ED5684C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48" y="2410651"/>
            <a:ext cx="2464073" cy="249390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8D25C325-BA58-EC18-0732-33918B7CBEBF}"/>
              </a:ext>
            </a:extLst>
          </p:cNvPr>
          <p:cNvSpPr/>
          <p:nvPr/>
        </p:nvSpPr>
        <p:spPr>
          <a:xfrm>
            <a:off x="3210254" y="1985179"/>
            <a:ext cx="5767277" cy="2170253"/>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0" i="0" u="none" strike="noStrike">
                <a:solidFill>
                  <a:srgbClr val="000000"/>
                </a:solidFill>
                <a:effectLst/>
                <a:latin typeface="Calibri" panose="020F0502020204030204" pitchFamily="34" charset="0"/>
              </a:rPr>
              <a:t>The Colorado READ Act defines a body of evidence as a collection of information about a student’s academic performance which, when considered in its entirety, documents the level of a student’s academic performance. A body of evidence, at a minimum, shall include scores on formative or interim assessments and work that a student independently produces in a classroom, including but not limited to the school readiness assessments adopted pursuant to section 22-7-1004(2)(a), C.R.S. A body of evidence may include scores on summative assessments if a local education provider decides that summative assessments are appropriate and useful in measuring students’ literacy skills (C.R.S. 22-7-1203).</a:t>
            </a:r>
            <a:r>
              <a:rPr lang="en-US" sz="1200" b="0" i="0">
                <a:solidFill>
                  <a:srgbClr val="000000"/>
                </a:solidFill>
                <a:effectLst/>
                <a:latin typeface="Calibri" panose="020F0502020204030204" pitchFamily="34" charset="0"/>
              </a:rPr>
              <a:t>​</a:t>
            </a:r>
            <a:endParaRPr lang="en-US" sz="1200"/>
          </a:p>
        </p:txBody>
      </p:sp>
      <p:sp>
        <p:nvSpPr>
          <p:cNvPr id="11" name="TextBox 10">
            <a:extLst>
              <a:ext uri="{FF2B5EF4-FFF2-40B4-BE49-F238E27FC236}">
                <a16:creationId xmlns:a16="http://schemas.microsoft.com/office/drawing/2014/main" id="{7721DF11-AE23-5659-FBB5-7C4C83815D1B}"/>
              </a:ext>
            </a:extLst>
          </p:cNvPr>
          <p:cNvSpPr txBox="1"/>
          <p:nvPr/>
        </p:nvSpPr>
        <p:spPr>
          <a:xfrm>
            <a:off x="3210254" y="4378771"/>
            <a:ext cx="5003176" cy="1374735"/>
          </a:xfrm>
          <a:prstGeom prst="rect">
            <a:avLst/>
          </a:prstGeom>
          <a:noFill/>
        </p:spPr>
        <p:txBody>
          <a:bodyPr wrap="square">
            <a:spAutoFit/>
          </a:bodyPr>
          <a:lstStyle/>
          <a:p>
            <a:pPr marL="214313" indent="-214313" algn="l" rtl="0" fontAlgn="base">
              <a:spcAft>
                <a:spcPts val="450"/>
              </a:spcAft>
              <a:buFont typeface="Arial" panose="020B0604020202020204" pitchFamily="34" charset="0"/>
              <a:buChar char="•"/>
            </a:pPr>
            <a:r>
              <a:rPr lang="en-US" sz="1500" b="0" i="0" u="none" strike="noStrike">
                <a:solidFill>
                  <a:srgbClr val="000000"/>
                </a:solidFill>
                <a:effectLst/>
                <a:latin typeface="Calibri Light" panose="020F0302020204030204" pitchFamily="34" charset="0"/>
                <a:cs typeface="Calibri Light" panose="020F0302020204030204" pitchFamily="34" charset="0"/>
              </a:rPr>
              <a:t>Considers all components of reading plus oral language</a:t>
            </a:r>
            <a:r>
              <a:rPr lang="en-US" sz="1500" b="0" i="0">
                <a:solidFill>
                  <a:srgbClr val="000000"/>
                </a:solidFill>
                <a:effectLst/>
                <a:latin typeface="Calibri Light" panose="020F0302020204030204" pitchFamily="34" charset="0"/>
                <a:cs typeface="Calibri Light" panose="020F0302020204030204" pitchFamily="34" charset="0"/>
              </a:rPr>
              <a:t>​</a:t>
            </a:r>
          </a:p>
          <a:p>
            <a:pPr marL="214313" indent="-214313" algn="l" rtl="0" fontAlgn="base">
              <a:spcAft>
                <a:spcPts val="450"/>
              </a:spcAft>
              <a:buFont typeface="Arial" panose="020B0604020202020204" pitchFamily="34" charset="0"/>
              <a:buChar char="•"/>
            </a:pPr>
            <a:r>
              <a:rPr lang="en-US" sz="1500" b="1" i="0" u="none" strike="noStrike">
                <a:solidFill>
                  <a:srgbClr val="000000"/>
                </a:solidFill>
                <a:effectLst/>
                <a:latin typeface="Calibri Light" panose="020F0302020204030204" pitchFamily="34" charset="0"/>
                <a:cs typeface="Calibri Light" panose="020F0302020204030204" pitchFamily="34" charset="0"/>
              </a:rPr>
              <a:t>Includes the interim assessment</a:t>
            </a:r>
            <a:r>
              <a:rPr lang="en-US" sz="1500" b="1">
                <a:latin typeface="Calibri Light" panose="020F0302020204030204" pitchFamily="34" charset="0"/>
                <a:cs typeface="Calibri Light" panose="020F0302020204030204" pitchFamily="34" charset="0"/>
              </a:rPr>
              <a:t> and </a:t>
            </a:r>
            <a:r>
              <a:rPr lang="en-US" sz="1500" b="1" i="0" u="none" strike="noStrike">
                <a:solidFill>
                  <a:srgbClr val="000000"/>
                </a:solidFill>
                <a:effectLst/>
                <a:latin typeface="Calibri Light" panose="020F0302020204030204" pitchFamily="34" charset="0"/>
                <a:cs typeface="Calibri Light" panose="020F0302020204030204" pitchFamily="34" charset="0"/>
              </a:rPr>
              <a:t>diagnostic assessment</a:t>
            </a:r>
          </a:p>
          <a:p>
            <a:pPr marL="214313" indent="-214313" algn="l" rtl="0" fontAlgn="base">
              <a:spcAft>
                <a:spcPts val="450"/>
              </a:spcAft>
              <a:buFont typeface="Arial" panose="020B0604020202020204" pitchFamily="34" charset="0"/>
              <a:buChar char="•"/>
            </a:pPr>
            <a:r>
              <a:rPr lang="en-US" sz="1500">
                <a:latin typeface="Calibri Light" panose="020F0302020204030204" pitchFamily="34" charset="0"/>
                <a:cs typeface="Calibri Light" panose="020F0302020204030204" pitchFamily="34" charset="0"/>
              </a:rPr>
              <a:t>Forms a complete picture of students’ literacy skills to support instruction and document progress toward reading competency</a:t>
            </a:r>
          </a:p>
        </p:txBody>
      </p:sp>
      <p:sp>
        <p:nvSpPr>
          <p:cNvPr id="13" name="TextBox 12">
            <a:extLst>
              <a:ext uri="{FF2B5EF4-FFF2-40B4-BE49-F238E27FC236}">
                <a16:creationId xmlns:a16="http://schemas.microsoft.com/office/drawing/2014/main" id="{7F2ED742-45B0-3A90-8F0E-E521E6D3B5EB}"/>
              </a:ext>
            </a:extLst>
          </p:cNvPr>
          <p:cNvSpPr txBox="1"/>
          <p:nvPr/>
        </p:nvSpPr>
        <p:spPr>
          <a:xfrm>
            <a:off x="4403687" y="5770845"/>
            <a:ext cx="4573844" cy="253916"/>
          </a:xfrm>
          <a:prstGeom prst="rect">
            <a:avLst/>
          </a:prstGeom>
          <a:noFill/>
        </p:spPr>
        <p:txBody>
          <a:bodyPr wrap="square">
            <a:spAutoFit/>
          </a:bodyPr>
          <a:lstStyle/>
          <a:p>
            <a:r>
              <a:rPr lang="en-US" sz="1050" b="0" i="0" u="sng" strike="noStrike">
                <a:solidFill>
                  <a:srgbClr val="0563C1"/>
                </a:solidFill>
                <a:effectLst/>
                <a:latin typeface="Calibri Light" panose="020F0302020204030204" pitchFamily="34" charset="0"/>
                <a:hlinkClick r:id="rId4"/>
              </a:rPr>
              <a:t>http://www.cde.state.co.us/coloradoliteracy/readactstatuteandstateboardrules</a:t>
            </a:r>
            <a:r>
              <a:rPr lang="en-US" sz="1050" b="0" i="0">
                <a:solidFill>
                  <a:srgbClr val="000000"/>
                </a:solidFill>
                <a:effectLst/>
                <a:latin typeface="Calibri Light" panose="020F0302020204030204" pitchFamily="34" charset="0"/>
              </a:rPr>
              <a:t>​</a:t>
            </a:r>
            <a:endParaRPr lang="en-US" sz="1050"/>
          </a:p>
        </p:txBody>
      </p:sp>
    </p:spTree>
    <p:extLst>
      <p:ext uri="{BB962C8B-B14F-4D97-AF65-F5344CB8AC3E}">
        <p14:creationId xmlns:p14="http://schemas.microsoft.com/office/powerpoint/2010/main" val="2078386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5C2B906A-5410-5FC2-9518-E1833860A491}"/>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672" name="Google Shape;672;p119"/>
          <p:cNvSpPr txBox="1">
            <a:spLocks noGrp="1"/>
          </p:cNvSpPr>
          <p:nvPr>
            <p:ph type="title"/>
          </p:nvPr>
        </p:nvSpPr>
        <p:spPr>
          <a:xfrm>
            <a:off x="396906" y="484720"/>
            <a:ext cx="6700800" cy="527100"/>
          </a:xfrm>
          <a:prstGeom prst="rect">
            <a:avLst/>
          </a:prstGeom>
        </p:spPr>
        <p:txBody>
          <a:bodyPr spcFirstLastPara="1" wrap="square" lIns="0" tIns="0" rIns="0" bIns="0" anchor="t" anchorCtr="0">
            <a:noAutofit/>
          </a:bodyPr>
          <a:lstStyle/>
          <a:p>
            <a:r>
              <a:rPr lang="en-US" sz="2800">
                <a:latin typeface="Museo Slab 500" panose="02000000000000000000" pitchFamily="50" charset="0"/>
              </a:rPr>
              <a:t>A Body of Evidence Includes: </a:t>
            </a:r>
          </a:p>
        </p:txBody>
      </p:sp>
      <p:sp>
        <p:nvSpPr>
          <p:cNvPr id="673" name="Google Shape;673;p119"/>
          <p:cNvSpPr txBox="1">
            <a:spLocks noGrp="1"/>
          </p:cNvSpPr>
          <p:nvPr>
            <p:ph type="body" idx="4294967295"/>
          </p:nvPr>
        </p:nvSpPr>
        <p:spPr>
          <a:xfrm>
            <a:off x="847725" y="1894637"/>
            <a:ext cx="3724275" cy="4351338"/>
          </a:xfrm>
          <a:prstGeom prst="rect">
            <a:avLst/>
          </a:prstGeom>
        </p:spPr>
        <p:txBody>
          <a:bodyPr spcFirstLastPara="1" wrap="square" lIns="0" tIns="0" rIns="0" bIns="0" anchor="t" anchorCtr="0">
            <a:noAutofit/>
          </a:bodyPr>
          <a:lstStyle/>
          <a:p>
            <a:pPr indent="-342900">
              <a:lnSpc>
                <a:spcPct val="100000"/>
              </a:lnSpc>
            </a:pPr>
            <a:r>
              <a:rPr lang="en-US" sz="1800">
                <a:latin typeface="Calibri Light" panose="020F0302020204030204" pitchFamily="34" charset="0"/>
                <a:cs typeface="Calibri Light" panose="020F0302020204030204" pitchFamily="34" charset="0"/>
              </a:rPr>
              <a:t>Approved interim and diagnostic assessments</a:t>
            </a:r>
          </a:p>
          <a:p>
            <a:pPr indent="-342900">
              <a:lnSpc>
                <a:spcPct val="100000"/>
              </a:lnSpc>
            </a:pPr>
            <a:r>
              <a:rPr lang="en-US" sz="1800">
                <a:latin typeface="Calibri Light" panose="020F0302020204030204" pitchFamily="34" charset="0"/>
                <a:cs typeface="Calibri Light" panose="020F0302020204030204" pitchFamily="34" charset="0"/>
              </a:rPr>
              <a:t>Informal and formal assessment information</a:t>
            </a:r>
          </a:p>
          <a:p>
            <a:pPr indent="-342900">
              <a:lnSpc>
                <a:spcPct val="100000"/>
              </a:lnSpc>
            </a:pPr>
            <a:r>
              <a:rPr lang="en-US" sz="1800">
                <a:latin typeface="Calibri Light" panose="020F0302020204030204" pitchFamily="34" charset="0"/>
                <a:cs typeface="Calibri Light" panose="020F0302020204030204" pitchFamily="34" charset="0"/>
              </a:rPr>
              <a:t>Qualitative and quantitative data</a:t>
            </a:r>
          </a:p>
          <a:p>
            <a:pPr indent="-342900">
              <a:lnSpc>
                <a:spcPct val="100000"/>
              </a:lnSpc>
            </a:pPr>
            <a:r>
              <a:rPr lang="en-US" sz="1800">
                <a:latin typeface="Calibri Light" panose="020F0302020204030204" pitchFamily="34" charset="0"/>
                <a:cs typeface="Calibri Light" panose="020F0302020204030204" pitchFamily="34" charset="0"/>
              </a:rPr>
              <a:t>Language proficiency data and home language assessment data</a:t>
            </a:r>
          </a:p>
          <a:p>
            <a:pPr indent="-342900">
              <a:lnSpc>
                <a:spcPct val="100000"/>
              </a:lnSpc>
            </a:pPr>
            <a:r>
              <a:rPr lang="en-US" sz="1800">
                <a:latin typeface="Calibri Light" panose="020F0302020204030204" pitchFamily="34" charset="0"/>
                <a:cs typeface="Calibri Light" panose="020F0302020204030204" pitchFamily="34" charset="0"/>
              </a:rPr>
              <a:t>Any information about factors that influence academic performance</a:t>
            </a:r>
          </a:p>
          <a:p>
            <a:pPr indent="-342900">
              <a:lnSpc>
                <a:spcPct val="100000"/>
              </a:lnSpc>
            </a:pPr>
            <a:r>
              <a:rPr lang="en-US" sz="1800">
                <a:latin typeface="Calibri Light" panose="020F0302020204030204" pitchFamily="34" charset="0"/>
                <a:cs typeface="Calibri Light" panose="020F0302020204030204" pitchFamily="34" charset="0"/>
              </a:rPr>
              <a:t>Data that addresses all components of literacy plus oral language</a:t>
            </a:r>
          </a:p>
          <a:p>
            <a:pPr indent="-342900">
              <a:lnSpc>
                <a:spcPct val="100000"/>
              </a:lnSpc>
            </a:pPr>
            <a:endParaRPr lang="en-US" sz="1800">
              <a:latin typeface="Calibri Light" panose="020F0302020204030204" pitchFamily="34" charset="0"/>
              <a:cs typeface="Calibri Light" panose="020F0302020204030204" pitchFamily="34" charset="0"/>
            </a:endParaRPr>
          </a:p>
          <a:p>
            <a:pPr marL="0" indent="0">
              <a:buNone/>
            </a:pPr>
            <a:endParaRPr/>
          </a:p>
        </p:txBody>
      </p:sp>
      <p:pic>
        <p:nvPicPr>
          <p:cNvPr id="3" name="Picture 2" descr="Angled shot of pen on a graph">
            <a:extLst>
              <a:ext uri="{FF2B5EF4-FFF2-40B4-BE49-F238E27FC236}">
                <a16:creationId xmlns:a16="http://schemas.microsoft.com/office/drawing/2014/main" id="{40B29823-4F7B-3386-EE7D-5190FF696C2E}"/>
              </a:ext>
            </a:extLst>
          </p:cNvPr>
          <p:cNvPicPr>
            <a:picLocks noChangeAspect="1"/>
          </p:cNvPicPr>
          <p:nvPr/>
        </p:nvPicPr>
        <p:blipFill>
          <a:blip r:embed="rId3"/>
          <a:stretch>
            <a:fillRect/>
          </a:stretch>
        </p:blipFill>
        <p:spPr>
          <a:xfrm>
            <a:off x="4790783" y="2517557"/>
            <a:ext cx="4130148" cy="275343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36807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01C9750-52BA-B01C-FA22-16A4FB2B7A3D}"/>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84CCEB-5CC3-534E-482B-232ABC5300FE}"/>
              </a:ext>
            </a:extLst>
          </p:cNvPr>
          <p:cNvSpPr>
            <a:spLocks noGrp="1"/>
          </p:cNvSpPr>
          <p:nvPr>
            <p:ph type="title"/>
          </p:nvPr>
        </p:nvSpPr>
        <p:spPr>
          <a:xfrm>
            <a:off x="0" y="2903458"/>
            <a:ext cx="9144000" cy="1618694"/>
          </a:xfrm>
        </p:spPr>
        <p:txBody>
          <a:bodyPr/>
          <a:lstStyle/>
          <a:p>
            <a:r>
              <a:rPr lang="en-US"/>
              <a:t>SRD Determination </a:t>
            </a:r>
            <a:br>
              <a:rPr lang="en-US"/>
            </a:br>
            <a:r>
              <a:rPr lang="en-US"/>
              <a:t>for English Learners </a:t>
            </a:r>
          </a:p>
        </p:txBody>
      </p:sp>
    </p:spTree>
    <p:extLst>
      <p:ext uri="{BB962C8B-B14F-4D97-AF65-F5344CB8AC3E}">
        <p14:creationId xmlns:p14="http://schemas.microsoft.com/office/powerpoint/2010/main" val="3819630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40"/>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3F366DE-4DAD-F9E2-5B49-E56C1E24DE01}"/>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1848" name="Rectangle 184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7"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44" name="Picture 1843">
            <a:extLst>
              <a:ext uri="{FF2B5EF4-FFF2-40B4-BE49-F238E27FC236}">
                <a16:creationId xmlns:a16="http://schemas.microsoft.com/office/drawing/2014/main" id="{8F062478-A01A-48AC-BC6B-5C3718CAF0D5}"/>
              </a:ext>
              <a:ext uri="{C183D7F6-B498-43B3-948B-1728B52AA6E4}">
                <adec:decorative xmlns:adec="http://schemas.microsoft.com/office/drawing/2017/decorative" val="1"/>
              </a:ext>
            </a:extLst>
          </p:cNvPr>
          <p:cNvPicPr>
            <a:picLocks noChangeAspect="1"/>
          </p:cNvPicPr>
          <p:nvPr/>
        </p:nvPicPr>
        <p:blipFill rotWithShape="1">
          <a:blip r:embed="rId3"/>
          <a:srcRect l="1806" r="4076" b="7446"/>
          <a:stretch/>
        </p:blipFill>
        <p:spPr>
          <a:xfrm>
            <a:off x="0" y="857250"/>
            <a:ext cx="9141713" cy="6000750"/>
          </a:xfrm>
          <a:prstGeom prst="rect">
            <a:avLst/>
          </a:prstGeom>
        </p:spPr>
      </p:pic>
      <p:sp>
        <p:nvSpPr>
          <p:cNvPr id="1850" name="Rectangle 184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5542697"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41" name="Google Shape;1841;p334"/>
          <p:cNvSpPr txBox="1">
            <a:spLocks noGrp="1"/>
          </p:cNvSpPr>
          <p:nvPr>
            <p:ph type="title"/>
          </p:nvPr>
        </p:nvSpPr>
        <p:spPr>
          <a:xfrm>
            <a:off x="223410" y="159544"/>
            <a:ext cx="5095876" cy="602456"/>
          </a:xfrm>
          <a:prstGeom prst="rect">
            <a:avLst/>
          </a:prstGeom>
        </p:spPr>
        <p:txBody>
          <a:bodyPr spcFirstLastPara="1" vert="horz" lIns="68580" tIns="34290" rIns="68580" bIns="34290" rtlCol="0" anchor="ctr" anchorCtr="0">
            <a:normAutofit/>
          </a:bodyPr>
          <a:lstStyle/>
          <a:p>
            <a:pPr>
              <a:spcBef>
                <a:spcPct val="0"/>
              </a:spcBef>
              <a:buClr>
                <a:srgbClr val="000000"/>
              </a:buClr>
              <a:buSzPts val="4320"/>
            </a:pPr>
            <a:r>
              <a:rPr lang="en-US" sz="3000" b="1" dirty="0">
                <a:solidFill>
                  <a:schemeClr val="bg1"/>
                </a:solidFill>
                <a:latin typeface="+mj-lt"/>
                <a:sym typeface="Arial"/>
              </a:rPr>
              <a:t>Introductions</a:t>
            </a:r>
          </a:p>
        </p:txBody>
      </p:sp>
      <p:sp>
        <p:nvSpPr>
          <p:cNvPr id="1842" name="Google Shape;1842;p334"/>
          <p:cNvSpPr txBox="1">
            <a:spLocks noGrp="1"/>
          </p:cNvSpPr>
          <p:nvPr>
            <p:ph type="body" idx="1"/>
          </p:nvPr>
        </p:nvSpPr>
        <p:spPr>
          <a:xfrm>
            <a:off x="361150" y="1883979"/>
            <a:ext cx="7765419" cy="4116771"/>
          </a:xfrm>
          <a:prstGeom prst="rect">
            <a:avLst/>
          </a:prstGeom>
        </p:spPr>
        <p:style>
          <a:lnRef idx="2">
            <a:schemeClr val="accent2"/>
          </a:lnRef>
          <a:fillRef idx="1">
            <a:schemeClr val="lt1"/>
          </a:fillRef>
          <a:effectRef idx="0">
            <a:schemeClr val="accent2"/>
          </a:effectRef>
          <a:fontRef idx="minor">
            <a:schemeClr val="dk1"/>
          </a:fontRef>
        </p:style>
        <p:txBody>
          <a:bodyPr spcFirstLastPara="1" vert="horz" lIns="68580" tIns="34290" rIns="68580" bIns="34290" rtlCol="0" anchorCtr="0">
            <a:normAutofit fontScale="92500" lnSpcReduction="10000"/>
          </a:bodyPr>
          <a:lstStyle/>
          <a:p>
            <a:pPr marL="0" indent="0">
              <a:buClr>
                <a:srgbClr val="5C6670"/>
              </a:buClr>
              <a:buSzPts val="2400"/>
              <a:buNone/>
            </a:pPr>
            <a:r>
              <a:rPr lang="en-US" b="1"/>
              <a:t>Lindsey Beveridge</a:t>
            </a:r>
            <a:r>
              <a:rPr lang="en-US"/>
              <a:t>, Senior Literacy Consultant Beveridge_l@cde.state.co.us</a:t>
            </a:r>
          </a:p>
          <a:p>
            <a:pPr marL="0" indent="0">
              <a:buClr>
                <a:srgbClr val="5C6670"/>
              </a:buClr>
              <a:buSzPts val="2400"/>
              <a:buNone/>
            </a:pPr>
            <a:endParaRPr lang="en-US"/>
          </a:p>
          <a:p>
            <a:pPr marL="0" indent="0">
              <a:buClr>
                <a:srgbClr val="5C6670"/>
              </a:buClr>
              <a:buSzPts val="2400"/>
              <a:buNone/>
            </a:pPr>
            <a:r>
              <a:rPr lang="en-US" b="1"/>
              <a:t>Jamie Olson</a:t>
            </a:r>
            <a:r>
              <a:rPr lang="en-US"/>
              <a:t>, Senior Literacy Consultant Olson_j@cde.state.co.us</a:t>
            </a:r>
          </a:p>
          <a:p>
            <a:pPr marL="0" indent="0">
              <a:buClr>
                <a:srgbClr val="5C6670"/>
              </a:buClr>
              <a:buSzPts val="2400"/>
              <a:buNone/>
            </a:pPr>
            <a:endParaRPr lang="en-US"/>
          </a:p>
          <a:p>
            <a:pPr marL="0" indent="0">
              <a:buClr>
                <a:srgbClr val="5C6670"/>
              </a:buClr>
              <a:buSzPts val="2400"/>
              <a:buNone/>
            </a:pPr>
            <a:r>
              <a:rPr lang="en-US" b="1"/>
              <a:t>Caitlin Fickling</a:t>
            </a:r>
            <a:r>
              <a:rPr lang="en-US"/>
              <a:t>, Senior Literacy Consultant Fickling_c@cde.state.co.us</a:t>
            </a:r>
          </a:p>
          <a:p>
            <a:pPr marL="0" indent="0">
              <a:buClr>
                <a:srgbClr val="5C6670"/>
              </a:buClr>
              <a:buSzPts val="2400"/>
              <a:buNone/>
            </a:pPr>
            <a:endParaRPr lang="en-US" sz="2700"/>
          </a:p>
          <a:p>
            <a:pPr marL="0" indent="0">
              <a:buClr>
                <a:srgbClr val="5C6670"/>
              </a:buClr>
              <a:buSzPts val="2400"/>
              <a:buNone/>
            </a:pPr>
            <a:r>
              <a:rPr lang="en-US" sz="2700"/>
              <a:t>Office of Elementary Literacy and School Readiness</a:t>
            </a:r>
          </a:p>
        </p:txBody>
      </p:sp>
      <p:pic>
        <p:nvPicPr>
          <p:cNvPr id="4" name="Picture 3" descr="Colorado Department of Education Logo">
            <a:extLst>
              <a:ext uri="{FF2B5EF4-FFF2-40B4-BE49-F238E27FC236}">
                <a16:creationId xmlns:a16="http://schemas.microsoft.com/office/drawing/2014/main" id="{FA266B82-C801-ACC1-DF40-8DFBE1FCB3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2418" y="6189345"/>
            <a:ext cx="1237380" cy="480060"/>
          </a:xfrm>
          <a:prstGeom prst="rect">
            <a:avLst/>
          </a:prstGeom>
        </p:spPr>
      </p:pic>
    </p:spTree>
    <p:extLst>
      <p:ext uri="{BB962C8B-B14F-4D97-AF65-F5344CB8AC3E}">
        <p14:creationId xmlns:p14="http://schemas.microsoft.com/office/powerpoint/2010/main" val="930604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C4B9483-9C2F-BEAD-BD89-08C19155678E}"/>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C34DC0C-CA3A-49AC-9548-BE6337015CB9}"/>
              </a:ext>
            </a:extLst>
          </p:cNvPr>
          <p:cNvSpPr>
            <a:spLocks noGrp="1"/>
          </p:cNvSpPr>
          <p:nvPr>
            <p:ph type="title"/>
          </p:nvPr>
        </p:nvSpPr>
        <p:spPr>
          <a:xfrm>
            <a:off x="306345" y="532887"/>
            <a:ext cx="6700800" cy="395325"/>
          </a:xfrm>
        </p:spPr>
        <p:txBody>
          <a:bodyPr/>
          <a:lstStyle/>
          <a:p>
            <a:r>
              <a:rPr lang="en-US" sz="3000" dirty="0"/>
              <a:t>English Learners with an SRD</a:t>
            </a:r>
          </a:p>
        </p:txBody>
      </p:sp>
      <p:sp>
        <p:nvSpPr>
          <p:cNvPr id="5" name="TextBox 4">
            <a:hlinkClick r:id="rId3"/>
            <a:extLst>
              <a:ext uri="{FF2B5EF4-FFF2-40B4-BE49-F238E27FC236}">
                <a16:creationId xmlns:a16="http://schemas.microsoft.com/office/drawing/2014/main" id="{55A29AF9-BD01-4941-8ABD-5B8178D2AA58}"/>
              </a:ext>
            </a:extLst>
          </p:cNvPr>
          <p:cNvSpPr txBox="1"/>
          <p:nvPr/>
        </p:nvSpPr>
        <p:spPr>
          <a:xfrm>
            <a:off x="5467495" y="6186613"/>
            <a:ext cx="4811486" cy="276999"/>
          </a:xfrm>
          <a:prstGeom prst="rect">
            <a:avLst/>
          </a:prstGeom>
          <a:noFill/>
        </p:spPr>
        <p:txBody>
          <a:bodyPr wrap="square" rtlCol="0">
            <a:spAutoFit/>
          </a:bodyPr>
          <a:lstStyle/>
          <a:p>
            <a:r>
              <a:rPr lang="en-US" sz="1200">
                <a:latin typeface="Calibri" panose="020F0502020204030204" pitchFamily="34" charset="0"/>
                <a:cs typeface="Calibri" panose="020F0502020204030204" pitchFamily="34" charset="0"/>
              </a:rPr>
              <a:t>cde.state.co.us/</a:t>
            </a:r>
            <a:r>
              <a:rPr lang="en-US" sz="1200" err="1">
                <a:latin typeface="Calibri" panose="020F0502020204030204" pitchFamily="34" charset="0"/>
                <a:cs typeface="Calibri" panose="020F0502020204030204" pitchFamily="34" charset="0"/>
              </a:rPr>
              <a:t>coloradoliteracy</a:t>
            </a:r>
            <a:r>
              <a:rPr lang="en-US" sz="1200">
                <a:latin typeface="Calibri" panose="020F0502020204030204" pitchFamily="34" charset="0"/>
                <a:cs typeface="Calibri" panose="020F0502020204030204" pitchFamily="34" charset="0"/>
              </a:rPr>
              <a:t>/</a:t>
            </a:r>
            <a:r>
              <a:rPr lang="en-US" sz="1200" err="1">
                <a:latin typeface="Calibri" panose="020F0502020204030204" pitchFamily="34" charset="0"/>
                <a:cs typeface="Calibri" panose="020F0502020204030204" pitchFamily="34" charset="0"/>
              </a:rPr>
              <a:t>elguidancedoc</a:t>
            </a:r>
            <a:endParaRPr lang="en-US" sz="1200">
              <a:latin typeface="Calibri" panose="020F0502020204030204" pitchFamily="34" charset="0"/>
              <a:cs typeface="Calibri" panose="020F0502020204030204" pitchFamily="34" charset="0"/>
            </a:endParaRPr>
          </a:p>
        </p:txBody>
      </p:sp>
      <p:graphicFrame>
        <p:nvGraphicFramePr>
          <p:cNvPr id="6" name="Diagram 5" descr="When determining whether a multilingual learner has a significant reading deficiency, interim assessment data, a voard approved diagnostic assessment, and additional data within a body of evidence are all considered. ">
            <a:hlinkClick r:id="rId3"/>
            <a:extLst>
              <a:ext uri="{FF2B5EF4-FFF2-40B4-BE49-F238E27FC236}">
                <a16:creationId xmlns:a16="http://schemas.microsoft.com/office/drawing/2014/main" id="{545B14FD-333A-4E28-BBC1-BC43DF36CBC6}"/>
              </a:ext>
            </a:extLst>
          </p:cNvPr>
          <p:cNvGraphicFramePr/>
          <p:nvPr>
            <p:extLst>
              <p:ext uri="{D42A27DB-BD31-4B8C-83A1-F6EECF244321}">
                <p14:modId xmlns:p14="http://schemas.microsoft.com/office/powerpoint/2010/main" val="1056822084"/>
              </p:ext>
            </p:extLst>
          </p:nvPr>
        </p:nvGraphicFramePr>
        <p:xfrm>
          <a:off x="1149280" y="1756043"/>
          <a:ext cx="6845439" cy="45690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95912958"/>
      </p:ext>
    </p:extLst>
  </p:cSld>
  <p:clrMapOvr>
    <a:masterClrMapping/>
  </p:clrMapOvr>
  <mc:AlternateContent xmlns:mc="http://schemas.openxmlformats.org/markup-compatibility/2006" xmlns:p14="http://schemas.microsoft.com/office/powerpoint/2010/main">
    <mc:Choice Requires="p14">
      <p:transition p14:dur="0" advClick="0" advTm="35000"/>
    </mc:Choice>
    <mc:Fallback xmlns="">
      <p:transition advClick="0" advTm="3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41BA8F16-A8CF-E995-DEBC-87299BD536A9}"/>
              </a:ext>
            </a:extLst>
          </p:cNvPr>
          <p:cNvSpPr>
            <a:spLocks noGrp="1"/>
          </p:cNvSpPr>
          <p:nvPr>
            <p:ph type="title"/>
          </p:nvPr>
        </p:nvSpPr>
        <p:spPr>
          <a:xfrm>
            <a:off x="223069" y="-527100"/>
            <a:ext cx="6700800" cy="527100"/>
          </a:xfrm>
        </p:spPr>
        <p:txBody>
          <a:bodyPr spcFirstLastPara="1" vert="horz" wrap="square" lIns="0" tIns="0" rIns="0" bIns="0" rtlCol="0" anchor="b" anchorCtr="0">
            <a:noAutofit/>
          </a:bodyPr>
          <a:lstStyle/>
          <a:p>
            <a:r>
              <a:rPr lang="en-US" dirty="0">
                <a:solidFill>
                  <a:schemeClr val="bg1"/>
                </a:solidFill>
              </a:rPr>
              <a:t>Factors to confirm or refute an SRD designation for an English Learner</a:t>
            </a:r>
            <a:endParaRPr lang="en-US" dirty="0"/>
          </a:p>
        </p:txBody>
      </p:sp>
      <p:graphicFrame>
        <p:nvGraphicFramePr>
          <p:cNvPr id="5" name="Diagram 4" descr="When analyzing the body of evidence, several factors may be considered to confirm or refute an SRD designation for an EL such as: &#10; Length of time the student has been enrolled in a U.S. school &#10; English Language proficiency data and growth over time &#10; Home language literacy assessment data &#10; Progress over time on English literacy assessments &#10; Language and literacy progress in relation to English Learner peers&#10; Historical background of the English learner’s LIEP(s)&#10;">
            <a:extLst>
              <a:ext uri="{FF2B5EF4-FFF2-40B4-BE49-F238E27FC236}">
                <a16:creationId xmlns:a16="http://schemas.microsoft.com/office/drawing/2014/main" id="{A06E4813-2F78-A7DA-3DA9-E737347857CC}"/>
              </a:ext>
            </a:extLst>
          </p:cNvPr>
          <p:cNvGraphicFramePr/>
          <p:nvPr>
            <p:extLst>
              <p:ext uri="{D42A27DB-BD31-4B8C-83A1-F6EECF244321}">
                <p14:modId xmlns:p14="http://schemas.microsoft.com/office/powerpoint/2010/main" val="4187837672"/>
              </p:ext>
            </p:extLst>
          </p:nvPr>
        </p:nvGraphicFramePr>
        <p:xfrm>
          <a:off x="931493" y="1371149"/>
          <a:ext cx="728427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Colorado Department of Education Logo&#10;">
            <a:extLst>
              <a:ext uri="{FF2B5EF4-FFF2-40B4-BE49-F238E27FC236}">
                <a16:creationId xmlns:a16="http://schemas.microsoft.com/office/drawing/2014/main" id="{32E6AD98-E813-5265-2896-9BAD5BEEB3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2510" y="6317931"/>
            <a:ext cx="1028700" cy="399100"/>
          </a:xfrm>
          <a:prstGeom prst="rect">
            <a:avLst/>
          </a:prstGeom>
        </p:spPr>
      </p:pic>
    </p:spTree>
    <p:extLst>
      <p:ext uri="{BB962C8B-B14F-4D97-AF65-F5344CB8AC3E}">
        <p14:creationId xmlns:p14="http://schemas.microsoft.com/office/powerpoint/2010/main" val="1698583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223477" y="2358"/>
            <a:ext cx="1407490" cy="1766008"/>
            <a:chOff x="-648769" y="2358"/>
            <a:chExt cx="1876653" cy="1766008"/>
          </a:xfrm>
        </p:grpSpPr>
        <p:sp>
          <p:nvSpPr>
            <p:cNvPr id="16" name="Freeform: Shape 15">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972226" y="6114337"/>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77" y="5721108"/>
            <a:ext cx="1696473"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215536C-03ED-B2AD-CA4C-321727975E89}"/>
              </a:ext>
            </a:extLst>
          </p:cNvPr>
          <p:cNvSpPr>
            <a:spLocks noGrp="1"/>
          </p:cNvSpPr>
          <p:nvPr>
            <p:ph type="title"/>
          </p:nvPr>
        </p:nvSpPr>
        <p:spPr>
          <a:xfrm>
            <a:off x="223069" y="-527100"/>
            <a:ext cx="6700800" cy="527100"/>
          </a:xfrm>
        </p:spPr>
        <p:txBody>
          <a:bodyPr spcFirstLastPara="1" vert="horz" wrap="square" lIns="0" tIns="0" rIns="0" bIns="0" rtlCol="0" anchor="b" anchorCtr="0">
            <a:noAutofit/>
          </a:bodyPr>
          <a:lstStyle/>
          <a:p>
            <a:r>
              <a:rPr lang="en-US" dirty="0"/>
              <a:t>Evidence Examples to confirm SRD designation </a:t>
            </a:r>
          </a:p>
        </p:txBody>
      </p:sp>
      <p:graphicFrame>
        <p:nvGraphicFramePr>
          <p:cNvPr id="8" name="Diagram 7" descr="The teacher may choose to confirm the finding of an SRD. Evidence examples include: &#10; Evidence that the student’s literacy growth trajectory is not on-track compared to EL peers at the same ELP level &#10; Home language assessment data confirms similar reading deficiencies in the home language &#10; The student scores within the range that the district determines demonstrates partial proficiency in English or higher on the most recent ACCESS for ELLs ® or other locally determined valid and reliable data related to the student’s English proficiency level.&#10;">
            <a:extLst>
              <a:ext uri="{FF2B5EF4-FFF2-40B4-BE49-F238E27FC236}">
                <a16:creationId xmlns:a16="http://schemas.microsoft.com/office/drawing/2014/main" id="{975D0D9E-72C2-04CF-E76A-AD3E21E21ED9}"/>
              </a:ext>
            </a:extLst>
          </p:cNvPr>
          <p:cNvGraphicFramePr/>
          <p:nvPr>
            <p:extLst>
              <p:ext uri="{D42A27DB-BD31-4B8C-83A1-F6EECF244321}">
                <p14:modId xmlns:p14="http://schemas.microsoft.com/office/powerpoint/2010/main" val="1308999437"/>
              </p:ext>
            </p:extLst>
          </p:nvPr>
        </p:nvGraphicFramePr>
        <p:xfrm>
          <a:off x="628650" y="1369769"/>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Colorado Department of Education Logo&#10;">
            <a:extLst>
              <a:ext uri="{FF2B5EF4-FFF2-40B4-BE49-F238E27FC236}">
                <a16:creationId xmlns:a16="http://schemas.microsoft.com/office/drawing/2014/main" id="{54D0F73D-56B8-5DB8-470D-FD419319A8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2510" y="6317931"/>
            <a:ext cx="1028700" cy="399100"/>
          </a:xfrm>
          <a:prstGeom prst="rect">
            <a:avLst/>
          </a:prstGeom>
        </p:spPr>
      </p:pic>
    </p:spTree>
    <p:extLst>
      <p:ext uri="{BB962C8B-B14F-4D97-AF65-F5344CB8AC3E}">
        <p14:creationId xmlns:p14="http://schemas.microsoft.com/office/powerpoint/2010/main" val="807992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0C3309D-D83E-8715-D7EB-9BC1D5E819C1}"/>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396D721-8A33-6F74-9389-9D9C5BC3E93F}"/>
              </a:ext>
            </a:extLst>
          </p:cNvPr>
          <p:cNvSpPr>
            <a:spLocks noGrp="1"/>
          </p:cNvSpPr>
          <p:nvPr>
            <p:ph type="title"/>
          </p:nvPr>
        </p:nvSpPr>
        <p:spPr>
          <a:xfrm>
            <a:off x="186973" y="320581"/>
            <a:ext cx="8271226" cy="527100"/>
          </a:xfrm>
        </p:spPr>
        <p:txBody>
          <a:bodyPr/>
          <a:lstStyle/>
          <a:p>
            <a:r>
              <a:rPr lang="en-US" sz="3000" dirty="0">
                <a:solidFill>
                  <a:schemeClr val="bg1"/>
                </a:solidFill>
                <a:latin typeface="Museo Slab 500"/>
              </a:rPr>
              <a:t>SRD Determination Process for </a:t>
            </a:r>
            <a:br>
              <a:rPr lang="en-US" sz="3000" dirty="0">
                <a:solidFill>
                  <a:schemeClr val="bg1"/>
                </a:solidFill>
                <a:latin typeface="Museo Slab 500"/>
              </a:rPr>
            </a:br>
            <a:r>
              <a:rPr lang="en-US" sz="3000" dirty="0">
                <a:solidFill>
                  <a:schemeClr val="bg1"/>
                </a:solidFill>
                <a:latin typeface="Museo Slab 500"/>
              </a:rPr>
              <a:t>English Learners Assessed in English</a:t>
            </a:r>
          </a:p>
        </p:txBody>
      </p:sp>
      <p:pic>
        <p:nvPicPr>
          <p:cNvPr id="4" name="Picture 4" descr="Flowchart showing the process for determining whether an English learner/multilingual learner has a significant reading deficiency ">
            <a:extLst>
              <a:ext uri="{FF2B5EF4-FFF2-40B4-BE49-F238E27FC236}">
                <a16:creationId xmlns:a16="http://schemas.microsoft.com/office/drawing/2014/main" id="{DADCC0DA-8F58-9F68-CF92-90B578A7D67C}"/>
              </a:ext>
            </a:extLst>
          </p:cNvPr>
          <p:cNvPicPr>
            <a:picLocks noChangeAspect="1"/>
          </p:cNvPicPr>
          <p:nvPr/>
        </p:nvPicPr>
        <p:blipFill>
          <a:blip r:embed="rId3"/>
          <a:stretch>
            <a:fillRect/>
          </a:stretch>
        </p:blipFill>
        <p:spPr>
          <a:xfrm>
            <a:off x="573344" y="1371600"/>
            <a:ext cx="8107925" cy="5165819"/>
          </a:xfrm>
          <a:prstGeom prst="rect">
            <a:avLst/>
          </a:prstGeom>
        </p:spPr>
      </p:pic>
    </p:spTree>
    <p:extLst>
      <p:ext uri="{BB962C8B-B14F-4D97-AF65-F5344CB8AC3E}">
        <p14:creationId xmlns:p14="http://schemas.microsoft.com/office/powerpoint/2010/main" val="434463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6D887A6-2C45-92F5-A81C-AAC9AD2A42FE}"/>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396D721-8A33-6F74-9389-9D9C5BC3E93F}"/>
              </a:ext>
            </a:extLst>
          </p:cNvPr>
          <p:cNvSpPr>
            <a:spLocks noGrp="1"/>
          </p:cNvSpPr>
          <p:nvPr>
            <p:ph type="title"/>
          </p:nvPr>
        </p:nvSpPr>
        <p:spPr>
          <a:xfrm>
            <a:off x="74784" y="109951"/>
            <a:ext cx="8421328" cy="527100"/>
          </a:xfrm>
        </p:spPr>
        <p:txBody>
          <a:bodyPr/>
          <a:lstStyle/>
          <a:p>
            <a:r>
              <a:rPr lang="en-US" sz="2400" dirty="0">
                <a:solidFill>
                  <a:schemeClr val="bg1"/>
                </a:solidFill>
                <a:latin typeface="Museo Slab 500"/>
              </a:rPr>
              <a:t>SRD Determination Process for English Learners whose Home Language is Spanish, are Assessed in Spanish, and who Receive Literacy Instruction in English</a:t>
            </a:r>
          </a:p>
        </p:txBody>
      </p:sp>
      <p:pic>
        <p:nvPicPr>
          <p:cNvPr id="4" name="Picture 4" descr="Flowchart showing the SRD determination process for English learners whose home language is Spanish, are assessed in Spanish, and who receive literacy instruction in English. ">
            <a:extLst>
              <a:ext uri="{FF2B5EF4-FFF2-40B4-BE49-F238E27FC236}">
                <a16:creationId xmlns:a16="http://schemas.microsoft.com/office/drawing/2014/main" id="{884F960A-65A1-71CB-9A0A-28678320C8E3}"/>
              </a:ext>
            </a:extLst>
          </p:cNvPr>
          <p:cNvPicPr>
            <a:picLocks noChangeAspect="1"/>
          </p:cNvPicPr>
          <p:nvPr/>
        </p:nvPicPr>
        <p:blipFill>
          <a:blip r:embed="rId3"/>
          <a:stretch>
            <a:fillRect/>
          </a:stretch>
        </p:blipFill>
        <p:spPr>
          <a:xfrm>
            <a:off x="445397" y="1746094"/>
            <a:ext cx="8246190" cy="4359552"/>
          </a:xfrm>
          <a:prstGeom prst="rect">
            <a:avLst/>
          </a:prstGeom>
        </p:spPr>
      </p:pic>
      <p:pic>
        <p:nvPicPr>
          <p:cNvPr id="7" name="Picture 7" descr="Description for this SRD determination process ">
            <a:extLst>
              <a:ext uri="{FF2B5EF4-FFF2-40B4-BE49-F238E27FC236}">
                <a16:creationId xmlns:a16="http://schemas.microsoft.com/office/drawing/2014/main" id="{AEC2474F-57B0-0A8A-F330-39A384240694}"/>
              </a:ext>
            </a:extLst>
          </p:cNvPr>
          <p:cNvPicPr>
            <a:picLocks noChangeAspect="1"/>
          </p:cNvPicPr>
          <p:nvPr/>
        </p:nvPicPr>
        <p:blipFill>
          <a:blip r:embed="rId4"/>
          <a:stretch>
            <a:fillRect/>
          </a:stretch>
        </p:blipFill>
        <p:spPr>
          <a:xfrm>
            <a:off x="457200" y="6179387"/>
            <a:ext cx="8421328" cy="678613"/>
          </a:xfrm>
          <a:prstGeom prst="rect">
            <a:avLst/>
          </a:prstGeom>
        </p:spPr>
      </p:pic>
    </p:spTree>
    <p:extLst>
      <p:ext uri="{BB962C8B-B14F-4D97-AF65-F5344CB8AC3E}">
        <p14:creationId xmlns:p14="http://schemas.microsoft.com/office/powerpoint/2010/main" val="2288473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1E18067-9530-BB32-5E02-83181E6FCADC}"/>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F09E825-AFE7-A5C8-C78F-451332B06766}"/>
              </a:ext>
            </a:extLst>
          </p:cNvPr>
          <p:cNvSpPr>
            <a:spLocks noGrp="1"/>
          </p:cNvSpPr>
          <p:nvPr>
            <p:ph type="title"/>
          </p:nvPr>
        </p:nvSpPr>
        <p:spPr>
          <a:xfrm>
            <a:off x="223068" y="208805"/>
            <a:ext cx="7886215" cy="527100"/>
          </a:xfrm>
        </p:spPr>
        <p:txBody>
          <a:bodyPr/>
          <a:lstStyle/>
          <a:p>
            <a:r>
              <a:rPr lang="en-US" sz="2400" dirty="0">
                <a:latin typeface="+mj-lt"/>
              </a:rPr>
              <a:t>SRD Determination Process for English Learners Assessed in Spanish and who Receive Literacy Instruction in Spanish and English</a:t>
            </a:r>
          </a:p>
        </p:txBody>
      </p:sp>
      <p:pic>
        <p:nvPicPr>
          <p:cNvPr id="3" name="Picture 3" descr="Flowchart to support that guidance is provided for English learners who receive dual language instruction in Spanish and English and are assessed in Spanish for SRD determination. ">
            <a:extLst>
              <a:ext uri="{FF2B5EF4-FFF2-40B4-BE49-F238E27FC236}">
                <a16:creationId xmlns:a16="http://schemas.microsoft.com/office/drawing/2014/main" id="{9D48580B-A1A2-83D1-1772-3D6066AC03A4}"/>
              </a:ext>
            </a:extLst>
          </p:cNvPr>
          <p:cNvPicPr>
            <a:picLocks noChangeAspect="1"/>
          </p:cNvPicPr>
          <p:nvPr/>
        </p:nvPicPr>
        <p:blipFill>
          <a:blip r:embed="rId3"/>
          <a:stretch>
            <a:fillRect/>
          </a:stretch>
        </p:blipFill>
        <p:spPr>
          <a:xfrm>
            <a:off x="370553" y="1409289"/>
            <a:ext cx="8725512" cy="4666227"/>
          </a:xfrm>
          <a:prstGeom prst="rect">
            <a:avLst/>
          </a:prstGeom>
        </p:spPr>
      </p:pic>
      <p:pic>
        <p:nvPicPr>
          <p:cNvPr id="7" name="Picture 7" descr="Description for students who receive literacy instruction in both English and Spanish.">
            <a:extLst>
              <a:ext uri="{FF2B5EF4-FFF2-40B4-BE49-F238E27FC236}">
                <a16:creationId xmlns:a16="http://schemas.microsoft.com/office/drawing/2014/main" id="{7727FDFF-1F95-00F7-DFE4-C95AF9B05D9A}"/>
              </a:ext>
            </a:extLst>
          </p:cNvPr>
          <p:cNvPicPr>
            <a:picLocks noChangeAspect="1"/>
          </p:cNvPicPr>
          <p:nvPr/>
        </p:nvPicPr>
        <p:blipFill>
          <a:blip r:embed="rId4"/>
          <a:stretch>
            <a:fillRect/>
          </a:stretch>
        </p:blipFill>
        <p:spPr>
          <a:xfrm>
            <a:off x="333683" y="5990114"/>
            <a:ext cx="8642553" cy="823214"/>
          </a:xfrm>
          <a:prstGeom prst="rect">
            <a:avLst/>
          </a:prstGeom>
        </p:spPr>
      </p:pic>
    </p:spTree>
    <p:extLst>
      <p:ext uri="{BB962C8B-B14F-4D97-AF65-F5344CB8AC3E}">
        <p14:creationId xmlns:p14="http://schemas.microsoft.com/office/powerpoint/2010/main" val="2622431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FF55E3-A13C-6CAE-1D77-3FA62F2A260B}"/>
              </a:ext>
            </a:extLst>
          </p:cNvPr>
          <p:cNvSpPr>
            <a:spLocks noGrp="1"/>
          </p:cNvSpPr>
          <p:nvPr>
            <p:ph type="title"/>
          </p:nvPr>
        </p:nvSpPr>
        <p:spPr>
          <a:xfrm>
            <a:off x="371646" y="397521"/>
            <a:ext cx="9144000" cy="1618694"/>
          </a:xfrm>
        </p:spPr>
        <p:txBody>
          <a:bodyPr/>
          <a:lstStyle/>
          <a:p>
            <a:pPr algn="l"/>
            <a:r>
              <a:rPr lang="en-US" sz="3000" dirty="0">
                <a:latin typeface="Museo Slab 500" panose="02000000000000000000" charset="0"/>
              </a:rPr>
              <a:t>Resources</a:t>
            </a:r>
          </a:p>
        </p:txBody>
      </p:sp>
      <p:pic>
        <p:nvPicPr>
          <p:cNvPr id="4" name="Picture 3" descr="Image of SRD Identification guidance document available on the CDE website">
            <a:extLst>
              <a:ext uri="{FF2B5EF4-FFF2-40B4-BE49-F238E27FC236}">
                <a16:creationId xmlns:a16="http://schemas.microsoft.com/office/drawing/2014/main" id="{CB423484-C06A-84E0-F813-0022C85AA137}"/>
              </a:ext>
            </a:extLst>
          </p:cNvPr>
          <p:cNvPicPr>
            <a:picLocks noChangeAspect="1"/>
          </p:cNvPicPr>
          <p:nvPr/>
        </p:nvPicPr>
        <p:blipFill>
          <a:blip r:embed="rId3"/>
          <a:stretch>
            <a:fillRect/>
          </a:stretch>
        </p:blipFill>
        <p:spPr>
          <a:xfrm>
            <a:off x="357288" y="989355"/>
            <a:ext cx="2951177" cy="3817037"/>
          </a:xfrm>
          <a:prstGeom prst="rect">
            <a:avLst/>
          </a:prstGeom>
          <a:effectLst>
            <a:glow rad="38100">
              <a:schemeClr val="tx1"/>
            </a:glow>
          </a:effectLst>
        </p:spPr>
      </p:pic>
      <p:sp>
        <p:nvSpPr>
          <p:cNvPr id="12" name="TextBox 11">
            <a:extLst>
              <a:ext uri="{FF2B5EF4-FFF2-40B4-BE49-F238E27FC236}">
                <a16:creationId xmlns:a16="http://schemas.microsoft.com/office/drawing/2014/main" id="{198B9079-9083-8938-4F26-BA0BD56C30FA}"/>
              </a:ext>
            </a:extLst>
          </p:cNvPr>
          <p:cNvSpPr txBox="1"/>
          <p:nvPr/>
        </p:nvSpPr>
        <p:spPr>
          <a:xfrm>
            <a:off x="245424" y="4923263"/>
            <a:ext cx="3615527" cy="213585"/>
          </a:xfrm>
          <a:prstGeom prst="rect">
            <a:avLst/>
          </a:prstGeom>
          <a:noFill/>
        </p:spPr>
        <p:txBody>
          <a:bodyPr wrap="square" rtlCol="0">
            <a:spAutoFit/>
          </a:bodyPr>
          <a:lstStyle/>
          <a:p>
            <a:r>
              <a:rPr lang="en-US" sz="788">
                <a:solidFill>
                  <a:schemeClr val="bg1"/>
                </a:solidFill>
              </a:rPr>
              <a:t>http://www.cde.state.co.us/coloradoliteracy/srd_determination</a:t>
            </a:r>
          </a:p>
        </p:txBody>
      </p:sp>
      <p:pic>
        <p:nvPicPr>
          <p:cNvPr id="8" name="Picture 7" descr="Image of Body of Evidence guidance document available on the CDE website">
            <a:hlinkClick r:id="rId4"/>
            <a:extLst>
              <a:ext uri="{FF2B5EF4-FFF2-40B4-BE49-F238E27FC236}">
                <a16:creationId xmlns:a16="http://schemas.microsoft.com/office/drawing/2014/main" id="{E1B21293-40B0-FAA0-90F2-0CF4B6E4058A}"/>
              </a:ext>
            </a:extLst>
          </p:cNvPr>
          <p:cNvPicPr>
            <a:picLocks noChangeAspect="1"/>
          </p:cNvPicPr>
          <p:nvPr/>
        </p:nvPicPr>
        <p:blipFill>
          <a:blip r:embed="rId5"/>
          <a:stretch>
            <a:fillRect/>
          </a:stretch>
        </p:blipFill>
        <p:spPr>
          <a:xfrm>
            <a:off x="3072649" y="1709155"/>
            <a:ext cx="2930046" cy="3802731"/>
          </a:xfrm>
          <a:prstGeom prst="rect">
            <a:avLst/>
          </a:prstGeom>
          <a:effectLst>
            <a:glow rad="38100">
              <a:schemeClr val="tx1"/>
            </a:glow>
          </a:effectLst>
        </p:spPr>
      </p:pic>
      <p:sp>
        <p:nvSpPr>
          <p:cNvPr id="11" name="TextBox 10">
            <a:extLst>
              <a:ext uri="{FF2B5EF4-FFF2-40B4-BE49-F238E27FC236}">
                <a16:creationId xmlns:a16="http://schemas.microsoft.com/office/drawing/2014/main" id="{39B78873-EEB5-6532-5455-9968A105BD56}"/>
              </a:ext>
            </a:extLst>
          </p:cNvPr>
          <p:cNvSpPr txBox="1"/>
          <p:nvPr/>
        </p:nvSpPr>
        <p:spPr>
          <a:xfrm>
            <a:off x="3072933" y="5635767"/>
            <a:ext cx="3123571" cy="207749"/>
          </a:xfrm>
          <a:prstGeom prst="rect">
            <a:avLst/>
          </a:prstGeom>
          <a:noFill/>
        </p:spPr>
        <p:txBody>
          <a:bodyPr wrap="square" rtlCol="0">
            <a:spAutoFit/>
          </a:bodyPr>
          <a:lstStyle/>
          <a:p>
            <a:r>
              <a:rPr lang="en-US" sz="750">
                <a:solidFill>
                  <a:schemeClr val="bg1"/>
                </a:solidFill>
              </a:rPr>
              <a:t>http://www.cde.state.co.us/coloradoliteracy/bodyofevidence</a:t>
            </a:r>
          </a:p>
        </p:txBody>
      </p:sp>
      <p:pic>
        <p:nvPicPr>
          <p:cNvPr id="5" name="Picture 4" descr="Image of READ Act and English Learners  guidance document available on the CDE website">
            <a:extLst>
              <a:ext uri="{FF2B5EF4-FFF2-40B4-BE49-F238E27FC236}">
                <a16:creationId xmlns:a16="http://schemas.microsoft.com/office/drawing/2014/main" id="{5B5BB05E-6D38-EC74-B2BC-4FAC761FEC98}"/>
              </a:ext>
            </a:extLst>
          </p:cNvPr>
          <p:cNvPicPr>
            <a:picLocks noChangeAspect="1"/>
          </p:cNvPicPr>
          <p:nvPr/>
        </p:nvPicPr>
        <p:blipFill>
          <a:blip r:embed="rId6"/>
          <a:stretch>
            <a:fillRect/>
          </a:stretch>
        </p:blipFill>
        <p:spPr>
          <a:xfrm>
            <a:off x="5616217" y="989355"/>
            <a:ext cx="2930046" cy="3809061"/>
          </a:xfrm>
          <a:prstGeom prst="rect">
            <a:avLst/>
          </a:prstGeom>
          <a:effectLst>
            <a:glow rad="38100">
              <a:schemeClr val="tx1"/>
            </a:glow>
          </a:effectLst>
        </p:spPr>
      </p:pic>
      <p:sp>
        <p:nvSpPr>
          <p:cNvPr id="6" name="TextBox 5">
            <a:extLst>
              <a:ext uri="{FF2B5EF4-FFF2-40B4-BE49-F238E27FC236}">
                <a16:creationId xmlns:a16="http://schemas.microsoft.com/office/drawing/2014/main" id="{D92E0D18-E937-AF16-6C41-1035E5796A43}"/>
              </a:ext>
            </a:extLst>
          </p:cNvPr>
          <p:cNvSpPr txBox="1"/>
          <p:nvPr/>
        </p:nvSpPr>
        <p:spPr>
          <a:xfrm>
            <a:off x="6004406" y="4918127"/>
            <a:ext cx="3324386" cy="200055"/>
          </a:xfrm>
          <a:prstGeom prst="rect">
            <a:avLst/>
          </a:prstGeom>
          <a:noFill/>
        </p:spPr>
        <p:txBody>
          <a:bodyPr wrap="square" rtlCol="0">
            <a:spAutoFit/>
          </a:bodyPr>
          <a:lstStyle/>
          <a:p>
            <a:r>
              <a:rPr lang="en-US" sz="700">
                <a:solidFill>
                  <a:schemeClr val="bg1"/>
                </a:solidFill>
              </a:rPr>
              <a:t>http://www.cde.state.co.us/coloradoliteracy/readactell_assessment-guidance</a:t>
            </a:r>
          </a:p>
        </p:txBody>
      </p:sp>
    </p:spTree>
    <p:extLst>
      <p:ext uri="{BB962C8B-B14F-4D97-AF65-F5344CB8AC3E}">
        <p14:creationId xmlns:p14="http://schemas.microsoft.com/office/powerpoint/2010/main" val="9168057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DF203C3-B525-FBB1-93AA-B69F6AD599A7}"/>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8" name="Rectangle 10">
            <a:extLst>
              <a:ext uri="{FF2B5EF4-FFF2-40B4-BE49-F238E27FC236}">
                <a16:creationId xmlns:a16="http://schemas.microsoft.com/office/drawing/2014/main" id="{B9651FA3-B4A1-4E98-9B71-4CF8208779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F08D7E8-D99A-68E3-8739-0ABCE0F3249B}"/>
              </a:ext>
            </a:extLst>
          </p:cNvPr>
          <p:cNvSpPr>
            <a:spLocks noGrp="1"/>
          </p:cNvSpPr>
          <p:nvPr>
            <p:ph type="title"/>
          </p:nvPr>
        </p:nvSpPr>
        <p:spPr>
          <a:xfrm>
            <a:off x="632314" y="848127"/>
            <a:ext cx="4001198" cy="3004145"/>
          </a:xfrm>
        </p:spPr>
        <p:txBody>
          <a:bodyPr vert="horz" lIns="91440" tIns="45720" rIns="91440" bIns="45720" rtlCol="0" anchor="b">
            <a:normAutofit/>
          </a:bodyPr>
          <a:lstStyle/>
          <a:p>
            <a:pPr algn="ctr">
              <a:spcBef>
                <a:spcPct val="0"/>
              </a:spcBef>
            </a:pPr>
            <a:r>
              <a:rPr lang="en-US" sz="5000" dirty="0">
                <a:solidFill>
                  <a:schemeClr val="tx1"/>
                </a:solidFill>
                <a:latin typeface="+mj-lt"/>
                <a:ea typeface="+mj-ea"/>
                <a:cs typeface="+mj-cs"/>
              </a:rPr>
              <a:t>READ Plan Essentials</a:t>
            </a:r>
          </a:p>
        </p:txBody>
      </p:sp>
      <p:sp>
        <p:nvSpPr>
          <p:cNvPr id="9" name="Freeform: Shape 12">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3044" y="0"/>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0" name="Freeform: Shape 14">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27995" y="5717906"/>
            <a:ext cx="1328707"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6" name="Picture 5" descr="Cartoon checklist and pencil">
            <a:extLst>
              <a:ext uri="{FF2B5EF4-FFF2-40B4-BE49-F238E27FC236}">
                <a16:creationId xmlns:a16="http://schemas.microsoft.com/office/drawing/2014/main" id="{65A08A20-A236-BDBC-8851-568C6BAB5B4F}"/>
              </a:ext>
            </a:extLst>
          </p:cNvPr>
          <p:cNvPicPr>
            <a:picLocks noChangeAspect="1"/>
          </p:cNvPicPr>
          <p:nvPr/>
        </p:nvPicPr>
        <p:blipFill rotWithShape="1">
          <a:blip r:embed="rId3">
            <a:extLst>
              <a:ext uri="{28A0092B-C50C-407E-A947-70E740481C1C}">
                <a14:useLocalDpi xmlns:a14="http://schemas.microsoft.com/office/drawing/2010/main" val="0"/>
              </a:ext>
            </a:extLst>
          </a:blip>
          <a:srcRect l="24952" r="18799" b="1"/>
          <a:stretch/>
        </p:blipFill>
        <p:spPr>
          <a:xfrm>
            <a:off x="4946913" y="579740"/>
            <a:ext cx="3883686"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12" name="Freeform: Shape 16">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25502" y="0"/>
            <a:ext cx="866356"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8">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4194" y="2916245"/>
            <a:ext cx="119806"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20">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3044" y="6258756"/>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22">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2865" y="5835649"/>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pic>
        <p:nvPicPr>
          <p:cNvPr id="2" name="Picture 1" descr="Colorado Department of Education Logo">
            <a:extLst>
              <a:ext uri="{FF2B5EF4-FFF2-40B4-BE49-F238E27FC236}">
                <a16:creationId xmlns:a16="http://schemas.microsoft.com/office/drawing/2014/main" id="{60491A6F-4CBB-DF6D-90FB-168A286B12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5397" y="6366262"/>
            <a:ext cx="1028700" cy="399100"/>
          </a:xfrm>
          <a:prstGeom prst="rect">
            <a:avLst/>
          </a:prstGeom>
        </p:spPr>
      </p:pic>
    </p:spTree>
    <p:extLst>
      <p:ext uri="{BB962C8B-B14F-4D97-AF65-F5344CB8AC3E}">
        <p14:creationId xmlns:p14="http://schemas.microsoft.com/office/powerpoint/2010/main" val="385090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C4A5A95-DEC8-342C-2F41-6A00AEC31E58}"/>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82" name="Title 1">
            <a:extLst>
              <a:ext uri="{FF2B5EF4-FFF2-40B4-BE49-F238E27FC236}">
                <a16:creationId xmlns:a16="http://schemas.microsoft.com/office/drawing/2014/main" id="{9374DC62-2B87-4ED3-AC3B-473831166C70}"/>
              </a:ext>
            </a:extLst>
          </p:cNvPr>
          <p:cNvSpPr>
            <a:spLocks noGrp="1"/>
          </p:cNvSpPr>
          <p:nvPr>
            <p:ph type="title"/>
          </p:nvPr>
        </p:nvSpPr>
        <p:spPr>
          <a:xfrm>
            <a:off x="337501" y="365923"/>
            <a:ext cx="6700800" cy="527100"/>
          </a:xfrm>
        </p:spPr>
        <p:txBody>
          <a:bodyPr/>
          <a:lstStyle/>
          <a:p>
            <a:pPr>
              <a:lnSpc>
                <a:spcPct val="100000"/>
              </a:lnSpc>
            </a:pPr>
            <a:r>
              <a:rPr lang="en-US" sz="3000" b="0">
                <a:solidFill>
                  <a:schemeClr val="bg1"/>
                </a:solidFill>
                <a:latin typeface="+mj-lt"/>
                <a:ea typeface="Roboto Slab"/>
                <a:cs typeface="Roboto Slab"/>
                <a:sym typeface="Roboto Slab"/>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textRoundtripDataId="7"/>
                  </a:ext>
                </a:extLst>
              </a:rPr>
              <a:t>Purpose</a:t>
            </a:r>
            <a:endParaRPr lang="en-US" sz="3000" b="0">
              <a:solidFill>
                <a:schemeClr val="bg1"/>
              </a:solidFill>
              <a:latin typeface="+mj-lt"/>
            </a:endParaRPr>
          </a:p>
        </p:txBody>
      </p:sp>
      <p:sp>
        <p:nvSpPr>
          <p:cNvPr id="6" name="Rectangle: Diagonal Corners Rounded 5">
            <a:extLst>
              <a:ext uri="{FF2B5EF4-FFF2-40B4-BE49-F238E27FC236}">
                <a16:creationId xmlns:a16="http://schemas.microsoft.com/office/drawing/2014/main" id="{2CCF6693-E6CD-4713-91AD-AB37CE26F49D}"/>
              </a:ext>
            </a:extLst>
          </p:cNvPr>
          <p:cNvSpPr/>
          <p:nvPr/>
        </p:nvSpPr>
        <p:spPr>
          <a:xfrm>
            <a:off x="1731496" y="1867956"/>
            <a:ext cx="5823284" cy="3122087"/>
          </a:xfrm>
          <a:prstGeom prst="round2DiagRect">
            <a:avLst>
              <a:gd name="adj1" fmla="val 0"/>
              <a:gd name="adj2" fmla="val 0"/>
            </a:avLst>
          </a:prstGeom>
          <a:solidFill>
            <a:srgbClr val="488BC9">
              <a:alpha val="72000"/>
            </a:srgbClr>
          </a:solidFill>
          <a:ln w="28575">
            <a:solidFill>
              <a:schemeClr val="tx2">
                <a:lumMod val="75000"/>
              </a:schemeClr>
            </a:solidFill>
          </a:ln>
          <a:effectLst/>
        </p:spPr>
        <p:style>
          <a:lnRef idx="2">
            <a:schemeClr val="accent6"/>
          </a:lnRef>
          <a:fillRef idx="1">
            <a:schemeClr val="lt1"/>
          </a:fillRef>
          <a:effectRef idx="0">
            <a:schemeClr val="accent6"/>
          </a:effectRef>
          <a:fontRef idx="minor">
            <a:schemeClr val="dk1"/>
          </a:fontRef>
        </p:style>
        <p:txBody>
          <a:bodyPr rtlCol="0" anchor="ctr"/>
          <a:lstStyle/>
          <a:p>
            <a:pPr marL="85725">
              <a:lnSpc>
                <a:spcPct val="90000"/>
              </a:lnSpc>
              <a:spcBef>
                <a:spcPts val="750"/>
              </a:spcBef>
              <a:buSzPts val="1800"/>
            </a:pPr>
            <a:r>
              <a:rPr lang="en-US" sz="1800">
                <a:solidFill>
                  <a:schemeClr val="bg1"/>
                </a:solidFill>
                <a:latin typeface="Calibri" panose="020F0502020204030204" pitchFamily="34" charset="0"/>
                <a:cs typeface="Calibri" panose="020F0502020204030204" pitchFamily="34" charset="0"/>
              </a:rPr>
              <a:t>The purpose of a READ plan is to identify specific reading skill deficits and to create a plan of action.</a:t>
            </a:r>
          </a:p>
          <a:p>
            <a:pPr marL="85725">
              <a:lnSpc>
                <a:spcPct val="90000"/>
              </a:lnSpc>
              <a:spcBef>
                <a:spcPts val="750"/>
              </a:spcBef>
              <a:buSzPts val="1800"/>
            </a:pPr>
            <a:r>
              <a:rPr lang="en-US" sz="1800">
                <a:solidFill>
                  <a:schemeClr val="bg1"/>
                </a:solidFill>
                <a:latin typeface="Calibri" panose="020F0502020204030204" pitchFamily="34" charset="0"/>
                <a:cs typeface="Calibri" panose="020F0502020204030204" pitchFamily="34" charset="0"/>
              </a:rPr>
              <a:t> </a:t>
            </a:r>
          </a:p>
          <a:p>
            <a:pPr marL="85725">
              <a:lnSpc>
                <a:spcPct val="90000"/>
              </a:lnSpc>
              <a:spcBef>
                <a:spcPts val="750"/>
              </a:spcBef>
              <a:buSzPts val="1800"/>
            </a:pPr>
            <a:r>
              <a:rPr lang="en-US" sz="1800">
                <a:solidFill>
                  <a:schemeClr val="bg1"/>
                </a:solidFill>
                <a:latin typeface="Calibri" panose="020F0502020204030204" pitchFamily="34" charset="0"/>
                <a:cs typeface="Calibri" panose="020F0502020204030204" pitchFamily="34" charset="0"/>
              </a:rPr>
              <a:t>READ plans also document services and a student’s progress toward their targeted goals. They are living documents and are updated to meet the student’s needs. </a:t>
            </a:r>
          </a:p>
          <a:p>
            <a:pPr marL="85725">
              <a:lnSpc>
                <a:spcPct val="90000"/>
              </a:lnSpc>
              <a:spcBef>
                <a:spcPts val="750"/>
              </a:spcBef>
              <a:buSzPts val="1800"/>
            </a:pPr>
            <a:endParaRPr lang="en-US" sz="1800">
              <a:solidFill>
                <a:schemeClr val="bg1"/>
              </a:solidFill>
              <a:latin typeface="Calibri" panose="020F0502020204030204" pitchFamily="34" charset="0"/>
              <a:cs typeface="Calibri" panose="020F0502020204030204" pitchFamily="34" charset="0"/>
            </a:endParaRPr>
          </a:p>
          <a:p>
            <a:pPr marL="85725">
              <a:lnSpc>
                <a:spcPct val="90000"/>
              </a:lnSpc>
              <a:spcBef>
                <a:spcPts val="750"/>
              </a:spcBef>
              <a:buSzPts val="1800"/>
            </a:pPr>
            <a:r>
              <a:rPr lang="en-US" sz="1800">
                <a:solidFill>
                  <a:schemeClr val="bg1"/>
                </a:solidFill>
                <a:latin typeface="Calibri" panose="020F0502020204030204" pitchFamily="34" charset="0"/>
                <a:cs typeface="Calibri" panose="020F0502020204030204" pitchFamily="34" charset="0"/>
              </a:rPr>
              <a:t>A student remains on a READ plan until achieving grade-level proficiency in reading. </a:t>
            </a:r>
            <a:endParaRPr lang="en-US" sz="1800">
              <a:solidFill>
                <a:schemeClr val="bg1"/>
              </a:solidFill>
            </a:endParaRPr>
          </a:p>
        </p:txBody>
      </p:sp>
      <p:pic>
        <p:nvPicPr>
          <p:cNvPr id="3" name="Picture 2" descr="Two children standing back to back holding books and smiling.">
            <a:extLst>
              <a:ext uri="{FF2B5EF4-FFF2-40B4-BE49-F238E27FC236}">
                <a16:creationId xmlns:a16="http://schemas.microsoft.com/office/drawing/2014/main" id="{005E1C2E-446A-4417-90F0-AF59D7043CD4}"/>
              </a:ext>
            </a:extLst>
          </p:cNvPr>
          <p:cNvPicPr>
            <a:picLocks noChangeAspect="1"/>
          </p:cNvPicPr>
          <p:nvPr/>
        </p:nvPicPr>
        <p:blipFill rotWithShape="1">
          <a:blip r:embed="rId3"/>
          <a:srcRect l="2540" t="9881" r="6098" b="11523"/>
          <a:stretch/>
        </p:blipFill>
        <p:spPr>
          <a:xfrm>
            <a:off x="-93683" y="4344922"/>
            <a:ext cx="3781584" cy="2513078"/>
          </a:xfrm>
          <a:prstGeom prst="rect">
            <a:avLst/>
          </a:prstGeom>
        </p:spPr>
      </p:pic>
    </p:spTree>
    <p:extLst>
      <p:ext uri="{BB962C8B-B14F-4D97-AF65-F5344CB8AC3E}">
        <p14:creationId xmlns:p14="http://schemas.microsoft.com/office/powerpoint/2010/main" val="12490026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1390DD9-EC33-FC26-5A3D-630E7945BF8A}"/>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70" name="Google Shape;570;gc9206ecc77_0_37">
            <a:extLst>
              <a:ext uri="{C183D7F6-B498-43B3-948B-1728B52AA6E4}">
                <adec:decorative xmlns:adec="http://schemas.microsoft.com/office/drawing/2017/decorative" val="1"/>
              </a:ext>
            </a:extLst>
          </p:cNvPr>
          <p:cNvSpPr/>
          <p:nvPr/>
        </p:nvSpPr>
        <p:spPr>
          <a:xfrm>
            <a:off x="3480179" y="1852538"/>
            <a:ext cx="5663820" cy="4148550"/>
          </a:xfrm>
          <a:prstGeom prst="rect">
            <a:avLst/>
          </a:prstGeom>
          <a:gradFill>
            <a:gsLst>
              <a:gs pos="0">
                <a:srgbClr val="6D3B5D"/>
              </a:gs>
              <a:gs pos="19000">
                <a:srgbClr val="834F72"/>
              </a:gs>
              <a:gs pos="64000">
                <a:srgbClr val="AC759A"/>
              </a:gs>
              <a:gs pos="100000">
                <a:schemeClr val="lt1"/>
              </a:gs>
            </a:gsLst>
            <a:lin ang="5400012" scaled="0"/>
          </a:gradFill>
          <a:ln>
            <a:noFill/>
          </a:ln>
        </p:spPr>
        <p:txBody>
          <a:bodyPr spcFirstLastPara="1" wrap="square" lIns="68569" tIns="68569" rIns="68569" bIns="68569" anchor="ctr" anchorCtr="0">
            <a:noAutofit/>
          </a:bodyPr>
          <a:lstStyle/>
          <a:p>
            <a:endParaRPr sz="1350"/>
          </a:p>
        </p:txBody>
      </p:sp>
      <p:sp>
        <p:nvSpPr>
          <p:cNvPr id="571" name="Google Shape;571;gc9206ecc77_0_37"/>
          <p:cNvSpPr txBox="1">
            <a:spLocks noGrp="1"/>
          </p:cNvSpPr>
          <p:nvPr>
            <p:ph type="title"/>
          </p:nvPr>
        </p:nvSpPr>
        <p:spPr>
          <a:xfrm>
            <a:off x="285750" y="509864"/>
            <a:ext cx="6700800" cy="527100"/>
          </a:xfrm>
          <a:prstGeom prst="rect">
            <a:avLst/>
          </a:prstGeom>
        </p:spPr>
        <p:txBody>
          <a:bodyPr spcFirstLastPara="1" vert="horz" wrap="square" lIns="0" tIns="0" rIns="0" bIns="0" rtlCol="0" anchor="t" anchorCtr="0">
            <a:noAutofit/>
          </a:bodyPr>
          <a:lstStyle/>
          <a:p>
            <a:r>
              <a:rPr lang="en-US" sz="3000" b="0">
                <a:solidFill>
                  <a:schemeClr val="bg1"/>
                </a:solidFill>
                <a:latin typeface="Museo Slab 500" panose="02000000000000000000" pitchFamily="50" charset="0"/>
              </a:rPr>
              <a:t>A Tool for </a:t>
            </a:r>
            <a:r>
              <a:rPr lang="en-US" sz="3000" b="0">
                <a:solidFill>
                  <a:schemeClr val="bg1"/>
                </a:solidFill>
                <a:latin typeface="Museo Slab 500" panose="02000000000000000000" pitchFamily="50" charset="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
                  </a:ext>
                </a:extLst>
              </a:rPr>
              <a:t>Success!</a:t>
            </a:r>
            <a:endParaRPr lang="en-US" sz="3000" b="0">
              <a:solidFill>
                <a:schemeClr val="bg1"/>
              </a:solidFill>
              <a:latin typeface="Museo Slab 500" panose="02000000000000000000" pitchFamily="50" charset="0"/>
            </a:endParaRPr>
          </a:p>
        </p:txBody>
      </p:sp>
      <p:pic>
        <p:nvPicPr>
          <p:cNvPr id="572" name="Google Shape;572;gc9206ecc77_0_37">
            <a:extLst>
              <a:ext uri="{C183D7F6-B498-43B3-948B-1728B52AA6E4}">
                <adec:decorative xmlns:adec="http://schemas.microsoft.com/office/drawing/2017/decorative" val="1"/>
              </a:ext>
            </a:extLst>
          </p:cNvPr>
          <p:cNvPicPr preferRelativeResize="0"/>
          <p:nvPr/>
        </p:nvPicPr>
        <p:blipFill rotWithShape="1">
          <a:blip r:embed="rId3">
            <a:clrChange>
              <a:clrFrom>
                <a:srgbClr val="FFFFFF"/>
              </a:clrFrom>
              <a:clrTo>
                <a:srgbClr val="FFFFFF">
                  <a:alpha val="0"/>
                </a:srgbClr>
              </a:clrTo>
            </a:clrChange>
            <a:alphaModFix/>
          </a:blip>
          <a:srcRect t="-2091" b="76130"/>
          <a:stretch/>
        </p:blipFill>
        <p:spPr>
          <a:xfrm>
            <a:off x="285750" y="3122677"/>
            <a:ext cx="8572500" cy="960120"/>
          </a:xfrm>
          <a:prstGeom prst="rect">
            <a:avLst/>
          </a:prstGeom>
          <a:noFill/>
          <a:ln>
            <a:noFill/>
          </a:ln>
        </p:spPr>
      </p:pic>
      <p:pic>
        <p:nvPicPr>
          <p:cNvPr id="573" name="Google Shape;573;gc9206ecc77_0_37">
            <a:extLst>
              <a:ext uri="{C183D7F6-B498-43B3-948B-1728B52AA6E4}">
                <adec:decorative xmlns:adec="http://schemas.microsoft.com/office/drawing/2017/decorative" val="1"/>
              </a:ext>
            </a:extLst>
          </p:cNvPr>
          <p:cNvPicPr preferRelativeResize="0"/>
          <p:nvPr/>
        </p:nvPicPr>
        <p:blipFill rotWithShape="1">
          <a:blip r:embed="rId3">
            <a:clrChange>
              <a:clrFrom>
                <a:srgbClr val="FFFFFF"/>
              </a:clrFrom>
              <a:clrTo>
                <a:srgbClr val="FFFFFF">
                  <a:alpha val="0"/>
                </a:srgbClr>
              </a:clrTo>
            </a:clrChange>
            <a:alphaModFix/>
          </a:blip>
          <a:srcRect t="50432" b="23606"/>
          <a:stretch/>
        </p:blipFill>
        <p:spPr>
          <a:xfrm>
            <a:off x="285750" y="4125875"/>
            <a:ext cx="8572500" cy="960120"/>
          </a:xfrm>
          <a:prstGeom prst="rect">
            <a:avLst/>
          </a:prstGeom>
          <a:noFill/>
          <a:ln>
            <a:noFill/>
          </a:ln>
        </p:spPr>
      </p:pic>
      <p:pic>
        <p:nvPicPr>
          <p:cNvPr id="574" name="Google Shape;574;gc9206ecc77_0_37">
            <a:extLst>
              <a:ext uri="{C183D7F6-B498-43B3-948B-1728B52AA6E4}">
                <adec:decorative xmlns:adec="http://schemas.microsoft.com/office/drawing/2017/decorative" val="1"/>
              </a:ext>
            </a:extLst>
          </p:cNvPr>
          <p:cNvPicPr preferRelativeResize="0"/>
          <p:nvPr/>
        </p:nvPicPr>
        <p:blipFill rotWithShape="1">
          <a:blip r:embed="rId3">
            <a:clrChange>
              <a:clrFrom>
                <a:srgbClr val="FFFFFF"/>
              </a:clrFrom>
              <a:clrTo>
                <a:srgbClr val="FFFFFF">
                  <a:alpha val="0"/>
                </a:srgbClr>
              </a:clrTo>
            </a:clrChange>
            <a:alphaModFix/>
          </a:blip>
          <a:srcRect t="24741" b="49297"/>
          <a:stretch/>
        </p:blipFill>
        <p:spPr>
          <a:xfrm>
            <a:off x="285750" y="2239794"/>
            <a:ext cx="8572500" cy="960120"/>
          </a:xfrm>
          <a:prstGeom prst="rect">
            <a:avLst/>
          </a:prstGeom>
          <a:solidFill>
            <a:schemeClr val="bg1"/>
          </a:solidFill>
          <a:ln>
            <a:noFill/>
          </a:ln>
        </p:spPr>
      </p:pic>
      <p:pic>
        <p:nvPicPr>
          <p:cNvPr id="576" name="Google Shape;576;gc9206ecc77_0_37">
            <a:extLst>
              <a:ext uri="{C183D7F6-B498-43B3-948B-1728B52AA6E4}">
                <adec:decorative xmlns:adec="http://schemas.microsoft.com/office/drawing/2017/decorative" val="1"/>
              </a:ext>
            </a:extLst>
          </p:cNvPr>
          <p:cNvPicPr preferRelativeResize="0"/>
          <p:nvPr/>
        </p:nvPicPr>
        <p:blipFill rotWithShape="1">
          <a:blip r:embed="rId3">
            <a:clrChange>
              <a:clrFrom>
                <a:srgbClr val="FFFFFF"/>
              </a:clrFrom>
              <a:clrTo>
                <a:srgbClr val="FFFFFF">
                  <a:alpha val="0"/>
                </a:srgbClr>
              </a:clrTo>
            </a:clrChange>
            <a:alphaModFix/>
          </a:blip>
          <a:srcRect t="74997" b="-3223"/>
          <a:stretch/>
        </p:blipFill>
        <p:spPr>
          <a:xfrm>
            <a:off x="285750" y="5068914"/>
            <a:ext cx="8572500" cy="960120"/>
          </a:xfrm>
          <a:prstGeom prst="rect">
            <a:avLst/>
          </a:prstGeom>
          <a:noFill/>
          <a:ln>
            <a:noFill/>
          </a:ln>
        </p:spPr>
      </p:pic>
      <p:cxnSp>
        <p:nvCxnSpPr>
          <p:cNvPr id="577" name="Google Shape;577;gc9206ecc77_0_37">
            <a:extLst>
              <a:ext uri="{C183D7F6-B498-43B3-948B-1728B52AA6E4}">
                <adec:decorative xmlns:adec="http://schemas.microsoft.com/office/drawing/2017/decorative" val="1"/>
              </a:ext>
            </a:extLst>
          </p:cNvPr>
          <p:cNvCxnSpPr>
            <a:cxnSpLocks/>
          </p:cNvCxnSpPr>
          <p:nvPr/>
        </p:nvCxnSpPr>
        <p:spPr>
          <a:xfrm>
            <a:off x="0" y="2043552"/>
            <a:ext cx="9062114" cy="0"/>
          </a:xfrm>
          <a:prstGeom prst="straightConnector1">
            <a:avLst/>
          </a:prstGeom>
          <a:noFill/>
          <a:ln w="76200" cap="flat" cmpd="sng">
            <a:solidFill>
              <a:srgbClr val="7C98AC"/>
            </a:solidFill>
            <a:prstDash val="dot"/>
            <a:round/>
            <a:headEnd type="none" w="med" len="med"/>
            <a:tailEnd type="none" w="med" len="med"/>
          </a:ln>
        </p:spPr>
      </p:cxnSp>
    </p:spTree>
    <p:extLst>
      <p:ext uri="{BB962C8B-B14F-4D97-AF65-F5344CB8AC3E}">
        <p14:creationId xmlns:p14="http://schemas.microsoft.com/office/powerpoint/2010/main" val="1445337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8C4980-BD0E-2BCF-3452-A6DDAB83990B}"/>
              </a:ext>
            </a:extLst>
          </p:cNvPr>
          <p:cNvSpPr txBox="1"/>
          <p:nvPr/>
        </p:nvSpPr>
        <p:spPr>
          <a:xfrm>
            <a:off x="482054" y="525443"/>
            <a:ext cx="4902304" cy="300082"/>
          </a:xfrm>
          <a:prstGeom prst="rect">
            <a:avLst/>
          </a:prstGeom>
          <a:noFill/>
        </p:spPr>
        <p:txBody>
          <a:bodyPr wrap="square" rtlCol="0">
            <a:spAutoFit/>
          </a:bodyPr>
          <a:lstStyle/>
          <a:p>
            <a:r>
              <a:rPr lang="en-US" sz="1350" b="1" i="1">
                <a:solidFill>
                  <a:schemeClr val="bg1"/>
                </a:solidFill>
                <a:hlinkClick r:id="rId3">
                  <a:extLst>
                    <a:ext uri="{A12FA001-AC4F-418D-AE19-62706E023703}">
                      <ahyp:hlinkClr xmlns:ahyp="http://schemas.microsoft.com/office/drawing/2018/hyperlinkcolor" val="tx"/>
                    </a:ext>
                  </a:extLst>
                </a:hlinkClick>
              </a:rPr>
              <a:t>Elementary Literacy and School Readiness (ELSR) Regional Support</a:t>
            </a:r>
            <a:endParaRPr lang="en-US" sz="1350" b="1" i="1">
              <a:solidFill>
                <a:schemeClr val="bg1"/>
              </a:solidFill>
            </a:endParaRPr>
          </a:p>
        </p:txBody>
      </p:sp>
      <p:sp>
        <p:nvSpPr>
          <p:cNvPr id="2" name="Title 1">
            <a:extLst>
              <a:ext uri="{FF2B5EF4-FFF2-40B4-BE49-F238E27FC236}">
                <a16:creationId xmlns:a16="http://schemas.microsoft.com/office/drawing/2014/main" id="{CD974292-83A7-B4C2-8BB4-BA57333ED3B0}"/>
              </a:ext>
            </a:extLst>
          </p:cNvPr>
          <p:cNvSpPr>
            <a:spLocks noGrp="1"/>
          </p:cNvSpPr>
          <p:nvPr>
            <p:ph type="title"/>
          </p:nvPr>
        </p:nvSpPr>
        <p:spPr>
          <a:xfrm>
            <a:off x="5147676" y="816778"/>
            <a:ext cx="3315479" cy="5106279"/>
          </a:xfrm>
        </p:spPr>
        <p:txBody>
          <a:bodyPr/>
          <a:lstStyle/>
          <a:p>
            <a:pPr algn="l"/>
            <a:r>
              <a:rPr lang="en-US" sz="1800" b="1" dirty="0">
                <a:solidFill>
                  <a:schemeClr val="bg1"/>
                </a:solidFill>
                <a:latin typeface="Calibri"/>
                <a:ea typeface="Calibri"/>
                <a:cs typeface="Calibri"/>
                <a:sym typeface="Calibri"/>
              </a:rPr>
              <a:t>Region 1:</a:t>
            </a:r>
            <a:r>
              <a:rPr lang="en-US" sz="1800" dirty="0">
                <a:solidFill>
                  <a:schemeClr val="bg1"/>
                </a:solidFill>
                <a:latin typeface="Calibri"/>
                <a:ea typeface="Calibri"/>
                <a:cs typeface="Calibri"/>
                <a:sym typeface="Calibri"/>
              </a:rPr>
              <a:t> Lindsey Beveridge</a:t>
            </a:r>
            <a:br>
              <a:rPr lang="en-US" sz="1800" dirty="0">
                <a:latin typeface="Calibri"/>
                <a:ea typeface="Calibri"/>
                <a:cs typeface="Calibri"/>
              </a:rPr>
            </a:br>
            <a:r>
              <a:rPr lang="en-US" sz="1800" dirty="0">
                <a:solidFill>
                  <a:schemeClr val="bg1"/>
                </a:solidFill>
                <a:latin typeface="Calibri"/>
                <a:ea typeface="Calibri"/>
                <a:cs typeface="Calibri"/>
                <a:sym typeface="Calibri"/>
              </a:rPr>
              <a:t>Beveridge_l@cde.state.co.us</a:t>
            </a:r>
            <a:br>
              <a:rPr lang="en-US" sz="1800" dirty="0">
                <a:latin typeface="Calibri"/>
                <a:ea typeface="Calibri"/>
                <a:cs typeface="Calibri"/>
              </a:rPr>
            </a:br>
            <a:br>
              <a:rPr lang="en-US" sz="1800" dirty="0">
                <a:latin typeface="Calibri"/>
                <a:ea typeface="Calibri"/>
                <a:cs typeface="Calibri"/>
              </a:rPr>
            </a:br>
            <a:r>
              <a:rPr lang="en-US" sz="1800" b="1" dirty="0">
                <a:solidFill>
                  <a:schemeClr val="bg1"/>
                </a:solidFill>
                <a:latin typeface="Calibri"/>
                <a:ea typeface="Calibri"/>
                <a:cs typeface="Calibri"/>
                <a:sym typeface="Calibri"/>
              </a:rPr>
              <a:t>Region 2 and EL Consultant:</a:t>
            </a:r>
            <a:r>
              <a:rPr lang="en-US" sz="1800" dirty="0">
                <a:solidFill>
                  <a:schemeClr val="bg1"/>
                </a:solidFill>
                <a:latin typeface="Calibri"/>
                <a:ea typeface="Calibri"/>
                <a:cs typeface="Calibri"/>
                <a:sym typeface="Calibri"/>
              </a:rPr>
              <a:t> </a:t>
            </a:r>
            <a:br>
              <a:rPr lang="en-US" sz="1800" dirty="0">
                <a:solidFill>
                  <a:schemeClr val="bg1"/>
                </a:solidFill>
                <a:latin typeface="Calibri"/>
                <a:ea typeface="Calibri"/>
                <a:cs typeface="Calibri"/>
                <a:sym typeface="Calibri"/>
              </a:rPr>
            </a:br>
            <a:r>
              <a:rPr lang="en-US" sz="1800" dirty="0">
                <a:solidFill>
                  <a:schemeClr val="bg1"/>
                </a:solidFill>
                <a:latin typeface="Calibri"/>
                <a:ea typeface="Calibri"/>
                <a:cs typeface="Calibri"/>
                <a:sym typeface="Calibri"/>
              </a:rPr>
              <a:t>Brie Johnson</a:t>
            </a:r>
            <a:br>
              <a:rPr lang="en-US" sz="1800" dirty="0">
                <a:latin typeface="Calibri"/>
                <a:ea typeface="Calibri"/>
                <a:cs typeface="Calibri"/>
              </a:rPr>
            </a:br>
            <a:r>
              <a:rPr lang="en-US" sz="1800" dirty="0">
                <a:solidFill>
                  <a:schemeClr val="bg1"/>
                </a:solidFill>
                <a:latin typeface="Calibri"/>
                <a:ea typeface="Calibri"/>
                <a:cs typeface="Calibri"/>
                <a:sym typeface="Calibri"/>
              </a:rPr>
              <a:t>Johnson_b@cde.state.co.us</a:t>
            </a:r>
            <a:br>
              <a:rPr lang="en-US" sz="1800" dirty="0">
                <a:latin typeface="Calibri"/>
                <a:ea typeface="Calibri"/>
                <a:cs typeface="Calibri"/>
              </a:rPr>
            </a:br>
            <a:br>
              <a:rPr lang="en-US" sz="1800" dirty="0">
                <a:latin typeface="Calibri"/>
                <a:ea typeface="Calibri"/>
                <a:cs typeface="Calibri"/>
              </a:rPr>
            </a:br>
            <a:r>
              <a:rPr lang="en-US" sz="1800" b="1" dirty="0">
                <a:solidFill>
                  <a:schemeClr val="bg1"/>
                </a:solidFill>
                <a:latin typeface="Calibri"/>
                <a:ea typeface="Calibri"/>
                <a:cs typeface="Calibri"/>
                <a:sym typeface="Calibri"/>
              </a:rPr>
              <a:t>Region 3:</a:t>
            </a:r>
            <a:r>
              <a:rPr lang="en-US" sz="1800" dirty="0">
                <a:solidFill>
                  <a:schemeClr val="bg1"/>
                </a:solidFill>
                <a:latin typeface="Calibri"/>
                <a:ea typeface="Calibri"/>
                <a:cs typeface="Calibri"/>
                <a:sym typeface="Calibri"/>
              </a:rPr>
              <a:t> Karen Ingalls</a:t>
            </a:r>
            <a:br>
              <a:rPr lang="en-US" sz="1800" dirty="0">
                <a:latin typeface="Calibri"/>
                <a:ea typeface="Calibri"/>
                <a:cs typeface="Calibri"/>
              </a:rPr>
            </a:br>
            <a:r>
              <a:rPr lang="en-US" sz="1800" dirty="0">
                <a:solidFill>
                  <a:schemeClr val="bg1"/>
                </a:solidFill>
                <a:latin typeface="Calibri"/>
                <a:ea typeface="Calibri"/>
                <a:cs typeface="Calibri"/>
                <a:sym typeface="Calibri"/>
              </a:rPr>
              <a:t>Ingalls_k@cde.state.co.us</a:t>
            </a:r>
            <a:br>
              <a:rPr lang="en-US" sz="1800" dirty="0">
                <a:latin typeface="Calibri"/>
                <a:ea typeface="Calibri"/>
                <a:cs typeface="Calibri"/>
              </a:rPr>
            </a:br>
            <a:br>
              <a:rPr lang="en-US" sz="1800" dirty="0">
                <a:latin typeface="Calibri"/>
                <a:ea typeface="Calibri"/>
                <a:cs typeface="Calibri"/>
              </a:rPr>
            </a:br>
            <a:r>
              <a:rPr lang="en-US" sz="1800" b="1" dirty="0">
                <a:solidFill>
                  <a:schemeClr val="bg1"/>
                </a:solidFill>
                <a:latin typeface="Calibri"/>
                <a:ea typeface="Calibri"/>
                <a:cs typeface="Calibri"/>
                <a:sym typeface="Calibri"/>
              </a:rPr>
              <a:t>Region 4: </a:t>
            </a:r>
            <a:r>
              <a:rPr lang="en-US" sz="1800" dirty="0">
                <a:solidFill>
                  <a:schemeClr val="bg1"/>
                </a:solidFill>
                <a:latin typeface="Calibri"/>
                <a:ea typeface="Calibri"/>
                <a:cs typeface="Calibri"/>
                <a:sym typeface="Calibri"/>
              </a:rPr>
              <a:t>Mandy Harris</a:t>
            </a:r>
            <a:br>
              <a:rPr lang="en-US" sz="1800" dirty="0">
                <a:latin typeface="Calibri"/>
                <a:ea typeface="Calibri"/>
                <a:cs typeface="Calibri"/>
              </a:rPr>
            </a:br>
            <a:r>
              <a:rPr lang="en-US" sz="1800" dirty="0">
                <a:solidFill>
                  <a:schemeClr val="bg1"/>
                </a:solidFill>
                <a:latin typeface="Calibri"/>
                <a:ea typeface="Calibri"/>
                <a:cs typeface="Calibri"/>
                <a:sym typeface="Calibri"/>
              </a:rPr>
              <a:t>Harris_a@cde.state.co.us</a:t>
            </a:r>
            <a:br>
              <a:rPr lang="en-US" sz="1800" dirty="0">
                <a:latin typeface="Calibri"/>
                <a:ea typeface="Calibri"/>
                <a:cs typeface="Calibri"/>
              </a:rPr>
            </a:br>
            <a:br>
              <a:rPr lang="en-US" sz="1800" dirty="0">
                <a:latin typeface="Calibri"/>
                <a:ea typeface="Calibri"/>
                <a:cs typeface="Calibri"/>
              </a:rPr>
            </a:br>
            <a:r>
              <a:rPr lang="en-US" sz="1800" b="1" dirty="0">
                <a:solidFill>
                  <a:schemeClr val="bg1"/>
                </a:solidFill>
                <a:latin typeface="Calibri"/>
                <a:ea typeface="Calibri"/>
                <a:cs typeface="Calibri"/>
                <a:sym typeface="Calibri"/>
              </a:rPr>
              <a:t>Region 5:</a:t>
            </a:r>
            <a:r>
              <a:rPr lang="en-US" sz="1800" dirty="0">
                <a:solidFill>
                  <a:schemeClr val="bg1"/>
                </a:solidFill>
                <a:latin typeface="Calibri"/>
                <a:ea typeface="Calibri"/>
                <a:cs typeface="Calibri"/>
                <a:sym typeface="Calibri"/>
              </a:rPr>
              <a:t> Jamie Olson</a:t>
            </a:r>
            <a:br>
              <a:rPr lang="en-US" sz="1800" dirty="0">
                <a:latin typeface="Calibri"/>
                <a:ea typeface="Calibri"/>
                <a:cs typeface="Calibri"/>
              </a:rPr>
            </a:br>
            <a:r>
              <a:rPr lang="en-US" sz="1800" dirty="0">
                <a:solidFill>
                  <a:schemeClr val="bg1"/>
                </a:solidFill>
                <a:latin typeface="Calibri"/>
                <a:ea typeface="Calibri"/>
                <a:cs typeface="Calibri"/>
                <a:sym typeface="Calibri"/>
              </a:rPr>
              <a:t>Olson_j@cde.state.co.us</a:t>
            </a:r>
            <a:br>
              <a:rPr lang="en-US" sz="1800" dirty="0">
                <a:latin typeface="Calibri"/>
                <a:ea typeface="Calibri"/>
                <a:cs typeface="Calibri"/>
              </a:rPr>
            </a:br>
            <a:br>
              <a:rPr lang="en-US" sz="1800" dirty="0">
                <a:latin typeface="Calibri"/>
                <a:ea typeface="Calibri"/>
                <a:cs typeface="Calibri"/>
              </a:rPr>
            </a:br>
            <a:r>
              <a:rPr lang="en-US" sz="1800" b="1" dirty="0">
                <a:solidFill>
                  <a:schemeClr val="bg1"/>
                </a:solidFill>
                <a:latin typeface="Calibri"/>
                <a:ea typeface="Calibri"/>
                <a:cs typeface="Calibri"/>
                <a:sym typeface="Calibri"/>
              </a:rPr>
              <a:t>Region 6: </a:t>
            </a:r>
            <a:r>
              <a:rPr lang="en-US" sz="1800" dirty="0">
                <a:solidFill>
                  <a:schemeClr val="bg1"/>
                </a:solidFill>
                <a:latin typeface="Calibri"/>
                <a:ea typeface="Calibri"/>
                <a:cs typeface="Calibri"/>
                <a:sym typeface="Calibri"/>
              </a:rPr>
              <a:t>Caitlin Fickling</a:t>
            </a:r>
            <a:br>
              <a:rPr lang="en-US" sz="1800" dirty="0">
                <a:latin typeface="Calibri"/>
                <a:ea typeface="Calibri"/>
                <a:cs typeface="Calibri"/>
              </a:rPr>
            </a:br>
            <a:r>
              <a:rPr lang="en-US" sz="1800" dirty="0">
                <a:latin typeface="Calibri"/>
                <a:ea typeface="Calibri"/>
                <a:cs typeface="Calibri"/>
              </a:rPr>
              <a:t>Fickling_c@cde.state.co.us</a:t>
            </a:r>
            <a:br>
              <a:rPr lang="en-US" sz="1800" dirty="0">
                <a:latin typeface="Calibri"/>
                <a:ea typeface="Calibri"/>
                <a:cs typeface="Calibri"/>
              </a:rPr>
            </a:br>
            <a:br>
              <a:rPr lang="en-US" sz="1800" dirty="0">
                <a:latin typeface="Calibri"/>
                <a:ea typeface="Calibri"/>
                <a:cs typeface="Calibri"/>
              </a:rPr>
            </a:br>
            <a:endParaRPr lang="en-US" sz="1800" dirty="0">
              <a:solidFill>
                <a:schemeClr val="bg1"/>
              </a:solidFill>
              <a:latin typeface="Calibri"/>
              <a:ea typeface="Calibri"/>
              <a:cs typeface="Calibri"/>
            </a:endParaRPr>
          </a:p>
        </p:txBody>
      </p:sp>
      <p:pic>
        <p:nvPicPr>
          <p:cNvPr id="1026" name="Picture 2" descr="image">
            <a:extLst>
              <a:ext uri="{FF2B5EF4-FFF2-40B4-BE49-F238E27FC236}">
                <a16:creationId xmlns:a16="http://schemas.microsoft.com/office/drawing/2014/main" id="{E1321F1F-A5F3-1331-8E8C-6DAE9A0FF3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77" y="1135312"/>
            <a:ext cx="4012660" cy="42970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5ADF582-3177-A497-E8CB-6EB9355C9EA6}"/>
              </a:ext>
            </a:extLst>
          </p:cNvPr>
          <p:cNvSpPr txBox="1"/>
          <p:nvPr/>
        </p:nvSpPr>
        <p:spPr>
          <a:xfrm>
            <a:off x="559340" y="5432382"/>
            <a:ext cx="4143734" cy="523220"/>
          </a:xfrm>
          <a:prstGeom prst="rect">
            <a:avLst/>
          </a:prstGeom>
          <a:noFill/>
        </p:spPr>
        <p:txBody>
          <a:bodyPr wrap="square" rtlCol="0">
            <a:spAutoFit/>
          </a:bodyPr>
          <a:lstStyle/>
          <a:p>
            <a:r>
              <a:rPr lang="en-US" b="1">
                <a:solidFill>
                  <a:schemeClr val="bg1"/>
                </a:solidFill>
              </a:rPr>
              <a:t>Literacy Program Supervisor: </a:t>
            </a:r>
            <a:r>
              <a:rPr lang="en-US">
                <a:solidFill>
                  <a:schemeClr val="bg1"/>
                </a:solidFill>
              </a:rPr>
              <a:t>Melissa Ahlstrand</a:t>
            </a:r>
          </a:p>
          <a:p>
            <a:r>
              <a:rPr lang="en-US">
                <a:solidFill>
                  <a:schemeClr val="bg1"/>
                </a:solidFill>
              </a:rPr>
              <a:t>Ahlstrand_m@cde.state.co.us</a:t>
            </a:r>
          </a:p>
        </p:txBody>
      </p:sp>
    </p:spTree>
    <p:extLst>
      <p:ext uri="{BB962C8B-B14F-4D97-AF65-F5344CB8AC3E}">
        <p14:creationId xmlns:p14="http://schemas.microsoft.com/office/powerpoint/2010/main" val="7934641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FBE3AEC-A108-185B-D872-A0AAE1FBD68A}"/>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6C06E51-8769-C821-CE76-95CDCC86D06C}"/>
              </a:ext>
              <a:ext uri="{C183D7F6-B498-43B3-948B-1728B52AA6E4}">
                <adec:decorative xmlns:adec="http://schemas.microsoft.com/office/drawing/2017/decorative" val="1"/>
              </a:ext>
            </a:extLst>
          </p:cNvPr>
          <p:cNvSpPr/>
          <p:nvPr/>
        </p:nvSpPr>
        <p:spPr>
          <a:xfrm>
            <a:off x="0" y="3242197"/>
            <a:ext cx="9144000" cy="583442"/>
          </a:xfrm>
          <a:prstGeom prst="rect">
            <a:avLst/>
          </a:prstGeom>
          <a:solidFill>
            <a:srgbClr val="488BC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591" name="Google Shape;591;g7ad2debbc2_0_12"/>
          <p:cNvSpPr txBox="1">
            <a:spLocks noGrp="1"/>
          </p:cNvSpPr>
          <p:nvPr>
            <p:ph type="title"/>
          </p:nvPr>
        </p:nvSpPr>
        <p:spPr>
          <a:xfrm>
            <a:off x="243977" y="532074"/>
            <a:ext cx="7154275" cy="527100"/>
          </a:xfrm>
          <a:prstGeom prst="rect">
            <a:avLst/>
          </a:prstGeom>
        </p:spPr>
        <p:txBody>
          <a:bodyPr spcFirstLastPara="1" vert="horz" wrap="square" lIns="0" tIns="0" rIns="0" bIns="0" rtlCol="0" anchor="t" anchorCtr="0">
            <a:noAutofit/>
          </a:bodyPr>
          <a:lstStyle/>
          <a:p>
            <a:r>
              <a:rPr lang="en-US" sz="3000" b="0">
                <a:solidFill>
                  <a:schemeClr val="bg1"/>
                </a:solidFill>
                <a:latin typeface="Museo Slab 500" panose="02000000000000000000" pitchFamily="50" charset="0"/>
              </a:rPr>
              <a:t>Who Develops the READ plan?</a:t>
            </a:r>
          </a:p>
        </p:txBody>
      </p:sp>
      <p:sp>
        <p:nvSpPr>
          <p:cNvPr id="592" name="Google Shape;592;g7ad2debbc2_0_12"/>
          <p:cNvSpPr txBox="1">
            <a:spLocks noGrp="1"/>
          </p:cNvSpPr>
          <p:nvPr>
            <p:ph type="body" idx="4294967295"/>
          </p:nvPr>
        </p:nvSpPr>
        <p:spPr>
          <a:xfrm>
            <a:off x="628650" y="1887769"/>
            <a:ext cx="7886700" cy="4351338"/>
          </a:xfrm>
          <a:prstGeom prst="rect">
            <a:avLst/>
          </a:prstGeom>
        </p:spPr>
        <p:style>
          <a:lnRef idx="2">
            <a:schemeClr val="accent5"/>
          </a:lnRef>
          <a:fillRef idx="1">
            <a:schemeClr val="lt1"/>
          </a:fillRef>
          <a:effectRef idx="0">
            <a:schemeClr val="accent5"/>
          </a:effectRef>
          <a:fontRef idx="minor">
            <a:schemeClr val="dk1"/>
          </a:fontRef>
        </p:style>
        <p:txBody>
          <a:bodyPr spcFirstLastPara="1" vert="horz" wrap="square" lIns="0" tIns="0" rIns="0" bIns="0" rtlCol="0" anchor="t" anchorCtr="0">
            <a:noAutofit/>
          </a:bodyPr>
          <a:lstStyle/>
          <a:p>
            <a:pPr indent="-323850">
              <a:buSzPts val="3200"/>
            </a:pPr>
            <a:r>
              <a:rPr lang="en-US" sz="2400"/>
              <a:t>A teacher or other skilled school professional that the local education provider may choose to select</a:t>
            </a:r>
            <a:endParaRPr sz="2400"/>
          </a:p>
          <a:p>
            <a:pPr indent="-323850">
              <a:spcBef>
                <a:spcPts val="450"/>
              </a:spcBef>
              <a:buSzPts val="3200"/>
            </a:pPr>
            <a:r>
              <a:rPr lang="en-US" sz="2400"/>
              <a:t>Parent or guardian</a:t>
            </a:r>
            <a:endParaRPr sz="2400"/>
          </a:p>
          <a:p>
            <a:pPr indent="-323850">
              <a:spcBef>
                <a:spcPts val="450"/>
              </a:spcBef>
              <a:buSzPts val="3200"/>
            </a:pPr>
            <a:r>
              <a:rPr lang="en-US" sz="2400"/>
              <a:t>Additional support staff if needed            </a:t>
            </a:r>
          </a:p>
          <a:p>
            <a:pPr marL="0" indent="0">
              <a:spcBef>
                <a:spcPts val="450"/>
              </a:spcBef>
              <a:buSzPts val="3200"/>
              <a:buNone/>
            </a:pPr>
            <a:r>
              <a:rPr lang="en-US" sz="1950"/>
              <a:t>    (e.g., ELL teachers, mental health provider, etc.)</a:t>
            </a:r>
          </a:p>
        </p:txBody>
      </p:sp>
      <p:pic>
        <p:nvPicPr>
          <p:cNvPr id="593" name="Google Shape;593;g7ad2debbc2_0_1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992538" y="3319196"/>
            <a:ext cx="2310525" cy="2670075"/>
          </a:xfrm>
          <a:prstGeom prst="flowChartAlternateProcess">
            <a:avLst/>
          </a:prstGeom>
          <a:noFill/>
          <a:ln>
            <a:noFill/>
          </a:ln>
          <a:effectLst>
            <a:softEdge rad="63500"/>
          </a:effectLst>
        </p:spPr>
      </p:pic>
    </p:spTree>
    <p:extLst>
      <p:ext uri="{BB962C8B-B14F-4D97-AF65-F5344CB8AC3E}">
        <p14:creationId xmlns:p14="http://schemas.microsoft.com/office/powerpoint/2010/main" val="5014881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11" name="Google Shape;742;g1029f78246c_0_73">
            <a:extLst>
              <a:ext uri="{FF2B5EF4-FFF2-40B4-BE49-F238E27FC236}">
                <a16:creationId xmlns:a16="http://schemas.microsoft.com/office/drawing/2014/main" id="{D9D8B31A-1F75-D2E7-7E58-4A26F67DF08C}"/>
              </a:ext>
            </a:extLst>
          </p:cNvPr>
          <p:cNvSpPr txBox="1">
            <a:spLocks noGrp="1"/>
          </p:cNvSpPr>
          <p:nvPr>
            <p:ph type="title" idx="4294967295"/>
          </p:nvPr>
        </p:nvSpPr>
        <p:spPr>
          <a:xfrm>
            <a:off x="287473" y="443711"/>
            <a:ext cx="6122478" cy="39532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600"/>
              <a:buFont typeface="Roboto Slab"/>
              <a:buNone/>
              <a:defRPr sz="3600" b="0" i="0" u="none" strike="noStrike" cap="none">
                <a:solidFill>
                  <a:schemeClr val="lt1"/>
                </a:solidFill>
                <a:latin typeface="Roboto Slab"/>
                <a:ea typeface="Roboto Slab"/>
                <a:cs typeface="Roboto Slab"/>
                <a:sym typeface="Roboto Slab"/>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lt1"/>
              </a:buClr>
              <a:buSzPts val="3600"/>
              <a:buFont typeface="Roboto Slab"/>
              <a:buNone/>
              <a:tabLst/>
              <a:defRPr/>
            </a:pPr>
            <a:r>
              <a:rPr kumimoji="0" lang="en-US" sz="3000" b="0" i="0" u="none" strike="noStrike" kern="0" cap="none" spc="0" normalizeH="0" baseline="0" noProof="0" dirty="0">
                <a:ln>
                  <a:noFill/>
                </a:ln>
                <a:solidFill>
                  <a:schemeClr val="bg1"/>
                </a:solidFill>
                <a:effectLst/>
                <a:uLnTx/>
                <a:uFillTx/>
                <a:latin typeface="Museo Slab 500"/>
                <a:ea typeface="Roboto Slab"/>
                <a:cs typeface="Roboto Slab"/>
                <a:sym typeface="Roboto Slab"/>
              </a:rPr>
              <a:t>Required Components</a:t>
            </a:r>
            <a:endParaRPr kumimoji="0" lang="en-US" sz="3000" b="0" i="0" u="none" strike="noStrike" kern="0" cap="none" spc="0" normalizeH="0" baseline="0" noProof="0" dirty="0">
              <a:ln>
                <a:noFill/>
              </a:ln>
              <a:solidFill>
                <a:schemeClr val="bg1"/>
              </a:solidFill>
              <a:effectLst/>
              <a:uLnTx/>
              <a:uFillTx/>
              <a:latin typeface="Roboto Slab"/>
              <a:ea typeface="Roboto Slab"/>
              <a:cs typeface="Roboto Slab"/>
              <a:sym typeface="Roboto Slab"/>
            </a:endParaRPr>
          </a:p>
        </p:txBody>
      </p:sp>
      <p:sp>
        <p:nvSpPr>
          <p:cNvPr id="3" name="TextBox 2">
            <a:extLst>
              <a:ext uri="{FF2B5EF4-FFF2-40B4-BE49-F238E27FC236}">
                <a16:creationId xmlns:a16="http://schemas.microsoft.com/office/drawing/2014/main" id="{242141A2-1424-41DA-9831-9C4F97B60705}"/>
              </a:ext>
            </a:extLst>
          </p:cNvPr>
          <p:cNvSpPr txBox="1"/>
          <p:nvPr/>
        </p:nvSpPr>
        <p:spPr>
          <a:xfrm>
            <a:off x="287473" y="1565478"/>
            <a:ext cx="6025118" cy="403957"/>
          </a:xfrm>
          <a:prstGeom prst="rect">
            <a:avLst/>
          </a:prstGeom>
          <a:solidFill>
            <a:schemeClr val="bg1"/>
          </a:solidFill>
          <a:ln w="12700">
            <a:solidFill>
              <a:schemeClr val="tx2"/>
            </a:solidFill>
          </a:ln>
          <a:effectLst>
            <a:outerShdw blurRad="50800" dist="38100" dir="2700000" algn="tl" rotWithShape="0">
              <a:prstClr val="black">
                <a:alpha val="40000"/>
              </a:prstClr>
            </a:outerShdw>
          </a:effectLst>
        </p:spPr>
        <p:txBody>
          <a:bodyPr wrap="square" rtlCol="0">
            <a:spAutoFit/>
          </a:bodyPr>
          <a:lstStyle/>
          <a:p>
            <a:r>
              <a:rPr lang="en-US" sz="2025">
                <a:solidFill>
                  <a:srgbClr val="7C98AC"/>
                </a:solidFill>
                <a:latin typeface="+mj-lt"/>
                <a:cs typeface="Calibri" panose="020F0502020204030204" pitchFamily="34" charset="0"/>
              </a:rPr>
              <a:t>Each READ plan must include, at a minimum:</a:t>
            </a:r>
          </a:p>
        </p:txBody>
      </p:sp>
      <p:sp>
        <p:nvSpPr>
          <p:cNvPr id="20" name="TextBox 19">
            <a:extLst>
              <a:ext uri="{FF2B5EF4-FFF2-40B4-BE49-F238E27FC236}">
                <a16:creationId xmlns:a16="http://schemas.microsoft.com/office/drawing/2014/main" id="{8537A8FE-7432-4462-872A-F8143963ED59}"/>
              </a:ext>
            </a:extLst>
          </p:cNvPr>
          <p:cNvSpPr txBox="1"/>
          <p:nvPr/>
        </p:nvSpPr>
        <p:spPr>
          <a:xfrm>
            <a:off x="287472" y="2055068"/>
            <a:ext cx="8399327" cy="4221669"/>
          </a:xfrm>
          <a:prstGeom prst="rect">
            <a:avLst/>
          </a:prstGeom>
          <a:noFill/>
        </p:spPr>
        <p:txBody>
          <a:bodyPr wrap="square" rtlCol="0">
            <a:spAutoFit/>
          </a:bodyPr>
          <a:lstStyle/>
          <a:p>
            <a:pPr marL="192881" indent="-192881">
              <a:lnSpc>
                <a:spcPct val="150000"/>
              </a:lnSpc>
              <a:buClr>
                <a:schemeClr val="tx1"/>
              </a:buClr>
              <a:buFont typeface="Arial" panose="020B0604020202020204" pitchFamily="34" charset="0"/>
              <a:buChar char="•"/>
            </a:pPr>
            <a:r>
              <a:rPr lang="en-US" sz="2000">
                <a:latin typeface="Calibri Light" panose="020F0302020204030204" pitchFamily="34" charset="0"/>
                <a:cs typeface="Calibri Light" panose="020F0302020204030204" pitchFamily="34" charset="0"/>
              </a:rPr>
              <a:t>The student’s specific, diagnosed reading skill deficiencies </a:t>
            </a:r>
          </a:p>
          <a:p>
            <a:pPr marL="192881" indent="-192881">
              <a:lnSpc>
                <a:spcPct val="150000"/>
              </a:lnSpc>
              <a:buClr>
                <a:schemeClr val="tx1"/>
              </a:buClr>
              <a:buFont typeface="Arial" panose="020B0604020202020204" pitchFamily="34" charset="0"/>
              <a:buChar char="•"/>
            </a:pPr>
            <a:r>
              <a:rPr lang="en-US" sz="2000">
                <a:latin typeface="Calibri Light" panose="020F0302020204030204" pitchFamily="34" charset="0"/>
                <a:cs typeface="Calibri Light" panose="020F0302020204030204" pitchFamily="34" charset="0"/>
              </a:rPr>
              <a:t>Goals and objectives for the student’s targeted growth </a:t>
            </a:r>
          </a:p>
          <a:p>
            <a:pPr marL="192881" indent="-192881">
              <a:spcBef>
                <a:spcPts val="450"/>
              </a:spcBef>
              <a:buClr>
                <a:schemeClr val="tx1"/>
              </a:buClr>
              <a:buFont typeface="Arial" panose="020B0604020202020204" pitchFamily="34" charset="0"/>
              <a:buChar char="•"/>
            </a:pPr>
            <a:r>
              <a:rPr lang="en-US" sz="2000">
                <a:latin typeface="Calibri Light" panose="020F0302020204030204" pitchFamily="34" charset="0"/>
                <a:cs typeface="Calibri Light" panose="020F0302020204030204" pitchFamily="34" charset="0"/>
              </a:rPr>
              <a:t>The type(s) of additional instructional services and interventions the student will receive in reading</a:t>
            </a:r>
          </a:p>
          <a:p>
            <a:pPr marL="192881" indent="-192881">
              <a:lnSpc>
                <a:spcPct val="150000"/>
              </a:lnSpc>
              <a:buClr>
                <a:schemeClr val="tx1"/>
              </a:buClr>
              <a:buFont typeface="Arial" panose="020B0604020202020204" pitchFamily="34" charset="0"/>
              <a:buChar char="•"/>
            </a:pPr>
            <a:r>
              <a:rPr lang="en-US" sz="2000">
                <a:latin typeface="Calibri Light" panose="020F0302020204030204" pitchFamily="34" charset="0"/>
                <a:cs typeface="Calibri Light" panose="020F0302020204030204" pitchFamily="34" charset="0"/>
              </a:rPr>
              <a:t>The scientifically and evidence-based reading instructional programming the teacher will use for reading instruction and interventions</a:t>
            </a:r>
          </a:p>
          <a:p>
            <a:pPr marL="192881" indent="-192881">
              <a:lnSpc>
                <a:spcPct val="150000"/>
              </a:lnSpc>
              <a:buClr>
                <a:schemeClr val="tx1"/>
              </a:buClr>
              <a:buFont typeface="Arial" panose="020B0604020202020204" pitchFamily="34" charset="0"/>
              <a:buChar char="•"/>
            </a:pPr>
            <a:r>
              <a:rPr lang="en-US" sz="2000">
                <a:latin typeface="Calibri Light" panose="020F0302020204030204" pitchFamily="34" charset="0"/>
                <a:cs typeface="Calibri Light" panose="020F0302020204030204" pitchFamily="34" charset="0"/>
              </a:rPr>
              <a:t>How the child’s progress will be monitored and evaluated</a:t>
            </a:r>
          </a:p>
          <a:p>
            <a:pPr marL="192881" indent="-192881">
              <a:lnSpc>
                <a:spcPct val="150000"/>
              </a:lnSpc>
              <a:buClr>
                <a:schemeClr val="tx1"/>
              </a:buClr>
              <a:buFont typeface="Arial" panose="020B0604020202020204" pitchFamily="34" charset="0"/>
              <a:buChar char="•"/>
            </a:pPr>
            <a:r>
              <a:rPr lang="en-US" sz="2000">
                <a:latin typeface="Calibri Light" panose="020F0302020204030204" pitchFamily="34" charset="0"/>
                <a:cs typeface="Calibri Light" panose="020F0302020204030204" pitchFamily="34" charset="0"/>
              </a:rPr>
              <a:t>Strategies parents are encouraged to use to assist</a:t>
            </a:r>
          </a:p>
          <a:p>
            <a:pPr marL="192881" indent="-192881">
              <a:spcBef>
                <a:spcPts val="450"/>
              </a:spcBef>
              <a:buClr>
                <a:schemeClr val="tx1"/>
              </a:buClr>
              <a:buFont typeface="Arial" panose="020B0604020202020204" pitchFamily="34" charset="0"/>
              <a:buChar char="•"/>
            </a:pPr>
            <a:r>
              <a:rPr lang="en-US" sz="2000">
                <a:latin typeface="Calibri Light" panose="020F0302020204030204" pitchFamily="34" charset="0"/>
                <a:cs typeface="Calibri Light" panose="020F0302020204030204" pitchFamily="34" charset="0"/>
              </a:rPr>
              <a:t>Any additional services the teacher deems available and appropriate to accelerate the student’s reading skill development</a:t>
            </a:r>
          </a:p>
        </p:txBody>
      </p:sp>
    </p:spTree>
    <p:custDataLst>
      <p:tags r:id="rId1"/>
    </p:custDataLst>
    <p:extLst>
      <p:ext uri="{BB962C8B-B14F-4D97-AF65-F5344CB8AC3E}">
        <p14:creationId xmlns:p14="http://schemas.microsoft.com/office/powerpoint/2010/main" val="1173271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12F6C49-21F1-9FF3-4447-DD7A29BF0FB7}"/>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679" name="Google Shape;679;g638cf3cddf_2_133"/>
          <p:cNvSpPr txBox="1">
            <a:spLocks noGrp="1"/>
          </p:cNvSpPr>
          <p:nvPr>
            <p:ph type="title"/>
          </p:nvPr>
        </p:nvSpPr>
        <p:spPr>
          <a:xfrm>
            <a:off x="321451" y="337351"/>
            <a:ext cx="6700800" cy="527100"/>
          </a:xfrm>
          <a:prstGeom prst="rect">
            <a:avLst/>
          </a:prstGeom>
          <a:noFill/>
          <a:ln>
            <a:noFill/>
          </a:ln>
        </p:spPr>
        <p:txBody>
          <a:bodyPr spcFirstLastPara="1" vert="horz" wrap="square" lIns="0" tIns="0" rIns="0" bIns="0" rtlCol="0" anchor="t" anchorCtr="0">
            <a:noAutofit/>
          </a:bodyPr>
          <a:lstStyle/>
          <a:p>
            <a:r>
              <a:rPr lang="en-US" sz="3000">
                <a:solidFill>
                  <a:schemeClr val="bg1"/>
                </a:solidFill>
                <a:latin typeface="Museo Slab 500" panose="02000000000000000000" pitchFamily="50" charset="0"/>
                <a:ea typeface="Roboto Slab"/>
                <a:cs typeface="Roboto Slab"/>
                <a:sym typeface="Roboto Slab"/>
                <a:extLst>
                  <a:ext uri="http://customooxmlschemas.google.com/">
                    <go:slidesCustomData xmlns=""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
                  </a:ext>
                </a:extLst>
              </a:rPr>
              <a:t>Communication with Families</a:t>
            </a:r>
            <a:br>
              <a:rPr lang="en-US" sz="3000" b="1">
                <a:solidFill>
                  <a:schemeClr val="accent1">
                    <a:lumMod val="75000"/>
                  </a:schemeClr>
                </a:solidFill>
                <a:latin typeface="Museo Slab 500" panose="02000000000000000000" pitchFamily="50" charset="0"/>
                <a:ea typeface="Roboto Slab"/>
                <a:cs typeface="Roboto Slab"/>
                <a:sym typeface="Roboto Slab"/>
                <a:extLst>
                  <a:ext uri="http://customooxmlschemas.google.com/">
                    <go:slidesCustomData xmlns=""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
                  </a:ext>
                </a:extLst>
              </a:rPr>
            </a:br>
            <a:r>
              <a:rPr lang="en-US" sz="1800">
                <a:solidFill>
                  <a:schemeClr val="bg1"/>
                </a:solidFill>
                <a:latin typeface="Museo Slab 500" panose="02000000000000000000" pitchFamily="50" charset="0"/>
                <a:ea typeface="Roboto Slab"/>
                <a:cs typeface="Roboto Slab"/>
                <a:sym typeface="Roboto Slab"/>
                <a:extLst>
                  <a:ext uri="http://customooxmlschemas.google.com/">
                    <go:slidesCustomData xmlns=""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
                  </a:ext>
                </a:extLst>
              </a:rPr>
              <a:t>School</a:t>
            </a:r>
            <a:r>
              <a:rPr lang="en-US" sz="1800" b="1">
                <a:solidFill>
                  <a:schemeClr val="bg1"/>
                </a:solidFill>
                <a:latin typeface="Museo Slab 500" panose="02000000000000000000" pitchFamily="50" charset="0"/>
                <a:ea typeface="Roboto Slab"/>
                <a:cs typeface="Roboto Slab"/>
                <a:sym typeface="Roboto Slab"/>
                <a:extLst>
                  <a:ext uri="http://customooxmlschemas.google.com/">
                    <go:slidesCustomData xmlns=""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
                  </a:ext>
                </a:extLst>
              </a:rPr>
              <a:t> </a:t>
            </a:r>
            <a:r>
              <a:rPr lang="en-US" sz="1800">
                <a:solidFill>
                  <a:schemeClr val="bg1"/>
                </a:solidFill>
                <a:latin typeface="Museo Slab 500" panose="02000000000000000000" pitchFamily="50" charset="0"/>
                <a:ea typeface="Roboto Slab"/>
                <a:cs typeface="Roboto Slab"/>
                <a:sym typeface="Roboto Slab"/>
                <a:extLst>
                  <a:ext uri="http://customooxmlschemas.google.com/">
                    <go:slidesCustomData xmlns=""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
                  </a:ext>
                </a:extLst>
              </a:rPr>
              <a:t>Responsibilities</a:t>
            </a:r>
            <a:endParaRPr lang="en-US" sz="1800">
              <a:solidFill>
                <a:schemeClr val="bg1"/>
              </a:solidFill>
              <a:latin typeface="Museo Slab 500" panose="02000000000000000000" pitchFamily="50" charset="0"/>
              <a:ea typeface="Roboto Slab"/>
              <a:cs typeface="Roboto Slab"/>
              <a:sym typeface="Roboto Slab"/>
            </a:endParaRPr>
          </a:p>
        </p:txBody>
      </p:sp>
      <p:sp>
        <p:nvSpPr>
          <p:cNvPr id="3" name="TextBox 2">
            <a:extLst>
              <a:ext uri="{FF2B5EF4-FFF2-40B4-BE49-F238E27FC236}">
                <a16:creationId xmlns:a16="http://schemas.microsoft.com/office/drawing/2014/main" id="{242141A2-1424-41DA-9831-9C4F97B60705}"/>
              </a:ext>
            </a:extLst>
          </p:cNvPr>
          <p:cNvSpPr txBox="1"/>
          <p:nvPr/>
        </p:nvSpPr>
        <p:spPr>
          <a:xfrm>
            <a:off x="1910664" y="2371642"/>
            <a:ext cx="6607969" cy="438581"/>
          </a:xfrm>
          <a:prstGeom prst="rect">
            <a:avLst/>
          </a:prstGeom>
          <a:noFill/>
        </p:spPr>
        <p:txBody>
          <a:bodyPr wrap="square" lIns="68580" tIns="34290" rIns="68580" bIns="34290" rtlCol="0" anchor="t">
            <a:spAutoFit/>
          </a:bodyPr>
          <a:lstStyle/>
          <a:p>
            <a:r>
              <a:rPr lang="en-US" sz="2400">
                <a:solidFill>
                  <a:srgbClr val="754866"/>
                </a:solidFill>
                <a:latin typeface="Calibri"/>
                <a:cs typeface="Calibri"/>
              </a:rPr>
              <a:t>The READ Act requires schools to:</a:t>
            </a:r>
          </a:p>
        </p:txBody>
      </p:sp>
      <p:sp>
        <p:nvSpPr>
          <p:cNvPr id="10" name="TextBox 9">
            <a:extLst>
              <a:ext uri="{FF2B5EF4-FFF2-40B4-BE49-F238E27FC236}">
                <a16:creationId xmlns:a16="http://schemas.microsoft.com/office/drawing/2014/main" id="{5A76593C-82F6-4034-A7DC-7E4D6D05C743}"/>
              </a:ext>
            </a:extLst>
          </p:cNvPr>
          <p:cNvSpPr txBox="1"/>
          <p:nvPr/>
        </p:nvSpPr>
        <p:spPr>
          <a:xfrm>
            <a:off x="1910664" y="2980914"/>
            <a:ext cx="6742751" cy="2519296"/>
          </a:xfrm>
          <a:prstGeom prst="rect">
            <a:avLst/>
          </a:prstGeom>
          <a:noFill/>
        </p:spPr>
        <p:txBody>
          <a:bodyPr wrap="square" rtlCol="0">
            <a:spAutoFit/>
          </a:bodyPr>
          <a:lstStyle/>
          <a:p>
            <a:pPr marL="257175" indent="-257175">
              <a:lnSpc>
                <a:spcPct val="150000"/>
              </a:lnSpc>
              <a:buClr>
                <a:schemeClr val="accent1">
                  <a:lumMod val="50000"/>
                </a:schemeClr>
              </a:buClr>
              <a:buFont typeface="Arial" panose="020B0604020202020204" pitchFamily="34" charset="0"/>
              <a:buChar char="•"/>
            </a:pPr>
            <a:r>
              <a:rPr lang="en-US" sz="1800">
                <a:latin typeface="+mn-lt"/>
                <a:cs typeface="Calibri Light" panose="020F0302020204030204" pitchFamily="34" charset="0"/>
              </a:rPr>
              <a:t>Collaborate with parents to create READ plan together</a:t>
            </a:r>
          </a:p>
          <a:p>
            <a:pPr marL="257175" indent="-257175">
              <a:lnSpc>
                <a:spcPct val="150000"/>
              </a:lnSpc>
              <a:buClr>
                <a:schemeClr val="accent1">
                  <a:lumMod val="50000"/>
                </a:schemeClr>
              </a:buClr>
              <a:buFont typeface="Arial" panose="020B0604020202020204" pitchFamily="34" charset="0"/>
              <a:buChar char="•"/>
            </a:pPr>
            <a:r>
              <a:rPr lang="en-US" sz="1800">
                <a:latin typeface="+mn-lt"/>
                <a:cs typeface="Calibri Light" panose="020F0302020204030204" pitchFamily="34" charset="0"/>
              </a:rPr>
              <a:t>Discuss the student’s specific reading needs</a:t>
            </a:r>
          </a:p>
          <a:p>
            <a:pPr marL="257175" indent="-257175">
              <a:lnSpc>
                <a:spcPct val="150000"/>
              </a:lnSpc>
              <a:buClr>
                <a:schemeClr val="accent1">
                  <a:lumMod val="50000"/>
                </a:schemeClr>
              </a:buClr>
              <a:buFont typeface="Arial" panose="020B0604020202020204" pitchFamily="34" charset="0"/>
              <a:buChar char="•"/>
            </a:pPr>
            <a:r>
              <a:rPr lang="en-US" sz="1800">
                <a:latin typeface="+mn-lt"/>
                <a:cs typeface="Calibri Light" panose="020F0302020204030204" pitchFamily="34" charset="0"/>
              </a:rPr>
              <a:t>Communicate ongoing, regular progress updates for parents</a:t>
            </a:r>
          </a:p>
          <a:p>
            <a:pPr marL="257175" indent="-257175">
              <a:lnSpc>
                <a:spcPct val="150000"/>
              </a:lnSpc>
              <a:buClr>
                <a:schemeClr val="accent1">
                  <a:lumMod val="50000"/>
                </a:schemeClr>
              </a:buClr>
              <a:buFont typeface="Arial" panose="020B0604020202020204" pitchFamily="34" charset="0"/>
              <a:buChar char="•"/>
            </a:pPr>
            <a:r>
              <a:rPr lang="en-US" sz="1800">
                <a:latin typeface="+mn-lt"/>
                <a:cs typeface="Calibri Light" panose="020F0302020204030204" pitchFamily="34" charset="0"/>
              </a:rPr>
              <a:t>Ensure parent understanding of information</a:t>
            </a:r>
          </a:p>
          <a:p>
            <a:pPr marL="257175" indent="-257175">
              <a:lnSpc>
                <a:spcPct val="150000"/>
              </a:lnSpc>
              <a:buClr>
                <a:schemeClr val="accent1">
                  <a:lumMod val="50000"/>
                </a:schemeClr>
              </a:buClr>
              <a:buFont typeface="Arial" panose="020B0604020202020204" pitchFamily="34" charset="0"/>
              <a:buChar char="•"/>
            </a:pPr>
            <a:r>
              <a:rPr lang="en-US" sz="1800">
                <a:latin typeface="+mn-lt"/>
                <a:cs typeface="Calibri Light" panose="020F0302020204030204" pitchFamily="34" charset="0"/>
              </a:rPr>
              <a:t>Share the READ plan interventions that address the child’s needs</a:t>
            </a:r>
          </a:p>
          <a:p>
            <a:pPr marL="257175" indent="-257175">
              <a:lnSpc>
                <a:spcPct val="150000"/>
              </a:lnSpc>
              <a:buClr>
                <a:schemeClr val="accent1">
                  <a:lumMod val="50000"/>
                </a:schemeClr>
              </a:buClr>
              <a:buFont typeface="Arial" panose="020B0604020202020204" pitchFamily="34" charset="0"/>
              <a:buChar char="•"/>
            </a:pPr>
            <a:r>
              <a:rPr lang="en-US" sz="1800">
                <a:latin typeface="+mn-lt"/>
                <a:cs typeface="Calibri Light" panose="020F0302020204030204" pitchFamily="34" charset="0"/>
              </a:rPr>
              <a:t>Discuss how parents play a central support role</a:t>
            </a:r>
          </a:p>
        </p:txBody>
      </p:sp>
      <p:grpSp>
        <p:nvGrpSpPr>
          <p:cNvPr id="8" name="Group 7">
            <a:extLst>
              <a:ext uri="{FF2B5EF4-FFF2-40B4-BE49-F238E27FC236}">
                <a16:creationId xmlns:a16="http://schemas.microsoft.com/office/drawing/2014/main" id="{48B2E368-EFA3-46B3-B7CD-C726600DB9D2}"/>
              </a:ext>
              <a:ext uri="{C183D7F6-B498-43B3-948B-1728B52AA6E4}">
                <adec:decorative xmlns:adec="http://schemas.microsoft.com/office/drawing/2017/decorative" val="1"/>
              </a:ext>
            </a:extLst>
          </p:cNvPr>
          <p:cNvGrpSpPr/>
          <p:nvPr/>
        </p:nvGrpSpPr>
        <p:grpSpPr>
          <a:xfrm>
            <a:off x="750278" y="2230641"/>
            <a:ext cx="796291" cy="779960"/>
            <a:chOff x="1365476" y="2383967"/>
            <a:chExt cx="1122950" cy="1122950"/>
          </a:xfrm>
        </p:grpSpPr>
        <p:sp>
          <p:nvSpPr>
            <p:cNvPr id="13" name="Oval 12">
              <a:extLst>
                <a:ext uri="{FF2B5EF4-FFF2-40B4-BE49-F238E27FC236}">
                  <a16:creationId xmlns:a16="http://schemas.microsoft.com/office/drawing/2014/main" id="{BC2B58CA-2EF1-4A54-ABF3-132FB41D5D16}"/>
                </a:ext>
              </a:extLst>
            </p:cNvPr>
            <p:cNvSpPr/>
            <p:nvPr/>
          </p:nvSpPr>
          <p:spPr>
            <a:xfrm>
              <a:off x="1365476" y="2383967"/>
              <a:ext cx="1122950" cy="1122950"/>
            </a:xfrm>
            <a:prstGeom prst="ellipse">
              <a:avLst/>
            </a:prstGeom>
            <a:solidFill>
              <a:schemeClr val="bg1"/>
            </a:solidFill>
            <a:ln>
              <a:solidFill>
                <a:srgbClr val="7548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pic>
          <p:nvPicPr>
            <p:cNvPr id="14" name="Graphic 13" descr="Chat outline">
              <a:extLst>
                <a:ext uri="{FF2B5EF4-FFF2-40B4-BE49-F238E27FC236}">
                  <a16:creationId xmlns:a16="http://schemas.microsoft.com/office/drawing/2014/main" id="{4ECFD5C0-DDFE-4950-B79F-D6D044017C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61802" y="2490041"/>
              <a:ext cx="914400" cy="914400"/>
            </a:xfrm>
            <a:prstGeom prst="rect">
              <a:avLst/>
            </a:prstGeom>
          </p:spPr>
        </p:pic>
      </p:grpSp>
    </p:spTree>
    <p:extLst>
      <p:ext uri="{BB962C8B-B14F-4D97-AF65-F5344CB8AC3E}">
        <p14:creationId xmlns:p14="http://schemas.microsoft.com/office/powerpoint/2010/main" val="2089883105"/>
      </p:ext>
    </p:extLst>
  </p:cSld>
  <p:clrMapOvr>
    <a:masterClrMapping/>
  </p:clrMapOvr>
  <p:transition spd="slow" advTm="3625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B31DCC9-A04A-DF9A-2A9C-D37B412C5DD6}"/>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679" name="Google Shape;679;g638cf3cddf_2_133"/>
          <p:cNvSpPr txBox="1">
            <a:spLocks noGrp="1"/>
          </p:cNvSpPr>
          <p:nvPr>
            <p:ph type="title"/>
          </p:nvPr>
        </p:nvSpPr>
        <p:spPr>
          <a:xfrm>
            <a:off x="231946" y="306460"/>
            <a:ext cx="6794495" cy="527100"/>
          </a:xfrm>
          <a:prstGeom prst="rect">
            <a:avLst/>
          </a:prstGeom>
          <a:noFill/>
          <a:ln>
            <a:noFill/>
          </a:ln>
        </p:spPr>
        <p:txBody>
          <a:bodyPr spcFirstLastPara="1" vert="horz" wrap="square" lIns="0" tIns="0" rIns="0" bIns="0" rtlCol="0" anchor="t" anchorCtr="0">
            <a:noAutofit/>
          </a:bodyPr>
          <a:lstStyle/>
          <a:p>
            <a:pPr>
              <a:buSzPts val="2600"/>
            </a:pPr>
            <a:r>
              <a:rPr lang="en-US" sz="3000" b="0">
                <a:solidFill>
                  <a:schemeClr val="bg1"/>
                </a:solidFill>
                <a:ea typeface="Roboto Slab"/>
                <a:cs typeface="Roboto Slab"/>
                <a:sym typeface="Roboto Sla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3"/>
                  </a:ext>
                </a:extLst>
              </a:rPr>
              <a:t>Considerations for English Language Learners</a:t>
            </a:r>
            <a:endParaRPr lang="en-US" sz="3000" b="0">
              <a:solidFill>
                <a:schemeClr val="bg1"/>
              </a:solidFill>
              <a:ea typeface="Roboto Slab"/>
              <a:cs typeface="Roboto Slab"/>
              <a:sym typeface="Roboto Slab"/>
            </a:endParaRPr>
          </a:p>
        </p:txBody>
      </p:sp>
      <p:sp>
        <p:nvSpPr>
          <p:cNvPr id="3" name="Text Placeholder 2">
            <a:extLst>
              <a:ext uri="{FF2B5EF4-FFF2-40B4-BE49-F238E27FC236}">
                <a16:creationId xmlns:a16="http://schemas.microsoft.com/office/drawing/2014/main" id="{C7EB9DB0-842E-466E-9231-56898C7C6CE2}"/>
              </a:ext>
            </a:extLst>
          </p:cNvPr>
          <p:cNvSpPr>
            <a:spLocks noGrp="1"/>
          </p:cNvSpPr>
          <p:nvPr>
            <p:ph type="body" idx="4294967295"/>
          </p:nvPr>
        </p:nvSpPr>
        <p:spPr>
          <a:xfrm>
            <a:off x="590703" y="1960932"/>
            <a:ext cx="5983288" cy="3262312"/>
          </a:xfrm>
        </p:spPr>
        <p:txBody>
          <a:bodyPr vert="horz" lIns="68580" tIns="34290" rIns="68580" bIns="34290" rtlCol="0" anchor="t">
            <a:normAutofit lnSpcReduction="10000"/>
          </a:bodyPr>
          <a:lstStyle/>
          <a:p>
            <a:pPr marL="64294" indent="0">
              <a:lnSpc>
                <a:spcPct val="100000"/>
              </a:lnSpc>
              <a:buNone/>
            </a:pPr>
            <a:r>
              <a:rPr lang="en-US">
                <a:solidFill>
                  <a:srgbClr val="488BC9"/>
                </a:solidFill>
                <a:latin typeface="Calibri"/>
                <a:cs typeface="Calibri"/>
              </a:rPr>
              <a:t>The READ Plan Should Include:</a:t>
            </a:r>
          </a:p>
          <a:p>
            <a:pPr>
              <a:lnSpc>
                <a:spcPct val="110000"/>
              </a:lnSpc>
            </a:pPr>
            <a:r>
              <a:rPr lang="en-US" sz="1800">
                <a:latin typeface="Calibri" panose="020F0502020204030204" pitchFamily="34" charset="0"/>
                <a:ea typeface="Calibri" panose="020F0502020204030204" pitchFamily="34" charset="0"/>
                <a:cs typeface="Calibri" panose="020F0502020204030204" pitchFamily="34" charset="0"/>
              </a:rPr>
              <a:t>Reading goals and selected interventions should be developed with a student's English language proficiency level in mind</a:t>
            </a:r>
          </a:p>
          <a:p>
            <a:pPr>
              <a:lnSpc>
                <a:spcPct val="100000"/>
              </a:lnSpc>
            </a:pPr>
            <a:r>
              <a:rPr lang="en-US" sz="1800">
                <a:latin typeface="Calibri" panose="020F0502020204030204" pitchFamily="34" charset="0"/>
                <a:ea typeface="Calibri" panose="020F0502020204030204" pitchFamily="34" charset="0"/>
                <a:cs typeface="Calibri" panose="020F0502020204030204" pitchFamily="34" charset="0"/>
              </a:rPr>
              <a:t>The necessary instructional scaffolds to ensure language considerations are addressed while providing the intervention</a:t>
            </a:r>
          </a:p>
          <a:p>
            <a:pPr>
              <a:lnSpc>
                <a:spcPct val="110000"/>
              </a:lnSpc>
            </a:pPr>
            <a:r>
              <a:rPr lang="en-US" sz="1800">
                <a:latin typeface="Calibri" panose="020F0502020204030204" pitchFamily="34" charset="0"/>
                <a:ea typeface="Calibri" panose="020F0502020204030204" pitchFamily="34" charset="0"/>
                <a:cs typeface="Calibri" panose="020F0502020204030204" pitchFamily="34" charset="0"/>
              </a:rPr>
              <a:t>Information about a student’s home language literacy skills, if available, to help inform instruction</a:t>
            </a:r>
          </a:p>
          <a:p>
            <a:pPr marL="64294" indent="0">
              <a:lnSpc>
                <a:spcPct val="100000"/>
              </a:lnSpc>
              <a:buNone/>
            </a:pPr>
            <a:endParaRPr lang="en-US">
              <a:latin typeface="Calibri"/>
              <a:cs typeface="Calibri"/>
            </a:endParaRPr>
          </a:p>
        </p:txBody>
      </p:sp>
      <p:pic>
        <p:nvPicPr>
          <p:cNvPr id="4" name="Picture 3" descr="A picture containing a young student with a back pack smiling. &#10;&#10;">
            <a:extLst>
              <a:ext uri="{FF2B5EF4-FFF2-40B4-BE49-F238E27FC236}">
                <a16:creationId xmlns:a16="http://schemas.microsoft.com/office/drawing/2014/main" id="{32BE145E-550B-424F-A007-74D5FE982200}"/>
              </a:ext>
            </a:extLst>
          </p:cNvPr>
          <p:cNvPicPr>
            <a:picLocks noChangeAspect="1"/>
          </p:cNvPicPr>
          <p:nvPr/>
        </p:nvPicPr>
        <p:blipFill rotWithShape="1">
          <a:blip r:embed="rId3"/>
          <a:srcRect l="36431" t="12210" r="14644" b="14250"/>
          <a:stretch/>
        </p:blipFill>
        <p:spPr>
          <a:xfrm>
            <a:off x="5544624" y="2946615"/>
            <a:ext cx="3368557" cy="3911385"/>
          </a:xfrm>
          <a:prstGeom prst="rect">
            <a:avLst/>
          </a:prstGeom>
        </p:spPr>
      </p:pic>
    </p:spTree>
    <p:extLst>
      <p:ext uri="{BB962C8B-B14F-4D97-AF65-F5344CB8AC3E}">
        <p14:creationId xmlns:p14="http://schemas.microsoft.com/office/powerpoint/2010/main" val="2578036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4325D54-780C-CCC7-A4F0-C585D4F0B511}"/>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DC074A1-B1C3-1E58-16BD-593111DEC37D}"/>
              </a:ext>
            </a:extLst>
          </p:cNvPr>
          <p:cNvSpPr>
            <a:spLocks noGrp="1"/>
          </p:cNvSpPr>
          <p:nvPr>
            <p:ph type="title"/>
          </p:nvPr>
        </p:nvSpPr>
        <p:spPr>
          <a:xfrm>
            <a:off x="308610" y="987552"/>
            <a:ext cx="3364395" cy="1088136"/>
          </a:xfrm>
        </p:spPr>
        <p:txBody>
          <a:bodyPr vert="horz" lIns="91440" tIns="45720" rIns="91440" bIns="45720" rtlCol="0" anchor="b">
            <a:normAutofit fontScale="90000"/>
          </a:bodyPr>
          <a:lstStyle/>
          <a:p>
            <a:pPr>
              <a:spcBef>
                <a:spcPct val="0"/>
              </a:spcBef>
            </a:pPr>
            <a:r>
              <a:rPr lang="en-US" sz="2800" b="1" i="0" kern="1200" dirty="0">
                <a:solidFill>
                  <a:schemeClr val="tx1"/>
                </a:solidFill>
                <a:effectLst/>
                <a:latin typeface="+mj-lt"/>
                <a:ea typeface="+mj-ea"/>
                <a:cs typeface="+mj-cs"/>
              </a:rPr>
              <a:t>Support for Multilingual Learners</a:t>
            </a:r>
            <a:endParaRPr lang="en-US" sz="2800" kern="1200" dirty="0">
              <a:solidFill>
                <a:schemeClr val="tx1"/>
              </a:solidFill>
              <a:latin typeface="+mj-lt"/>
              <a:ea typeface="+mj-ea"/>
              <a:cs typeface="+mj-cs"/>
            </a:endParaRPr>
          </a:p>
        </p:txBody>
      </p:sp>
      <p:sp>
        <p:nvSpPr>
          <p:cNvPr id="13" name="Rectangle 12">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7773" y="45651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610" y="2286000"/>
            <a:ext cx="32918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 Placeholder 2">
            <a:extLst>
              <a:ext uri="{FF2B5EF4-FFF2-40B4-BE49-F238E27FC236}">
                <a16:creationId xmlns:a16="http://schemas.microsoft.com/office/drawing/2014/main" id="{BDF125F1-99AF-5F09-6909-7637CA656114}"/>
              </a:ext>
            </a:extLst>
          </p:cNvPr>
          <p:cNvSpPr txBox="1">
            <a:spLocks/>
          </p:cNvSpPr>
          <p:nvPr/>
        </p:nvSpPr>
        <p:spPr>
          <a:xfrm>
            <a:off x="308609" y="2514600"/>
            <a:ext cx="3672430" cy="3758184"/>
          </a:xfrm>
          <a:prstGeom prst="rect">
            <a:avLst/>
          </a:prstGeom>
        </p:spPr>
        <p:txBody>
          <a:bodyPr spcFirstLastPara="1" vert="horz" lIns="91440" tIns="45720" rIns="91440" bIns="45720" rtlCol="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spcAft>
                <a:spcPts val="600"/>
              </a:spcAft>
              <a:buClr>
                <a:srgbClr val="000000"/>
              </a:buClr>
              <a:buSzTx/>
              <a:buNone/>
              <a:defRPr/>
            </a:pPr>
            <a:r>
              <a:rPr lang="en-US" sz="2000" b="1" kern="1200">
                <a:solidFill>
                  <a:schemeClr val="tx1"/>
                </a:solidFill>
                <a:latin typeface="Calibri Light" panose="020F0302020204030204" pitchFamily="34" charset="0"/>
                <a:ea typeface="+mn-ea"/>
                <a:cs typeface="Calibri Light" panose="020F0302020204030204" pitchFamily="34" charset="0"/>
                <a:sym typeface="Arial"/>
              </a:rPr>
              <a:t>Lindsay Swanton, ELD Specialist &amp; ELPA Coordinator</a:t>
            </a:r>
          </a:p>
          <a:p>
            <a:pPr marL="0" indent="0">
              <a:spcBef>
                <a:spcPts val="0"/>
              </a:spcBef>
              <a:spcAft>
                <a:spcPts val="600"/>
              </a:spcAft>
              <a:buClr>
                <a:srgbClr val="000000"/>
              </a:buClr>
              <a:buSzTx/>
              <a:buNone/>
              <a:defRPr/>
            </a:pPr>
            <a:r>
              <a:rPr lang="en-US" sz="2000" kern="1200">
                <a:solidFill>
                  <a:schemeClr val="tx1"/>
                </a:solidFill>
                <a:latin typeface="Calibri Light" panose="020F0302020204030204" pitchFamily="34" charset="0"/>
                <a:ea typeface="+mn-ea"/>
                <a:cs typeface="Calibri Light" panose="020F0302020204030204" pitchFamily="34" charset="0"/>
                <a:sym typeface="Arial"/>
              </a:rPr>
              <a:t>Office of Culturally and Linguistically Diverse Education</a:t>
            </a:r>
          </a:p>
          <a:p>
            <a:pPr marL="0" indent="0">
              <a:spcBef>
                <a:spcPts val="0"/>
              </a:spcBef>
              <a:spcAft>
                <a:spcPts val="600"/>
              </a:spcAft>
              <a:buClr>
                <a:srgbClr val="000000"/>
              </a:buClr>
              <a:buSzTx/>
              <a:buNone/>
              <a:defRPr/>
            </a:pPr>
            <a:r>
              <a:rPr lang="en-US" sz="2000" kern="1200">
                <a:solidFill>
                  <a:schemeClr val="tx1"/>
                </a:solidFill>
                <a:latin typeface="Calibri Light" panose="020F0302020204030204" pitchFamily="34" charset="0"/>
                <a:ea typeface="+mn-ea"/>
                <a:cs typeface="Calibri Light" panose="020F0302020204030204" pitchFamily="34" charset="0"/>
                <a:sym typeface="Arial"/>
              </a:rPr>
              <a:t>Swanton_l@cde.state.co.us</a:t>
            </a:r>
          </a:p>
          <a:p>
            <a:pPr marL="0" indent="-228600">
              <a:spcBef>
                <a:spcPts val="0"/>
              </a:spcBef>
              <a:spcAft>
                <a:spcPts val="600"/>
              </a:spcAft>
              <a:buFont typeface="Arial" panose="020B0604020202020204" pitchFamily="34" charset="0"/>
              <a:buChar char="•"/>
            </a:pPr>
            <a:endParaRPr lang="en-US" sz="2000" kern="1200">
              <a:solidFill>
                <a:schemeClr val="tx1"/>
              </a:solidFill>
              <a:latin typeface="Calibri Light" panose="020F0302020204030204" pitchFamily="34" charset="0"/>
              <a:ea typeface="+mn-ea"/>
              <a:cs typeface="Calibri Light" panose="020F0302020204030204" pitchFamily="34" charset="0"/>
            </a:endParaRPr>
          </a:p>
          <a:p>
            <a:pPr marL="0" indent="0">
              <a:spcBef>
                <a:spcPts val="0"/>
              </a:spcBef>
              <a:spcAft>
                <a:spcPts val="600"/>
              </a:spcAft>
              <a:buNone/>
            </a:pPr>
            <a:r>
              <a:rPr lang="en-US" sz="2000" b="1" kern="1200">
                <a:solidFill>
                  <a:schemeClr val="tx1"/>
                </a:solidFill>
                <a:latin typeface="Calibri Light" panose="020F0302020204030204" pitchFamily="34" charset="0"/>
                <a:ea typeface="+mn-ea"/>
                <a:cs typeface="Calibri Light" panose="020F0302020204030204" pitchFamily="34" charset="0"/>
              </a:rPr>
              <a:t>Brie Johnson, EL Consultant</a:t>
            </a:r>
          </a:p>
          <a:p>
            <a:pPr marL="0" indent="0">
              <a:spcBef>
                <a:spcPts val="0"/>
              </a:spcBef>
              <a:spcAft>
                <a:spcPts val="600"/>
              </a:spcAft>
              <a:buNone/>
            </a:pPr>
            <a:r>
              <a:rPr lang="en-US" sz="2000" kern="1200">
                <a:solidFill>
                  <a:schemeClr val="tx1"/>
                </a:solidFill>
                <a:latin typeface="Calibri Light" panose="020F0302020204030204" pitchFamily="34" charset="0"/>
                <a:ea typeface="+mn-ea"/>
                <a:cs typeface="Calibri Light" panose="020F0302020204030204" pitchFamily="34" charset="0"/>
              </a:rPr>
              <a:t>Office of Elementary Literacy and School Readiness</a:t>
            </a:r>
          </a:p>
          <a:p>
            <a:pPr marL="0" indent="0">
              <a:spcBef>
                <a:spcPts val="0"/>
              </a:spcBef>
              <a:spcAft>
                <a:spcPts val="600"/>
              </a:spcAft>
              <a:buNone/>
            </a:pPr>
            <a:r>
              <a:rPr lang="en-US" sz="2000" kern="1200">
                <a:solidFill>
                  <a:schemeClr val="tx1"/>
                </a:solidFill>
                <a:latin typeface="Calibri Light" panose="020F0302020204030204" pitchFamily="34" charset="0"/>
                <a:ea typeface="+mn-ea"/>
                <a:cs typeface="Calibri Light" panose="020F0302020204030204" pitchFamily="34" charset="0"/>
              </a:rPr>
              <a:t>Johnson_b@cde.state.co.us</a:t>
            </a:r>
          </a:p>
        </p:txBody>
      </p:sp>
      <p:pic>
        <p:nvPicPr>
          <p:cNvPr id="6" name="Picture 5" descr="Two girls in pink outfits walking in a hallway">
            <a:extLst>
              <a:ext uri="{FF2B5EF4-FFF2-40B4-BE49-F238E27FC236}">
                <a16:creationId xmlns:a16="http://schemas.microsoft.com/office/drawing/2014/main" id="{186C2D15-CBD0-33D2-D0F6-2A35396899C2}"/>
              </a:ext>
            </a:extLst>
          </p:cNvPr>
          <p:cNvPicPr>
            <a:picLocks noChangeAspect="1"/>
          </p:cNvPicPr>
          <p:nvPr/>
        </p:nvPicPr>
        <p:blipFill>
          <a:blip r:embed="rId3"/>
          <a:srcRect l="26643" r="16894"/>
          <a:stretch/>
        </p:blipFill>
        <p:spPr>
          <a:xfrm>
            <a:off x="3981039" y="10"/>
            <a:ext cx="5162961"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pic>
        <p:nvPicPr>
          <p:cNvPr id="7" name="Picture 6" descr="Colorado Department of Education Logo">
            <a:extLst>
              <a:ext uri="{FF2B5EF4-FFF2-40B4-BE49-F238E27FC236}">
                <a16:creationId xmlns:a16="http://schemas.microsoft.com/office/drawing/2014/main" id="{1433D92E-3E54-F286-A8BE-B7C15E1FD9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2370" y="6147172"/>
            <a:ext cx="1468840" cy="569859"/>
          </a:xfrm>
          <a:prstGeom prst="rect">
            <a:avLst/>
          </a:prstGeom>
        </p:spPr>
      </p:pic>
    </p:spTree>
    <p:extLst>
      <p:ext uri="{BB962C8B-B14F-4D97-AF65-F5344CB8AC3E}">
        <p14:creationId xmlns:p14="http://schemas.microsoft.com/office/powerpoint/2010/main" val="38454266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977E82E-E992-C894-68F4-6ECC99EAAA6D}"/>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Neon Pink Question Mark">
            <a:extLst>
              <a:ext uri="{FF2B5EF4-FFF2-40B4-BE49-F238E27FC236}">
                <a16:creationId xmlns:a16="http://schemas.microsoft.com/office/drawing/2014/main" id="{B49E2EEB-9FDA-F1A5-ED68-ED97AA1969E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3617" r="11168" b="-1"/>
          <a:stretch/>
        </p:blipFill>
        <p:spPr>
          <a:xfrm>
            <a:off x="-2285" y="10"/>
            <a:ext cx="9143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A7F6F8-20AF-57C7-63E6-5CDB41874F3F}"/>
              </a:ext>
            </a:extLst>
          </p:cNvPr>
          <p:cNvSpPr txBox="1">
            <a:spLocks noGrp="1"/>
          </p:cNvSpPr>
          <p:nvPr>
            <p:ph type="title" idx="4294967295"/>
          </p:nvPr>
        </p:nvSpPr>
        <p:spPr>
          <a:xfrm>
            <a:off x="822960" y="325550"/>
            <a:ext cx="7543800" cy="3574778"/>
          </a:xfrm>
          <a:prstGeom prst="rect">
            <a:avLst/>
          </a:prstGeom>
          <a:noFill/>
          <a:ln>
            <a:noFill/>
            <a:prstDash/>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ctr" defTabSz="914400" rtl="0" eaLnBrk="1" fontAlgn="auto" latinLnBrk="0" hangingPunct="1">
              <a:lnSpc>
                <a:spcPct val="90000"/>
              </a:lnSpc>
              <a:spcBef>
                <a:spcPct val="0"/>
              </a:spcBef>
              <a:spcAft>
                <a:spcPts val="600"/>
              </a:spcAft>
              <a:buClr>
                <a:srgbClr val="000000"/>
              </a:buClr>
              <a:buSzTx/>
              <a:buFont typeface="Arial"/>
              <a:buNone/>
              <a:tabLst/>
              <a:defRPr/>
            </a:pPr>
            <a:r>
              <a:rPr kumimoji="0" lang="en-US" sz="4500" b="0" i="0" u="none" strike="noStrike" kern="1200" cap="none" spc="0" normalizeH="0" baseline="0" noProof="0" dirty="0">
                <a:ln>
                  <a:noFill/>
                </a:ln>
                <a:solidFill>
                  <a:srgbClr val="FFFFFF"/>
                </a:solidFill>
                <a:effectLst/>
                <a:uLnTx/>
                <a:uFillTx/>
                <a:latin typeface="+mj-lt"/>
                <a:ea typeface="+mj-ea"/>
                <a:cs typeface="+mj-cs"/>
                <a:sym typeface="Arial"/>
              </a:rPr>
              <a:t>Questions?</a:t>
            </a:r>
          </a:p>
        </p:txBody>
      </p:sp>
      <p:pic>
        <p:nvPicPr>
          <p:cNvPr id="5" name="Picture 4" descr="Colorado Department of Education Logo">
            <a:extLst>
              <a:ext uri="{FF2B5EF4-FFF2-40B4-BE49-F238E27FC236}">
                <a16:creationId xmlns:a16="http://schemas.microsoft.com/office/drawing/2014/main" id="{0277549B-ECE0-8231-722C-5ACFC0191B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2370" y="6147172"/>
            <a:ext cx="1468840" cy="569859"/>
          </a:xfrm>
          <a:prstGeom prst="rect">
            <a:avLst/>
          </a:prstGeom>
        </p:spPr>
      </p:pic>
    </p:spTree>
    <p:extLst>
      <p:ext uri="{BB962C8B-B14F-4D97-AF65-F5344CB8AC3E}">
        <p14:creationId xmlns:p14="http://schemas.microsoft.com/office/powerpoint/2010/main" val="11813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4A981B1-6DCB-7B7F-9985-23AFAAD1B513}"/>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9" name="Rectangle 8">
            <a:extLst>
              <a:ext uri="{FF2B5EF4-FFF2-40B4-BE49-F238E27FC236}">
                <a16:creationId xmlns:a16="http://schemas.microsoft.com/office/drawing/2014/main" id="{A254D376-7060-4491-9779-FC35E62F3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820099-5F29-9ECF-813A-2A750886640C}"/>
              </a:ext>
            </a:extLst>
          </p:cNvPr>
          <p:cNvSpPr>
            <a:spLocks noGrp="1"/>
          </p:cNvSpPr>
          <p:nvPr>
            <p:ph type="title"/>
          </p:nvPr>
        </p:nvSpPr>
        <p:spPr>
          <a:xfrm>
            <a:off x="495159" y="5330988"/>
            <a:ext cx="7886700" cy="1114382"/>
          </a:xfrm>
        </p:spPr>
        <p:txBody>
          <a:bodyPr vert="horz" lIns="91440" tIns="45720" rIns="91440" bIns="45720" rtlCol="0" anchor="ctr">
            <a:normAutofit/>
          </a:bodyPr>
          <a:lstStyle/>
          <a:p>
            <a:pPr>
              <a:spcBef>
                <a:spcPct val="0"/>
              </a:spcBef>
            </a:pPr>
            <a:r>
              <a:rPr lang="en-US" sz="3000" dirty="0">
                <a:solidFill>
                  <a:schemeClr val="tx1"/>
                </a:solidFill>
                <a:ea typeface="+mj-ea"/>
                <a:cs typeface="+mj-cs"/>
              </a:rPr>
              <a:t>Please join us at 10:00 for part 2 of today’s meeting.</a:t>
            </a:r>
          </a:p>
        </p:txBody>
      </p:sp>
      <p:pic>
        <p:nvPicPr>
          <p:cNvPr id="4" name="Picture 3" descr="Cup and saucer on table">
            <a:extLst>
              <a:ext uri="{FF2B5EF4-FFF2-40B4-BE49-F238E27FC236}">
                <a16:creationId xmlns:a16="http://schemas.microsoft.com/office/drawing/2014/main" id="{4922E652-4385-1D29-C582-7183D6FD163A}"/>
              </a:ext>
            </a:extLst>
          </p:cNvPr>
          <p:cNvPicPr>
            <a:picLocks noChangeAspect="1"/>
          </p:cNvPicPr>
          <p:nvPr/>
        </p:nvPicPr>
        <p:blipFill rotWithShape="1">
          <a:blip r:embed="rId3"/>
          <a:srcRect t="17840"/>
          <a:stretch/>
        </p:blipFill>
        <p:spPr>
          <a:xfrm>
            <a:off x="20" y="10"/>
            <a:ext cx="9143980" cy="5014697"/>
          </a:xfrm>
          <a:prstGeom prst="rect">
            <a:avLst/>
          </a:prstGeom>
        </p:spPr>
      </p:pic>
      <p:sp>
        <p:nvSpPr>
          <p:cNvPr id="5" name="TextBox 4">
            <a:extLst>
              <a:ext uri="{FF2B5EF4-FFF2-40B4-BE49-F238E27FC236}">
                <a16:creationId xmlns:a16="http://schemas.microsoft.com/office/drawing/2014/main" id="{BF1F4FBF-9659-6F08-FAB3-541F9E1F0739}"/>
              </a:ext>
            </a:extLst>
          </p:cNvPr>
          <p:cNvSpPr txBox="1"/>
          <p:nvPr/>
        </p:nvSpPr>
        <p:spPr>
          <a:xfrm>
            <a:off x="1774902" y="316291"/>
            <a:ext cx="5591908" cy="646331"/>
          </a:xfrm>
          <a:prstGeom prst="rect">
            <a:avLst/>
          </a:prstGeom>
          <a:noFill/>
        </p:spPr>
        <p:txBody>
          <a:bodyPr wrap="square" rtlCol="0">
            <a:spAutoFit/>
          </a:bodyPr>
          <a:lstStyle/>
          <a:p>
            <a:pPr algn="ctr"/>
            <a:r>
              <a:rPr lang="en-US" sz="3600">
                <a:latin typeface="+mj-lt"/>
              </a:rPr>
              <a:t>Time for a break! </a:t>
            </a:r>
          </a:p>
        </p:txBody>
      </p:sp>
    </p:spTree>
    <p:extLst>
      <p:ext uri="{BB962C8B-B14F-4D97-AF65-F5344CB8AC3E}">
        <p14:creationId xmlns:p14="http://schemas.microsoft.com/office/powerpoint/2010/main" val="231947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DC246EF-9364-CF34-816D-B3AC09D0FAD7}"/>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31" name="Rectangle 30">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1366C1-923B-61D2-61C8-3917C84340B8}"/>
              </a:ext>
            </a:extLst>
          </p:cNvPr>
          <p:cNvSpPr>
            <a:spLocks noGrp="1"/>
          </p:cNvSpPr>
          <p:nvPr>
            <p:ph type="title"/>
          </p:nvPr>
        </p:nvSpPr>
        <p:spPr>
          <a:xfrm>
            <a:off x="142790" y="640823"/>
            <a:ext cx="2897454" cy="5583148"/>
          </a:xfrm>
        </p:spPr>
        <p:txBody>
          <a:bodyPr vert="horz" lIns="91440" tIns="45720" rIns="91440" bIns="45720" rtlCol="0" anchor="ctr">
            <a:normAutofit/>
          </a:bodyPr>
          <a:lstStyle/>
          <a:p>
            <a:pPr defTabSz="914400">
              <a:spcBef>
                <a:spcPct val="0"/>
              </a:spcBef>
            </a:pPr>
            <a:r>
              <a:rPr lang="en-US" b="1" kern="1200" dirty="0">
                <a:solidFill>
                  <a:schemeClr val="tx1"/>
                </a:solidFill>
                <a:latin typeface="+mj-lt"/>
                <a:ea typeface="+mj-ea"/>
                <a:cs typeface="+mj-cs"/>
              </a:rPr>
              <a:t>ELSR Regional Consultant</a:t>
            </a:r>
            <a:br>
              <a:rPr lang="en-US" b="1" kern="1200" dirty="0">
                <a:solidFill>
                  <a:schemeClr val="tx1"/>
                </a:solidFill>
                <a:latin typeface="+mj-lt"/>
                <a:ea typeface="+mj-ea"/>
                <a:cs typeface="+mj-cs"/>
              </a:rPr>
            </a:br>
            <a:r>
              <a:rPr lang="en-US" b="1" kern="1200" dirty="0">
                <a:solidFill>
                  <a:schemeClr val="tx1"/>
                </a:solidFill>
                <a:latin typeface="+mj-lt"/>
                <a:ea typeface="+mj-ea"/>
                <a:cs typeface="+mj-cs"/>
              </a:rPr>
              <a:t>Support</a:t>
            </a:r>
          </a:p>
        </p:txBody>
      </p:sp>
      <p:sp>
        <p:nvSpPr>
          <p:cNvPr id="33"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olorado Department of Education Logo">
            <a:extLst>
              <a:ext uri="{FF2B5EF4-FFF2-40B4-BE49-F238E27FC236}">
                <a16:creationId xmlns:a16="http://schemas.microsoft.com/office/drawing/2014/main" id="{227F908E-6335-28E4-2B9F-317F10E9DC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2510" y="6317931"/>
            <a:ext cx="1028700" cy="399100"/>
          </a:xfrm>
          <a:prstGeom prst="rect">
            <a:avLst/>
          </a:prstGeom>
        </p:spPr>
      </p:pic>
      <p:graphicFrame>
        <p:nvGraphicFramePr>
          <p:cNvPr id="26" name="TextBox 2" descr="ELSR regional consultant support includes data analysis, SRD identification, READ Act implementation, professional development, planning for developing processes and procedures required by the READ Act. &#10;">
            <a:extLst>
              <a:ext uri="{FF2B5EF4-FFF2-40B4-BE49-F238E27FC236}">
                <a16:creationId xmlns:a16="http://schemas.microsoft.com/office/drawing/2014/main" id="{8BFB3AFE-F97F-4B2E-2045-843ED0795A55}"/>
              </a:ext>
            </a:extLst>
          </p:cNvPr>
          <p:cNvGraphicFramePr/>
          <p:nvPr>
            <p:extLst>
              <p:ext uri="{D42A27DB-BD31-4B8C-83A1-F6EECF244321}">
                <p14:modId xmlns:p14="http://schemas.microsoft.com/office/powerpoint/2010/main" val="2865115273"/>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16559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1DE3DDD-9209-0283-8895-CBD02D2F6375}"/>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54" name="Google Shape;954;gcc80f4f4ae_0_81"/>
          <p:cNvSpPr txBox="1">
            <a:spLocks noGrp="1"/>
          </p:cNvSpPr>
          <p:nvPr>
            <p:ph type="title"/>
          </p:nvPr>
        </p:nvSpPr>
        <p:spPr>
          <a:xfrm>
            <a:off x="223070" y="467108"/>
            <a:ext cx="6700909" cy="527150"/>
          </a:xfrm>
          <a:prstGeom prst="rect">
            <a:avLst/>
          </a:prstGeom>
          <a:noFill/>
          <a:ln>
            <a:noFill/>
          </a:ln>
        </p:spPr>
        <p:txBody>
          <a:bodyPr spcFirstLastPara="1" wrap="square" lIns="0" tIns="0" rIns="0" bIns="0" anchor="t" anchorCtr="0">
            <a:noAutofit/>
          </a:bodyPr>
          <a:lstStyle/>
          <a:p>
            <a:pPr>
              <a:lnSpc>
                <a:spcPct val="100000"/>
              </a:lnSpc>
            </a:pPr>
            <a:r>
              <a:rPr lang="en-US" sz="3000" b="1">
                <a:solidFill>
                  <a:srgbClr val="FFFFFF"/>
                </a:solidFill>
                <a:latin typeface="Museo Slab 500" panose="02000000000000000000" charset="0"/>
                <a:ea typeface="Roboto Slab"/>
                <a:cs typeface="Segoe UI"/>
              </a:rPr>
              <a:t>Quarterly Meeting </a:t>
            </a:r>
            <a:r>
              <a:rPr lang="en-US" sz="3000" b="1">
                <a:solidFill>
                  <a:srgbClr val="FFFFFF"/>
                </a:solidFill>
                <a:latin typeface="Museo Slab 500"/>
                <a:ea typeface="Roboto Slab"/>
                <a:cs typeface="Roboto Slab"/>
                <a:sym typeface="Roboto Slab"/>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0"/>
                  </a:ext>
                </a:extLst>
              </a:rPr>
              <a:t>Objectives:</a:t>
            </a:r>
            <a:endParaRPr lang="en-US" sz="3000" b="1">
              <a:solidFill>
                <a:srgbClr val="FFFFFF"/>
              </a:solidFill>
              <a:latin typeface="Museo Slab 500"/>
              <a:ea typeface="Roboto Slab"/>
              <a:cs typeface="Roboto Slab"/>
            </a:endParaRPr>
          </a:p>
        </p:txBody>
      </p:sp>
      <p:pic>
        <p:nvPicPr>
          <p:cNvPr id="956" name="Google Shape;956;gcc80f4f4ae_0_81" descr="Graphic depicting a sign that says Objectives"/>
          <p:cNvPicPr preferRelativeResize="0"/>
          <p:nvPr/>
        </p:nvPicPr>
        <p:blipFill rotWithShape="1">
          <a:blip r:embed="rId3">
            <a:alphaModFix/>
          </a:blip>
          <a:srcRect/>
          <a:stretch/>
        </p:blipFill>
        <p:spPr>
          <a:xfrm>
            <a:off x="0" y="1381550"/>
            <a:ext cx="3874925" cy="5476450"/>
          </a:xfrm>
          <a:prstGeom prst="rect">
            <a:avLst/>
          </a:prstGeom>
          <a:noFill/>
          <a:ln>
            <a:noFill/>
          </a:ln>
        </p:spPr>
      </p:pic>
      <p:sp>
        <p:nvSpPr>
          <p:cNvPr id="2" name="TextBox 1">
            <a:extLst>
              <a:ext uri="{FF2B5EF4-FFF2-40B4-BE49-F238E27FC236}">
                <a16:creationId xmlns:a16="http://schemas.microsoft.com/office/drawing/2014/main" id="{7441ECA0-0A3B-8F7E-C3A9-C2D4C9688F31}"/>
              </a:ext>
            </a:extLst>
          </p:cNvPr>
          <p:cNvSpPr txBox="1"/>
          <p:nvPr/>
        </p:nvSpPr>
        <p:spPr>
          <a:xfrm>
            <a:off x="3999244" y="2073060"/>
            <a:ext cx="5034224" cy="2862322"/>
          </a:xfrm>
          <a:prstGeom prst="rect">
            <a:avLst/>
          </a:prstGeom>
          <a:noFill/>
        </p:spPr>
        <p:txBody>
          <a:bodyPr wrap="square" rtlCol="0">
            <a:spAutoFit/>
          </a:bodyPr>
          <a:lstStyle/>
          <a:p>
            <a:pPr marL="285750" indent="-285750">
              <a:buFont typeface="Arial" panose="020B0604020202020204" pitchFamily="34" charset="0"/>
              <a:buChar char="•"/>
            </a:pPr>
            <a:r>
              <a:rPr lang="en-US" sz="2000">
                <a:latin typeface="Calibri" panose="020F0502020204030204" pitchFamily="34" charset="0"/>
                <a:cs typeface="Calibri" panose="020F0502020204030204" pitchFamily="34" charset="0"/>
              </a:rPr>
              <a:t>Review READ Act implementation topics, including the assessment timeline, process for determining significant reading deficiency (SRD), and READ Plan essentials</a:t>
            </a:r>
          </a:p>
          <a:p>
            <a:endParaRPr lang="en-US" sz="200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a:latin typeface="Calibri" panose="020F0502020204030204" pitchFamily="34" charset="0"/>
                <a:cs typeface="Calibri" panose="020F0502020204030204" pitchFamily="34" charset="0"/>
              </a:rPr>
              <a:t>Provide opportunities for district leaders to connect and collaborate with other leaders in their region and their CDE Senior Literacy Consultant </a:t>
            </a:r>
          </a:p>
        </p:txBody>
      </p:sp>
    </p:spTree>
    <p:extLst>
      <p:ext uri="{BB962C8B-B14F-4D97-AF65-F5344CB8AC3E}">
        <p14:creationId xmlns:p14="http://schemas.microsoft.com/office/powerpoint/2010/main" val="971215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4825D39-1AFB-BDFB-AA3B-D96E670362C4}"/>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37A0D61-9F25-0DAB-543E-6F7D6AD80B43}"/>
              </a:ext>
            </a:extLst>
          </p:cNvPr>
          <p:cNvSpPr>
            <a:spLocks noGrp="1"/>
          </p:cNvSpPr>
          <p:nvPr>
            <p:ph type="title" idx="4294967295"/>
          </p:nvPr>
        </p:nvSpPr>
        <p:spPr>
          <a:xfrm>
            <a:off x="658717" y="1053218"/>
            <a:ext cx="5435344" cy="1005840"/>
          </a:xfrm>
        </p:spPr>
        <p:txBody>
          <a:bodyPr vert="horz" lIns="91440" tIns="45720" rIns="91440" bIns="45720" rtlCol="0" anchor="ctr">
            <a:normAutofit/>
          </a:bodyPr>
          <a:lstStyle/>
          <a:p>
            <a:pPr>
              <a:spcBef>
                <a:spcPct val="0"/>
              </a:spcBef>
            </a:pPr>
            <a:r>
              <a:rPr lang="en-US" sz="3600" kern="1200" dirty="0">
                <a:solidFill>
                  <a:schemeClr val="tx1"/>
                </a:solidFill>
                <a:latin typeface="+mj-lt"/>
                <a:ea typeface="+mj-ea"/>
                <a:cs typeface="+mj-cs"/>
              </a:rPr>
              <a:t>Meeting Agenda</a:t>
            </a:r>
          </a:p>
        </p:txBody>
      </p:sp>
      <p:sp>
        <p:nvSpPr>
          <p:cNvPr id="3" name="Freeform: Shape 2">
            <a:extLst>
              <a:ext uri="{FF2B5EF4-FFF2-40B4-BE49-F238E27FC236}">
                <a16:creationId xmlns:a16="http://schemas.microsoft.com/office/drawing/2014/main" id="{B73B0799-DC3D-AEE3-D8DA-B2338B9952B1}"/>
              </a:ext>
            </a:extLst>
          </p:cNvPr>
          <p:cNvSpPr/>
          <p:nvPr/>
        </p:nvSpPr>
        <p:spPr>
          <a:xfrm>
            <a:off x="6301047" y="922713"/>
            <a:ext cx="2184236" cy="1005840"/>
          </a:xfrm>
          <a:custGeom>
            <a:avLst/>
            <a:gdLst>
              <a:gd name="connsiteX0" fmla="*/ 0 w 3895347"/>
              <a:gd name="connsiteY0" fmla="*/ 0 h 3087080"/>
              <a:gd name="connsiteX1" fmla="*/ 3895347 w 3895347"/>
              <a:gd name="connsiteY1" fmla="*/ 0 h 3087080"/>
              <a:gd name="connsiteX2" fmla="*/ 3895347 w 3895347"/>
              <a:gd name="connsiteY2" fmla="*/ 3087080 h 3087080"/>
              <a:gd name="connsiteX3" fmla="*/ 0 w 3895347"/>
              <a:gd name="connsiteY3" fmla="*/ 3087080 h 3087080"/>
              <a:gd name="connsiteX4" fmla="*/ 0 w 3895347"/>
              <a:gd name="connsiteY4" fmla="*/ 0 h 3087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347" h="3087080">
                <a:moveTo>
                  <a:pt x="0" y="0"/>
                </a:moveTo>
                <a:lnTo>
                  <a:pt x="3895347" y="0"/>
                </a:lnTo>
                <a:lnTo>
                  <a:pt x="3895347" y="3087080"/>
                </a:lnTo>
                <a:lnTo>
                  <a:pt x="0" y="3087080"/>
                </a:lnTo>
                <a:lnTo>
                  <a:pt x="0" y="0"/>
                </a:lnTo>
                <a:close/>
              </a:path>
            </a:pathLst>
          </a:custGeom>
          <a:solidFill>
            <a:schemeClr val="accent2">
              <a:lumMod val="20000"/>
              <a:lumOff val="80000"/>
              <a:alpha val="90000"/>
            </a:schemeClr>
          </a:solidFill>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lIns="91440" tIns="45720" rIns="91440" bIns="45720" numCol="1" spcCol="1270" rtlCol="0" anchor="ctr" anchorCtr="0">
            <a:normAutofit fontScale="92500" lnSpcReduction="10000"/>
          </a:bodyPr>
          <a:lstStyle/>
          <a:p>
            <a:pPr lvl="0">
              <a:lnSpc>
                <a:spcPct val="90000"/>
              </a:lnSpc>
              <a:spcBef>
                <a:spcPct val="0"/>
              </a:spcBef>
              <a:spcAft>
                <a:spcPct val="35000"/>
              </a:spcAft>
            </a:pPr>
            <a:r>
              <a:rPr lang="en-US" sz="1900" u="sng" kern="1200">
                <a:solidFill>
                  <a:schemeClr val="tx1"/>
                </a:solidFill>
              </a:rPr>
              <a:t>Future Dates:</a:t>
            </a:r>
          </a:p>
          <a:p>
            <a:pPr marL="342900" lvl="0" indent="-342900">
              <a:lnSpc>
                <a:spcPct val="90000"/>
              </a:lnSpc>
              <a:spcBef>
                <a:spcPct val="0"/>
              </a:spcBef>
              <a:spcAft>
                <a:spcPct val="35000"/>
              </a:spcAft>
              <a:buFont typeface="Arial" panose="020B0604020202020204" pitchFamily="34" charset="0"/>
              <a:buChar char="•"/>
            </a:pPr>
            <a:r>
              <a:rPr lang="en-US" sz="1900" kern="1200">
                <a:solidFill>
                  <a:schemeClr val="tx1"/>
                </a:solidFill>
              </a:rPr>
              <a:t>January 17, 2025</a:t>
            </a:r>
          </a:p>
          <a:p>
            <a:pPr marL="342900" lvl="0" indent="-342900">
              <a:lnSpc>
                <a:spcPct val="90000"/>
              </a:lnSpc>
              <a:spcBef>
                <a:spcPct val="0"/>
              </a:spcBef>
              <a:spcAft>
                <a:spcPct val="35000"/>
              </a:spcAft>
              <a:buFont typeface="Arial" panose="020B0604020202020204" pitchFamily="34" charset="0"/>
              <a:buChar char="•"/>
            </a:pPr>
            <a:r>
              <a:rPr lang="en-US" sz="1900" kern="1200">
                <a:solidFill>
                  <a:schemeClr val="tx1"/>
                </a:solidFill>
              </a:rPr>
              <a:t>April 4, 2025</a:t>
            </a:r>
          </a:p>
        </p:txBody>
      </p:sp>
      <p:graphicFrame>
        <p:nvGraphicFramePr>
          <p:cNvPr id="5" name="Table 4">
            <a:extLst>
              <a:ext uri="{FF2B5EF4-FFF2-40B4-BE49-F238E27FC236}">
                <a16:creationId xmlns:a16="http://schemas.microsoft.com/office/drawing/2014/main" id="{61B9650C-76B4-9EC3-FCC7-ABE96F7A732C}"/>
              </a:ext>
            </a:extLst>
          </p:cNvPr>
          <p:cNvGraphicFramePr>
            <a:graphicFrameLocks noGrp="1"/>
          </p:cNvGraphicFramePr>
          <p:nvPr>
            <p:extLst>
              <p:ext uri="{D42A27DB-BD31-4B8C-83A1-F6EECF244321}">
                <p14:modId xmlns:p14="http://schemas.microsoft.com/office/powerpoint/2010/main" val="280183767"/>
              </p:ext>
            </p:extLst>
          </p:nvPr>
        </p:nvGraphicFramePr>
        <p:xfrm>
          <a:off x="658717" y="2059057"/>
          <a:ext cx="7826566" cy="3651816"/>
        </p:xfrm>
        <a:graphic>
          <a:graphicData uri="http://schemas.openxmlformats.org/drawingml/2006/table">
            <a:tbl>
              <a:tblPr firstRow="1" firstCol="1" bandRow="1">
                <a:tableStyleId>{5C22544A-7EE6-4342-B048-85BDC9FD1C3A}</a:tableStyleId>
              </a:tblPr>
              <a:tblGrid>
                <a:gridCol w="7826566">
                  <a:extLst>
                    <a:ext uri="{9D8B030D-6E8A-4147-A177-3AD203B41FA5}">
                      <a16:colId xmlns:a16="http://schemas.microsoft.com/office/drawing/2014/main" val="2006468183"/>
                    </a:ext>
                  </a:extLst>
                </a:gridCol>
              </a:tblGrid>
              <a:tr h="389544">
                <a:tc>
                  <a:txBody>
                    <a:bodyPr/>
                    <a:lstStyle/>
                    <a:p>
                      <a:pPr marL="0" marR="0">
                        <a:lnSpc>
                          <a:spcPct val="107000"/>
                        </a:lnSpc>
                        <a:spcBef>
                          <a:spcPts val="0"/>
                        </a:spcBef>
                        <a:spcAft>
                          <a:spcPts val="0"/>
                        </a:spcAft>
                      </a:pPr>
                      <a:r>
                        <a:rPr lang="en-US" sz="1800" dirty="0">
                          <a:solidFill>
                            <a:schemeClr val="tx1"/>
                          </a:solidFill>
                          <a:effectLst/>
                        </a:rPr>
                        <a:t>AGENDA ITEM</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2401288"/>
                  </a:ext>
                </a:extLst>
              </a:tr>
              <a:tr h="446159">
                <a:tc>
                  <a:txBody>
                    <a:bodyPr/>
                    <a:lstStyle/>
                    <a:p>
                      <a:pPr marL="0" marR="0">
                        <a:lnSpc>
                          <a:spcPct val="107000"/>
                        </a:lnSpc>
                        <a:spcBef>
                          <a:spcPts val="0"/>
                        </a:spcBef>
                        <a:spcAft>
                          <a:spcPts val="0"/>
                        </a:spcAft>
                      </a:pPr>
                      <a:r>
                        <a:rPr lang="en-US" sz="2000" b="0" u="none">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Welcome and Introductions</a:t>
                      </a:r>
                    </a:p>
                  </a:txBody>
                  <a:tcPr marL="68580" marR="68580" marT="0" marB="0"/>
                </a:tc>
                <a:extLst>
                  <a:ext uri="{0D108BD9-81ED-4DB2-BD59-A6C34878D82A}">
                    <a16:rowId xmlns:a16="http://schemas.microsoft.com/office/drawing/2014/main" val="2905174782"/>
                  </a:ext>
                </a:extLst>
              </a:tr>
              <a:tr h="446159">
                <a:tc>
                  <a:txBody>
                    <a:bodyPr/>
                    <a:lstStyle/>
                    <a:p>
                      <a:pPr marL="0" marR="0">
                        <a:lnSpc>
                          <a:spcPct val="107000"/>
                        </a:lnSpc>
                        <a:spcBef>
                          <a:spcPts val="0"/>
                        </a:spcBef>
                        <a:spcAft>
                          <a:spcPts val="0"/>
                        </a:spcAft>
                      </a:pPr>
                      <a:r>
                        <a:rPr lang="en-US" sz="2000" b="0" u="none">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Process of Determining Reading Risk</a:t>
                      </a:r>
                    </a:p>
                  </a:txBody>
                  <a:tcPr marL="68580" marR="68580" marT="0" marB="0"/>
                </a:tc>
                <a:extLst>
                  <a:ext uri="{0D108BD9-81ED-4DB2-BD59-A6C34878D82A}">
                    <a16:rowId xmlns:a16="http://schemas.microsoft.com/office/drawing/2014/main" val="766402972"/>
                  </a:ext>
                </a:extLst>
              </a:tr>
              <a:tr h="393683">
                <a:tc>
                  <a:txBody>
                    <a:bodyPr/>
                    <a:lstStyle/>
                    <a:p>
                      <a:pPr marL="0" marR="0">
                        <a:lnSpc>
                          <a:spcPct val="107000"/>
                        </a:lnSpc>
                        <a:spcBef>
                          <a:spcPts val="0"/>
                        </a:spcBef>
                        <a:spcAft>
                          <a:spcPts val="0"/>
                        </a:spcAft>
                      </a:pPr>
                      <a:r>
                        <a:rPr lang="en-US" sz="2000" b="0" u="none">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Significant Reading Deficiency (SRD) Determination</a:t>
                      </a:r>
                    </a:p>
                  </a:txBody>
                  <a:tcPr marL="68580" marR="68580" marT="0" marB="0"/>
                </a:tc>
                <a:extLst>
                  <a:ext uri="{0D108BD9-81ED-4DB2-BD59-A6C34878D82A}">
                    <a16:rowId xmlns:a16="http://schemas.microsoft.com/office/drawing/2014/main" val="2666110648"/>
                  </a:ext>
                </a:extLst>
              </a:tr>
              <a:tr h="446159">
                <a:tc>
                  <a:txBody>
                    <a:bodyPr/>
                    <a:lstStyle/>
                    <a:p>
                      <a:pPr marL="0" marR="0">
                        <a:lnSpc>
                          <a:spcPct val="107000"/>
                        </a:lnSpc>
                        <a:spcBef>
                          <a:spcPts val="0"/>
                        </a:spcBef>
                        <a:spcAft>
                          <a:spcPts val="0"/>
                        </a:spcAft>
                      </a:pPr>
                      <a:r>
                        <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SRD Determination for English Learners</a:t>
                      </a:r>
                    </a:p>
                  </a:txBody>
                  <a:tcPr marL="68580" marR="68580" marT="0" marB="0"/>
                </a:tc>
                <a:extLst>
                  <a:ext uri="{0D108BD9-81ED-4DB2-BD59-A6C34878D82A}">
                    <a16:rowId xmlns:a16="http://schemas.microsoft.com/office/drawing/2014/main" val="1110554700"/>
                  </a:ext>
                </a:extLst>
              </a:tr>
              <a:tr h="446159">
                <a:tc>
                  <a:txBody>
                    <a:bodyPr/>
                    <a:lstStyle/>
                    <a:p>
                      <a:pPr marL="0" marR="0">
                        <a:lnSpc>
                          <a:spcPct val="107000"/>
                        </a:lnSpc>
                        <a:spcBef>
                          <a:spcPts val="0"/>
                        </a:spcBef>
                        <a:spcAft>
                          <a:spcPts val="0"/>
                        </a:spcAft>
                      </a:pPr>
                      <a:r>
                        <a:rPr lang="en-US" sz="2000" b="0" u="none">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READ Plan Essentials</a:t>
                      </a:r>
                    </a:p>
                  </a:txBody>
                  <a:tcPr marL="68580" marR="68580" marT="0" marB="0"/>
                </a:tc>
                <a:extLst>
                  <a:ext uri="{0D108BD9-81ED-4DB2-BD59-A6C34878D82A}">
                    <a16:rowId xmlns:a16="http://schemas.microsoft.com/office/drawing/2014/main" val="3526825999"/>
                  </a:ext>
                </a:extLst>
              </a:tr>
              <a:tr h="446159">
                <a:tc>
                  <a:txBody>
                    <a:bodyPr/>
                    <a:lstStyle/>
                    <a:p>
                      <a:pPr marL="0" marR="0">
                        <a:lnSpc>
                          <a:spcPct val="107000"/>
                        </a:lnSpc>
                        <a:spcBef>
                          <a:spcPts val="0"/>
                        </a:spcBef>
                        <a:spcAft>
                          <a:spcPts val="0"/>
                        </a:spcAft>
                      </a:pPr>
                      <a:r>
                        <a:rPr lang="en-US" sz="2000" b="0" u="none">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Questions</a:t>
                      </a:r>
                    </a:p>
                  </a:txBody>
                  <a:tcPr marL="68580" marR="68580" marT="0" marB="0"/>
                </a:tc>
                <a:extLst>
                  <a:ext uri="{0D108BD9-81ED-4DB2-BD59-A6C34878D82A}">
                    <a16:rowId xmlns:a16="http://schemas.microsoft.com/office/drawing/2014/main" val="1793658436"/>
                  </a:ext>
                </a:extLst>
              </a:tr>
              <a:tr h="446159">
                <a:tc>
                  <a:txBody>
                    <a:bodyPr/>
                    <a:lstStyle/>
                    <a:p>
                      <a:pPr marL="0" marR="0">
                        <a:lnSpc>
                          <a:spcPct val="107000"/>
                        </a:lnSpc>
                        <a:spcBef>
                          <a:spcPts val="0"/>
                        </a:spcBef>
                        <a:spcAft>
                          <a:spcPts val="0"/>
                        </a:spcAft>
                      </a:pPr>
                      <a:r>
                        <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Break: Please join us for the second part of the meeting from 10:00 – 12:00</a:t>
                      </a:r>
                    </a:p>
                  </a:txBody>
                  <a:tcPr marL="68580" marR="68580" marT="0" marB="0"/>
                </a:tc>
                <a:extLst>
                  <a:ext uri="{0D108BD9-81ED-4DB2-BD59-A6C34878D82A}">
                    <a16:rowId xmlns:a16="http://schemas.microsoft.com/office/drawing/2014/main" val="118267652"/>
                  </a:ext>
                </a:extLst>
              </a:tr>
            </a:tbl>
          </a:graphicData>
        </a:graphic>
      </p:graphicFrame>
    </p:spTree>
    <p:extLst>
      <p:ext uri="{BB962C8B-B14F-4D97-AF65-F5344CB8AC3E}">
        <p14:creationId xmlns:p14="http://schemas.microsoft.com/office/powerpoint/2010/main" val="1799820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E55B438-1D81-266E-91A9-A1D7C6DB8DD7}"/>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25" name="Rectangle 2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Beach by a cliff">
            <a:extLst>
              <a:ext uri="{FF2B5EF4-FFF2-40B4-BE49-F238E27FC236}">
                <a16:creationId xmlns:a16="http://schemas.microsoft.com/office/drawing/2014/main" id="{3D7B0709-84D3-3958-25A4-91DE0234C970}"/>
              </a:ext>
            </a:extLst>
          </p:cNvPr>
          <p:cNvPicPr>
            <a:picLocks noChangeAspect="1"/>
          </p:cNvPicPr>
          <p:nvPr/>
        </p:nvPicPr>
        <p:blipFill>
          <a:blip r:embed="rId3"/>
          <a:srcRect l="20688"/>
          <a:stretch/>
        </p:blipFill>
        <p:spPr>
          <a:xfrm>
            <a:off x="2377440" y="10"/>
            <a:ext cx="6766558" cy="6857990"/>
          </a:xfrm>
          <a:prstGeom prst="rect">
            <a:avLst/>
          </a:prstGeom>
        </p:spPr>
      </p:pic>
      <p:sp>
        <p:nvSpPr>
          <p:cNvPr id="27" name="Rectangle 2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E5907E-1FAD-990A-55DC-857D39245D06}"/>
              </a:ext>
            </a:extLst>
          </p:cNvPr>
          <p:cNvSpPr txBox="1">
            <a:spLocks noGrp="1"/>
          </p:cNvSpPr>
          <p:nvPr>
            <p:ph type="title" idx="4294967295"/>
          </p:nvPr>
        </p:nvSpPr>
        <p:spPr>
          <a:xfrm>
            <a:off x="291765" y="267145"/>
            <a:ext cx="2866641" cy="18999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
                <a:srgbClr val="000000"/>
              </a:buClr>
              <a:buSzTx/>
              <a:buFont typeface="Arial"/>
              <a:buNone/>
              <a:tabLst/>
              <a:defRPr/>
            </a:pPr>
            <a:r>
              <a:rPr kumimoji="0" lang="en-US" sz="3500" b="0" i="0" u="none" strike="noStrike" kern="1200" cap="none" spc="0" normalizeH="0" baseline="0" noProof="0" dirty="0">
                <a:ln>
                  <a:noFill/>
                </a:ln>
                <a:solidFill>
                  <a:schemeClr val="tx1"/>
                </a:solidFill>
                <a:effectLst/>
                <a:uLnTx/>
                <a:uFillTx/>
                <a:latin typeface="+mj-lt"/>
                <a:ea typeface="+mj-ea"/>
                <a:cs typeface="+mj-cs"/>
                <a:sym typeface="Arial"/>
              </a:rPr>
              <a:t>Icebreaker</a:t>
            </a:r>
          </a:p>
        </p:txBody>
      </p:sp>
      <p:sp>
        <p:nvSpPr>
          <p:cNvPr id="5" name="TextBox 4">
            <a:extLst>
              <a:ext uri="{FF2B5EF4-FFF2-40B4-BE49-F238E27FC236}">
                <a16:creationId xmlns:a16="http://schemas.microsoft.com/office/drawing/2014/main" id="{1FC47DEB-8BFE-5629-2623-BC7607C3E75E}"/>
              </a:ext>
            </a:extLst>
          </p:cNvPr>
          <p:cNvSpPr txBox="1"/>
          <p:nvPr/>
        </p:nvSpPr>
        <p:spPr>
          <a:xfrm>
            <a:off x="291765" y="2434192"/>
            <a:ext cx="2866641" cy="3742762"/>
          </a:xfrm>
          <a:prstGeom prst="rect">
            <a:avLst/>
          </a:prstGeom>
        </p:spPr>
        <p:txBody>
          <a:bodyPr vert="horz" lIns="91440" tIns="45720" rIns="91440" bIns="45720" rtlCol="0">
            <a:normAutofit/>
          </a:bodyPr>
          <a:lstStyle/>
          <a:p>
            <a:pPr>
              <a:lnSpc>
                <a:spcPct val="90000"/>
              </a:lnSpc>
              <a:spcAft>
                <a:spcPts val="600"/>
              </a:spcAft>
            </a:pPr>
            <a:r>
              <a:rPr lang="en-US" sz="2000" b="1" kern="1200">
                <a:solidFill>
                  <a:schemeClr val="tx1"/>
                </a:solidFill>
                <a:latin typeface="+mn-lt"/>
                <a:ea typeface="+mn-ea"/>
                <a:cs typeface="+mn-cs"/>
              </a:rPr>
              <a:t>If you were stranded on a deserted island, what one book would you bring? </a:t>
            </a:r>
          </a:p>
          <a:p>
            <a:pPr indent="-228600">
              <a:lnSpc>
                <a:spcPct val="90000"/>
              </a:lnSpc>
              <a:spcAft>
                <a:spcPts val="600"/>
              </a:spcAft>
              <a:buFont typeface="Arial" panose="020B0604020202020204" pitchFamily="34" charset="0"/>
              <a:buChar char="•"/>
            </a:pPr>
            <a:endParaRPr lang="en-US" sz="2000" kern="1200">
              <a:solidFill>
                <a:schemeClr val="tx1"/>
              </a:solidFill>
              <a:latin typeface="+mn-lt"/>
              <a:ea typeface="+mn-ea"/>
              <a:cs typeface="+mn-cs"/>
            </a:endParaRPr>
          </a:p>
          <a:p>
            <a:pPr>
              <a:lnSpc>
                <a:spcPct val="90000"/>
              </a:lnSpc>
              <a:spcAft>
                <a:spcPts val="600"/>
              </a:spcAft>
            </a:pPr>
            <a:r>
              <a:rPr lang="en-US" sz="2000" i="1" kern="1200">
                <a:solidFill>
                  <a:schemeClr val="tx1"/>
                </a:solidFill>
                <a:latin typeface="+mn-lt"/>
                <a:ea typeface="+mn-ea"/>
                <a:cs typeface="+mn-cs"/>
              </a:rPr>
              <a:t>Drop your answer in the chat.</a:t>
            </a:r>
          </a:p>
        </p:txBody>
      </p:sp>
      <p:pic>
        <p:nvPicPr>
          <p:cNvPr id="9" name="Picture 8" descr="Colorado Department of Education Logo">
            <a:extLst>
              <a:ext uri="{FF2B5EF4-FFF2-40B4-BE49-F238E27FC236}">
                <a16:creationId xmlns:a16="http://schemas.microsoft.com/office/drawing/2014/main" id="{45C7F605-32E8-BE50-3A6E-C401C044D6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163" y="6317927"/>
            <a:ext cx="1028700" cy="399100"/>
          </a:xfrm>
          <a:prstGeom prst="rect">
            <a:avLst/>
          </a:prstGeom>
        </p:spPr>
      </p:pic>
    </p:spTree>
    <p:extLst>
      <p:ext uri="{BB962C8B-B14F-4D97-AF65-F5344CB8AC3E}">
        <p14:creationId xmlns:p14="http://schemas.microsoft.com/office/powerpoint/2010/main" val="2349855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93CE9FF-7F43-A091-CD02-42A178A30C1B}"/>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7B775E7B-7E8E-2B1C-104B-6A6BEE495FF3}"/>
              </a:ext>
            </a:extLst>
          </p:cNvPr>
          <p:cNvSpPr>
            <a:spLocks noGrp="1"/>
          </p:cNvSpPr>
          <p:nvPr>
            <p:ph type="title"/>
          </p:nvPr>
        </p:nvSpPr>
        <p:spPr>
          <a:xfrm>
            <a:off x="571500" y="2729192"/>
            <a:ext cx="8001000" cy="1173537"/>
          </a:xfrm>
        </p:spPr>
        <p:txBody>
          <a:bodyPr vert="horz" lIns="68580" tIns="34290" rIns="68580" bIns="34290" rtlCol="0" anchor="b">
            <a:normAutofit/>
          </a:bodyPr>
          <a:lstStyle/>
          <a:p>
            <a:pPr>
              <a:spcBef>
                <a:spcPct val="0"/>
              </a:spcBef>
            </a:pPr>
            <a:r>
              <a:rPr lang="en-US">
                <a:solidFill>
                  <a:schemeClr val="bg1"/>
                </a:solidFill>
                <a:ea typeface="+mj-ea"/>
                <a:cs typeface="+mj-cs"/>
              </a:rPr>
              <a:t>The Process of Determining Reading Risk</a:t>
            </a:r>
            <a:endParaRPr lang="en-US" kern="1200">
              <a:solidFill>
                <a:schemeClr val="bg1"/>
              </a:solidFill>
              <a:latin typeface="+mj-lt"/>
              <a:ea typeface="+mj-ea"/>
              <a:cs typeface="+mj-cs"/>
            </a:endParaRPr>
          </a:p>
        </p:txBody>
      </p:sp>
      <p:sp>
        <p:nvSpPr>
          <p:cNvPr id="9" name="Freeform 14">
            <a:extLst>
              <a:ext uri="{FF2B5EF4-FFF2-40B4-BE49-F238E27FC236}">
                <a16:creationId xmlns:a16="http://schemas.microsoft.com/office/drawing/2014/main" id="{C66F2F30-5DC0-44A0-BFA6-E12F46ED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4440464" cy="1598213"/>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1" name="Freeform 21">
            <a:extLst>
              <a:ext uri="{FF2B5EF4-FFF2-40B4-BE49-F238E27FC236}">
                <a16:creationId xmlns:a16="http://schemas.microsoft.com/office/drawing/2014/main" id="{85872F57-7F42-4F97-8391-DDC8D0054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3379" y="857250"/>
            <a:ext cx="5320620" cy="1598214"/>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13" name="Freeform: Shape 12">
            <a:extLst>
              <a:ext uri="{FF2B5EF4-FFF2-40B4-BE49-F238E27FC236}">
                <a16:creationId xmlns:a16="http://schemas.microsoft.com/office/drawing/2014/main" id="{04DC2037-48A0-4F22-B9D4-8EAEBC780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12291" y="4369440"/>
            <a:ext cx="3392097" cy="163131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1"/>
          </a:p>
        </p:txBody>
      </p:sp>
      <p:sp>
        <p:nvSpPr>
          <p:cNvPr id="15" name="Freeform 22">
            <a:extLst>
              <a:ext uri="{FF2B5EF4-FFF2-40B4-BE49-F238E27FC236}">
                <a16:creationId xmlns:a16="http://schemas.microsoft.com/office/drawing/2014/main" id="{0006CBFD-ADA0-43D1-9332-9C34CA1C7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00107" y="4369440"/>
            <a:ext cx="4443893" cy="163131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7" name="Freeform 25">
            <a:extLst>
              <a:ext uri="{FF2B5EF4-FFF2-40B4-BE49-F238E27FC236}">
                <a16:creationId xmlns:a16="http://schemas.microsoft.com/office/drawing/2014/main" id="{2B931666-F28F-45F3-A074-66D2272D5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369440"/>
            <a:ext cx="5335901" cy="163131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61662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81B68F-B8A7-D9AF-4719-9859FC1B9B70}"/>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75" name="Google Shape;975;g7add91499f_0_19"/>
          <p:cNvSpPr txBox="1">
            <a:spLocks noGrp="1"/>
          </p:cNvSpPr>
          <p:nvPr>
            <p:ph type="title"/>
          </p:nvPr>
        </p:nvSpPr>
        <p:spPr>
          <a:xfrm>
            <a:off x="343839" y="502103"/>
            <a:ext cx="6700800" cy="527100"/>
          </a:xfrm>
          <a:prstGeom prst="rect">
            <a:avLst/>
          </a:prstGeom>
        </p:spPr>
        <p:txBody>
          <a:bodyPr spcFirstLastPara="1" wrap="square" lIns="0" tIns="0" rIns="0" bIns="0" anchor="t" anchorCtr="0">
            <a:noAutofit/>
          </a:bodyPr>
          <a:lstStyle/>
          <a:p>
            <a:r>
              <a:rPr lang="en-US" sz="3000" b="1" dirty="0">
                <a:latin typeface="+mj-lt"/>
              </a:rPr>
              <a:t>Colorado READ Act</a:t>
            </a:r>
          </a:p>
        </p:txBody>
      </p:sp>
      <p:sp>
        <p:nvSpPr>
          <p:cNvPr id="976" name="Google Shape;976;g7add91499f_0_19"/>
          <p:cNvSpPr txBox="1">
            <a:spLocks noGrp="1"/>
          </p:cNvSpPr>
          <p:nvPr>
            <p:ph type="body" idx="4294967295"/>
          </p:nvPr>
        </p:nvSpPr>
        <p:spPr>
          <a:xfrm>
            <a:off x="567691" y="1560512"/>
            <a:ext cx="8185150" cy="3736975"/>
          </a:xfrm>
          <a:prstGeom prst="rect">
            <a:avLst/>
          </a:prstGeom>
        </p:spPr>
        <p:txBody>
          <a:bodyPr spcFirstLastPara="1" wrap="square" lIns="0" tIns="0" rIns="0" bIns="0" anchor="t" anchorCtr="0">
            <a:noAutofit/>
          </a:bodyPr>
          <a:lstStyle/>
          <a:p>
            <a:pPr marL="114300" lvl="0" indent="0" algn="ctr" rtl="0">
              <a:lnSpc>
                <a:spcPct val="80000"/>
              </a:lnSpc>
              <a:spcBef>
                <a:spcPts val="0"/>
              </a:spcBef>
              <a:spcAft>
                <a:spcPts val="0"/>
              </a:spcAft>
              <a:buClr>
                <a:schemeClr val="dk1"/>
              </a:buClr>
              <a:buSzPts val="1800"/>
              <a:buFont typeface="Arial"/>
              <a:buNone/>
            </a:pPr>
            <a:r>
              <a:rPr lang="en-US" b="1"/>
              <a:t>READ Act</a:t>
            </a:r>
          </a:p>
          <a:p>
            <a:pPr marL="457200" lvl="0" indent="-355600" algn="l" rtl="0">
              <a:lnSpc>
                <a:spcPct val="80000"/>
              </a:lnSpc>
              <a:spcBef>
                <a:spcPts val="1000"/>
              </a:spcBef>
              <a:spcAft>
                <a:spcPts val="0"/>
              </a:spcAft>
              <a:buSzPts val="2000"/>
              <a:buFont typeface="Calibri"/>
              <a:buChar char="●"/>
            </a:pPr>
            <a:r>
              <a:rPr lang="en-US" sz="2000"/>
              <a:t>Passed by the Colorado legislature in 2012</a:t>
            </a:r>
          </a:p>
          <a:p>
            <a:pPr marL="457200" lvl="0" indent="-355600" algn="l" rtl="0">
              <a:lnSpc>
                <a:spcPct val="100000"/>
              </a:lnSpc>
              <a:spcBef>
                <a:spcPts val="1000"/>
              </a:spcBef>
              <a:spcAft>
                <a:spcPts val="0"/>
              </a:spcAft>
              <a:buSzPts val="2000"/>
              <a:buFont typeface="Calibri"/>
              <a:buChar char="●"/>
            </a:pPr>
            <a:r>
              <a:rPr lang="en-US" sz="2000"/>
              <a:t>Focuses on early literacy development for all students in kindergarten through 3rd grade</a:t>
            </a:r>
          </a:p>
          <a:p>
            <a:pPr marL="457200" lvl="0" indent="-355600" algn="l" rtl="0">
              <a:lnSpc>
                <a:spcPct val="100000"/>
              </a:lnSpc>
              <a:spcBef>
                <a:spcPts val="400"/>
              </a:spcBef>
              <a:spcAft>
                <a:spcPts val="0"/>
              </a:spcAft>
              <a:buSzPts val="2000"/>
              <a:buChar char="●"/>
            </a:pPr>
            <a:r>
              <a:rPr lang="en-US" sz="200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7"/>
                  </a:ext>
                </a:extLst>
              </a:rPr>
              <a:t>Preventative </a:t>
            </a:r>
            <a:r>
              <a:rPr lang="en-US" sz="2000"/>
              <a:t>in nature</a:t>
            </a:r>
          </a:p>
          <a:p>
            <a:pPr marL="914400" lvl="1" indent="-355600" algn="l" rtl="0">
              <a:lnSpc>
                <a:spcPct val="100000"/>
              </a:lnSpc>
              <a:spcBef>
                <a:spcPts val="400"/>
              </a:spcBef>
              <a:spcAft>
                <a:spcPts val="0"/>
              </a:spcAft>
              <a:buSzPts val="2000"/>
              <a:buChar char="⭑"/>
            </a:pPr>
            <a:r>
              <a:rPr lang="en-US" sz="2000"/>
              <a:t>Scientifically and evidence-based reading instruction</a:t>
            </a:r>
          </a:p>
          <a:p>
            <a:pPr marL="914400" lvl="1" indent="-355600" algn="l" rtl="0">
              <a:lnSpc>
                <a:spcPct val="100000"/>
              </a:lnSpc>
              <a:spcBef>
                <a:spcPts val="400"/>
              </a:spcBef>
              <a:spcAft>
                <a:spcPts val="0"/>
              </a:spcAft>
              <a:buSzPts val="2000"/>
              <a:buChar char="⭑"/>
            </a:pPr>
            <a:r>
              <a:rPr lang="en-US" sz="2000"/>
              <a:t>Assessment</a:t>
            </a:r>
          </a:p>
          <a:p>
            <a:pPr marL="914400" lvl="1" indent="-355600" algn="l" rtl="0">
              <a:lnSpc>
                <a:spcPct val="100000"/>
              </a:lnSpc>
              <a:spcBef>
                <a:spcPts val="400"/>
              </a:spcBef>
              <a:spcAft>
                <a:spcPts val="0"/>
              </a:spcAft>
              <a:buSzPts val="2000"/>
              <a:buChar char="⭑"/>
            </a:pPr>
            <a:r>
              <a:rPr lang="en-US" sz="2000"/>
              <a:t>READ plans</a:t>
            </a:r>
          </a:p>
          <a:p>
            <a:pPr marL="914400" lvl="1" indent="-355600" algn="l" rtl="0">
              <a:lnSpc>
                <a:spcPct val="100000"/>
              </a:lnSpc>
              <a:spcBef>
                <a:spcPts val="400"/>
              </a:spcBef>
              <a:spcAft>
                <a:spcPts val="0"/>
              </a:spcAft>
              <a:buSzPts val="2000"/>
              <a:buChar char="⭑"/>
            </a:pPr>
            <a:r>
              <a:rPr lang="en-US" sz="2000"/>
              <a:t>Parent communication monitoring</a:t>
            </a:r>
          </a:p>
          <a:p>
            <a:pPr marL="114300" indent="0" algn="ctr">
              <a:lnSpc>
                <a:spcPct val="100000"/>
              </a:lnSpc>
              <a:spcBef>
                <a:spcPts val="400"/>
              </a:spcBef>
              <a:buSzPts val="2000"/>
              <a:buNone/>
            </a:pPr>
            <a:r>
              <a:rPr lang="en-US" sz="1800" i="1">
                <a:solidFill>
                  <a:srgbClr val="0070C0"/>
                </a:solidFill>
              </a:rPr>
              <a:t>Ensure every student in Colorado Reaches reading proficiency by the end of 3rd grade</a:t>
            </a:r>
          </a:p>
          <a:p>
            <a:pPr indent="-355600">
              <a:lnSpc>
                <a:spcPct val="100000"/>
              </a:lnSpc>
              <a:spcBef>
                <a:spcPts val="400"/>
              </a:spcBef>
              <a:buSzPts val="2000"/>
            </a:pPr>
            <a:endParaRPr lang="en-US" sz="2400"/>
          </a:p>
          <a:p>
            <a:pPr marL="0" indent="0">
              <a:buNone/>
            </a:pPr>
            <a:endParaRPr lang="en-US"/>
          </a:p>
        </p:txBody>
      </p:sp>
      <p:pic>
        <p:nvPicPr>
          <p:cNvPr id="977" name="Google Shape;977;g7add91499f_0_19" descr="Image of young elementary students "/>
          <p:cNvPicPr preferRelativeResize="0"/>
          <p:nvPr/>
        </p:nvPicPr>
        <p:blipFill rotWithShape="1">
          <a:blip r:embed="rId3">
            <a:alphaModFix/>
          </a:blip>
          <a:srcRect b="8542"/>
          <a:stretch/>
        </p:blipFill>
        <p:spPr>
          <a:xfrm>
            <a:off x="1858824" y="5072333"/>
            <a:ext cx="5426352" cy="1785667"/>
          </a:xfrm>
          <a:prstGeom prst="rect">
            <a:avLst/>
          </a:prstGeom>
          <a:noFill/>
          <a:ln>
            <a:noFill/>
          </a:ln>
        </p:spPr>
      </p:pic>
    </p:spTree>
    <p:extLst>
      <p:ext uri="{BB962C8B-B14F-4D97-AF65-F5344CB8AC3E}">
        <p14:creationId xmlns:p14="http://schemas.microsoft.com/office/powerpoint/2010/main" val="40945906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3.6|9|6.4|22.2|36|5|9.7"/>
</p:tagLst>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DE Brand Colors">
      <a:dk1>
        <a:sysClr val="windowText" lastClr="000000"/>
      </a:dk1>
      <a:lt1>
        <a:sysClr val="window" lastClr="FFFFFF"/>
      </a:lt1>
      <a:dk2>
        <a:srgbClr val="232C67"/>
      </a:dk2>
      <a:lt2>
        <a:srgbClr val="D0D2D3"/>
      </a:lt2>
      <a:accent1>
        <a:srgbClr val="6D3B5D"/>
      </a:accent1>
      <a:accent2>
        <a:srgbClr val="EF7521"/>
      </a:accent2>
      <a:accent3>
        <a:srgbClr val="7C98AC"/>
      </a:accent3>
      <a:accent4>
        <a:srgbClr val="F8B333"/>
      </a:accent4>
      <a:accent5>
        <a:srgbClr val="488BC9"/>
      </a:accent5>
      <a:accent6>
        <a:srgbClr val="26B351"/>
      </a:accent6>
      <a:hlink>
        <a:srgbClr val="077682"/>
      </a:hlink>
      <a:folHlink>
        <a:srgbClr val="825474"/>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CDE New Accent Colors">
      <a:dk1>
        <a:srgbClr val="000000"/>
      </a:dk1>
      <a:lt1>
        <a:srgbClr val="FFFFFF"/>
      </a:lt1>
      <a:dk2>
        <a:srgbClr val="F8B333"/>
      </a:dk2>
      <a:lt2>
        <a:srgbClr val="825474"/>
      </a:lt2>
      <a:accent1>
        <a:srgbClr val="AAA5D2"/>
      </a:accent1>
      <a:accent2>
        <a:srgbClr val="077682"/>
      </a:accent2>
      <a:accent3>
        <a:srgbClr val="3CC1CC"/>
      </a:accent3>
      <a:accent4>
        <a:srgbClr val="48C3E3"/>
      </a:accent4>
      <a:accent5>
        <a:srgbClr val="EC6752"/>
      </a:accent5>
      <a:accent6>
        <a:srgbClr val="7C98AC"/>
      </a:accent6>
      <a:hlink>
        <a:srgbClr val="D33039"/>
      </a:hlink>
      <a:folHlink>
        <a:srgbClr val="A3D283"/>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CDE New Accent Colors">
      <a:dk1>
        <a:srgbClr val="000000"/>
      </a:dk1>
      <a:lt1>
        <a:srgbClr val="FFFFFF"/>
      </a:lt1>
      <a:dk2>
        <a:srgbClr val="F8B333"/>
      </a:dk2>
      <a:lt2>
        <a:srgbClr val="825474"/>
      </a:lt2>
      <a:accent1>
        <a:srgbClr val="AAA5D2"/>
      </a:accent1>
      <a:accent2>
        <a:srgbClr val="077682"/>
      </a:accent2>
      <a:accent3>
        <a:srgbClr val="3CC1CC"/>
      </a:accent3>
      <a:accent4>
        <a:srgbClr val="48C3E3"/>
      </a:accent4>
      <a:accent5>
        <a:srgbClr val="EC6752"/>
      </a:accent5>
      <a:accent6>
        <a:srgbClr val="7C98AC"/>
      </a:accent6>
      <a:hlink>
        <a:srgbClr val="D33039"/>
      </a:hlink>
      <a:folHlink>
        <a:srgbClr val="A3D283"/>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CDE Brand Colors">
      <a:dk1>
        <a:sysClr val="windowText" lastClr="000000"/>
      </a:dk1>
      <a:lt1>
        <a:sysClr val="window" lastClr="FFFFFF"/>
      </a:lt1>
      <a:dk2>
        <a:srgbClr val="232C67"/>
      </a:dk2>
      <a:lt2>
        <a:srgbClr val="D0D2D3"/>
      </a:lt2>
      <a:accent1>
        <a:srgbClr val="6D3B5D"/>
      </a:accent1>
      <a:accent2>
        <a:srgbClr val="EF7521"/>
      </a:accent2>
      <a:accent3>
        <a:srgbClr val="7C98AC"/>
      </a:accent3>
      <a:accent4>
        <a:srgbClr val="F8B333"/>
      </a:accent4>
      <a:accent5>
        <a:srgbClr val="488BC9"/>
      </a:accent5>
      <a:accent6>
        <a:srgbClr val="26B351"/>
      </a:accent6>
      <a:hlink>
        <a:srgbClr val="077682"/>
      </a:hlink>
      <a:folHlink>
        <a:srgbClr val="825474"/>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stom Design">
  <a:themeElements>
    <a:clrScheme name="CDE New Accent Colors">
      <a:dk1>
        <a:srgbClr val="000000"/>
      </a:dk1>
      <a:lt1>
        <a:srgbClr val="FFFFFF"/>
      </a:lt1>
      <a:dk2>
        <a:srgbClr val="F8B333"/>
      </a:dk2>
      <a:lt2>
        <a:srgbClr val="825474"/>
      </a:lt2>
      <a:accent1>
        <a:srgbClr val="AAA5D2"/>
      </a:accent1>
      <a:accent2>
        <a:srgbClr val="077682"/>
      </a:accent2>
      <a:accent3>
        <a:srgbClr val="3CC1CC"/>
      </a:accent3>
      <a:accent4>
        <a:srgbClr val="48C3E3"/>
      </a:accent4>
      <a:accent5>
        <a:srgbClr val="EC6752"/>
      </a:accent5>
      <a:accent6>
        <a:srgbClr val="7C98AC"/>
      </a:accent6>
      <a:hlink>
        <a:srgbClr val="D33039"/>
      </a:hlink>
      <a:folHlink>
        <a:srgbClr val="A3D283"/>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Museo Slab 500"/>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879720E89102043ABA3BEB065733CF0" ma:contentTypeVersion="18" ma:contentTypeDescription="Create a new document." ma:contentTypeScope="" ma:versionID="81ae688645a79baf872a88a5bf787519">
  <xsd:schema xmlns:xsd="http://www.w3.org/2001/XMLSchema" xmlns:xs="http://www.w3.org/2001/XMLSchema" xmlns:p="http://schemas.microsoft.com/office/2006/metadata/properties" xmlns:ns2="ca089b0c-06ed-427f-8343-b7314193c483" xmlns:ns3="a8a5022a-f7c3-44ce-84b2-af1b9b0e209b" targetNamespace="http://schemas.microsoft.com/office/2006/metadata/properties" ma:root="true" ma:fieldsID="81f9f04b6f9fbe6d105efda2485d33a3" ns2:_="" ns3:_="">
    <xsd:import namespace="ca089b0c-06ed-427f-8343-b7314193c483"/>
    <xsd:import namespace="a8a5022a-f7c3-44ce-84b2-af1b9b0e20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089b0c-06ed-427f-8343-b7314193c4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a5022a-f7c3-44ce-84b2-af1b9b0e209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ff193aa-9d37-40de-aa0e-ec6133224a6c}" ma:internalName="TaxCatchAll" ma:showField="CatchAllData" ma:web="a8a5022a-f7c3-44ce-84b2-af1b9b0e20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8a5022a-f7c3-44ce-84b2-af1b9b0e209b" xsi:nil="true"/>
    <lcf76f155ced4ddcb4097134ff3c332f xmlns="ca089b0c-06ed-427f-8343-b7314193c48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E2DA438-1DF7-4678-83CE-1B744F05BECE}">
  <ds:schemaRefs>
    <ds:schemaRef ds:uri="http://schemas.microsoft.com/sharepoint/v3/contenttype/forms"/>
  </ds:schemaRefs>
</ds:datastoreItem>
</file>

<file path=customXml/itemProps2.xml><?xml version="1.0" encoding="utf-8"?>
<ds:datastoreItem xmlns:ds="http://schemas.openxmlformats.org/officeDocument/2006/customXml" ds:itemID="{EE1BF5F1-D99B-48BE-B4E7-C4D6424FE2BB}">
  <ds:schemaRefs>
    <ds:schemaRef ds:uri="a8a5022a-f7c3-44ce-84b2-af1b9b0e209b"/>
    <ds:schemaRef ds:uri="ca089b0c-06ed-427f-8343-b7314193c4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265171F-BBF2-4604-8B0A-6047EA17BC06}">
  <ds:schemaRef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a8a5022a-f7c3-44ce-84b2-af1b9b0e209b"/>
    <ds:schemaRef ds:uri="ca089b0c-06ed-427f-8343-b7314193c48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7215</TotalTime>
  <Words>6247</Words>
  <Application>Microsoft Office PowerPoint</Application>
  <PresentationFormat>On-screen Show (4:3)</PresentationFormat>
  <Paragraphs>473</Paragraphs>
  <Slides>36</Slides>
  <Notes>36</Notes>
  <HiddenSlides>0</HiddenSlides>
  <MMClips>1</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36</vt:i4>
      </vt:variant>
    </vt:vector>
  </HeadingPairs>
  <TitlesOfParts>
    <vt:vector size="50" baseType="lpstr">
      <vt:lpstr>Calibri</vt:lpstr>
      <vt:lpstr>Quattrocento Sans</vt:lpstr>
      <vt:lpstr>Lucida Sans</vt:lpstr>
      <vt:lpstr>Calibri Light</vt:lpstr>
      <vt:lpstr>Roboto Slab</vt:lpstr>
      <vt:lpstr>Museo Slab 500</vt:lpstr>
      <vt:lpstr>Trebuchet MS</vt:lpstr>
      <vt:lpstr>Arial</vt:lpstr>
      <vt:lpstr>Office Theme</vt:lpstr>
      <vt:lpstr>Office Theme</vt:lpstr>
      <vt:lpstr>Custom Design</vt:lpstr>
      <vt:lpstr>Custom Design</vt:lpstr>
      <vt:lpstr>1_Custom Design</vt:lpstr>
      <vt:lpstr>Custom Design</vt:lpstr>
      <vt:lpstr>READ Act Regional Meeting  Implementation Basics  </vt:lpstr>
      <vt:lpstr>Introductions</vt:lpstr>
      <vt:lpstr>Region 1: Lindsey Beveridge Beveridge_l@cde.state.co.us  Region 2 and EL Consultant:  Brie Johnson Johnson_b@cde.state.co.us  Region 3: Karen Ingalls Ingalls_k@cde.state.co.us  Region 4: Mandy Harris Harris_a@cde.state.co.us  Region 5: Jamie Olson Olson_j@cde.state.co.us  Region 6: Caitlin Fickling Fickling_c@cde.state.co.us  </vt:lpstr>
      <vt:lpstr>ELSR Regional Consultant Support</vt:lpstr>
      <vt:lpstr>Quarterly Meeting Objectives:</vt:lpstr>
      <vt:lpstr>Meeting Agenda</vt:lpstr>
      <vt:lpstr>Icebreaker</vt:lpstr>
      <vt:lpstr>The Process of Determining Reading Risk</vt:lpstr>
      <vt:lpstr>Colorado READ Act</vt:lpstr>
      <vt:lpstr>Overview: Process of Determining Reading Risk</vt:lpstr>
      <vt:lpstr>READ Interim Assessment Timeline</vt:lpstr>
      <vt:lpstr>Assessment Considerations</vt:lpstr>
      <vt:lpstr>Assessing English Learners</vt:lpstr>
      <vt:lpstr>Significant Reading Deficiency  (SRD) Determination </vt:lpstr>
      <vt:lpstr>Significant Reading Deficiency (SRD)</vt:lpstr>
      <vt:lpstr>Significant Reading Deficiency (SRD) Determination</vt:lpstr>
      <vt:lpstr>Body of Evidence </vt:lpstr>
      <vt:lpstr>A Body of Evidence Includes: </vt:lpstr>
      <vt:lpstr>SRD Determination  for English Learners </vt:lpstr>
      <vt:lpstr>English Learners with an SRD</vt:lpstr>
      <vt:lpstr>Factors to confirm or refute an SRD designation for an English Learner</vt:lpstr>
      <vt:lpstr>Evidence Examples to confirm SRD designation </vt:lpstr>
      <vt:lpstr>SRD Determination Process for  English Learners Assessed in English</vt:lpstr>
      <vt:lpstr>SRD Determination Process for English Learners whose Home Language is Spanish, are Assessed in Spanish, and who Receive Literacy Instruction in English</vt:lpstr>
      <vt:lpstr>SRD Determination Process for English Learners Assessed in Spanish and who Receive Literacy Instruction in Spanish and English</vt:lpstr>
      <vt:lpstr>Resources</vt:lpstr>
      <vt:lpstr>READ Plan Essentials</vt:lpstr>
      <vt:lpstr>Purpose</vt:lpstr>
      <vt:lpstr>A Tool for Success!</vt:lpstr>
      <vt:lpstr>Who Develops the READ plan?</vt:lpstr>
      <vt:lpstr>Required Components</vt:lpstr>
      <vt:lpstr>Communication with Families School Responsibilities</vt:lpstr>
      <vt:lpstr>Considerations for English Language Learners</vt:lpstr>
      <vt:lpstr>Support for Multilingual Learners</vt:lpstr>
      <vt:lpstr>Questions?</vt:lpstr>
      <vt:lpstr>Please join us at 10:00 for part 2 of today’s meeting.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 Act Regional Support Meeting</dc:title>
  <dc:creator>Ahlstrand, Melissa</dc:creator>
  <cp:keywords>READ Act Regional Support</cp:keywords>
  <cp:lastModifiedBy>Fickling, Caitlin</cp:lastModifiedBy>
  <cp:revision>2</cp:revision>
  <dcterms:modified xsi:type="dcterms:W3CDTF">2024-09-23T20:24:40Z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0x010100A879720E89102043ABA3BEB065733CF0</vt:lpwstr>
  </property>
  <property fmtid="{D5CDD505-2E9C-101B-9397-08002B2CF9AE}" pid="3" name="MediaServiceImageTags">
    <vt:lpwstr/>
  </property>
</Properties>
</file>