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4"/>
    <p:sldMasterId id="2147483848" r:id="rId5"/>
  </p:sldMasterIdLst>
  <p:notesMasterIdLst>
    <p:notesMasterId r:id="rId44"/>
  </p:notesMasterIdLst>
  <p:handoutMasterIdLst>
    <p:handoutMasterId r:id="rId45"/>
  </p:handoutMasterIdLst>
  <p:sldIdLst>
    <p:sldId id="4436" r:id="rId6"/>
    <p:sldId id="4721" r:id="rId7"/>
    <p:sldId id="4542" r:id="rId8"/>
    <p:sldId id="4568" r:id="rId9"/>
    <p:sldId id="4710" r:id="rId10"/>
    <p:sldId id="4691" r:id="rId11"/>
    <p:sldId id="4700" r:id="rId12"/>
    <p:sldId id="4546" r:id="rId13"/>
    <p:sldId id="4387" r:id="rId14"/>
    <p:sldId id="4678" r:id="rId15"/>
    <p:sldId id="4723" r:id="rId16"/>
    <p:sldId id="4725" r:id="rId17"/>
    <p:sldId id="4545" r:id="rId18"/>
    <p:sldId id="4716" r:id="rId19"/>
    <p:sldId id="4712" r:id="rId20"/>
    <p:sldId id="4722" r:id="rId21"/>
    <p:sldId id="4665" r:id="rId22"/>
    <p:sldId id="4584" r:id="rId23"/>
    <p:sldId id="4551" r:id="rId24"/>
    <p:sldId id="4560" r:id="rId25"/>
    <p:sldId id="4666" r:id="rId26"/>
    <p:sldId id="4714" r:id="rId27"/>
    <p:sldId id="4577" r:id="rId28"/>
    <p:sldId id="4548" r:id="rId29"/>
    <p:sldId id="4681" r:id="rId30"/>
    <p:sldId id="4703" r:id="rId31"/>
    <p:sldId id="4715" r:id="rId32"/>
    <p:sldId id="4711" r:id="rId33"/>
    <p:sldId id="4549" r:id="rId34"/>
    <p:sldId id="4709" r:id="rId35"/>
    <p:sldId id="4561" r:id="rId36"/>
    <p:sldId id="4562" r:id="rId37"/>
    <p:sldId id="4550" r:id="rId38"/>
    <p:sldId id="4676" r:id="rId39"/>
    <p:sldId id="325" r:id="rId40"/>
    <p:sldId id="4543" r:id="rId41"/>
    <p:sldId id="4718" r:id="rId42"/>
    <p:sldId id="4724"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0DAA514-B5D1-E47C-A3A8-1F8D924FEC5A}" name="Olson, Jamie" initials="OJ" userId="S::olson_j@cde.state.co.us::167fe529-3f31-461b-81fc-c891b2ac182b" providerId="AD"/>
  <p188:author id="{DCA4CF25-5D5A-BA8B-182B-DE7B26071773}" name="Fickling, Caitlin" initials="FC" userId="S::Fickling_c@cde.state.co.us::6f4b670a-bc59-4974-b15f-f34eb09359f7" providerId="AD"/>
  <p188:author id="{3338D425-B86F-30D8-DFDC-A084099B3F5A}" name="Harris, Mandy" initials="HM" userId="S::Harris_a@cde.state.co.us::29d72680-a158-42f4-9054-1b26d48aaa73" providerId="AD"/>
  <p188:author id="{7657F23F-BD57-45F1-4B0D-102CED1C54D8}" name="Hutton, Whitney" initials="HW" userId="S::hutton_w@cde.state.co.us::6fda1f9a-6c53-4de3-aaf0-4d6fc311d42f" providerId="AD"/>
  <p188:author id="{755AE25A-86CC-84DA-56A9-B794ECADEADA}" name="Harris, Mandy" initials="HM" userId="S::harris_a@cde.state.co.us::29d72680-a158-42f4-9054-1b26d48aaa73" providerId="AD"/>
  <p188:author id="{C66AC56C-2EA6-A5D2-5F3D-3D25F17FD40A}" name="Beveridge, Lindsey" initials="BL" userId="S::beveridge_l@cde.state.co.us::c0fdd95f-42ba-43e7-a90d-1d23cce210c3" providerId="AD"/>
  <p188:author id="{75F981CC-38A5-C624-9DD6-663D40FE379E}" name="Fickling, Caitlin" initials="FC" userId="S::fickling_c@cde.state.co.us::6f4b670a-bc59-4974-b15f-f34eb09359f7" providerId="AD"/>
  <p188:author id="{D73C94F5-3650-A07E-3D65-C2FC979FD76B}" name="Olson, Jamie" initials="OJ" userId="S::Olson_J@cde.state.co.us::167fe529-3f31-461b-81fc-c891b2ac182b" providerId="AD"/>
  <p188:author id="{497A1CFB-15CA-23FD-C340-56027DBC50DC}" name="Beveridge, Lindsey" initials="BL" userId="S::Beveridge_l@cde.state.co.us::c0fdd95f-42ba-43e7-a90d-1d23cce210c3" providerId="AD"/>
  <p188:author id="{DD4FFDFD-E8C9-0F1F-63E4-057C0D035A79}" name="Ahlstrand, Melissa" initials="AM" userId="S::Ahlstrand_m@cde.state.co.us::bad13797-8c92-4cbd-9df0-e50737c4978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7776"/>
    <a:srgbClr val="825474"/>
    <a:srgbClr val="AAA5D2"/>
    <a:srgbClr val="3CC1CC"/>
    <a:srgbClr val="F8B333"/>
    <a:srgbClr val="7C98AC"/>
    <a:srgbClr val="EC6752"/>
    <a:srgbClr val="077682"/>
    <a:srgbClr val="46797A"/>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804" y="5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heme" Target="theme/theme1.xml"/><Relationship Id="rId8" Type="http://schemas.openxmlformats.org/officeDocument/2006/relationships/slide" Target="slides/slide3.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ickling, Caitlin" userId="6f4b670a-bc59-4974-b15f-f34eb09359f7" providerId="ADAL" clId="{3E112C70-5F24-4991-BC3B-B40539FF93B1}"/>
    <pc:docChg chg="modSld">
      <pc:chgData name="Fickling, Caitlin" userId="6f4b670a-bc59-4974-b15f-f34eb09359f7" providerId="ADAL" clId="{3E112C70-5F24-4991-BC3B-B40539FF93B1}" dt="2024-02-13T15:07:36.938" v="1" actId="1076"/>
      <pc:docMkLst>
        <pc:docMk/>
      </pc:docMkLst>
      <pc:sldChg chg="modSp mod">
        <pc:chgData name="Fickling, Caitlin" userId="6f4b670a-bc59-4974-b15f-f34eb09359f7" providerId="ADAL" clId="{3E112C70-5F24-4991-BC3B-B40539FF93B1}" dt="2024-02-13T15:07:36.938" v="1" actId="1076"/>
        <pc:sldMkLst>
          <pc:docMk/>
          <pc:sldMk cId="2470843062" sldId="4721"/>
        </pc:sldMkLst>
        <pc:spChg chg="mod">
          <ac:chgData name="Fickling, Caitlin" userId="6f4b670a-bc59-4974-b15f-f34eb09359f7" providerId="ADAL" clId="{3E112C70-5F24-4991-BC3B-B40539FF93B1}" dt="2024-02-13T15:07:36.938" v="1" actId="1076"/>
          <ac:spMkLst>
            <pc:docMk/>
            <pc:sldMk cId="2470843062" sldId="4721"/>
            <ac:spMk id="4" creationId="{56C8A8B7-A93B-30BB-01DF-2AB6ECF3ED05}"/>
          </ac:spMkLst>
        </pc:sp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diagrams/_rels/data5.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svg"/><Relationship Id="rId1" Type="http://schemas.openxmlformats.org/officeDocument/2006/relationships/image" Target="../media/image46.png"/><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diagrams/_rels/data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svg"/><Relationship Id="rId1" Type="http://schemas.openxmlformats.org/officeDocument/2006/relationships/image" Target="../media/image58.png"/><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1.svg"/></Relationships>
</file>

<file path=ppt/diagrams/_rels/drawing1.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diagrams/_rels/drawing5.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svg"/><Relationship Id="rId1" Type="http://schemas.openxmlformats.org/officeDocument/2006/relationships/image" Target="../media/image46.png"/><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diagrams/_rels/drawing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svg"/><Relationship Id="rId1" Type="http://schemas.openxmlformats.org/officeDocument/2006/relationships/image" Target="../media/image58.png"/><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1.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C8BB86-9050-4DE7-8473-BBCE6986A144}"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3142FC79-DEB3-4494-AF1A-9C5C74783A06}">
      <dgm:prSet/>
      <dgm:spPr/>
      <dgm:t>
        <a:bodyPr/>
        <a:lstStyle/>
        <a:p>
          <a:pPr>
            <a:lnSpc>
              <a:spcPct val="100000"/>
            </a:lnSpc>
          </a:pPr>
          <a:r>
            <a:rPr lang="en-US"/>
            <a:t>Understand the foundational knowledge for high-impact oral language instruction</a:t>
          </a:r>
        </a:p>
      </dgm:t>
    </dgm:pt>
    <dgm:pt modelId="{248B6264-EE04-428B-84FA-EF2F3CEEFBDF}" type="parTrans" cxnId="{09E16ED1-992C-4466-8061-B64F72DB3E79}">
      <dgm:prSet/>
      <dgm:spPr/>
      <dgm:t>
        <a:bodyPr/>
        <a:lstStyle/>
        <a:p>
          <a:endParaRPr lang="en-US"/>
        </a:p>
      </dgm:t>
    </dgm:pt>
    <dgm:pt modelId="{CF2080C6-9FB8-443F-AC1F-42E22D56870D}" type="sibTrans" cxnId="{09E16ED1-992C-4466-8061-B64F72DB3E79}">
      <dgm:prSet/>
      <dgm:spPr/>
      <dgm:t>
        <a:bodyPr/>
        <a:lstStyle/>
        <a:p>
          <a:endParaRPr lang="en-US"/>
        </a:p>
      </dgm:t>
    </dgm:pt>
    <dgm:pt modelId="{79E5BBD8-9B26-4838-A0ED-8F8C85539287}">
      <dgm:prSet/>
      <dgm:spPr/>
      <dgm:t>
        <a:bodyPr/>
        <a:lstStyle/>
        <a:p>
          <a:pPr>
            <a:lnSpc>
              <a:spcPct val="100000"/>
            </a:lnSpc>
          </a:pPr>
          <a:r>
            <a:rPr lang="en-US"/>
            <a:t>Engage in academic discourse on evidence-based instructional considerations</a:t>
          </a:r>
        </a:p>
      </dgm:t>
    </dgm:pt>
    <dgm:pt modelId="{B9C79844-C02D-468B-9B03-059D73623DA9}" type="parTrans" cxnId="{FDA4F790-A248-40E6-8F1D-3C630B5E8541}">
      <dgm:prSet/>
      <dgm:spPr/>
      <dgm:t>
        <a:bodyPr/>
        <a:lstStyle/>
        <a:p>
          <a:endParaRPr lang="en-US"/>
        </a:p>
      </dgm:t>
    </dgm:pt>
    <dgm:pt modelId="{7FC598E7-33A3-4F9F-9B48-BE29B245FBB8}" type="sibTrans" cxnId="{FDA4F790-A248-40E6-8F1D-3C630B5E8541}">
      <dgm:prSet/>
      <dgm:spPr/>
      <dgm:t>
        <a:bodyPr/>
        <a:lstStyle/>
        <a:p>
          <a:endParaRPr lang="en-US"/>
        </a:p>
      </dgm:t>
    </dgm:pt>
    <dgm:pt modelId="{5B4CAA5A-E747-405C-AFE6-6564F9933B78}">
      <dgm:prSet/>
      <dgm:spPr/>
      <dgm:t>
        <a:bodyPr/>
        <a:lstStyle/>
        <a:p>
          <a:pPr>
            <a:lnSpc>
              <a:spcPct val="100000"/>
            </a:lnSpc>
          </a:pPr>
          <a:r>
            <a:rPr lang="en-US"/>
            <a:t>Incorporate a turn and talk routine through modeling and practice </a:t>
          </a:r>
        </a:p>
      </dgm:t>
      <dgm:extLst>
        <a:ext uri="{E40237B7-FDA0-4F09-8148-C483321AD2D9}">
          <dgm14:cNvPr xmlns:dgm14="http://schemas.microsoft.com/office/drawing/2010/diagram" id="0" name="" descr="During this session, participants will &#10;&#10;Understand the foundational knowledge for high-impact oral language instruction&#10;Engage in academic discourse on evidence-based instructional considerations&#10;Incorporate a turn and talk routine through modeling and practice&#10;Determine personalized next steps for implementation&#10;"/>
        </a:ext>
      </dgm:extLst>
    </dgm:pt>
    <dgm:pt modelId="{72E10A78-9EDB-4818-BA3D-835C2E326C98}" type="parTrans" cxnId="{D8FD1C55-B7C2-4D2A-B29F-FCA21FEAD595}">
      <dgm:prSet/>
      <dgm:spPr/>
      <dgm:t>
        <a:bodyPr/>
        <a:lstStyle/>
        <a:p>
          <a:endParaRPr lang="en-US"/>
        </a:p>
      </dgm:t>
    </dgm:pt>
    <dgm:pt modelId="{DED66510-80AC-43E1-8BC2-5F276B057EF1}" type="sibTrans" cxnId="{D8FD1C55-B7C2-4D2A-B29F-FCA21FEAD595}">
      <dgm:prSet/>
      <dgm:spPr/>
      <dgm:t>
        <a:bodyPr/>
        <a:lstStyle/>
        <a:p>
          <a:endParaRPr lang="en-US"/>
        </a:p>
      </dgm:t>
    </dgm:pt>
    <dgm:pt modelId="{D6E17A6B-4482-4D3B-A541-88F7CDDE5564}">
      <dgm:prSet/>
      <dgm:spPr/>
      <dgm:t>
        <a:bodyPr/>
        <a:lstStyle/>
        <a:p>
          <a:pPr>
            <a:lnSpc>
              <a:spcPct val="100000"/>
            </a:lnSpc>
          </a:pPr>
          <a:r>
            <a:rPr lang="en-US"/>
            <a:t>Determine personalized next steps for implementation</a:t>
          </a:r>
          <a:r>
            <a:rPr lang="en-US">
              <a:latin typeface="Museo Slab 500"/>
            </a:rPr>
            <a:t>  </a:t>
          </a:r>
          <a:endParaRPr lang="en-US"/>
        </a:p>
      </dgm:t>
    </dgm:pt>
    <dgm:pt modelId="{399F3F69-8D86-4FF5-9720-5089F62D2990}" type="parTrans" cxnId="{821B97C5-A070-4A30-8981-064617931111}">
      <dgm:prSet/>
      <dgm:spPr/>
      <dgm:t>
        <a:bodyPr/>
        <a:lstStyle/>
        <a:p>
          <a:endParaRPr lang="en-US"/>
        </a:p>
      </dgm:t>
    </dgm:pt>
    <dgm:pt modelId="{D2039947-41FC-4033-92DB-DE539194ECFD}" type="sibTrans" cxnId="{821B97C5-A070-4A30-8981-064617931111}">
      <dgm:prSet/>
      <dgm:spPr/>
      <dgm:t>
        <a:bodyPr/>
        <a:lstStyle/>
        <a:p>
          <a:endParaRPr lang="en-US"/>
        </a:p>
      </dgm:t>
    </dgm:pt>
    <dgm:pt modelId="{D409C16D-B540-4CA2-BE90-6D8DFC3810FE}" type="pres">
      <dgm:prSet presAssocID="{85C8BB86-9050-4DE7-8473-BBCE6986A144}" presName="root" presStyleCnt="0">
        <dgm:presLayoutVars>
          <dgm:dir/>
          <dgm:resizeHandles val="exact"/>
        </dgm:presLayoutVars>
      </dgm:prSet>
      <dgm:spPr/>
    </dgm:pt>
    <dgm:pt modelId="{EC536AFC-458D-4174-910F-9FC4ED3EE4CE}" type="pres">
      <dgm:prSet presAssocID="{3142FC79-DEB3-4494-AF1A-9C5C74783A06}" presName="compNode" presStyleCnt="0"/>
      <dgm:spPr/>
    </dgm:pt>
    <dgm:pt modelId="{3B5048DC-3A0C-4724-AB82-160CDD2C74A3}" type="pres">
      <dgm:prSet presAssocID="{3142FC79-DEB3-4494-AF1A-9C5C74783A06}" presName="bgRect" presStyleLbl="bgShp" presStyleIdx="0" presStyleCnt="4"/>
      <dgm:spPr>
        <a:solidFill>
          <a:schemeClr val="accent1">
            <a:lumMod val="60000"/>
            <a:lumOff val="40000"/>
          </a:schemeClr>
        </a:solidFill>
      </dgm:spPr>
    </dgm:pt>
    <dgm:pt modelId="{EDD4F29A-97A9-468F-825C-EEE657B6A3C9}" type="pres">
      <dgm:prSet presAssocID="{3142FC79-DEB3-4494-AF1A-9C5C74783A06}"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ead with Gears"/>
        </a:ext>
      </dgm:extLst>
    </dgm:pt>
    <dgm:pt modelId="{C171AA73-57B9-4199-9038-25DD53498B2D}" type="pres">
      <dgm:prSet presAssocID="{3142FC79-DEB3-4494-AF1A-9C5C74783A06}" presName="spaceRect" presStyleCnt="0"/>
      <dgm:spPr/>
    </dgm:pt>
    <dgm:pt modelId="{A1935BDB-71CA-48AD-BDE1-CD1219676668}" type="pres">
      <dgm:prSet presAssocID="{3142FC79-DEB3-4494-AF1A-9C5C74783A06}" presName="parTx" presStyleLbl="revTx" presStyleIdx="0" presStyleCnt="4">
        <dgm:presLayoutVars>
          <dgm:chMax val="0"/>
          <dgm:chPref val="0"/>
        </dgm:presLayoutVars>
      </dgm:prSet>
      <dgm:spPr/>
    </dgm:pt>
    <dgm:pt modelId="{855B33F1-1CA1-4CF2-ADAB-93C5F37EF6AA}" type="pres">
      <dgm:prSet presAssocID="{CF2080C6-9FB8-443F-AC1F-42E22D56870D}" presName="sibTrans" presStyleCnt="0"/>
      <dgm:spPr/>
    </dgm:pt>
    <dgm:pt modelId="{036814EB-5294-4170-8691-1D64D288F66A}" type="pres">
      <dgm:prSet presAssocID="{79E5BBD8-9B26-4838-A0ED-8F8C85539287}" presName="compNode" presStyleCnt="0"/>
      <dgm:spPr/>
    </dgm:pt>
    <dgm:pt modelId="{8A2544E7-975A-4E09-BF66-9A8EFEB70397}" type="pres">
      <dgm:prSet presAssocID="{79E5BBD8-9B26-4838-A0ED-8F8C85539287}" presName="bgRect" presStyleLbl="bgShp" presStyleIdx="1" presStyleCnt="4"/>
      <dgm:spPr>
        <a:solidFill>
          <a:schemeClr val="accent1">
            <a:lumMod val="60000"/>
            <a:lumOff val="40000"/>
          </a:schemeClr>
        </a:solidFill>
      </dgm:spPr>
    </dgm:pt>
    <dgm:pt modelId="{749E03D4-A2A9-4B2E-89D2-9C08A4582332}" type="pres">
      <dgm:prSet presAssocID="{79E5BBD8-9B26-4838-A0ED-8F8C85539287}"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Teacher"/>
        </a:ext>
      </dgm:extLst>
    </dgm:pt>
    <dgm:pt modelId="{165B3634-7C32-4C70-B7D3-608D931DF787}" type="pres">
      <dgm:prSet presAssocID="{79E5BBD8-9B26-4838-A0ED-8F8C85539287}" presName="spaceRect" presStyleCnt="0"/>
      <dgm:spPr/>
    </dgm:pt>
    <dgm:pt modelId="{EF9EBC76-96C8-4CCD-B1D1-9C81E95C878D}" type="pres">
      <dgm:prSet presAssocID="{79E5BBD8-9B26-4838-A0ED-8F8C85539287}" presName="parTx" presStyleLbl="revTx" presStyleIdx="1" presStyleCnt="4">
        <dgm:presLayoutVars>
          <dgm:chMax val="0"/>
          <dgm:chPref val="0"/>
        </dgm:presLayoutVars>
      </dgm:prSet>
      <dgm:spPr/>
    </dgm:pt>
    <dgm:pt modelId="{0A575395-16A8-4014-A411-6DC292D1141E}" type="pres">
      <dgm:prSet presAssocID="{7FC598E7-33A3-4F9F-9B48-BE29B245FBB8}" presName="sibTrans" presStyleCnt="0"/>
      <dgm:spPr/>
    </dgm:pt>
    <dgm:pt modelId="{6D187D97-CAEA-4381-9355-AC558EE67BDD}" type="pres">
      <dgm:prSet presAssocID="{5B4CAA5A-E747-405C-AFE6-6564F9933B78}" presName="compNode" presStyleCnt="0"/>
      <dgm:spPr/>
    </dgm:pt>
    <dgm:pt modelId="{10EBE445-40BA-40E8-9D8A-113605F9A0B0}" type="pres">
      <dgm:prSet presAssocID="{5B4CAA5A-E747-405C-AFE6-6564F9933B78}" presName="bgRect" presStyleLbl="bgShp" presStyleIdx="2" presStyleCnt="4"/>
      <dgm:spPr>
        <a:solidFill>
          <a:schemeClr val="accent1">
            <a:lumMod val="60000"/>
            <a:lumOff val="40000"/>
          </a:schemeClr>
        </a:solidFill>
      </dgm:spPr>
    </dgm:pt>
    <dgm:pt modelId="{212E3882-AABA-49C9-A83C-F92E1C8F1036}" type="pres">
      <dgm:prSet presAssocID="{5B4CAA5A-E747-405C-AFE6-6564F9933B78}"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rain in head"/>
        </a:ext>
      </dgm:extLst>
    </dgm:pt>
    <dgm:pt modelId="{049611F8-4D70-4C1B-8F52-5A2A6A742035}" type="pres">
      <dgm:prSet presAssocID="{5B4CAA5A-E747-405C-AFE6-6564F9933B78}" presName="spaceRect" presStyleCnt="0"/>
      <dgm:spPr/>
    </dgm:pt>
    <dgm:pt modelId="{CF9B6DB4-9CBE-43A6-A18B-D50A3625A027}" type="pres">
      <dgm:prSet presAssocID="{5B4CAA5A-E747-405C-AFE6-6564F9933B78}" presName="parTx" presStyleLbl="revTx" presStyleIdx="2" presStyleCnt="4">
        <dgm:presLayoutVars>
          <dgm:chMax val="0"/>
          <dgm:chPref val="0"/>
        </dgm:presLayoutVars>
      </dgm:prSet>
      <dgm:spPr/>
    </dgm:pt>
    <dgm:pt modelId="{31BEE3F0-7687-49E2-AE10-DAFFB82C6A6A}" type="pres">
      <dgm:prSet presAssocID="{DED66510-80AC-43E1-8BC2-5F276B057EF1}" presName="sibTrans" presStyleCnt="0"/>
      <dgm:spPr/>
    </dgm:pt>
    <dgm:pt modelId="{76385E10-C568-4C80-B070-055381489B67}" type="pres">
      <dgm:prSet presAssocID="{D6E17A6B-4482-4D3B-A541-88F7CDDE5564}" presName="compNode" presStyleCnt="0"/>
      <dgm:spPr/>
    </dgm:pt>
    <dgm:pt modelId="{AACC3483-4FEA-418A-88E6-75837B3CB9B3}" type="pres">
      <dgm:prSet presAssocID="{D6E17A6B-4482-4D3B-A541-88F7CDDE5564}" presName="bgRect" presStyleLbl="bgShp" presStyleIdx="3" presStyleCnt="4"/>
      <dgm:spPr>
        <a:solidFill>
          <a:schemeClr val="accent1">
            <a:lumMod val="60000"/>
            <a:lumOff val="40000"/>
          </a:schemeClr>
        </a:solidFill>
      </dgm:spPr>
    </dgm:pt>
    <dgm:pt modelId="{5C338307-9B04-4243-B26B-E58D81BB187E}" type="pres">
      <dgm:prSet presAssocID="{D6E17A6B-4482-4D3B-A541-88F7CDDE5564}"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Checkmark"/>
        </a:ext>
      </dgm:extLst>
    </dgm:pt>
    <dgm:pt modelId="{1DAFE516-EF44-49B0-A2EB-09747FAA0590}" type="pres">
      <dgm:prSet presAssocID="{D6E17A6B-4482-4D3B-A541-88F7CDDE5564}" presName="spaceRect" presStyleCnt="0"/>
      <dgm:spPr/>
    </dgm:pt>
    <dgm:pt modelId="{90E5CEA6-3950-4E4C-9196-CA5A44007B0B}" type="pres">
      <dgm:prSet presAssocID="{D6E17A6B-4482-4D3B-A541-88F7CDDE5564}" presName="parTx" presStyleLbl="revTx" presStyleIdx="3" presStyleCnt="4">
        <dgm:presLayoutVars>
          <dgm:chMax val="0"/>
          <dgm:chPref val="0"/>
        </dgm:presLayoutVars>
      </dgm:prSet>
      <dgm:spPr/>
    </dgm:pt>
  </dgm:ptLst>
  <dgm:cxnLst>
    <dgm:cxn modelId="{4DA91309-BE48-4553-8A9A-F72C95318464}" type="presOf" srcId="{D6E17A6B-4482-4D3B-A541-88F7CDDE5564}" destId="{90E5CEA6-3950-4E4C-9196-CA5A44007B0B}" srcOrd="0" destOrd="0" presId="urn:microsoft.com/office/officeart/2018/2/layout/IconVerticalSolidList"/>
    <dgm:cxn modelId="{1156FF14-838E-43AF-AC0F-CEB56F99631E}" type="presOf" srcId="{85C8BB86-9050-4DE7-8473-BBCE6986A144}" destId="{D409C16D-B540-4CA2-BE90-6D8DFC3810FE}" srcOrd="0" destOrd="0" presId="urn:microsoft.com/office/officeart/2018/2/layout/IconVerticalSolidList"/>
    <dgm:cxn modelId="{B6EC4435-A839-42C3-8F64-51E1762E49DF}" type="presOf" srcId="{79E5BBD8-9B26-4838-A0ED-8F8C85539287}" destId="{EF9EBC76-96C8-4CCD-B1D1-9C81E95C878D}" srcOrd="0" destOrd="0" presId="urn:microsoft.com/office/officeart/2018/2/layout/IconVerticalSolidList"/>
    <dgm:cxn modelId="{D8FD1C55-B7C2-4D2A-B29F-FCA21FEAD595}" srcId="{85C8BB86-9050-4DE7-8473-BBCE6986A144}" destId="{5B4CAA5A-E747-405C-AFE6-6564F9933B78}" srcOrd="2" destOrd="0" parTransId="{72E10A78-9EDB-4818-BA3D-835C2E326C98}" sibTransId="{DED66510-80AC-43E1-8BC2-5F276B057EF1}"/>
    <dgm:cxn modelId="{E2030F8C-05AB-4466-B033-C6FDFA61752F}" type="presOf" srcId="{5B4CAA5A-E747-405C-AFE6-6564F9933B78}" destId="{CF9B6DB4-9CBE-43A6-A18B-D50A3625A027}" srcOrd="0" destOrd="0" presId="urn:microsoft.com/office/officeart/2018/2/layout/IconVerticalSolidList"/>
    <dgm:cxn modelId="{FDA4F790-A248-40E6-8F1D-3C630B5E8541}" srcId="{85C8BB86-9050-4DE7-8473-BBCE6986A144}" destId="{79E5BBD8-9B26-4838-A0ED-8F8C85539287}" srcOrd="1" destOrd="0" parTransId="{B9C79844-C02D-468B-9B03-059D73623DA9}" sibTransId="{7FC598E7-33A3-4F9F-9B48-BE29B245FBB8}"/>
    <dgm:cxn modelId="{821B97C5-A070-4A30-8981-064617931111}" srcId="{85C8BB86-9050-4DE7-8473-BBCE6986A144}" destId="{D6E17A6B-4482-4D3B-A541-88F7CDDE5564}" srcOrd="3" destOrd="0" parTransId="{399F3F69-8D86-4FF5-9720-5089F62D2990}" sibTransId="{D2039947-41FC-4033-92DB-DE539194ECFD}"/>
    <dgm:cxn modelId="{5A7BE7CA-EC66-465D-9268-91C7861688F3}" type="presOf" srcId="{3142FC79-DEB3-4494-AF1A-9C5C74783A06}" destId="{A1935BDB-71CA-48AD-BDE1-CD1219676668}" srcOrd="0" destOrd="0" presId="urn:microsoft.com/office/officeart/2018/2/layout/IconVerticalSolidList"/>
    <dgm:cxn modelId="{09E16ED1-992C-4466-8061-B64F72DB3E79}" srcId="{85C8BB86-9050-4DE7-8473-BBCE6986A144}" destId="{3142FC79-DEB3-4494-AF1A-9C5C74783A06}" srcOrd="0" destOrd="0" parTransId="{248B6264-EE04-428B-84FA-EF2F3CEEFBDF}" sibTransId="{CF2080C6-9FB8-443F-AC1F-42E22D56870D}"/>
    <dgm:cxn modelId="{72E3F7EF-DCF1-4387-AC70-544C8F202785}" type="presParOf" srcId="{D409C16D-B540-4CA2-BE90-6D8DFC3810FE}" destId="{EC536AFC-458D-4174-910F-9FC4ED3EE4CE}" srcOrd="0" destOrd="0" presId="urn:microsoft.com/office/officeart/2018/2/layout/IconVerticalSolidList"/>
    <dgm:cxn modelId="{8EA8FF6C-1566-4300-9139-CCA15F8DAF27}" type="presParOf" srcId="{EC536AFC-458D-4174-910F-9FC4ED3EE4CE}" destId="{3B5048DC-3A0C-4724-AB82-160CDD2C74A3}" srcOrd="0" destOrd="0" presId="urn:microsoft.com/office/officeart/2018/2/layout/IconVerticalSolidList"/>
    <dgm:cxn modelId="{3044ED35-5B44-4DE4-B835-6A5C25EAE89C}" type="presParOf" srcId="{EC536AFC-458D-4174-910F-9FC4ED3EE4CE}" destId="{EDD4F29A-97A9-468F-825C-EEE657B6A3C9}" srcOrd="1" destOrd="0" presId="urn:microsoft.com/office/officeart/2018/2/layout/IconVerticalSolidList"/>
    <dgm:cxn modelId="{CA505F2D-B5A9-4663-AF81-EF9854C56167}" type="presParOf" srcId="{EC536AFC-458D-4174-910F-9FC4ED3EE4CE}" destId="{C171AA73-57B9-4199-9038-25DD53498B2D}" srcOrd="2" destOrd="0" presId="urn:microsoft.com/office/officeart/2018/2/layout/IconVerticalSolidList"/>
    <dgm:cxn modelId="{A9DDE451-C45E-466C-8459-505C5B594145}" type="presParOf" srcId="{EC536AFC-458D-4174-910F-9FC4ED3EE4CE}" destId="{A1935BDB-71CA-48AD-BDE1-CD1219676668}" srcOrd="3" destOrd="0" presId="urn:microsoft.com/office/officeart/2018/2/layout/IconVerticalSolidList"/>
    <dgm:cxn modelId="{2C9C7480-3CA4-4D44-8373-006FC5808CCE}" type="presParOf" srcId="{D409C16D-B540-4CA2-BE90-6D8DFC3810FE}" destId="{855B33F1-1CA1-4CF2-ADAB-93C5F37EF6AA}" srcOrd="1" destOrd="0" presId="urn:microsoft.com/office/officeart/2018/2/layout/IconVerticalSolidList"/>
    <dgm:cxn modelId="{BD08D3BB-46CE-4B5E-8721-7ECFC6B8EAD0}" type="presParOf" srcId="{D409C16D-B540-4CA2-BE90-6D8DFC3810FE}" destId="{036814EB-5294-4170-8691-1D64D288F66A}" srcOrd="2" destOrd="0" presId="urn:microsoft.com/office/officeart/2018/2/layout/IconVerticalSolidList"/>
    <dgm:cxn modelId="{659A5521-D47A-43E0-B56A-173F5DF9CBE5}" type="presParOf" srcId="{036814EB-5294-4170-8691-1D64D288F66A}" destId="{8A2544E7-975A-4E09-BF66-9A8EFEB70397}" srcOrd="0" destOrd="0" presId="urn:microsoft.com/office/officeart/2018/2/layout/IconVerticalSolidList"/>
    <dgm:cxn modelId="{9A0799E6-89AD-4372-9165-05CFF66CD01A}" type="presParOf" srcId="{036814EB-5294-4170-8691-1D64D288F66A}" destId="{749E03D4-A2A9-4B2E-89D2-9C08A4582332}" srcOrd="1" destOrd="0" presId="urn:microsoft.com/office/officeart/2018/2/layout/IconVerticalSolidList"/>
    <dgm:cxn modelId="{69F1F047-8230-4541-9A6B-03F9A97DB31F}" type="presParOf" srcId="{036814EB-5294-4170-8691-1D64D288F66A}" destId="{165B3634-7C32-4C70-B7D3-608D931DF787}" srcOrd="2" destOrd="0" presId="urn:microsoft.com/office/officeart/2018/2/layout/IconVerticalSolidList"/>
    <dgm:cxn modelId="{C6D12660-0EAF-49E0-92B3-5E0EF51B139C}" type="presParOf" srcId="{036814EB-5294-4170-8691-1D64D288F66A}" destId="{EF9EBC76-96C8-4CCD-B1D1-9C81E95C878D}" srcOrd="3" destOrd="0" presId="urn:microsoft.com/office/officeart/2018/2/layout/IconVerticalSolidList"/>
    <dgm:cxn modelId="{478DD4F5-73E5-4A26-B13B-B7D6F4F3F6C7}" type="presParOf" srcId="{D409C16D-B540-4CA2-BE90-6D8DFC3810FE}" destId="{0A575395-16A8-4014-A411-6DC292D1141E}" srcOrd="3" destOrd="0" presId="urn:microsoft.com/office/officeart/2018/2/layout/IconVerticalSolidList"/>
    <dgm:cxn modelId="{26DE6E2C-CBBF-4D2F-85EE-23C008308492}" type="presParOf" srcId="{D409C16D-B540-4CA2-BE90-6D8DFC3810FE}" destId="{6D187D97-CAEA-4381-9355-AC558EE67BDD}" srcOrd="4" destOrd="0" presId="urn:microsoft.com/office/officeart/2018/2/layout/IconVerticalSolidList"/>
    <dgm:cxn modelId="{FF30AB77-A6BF-4363-94FF-583986D2F411}" type="presParOf" srcId="{6D187D97-CAEA-4381-9355-AC558EE67BDD}" destId="{10EBE445-40BA-40E8-9D8A-113605F9A0B0}" srcOrd="0" destOrd="0" presId="urn:microsoft.com/office/officeart/2018/2/layout/IconVerticalSolidList"/>
    <dgm:cxn modelId="{5D38C9EA-4E83-416A-86F3-96BF6C2E33CC}" type="presParOf" srcId="{6D187D97-CAEA-4381-9355-AC558EE67BDD}" destId="{212E3882-AABA-49C9-A83C-F92E1C8F1036}" srcOrd="1" destOrd="0" presId="urn:microsoft.com/office/officeart/2018/2/layout/IconVerticalSolidList"/>
    <dgm:cxn modelId="{077BEBD9-52A4-4407-AC33-A5BD04DAE12D}" type="presParOf" srcId="{6D187D97-CAEA-4381-9355-AC558EE67BDD}" destId="{049611F8-4D70-4C1B-8F52-5A2A6A742035}" srcOrd="2" destOrd="0" presId="urn:microsoft.com/office/officeart/2018/2/layout/IconVerticalSolidList"/>
    <dgm:cxn modelId="{4214B9A8-DD46-460A-A9BF-E68E15F2E7AA}" type="presParOf" srcId="{6D187D97-CAEA-4381-9355-AC558EE67BDD}" destId="{CF9B6DB4-9CBE-43A6-A18B-D50A3625A027}" srcOrd="3" destOrd="0" presId="urn:microsoft.com/office/officeart/2018/2/layout/IconVerticalSolidList"/>
    <dgm:cxn modelId="{41D41F0C-D8D3-4DA2-99AC-D4D928DD4420}" type="presParOf" srcId="{D409C16D-B540-4CA2-BE90-6D8DFC3810FE}" destId="{31BEE3F0-7687-49E2-AE10-DAFFB82C6A6A}" srcOrd="5" destOrd="0" presId="urn:microsoft.com/office/officeart/2018/2/layout/IconVerticalSolidList"/>
    <dgm:cxn modelId="{72A06632-BC2E-470F-8841-37A3D6FF1571}" type="presParOf" srcId="{D409C16D-B540-4CA2-BE90-6D8DFC3810FE}" destId="{76385E10-C568-4C80-B070-055381489B67}" srcOrd="6" destOrd="0" presId="urn:microsoft.com/office/officeart/2018/2/layout/IconVerticalSolidList"/>
    <dgm:cxn modelId="{CB941C5C-7683-44E1-9837-CAAB7989315A}" type="presParOf" srcId="{76385E10-C568-4C80-B070-055381489B67}" destId="{AACC3483-4FEA-418A-88E6-75837B3CB9B3}" srcOrd="0" destOrd="0" presId="urn:microsoft.com/office/officeart/2018/2/layout/IconVerticalSolidList"/>
    <dgm:cxn modelId="{F610C33D-FEAF-4EBA-874F-3436B39D36F5}" type="presParOf" srcId="{76385E10-C568-4C80-B070-055381489B67}" destId="{5C338307-9B04-4243-B26B-E58D81BB187E}" srcOrd="1" destOrd="0" presId="urn:microsoft.com/office/officeart/2018/2/layout/IconVerticalSolidList"/>
    <dgm:cxn modelId="{9B71D9AA-7330-4AFF-A9A1-309B4EECDE99}" type="presParOf" srcId="{76385E10-C568-4C80-B070-055381489B67}" destId="{1DAFE516-EF44-49B0-A2EB-09747FAA0590}" srcOrd="2" destOrd="0" presId="urn:microsoft.com/office/officeart/2018/2/layout/IconVerticalSolidList"/>
    <dgm:cxn modelId="{6E7CE170-3520-4F71-93C8-29211C309AD0}" type="presParOf" srcId="{76385E10-C568-4C80-B070-055381489B67}" destId="{90E5CEA6-3950-4E4C-9196-CA5A44007B0B}"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8E958F8-FE22-4406-A3E7-0C5601D13BDC}"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483349B7-DF25-427B-8907-5007FAFACC8A}">
      <dgm:prSet/>
      <dgm:spPr/>
      <dgm:t>
        <a:bodyPr/>
        <a:lstStyle/>
        <a:p>
          <a:r>
            <a:rPr lang="en-US" b="1"/>
            <a:t>Social Language </a:t>
          </a:r>
          <a:endParaRPr lang="en-US"/>
        </a:p>
      </dgm:t>
    </dgm:pt>
    <dgm:pt modelId="{BA78CBCD-37BB-437E-8F01-E3C150F32BA5}" type="parTrans" cxnId="{2D9ADD20-BA40-442A-B855-AC4A823C6780}">
      <dgm:prSet/>
      <dgm:spPr/>
      <dgm:t>
        <a:bodyPr/>
        <a:lstStyle/>
        <a:p>
          <a:endParaRPr lang="en-US"/>
        </a:p>
      </dgm:t>
    </dgm:pt>
    <dgm:pt modelId="{AE7F3146-7949-42AC-A1FB-3009EEF2BCC4}" type="sibTrans" cxnId="{2D9ADD20-BA40-442A-B855-AC4A823C6780}">
      <dgm:prSet/>
      <dgm:spPr/>
      <dgm:t>
        <a:bodyPr/>
        <a:lstStyle/>
        <a:p>
          <a:endParaRPr lang="en-US"/>
        </a:p>
      </dgm:t>
    </dgm:pt>
    <dgm:pt modelId="{DFD636E7-91B1-46FB-BF96-CA50C21BA797}">
      <dgm:prSet/>
      <dgm:spPr/>
      <dgm:t>
        <a:bodyPr/>
        <a:lstStyle/>
        <a:p>
          <a:r>
            <a:rPr lang="en-US" i="1"/>
            <a:t>Informal </a:t>
          </a:r>
          <a:endParaRPr lang="en-US"/>
        </a:p>
      </dgm:t>
    </dgm:pt>
    <dgm:pt modelId="{4C3A7BFF-B188-4293-992A-64E8BED331ED}" type="parTrans" cxnId="{E5298993-A68F-4890-9F07-3CF3DC43114D}">
      <dgm:prSet/>
      <dgm:spPr/>
      <dgm:t>
        <a:bodyPr/>
        <a:lstStyle/>
        <a:p>
          <a:endParaRPr lang="en-US"/>
        </a:p>
      </dgm:t>
    </dgm:pt>
    <dgm:pt modelId="{D9C19F18-6FF4-45D2-A967-F31ABB4E2CEE}" type="sibTrans" cxnId="{E5298993-A68F-4890-9F07-3CF3DC43114D}">
      <dgm:prSet/>
      <dgm:spPr/>
      <dgm:t>
        <a:bodyPr/>
        <a:lstStyle/>
        <a:p>
          <a:endParaRPr lang="en-US"/>
        </a:p>
      </dgm:t>
    </dgm:pt>
    <dgm:pt modelId="{F00F2C67-85CF-4F2E-A176-2E7771BD8C8E}">
      <dgm:prSet/>
      <dgm:spPr/>
      <dgm:t>
        <a:bodyPr/>
        <a:lstStyle/>
        <a:p>
          <a:r>
            <a:rPr lang="en-US" i="1"/>
            <a:t>Language heard when students are working together (e.g., What’s that?)</a:t>
          </a:r>
          <a:endParaRPr lang="en-US"/>
        </a:p>
      </dgm:t>
    </dgm:pt>
    <dgm:pt modelId="{B00F5DEF-78E4-4EBE-A3AC-CFC046B574B0}" type="parTrans" cxnId="{7CCB695F-879A-44E3-A35E-97D44D628E8C}">
      <dgm:prSet/>
      <dgm:spPr/>
      <dgm:t>
        <a:bodyPr/>
        <a:lstStyle/>
        <a:p>
          <a:endParaRPr lang="en-US"/>
        </a:p>
      </dgm:t>
    </dgm:pt>
    <dgm:pt modelId="{A66595C0-8967-484A-979F-951D7E9071DF}" type="sibTrans" cxnId="{7CCB695F-879A-44E3-A35E-97D44D628E8C}">
      <dgm:prSet/>
      <dgm:spPr/>
      <dgm:t>
        <a:bodyPr/>
        <a:lstStyle/>
        <a:p>
          <a:endParaRPr lang="en-US"/>
        </a:p>
      </dgm:t>
    </dgm:pt>
    <dgm:pt modelId="{94D7A931-C08F-4648-B407-1838910C1C35}">
      <dgm:prSet/>
      <dgm:spPr/>
      <dgm:t>
        <a:bodyPr/>
        <a:lstStyle/>
        <a:p>
          <a:r>
            <a:rPr lang="en-US" i="1"/>
            <a:t>Situational</a:t>
          </a:r>
          <a:endParaRPr lang="en-US"/>
        </a:p>
      </dgm:t>
    </dgm:pt>
    <dgm:pt modelId="{BA4C51B7-20EA-405A-B363-F995A9006088}" type="parTrans" cxnId="{7B530B14-1335-4CCB-BBE9-B375AE4EBD56}">
      <dgm:prSet/>
      <dgm:spPr/>
      <dgm:t>
        <a:bodyPr/>
        <a:lstStyle/>
        <a:p>
          <a:endParaRPr lang="en-US"/>
        </a:p>
      </dgm:t>
    </dgm:pt>
    <dgm:pt modelId="{C6030B40-1FDF-4E90-A420-ECF258C5C634}" type="sibTrans" cxnId="{7B530B14-1335-4CCB-BBE9-B375AE4EBD56}">
      <dgm:prSet/>
      <dgm:spPr/>
      <dgm:t>
        <a:bodyPr/>
        <a:lstStyle/>
        <a:p>
          <a:endParaRPr lang="en-US"/>
        </a:p>
      </dgm:t>
    </dgm:pt>
    <dgm:pt modelId="{F79FFC51-ABBD-4990-B131-10AEBEDDBFCA}">
      <dgm:prSet/>
      <dgm:spPr/>
      <dgm:t>
        <a:bodyPr/>
        <a:lstStyle/>
        <a:p>
          <a:r>
            <a:rPr lang="en-US" b="1"/>
            <a:t>Academic Language </a:t>
          </a:r>
          <a:endParaRPr lang="en-US"/>
        </a:p>
      </dgm:t>
    </dgm:pt>
    <dgm:pt modelId="{B163864F-8CE4-4DF3-A67A-3EBE7E28451F}" type="parTrans" cxnId="{0459FEF6-AEA9-44BC-BBE0-447A65FF16AF}">
      <dgm:prSet/>
      <dgm:spPr/>
      <dgm:t>
        <a:bodyPr/>
        <a:lstStyle/>
        <a:p>
          <a:endParaRPr lang="en-US"/>
        </a:p>
      </dgm:t>
    </dgm:pt>
    <dgm:pt modelId="{B73466AD-8BA5-4675-BBDD-17A025342622}" type="sibTrans" cxnId="{0459FEF6-AEA9-44BC-BBE0-447A65FF16AF}">
      <dgm:prSet/>
      <dgm:spPr/>
      <dgm:t>
        <a:bodyPr/>
        <a:lstStyle/>
        <a:p>
          <a:endParaRPr lang="en-US"/>
        </a:p>
      </dgm:t>
    </dgm:pt>
    <dgm:pt modelId="{D24F235A-B07A-49B1-9434-C80A9EBEF902}">
      <dgm:prSet/>
      <dgm:spPr/>
      <dgm:t>
        <a:bodyPr/>
        <a:lstStyle/>
        <a:p>
          <a:r>
            <a:rPr lang="en-US" i="1"/>
            <a:t>Formal</a:t>
          </a:r>
          <a:endParaRPr lang="en-US"/>
        </a:p>
      </dgm:t>
    </dgm:pt>
    <dgm:pt modelId="{A84D44DD-F496-4910-86A3-06EA9E905D88}" type="parTrans" cxnId="{6E31D392-D7E1-4978-8A83-86C27205C7CB}">
      <dgm:prSet/>
      <dgm:spPr/>
      <dgm:t>
        <a:bodyPr/>
        <a:lstStyle/>
        <a:p>
          <a:endParaRPr lang="en-US"/>
        </a:p>
      </dgm:t>
    </dgm:pt>
    <dgm:pt modelId="{8A69F228-08E0-4D75-A6FD-0411DA687FA6}" type="sibTrans" cxnId="{6E31D392-D7E1-4978-8A83-86C27205C7CB}">
      <dgm:prSet/>
      <dgm:spPr/>
      <dgm:t>
        <a:bodyPr/>
        <a:lstStyle/>
        <a:p>
          <a:endParaRPr lang="en-US"/>
        </a:p>
      </dgm:t>
    </dgm:pt>
    <dgm:pt modelId="{DF1E9193-20C3-4AF0-85B6-AA2034F2FC3F}">
      <dgm:prSet/>
      <dgm:spPr/>
      <dgm:t>
        <a:bodyPr/>
        <a:lstStyle/>
        <a:p>
          <a:r>
            <a:rPr lang="en-US" i="1"/>
            <a:t>Tends to sound like how we write</a:t>
          </a:r>
          <a:endParaRPr lang="en-US"/>
        </a:p>
      </dgm:t>
    </dgm:pt>
    <dgm:pt modelId="{39D81425-C2B9-40D5-8DC8-408C9CF6DCE8}" type="parTrans" cxnId="{27DBDFFE-BD90-47C6-8BC1-FEBC1BAE8967}">
      <dgm:prSet/>
      <dgm:spPr/>
      <dgm:t>
        <a:bodyPr/>
        <a:lstStyle/>
        <a:p>
          <a:endParaRPr lang="en-US"/>
        </a:p>
      </dgm:t>
    </dgm:pt>
    <dgm:pt modelId="{3FFE74C6-A09A-433F-BF0D-0F5A3C0F6504}" type="sibTrans" cxnId="{27DBDFFE-BD90-47C6-8BC1-FEBC1BAE8967}">
      <dgm:prSet/>
      <dgm:spPr/>
      <dgm:t>
        <a:bodyPr/>
        <a:lstStyle/>
        <a:p>
          <a:endParaRPr lang="en-US"/>
        </a:p>
      </dgm:t>
    </dgm:pt>
    <dgm:pt modelId="{2B02DAD8-778B-4542-A2E8-D83E22637059}">
      <dgm:prSet/>
      <dgm:spPr/>
      <dgm:t>
        <a:bodyPr/>
        <a:lstStyle/>
        <a:p>
          <a:r>
            <a:rPr lang="en-US" i="1"/>
            <a:t>Not situational </a:t>
          </a:r>
          <a:endParaRPr lang="en-US"/>
        </a:p>
      </dgm:t>
    </dgm:pt>
    <dgm:pt modelId="{BF7AFD2C-9090-4353-BC51-868522165446}" type="parTrans" cxnId="{28092D2B-A310-49DD-9529-3F6D8ECDB352}">
      <dgm:prSet/>
      <dgm:spPr/>
      <dgm:t>
        <a:bodyPr/>
        <a:lstStyle/>
        <a:p>
          <a:endParaRPr lang="en-US"/>
        </a:p>
      </dgm:t>
    </dgm:pt>
    <dgm:pt modelId="{2C05D544-46CF-471A-AF1E-4B862B9038C2}" type="sibTrans" cxnId="{28092D2B-A310-49DD-9529-3F6D8ECDB352}">
      <dgm:prSet/>
      <dgm:spPr/>
      <dgm:t>
        <a:bodyPr/>
        <a:lstStyle/>
        <a:p>
          <a:endParaRPr lang="en-US"/>
        </a:p>
      </dgm:t>
    </dgm:pt>
    <dgm:pt modelId="{1F2DAD59-D232-46EB-82EC-7961218CC739}" type="pres">
      <dgm:prSet presAssocID="{88E958F8-FE22-4406-A3E7-0C5601D13BDC}" presName="linear" presStyleCnt="0">
        <dgm:presLayoutVars>
          <dgm:animLvl val="lvl"/>
          <dgm:resizeHandles val="exact"/>
        </dgm:presLayoutVars>
      </dgm:prSet>
      <dgm:spPr/>
    </dgm:pt>
    <dgm:pt modelId="{18067A62-C770-417C-B362-B971C291E59E}" type="pres">
      <dgm:prSet presAssocID="{483349B7-DF25-427B-8907-5007FAFACC8A}" presName="parentText" presStyleLbl="node1" presStyleIdx="0" presStyleCnt="2">
        <dgm:presLayoutVars>
          <dgm:chMax val="0"/>
          <dgm:bulletEnabled val="1"/>
        </dgm:presLayoutVars>
      </dgm:prSet>
      <dgm:spPr/>
    </dgm:pt>
    <dgm:pt modelId="{41F0E3AF-4F35-47C5-97F4-B85FFC9F2BA2}" type="pres">
      <dgm:prSet presAssocID="{483349B7-DF25-427B-8907-5007FAFACC8A}" presName="childText" presStyleLbl="revTx" presStyleIdx="0" presStyleCnt="2">
        <dgm:presLayoutVars>
          <dgm:bulletEnabled val="1"/>
        </dgm:presLayoutVars>
      </dgm:prSet>
      <dgm:spPr/>
    </dgm:pt>
    <dgm:pt modelId="{F60A3DA0-1602-443A-A722-E4A2212AC880}" type="pres">
      <dgm:prSet presAssocID="{F79FFC51-ABBD-4990-B131-10AEBEDDBFCA}" presName="parentText" presStyleLbl="node1" presStyleIdx="1" presStyleCnt="2">
        <dgm:presLayoutVars>
          <dgm:chMax val="0"/>
          <dgm:bulletEnabled val="1"/>
        </dgm:presLayoutVars>
      </dgm:prSet>
      <dgm:spPr/>
    </dgm:pt>
    <dgm:pt modelId="{7663A775-FEE1-4F48-840F-BFCAE9E9DB4C}" type="pres">
      <dgm:prSet presAssocID="{F79FFC51-ABBD-4990-B131-10AEBEDDBFCA}" presName="childText" presStyleLbl="revTx" presStyleIdx="1" presStyleCnt="2">
        <dgm:presLayoutVars>
          <dgm:bulletEnabled val="1"/>
        </dgm:presLayoutVars>
      </dgm:prSet>
      <dgm:spPr/>
    </dgm:pt>
  </dgm:ptLst>
  <dgm:cxnLst>
    <dgm:cxn modelId="{7B530B14-1335-4CCB-BBE9-B375AE4EBD56}" srcId="{483349B7-DF25-427B-8907-5007FAFACC8A}" destId="{94D7A931-C08F-4648-B407-1838910C1C35}" srcOrd="2" destOrd="0" parTransId="{BA4C51B7-20EA-405A-B363-F995A9006088}" sibTransId="{C6030B40-1FDF-4E90-A420-ECF258C5C634}"/>
    <dgm:cxn modelId="{D3194F17-1D11-43C3-BC6B-FE61783E8749}" type="presOf" srcId="{DF1E9193-20C3-4AF0-85B6-AA2034F2FC3F}" destId="{7663A775-FEE1-4F48-840F-BFCAE9E9DB4C}" srcOrd="0" destOrd="1" presId="urn:microsoft.com/office/officeart/2005/8/layout/vList2"/>
    <dgm:cxn modelId="{2D9ADD20-BA40-442A-B855-AC4A823C6780}" srcId="{88E958F8-FE22-4406-A3E7-0C5601D13BDC}" destId="{483349B7-DF25-427B-8907-5007FAFACC8A}" srcOrd="0" destOrd="0" parTransId="{BA78CBCD-37BB-437E-8F01-E3C150F32BA5}" sibTransId="{AE7F3146-7949-42AC-A1FB-3009EEF2BCC4}"/>
    <dgm:cxn modelId="{19738925-F65C-436A-B510-0B5B47F6F507}" type="presOf" srcId="{D24F235A-B07A-49B1-9434-C80A9EBEF902}" destId="{7663A775-FEE1-4F48-840F-BFCAE9E9DB4C}" srcOrd="0" destOrd="0" presId="urn:microsoft.com/office/officeart/2005/8/layout/vList2"/>
    <dgm:cxn modelId="{28092D2B-A310-49DD-9529-3F6D8ECDB352}" srcId="{F79FFC51-ABBD-4990-B131-10AEBEDDBFCA}" destId="{2B02DAD8-778B-4542-A2E8-D83E22637059}" srcOrd="2" destOrd="0" parTransId="{BF7AFD2C-9090-4353-BC51-868522165446}" sibTransId="{2C05D544-46CF-471A-AF1E-4B862B9038C2}"/>
    <dgm:cxn modelId="{C1E92033-83B1-4D0C-B67F-6EC006AD377D}" type="presOf" srcId="{F00F2C67-85CF-4F2E-A176-2E7771BD8C8E}" destId="{41F0E3AF-4F35-47C5-97F4-B85FFC9F2BA2}" srcOrd="0" destOrd="1" presId="urn:microsoft.com/office/officeart/2005/8/layout/vList2"/>
    <dgm:cxn modelId="{7CCB695F-879A-44E3-A35E-97D44D628E8C}" srcId="{483349B7-DF25-427B-8907-5007FAFACC8A}" destId="{F00F2C67-85CF-4F2E-A176-2E7771BD8C8E}" srcOrd="1" destOrd="0" parTransId="{B00F5DEF-78E4-4EBE-A3AC-CFC046B574B0}" sibTransId="{A66595C0-8967-484A-979F-951D7E9071DF}"/>
    <dgm:cxn modelId="{54465B69-933C-464A-B0B0-BCDE8C165F16}" type="presOf" srcId="{F79FFC51-ABBD-4990-B131-10AEBEDDBFCA}" destId="{F60A3DA0-1602-443A-A722-E4A2212AC880}" srcOrd="0" destOrd="0" presId="urn:microsoft.com/office/officeart/2005/8/layout/vList2"/>
    <dgm:cxn modelId="{E890CB56-5F79-4146-81DD-1D15835FE0EF}" type="presOf" srcId="{94D7A931-C08F-4648-B407-1838910C1C35}" destId="{41F0E3AF-4F35-47C5-97F4-B85FFC9F2BA2}" srcOrd="0" destOrd="2" presId="urn:microsoft.com/office/officeart/2005/8/layout/vList2"/>
    <dgm:cxn modelId="{13FAE38D-CE76-4270-A9A6-CE2C18BCCC40}" type="presOf" srcId="{2B02DAD8-778B-4542-A2E8-D83E22637059}" destId="{7663A775-FEE1-4F48-840F-BFCAE9E9DB4C}" srcOrd="0" destOrd="2" presId="urn:microsoft.com/office/officeart/2005/8/layout/vList2"/>
    <dgm:cxn modelId="{3B55808E-ECFD-4B7B-9A46-AB68BD46C112}" type="presOf" srcId="{88E958F8-FE22-4406-A3E7-0C5601D13BDC}" destId="{1F2DAD59-D232-46EB-82EC-7961218CC739}" srcOrd="0" destOrd="0" presId="urn:microsoft.com/office/officeart/2005/8/layout/vList2"/>
    <dgm:cxn modelId="{6E31D392-D7E1-4978-8A83-86C27205C7CB}" srcId="{F79FFC51-ABBD-4990-B131-10AEBEDDBFCA}" destId="{D24F235A-B07A-49B1-9434-C80A9EBEF902}" srcOrd="0" destOrd="0" parTransId="{A84D44DD-F496-4910-86A3-06EA9E905D88}" sibTransId="{8A69F228-08E0-4D75-A6FD-0411DA687FA6}"/>
    <dgm:cxn modelId="{E5298993-A68F-4890-9F07-3CF3DC43114D}" srcId="{483349B7-DF25-427B-8907-5007FAFACC8A}" destId="{DFD636E7-91B1-46FB-BF96-CA50C21BA797}" srcOrd="0" destOrd="0" parTransId="{4C3A7BFF-B188-4293-992A-64E8BED331ED}" sibTransId="{D9C19F18-6FF4-45D2-A967-F31ABB4E2CEE}"/>
    <dgm:cxn modelId="{06099097-5526-4B79-BFA6-87DD2CFCDD5A}" type="presOf" srcId="{DFD636E7-91B1-46FB-BF96-CA50C21BA797}" destId="{41F0E3AF-4F35-47C5-97F4-B85FFC9F2BA2}" srcOrd="0" destOrd="0" presId="urn:microsoft.com/office/officeart/2005/8/layout/vList2"/>
    <dgm:cxn modelId="{3140C1EE-4697-4D36-B2A8-8840FD4D0C08}" type="presOf" srcId="{483349B7-DF25-427B-8907-5007FAFACC8A}" destId="{18067A62-C770-417C-B362-B971C291E59E}" srcOrd="0" destOrd="0" presId="urn:microsoft.com/office/officeart/2005/8/layout/vList2"/>
    <dgm:cxn modelId="{0459FEF6-AEA9-44BC-BBE0-447A65FF16AF}" srcId="{88E958F8-FE22-4406-A3E7-0C5601D13BDC}" destId="{F79FFC51-ABBD-4990-B131-10AEBEDDBFCA}" srcOrd="1" destOrd="0" parTransId="{B163864F-8CE4-4DF3-A67A-3EBE7E28451F}" sibTransId="{B73466AD-8BA5-4675-BBDD-17A025342622}"/>
    <dgm:cxn modelId="{27DBDFFE-BD90-47C6-8BC1-FEBC1BAE8967}" srcId="{F79FFC51-ABBD-4990-B131-10AEBEDDBFCA}" destId="{DF1E9193-20C3-4AF0-85B6-AA2034F2FC3F}" srcOrd="1" destOrd="0" parTransId="{39D81425-C2B9-40D5-8DC8-408C9CF6DCE8}" sibTransId="{3FFE74C6-A09A-433F-BF0D-0F5A3C0F6504}"/>
    <dgm:cxn modelId="{C6E8C580-EDA3-4F2E-8FF3-DAE22657909B}" type="presParOf" srcId="{1F2DAD59-D232-46EB-82EC-7961218CC739}" destId="{18067A62-C770-417C-B362-B971C291E59E}" srcOrd="0" destOrd="0" presId="urn:microsoft.com/office/officeart/2005/8/layout/vList2"/>
    <dgm:cxn modelId="{6CE46F2D-1374-4381-AA50-0727C74D1261}" type="presParOf" srcId="{1F2DAD59-D232-46EB-82EC-7961218CC739}" destId="{41F0E3AF-4F35-47C5-97F4-B85FFC9F2BA2}" srcOrd="1" destOrd="0" presId="urn:microsoft.com/office/officeart/2005/8/layout/vList2"/>
    <dgm:cxn modelId="{2FD508B4-4DCD-4E77-A7FD-DD2C5035E5CB}" type="presParOf" srcId="{1F2DAD59-D232-46EB-82EC-7961218CC739}" destId="{F60A3DA0-1602-443A-A722-E4A2212AC880}" srcOrd="2" destOrd="0" presId="urn:microsoft.com/office/officeart/2005/8/layout/vList2"/>
    <dgm:cxn modelId="{6CA3108F-CCC4-4B4E-9B20-28E8420E56B1}" type="presParOf" srcId="{1F2DAD59-D232-46EB-82EC-7961218CC739}" destId="{7663A775-FEE1-4F48-840F-BFCAE9E9DB4C}" srcOrd="3"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02B3F7B-C6C5-4959-857E-583DD107B34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3AC0D7C-EB7E-4A5C-BF46-B88B09834556}">
      <dgm:prSet/>
      <dgm:spPr/>
      <dgm:t>
        <a:bodyPr/>
        <a:lstStyle/>
        <a:p>
          <a:r>
            <a:rPr lang="en-US"/>
            <a:t>The turn and talk routine incorporates the use of a short prompt to discuss a topic or practice a skill. </a:t>
          </a:r>
        </a:p>
      </dgm:t>
    </dgm:pt>
    <dgm:pt modelId="{6AAB45ED-88A2-41A0-8698-7A4B285E118D}" type="parTrans" cxnId="{6032F02A-9563-4F9C-BF8A-BB96D3A9473E}">
      <dgm:prSet/>
      <dgm:spPr/>
      <dgm:t>
        <a:bodyPr/>
        <a:lstStyle/>
        <a:p>
          <a:endParaRPr lang="en-US"/>
        </a:p>
      </dgm:t>
    </dgm:pt>
    <dgm:pt modelId="{9F855509-C51A-46F1-8E9D-67AB5FC323BB}" type="sibTrans" cxnId="{6032F02A-9563-4F9C-BF8A-BB96D3A9473E}">
      <dgm:prSet/>
      <dgm:spPr/>
      <dgm:t>
        <a:bodyPr/>
        <a:lstStyle/>
        <a:p>
          <a:endParaRPr lang="en-US"/>
        </a:p>
      </dgm:t>
    </dgm:pt>
    <dgm:pt modelId="{323B7E14-7411-49EA-BD35-0B9B4551F7F9}">
      <dgm:prSet/>
      <dgm:spPr/>
      <dgm:t>
        <a:bodyPr/>
        <a:lstStyle/>
        <a:p>
          <a:r>
            <a:rPr lang="en-US"/>
            <a:t>Students are directed to have a brief conversation with a partner using appropriate roles and turn-taking. </a:t>
          </a:r>
        </a:p>
      </dgm:t>
    </dgm:pt>
    <dgm:pt modelId="{9C8AE63F-D598-4A2C-903E-BC2D13668F22}" type="parTrans" cxnId="{B92F1C0D-684B-4338-9038-911400315FC2}">
      <dgm:prSet/>
      <dgm:spPr/>
      <dgm:t>
        <a:bodyPr/>
        <a:lstStyle/>
        <a:p>
          <a:endParaRPr lang="en-US"/>
        </a:p>
      </dgm:t>
    </dgm:pt>
    <dgm:pt modelId="{B01E838F-F234-4C62-8EB9-86779F003363}" type="sibTrans" cxnId="{B92F1C0D-684B-4338-9038-911400315FC2}">
      <dgm:prSet/>
      <dgm:spPr/>
      <dgm:t>
        <a:bodyPr/>
        <a:lstStyle/>
        <a:p>
          <a:endParaRPr lang="en-US"/>
        </a:p>
      </dgm:t>
    </dgm:pt>
    <dgm:pt modelId="{470E8FA1-8295-4946-BB82-A72790F06292}">
      <dgm:prSet/>
      <dgm:spPr/>
      <dgm:t>
        <a:bodyPr/>
        <a:lstStyle/>
        <a:p>
          <a:r>
            <a:rPr lang="en-US"/>
            <a:t>The turn and talk routine is an effective, high-utility instructional routine that can be used at any grade level and within any content area. </a:t>
          </a:r>
        </a:p>
      </dgm:t>
    </dgm:pt>
    <dgm:pt modelId="{BBD2BA62-48D7-4880-94C1-346FC1B5F3DF}" type="parTrans" cxnId="{1D580EF8-7A33-4148-90A8-A2FE2D302DEA}">
      <dgm:prSet/>
      <dgm:spPr/>
      <dgm:t>
        <a:bodyPr/>
        <a:lstStyle/>
        <a:p>
          <a:endParaRPr lang="en-US"/>
        </a:p>
      </dgm:t>
    </dgm:pt>
    <dgm:pt modelId="{0D50CA7C-19E4-4909-AB50-05D332DF1B35}" type="sibTrans" cxnId="{1D580EF8-7A33-4148-90A8-A2FE2D302DEA}">
      <dgm:prSet/>
      <dgm:spPr/>
      <dgm:t>
        <a:bodyPr/>
        <a:lstStyle/>
        <a:p>
          <a:endParaRPr lang="en-US"/>
        </a:p>
      </dgm:t>
    </dgm:pt>
    <dgm:pt modelId="{A40BC15E-2B0F-4854-9E64-E1F45C4CD84E}" type="pres">
      <dgm:prSet presAssocID="{102B3F7B-C6C5-4959-857E-583DD107B34A}" presName="linear" presStyleCnt="0">
        <dgm:presLayoutVars>
          <dgm:animLvl val="lvl"/>
          <dgm:resizeHandles val="exact"/>
        </dgm:presLayoutVars>
      </dgm:prSet>
      <dgm:spPr/>
    </dgm:pt>
    <dgm:pt modelId="{563A1E00-CFD6-484A-8B87-3609C5B4F7EC}" type="pres">
      <dgm:prSet presAssocID="{13AC0D7C-EB7E-4A5C-BF46-B88B09834556}" presName="parentText" presStyleLbl="node1" presStyleIdx="0" presStyleCnt="3">
        <dgm:presLayoutVars>
          <dgm:chMax val="0"/>
          <dgm:bulletEnabled val="1"/>
        </dgm:presLayoutVars>
      </dgm:prSet>
      <dgm:spPr/>
    </dgm:pt>
    <dgm:pt modelId="{3CE6DEB8-1D2D-4FD6-9FE2-9C9792C8404E}" type="pres">
      <dgm:prSet presAssocID="{9F855509-C51A-46F1-8E9D-67AB5FC323BB}" presName="spacer" presStyleCnt="0"/>
      <dgm:spPr/>
    </dgm:pt>
    <dgm:pt modelId="{A4CB7FEF-D73D-4D7A-AAD9-B238746D8A8D}" type="pres">
      <dgm:prSet presAssocID="{323B7E14-7411-49EA-BD35-0B9B4551F7F9}" presName="parentText" presStyleLbl="node1" presStyleIdx="1" presStyleCnt="3">
        <dgm:presLayoutVars>
          <dgm:chMax val="0"/>
          <dgm:bulletEnabled val="1"/>
        </dgm:presLayoutVars>
      </dgm:prSet>
      <dgm:spPr/>
    </dgm:pt>
    <dgm:pt modelId="{3257565E-1CEE-4A0F-B91F-3D7257515908}" type="pres">
      <dgm:prSet presAssocID="{B01E838F-F234-4C62-8EB9-86779F003363}" presName="spacer" presStyleCnt="0"/>
      <dgm:spPr/>
    </dgm:pt>
    <dgm:pt modelId="{5BCBC14C-0D62-47CD-86C8-143832289519}" type="pres">
      <dgm:prSet presAssocID="{470E8FA1-8295-4946-BB82-A72790F06292}" presName="parentText" presStyleLbl="node1" presStyleIdx="2" presStyleCnt="3">
        <dgm:presLayoutVars>
          <dgm:chMax val="0"/>
          <dgm:bulletEnabled val="1"/>
        </dgm:presLayoutVars>
      </dgm:prSet>
      <dgm:spPr/>
    </dgm:pt>
  </dgm:ptLst>
  <dgm:cxnLst>
    <dgm:cxn modelId="{B92F1C0D-684B-4338-9038-911400315FC2}" srcId="{102B3F7B-C6C5-4959-857E-583DD107B34A}" destId="{323B7E14-7411-49EA-BD35-0B9B4551F7F9}" srcOrd="1" destOrd="0" parTransId="{9C8AE63F-D598-4A2C-903E-BC2D13668F22}" sibTransId="{B01E838F-F234-4C62-8EB9-86779F003363}"/>
    <dgm:cxn modelId="{E8A2B512-0A37-4E66-B53E-9BBE45092827}" type="presOf" srcId="{13AC0D7C-EB7E-4A5C-BF46-B88B09834556}" destId="{563A1E00-CFD6-484A-8B87-3609C5B4F7EC}" srcOrd="0" destOrd="0" presId="urn:microsoft.com/office/officeart/2005/8/layout/vList2"/>
    <dgm:cxn modelId="{AF70921D-A66A-4416-BAC3-030DF7021D11}" type="presOf" srcId="{102B3F7B-C6C5-4959-857E-583DD107B34A}" destId="{A40BC15E-2B0F-4854-9E64-E1F45C4CD84E}" srcOrd="0" destOrd="0" presId="urn:microsoft.com/office/officeart/2005/8/layout/vList2"/>
    <dgm:cxn modelId="{6032F02A-9563-4F9C-BF8A-BB96D3A9473E}" srcId="{102B3F7B-C6C5-4959-857E-583DD107B34A}" destId="{13AC0D7C-EB7E-4A5C-BF46-B88B09834556}" srcOrd="0" destOrd="0" parTransId="{6AAB45ED-88A2-41A0-8698-7A4B285E118D}" sibTransId="{9F855509-C51A-46F1-8E9D-67AB5FC323BB}"/>
    <dgm:cxn modelId="{89169C70-A986-4E30-892A-3BA3A4DA70C4}" type="presOf" srcId="{323B7E14-7411-49EA-BD35-0B9B4551F7F9}" destId="{A4CB7FEF-D73D-4D7A-AAD9-B238746D8A8D}" srcOrd="0" destOrd="0" presId="urn:microsoft.com/office/officeart/2005/8/layout/vList2"/>
    <dgm:cxn modelId="{8FBE7AD4-8382-420F-875A-E0099A5B0CEA}" type="presOf" srcId="{470E8FA1-8295-4946-BB82-A72790F06292}" destId="{5BCBC14C-0D62-47CD-86C8-143832289519}" srcOrd="0" destOrd="0" presId="urn:microsoft.com/office/officeart/2005/8/layout/vList2"/>
    <dgm:cxn modelId="{1D580EF8-7A33-4148-90A8-A2FE2D302DEA}" srcId="{102B3F7B-C6C5-4959-857E-583DD107B34A}" destId="{470E8FA1-8295-4946-BB82-A72790F06292}" srcOrd="2" destOrd="0" parTransId="{BBD2BA62-48D7-4880-94C1-346FC1B5F3DF}" sibTransId="{0D50CA7C-19E4-4909-AB50-05D332DF1B35}"/>
    <dgm:cxn modelId="{C73D32E6-ACE7-432F-B80B-15DFFF5B50FA}" type="presParOf" srcId="{A40BC15E-2B0F-4854-9E64-E1F45C4CD84E}" destId="{563A1E00-CFD6-484A-8B87-3609C5B4F7EC}" srcOrd="0" destOrd="0" presId="urn:microsoft.com/office/officeart/2005/8/layout/vList2"/>
    <dgm:cxn modelId="{DA71D579-2DEF-423C-9283-6AAC98DF01A9}" type="presParOf" srcId="{A40BC15E-2B0F-4854-9E64-E1F45C4CD84E}" destId="{3CE6DEB8-1D2D-4FD6-9FE2-9C9792C8404E}" srcOrd="1" destOrd="0" presId="urn:microsoft.com/office/officeart/2005/8/layout/vList2"/>
    <dgm:cxn modelId="{CC5A2984-E75B-4220-A271-053CEE9A528B}" type="presParOf" srcId="{A40BC15E-2B0F-4854-9E64-E1F45C4CD84E}" destId="{A4CB7FEF-D73D-4D7A-AAD9-B238746D8A8D}" srcOrd="2" destOrd="0" presId="urn:microsoft.com/office/officeart/2005/8/layout/vList2"/>
    <dgm:cxn modelId="{C99D3972-4CC0-4748-9A14-3C1668BB5569}" type="presParOf" srcId="{A40BC15E-2B0F-4854-9E64-E1F45C4CD84E}" destId="{3257565E-1CEE-4A0F-B91F-3D7257515908}" srcOrd="3" destOrd="0" presId="urn:microsoft.com/office/officeart/2005/8/layout/vList2"/>
    <dgm:cxn modelId="{9CCA8E2D-05D1-42DA-A7E0-CDD4AA242A92}" type="presParOf" srcId="{A40BC15E-2B0F-4854-9E64-E1F45C4CD84E}" destId="{5BCBC14C-0D62-47CD-86C8-143832289519}"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0862AA7-8678-4D70-9CAA-3E0CFB2FFE2D}"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1BC1CA7D-DC97-4162-9AA8-DCCB81FE0AF6}">
      <dgm:prSet/>
      <dgm:spPr/>
      <dgm:t>
        <a:bodyPr/>
        <a:lstStyle/>
        <a:p>
          <a:r>
            <a:rPr lang="en-US" b="1"/>
            <a:t>Explicit</a:t>
          </a:r>
          <a:r>
            <a:rPr lang="en-US"/>
            <a:t> – clear explanations, teacher modeling, student practice </a:t>
          </a:r>
        </a:p>
      </dgm:t>
    </dgm:pt>
    <dgm:pt modelId="{50CC9FC5-0D3D-487D-BB10-2334A35D3BF2}" type="parTrans" cxnId="{64424C66-7C77-4DBE-802D-F1DAC58B33C9}">
      <dgm:prSet/>
      <dgm:spPr/>
      <dgm:t>
        <a:bodyPr/>
        <a:lstStyle/>
        <a:p>
          <a:endParaRPr lang="en-US"/>
        </a:p>
      </dgm:t>
    </dgm:pt>
    <dgm:pt modelId="{73F590B5-1BEA-421F-B3EF-90FC6C09142E}" type="sibTrans" cxnId="{64424C66-7C77-4DBE-802D-F1DAC58B33C9}">
      <dgm:prSet/>
      <dgm:spPr/>
      <dgm:t>
        <a:bodyPr/>
        <a:lstStyle/>
        <a:p>
          <a:endParaRPr lang="en-US"/>
        </a:p>
      </dgm:t>
    </dgm:pt>
    <dgm:pt modelId="{CDA2BFED-36EF-47AA-B6D8-A411A53F3E00}">
      <dgm:prSet/>
      <dgm:spPr/>
      <dgm:t>
        <a:bodyPr/>
        <a:lstStyle/>
        <a:p>
          <a:r>
            <a:rPr lang="en-US" b="1"/>
            <a:t>Engaging</a:t>
          </a:r>
          <a:r>
            <a:rPr lang="en-US"/>
            <a:t> – motivating, multisensory, and snappy pace to keep interest</a:t>
          </a:r>
        </a:p>
      </dgm:t>
    </dgm:pt>
    <dgm:pt modelId="{AF2A60FF-3B9A-4E9F-800D-B0AB6D0798EB}" type="parTrans" cxnId="{461FCBB6-3D6B-4C06-B07F-83FB5F18D9B8}">
      <dgm:prSet/>
      <dgm:spPr/>
      <dgm:t>
        <a:bodyPr/>
        <a:lstStyle/>
        <a:p>
          <a:endParaRPr lang="en-US"/>
        </a:p>
      </dgm:t>
    </dgm:pt>
    <dgm:pt modelId="{CAE9F236-2FEB-439C-A330-52E35923BF38}" type="sibTrans" cxnId="{461FCBB6-3D6B-4C06-B07F-83FB5F18D9B8}">
      <dgm:prSet/>
      <dgm:spPr/>
      <dgm:t>
        <a:bodyPr/>
        <a:lstStyle/>
        <a:p>
          <a:endParaRPr lang="en-US"/>
        </a:p>
      </dgm:t>
    </dgm:pt>
    <dgm:pt modelId="{10D923BD-FAF5-44C1-BD36-1AD703C300E8}">
      <dgm:prSet/>
      <dgm:spPr/>
      <dgm:t>
        <a:bodyPr/>
        <a:lstStyle/>
        <a:p>
          <a:r>
            <a:rPr lang="en-US" b="1"/>
            <a:t>Repetition - </a:t>
          </a:r>
          <a:r>
            <a:rPr lang="en-US" b="0"/>
            <a:t>Ensure students have many opportunities to think, speak and engage with each other in meaningful contexts</a:t>
          </a:r>
          <a:endParaRPr lang="en-US" b="1"/>
        </a:p>
      </dgm:t>
    </dgm:pt>
    <dgm:pt modelId="{7F6B8F6A-52B6-4E4A-876B-E8A14C4F1C9A}" type="parTrans" cxnId="{9185665E-63DD-4FF2-8FE2-A20200B6856D}">
      <dgm:prSet/>
      <dgm:spPr/>
      <dgm:t>
        <a:bodyPr/>
        <a:lstStyle/>
        <a:p>
          <a:endParaRPr lang="en-US"/>
        </a:p>
      </dgm:t>
    </dgm:pt>
    <dgm:pt modelId="{374618B6-4D7D-4F48-B535-AE744668BAEC}" type="sibTrans" cxnId="{9185665E-63DD-4FF2-8FE2-A20200B6856D}">
      <dgm:prSet/>
      <dgm:spPr/>
      <dgm:t>
        <a:bodyPr/>
        <a:lstStyle/>
        <a:p>
          <a:endParaRPr lang="en-US"/>
        </a:p>
      </dgm:t>
    </dgm:pt>
    <dgm:pt modelId="{A2B9DAB9-925F-46F0-9B50-F8C8758DFE14}" type="pres">
      <dgm:prSet presAssocID="{10862AA7-8678-4D70-9CAA-3E0CFB2FFE2D}" presName="vert0" presStyleCnt="0">
        <dgm:presLayoutVars>
          <dgm:dir/>
          <dgm:animOne val="branch"/>
          <dgm:animLvl val="lvl"/>
        </dgm:presLayoutVars>
      </dgm:prSet>
      <dgm:spPr/>
    </dgm:pt>
    <dgm:pt modelId="{8CF2E1CD-F620-4A66-AF35-22E6510D5E40}" type="pres">
      <dgm:prSet presAssocID="{1BC1CA7D-DC97-4162-9AA8-DCCB81FE0AF6}" presName="thickLine" presStyleLbl="alignNode1" presStyleIdx="0" presStyleCnt="3"/>
      <dgm:spPr/>
    </dgm:pt>
    <dgm:pt modelId="{C42017F2-BB0C-494A-99A1-115C24F90512}" type="pres">
      <dgm:prSet presAssocID="{1BC1CA7D-DC97-4162-9AA8-DCCB81FE0AF6}" presName="horz1" presStyleCnt="0"/>
      <dgm:spPr/>
    </dgm:pt>
    <dgm:pt modelId="{28546391-707A-4927-91A0-8599D0713A88}" type="pres">
      <dgm:prSet presAssocID="{1BC1CA7D-DC97-4162-9AA8-DCCB81FE0AF6}" presName="tx1" presStyleLbl="revTx" presStyleIdx="0" presStyleCnt="3"/>
      <dgm:spPr/>
    </dgm:pt>
    <dgm:pt modelId="{56A46DF1-0FFC-45E4-A02E-E8E871763633}" type="pres">
      <dgm:prSet presAssocID="{1BC1CA7D-DC97-4162-9AA8-DCCB81FE0AF6}" presName="vert1" presStyleCnt="0"/>
      <dgm:spPr/>
    </dgm:pt>
    <dgm:pt modelId="{641BFAA0-0C18-4900-BED9-B8CC438F045F}" type="pres">
      <dgm:prSet presAssocID="{CDA2BFED-36EF-47AA-B6D8-A411A53F3E00}" presName="thickLine" presStyleLbl="alignNode1" presStyleIdx="1" presStyleCnt="3"/>
      <dgm:spPr/>
    </dgm:pt>
    <dgm:pt modelId="{88AB05E5-89C8-4C3A-A276-CA2BDFE031AA}" type="pres">
      <dgm:prSet presAssocID="{CDA2BFED-36EF-47AA-B6D8-A411A53F3E00}" presName="horz1" presStyleCnt="0"/>
      <dgm:spPr/>
    </dgm:pt>
    <dgm:pt modelId="{23E9F35D-D443-43F9-9B3A-3FC0F0D377C2}" type="pres">
      <dgm:prSet presAssocID="{CDA2BFED-36EF-47AA-B6D8-A411A53F3E00}" presName="tx1" presStyleLbl="revTx" presStyleIdx="1" presStyleCnt="3"/>
      <dgm:spPr/>
    </dgm:pt>
    <dgm:pt modelId="{9A0E2B80-1A16-4A31-87CA-376A8B044AC4}" type="pres">
      <dgm:prSet presAssocID="{CDA2BFED-36EF-47AA-B6D8-A411A53F3E00}" presName="vert1" presStyleCnt="0"/>
      <dgm:spPr/>
    </dgm:pt>
    <dgm:pt modelId="{1E82AFED-81A2-4F5E-891C-0D96594788CA}" type="pres">
      <dgm:prSet presAssocID="{10D923BD-FAF5-44C1-BD36-1AD703C300E8}" presName="thickLine" presStyleLbl="alignNode1" presStyleIdx="2" presStyleCnt="3"/>
      <dgm:spPr/>
    </dgm:pt>
    <dgm:pt modelId="{9D2DCA3D-B0B2-4EC4-8FBE-5949C257A7C1}" type="pres">
      <dgm:prSet presAssocID="{10D923BD-FAF5-44C1-BD36-1AD703C300E8}" presName="horz1" presStyleCnt="0"/>
      <dgm:spPr/>
    </dgm:pt>
    <dgm:pt modelId="{E43EE610-8122-471F-97A6-E1F392895411}" type="pres">
      <dgm:prSet presAssocID="{10D923BD-FAF5-44C1-BD36-1AD703C300E8}" presName="tx1" presStyleLbl="revTx" presStyleIdx="2" presStyleCnt="3"/>
      <dgm:spPr/>
    </dgm:pt>
    <dgm:pt modelId="{5101BF55-E56F-415D-AA41-600538062CB6}" type="pres">
      <dgm:prSet presAssocID="{10D923BD-FAF5-44C1-BD36-1AD703C300E8}" presName="vert1" presStyleCnt="0"/>
      <dgm:spPr/>
    </dgm:pt>
  </dgm:ptLst>
  <dgm:cxnLst>
    <dgm:cxn modelId="{9185665E-63DD-4FF2-8FE2-A20200B6856D}" srcId="{10862AA7-8678-4D70-9CAA-3E0CFB2FFE2D}" destId="{10D923BD-FAF5-44C1-BD36-1AD703C300E8}" srcOrd="2" destOrd="0" parTransId="{7F6B8F6A-52B6-4E4A-876B-E8A14C4F1C9A}" sibTransId="{374618B6-4D7D-4F48-B535-AE744668BAEC}"/>
    <dgm:cxn modelId="{64424C66-7C77-4DBE-802D-F1DAC58B33C9}" srcId="{10862AA7-8678-4D70-9CAA-3E0CFB2FFE2D}" destId="{1BC1CA7D-DC97-4162-9AA8-DCCB81FE0AF6}" srcOrd="0" destOrd="0" parTransId="{50CC9FC5-0D3D-487D-BB10-2334A35D3BF2}" sibTransId="{73F590B5-1BEA-421F-B3EF-90FC6C09142E}"/>
    <dgm:cxn modelId="{FFF4E677-3B5B-446E-8719-D2063B7D749F}" type="presOf" srcId="{1BC1CA7D-DC97-4162-9AA8-DCCB81FE0AF6}" destId="{28546391-707A-4927-91A0-8599D0713A88}" srcOrd="0" destOrd="0" presId="urn:microsoft.com/office/officeart/2008/layout/LinedList"/>
    <dgm:cxn modelId="{E9C20886-40DA-46D9-99D4-0D03E9898070}" type="presOf" srcId="{10D923BD-FAF5-44C1-BD36-1AD703C300E8}" destId="{E43EE610-8122-471F-97A6-E1F392895411}" srcOrd="0" destOrd="0" presId="urn:microsoft.com/office/officeart/2008/layout/LinedList"/>
    <dgm:cxn modelId="{B7560F87-E8FF-449D-8E9A-256AE0C5E0D6}" type="presOf" srcId="{10862AA7-8678-4D70-9CAA-3E0CFB2FFE2D}" destId="{A2B9DAB9-925F-46F0-9B50-F8C8758DFE14}" srcOrd="0" destOrd="0" presId="urn:microsoft.com/office/officeart/2008/layout/LinedList"/>
    <dgm:cxn modelId="{461FCBB6-3D6B-4C06-B07F-83FB5F18D9B8}" srcId="{10862AA7-8678-4D70-9CAA-3E0CFB2FFE2D}" destId="{CDA2BFED-36EF-47AA-B6D8-A411A53F3E00}" srcOrd="1" destOrd="0" parTransId="{AF2A60FF-3B9A-4E9F-800D-B0AB6D0798EB}" sibTransId="{CAE9F236-2FEB-439C-A330-52E35923BF38}"/>
    <dgm:cxn modelId="{95AEE6F0-AACF-4331-8D35-BFD3374FC523}" type="presOf" srcId="{CDA2BFED-36EF-47AA-B6D8-A411A53F3E00}" destId="{23E9F35D-D443-43F9-9B3A-3FC0F0D377C2}" srcOrd="0" destOrd="0" presId="urn:microsoft.com/office/officeart/2008/layout/LinedList"/>
    <dgm:cxn modelId="{A54AB81A-08DE-4524-9084-E4C8382A86E7}" type="presParOf" srcId="{A2B9DAB9-925F-46F0-9B50-F8C8758DFE14}" destId="{8CF2E1CD-F620-4A66-AF35-22E6510D5E40}" srcOrd="0" destOrd="0" presId="urn:microsoft.com/office/officeart/2008/layout/LinedList"/>
    <dgm:cxn modelId="{B10B01A3-C601-4F48-98C6-D40B311C18AB}" type="presParOf" srcId="{A2B9DAB9-925F-46F0-9B50-F8C8758DFE14}" destId="{C42017F2-BB0C-494A-99A1-115C24F90512}" srcOrd="1" destOrd="0" presId="urn:microsoft.com/office/officeart/2008/layout/LinedList"/>
    <dgm:cxn modelId="{8E3984FF-3740-4625-B18F-FC6F375941A4}" type="presParOf" srcId="{C42017F2-BB0C-494A-99A1-115C24F90512}" destId="{28546391-707A-4927-91A0-8599D0713A88}" srcOrd="0" destOrd="0" presId="urn:microsoft.com/office/officeart/2008/layout/LinedList"/>
    <dgm:cxn modelId="{DC8C3D1F-B750-482A-8336-32E0FB04A7FF}" type="presParOf" srcId="{C42017F2-BB0C-494A-99A1-115C24F90512}" destId="{56A46DF1-0FFC-45E4-A02E-E8E871763633}" srcOrd="1" destOrd="0" presId="urn:microsoft.com/office/officeart/2008/layout/LinedList"/>
    <dgm:cxn modelId="{2CC3C986-ED22-486C-858C-6F90EDC99C93}" type="presParOf" srcId="{A2B9DAB9-925F-46F0-9B50-F8C8758DFE14}" destId="{641BFAA0-0C18-4900-BED9-B8CC438F045F}" srcOrd="2" destOrd="0" presId="urn:microsoft.com/office/officeart/2008/layout/LinedList"/>
    <dgm:cxn modelId="{C891242E-A4D6-48F1-B713-80DF66DC35AF}" type="presParOf" srcId="{A2B9DAB9-925F-46F0-9B50-F8C8758DFE14}" destId="{88AB05E5-89C8-4C3A-A276-CA2BDFE031AA}" srcOrd="3" destOrd="0" presId="urn:microsoft.com/office/officeart/2008/layout/LinedList"/>
    <dgm:cxn modelId="{83744ADA-E5CB-4EDF-8EDF-143200813A44}" type="presParOf" srcId="{88AB05E5-89C8-4C3A-A276-CA2BDFE031AA}" destId="{23E9F35D-D443-43F9-9B3A-3FC0F0D377C2}" srcOrd="0" destOrd="0" presId="urn:microsoft.com/office/officeart/2008/layout/LinedList"/>
    <dgm:cxn modelId="{B8323CEC-A565-4BE7-BE15-AABE9A45E1AB}" type="presParOf" srcId="{88AB05E5-89C8-4C3A-A276-CA2BDFE031AA}" destId="{9A0E2B80-1A16-4A31-87CA-376A8B044AC4}" srcOrd="1" destOrd="0" presId="urn:microsoft.com/office/officeart/2008/layout/LinedList"/>
    <dgm:cxn modelId="{FE93F48B-9E4B-400B-BC48-8860053B8FF1}" type="presParOf" srcId="{A2B9DAB9-925F-46F0-9B50-F8C8758DFE14}" destId="{1E82AFED-81A2-4F5E-891C-0D96594788CA}" srcOrd="4" destOrd="0" presId="urn:microsoft.com/office/officeart/2008/layout/LinedList"/>
    <dgm:cxn modelId="{FD0C72E5-4B34-47A7-A619-BEDC6690712F}" type="presParOf" srcId="{A2B9DAB9-925F-46F0-9B50-F8C8758DFE14}" destId="{9D2DCA3D-B0B2-4EC4-8FBE-5949C257A7C1}" srcOrd="5" destOrd="0" presId="urn:microsoft.com/office/officeart/2008/layout/LinedList"/>
    <dgm:cxn modelId="{AD423229-AD77-40B3-8F51-B18C2A309662}" type="presParOf" srcId="{9D2DCA3D-B0B2-4EC4-8FBE-5949C257A7C1}" destId="{E43EE610-8122-471F-97A6-E1F392895411}" srcOrd="0" destOrd="0" presId="urn:microsoft.com/office/officeart/2008/layout/LinedList"/>
    <dgm:cxn modelId="{A4725F44-EFE4-4F2F-A689-757B6428F9C0}" type="presParOf" srcId="{9D2DCA3D-B0B2-4EC4-8FBE-5949C257A7C1}" destId="{5101BF55-E56F-415D-AA41-600538062CB6}"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5A9CEFE-CE08-4BF2-BE31-CF8C31C27882}"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3FB7E3EE-A986-4502-AD01-CD3C38BFFBC2}">
      <dgm:prSet/>
      <dgm:spPr/>
      <dgm:t>
        <a:bodyPr/>
        <a:lstStyle/>
        <a:p>
          <a:pPr>
            <a:lnSpc>
              <a:spcPct val="100000"/>
            </a:lnSpc>
          </a:pPr>
          <a:r>
            <a:rPr lang="en-US"/>
            <a:t>1. Provide a Prompt</a:t>
          </a:r>
        </a:p>
      </dgm:t>
    </dgm:pt>
    <dgm:pt modelId="{FE395C11-2EEF-4A72-A118-EB3B8BBA979F}" type="parTrans" cxnId="{B00BF717-E804-4E30-BA69-AD6C369E5967}">
      <dgm:prSet/>
      <dgm:spPr/>
      <dgm:t>
        <a:bodyPr/>
        <a:lstStyle/>
        <a:p>
          <a:endParaRPr lang="en-US"/>
        </a:p>
      </dgm:t>
    </dgm:pt>
    <dgm:pt modelId="{82919830-2007-47B4-A230-4857379BEFEF}" type="sibTrans" cxnId="{B00BF717-E804-4E30-BA69-AD6C369E5967}">
      <dgm:prSet/>
      <dgm:spPr/>
      <dgm:t>
        <a:bodyPr/>
        <a:lstStyle/>
        <a:p>
          <a:endParaRPr lang="en-US"/>
        </a:p>
      </dgm:t>
    </dgm:pt>
    <dgm:pt modelId="{ABCE7D98-B4B4-4329-9934-8831037156CC}">
      <dgm:prSet/>
      <dgm:spPr/>
      <dgm:t>
        <a:bodyPr/>
        <a:lstStyle/>
        <a:p>
          <a:pPr>
            <a:lnSpc>
              <a:spcPct val="100000"/>
            </a:lnSpc>
          </a:pPr>
          <a:r>
            <a:rPr lang="en-US"/>
            <a:t>2. First Partner Responds</a:t>
          </a:r>
        </a:p>
      </dgm:t>
    </dgm:pt>
    <dgm:pt modelId="{7D732E50-8B2C-4D92-8149-67162933D492}" type="parTrans" cxnId="{D6276AED-D50F-4521-91E9-38CF3B872D6F}">
      <dgm:prSet/>
      <dgm:spPr/>
      <dgm:t>
        <a:bodyPr/>
        <a:lstStyle/>
        <a:p>
          <a:endParaRPr lang="en-US"/>
        </a:p>
      </dgm:t>
    </dgm:pt>
    <dgm:pt modelId="{EC0AF4D2-E5AF-42A2-AC8A-DA1D777D4C3C}" type="sibTrans" cxnId="{D6276AED-D50F-4521-91E9-38CF3B872D6F}">
      <dgm:prSet/>
      <dgm:spPr/>
      <dgm:t>
        <a:bodyPr/>
        <a:lstStyle/>
        <a:p>
          <a:endParaRPr lang="en-US"/>
        </a:p>
      </dgm:t>
    </dgm:pt>
    <dgm:pt modelId="{F91622EF-2B2B-4775-9561-A82235E1D1D7}">
      <dgm:prSet/>
      <dgm:spPr/>
      <dgm:t>
        <a:bodyPr/>
        <a:lstStyle/>
        <a:p>
          <a:pPr>
            <a:lnSpc>
              <a:spcPct val="100000"/>
            </a:lnSpc>
          </a:pPr>
          <a:r>
            <a:rPr lang="en-US"/>
            <a:t>3. Second Partner Responds </a:t>
          </a:r>
        </a:p>
      </dgm:t>
    </dgm:pt>
    <dgm:pt modelId="{36746188-5C2E-488D-B328-83C0DA6DCD8A}" type="parTrans" cxnId="{4D5FD4AE-2C23-4BF1-9019-9D66C09012C2}">
      <dgm:prSet/>
      <dgm:spPr/>
      <dgm:t>
        <a:bodyPr/>
        <a:lstStyle/>
        <a:p>
          <a:endParaRPr lang="en-US"/>
        </a:p>
      </dgm:t>
    </dgm:pt>
    <dgm:pt modelId="{416762F1-BC1B-453C-BED6-80D66F239ADC}" type="sibTrans" cxnId="{4D5FD4AE-2C23-4BF1-9019-9D66C09012C2}">
      <dgm:prSet/>
      <dgm:spPr/>
      <dgm:t>
        <a:bodyPr/>
        <a:lstStyle/>
        <a:p>
          <a:endParaRPr lang="en-US"/>
        </a:p>
      </dgm:t>
    </dgm:pt>
    <dgm:pt modelId="{599A7365-312B-480B-99A5-F450EC17368A}">
      <dgm:prSet/>
      <dgm:spPr/>
      <dgm:t>
        <a:bodyPr/>
        <a:lstStyle/>
        <a:p>
          <a:pPr>
            <a:lnSpc>
              <a:spcPct val="100000"/>
            </a:lnSpc>
          </a:pPr>
          <a:r>
            <a:rPr lang="en-US"/>
            <a:t>4. Share and Extend</a:t>
          </a:r>
        </a:p>
      </dgm:t>
    </dgm:pt>
    <dgm:pt modelId="{D2D0F380-1F57-4DD0-A846-24E7D8825144}" type="parTrans" cxnId="{C7C07C98-930D-498B-A506-E16674E66BF9}">
      <dgm:prSet/>
      <dgm:spPr/>
      <dgm:t>
        <a:bodyPr/>
        <a:lstStyle/>
        <a:p>
          <a:endParaRPr lang="en-US"/>
        </a:p>
      </dgm:t>
    </dgm:pt>
    <dgm:pt modelId="{85F17237-C833-49CA-BC56-A819585FE4D5}" type="sibTrans" cxnId="{C7C07C98-930D-498B-A506-E16674E66BF9}">
      <dgm:prSet/>
      <dgm:spPr/>
      <dgm:t>
        <a:bodyPr/>
        <a:lstStyle/>
        <a:p>
          <a:endParaRPr lang="en-US"/>
        </a:p>
      </dgm:t>
    </dgm:pt>
    <dgm:pt modelId="{B4A0B695-9451-4024-A6C3-B0DA523E135A}" type="pres">
      <dgm:prSet presAssocID="{F5A9CEFE-CE08-4BF2-BE31-CF8C31C27882}" presName="root" presStyleCnt="0">
        <dgm:presLayoutVars>
          <dgm:dir/>
          <dgm:resizeHandles val="exact"/>
        </dgm:presLayoutVars>
      </dgm:prSet>
      <dgm:spPr/>
    </dgm:pt>
    <dgm:pt modelId="{E0D21B17-AC03-4C1C-B45C-767B4895CFCE}" type="pres">
      <dgm:prSet presAssocID="{3FB7E3EE-A986-4502-AD01-CD3C38BFFBC2}" presName="compNode" presStyleCnt="0"/>
      <dgm:spPr/>
    </dgm:pt>
    <dgm:pt modelId="{A9ACC3E0-E511-433C-B665-5487A5BAAAA2}" type="pres">
      <dgm:prSet presAssocID="{3FB7E3EE-A986-4502-AD01-CD3C38BFFBC2}" presName="bgRect" presStyleLbl="bgShp" presStyleIdx="0" presStyleCnt="4" custLinFactNeighborX="-2416"/>
      <dgm:spPr/>
    </dgm:pt>
    <dgm:pt modelId="{8C896C24-B356-43E0-A3F4-C1F6027FA42B}" type="pres">
      <dgm:prSet presAssocID="{3FB7E3EE-A986-4502-AD01-CD3C38BFFBC2}" presName="iconRect" presStyleLbl="nod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lassroom with solid fill"/>
        </a:ext>
      </dgm:extLst>
    </dgm:pt>
    <dgm:pt modelId="{EA78A47F-C46B-48D5-99CD-35352681D815}" type="pres">
      <dgm:prSet presAssocID="{3FB7E3EE-A986-4502-AD01-CD3C38BFFBC2}" presName="spaceRect" presStyleCnt="0"/>
      <dgm:spPr/>
    </dgm:pt>
    <dgm:pt modelId="{9BFE5884-4F02-45CF-9470-41F864490800}" type="pres">
      <dgm:prSet presAssocID="{3FB7E3EE-A986-4502-AD01-CD3C38BFFBC2}" presName="parTx" presStyleLbl="revTx" presStyleIdx="0" presStyleCnt="4">
        <dgm:presLayoutVars>
          <dgm:chMax val="0"/>
          <dgm:chPref val="0"/>
        </dgm:presLayoutVars>
      </dgm:prSet>
      <dgm:spPr/>
    </dgm:pt>
    <dgm:pt modelId="{A137E046-5BA1-40DF-B048-A5C34CB67FB0}" type="pres">
      <dgm:prSet presAssocID="{82919830-2007-47B4-A230-4857379BEFEF}" presName="sibTrans" presStyleCnt="0"/>
      <dgm:spPr/>
    </dgm:pt>
    <dgm:pt modelId="{4928CAF2-3031-420C-8465-91C6883ACB6B}" type="pres">
      <dgm:prSet presAssocID="{ABCE7D98-B4B4-4329-9934-8831037156CC}" presName="compNode" presStyleCnt="0"/>
      <dgm:spPr/>
    </dgm:pt>
    <dgm:pt modelId="{17EE1481-8023-4AB2-8E67-6F81099FE2E8}" type="pres">
      <dgm:prSet presAssocID="{ABCE7D98-B4B4-4329-9934-8831037156CC}" presName="bgRect" presStyleLbl="bgShp" presStyleIdx="1" presStyleCnt="4"/>
      <dgm:spPr/>
    </dgm:pt>
    <dgm:pt modelId="{944962D0-86D5-4536-8D19-B44B3BDE23E1}" type="pres">
      <dgm:prSet presAssocID="{ABCE7D98-B4B4-4329-9934-8831037156CC}" presName="iconRect"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Chat bubble with solid fill"/>
        </a:ext>
      </dgm:extLst>
    </dgm:pt>
    <dgm:pt modelId="{C99C0659-2635-4370-BF71-92F3F361999D}" type="pres">
      <dgm:prSet presAssocID="{ABCE7D98-B4B4-4329-9934-8831037156CC}" presName="spaceRect" presStyleCnt="0"/>
      <dgm:spPr/>
    </dgm:pt>
    <dgm:pt modelId="{892ABE13-75BA-4FFF-AD08-DFE98CBA0547}" type="pres">
      <dgm:prSet presAssocID="{ABCE7D98-B4B4-4329-9934-8831037156CC}" presName="parTx" presStyleLbl="revTx" presStyleIdx="1" presStyleCnt="4">
        <dgm:presLayoutVars>
          <dgm:chMax val="0"/>
          <dgm:chPref val="0"/>
        </dgm:presLayoutVars>
      </dgm:prSet>
      <dgm:spPr/>
    </dgm:pt>
    <dgm:pt modelId="{A62297B2-6EF6-4F8F-8908-36788F23C343}" type="pres">
      <dgm:prSet presAssocID="{EC0AF4D2-E5AF-42A2-AC8A-DA1D777D4C3C}" presName="sibTrans" presStyleCnt="0"/>
      <dgm:spPr/>
    </dgm:pt>
    <dgm:pt modelId="{D0564358-6ACB-4C68-AE2C-FEE1ABF8D00C}" type="pres">
      <dgm:prSet presAssocID="{F91622EF-2B2B-4775-9561-A82235E1D1D7}" presName="compNode" presStyleCnt="0"/>
      <dgm:spPr/>
    </dgm:pt>
    <dgm:pt modelId="{0121BF33-D3A0-4FD0-8DB2-F5C438CDC80A}" type="pres">
      <dgm:prSet presAssocID="{F91622EF-2B2B-4775-9561-A82235E1D1D7}" presName="bgRect" presStyleLbl="bgShp" presStyleIdx="2" presStyleCnt="4" custLinFactNeighborX="-21185"/>
      <dgm:spPr/>
    </dgm:pt>
    <dgm:pt modelId="{808574FD-D3F5-469E-AF43-38867EA84101}" type="pres">
      <dgm:prSet presAssocID="{F91622EF-2B2B-4775-9561-A82235E1D1D7}" presName="iconRect" presStyleLbl="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Chat with solid fill"/>
        </a:ext>
      </dgm:extLst>
    </dgm:pt>
    <dgm:pt modelId="{3280D580-89C0-4229-AED8-6F9A1D32BA2E}" type="pres">
      <dgm:prSet presAssocID="{F91622EF-2B2B-4775-9561-A82235E1D1D7}" presName="spaceRect" presStyleCnt="0"/>
      <dgm:spPr/>
    </dgm:pt>
    <dgm:pt modelId="{0DA81F20-D5B5-44B1-AF47-3454F7851161}" type="pres">
      <dgm:prSet presAssocID="{F91622EF-2B2B-4775-9561-A82235E1D1D7}" presName="parTx" presStyleLbl="revTx" presStyleIdx="2" presStyleCnt="4">
        <dgm:presLayoutVars>
          <dgm:chMax val="0"/>
          <dgm:chPref val="0"/>
        </dgm:presLayoutVars>
      </dgm:prSet>
      <dgm:spPr/>
    </dgm:pt>
    <dgm:pt modelId="{FF7C5049-D780-4CB9-AE62-64197C562A05}" type="pres">
      <dgm:prSet presAssocID="{416762F1-BC1B-453C-BED6-80D66F239ADC}" presName="sibTrans" presStyleCnt="0"/>
      <dgm:spPr/>
    </dgm:pt>
    <dgm:pt modelId="{BAA90152-3147-4558-893F-7B88D3CACA1E}" type="pres">
      <dgm:prSet presAssocID="{599A7365-312B-480B-99A5-F450EC17368A}" presName="compNode" presStyleCnt="0"/>
      <dgm:spPr/>
    </dgm:pt>
    <dgm:pt modelId="{F9081F74-670E-4FDE-99A3-602C3351BE47}" type="pres">
      <dgm:prSet presAssocID="{599A7365-312B-480B-99A5-F450EC17368A}" presName="bgRect" presStyleLbl="bgShp" presStyleIdx="3" presStyleCnt="4"/>
      <dgm:spPr/>
    </dgm:pt>
    <dgm:pt modelId="{385922F3-C49B-46EC-910E-94BE91F62708}" type="pres">
      <dgm:prSet presAssocID="{599A7365-312B-480B-99A5-F450EC17368A}"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Meeting with solid fill"/>
        </a:ext>
      </dgm:extLst>
    </dgm:pt>
    <dgm:pt modelId="{F411F5C4-0354-4CA8-8B5E-670A95E23F0E}" type="pres">
      <dgm:prSet presAssocID="{599A7365-312B-480B-99A5-F450EC17368A}" presName="spaceRect" presStyleCnt="0"/>
      <dgm:spPr/>
    </dgm:pt>
    <dgm:pt modelId="{A2918699-BE65-41FE-A068-EB903FFD0E9D}" type="pres">
      <dgm:prSet presAssocID="{599A7365-312B-480B-99A5-F450EC17368A}" presName="parTx" presStyleLbl="revTx" presStyleIdx="3" presStyleCnt="4">
        <dgm:presLayoutVars>
          <dgm:chMax val="0"/>
          <dgm:chPref val="0"/>
        </dgm:presLayoutVars>
      </dgm:prSet>
      <dgm:spPr/>
    </dgm:pt>
  </dgm:ptLst>
  <dgm:cxnLst>
    <dgm:cxn modelId="{50448D08-8DCF-4B9D-AC7C-146D79A3D3E6}" type="presOf" srcId="{F5A9CEFE-CE08-4BF2-BE31-CF8C31C27882}" destId="{B4A0B695-9451-4024-A6C3-B0DA523E135A}" srcOrd="0" destOrd="0" presId="urn:microsoft.com/office/officeart/2018/2/layout/IconVerticalSolidList"/>
    <dgm:cxn modelId="{B00BF717-E804-4E30-BA69-AD6C369E5967}" srcId="{F5A9CEFE-CE08-4BF2-BE31-CF8C31C27882}" destId="{3FB7E3EE-A986-4502-AD01-CD3C38BFFBC2}" srcOrd="0" destOrd="0" parTransId="{FE395C11-2EEF-4A72-A118-EB3B8BBA979F}" sibTransId="{82919830-2007-47B4-A230-4857379BEFEF}"/>
    <dgm:cxn modelId="{EB7A6136-6EC7-4364-BB12-F6F58C9092F0}" type="presOf" srcId="{599A7365-312B-480B-99A5-F450EC17368A}" destId="{A2918699-BE65-41FE-A068-EB903FFD0E9D}" srcOrd="0" destOrd="0" presId="urn:microsoft.com/office/officeart/2018/2/layout/IconVerticalSolidList"/>
    <dgm:cxn modelId="{9BD37C4B-0A67-47DF-ACC6-D0768ACCD85A}" type="presOf" srcId="{ABCE7D98-B4B4-4329-9934-8831037156CC}" destId="{892ABE13-75BA-4FFF-AD08-DFE98CBA0547}" srcOrd="0" destOrd="0" presId="urn:microsoft.com/office/officeart/2018/2/layout/IconVerticalSolidList"/>
    <dgm:cxn modelId="{9C6FFA4F-768B-4373-9FE7-4A55A68E85AE}" type="presOf" srcId="{3FB7E3EE-A986-4502-AD01-CD3C38BFFBC2}" destId="{9BFE5884-4F02-45CF-9470-41F864490800}" srcOrd="0" destOrd="0" presId="urn:microsoft.com/office/officeart/2018/2/layout/IconVerticalSolidList"/>
    <dgm:cxn modelId="{CE05CF85-8206-4613-AFF3-EB645FB0FEAC}" type="presOf" srcId="{F91622EF-2B2B-4775-9561-A82235E1D1D7}" destId="{0DA81F20-D5B5-44B1-AF47-3454F7851161}" srcOrd="0" destOrd="0" presId="urn:microsoft.com/office/officeart/2018/2/layout/IconVerticalSolidList"/>
    <dgm:cxn modelId="{C7C07C98-930D-498B-A506-E16674E66BF9}" srcId="{F5A9CEFE-CE08-4BF2-BE31-CF8C31C27882}" destId="{599A7365-312B-480B-99A5-F450EC17368A}" srcOrd="3" destOrd="0" parTransId="{D2D0F380-1F57-4DD0-A846-24E7D8825144}" sibTransId="{85F17237-C833-49CA-BC56-A819585FE4D5}"/>
    <dgm:cxn modelId="{4D5FD4AE-2C23-4BF1-9019-9D66C09012C2}" srcId="{F5A9CEFE-CE08-4BF2-BE31-CF8C31C27882}" destId="{F91622EF-2B2B-4775-9561-A82235E1D1D7}" srcOrd="2" destOrd="0" parTransId="{36746188-5C2E-488D-B328-83C0DA6DCD8A}" sibTransId="{416762F1-BC1B-453C-BED6-80D66F239ADC}"/>
    <dgm:cxn modelId="{D6276AED-D50F-4521-91E9-38CF3B872D6F}" srcId="{F5A9CEFE-CE08-4BF2-BE31-CF8C31C27882}" destId="{ABCE7D98-B4B4-4329-9934-8831037156CC}" srcOrd="1" destOrd="0" parTransId="{7D732E50-8B2C-4D92-8149-67162933D492}" sibTransId="{EC0AF4D2-E5AF-42A2-AC8A-DA1D777D4C3C}"/>
    <dgm:cxn modelId="{B9ABA529-6ACD-44ED-83F7-8ADF2D6F823B}" type="presParOf" srcId="{B4A0B695-9451-4024-A6C3-B0DA523E135A}" destId="{E0D21B17-AC03-4C1C-B45C-767B4895CFCE}" srcOrd="0" destOrd="0" presId="urn:microsoft.com/office/officeart/2018/2/layout/IconVerticalSolidList"/>
    <dgm:cxn modelId="{2DEA271E-5BB5-41F5-AFAB-1AC78537E101}" type="presParOf" srcId="{E0D21B17-AC03-4C1C-B45C-767B4895CFCE}" destId="{A9ACC3E0-E511-433C-B665-5487A5BAAAA2}" srcOrd="0" destOrd="0" presId="urn:microsoft.com/office/officeart/2018/2/layout/IconVerticalSolidList"/>
    <dgm:cxn modelId="{FB167A0D-6A0B-4485-AF93-29A8915B460C}" type="presParOf" srcId="{E0D21B17-AC03-4C1C-B45C-767B4895CFCE}" destId="{8C896C24-B356-43E0-A3F4-C1F6027FA42B}" srcOrd="1" destOrd="0" presId="urn:microsoft.com/office/officeart/2018/2/layout/IconVerticalSolidList"/>
    <dgm:cxn modelId="{84F9BFF2-ACCF-48B6-B6C7-E463A57E288A}" type="presParOf" srcId="{E0D21B17-AC03-4C1C-B45C-767B4895CFCE}" destId="{EA78A47F-C46B-48D5-99CD-35352681D815}" srcOrd="2" destOrd="0" presId="urn:microsoft.com/office/officeart/2018/2/layout/IconVerticalSolidList"/>
    <dgm:cxn modelId="{3BA4C6D5-EE1C-412E-9797-AD44333A21DE}" type="presParOf" srcId="{E0D21B17-AC03-4C1C-B45C-767B4895CFCE}" destId="{9BFE5884-4F02-45CF-9470-41F864490800}" srcOrd="3" destOrd="0" presId="urn:microsoft.com/office/officeart/2018/2/layout/IconVerticalSolidList"/>
    <dgm:cxn modelId="{F8D5A3DF-79B9-4012-B08E-2972293378D4}" type="presParOf" srcId="{B4A0B695-9451-4024-A6C3-B0DA523E135A}" destId="{A137E046-5BA1-40DF-B048-A5C34CB67FB0}" srcOrd="1" destOrd="0" presId="urn:microsoft.com/office/officeart/2018/2/layout/IconVerticalSolidList"/>
    <dgm:cxn modelId="{02E38410-81F8-48D3-83B3-A89D4D0B2A3D}" type="presParOf" srcId="{B4A0B695-9451-4024-A6C3-B0DA523E135A}" destId="{4928CAF2-3031-420C-8465-91C6883ACB6B}" srcOrd="2" destOrd="0" presId="urn:microsoft.com/office/officeart/2018/2/layout/IconVerticalSolidList"/>
    <dgm:cxn modelId="{C201B1DC-460C-45A4-B84B-BBF62BEE0C81}" type="presParOf" srcId="{4928CAF2-3031-420C-8465-91C6883ACB6B}" destId="{17EE1481-8023-4AB2-8E67-6F81099FE2E8}" srcOrd="0" destOrd="0" presId="urn:microsoft.com/office/officeart/2018/2/layout/IconVerticalSolidList"/>
    <dgm:cxn modelId="{4BF71EAB-3D4D-49D9-B000-51ACF181F79A}" type="presParOf" srcId="{4928CAF2-3031-420C-8465-91C6883ACB6B}" destId="{944962D0-86D5-4536-8D19-B44B3BDE23E1}" srcOrd="1" destOrd="0" presId="urn:microsoft.com/office/officeart/2018/2/layout/IconVerticalSolidList"/>
    <dgm:cxn modelId="{D463EF5D-28AE-423D-8E13-AE276942854E}" type="presParOf" srcId="{4928CAF2-3031-420C-8465-91C6883ACB6B}" destId="{C99C0659-2635-4370-BF71-92F3F361999D}" srcOrd="2" destOrd="0" presId="urn:microsoft.com/office/officeart/2018/2/layout/IconVerticalSolidList"/>
    <dgm:cxn modelId="{68E13583-5571-494D-8379-CAEA846B4266}" type="presParOf" srcId="{4928CAF2-3031-420C-8465-91C6883ACB6B}" destId="{892ABE13-75BA-4FFF-AD08-DFE98CBA0547}" srcOrd="3" destOrd="0" presId="urn:microsoft.com/office/officeart/2018/2/layout/IconVerticalSolidList"/>
    <dgm:cxn modelId="{27D2B442-0D8A-4D0A-BA03-09B052965DA3}" type="presParOf" srcId="{B4A0B695-9451-4024-A6C3-B0DA523E135A}" destId="{A62297B2-6EF6-4F8F-8908-36788F23C343}" srcOrd="3" destOrd="0" presId="urn:microsoft.com/office/officeart/2018/2/layout/IconVerticalSolidList"/>
    <dgm:cxn modelId="{21E1AE5E-8541-4A3A-93A6-D4670CFD9F5D}" type="presParOf" srcId="{B4A0B695-9451-4024-A6C3-B0DA523E135A}" destId="{D0564358-6ACB-4C68-AE2C-FEE1ABF8D00C}" srcOrd="4" destOrd="0" presId="urn:microsoft.com/office/officeart/2018/2/layout/IconVerticalSolidList"/>
    <dgm:cxn modelId="{F1F2F9FA-814B-459E-B703-16A5CB75636B}" type="presParOf" srcId="{D0564358-6ACB-4C68-AE2C-FEE1ABF8D00C}" destId="{0121BF33-D3A0-4FD0-8DB2-F5C438CDC80A}" srcOrd="0" destOrd="0" presId="urn:microsoft.com/office/officeart/2018/2/layout/IconVerticalSolidList"/>
    <dgm:cxn modelId="{BA1D626C-8831-4CAF-A180-7A766CE9F5E2}" type="presParOf" srcId="{D0564358-6ACB-4C68-AE2C-FEE1ABF8D00C}" destId="{808574FD-D3F5-469E-AF43-38867EA84101}" srcOrd="1" destOrd="0" presId="urn:microsoft.com/office/officeart/2018/2/layout/IconVerticalSolidList"/>
    <dgm:cxn modelId="{F1E77155-708E-4B17-B7C0-52C97EC3748A}" type="presParOf" srcId="{D0564358-6ACB-4C68-AE2C-FEE1ABF8D00C}" destId="{3280D580-89C0-4229-AED8-6F9A1D32BA2E}" srcOrd="2" destOrd="0" presId="urn:microsoft.com/office/officeart/2018/2/layout/IconVerticalSolidList"/>
    <dgm:cxn modelId="{63048227-17FC-4CA1-A770-EC6110D6D611}" type="presParOf" srcId="{D0564358-6ACB-4C68-AE2C-FEE1ABF8D00C}" destId="{0DA81F20-D5B5-44B1-AF47-3454F7851161}" srcOrd="3" destOrd="0" presId="urn:microsoft.com/office/officeart/2018/2/layout/IconVerticalSolidList"/>
    <dgm:cxn modelId="{84170FC5-4586-48E6-B0D3-DF7F98DE25D8}" type="presParOf" srcId="{B4A0B695-9451-4024-A6C3-B0DA523E135A}" destId="{FF7C5049-D780-4CB9-AE62-64197C562A05}" srcOrd="5" destOrd="0" presId="urn:microsoft.com/office/officeart/2018/2/layout/IconVerticalSolidList"/>
    <dgm:cxn modelId="{416B2CED-504F-4DF7-86CA-E4BB7FB8CB20}" type="presParOf" srcId="{B4A0B695-9451-4024-A6C3-B0DA523E135A}" destId="{BAA90152-3147-4558-893F-7B88D3CACA1E}" srcOrd="6" destOrd="0" presId="urn:microsoft.com/office/officeart/2018/2/layout/IconVerticalSolidList"/>
    <dgm:cxn modelId="{7CF6F9D2-B183-4F90-8905-C045BE00DDD3}" type="presParOf" srcId="{BAA90152-3147-4558-893F-7B88D3CACA1E}" destId="{F9081F74-670E-4FDE-99A3-602C3351BE47}" srcOrd="0" destOrd="0" presId="urn:microsoft.com/office/officeart/2018/2/layout/IconVerticalSolidList"/>
    <dgm:cxn modelId="{101DEC01-272E-495D-B253-7B621F91E30F}" type="presParOf" srcId="{BAA90152-3147-4558-893F-7B88D3CACA1E}" destId="{385922F3-C49B-46EC-910E-94BE91F62708}" srcOrd="1" destOrd="0" presId="urn:microsoft.com/office/officeart/2018/2/layout/IconVerticalSolidList"/>
    <dgm:cxn modelId="{4B849BDC-AB25-47A0-AAC0-B30D24AEB498}" type="presParOf" srcId="{BAA90152-3147-4558-893F-7B88D3CACA1E}" destId="{F411F5C4-0354-4CA8-8B5E-670A95E23F0E}" srcOrd="2" destOrd="0" presId="urn:microsoft.com/office/officeart/2018/2/layout/IconVerticalSolidList"/>
    <dgm:cxn modelId="{DCFA4373-B575-416D-AF60-3CB9B538CD94}" type="presParOf" srcId="{BAA90152-3147-4558-893F-7B88D3CACA1E}" destId="{A2918699-BE65-41FE-A068-EB903FFD0E9D}"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A9E04C0-FBD8-491F-954B-407868DA664A}"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400498A8-6B21-4E69-8A6A-CB65BAB7A51A}">
      <dgm:prSet/>
      <dgm:spPr/>
      <dgm:t>
        <a:bodyPr/>
        <a:lstStyle/>
        <a:p>
          <a:pPr>
            <a:lnSpc>
              <a:spcPct val="100000"/>
            </a:lnSpc>
          </a:pPr>
          <a:r>
            <a:rPr lang="en-US"/>
            <a:t>Ask a few pairs to share what they discussed during this time. </a:t>
          </a:r>
        </a:p>
      </dgm:t>
    </dgm:pt>
    <dgm:pt modelId="{73AE26A2-B04F-4F58-B3EF-0DF93FF15D65}" type="parTrans" cxnId="{1D9B80E9-7BBA-4E81-8B99-8D4BBD77CD87}">
      <dgm:prSet/>
      <dgm:spPr/>
      <dgm:t>
        <a:bodyPr/>
        <a:lstStyle/>
        <a:p>
          <a:endParaRPr lang="en-US"/>
        </a:p>
      </dgm:t>
    </dgm:pt>
    <dgm:pt modelId="{B9ADBA2F-7098-4512-A7FA-7C6F73908930}" type="sibTrans" cxnId="{1D9B80E9-7BBA-4E81-8B99-8D4BBD77CD87}">
      <dgm:prSet/>
      <dgm:spPr/>
      <dgm:t>
        <a:bodyPr/>
        <a:lstStyle/>
        <a:p>
          <a:endParaRPr lang="en-US"/>
        </a:p>
      </dgm:t>
    </dgm:pt>
    <dgm:pt modelId="{6CE93C6A-F406-4A62-AE6F-CD2DBDF0F527}">
      <dgm:prSet/>
      <dgm:spPr/>
      <dgm:t>
        <a:bodyPr/>
        <a:lstStyle/>
        <a:p>
          <a:pPr>
            <a:lnSpc>
              <a:spcPct val="100000"/>
            </a:lnSpc>
          </a:pPr>
          <a:r>
            <a:rPr lang="en-US"/>
            <a:t>Provide feedback by naming one or two things that you noticed students did well. </a:t>
          </a:r>
        </a:p>
      </dgm:t>
    </dgm:pt>
    <dgm:pt modelId="{EA9458F1-5AA1-4791-BCA2-53105F13751C}" type="parTrans" cxnId="{A8DC657E-92E6-4183-9B0F-93AF86C23CCA}">
      <dgm:prSet/>
      <dgm:spPr/>
      <dgm:t>
        <a:bodyPr/>
        <a:lstStyle/>
        <a:p>
          <a:endParaRPr lang="en-US"/>
        </a:p>
      </dgm:t>
    </dgm:pt>
    <dgm:pt modelId="{2AFD63A2-0967-4349-A7DF-F25D5E295061}" type="sibTrans" cxnId="{A8DC657E-92E6-4183-9B0F-93AF86C23CCA}">
      <dgm:prSet/>
      <dgm:spPr/>
      <dgm:t>
        <a:bodyPr/>
        <a:lstStyle/>
        <a:p>
          <a:endParaRPr lang="en-US"/>
        </a:p>
      </dgm:t>
    </dgm:pt>
    <dgm:pt modelId="{C366AFB9-774F-49F6-8A99-16EC6DC703ED}">
      <dgm:prSet/>
      <dgm:spPr/>
      <dgm:t>
        <a:bodyPr/>
        <a:lstStyle/>
        <a:p>
          <a:pPr>
            <a:lnSpc>
              <a:spcPct val="100000"/>
            </a:lnSpc>
          </a:pPr>
          <a:r>
            <a:rPr lang="en-US"/>
            <a:t>Take the opportunity to share and extend the discussion and vocabulary usage. </a:t>
          </a:r>
        </a:p>
      </dgm:t>
    </dgm:pt>
    <dgm:pt modelId="{261FB7D6-00DD-4F84-A27E-5657698B8B97}" type="parTrans" cxnId="{C4A683B4-5F06-4827-9FF0-124CABDA4B64}">
      <dgm:prSet/>
      <dgm:spPr/>
      <dgm:t>
        <a:bodyPr/>
        <a:lstStyle/>
        <a:p>
          <a:endParaRPr lang="en-US"/>
        </a:p>
      </dgm:t>
    </dgm:pt>
    <dgm:pt modelId="{883B3F78-09FB-4F06-944A-FAF11F0C3E23}" type="sibTrans" cxnId="{C4A683B4-5F06-4827-9FF0-124CABDA4B64}">
      <dgm:prSet/>
      <dgm:spPr/>
      <dgm:t>
        <a:bodyPr/>
        <a:lstStyle/>
        <a:p>
          <a:endParaRPr lang="en-US"/>
        </a:p>
      </dgm:t>
    </dgm:pt>
    <dgm:pt modelId="{607EE45B-DD03-417E-B38E-F0D45B20B0D2}" type="pres">
      <dgm:prSet presAssocID="{CA9E04C0-FBD8-491F-954B-407868DA664A}" presName="root" presStyleCnt="0">
        <dgm:presLayoutVars>
          <dgm:dir/>
          <dgm:resizeHandles val="exact"/>
        </dgm:presLayoutVars>
      </dgm:prSet>
      <dgm:spPr/>
    </dgm:pt>
    <dgm:pt modelId="{B96676E5-1DFF-432D-B560-F004D3B770ED}" type="pres">
      <dgm:prSet presAssocID="{400498A8-6B21-4E69-8A6A-CB65BAB7A51A}" presName="compNode" presStyleCnt="0"/>
      <dgm:spPr/>
    </dgm:pt>
    <dgm:pt modelId="{DE7FFFE0-4851-41CA-A650-45D55863F2CC}" type="pres">
      <dgm:prSet presAssocID="{400498A8-6B21-4E69-8A6A-CB65BAB7A51A}" presName="bgRect" presStyleLbl="bgShp" presStyleIdx="0" presStyleCnt="3"/>
      <dgm:spPr/>
    </dgm:pt>
    <dgm:pt modelId="{0546D815-5871-462C-BEBF-59C0E824600F}" type="pres">
      <dgm:prSet presAssocID="{400498A8-6B21-4E69-8A6A-CB65BAB7A51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ustomer Review"/>
        </a:ext>
      </dgm:extLst>
    </dgm:pt>
    <dgm:pt modelId="{65325577-C3F2-49DA-96E8-648FDEB5E23E}" type="pres">
      <dgm:prSet presAssocID="{400498A8-6B21-4E69-8A6A-CB65BAB7A51A}" presName="spaceRect" presStyleCnt="0"/>
      <dgm:spPr/>
    </dgm:pt>
    <dgm:pt modelId="{9D0F66D0-6C8C-4DB7-8FAF-3E1FB78D1A22}" type="pres">
      <dgm:prSet presAssocID="{400498A8-6B21-4E69-8A6A-CB65BAB7A51A}" presName="parTx" presStyleLbl="revTx" presStyleIdx="0" presStyleCnt="3">
        <dgm:presLayoutVars>
          <dgm:chMax val="0"/>
          <dgm:chPref val="0"/>
        </dgm:presLayoutVars>
      </dgm:prSet>
      <dgm:spPr/>
    </dgm:pt>
    <dgm:pt modelId="{F234B028-9B43-4875-A7BD-B7CBCACFC2FA}" type="pres">
      <dgm:prSet presAssocID="{B9ADBA2F-7098-4512-A7FA-7C6F73908930}" presName="sibTrans" presStyleCnt="0"/>
      <dgm:spPr/>
    </dgm:pt>
    <dgm:pt modelId="{58717C4B-F5A2-4551-89D3-33814919E392}" type="pres">
      <dgm:prSet presAssocID="{6CE93C6A-F406-4A62-AE6F-CD2DBDF0F527}" presName="compNode" presStyleCnt="0"/>
      <dgm:spPr/>
    </dgm:pt>
    <dgm:pt modelId="{E4B8E12C-53A7-4EBF-A39A-2F6907209A64}" type="pres">
      <dgm:prSet presAssocID="{6CE93C6A-F406-4A62-AE6F-CD2DBDF0F527}" presName="bgRect" presStyleLbl="bgShp" presStyleIdx="1" presStyleCnt="3"/>
      <dgm:spPr/>
    </dgm:pt>
    <dgm:pt modelId="{95D5428E-212C-4C96-9539-A531CDF16781}" type="pres">
      <dgm:prSet presAssocID="{6CE93C6A-F406-4A62-AE6F-CD2DBDF0F527}"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oard Room"/>
        </a:ext>
      </dgm:extLst>
    </dgm:pt>
    <dgm:pt modelId="{15919285-B174-4452-945B-EF7E0E54EC75}" type="pres">
      <dgm:prSet presAssocID="{6CE93C6A-F406-4A62-AE6F-CD2DBDF0F527}" presName="spaceRect" presStyleCnt="0"/>
      <dgm:spPr/>
    </dgm:pt>
    <dgm:pt modelId="{A8958AA4-F2DD-4C0A-9BC5-C093E7BB6B98}" type="pres">
      <dgm:prSet presAssocID="{6CE93C6A-F406-4A62-AE6F-CD2DBDF0F527}" presName="parTx" presStyleLbl="revTx" presStyleIdx="1" presStyleCnt="3">
        <dgm:presLayoutVars>
          <dgm:chMax val="0"/>
          <dgm:chPref val="0"/>
        </dgm:presLayoutVars>
      </dgm:prSet>
      <dgm:spPr/>
    </dgm:pt>
    <dgm:pt modelId="{2DA4B185-C9F2-4306-AC9E-BE9D9D199E57}" type="pres">
      <dgm:prSet presAssocID="{2AFD63A2-0967-4349-A7DF-F25D5E295061}" presName="sibTrans" presStyleCnt="0"/>
      <dgm:spPr/>
    </dgm:pt>
    <dgm:pt modelId="{50EECAA9-7FD4-40FC-9FE0-7D63435CCF5F}" type="pres">
      <dgm:prSet presAssocID="{C366AFB9-774F-49F6-8A99-16EC6DC703ED}" presName="compNode" presStyleCnt="0"/>
      <dgm:spPr/>
    </dgm:pt>
    <dgm:pt modelId="{F35BA8ED-DBB6-47D4-B46E-1D9CDC74F1A2}" type="pres">
      <dgm:prSet presAssocID="{C366AFB9-774F-49F6-8A99-16EC6DC703ED}" presName="bgRect" presStyleLbl="bgShp" presStyleIdx="2" presStyleCnt="3"/>
      <dgm:spPr/>
    </dgm:pt>
    <dgm:pt modelId="{50921025-CCEB-4E7A-B1B4-D78A228D69E1}" type="pres">
      <dgm:prSet presAssocID="{C366AFB9-774F-49F6-8A99-16EC6DC703ED}"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hat Bubble"/>
        </a:ext>
      </dgm:extLst>
    </dgm:pt>
    <dgm:pt modelId="{9DE0EEF0-4B48-4FC5-B7EF-1912F7A6F8A4}" type="pres">
      <dgm:prSet presAssocID="{C366AFB9-774F-49F6-8A99-16EC6DC703ED}" presName="spaceRect" presStyleCnt="0"/>
      <dgm:spPr/>
    </dgm:pt>
    <dgm:pt modelId="{3A096A80-CD47-49E5-A077-C4DB4066409F}" type="pres">
      <dgm:prSet presAssocID="{C366AFB9-774F-49F6-8A99-16EC6DC703ED}" presName="parTx" presStyleLbl="revTx" presStyleIdx="2" presStyleCnt="3">
        <dgm:presLayoutVars>
          <dgm:chMax val="0"/>
          <dgm:chPref val="0"/>
        </dgm:presLayoutVars>
      </dgm:prSet>
      <dgm:spPr/>
    </dgm:pt>
  </dgm:ptLst>
  <dgm:cxnLst>
    <dgm:cxn modelId="{92B41640-7C46-45A6-9C74-90951C4255C5}" type="presOf" srcId="{C366AFB9-774F-49F6-8A99-16EC6DC703ED}" destId="{3A096A80-CD47-49E5-A077-C4DB4066409F}" srcOrd="0" destOrd="0" presId="urn:microsoft.com/office/officeart/2018/2/layout/IconVerticalSolidList"/>
    <dgm:cxn modelId="{0D431463-3362-4DC1-A089-404F93ACED5D}" type="presOf" srcId="{6CE93C6A-F406-4A62-AE6F-CD2DBDF0F527}" destId="{A8958AA4-F2DD-4C0A-9BC5-C093E7BB6B98}" srcOrd="0" destOrd="0" presId="urn:microsoft.com/office/officeart/2018/2/layout/IconVerticalSolidList"/>
    <dgm:cxn modelId="{A8DC657E-92E6-4183-9B0F-93AF86C23CCA}" srcId="{CA9E04C0-FBD8-491F-954B-407868DA664A}" destId="{6CE93C6A-F406-4A62-AE6F-CD2DBDF0F527}" srcOrd="1" destOrd="0" parTransId="{EA9458F1-5AA1-4791-BCA2-53105F13751C}" sibTransId="{2AFD63A2-0967-4349-A7DF-F25D5E295061}"/>
    <dgm:cxn modelId="{2FB32EB1-9D1E-4D58-A14C-FE2F6277E897}" type="presOf" srcId="{400498A8-6B21-4E69-8A6A-CB65BAB7A51A}" destId="{9D0F66D0-6C8C-4DB7-8FAF-3E1FB78D1A22}" srcOrd="0" destOrd="0" presId="urn:microsoft.com/office/officeart/2018/2/layout/IconVerticalSolidList"/>
    <dgm:cxn modelId="{C4A683B4-5F06-4827-9FF0-124CABDA4B64}" srcId="{CA9E04C0-FBD8-491F-954B-407868DA664A}" destId="{C366AFB9-774F-49F6-8A99-16EC6DC703ED}" srcOrd="2" destOrd="0" parTransId="{261FB7D6-00DD-4F84-A27E-5657698B8B97}" sibTransId="{883B3F78-09FB-4F06-944A-FAF11F0C3E23}"/>
    <dgm:cxn modelId="{1D9B80E9-7BBA-4E81-8B99-8D4BBD77CD87}" srcId="{CA9E04C0-FBD8-491F-954B-407868DA664A}" destId="{400498A8-6B21-4E69-8A6A-CB65BAB7A51A}" srcOrd="0" destOrd="0" parTransId="{73AE26A2-B04F-4F58-B3EF-0DF93FF15D65}" sibTransId="{B9ADBA2F-7098-4512-A7FA-7C6F73908930}"/>
    <dgm:cxn modelId="{A400BBF2-945D-47E0-8DF7-29A8F91F3AA9}" type="presOf" srcId="{CA9E04C0-FBD8-491F-954B-407868DA664A}" destId="{607EE45B-DD03-417E-B38E-F0D45B20B0D2}" srcOrd="0" destOrd="0" presId="urn:microsoft.com/office/officeart/2018/2/layout/IconVerticalSolidList"/>
    <dgm:cxn modelId="{F39EE0FE-48AE-451C-A6C4-4426FBA4EF06}" type="presParOf" srcId="{607EE45B-DD03-417E-B38E-F0D45B20B0D2}" destId="{B96676E5-1DFF-432D-B560-F004D3B770ED}" srcOrd="0" destOrd="0" presId="urn:microsoft.com/office/officeart/2018/2/layout/IconVerticalSolidList"/>
    <dgm:cxn modelId="{4EB7FD62-9558-4869-BDF2-5B44D97FDFAB}" type="presParOf" srcId="{B96676E5-1DFF-432D-B560-F004D3B770ED}" destId="{DE7FFFE0-4851-41CA-A650-45D55863F2CC}" srcOrd="0" destOrd="0" presId="urn:microsoft.com/office/officeart/2018/2/layout/IconVerticalSolidList"/>
    <dgm:cxn modelId="{876B9F4F-F454-41B0-A847-7C1AF9C0B65F}" type="presParOf" srcId="{B96676E5-1DFF-432D-B560-F004D3B770ED}" destId="{0546D815-5871-462C-BEBF-59C0E824600F}" srcOrd="1" destOrd="0" presId="urn:microsoft.com/office/officeart/2018/2/layout/IconVerticalSolidList"/>
    <dgm:cxn modelId="{50B379A6-EA2F-4C1B-BE3D-B40490403825}" type="presParOf" srcId="{B96676E5-1DFF-432D-B560-F004D3B770ED}" destId="{65325577-C3F2-49DA-96E8-648FDEB5E23E}" srcOrd="2" destOrd="0" presId="urn:microsoft.com/office/officeart/2018/2/layout/IconVerticalSolidList"/>
    <dgm:cxn modelId="{87A8767C-9C8E-4E6A-8AF4-97B1186ECAA3}" type="presParOf" srcId="{B96676E5-1DFF-432D-B560-F004D3B770ED}" destId="{9D0F66D0-6C8C-4DB7-8FAF-3E1FB78D1A22}" srcOrd="3" destOrd="0" presId="urn:microsoft.com/office/officeart/2018/2/layout/IconVerticalSolidList"/>
    <dgm:cxn modelId="{4A333EDA-A366-44DB-9585-A1E8A019FF7E}" type="presParOf" srcId="{607EE45B-DD03-417E-B38E-F0D45B20B0D2}" destId="{F234B028-9B43-4875-A7BD-B7CBCACFC2FA}" srcOrd="1" destOrd="0" presId="urn:microsoft.com/office/officeart/2018/2/layout/IconVerticalSolidList"/>
    <dgm:cxn modelId="{98352925-8777-4CD1-AEED-A7328FC2D448}" type="presParOf" srcId="{607EE45B-DD03-417E-B38E-F0D45B20B0D2}" destId="{58717C4B-F5A2-4551-89D3-33814919E392}" srcOrd="2" destOrd="0" presId="urn:microsoft.com/office/officeart/2018/2/layout/IconVerticalSolidList"/>
    <dgm:cxn modelId="{014EEEC0-5B5C-414F-9044-34E329EA4B3C}" type="presParOf" srcId="{58717C4B-F5A2-4551-89D3-33814919E392}" destId="{E4B8E12C-53A7-4EBF-A39A-2F6907209A64}" srcOrd="0" destOrd="0" presId="urn:microsoft.com/office/officeart/2018/2/layout/IconVerticalSolidList"/>
    <dgm:cxn modelId="{E4225112-07E7-4DF3-BBA4-A9621B128A60}" type="presParOf" srcId="{58717C4B-F5A2-4551-89D3-33814919E392}" destId="{95D5428E-212C-4C96-9539-A531CDF16781}" srcOrd="1" destOrd="0" presId="urn:microsoft.com/office/officeart/2018/2/layout/IconVerticalSolidList"/>
    <dgm:cxn modelId="{84DE4512-461B-4024-A43E-A0EAA0B4D836}" type="presParOf" srcId="{58717C4B-F5A2-4551-89D3-33814919E392}" destId="{15919285-B174-4452-945B-EF7E0E54EC75}" srcOrd="2" destOrd="0" presId="urn:microsoft.com/office/officeart/2018/2/layout/IconVerticalSolidList"/>
    <dgm:cxn modelId="{4D3D1590-1489-4B14-A00E-9ECFD9D7364B}" type="presParOf" srcId="{58717C4B-F5A2-4551-89D3-33814919E392}" destId="{A8958AA4-F2DD-4C0A-9BC5-C093E7BB6B98}" srcOrd="3" destOrd="0" presId="urn:microsoft.com/office/officeart/2018/2/layout/IconVerticalSolidList"/>
    <dgm:cxn modelId="{90D8BF8C-8088-4A68-8EDE-B6E4CB239DBC}" type="presParOf" srcId="{607EE45B-DD03-417E-B38E-F0D45B20B0D2}" destId="{2DA4B185-C9F2-4306-AC9E-BE9D9D199E57}" srcOrd="3" destOrd="0" presId="urn:microsoft.com/office/officeart/2018/2/layout/IconVerticalSolidList"/>
    <dgm:cxn modelId="{E0E4AA28-D836-4434-85F6-528684311E6B}" type="presParOf" srcId="{607EE45B-DD03-417E-B38E-F0D45B20B0D2}" destId="{50EECAA9-7FD4-40FC-9FE0-7D63435CCF5F}" srcOrd="4" destOrd="0" presId="urn:microsoft.com/office/officeart/2018/2/layout/IconVerticalSolidList"/>
    <dgm:cxn modelId="{FAB337CE-B376-4318-B8D9-7495A0C710D1}" type="presParOf" srcId="{50EECAA9-7FD4-40FC-9FE0-7D63435CCF5F}" destId="{F35BA8ED-DBB6-47D4-B46E-1D9CDC74F1A2}" srcOrd="0" destOrd="0" presId="urn:microsoft.com/office/officeart/2018/2/layout/IconVerticalSolidList"/>
    <dgm:cxn modelId="{2B71DD92-9869-4DE3-9D91-BFD89867983E}" type="presParOf" srcId="{50EECAA9-7FD4-40FC-9FE0-7D63435CCF5F}" destId="{50921025-CCEB-4E7A-B1B4-D78A228D69E1}" srcOrd="1" destOrd="0" presId="urn:microsoft.com/office/officeart/2018/2/layout/IconVerticalSolidList"/>
    <dgm:cxn modelId="{1EC890AC-67B6-4E4D-88D0-CEE00DD8ADDB}" type="presParOf" srcId="{50EECAA9-7FD4-40FC-9FE0-7D63435CCF5F}" destId="{9DE0EEF0-4B48-4FC5-B7EF-1912F7A6F8A4}" srcOrd="2" destOrd="0" presId="urn:microsoft.com/office/officeart/2018/2/layout/IconVerticalSolidList"/>
    <dgm:cxn modelId="{A01D7B3D-5F32-4332-9F98-2F9F3466F96A}" type="presParOf" srcId="{50EECAA9-7FD4-40FC-9FE0-7D63435CCF5F}" destId="{3A096A80-CD47-49E5-A077-C4DB4066409F}"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27DDBDE-2302-4ADB-B4F3-86EC6CC4F382}"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B6533186-3875-4896-8377-B8EE74A7E1D2}">
      <dgm:prSet/>
      <dgm:spPr/>
      <dgm:t>
        <a:bodyPr/>
        <a:lstStyle/>
        <a:p>
          <a:pPr>
            <a:buFont typeface="Calibri" panose="020F0502020204030204" pitchFamily="34" charset="0"/>
            <a:buChar char="❏"/>
          </a:pPr>
          <a:r>
            <a:rPr lang="en-US"/>
            <a:t>The teacher models use of academic language and elevated “teacher talk.”</a:t>
          </a:r>
        </a:p>
      </dgm:t>
    </dgm:pt>
    <dgm:pt modelId="{A7D451AF-D040-45FF-9C5A-DFEA61B2D55D}" type="parTrans" cxnId="{546A7726-C6B5-4C40-A3D5-BEB3B8AC9DF6}">
      <dgm:prSet/>
      <dgm:spPr/>
      <dgm:t>
        <a:bodyPr/>
        <a:lstStyle/>
        <a:p>
          <a:endParaRPr lang="en-US"/>
        </a:p>
      </dgm:t>
    </dgm:pt>
    <dgm:pt modelId="{D7776B69-2575-4C2E-9B99-0277B874EB23}" type="sibTrans" cxnId="{546A7726-C6B5-4C40-A3D5-BEB3B8AC9DF6}">
      <dgm:prSet/>
      <dgm:spPr/>
      <dgm:t>
        <a:bodyPr/>
        <a:lstStyle/>
        <a:p>
          <a:endParaRPr lang="en-US"/>
        </a:p>
      </dgm:t>
    </dgm:pt>
    <dgm:pt modelId="{8EDF3F7F-8D21-4999-906D-FB2CD7B338A6}">
      <dgm:prSet/>
      <dgm:spPr/>
      <dgm:t>
        <a:bodyPr/>
        <a:lstStyle/>
        <a:p>
          <a:pPr>
            <a:buFont typeface="Calibri" panose="020F0502020204030204" pitchFamily="34" charset="0"/>
            <a:buChar char="❏"/>
          </a:pPr>
          <a:r>
            <a:rPr lang="en-US"/>
            <a:t>The time the teacher talks is minimized to allow for student response/conversation within a lesson.</a:t>
          </a:r>
        </a:p>
      </dgm:t>
    </dgm:pt>
    <dgm:pt modelId="{3D1C169A-1FCC-4515-B9BB-BC95173FB938}" type="parTrans" cxnId="{F0BC99BF-98B4-43CF-977A-5B20FC2BB488}">
      <dgm:prSet/>
      <dgm:spPr/>
      <dgm:t>
        <a:bodyPr/>
        <a:lstStyle/>
        <a:p>
          <a:endParaRPr lang="en-US"/>
        </a:p>
      </dgm:t>
    </dgm:pt>
    <dgm:pt modelId="{42978B1D-5EEA-4B59-9C6D-DE4C16AC669C}" type="sibTrans" cxnId="{F0BC99BF-98B4-43CF-977A-5B20FC2BB488}">
      <dgm:prSet/>
      <dgm:spPr/>
      <dgm:t>
        <a:bodyPr/>
        <a:lstStyle/>
        <a:p>
          <a:endParaRPr lang="en-US"/>
        </a:p>
      </dgm:t>
    </dgm:pt>
    <dgm:pt modelId="{EB553C3A-C7C5-45FB-B2CB-D0C4B1A76F3A}">
      <dgm:prSet/>
      <dgm:spPr/>
      <dgm:t>
        <a:bodyPr/>
        <a:lstStyle/>
        <a:p>
          <a:pPr>
            <a:buFont typeface="Calibri" panose="020F0502020204030204" pitchFamily="34" charset="0"/>
            <a:buChar char="❏"/>
          </a:pPr>
          <a:r>
            <a:rPr lang="en-US"/>
            <a:t>The teacher asks questions throughout instruction that allow students opportunities for oral response.</a:t>
          </a:r>
        </a:p>
      </dgm:t>
    </dgm:pt>
    <dgm:pt modelId="{6DFEF622-9003-45C7-81CB-0FECF01DD68A}" type="parTrans" cxnId="{C108B441-D9FE-4B6B-B20F-BC2ACBD1174A}">
      <dgm:prSet/>
      <dgm:spPr/>
      <dgm:t>
        <a:bodyPr/>
        <a:lstStyle/>
        <a:p>
          <a:endParaRPr lang="en-US"/>
        </a:p>
      </dgm:t>
    </dgm:pt>
    <dgm:pt modelId="{54D4C18E-82FC-4A12-BC14-6F5D64DA330C}" type="sibTrans" cxnId="{C108B441-D9FE-4B6B-B20F-BC2ACBD1174A}">
      <dgm:prSet/>
      <dgm:spPr/>
      <dgm:t>
        <a:bodyPr/>
        <a:lstStyle/>
        <a:p>
          <a:endParaRPr lang="en-US"/>
        </a:p>
      </dgm:t>
    </dgm:pt>
    <dgm:pt modelId="{8C8C807C-C4F4-4C4C-A1CE-B7DC4F2D3AD1}">
      <dgm:prSet/>
      <dgm:spPr/>
      <dgm:t>
        <a:bodyPr/>
        <a:lstStyle/>
        <a:p>
          <a:pPr>
            <a:buFont typeface="Calibri" panose="020F0502020204030204" pitchFamily="34" charset="0"/>
            <a:buChar char="❏"/>
          </a:pPr>
          <a:r>
            <a:rPr lang="en-US"/>
            <a:t>The teacher provides opportunities for students to engage in discussions that include multiple exchanges (teacher/student, student/student).</a:t>
          </a:r>
        </a:p>
      </dgm:t>
    </dgm:pt>
    <dgm:pt modelId="{6E018E6F-FD45-43C7-9452-DB0153D48C16}" type="parTrans" cxnId="{2EA237D3-0932-40A1-9B41-812833218452}">
      <dgm:prSet/>
      <dgm:spPr/>
      <dgm:t>
        <a:bodyPr/>
        <a:lstStyle/>
        <a:p>
          <a:endParaRPr lang="en-US"/>
        </a:p>
      </dgm:t>
    </dgm:pt>
    <dgm:pt modelId="{A431F99E-46BA-4FB6-8450-67329047E57C}" type="sibTrans" cxnId="{2EA237D3-0932-40A1-9B41-812833218452}">
      <dgm:prSet/>
      <dgm:spPr/>
      <dgm:t>
        <a:bodyPr/>
        <a:lstStyle/>
        <a:p>
          <a:endParaRPr lang="en-US"/>
        </a:p>
      </dgm:t>
    </dgm:pt>
    <dgm:pt modelId="{9D3CABE2-204D-4C3A-85BA-8C51701F2F1E}">
      <dgm:prSet/>
      <dgm:spPr/>
      <dgm:t>
        <a:bodyPr/>
        <a:lstStyle/>
        <a:p>
          <a:pPr>
            <a:buFont typeface="Calibri" panose="020F0502020204030204" pitchFamily="34" charset="0"/>
            <a:buChar char="❏"/>
          </a:pPr>
          <a:r>
            <a:rPr lang="en-US"/>
            <a:t>The teacher encourages students to speak in complete sentences and explain or elaborate their thinking.</a:t>
          </a:r>
        </a:p>
      </dgm:t>
    </dgm:pt>
    <dgm:pt modelId="{C8D81297-770F-4DE2-A8D3-1CF39EA628FC}" type="parTrans" cxnId="{B958C794-54CF-461C-AA59-32CAD0254D46}">
      <dgm:prSet/>
      <dgm:spPr/>
      <dgm:t>
        <a:bodyPr/>
        <a:lstStyle/>
        <a:p>
          <a:endParaRPr lang="en-US"/>
        </a:p>
      </dgm:t>
    </dgm:pt>
    <dgm:pt modelId="{3A9FB2FF-D59D-4289-838A-7AC552495E3C}" type="sibTrans" cxnId="{B958C794-54CF-461C-AA59-32CAD0254D46}">
      <dgm:prSet/>
      <dgm:spPr/>
      <dgm:t>
        <a:bodyPr/>
        <a:lstStyle/>
        <a:p>
          <a:endParaRPr lang="en-US"/>
        </a:p>
      </dgm:t>
    </dgm:pt>
    <dgm:pt modelId="{3D517419-214E-496F-A021-0A916FBAD22F}">
      <dgm:prSet/>
      <dgm:spPr/>
      <dgm:t>
        <a:bodyPr/>
        <a:lstStyle/>
        <a:p>
          <a:pPr>
            <a:buFont typeface="Calibri" panose="020F0502020204030204" pitchFamily="34" charset="0"/>
            <a:buChar char="❏"/>
          </a:pPr>
          <a:r>
            <a:rPr lang="en-US"/>
            <a:t>The teacher provides opportunities for students to utilize “talk moves” to extend, expand, or make connections during discussions.</a:t>
          </a:r>
        </a:p>
      </dgm:t>
    </dgm:pt>
    <dgm:pt modelId="{44599254-7E3B-4AC5-8C14-DD0FFFBAD317}" type="parTrans" cxnId="{68CB5771-DC5F-431B-9BEA-9CA0292FB4E3}">
      <dgm:prSet/>
      <dgm:spPr/>
      <dgm:t>
        <a:bodyPr/>
        <a:lstStyle/>
        <a:p>
          <a:endParaRPr lang="en-US"/>
        </a:p>
      </dgm:t>
    </dgm:pt>
    <dgm:pt modelId="{238026FD-718E-4D80-A803-A067D6D91A7E}" type="sibTrans" cxnId="{68CB5771-DC5F-431B-9BEA-9CA0292FB4E3}">
      <dgm:prSet/>
      <dgm:spPr/>
      <dgm:t>
        <a:bodyPr/>
        <a:lstStyle/>
        <a:p>
          <a:endParaRPr lang="en-US"/>
        </a:p>
      </dgm:t>
    </dgm:pt>
    <dgm:pt modelId="{DF7271C3-B31E-4DEC-8429-5E399CDB847D}">
      <dgm:prSet/>
      <dgm:spPr/>
      <dgm:t>
        <a:bodyPr/>
        <a:lstStyle/>
        <a:p>
          <a:pPr>
            <a:buFont typeface="Calibri" panose="020F0502020204030204" pitchFamily="34" charset="0"/>
            <a:buChar char="❏"/>
          </a:pPr>
          <a:r>
            <a:rPr lang="en-US"/>
            <a:t>The teacher models recasting, rephrasing, or repeating what students say to enrich oral language exchanges.</a:t>
          </a:r>
        </a:p>
      </dgm:t>
    </dgm:pt>
    <dgm:pt modelId="{23107EF3-AE5C-407C-956D-43BB064B6F06}" type="parTrans" cxnId="{4C812541-DC8C-4533-9997-C4009ACE1002}">
      <dgm:prSet/>
      <dgm:spPr/>
      <dgm:t>
        <a:bodyPr/>
        <a:lstStyle/>
        <a:p>
          <a:endParaRPr lang="en-US"/>
        </a:p>
      </dgm:t>
    </dgm:pt>
    <dgm:pt modelId="{056D7980-2FEC-42A6-8CB9-55D2FDEAEF2C}" type="sibTrans" cxnId="{4C812541-DC8C-4533-9997-C4009ACE1002}">
      <dgm:prSet/>
      <dgm:spPr/>
      <dgm:t>
        <a:bodyPr/>
        <a:lstStyle/>
        <a:p>
          <a:endParaRPr lang="en-US"/>
        </a:p>
      </dgm:t>
    </dgm:pt>
    <dgm:pt modelId="{F9642FD9-AB3C-4DDD-8576-DE2EDA2D567B}">
      <dgm:prSet/>
      <dgm:spPr/>
      <dgm:t>
        <a:bodyPr/>
        <a:lstStyle/>
        <a:p>
          <a:pPr>
            <a:buFont typeface="Calibri" panose="020F0502020204030204" pitchFamily="34" charset="0"/>
            <a:buChar char="❏"/>
          </a:pPr>
          <a:r>
            <a:rPr lang="en-US"/>
            <a:t>The teacher provides sentence stems for scaffolding oral language.</a:t>
          </a:r>
        </a:p>
      </dgm:t>
    </dgm:pt>
    <dgm:pt modelId="{6D889D9C-57CD-494B-8932-7BEAEA44C2D3}" type="parTrans" cxnId="{6596A00A-58E8-42F8-B947-B01D999DE7C9}">
      <dgm:prSet/>
      <dgm:spPr/>
      <dgm:t>
        <a:bodyPr/>
        <a:lstStyle/>
        <a:p>
          <a:endParaRPr lang="en-US"/>
        </a:p>
      </dgm:t>
    </dgm:pt>
    <dgm:pt modelId="{116DC8F1-95E6-434C-A8C6-7E9A458DF537}" type="sibTrans" cxnId="{6596A00A-58E8-42F8-B947-B01D999DE7C9}">
      <dgm:prSet/>
      <dgm:spPr/>
      <dgm:t>
        <a:bodyPr/>
        <a:lstStyle/>
        <a:p>
          <a:endParaRPr lang="en-US"/>
        </a:p>
      </dgm:t>
    </dgm:pt>
    <dgm:pt modelId="{0A0B8BBC-AE31-4D75-BB88-629E5CF30FBD}">
      <dgm:prSet/>
      <dgm:spPr/>
      <dgm:t>
        <a:bodyPr/>
        <a:lstStyle/>
        <a:p>
          <a:pPr>
            <a:buFont typeface="Calibri" panose="020F0502020204030204" pitchFamily="34" charset="0"/>
            <a:buChar char="❏"/>
          </a:pPr>
          <a:r>
            <a:rPr lang="en-US"/>
            <a:t>The teacher pairs or groups students appropriately for discussions.</a:t>
          </a:r>
        </a:p>
      </dgm:t>
    </dgm:pt>
    <dgm:pt modelId="{FFDB8AB4-0A4F-4CB2-B485-0F572A71F918}" type="parTrans" cxnId="{A47B17AA-5FC0-4B3E-87A5-DC39CA424A94}">
      <dgm:prSet/>
      <dgm:spPr/>
      <dgm:t>
        <a:bodyPr/>
        <a:lstStyle/>
        <a:p>
          <a:endParaRPr lang="en-US"/>
        </a:p>
      </dgm:t>
    </dgm:pt>
    <dgm:pt modelId="{B93B56A2-152B-4F43-9F9F-717C0B9EA4CE}" type="sibTrans" cxnId="{A47B17AA-5FC0-4B3E-87A5-DC39CA424A94}">
      <dgm:prSet/>
      <dgm:spPr/>
      <dgm:t>
        <a:bodyPr/>
        <a:lstStyle/>
        <a:p>
          <a:endParaRPr lang="en-US"/>
        </a:p>
      </dgm:t>
    </dgm:pt>
    <dgm:pt modelId="{E1FB8B56-0DFA-4AE9-A39D-DA483BB2CFC9}" type="pres">
      <dgm:prSet presAssocID="{727DDBDE-2302-4ADB-B4F3-86EC6CC4F382}" presName="vert0" presStyleCnt="0">
        <dgm:presLayoutVars>
          <dgm:dir/>
          <dgm:animOne val="branch"/>
          <dgm:animLvl val="lvl"/>
        </dgm:presLayoutVars>
      </dgm:prSet>
      <dgm:spPr/>
    </dgm:pt>
    <dgm:pt modelId="{E060C975-D9CF-4F0D-85C6-7DBF1ED605A6}" type="pres">
      <dgm:prSet presAssocID="{B6533186-3875-4896-8377-B8EE74A7E1D2}" presName="thickLine" presStyleLbl="alignNode1" presStyleIdx="0" presStyleCnt="9"/>
      <dgm:spPr/>
    </dgm:pt>
    <dgm:pt modelId="{0C74EC1E-5F8E-410E-BBA0-A3C418C60B7E}" type="pres">
      <dgm:prSet presAssocID="{B6533186-3875-4896-8377-B8EE74A7E1D2}" presName="horz1" presStyleCnt="0"/>
      <dgm:spPr/>
    </dgm:pt>
    <dgm:pt modelId="{F8FFE7F2-7DC7-49C1-8A79-B27790CFBEC3}" type="pres">
      <dgm:prSet presAssocID="{B6533186-3875-4896-8377-B8EE74A7E1D2}" presName="tx1" presStyleLbl="revTx" presStyleIdx="0" presStyleCnt="9"/>
      <dgm:spPr/>
    </dgm:pt>
    <dgm:pt modelId="{2A4BD49C-0A01-420A-A488-1B25CA817C0B}" type="pres">
      <dgm:prSet presAssocID="{B6533186-3875-4896-8377-B8EE74A7E1D2}" presName="vert1" presStyleCnt="0"/>
      <dgm:spPr/>
    </dgm:pt>
    <dgm:pt modelId="{58400E44-3336-429A-BC95-A281C582A27F}" type="pres">
      <dgm:prSet presAssocID="{8EDF3F7F-8D21-4999-906D-FB2CD7B338A6}" presName="thickLine" presStyleLbl="alignNode1" presStyleIdx="1" presStyleCnt="9"/>
      <dgm:spPr/>
    </dgm:pt>
    <dgm:pt modelId="{AFA33DF3-50CE-4CC8-A8D2-EBB1FE48ABB5}" type="pres">
      <dgm:prSet presAssocID="{8EDF3F7F-8D21-4999-906D-FB2CD7B338A6}" presName="horz1" presStyleCnt="0"/>
      <dgm:spPr/>
    </dgm:pt>
    <dgm:pt modelId="{DC2B1F1A-8B9A-415D-8744-1CE8EA87E877}" type="pres">
      <dgm:prSet presAssocID="{8EDF3F7F-8D21-4999-906D-FB2CD7B338A6}" presName="tx1" presStyleLbl="revTx" presStyleIdx="1" presStyleCnt="9"/>
      <dgm:spPr/>
    </dgm:pt>
    <dgm:pt modelId="{7CE7CD25-45B5-47B8-BE5C-109AF30F6A85}" type="pres">
      <dgm:prSet presAssocID="{8EDF3F7F-8D21-4999-906D-FB2CD7B338A6}" presName="vert1" presStyleCnt="0"/>
      <dgm:spPr/>
    </dgm:pt>
    <dgm:pt modelId="{8E6D10C0-05B8-40E6-B802-59E2EB1A3552}" type="pres">
      <dgm:prSet presAssocID="{EB553C3A-C7C5-45FB-B2CB-D0C4B1A76F3A}" presName="thickLine" presStyleLbl="alignNode1" presStyleIdx="2" presStyleCnt="9"/>
      <dgm:spPr/>
    </dgm:pt>
    <dgm:pt modelId="{3AA27542-CA2D-4F8D-AB8D-C2BA3CAB9522}" type="pres">
      <dgm:prSet presAssocID="{EB553C3A-C7C5-45FB-B2CB-D0C4B1A76F3A}" presName="horz1" presStyleCnt="0"/>
      <dgm:spPr/>
    </dgm:pt>
    <dgm:pt modelId="{43651AC3-A3D2-4075-916F-CFDBCF6CBF3E}" type="pres">
      <dgm:prSet presAssocID="{EB553C3A-C7C5-45FB-B2CB-D0C4B1A76F3A}" presName="tx1" presStyleLbl="revTx" presStyleIdx="2" presStyleCnt="9"/>
      <dgm:spPr/>
    </dgm:pt>
    <dgm:pt modelId="{38A62512-A39E-438B-B2EF-1B307A14775A}" type="pres">
      <dgm:prSet presAssocID="{EB553C3A-C7C5-45FB-B2CB-D0C4B1A76F3A}" presName="vert1" presStyleCnt="0"/>
      <dgm:spPr/>
    </dgm:pt>
    <dgm:pt modelId="{351A8776-E576-46FC-B15B-D79E8F1504B7}" type="pres">
      <dgm:prSet presAssocID="{8C8C807C-C4F4-4C4C-A1CE-B7DC4F2D3AD1}" presName="thickLine" presStyleLbl="alignNode1" presStyleIdx="3" presStyleCnt="9"/>
      <dgm:spPr/>
    </dgm:pt>
    <dgm:pt modelId="{D4516B13-5B0F-4A5E-928D-435D39411793}" type="pres">
      <dgm:prSet presAssocID="{8C8C807C-C4F4-4C4C-A1CE-B7DC4F2D3AD1}" presName="horz1" presStyleCnt="0"/>
      <dgm:spPr/>
    </dgm:pt>
    <dgm:pt modelId="{A5431ABB-86CE-4373-9C65-CC2483261D98}" type="pres">
      <dgm:prSet presAssocID="{8C8C807C-C4F4-4C4C-A1CE-B7DC4F2D3AD1}" presName="tx1" presStyleLbl="revTx" presStyleIdx="3" presStyleCnt="9"/>
      <dgm:spPr/>
    </dgm:pt>
    <dgm:pt modelId="{2B76A2E3-2769-4770-9EFC-879C9D90E5A1}" type="pres">
      <dgm:prSet presAssocID="{8C8C807C-C4F4-4C4C-A1CE-B7DC4F2D3AD1}" presName="vert1" presStyleCnt="0"/>
      <dgm:spPr/>
    </dgm:pt>
    <dgm:pt modelId="{84A2A91E-40E3-4D73-9732-3C7FBF6904C8}" type="pres">
      <dgm:prSet presAssocID="{9D3CABE2-204D-4C3A-85BA-8C51701F2F1E}" presName="thickLine" presStyleLbl="alignNode1" presStyleIdx="4" presStyleCnt="9"/>
      <dgm:spPr/>
    </dgm:pt>
    <dgm:pt modelId="{E56814A3-AA89-4E17-AB2D-D4C4027253D0}" type="pres">
      <dgm:prSet presAssocID="{9D3CABE2-204D-4C3A-85BA-8C51701F2F1E}" presName="horz1" presStyleCnt="0"/>
      <dgm:spPr/>
    </dgm:pt>
    <dgm:pt modelId="{035D0448-91D2-4C0E-96F6-F50B8630E10F}" type="pres">
      <dgm:prSet presAssocID="{9D3CABE2-204D-4C3A-85BA-8C51701F2F1E}" presName="tx1" presStyleLbl="revTx" presStyleIdx="4" presStyleCnt="9"/>
      <dgm:spPr/>
    </dgm:pt>
    <dgm:pt modelId="{B95E8CFC-F8F8-4306-9AA7-469B081D0523}" type="pres">
      <dgm:prSet presAssocID="{9D3CABE2-204D-4C3A-85BA-8C51701F2F1E}" presName="vert1" presStyleCnt="0"/>
      <dgm:spPr/>
    </dgm:pt>
    <dgm:pt modelId="{121DD1CD-4D87-4B7A-AE5F-28999EAAADFD}" type="pres">
      <dgm:prSet presAssocID="{3D517419-214E-496F-A021-0A916FBAD22F}" presName="thickLine" presStyleLbl="alignNode1" presStyleIdx="5" presStyleCnt="9"/>
      <dgm:spPr/>
    </dgm:pt>
    <dgm:pt modelId="{E8476CB2-2ADF-46F9-B04C-2EE31B719D93}" type="pres">
      <dgm:prSet presAssocID="{3D517419-214E-496F-A021-0A916FBAD22F}" presName="horz1" presStyleCnt="0"/>
      <dgm:spPr/>
    </dgm:pt>
    <dgm:pt modelId="{6AD743DD-148D-4541-8B41-34AD2BA48FB7}" type="pres">
      <dgm:prSet presAssocID="{3D517419-214E-496F-A021-0A916FBAD22F}" presName="tx1" presStyleLbl="revTx" presStyleIdx="5" presStyleCnt="9"/>
      <dgm:spPr/>
    </dgm:pt>
    <dgm:pt modelId="{ABE15C96-F11E-4172-AA1D-EF3D84B4B693}" type="pres">
      <dgm:prSet presAssocID="{3D517419-214E-496F-A021-0A916FBAD22F}" presName="vert1" presStyleCnt="0"/>
      <dgm:spPr/>
    </dgm:pt>
    <dgm:pt modelId="{3F471B03-EE10-4731-AD94-01FAD59EFD3A}" type="pres">
      <dgm:prSet presAssocID="{DF7271C3-B31E-4DEC-8429-5E399CDB847D}" presName="thickLine" presStyleLbl="alignNode1" presStyleIdx="6" presStyleCnt="9"/>
      <dgm:spPr/>
    </dgm:pt>
    <dgm:pt modelId="{954ED426-119C-4D9D-8655-41ABB5102E7C}" type="pres">
      <dgm:prSet presAssocID="{DF7271C3-B31E-4DEC-8429-5E399CDB847D}" presName="horz1" presStyleCnt="0"/>
      <dgm:spPr/>
    </dgm:pt>
    <dgm:pt modelId="{2129C4DB-87A5-4C7B-B452-C18678C3DDD5}" type="pres">
      <dgm:prSet presAssocID="{DF7271C3-B31E-4DEC-8429-5E399CDB847D}" presName="tx1" presStyleLbl="revTx" presStyleIdx="6" presStyleCnt="9"/>
      <dgm:spPr/>
    </dgm:pt>
    <dgm:pt modelId="{FAF21F04-339D-4724-B64F-4DC8FA6ACAC9}" type="pres">
      <dgm:prSet presAssocID="{DF7271C3-B31E-4DEC-8429-5E399CDB847D}" presName="vert1" presStyleCnt="0"/>
      <dgm:spPr/>
    </dgm:pt>
    <dgm:pt modelId="{6D1ECD8F-7726-4A5A-B749-BBDA6D81562C}" type="pres">
      <dgm:prSet presAssocID="{F9642FD9-AB3C-4DDD-8576-DE2EDA2D567B}" presName="thickLine" presStyleLbl="alignNode1" presStyleIdx="7" presStyleCnt="9"/>
      <dgm:spPr/>
    </dgm:pt>
    <dgm:pt modelId="{F5B09817-A95B-4D17-BB11-EB5B6FD12E1E}" type="pres">
      <dgm:prSet presAssocID="{F9642FD9-AB3C-4DDD-8576-DE2EDA2D567B}" presName="horz1" presStyleCnt="0"/>
      <dgm:spPr/>
    </dgm:pt>
    <dgm:pt modelId="{A6B0BA51-F04C-4E63-AC6E-8A86F0A5ECDC}" type="pres">
      <dgm:prSet presAssocID="{F9642FD9-AB3C-4DDD-8576-DE2EDA2D567B}" presName="tx1" presStyleLbl="revTx" presStyleIdx="7" presStyleCnt="9"/>
      <dgm:spPr/>
    </dgm:pt>
    <dgm:pt modelId="{B8CB5C64-D7C4-40D8-BD94-24EEC6747482}" type="pres">
      <dgm:prSet presAssocID="{F9642FD9-AB3C-4DDD-8576-DE2EDA2D567B}" presName="vert1" presStyleCnt="0"/>
      <dgm:spPr/>
    </dgm:pt>
    <dgm:pt modelId="{DEB7F99A-18A6-42CD-9008-DB6636252E10}" type="pres">
      <dgm:prSet presAssocID="{0A0B8BBC-AE31-4D75-BB88-629E5CF30FBD}" presName="thickLine" presStyleLbl="alignNode1" presStyleIdx="8" presStyleCnt="9"/>
      <dgm:spPr/>
    </dgm:pt>
    <dgm:pt modelId="{C1B14BCD-6A15-459E-B1C3-D702DECC856A}" type="pres">
      <dgm:prSet presAssocID="{0A0B8BBC-AE31-4D75-BB88-629E5CF30FBD}" presName="horz1" presStyleCnt="0"/>
      <dgm:spPr/>
    </dgm:pt>
    <dgm:pt modelId="{386DC1A6-204F-4825-9E0D-BE64563BC680}" type="pres">
      <dgm:prSet presAssocID="{0A0B8BBC-AE31-4D75-BB88-629E5CF30FBD}" presName="tx1" presStyleLbl="revTx" presStyleIdx="8" presStyleCnt="9"/>
      <dgm:spPr/>
    </dgm:pt>
    <dgm:pt modelId="{9905FF0C-FE85-435A-9F21-E1852CC24A8C}" type="pres">
      <dgm:prSet presAssocID="{0A0B8BBC-AE31-4D75-BB88-629E5CF30FBD}" presName="vert1" presStyleCnt="0"/>
      <dgm:spPr/>
    </dgm:pt>
  </dgm:ptLst>
  <dgm:cxnLst>
    <dgm:cxn modelId="{6596A00A-58E8-42F8-B947-B01D999DE7C9}" srcId="{727DDBDE-2302-4ADB-B4F3-86EC6CC4F382}" destId="{F9642FD9-AB3C-4DDD-8576-DE2EDA2D567B}" srcOrd="7" destOrd="0" parTransId="{6D889D9C-57CD-494B-8932-7BEAEA44C2D3}" sibTransId="{116DC8F1-95E6-434C-A8C6-7E9A458DF537}"/>
    <dgm:cxn modelId="{EA5D1811-8FC2-4912-BACA-0EA8892609D8}" type="presOf" srcId="{DF7271C3-B31E-4DEC-8429-5E399CDB847D}" destId="{2129C4DB-87A5-4C7B-B452-C18678C3DDD5}" srcOrd="0" destOrd="0" presId="urn:microsoft.com/office/officeart/2008/layout/LinedList"/>
    <dgm:cxn modelId="{546A7726-C6B5-4C40-A3D5-BEB3B8AC9DF6}" srcId="{727DDBDE-2302-4ADB-B4F3-86EC6CC4F382}" destId="{B6533186-3875-4896-8377-B8EE74A7E1D2}" srcOrd="0" destOrd="0" parTransId="{A7D451AF-D040-45FF-9C5A-DFEA61B2D55D}" sibTransId="{D7776B69-2575-4C2E-9B99-0277B874EB23}"/>
    <dgm:cxn modelId="{4C812541-DC8C-4533-9997-C4009ACE1002}" srcId="{727DDBDE-2302-4ADB-B4F3-86EC6CC4F382}" destId="{DF7271C3-B31E-4DEC-8429-5E399CDB847D}" srcOrd="6" destOrd="0" parTransId="{23107EF3-AE5C-407C-956D-43BB064B6F06}" sibTransId="{056D7980-2FEC-42A6-8CB9-55D2FDEAEF2C}"/>
    <dgm:cxn modelId="{C108B441-D9FE-4B6B-B20F-BC2ACBD1174A}" srcId="{727DDBDE-2302-4ADB-B4F3-86EC6CC4F382}" destId="{EB553C3A-C7C5-45FB-B2CB-D0C4B1A76F3A}" srcOrd="2" destOrd="0" parTransId="{6DFEF622-9003-45C7-81CB-0FECF01DD68A}" sibTransId="{54D4C18E-82FC-4A12-BC14-6F5D64DA330C}"/>
    <dgm:cxn modelId="{424C3063-24D6-439C-8D37-F08372967D9C}" type="presOf" srcId="{727DDBDE-2302-4ADB-B4F3-86EC6CC4F382}" destId="{E1FB8B56-0DFA-4AE9-A39D-DA483BB2CFC9}" srcOrd="0" destOrd="0" presId="urn:microsoft.com/office/officeart/2008/layout/LinedList"/>
    <dgm:cxn modelId="{EC583671-D4C0-470D-9152-D1978B09303B}" type="presOf" srcId="{3D517419-214E-496F-A021-0A916FBAD22F}" destId="{6AD743DD-148D-4541-8B41-34AD2BA48FB7}" srcOrd="0" destOrd="0" presId="urn:microsoft.com/office/officeart/2008/layout/LinedList"/>
    <dgm:cxn modelId="{68CB5771-DC5F-431B-9BEA-9CA0292FB4E3}" srcId="{727DDBDE-2302-4ADB-B4F3-86EC6CC4F382}" destId="{3D517419-214E-496F-A021-0A916FBAD22F}" srcOrd="5" destOrd="0" parTransId="{44599254-7E3B-4AC5-8C14-DD0FFFBAD317}" sibTransId="{238026FD-718E-4D80-A803-A067D6D91A7E}"/>
    <dgm:cxn modelId="{B958C794-54CF-461C-AA59-32CAD0254D46}" srcId="{727DDBDE-2302-4ADB-B4F3-86EC6CC4F382}" destId="{9D3CABE2-204D-4C3A-85BA-8C51701F2F1E}" srcOrd="4" destOrd="0" parTransId="{C8D81297-770F-4DE2-A8D3-1CF39EA628FC}" sibTransId="{3A9FB2FF-D59D-4289-838A-7AC552495E3C}"/>
    <dgm:cxn modelId="{FDFB45A0-CB4E-4B0E-827C-D152C1996481}" type="presOf" srcId="{9D3CABE2-204D-4C3A-85BA-8C51701F2F1E}" destId="{035D0448-91D2-4C0E-96F6-F50B8630E10F}" srcOrd="0" destOrd="0" presId="urn:microsoft.com/office/officeart/2008/layout/LinedList"/>
    <dgm:cxn modelId="{A47B17AA-5FC0-4B3E-87A5-DC39CA424A94}" srcId="{727DDBDE-2302-4ADB-B4F3-86EC6CC4F382}" destId="{0A0B8BBC-AE31-4D75-BB88-629E5CF30FBD}" srcOrd="8" destOrd="0" parTransId="{FFDB8AB4-0A4F-4CB2-B485-0F572A71F918}" sibTransId="{B93B56A2-152B-4F43-9F9F-717C0B9EA4CE}"/>
    <dgm:cxn modelId="{0EA135B0-8C8B-4944-933E-58CC948E9F36}" type="presOf" srcId="{F9642FD9-AB3C-4DDD-8576-DE2EDA2D567B}" destId="{A6B0BA51-F04C-4E63-AC6E-8A86F0A5ECDC}" srcOrd="0" destOrd="0" presId="urn:microsoft.com/office/officeart/2008/layout/LinedList"/>
    <dgm:cxn modelId="{F0BC99BF-98B4-43CF-977A-5B20FC2BB488}" srcId="{727DDBDE-2302-4ADB-B4F3-86EC6CC4F382}" destId="{8EDF3F7F-8D21-4999-906D-FB2CD7B338A6}" srcOrd="1" destOrd="0" parTransId="{3D1C169A-1FCC-4515-B9BB-BC95173FB938}" sibTransId="{42978B1D-5EEA-4B59-9C6D-DE4C16AC669C}"/>
    <dgm:cxn modelId="{81D822C4-3D9E-4A4B-ADF6-93CB4FF67256}" type="presOf" srcId="{B6533186-3875-4896-8377-B8EE74A7E1D2}" destId="{F8FFE7F2-7DC7-49C1-8A79-B27790CFBEC3}" srcOrd="0" destOrd="0" presId="urn:microsoft.com/office/officeart/2008/layout/LinedList"/>
    <dgm:cxn modelId="{E3CE44C9-3787-4FD2-898F-5922E05D3E29}" type="presOf" srcId="{0A0B8BBC-AE31-4D75-BB88-629E5CF30FBD}" destId="{386DC1A6-204F-4825-9E0D-BE64563BC680}" srcOrd="0" destOrd="0" presId="urn:microsoft.com/office/officeart/2008/layout/LinedList"/>
    <dgm:cxn modelId="{5EEEB7CF-6F26-4818-8E39-847BFE12D2A0}" type="presOf" srcId="{8C8C807C-C4F4-4C4C-A1CE-B7DC4F2D3AD1}" destId="{A5431ABB-86CE-4373-9C65-CC2483261D98}" srcOrd="0" destOrd="0" presId="urn:microsoft.com/office/officeart/2008/layout/LinedList"/>
    <dgm:cxn modelId="{2EA237D3-0932-40A1-9B41-812833218452}" srcId="{727DDBDE-2302-4ADB-B4F3-86EC6CC4F382}" destId="{8C8C807C-C4F4-4C4C-A1CE-B7DC4F2D3AD1}" srcOrd="3" destOrd="0" parTransId="{6E018E6F-FD45-43C7-9452-DB0153D48C16}" sibTransId="{A431F99E-46BA-4FB6-8450-67329047E57C}"/>
    <dgm:cxn modelId="{8433D5DD-1B8F-4F29-B3AA-94C6D4AE4783}" type="presOf" srcId="{8EDF3F7F-8D21-4999-906D-FB2CD7B338A6}" destId="{DC2B1F1A-8B9A-415D-8744-1CE8EA87E877}" srcOrd="0" destOrd="0" presId="urn:microsoft.com/office/officeart/2008/layout/LinedList"/>
    <dgm:cxn modelId="{DAD63AF0-4D06-4604-A841-A6CB4F2C83FF}" type="presOf" srcId="{EB553C3A-C7C5-45FB-B2CB-D0C4B1A76F3A}" destId="{43651AC3-A3D2-4075-916F-CFDBCF6CBF3E}" srcOrd="0" destOrd="0" presId="urn:microsoft.com/office/officeart/2008/layout/LinedList"/>
    <dgm:cxn modelId="{D5F99115-EDD2-4F72-8A03-327034A3FA68}" type="presParOf" srcId="{E1FB8B56-0DFA-4AE9-A39D-DA483BB2CFC9}" destId="{E060C975-D9CF-4F0D-85C6-7DBF1ED605A6}" srcOrd="0" destOrd="0" presId="urn:microsoft.com/office/officeart/2008/layout/LinedList"/>
    <dgm:cxn modelId="{9474483B-084F-4F87-A175-1D91F9E884BB}" type="presParOf" srcId="{E1FB8B56-0DFA-4AE9-A39D-DA483BB2CFC9}" destId="{0C74EC1E-5F8E-410E-BBA0-A3C418C60B7E}" srcOrd="1" destOrd="0" presId="urn:microsoft.com/office/officeart/2008/layout/LinedList"/>
    <dgm:cxn modelId="{F3B348CE-D854-47B1-912F-53B72309ADAA}" type="presParOf" srcId="{0C74EC1E-5F8E-410E-BBA0-A3C418C60B7E}" destId="{F8FFE7F2-7DC7-49C1-8A79-B27790CFBEC3}" srcOrd="0" destOrd="0" presId="urn:microsoft.com/office/officeart/2008/layout/LinedList"/>
    <dgm:cxn modelId="{1BF3F674-7830-42A6-864B-087B589A6CD7}" type="presParOf" srcId="{0C74EC1E-5F8E-410E-BBA0-A3C418C60B7E}" destId="{2A4BD49C-0A01-420A-A488-1B25CA817C0B}" srcOrd="1" destOrd="0" presId="urn:microsoft.com/office/officeart/2008/layout/LinedList"/>
    <dgm:cxn modelId="{45ECC3C3-F2EB-4280-8D35-EADCBC77080E}" type="presParOf" srcId="{E1FB8B56-0DFA-4AE9-A39D-DA483BB2CFC9}" destId="{58400E44-3336-429A-BC95-A281C582A27F}" srcOrd="2" destOrd="0" presId="urn:microsoft.com/office/officeart/2008/layout/LinedList"/>
    <dgm:cxn modelId="{3CC45B49-E1BF-4189-B21F-E1DAC87684D8}" type="presParOf" srcId="{E1FB8B56-0DFA-4AE9-A39D-DA483BB2CFC9}" destId="{AFA33DF3-50CE-4CC8-A8D2-EBB1FE48ABB5}" srcOrd="3" destOrd="0" presId="urn:microsoft.com/office/officeart/2008/layout/LinedList"/>
    <dgm:cxn modelId="{81E89349-24F1-4948-9766-7B640B48252B}" type="presParOf" srcId="{AFA33DF3-50CE-4CC8-A8D2-EBB1FE48ABB5}" destId="{DC2B1F1A-8B9A-415D-8744-1CE8EA87E877}" srcOrd="0" destOrd="0" presId="urn:microsoft.com/office/officeart/2008/layout/LinedList"/>
    <dgm:cxn modelId="{2C9D5B81-6D76-4F5B-9E7C-A8130E46B98E}" type="presParOf" srcId="{AFA33DF3-50CE-4CC8-A8D2-EBB1FE48ABB5}" destId="{7CE7CD25-45B5-47B8-BE5C-109AF30F6A85}" srcOrd="1" destOrd="0" presId="urn:microsoft.com/office/officeart/2008/layout/LinedList"/>
    <dgm:cxn modelId="{AA2FF55B-B070-40AE-9AAC-4AF36BD5D0C9}" type="presParOf" srcId="{E1FB8B56-0DFA-4AE9-A39D-DA483BB2CFC9}" destId="{8E6D10C0-05B8-40E6-B802-59E2EB1A3552}" srcOrd="4" destOrd="0" presId="urn:microsoft.com/office/officeart/2008/layout/LinedList"/>
    <dgm:cxn modelId="{63A81980-2053-48B9-A73A-4326B2542F6F}" type="presParOf" srcId="{E1FB8B56-0DFA-4AE9-A39D-DA483BB2CFC9}" destId="{3AA27542-CA2D-4F8D-AB8D-C2BA3CAB9522}" srcOrd="5" destOrd="0" presId="urn:microsoft.com/office/officeart/2008/layout/LinedList"/>
    <dgm:cxn modelId="{0E9461A1-A43E-48AF-9E6E-61A6229DE2C9}" type="presParOf" srcId="{3AA27542-CA2D-4F8D-AB8D-C2BA3CAB9522}" destId="{43651AC3-A3D2-4075-916F-CFDBCF6CBF3E}" srcOrd="0" destOrd="0" presId="urn:microsoft.com/office/officeart/2008/layout/LinedList"/>
    <dgm:cxn modelId="{AD4F3A0C-30AD-42E9-9757-F4A7DA66D5E7}" type="presParOf" srcId="{3AA27542-CA2D-4F8D-AB8D-C2BA3CAB9522}" destId="{38A62512-A39E-438B-B2EF-1B307A14775A}" srcOrd="1" destOrd="0" presId="urn:microsoft.com/office/officeart/2008/layout/LinedList"/>
    <dgm:cxn modelId="{6B732C06-48E2-4F13-8970-39D25493B6D7}" type="presParOf" srcId="{E1FB8B56-0DFA-4AE9-A39D-DA483BB2CFC9}" destId="{351A8776-E576-46FC-B15B-D79E8F1504B7}" srcOrd="6" destOrd="0" presId="urn:microsoft.com/office/officeart/2008/layout/LinedList"/>
    <dgm:cxn modelId="{840D04E4-603C-4298-AE8A-A226F64D8966}" type="presParOf" srcId="{E1FB8B56-0DFA-4AE9-A39D-DA483BB2CFC9}" destId="{D4516B13-5B0F-4A5E-928D-435D39411793}" srcOrd="7" destOrd="0" presId="urn:microsoft.com/office/officeart/2008/layout/LinedList"/>
    <dgm:cxn modelId="{36879740-32DA-455A-A550-65EEC480B340}" type="presParOf" srcId="{D4516B13-5B0F-4A5E-928D-435D39411793}" destId="{A5431ABB-86CE-4373-9C65-CC2483261D98}" srcOrd="0" destOrd="0" presId="urn:microsoft.com/office/officeart/2008/layout/LinedList"/>
    <dgm:cxn modelId="{281AD253-EFB2-4415-9B1D-D83C923992B0}" type="presParOf" srcId="{D4516B13-5B0F-4A5E-928D-435D39411793}" destId="{2B76A2E3-2769-4770-9EFC-879C9D90E5A1}" srcOrd="1" destOrd="0" presId="urn:microsoft.com/office/officeart/2008/layout/LinedList"/>
    <dgm:cxn modelId="{28CA76C7-3EE1-4933-956D-6D6CC60E1C45}" type="presParOf" srcId="{E1FB8B56-0DFA-4AE9-A39D-DA483BB2CFC9}" destId="{84A2A91E-40E3-4D73-9732-3C7FBF6904C8}" srcOrd="8" destOrd="0" presId="urn:microsoft.com/office/officeart/2008/layout/LinedList"/>
    <dgm:cxn modelId="{189F1612-5BFF-43ED-9C42-BEDB535F6F00}" type="presParOf" srcId="{E1FB8B56-0DFA-4AE9-A39D-DA483BB2CFC9}" destId="{E56814A3-AA89-4E17-AB2D-D4C4027253D0}" srcOrd="9" destOrd="0" presId="urn:microsoft.com/office/officeart/2008/layout/LinedList"/>
    <dgm:cxn modelId="{5BCBAA75-9BA5-4DF8-AAF1-E361C412B6B5}" type="presParOf" srcId="{E56814A3-AA89-4E17-AB2D-D4C4027253D0}" destId="{035D0448-91D2-4C0E-96F6-F50B8630E10F}" srcOrd="0" destOrd="0" presId="urn:microsoft.com/office/officeart/2008/layout/LinedList"/>
    <dgm:cxn modelId="{AE14DB10-4D76-4F32-9FA2-C34D3C95A4A0}" type="presParOf" srcId="{E56814A3-AA89-4E17-AB2D-D4C4027253D0}" destId="{B95E8CFC-F8F8-4306-9AA7-469B081D0523}" srcOrd="1" destOrd="0" presId="urn:microsoft.com/office/officeart/2008/layout/LinedList"/>
    <dgm:cxn modelId="{59F060FB-82BE-46C6-9C6A-364D262682EC}" type="presParOf" srcId="{E1FB8B56-0DFA-4AE9-A39D-DA483BB2CFC9}" destId="{121DD1CD-4D87-4B7A-AE5F-28999EAAADFD}" srcOrd="10" destOrd="0" presId="urn:microsoft.com/office/officeart/2008/layout/LinedList"/>
    <dgm:cxn modelId="{8D2DB973-8918-49DB-AE9C-57696D768885}" type="presParOf" srcId="{E1FB8B56-0DFA-4AE9-A39D-DA483BB2CFC9}" destId="{E8476CB2-2ADF-46F9-B04C-2EE31B719D93}" srcOrd="11" destOrd="0" presId="urn:microsoft.com/office/officeart/2008/layout/LinedList"/>
    <dgm:cxn modelId="{F1925B61-22CA-4350-9E0B-256FDE3CEAFE}" type="presParOf" srcId="{E8476CB2-2ADF-46F9-B04C-2EE31B719D93}" destId="{6AD743DD-148D-4541-8B41-34AD2BA48FB7}" srcOrd="0" destOrd="0" presId="urn:microsoft.com/office/officeart/2008/layout/LinedList"/>
    <dgm:cxn modelId="{5C5652C5-EE90-419C-950E-6E24C4299715}" type="presParOf" srcId="{E8476CB2-2ADF-46F9-B04C-2EE31B719D93}" destId="{ABE15C96-F11E-4172-AA1D-EF3D84B4B693}" srcOrd="1" destOrd="0" presId="urn:microsoft.com/office/officeart/2008/layout/LinedList"/>
    <dgm:cxn modelId="{ADD0B630-EDCE-49A4-9314-2BD2A2EC59EE}" type="presParOf" srcId="{E1FB8B56-0DFA-4AE9-A39D-DA483BB2CFC9}" destId="{3F471B03-EE10-4731-AD94-01FAD59EFD3A}" srcOrd="12" destOrd="0" presId="urn:microsoft.com/office/officeart/2008/layout/LinedList"/>
    <dgm:cxn modelId="{95077687-CA1E-4672-84B8-DAF74CB8FE70}" type="presParOf" srcId="{E1FB8B56-0DFA-4AE9-A39D-DA483BB2CFC9}" destId="{954ED426-119C-4D9D-8655-41ABB5102E7C}" srcOrd="13" destOrd="0" presId="urn:microsoft.com/office/officeart/2008/layout/LinedList"/>
    <dgm:cxn modelId="{6F57C0BE-0F78-4565-9D10-F80FD7FF9B0F}" type="presParOf" srcId="{954ED426-119C-4D9D-8655-41ABB5102E7C}" destId="{2129C4DB-87A5-4C7B-B452-C18678C3DDD5}" srcOrd="0" destOrd="0" presId="urn:microsoft.com/office/officeart/2008/layout/LinedList"/>
    <dgm:cxn modelId="{601DF314-C73A-4E03-9104-F43ED042CBEA}" type="presParOf" srcId="{954ED426-119C-4D9D-8655-41ABB5102E7C}" destId="{FAF21F04-339D-4724-B64F-4DC8FA6ACAC9}" srcOrd="1" destOrd="0" presId="urn:microsoft.com/office/officeart/2008/layout/LinedList"/>
    <dgm:cxn modelId="{6C898728-60C9-41C2-B4A5-98679FCAF4A5}" type="presParOf" srcId="{E1FB8B56-0DFA-4AE9-A39D-DA483BB2CFC9}" destId="{6D1ECD8F-7726-4A5A-B749-BBDA6D81562C}" srcOrd="14" destOrd="0" presId="urn:microsoft.com/office/officeart/2008/layout/LinedList"/>
    <dgm:cxn modelId="{DBECDEE2-FD66-473C-A741-652983CB4A43}" type="presParOf" srcId="{E1FB8B56-0DFA-4AE9-A39D-DA483BB2CFC9}" destId="{F5B09817-A95B-4D17-BB11-EB5B6FD12E1E}" srcOrd="15" destOrd="0" presId="urn:microsoft.com/office/officeart/2008/layout/LinedList"/>
    <dgm:cxn modelId="{476371AC-5CA3-4BC2-8B4E-4AF1EA90D553}" type="presParOf" srcId="{F5B09817-A95B-4D17-BB11-EB5B6FD12E1E}" destId="{A6B0BA51-F04C-4E63-AC6E-8A86F0A5ECDC}" srcOrd="0" destOrd="0" presId="urn:microsoft.com/office/officeart/2008/layout/LinedList"/>
    <dgm:cxn modelId="{419E84F9-FED0-4053-819C-456D76F1EC98}" type="presParOf" srcId="{F5B09817-A95B-4D17-BB11-EB5B6FD12E1E}" destId="{B8CB5C64-D7C4-40D8-BD94-24EEC6747482}" srcOrd="1" destOrd="0" presId="urn:microsoft.com/office/officeart/2008/layout/LinedList"/>
    <dgm:cxn modelId="{B720872C-9561-42BB-A07F-55EC19D015CD}" type="presParOf" srcId="{E1FB8B56-0DFA-4AE9-A39D-DA483BB2CFC9}" destId="{DEB7F99A-18A6-42CD-9008-DB6636252E10}" srcOrd="16" destOrd="0" presId="urn:microsoft.com/office/officeart/2008/layout/LinedList"/>
    <dgm:cxn modelId="{3F377847-F99C-4CE8-A672-2B4911A57B19}" type="presParOf" srcId="{E1FB8B56-0DFA-4AE9-A39D-DA483BB2CFC9}" destId="{C1B14BCD-6A15-459E-B1C3-D702DECC856A}" srcOrd="17" destOrd="0" presId="urn:microsoft.com/office/officeart/2008/layout/LinedList"/>
    <dgm:cxn modelId="{C3B7C03C-2A6F-45A2-AAE7-4708FD52C4C8}" type="presParOf" srcId="{C1B14BCD-6A15-459E-B1C3-D702DECC856A}" destId="{386DC1A6-204F-4825-9E0D-BE64563BC680}" srcOrd="0" destOrd="0" presId="urn:microsoft.com/office/officeart/2008/layout/LinedList"/>
    <dgm:cxn modelId="{CEB3AB1B-FF25-4457-A5D6-7393C7E5A9C9}" type="presParOf" srcId="{C1B14BCD-6A15-459E-B1C3-D702DECC856A}" destId="{9905FF0C-FE85-435A-9F21-E1852CC24A8C}"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8FCD4F8-4C04-4E20-A5F0-868566EF2E4E}"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521755F5-52C2-4602-ADE6-EC017A3A9DF9}">
      <dgm:prSet custT="1"/>
      <dgm:spPr/>
      <dgm:t>
        <a:bodyPr/>
        <a:lstStyle/>
        <a:p>
          <a:r>
            <a:rPr lang="en-US" sz="2400"/>
            <a:t>Plan with your grade level teams or colleagues</a:t>
          </a:r>
        </a:p>
      </dgm:t>
    </dgm:pt>
    <dgm:pt modelId="{FC76CEDC-FF3D-4272-B0C4-C2DDF1E03936}" type="parTrans" cxnId="{3E12E85F-7EE4-4FE5-8B10-8C269B4B9C73}">
      <dgm:prSet/>
      <dgm:spPr/>
      <dgm:t>
        <a:bodyPr/>
        <a:lstStyle/>
        <a:p>
          <a:endParaRPr lang="en-US"/>
        </a:p>
      </dgm:t>
    </dgm:pt>
    <dgm:pt modelId="{C71C609A-B741-4AA0-BD78-51932B544478}" type="sibTrans" cxnId="{3E12E85F-7EE4-4FE5-8B10-8C269B4B9C73}">
      <dgm:prSet/>
      <dgm:spPr/>
      <dgm:t>
        <a:bodyPr/>
        <a:lstStyle/>
        <a:p>
          <a:endParaRPr lang="en-US"/>
        </a:p>
      </dgm:t>
    </dgm:pt>
    <dgm:pt modelId="{1E2820F9-7FF6-4A1F-8D9D-80511CCB7A9C}">
      <dgm:prSet custT="1"/>
      <dgm:spPr/>
      <dgm:t>
        <a:bodyPr/>
        <a:lstStyle/>
        <a:p>
          <a:r>
            <a:rPr lang="en-US" sz="2400"/>
            <a:t>Practice the routine with adjustments for your classroom</a:t>
          </a:r>
        </a:p>
      </dgm:t>
    </dgm:pt>
    <dgm:pt modelId="{86BED94C-8FEE-49CF-8DFF-EA08A924EC58}" type="parTrans" cxnId="{CFB77F2B-05F7-4178-A059-9CDF936A5B94}">
      <dgm:prSet/>
      <dgm:spPr/>
      <dgm:t>
        <a:bodyPr/>
        <a:lstStyle/>
        <a:p>
          <a:endParaRPr lang="en-US"/>
        </a:p>
      </dgm:t>
    </dgm:pt>
    <dgm:pt modelId="{37957616-8DB5-4469-82FF-678F8D6E83E2}" type="sibTrans" cxnId="{CFB77F2B-05F7-4178-A059-9CDF936A5B94}">
      <dgm:prSet/>
      <dgm:spPr/>
      <dgm:t>
        <a:bodyPr/>
        <a:lstStyle/>
        <a:p>
          <a:endParaRPr lang="en-US"/>
        </a:p>
      </dgm:t>
    </dgm:pt>
    <dgm:pt modelId="{24DAFB90-5BAA-4503-8E01-6F2815EDDC0A}">
      <dgm:prSet custT="1"/>
      <dgm:spPr/>
      <dgm:t>
        <a:bodyPr/>
        <a:lstStyle/>
        <a:p>
          <a:r>
            <a:rPr lang="en-US" sz="2100"/>
            <a:t>1. Provide a Prompt</a:t>
          </a:r>
        </a:p>
      </dgm:t>
    </dgm:pt>
    <dgm:pt modelId="{16DC450C-2322-4DEE-B476-4EE7262B36D7}" type="parTrans" cxnId="{82A1E980-C802-4040-8758-1DF2EAAF883D}">
      <dgm:prSet/>
      <dgm:spPr/>
      <dgm:t>
        <a:bodyPr/>
        <a:lstStyle/>
        <a:p>
          <a:endParaRPr lang="en-US"/>
        </a:p>
      </dgm:t>
    </dgm:pt>
    <dgm:pt modelId="{8DCF6C70-A241-41E2-85E2-A11A23458D92}" type="sibTrans" cxnId="{82A1E980-C802-4040-8758-1DF2EAAF883D}">
      <dgm:prSet/>
      <dgm:spPr/>
      <dgm:t>
        <a:bodyPr/>
        <a:lstStyle/>
        <a:p>
          <a:endParaRPr lang="en-US"/>
        </a:p>
      </dgm:t>
    </dgm:pt>
    <dgm:pt modelId="{7F1B9831-ADC2-4A62-9AEB-F06A52A0AAB5}">
      <dgm:prSet custT="1"/>
      <dgm:spPr/>
      <dgm:t>
        <a:bodyPr/>
        <a:lstStyle/>
        <a:p>
          <a:r>
            <a:rPr lang="en-US" sz="2100"/>
            <a:t>2. First Partner Responds</a:t>
          </a:r>
        </a:p>
      </dgm:t>
    </dgm:pt>
    <dgm:pt modelId="{EEF13042-C2E5-459E-B2A7-4724C6A62B3A}" type="parTrans" cxnId="{3B25171F-0F7A-4F93-8F50-0F87FFDED30A}">
      <dgm:prSet/>
      <dgm:spPr/>
      <dgm:t>
        <a:bodyPr/>
        <a:lstStyle/>
        <a:p>
          <a:endParaRPr lang="en-US"/>
        </a:p>
      </dgm:t>
    </dgm:pt>
    <dgm:pt modelId="{5ACE47B3-4842-4E28-9056-AED5AE88702D}" type="sibTrans" cxnId="{3B25171F-0F7A-4F93-8F50-0F87FFDED30A}">
      <dgm:prSet/>
      <dgm:spPr/>
      <dgm:t>
        <a:bodyPr/>
        <a:lstStyle/>
        <a:p>
          <a:endParaRPr lang="en-US"/>
        </a:p>
      </dgm:t>
    </dgm:pt>
    <dgm:pt modelId="{5E6D4B85-828F-425F-931F-15EF19F4D31F}">
      <dgm:prSet custT="1"/>
      <dgm:spPr/>
      <dgm:t>
        <a:bodyPr/>
        <a:lstStyle/>
        <a:p>
          <a:r>
            <a:rPr lang="en-US" sz="2100"/>
            <a:t>3. Second Partner Responds</a:t>
          </a:r>
        </a:p>
      </dgm:t>
    </dgm:pt>
    <dgm:pt modelId="{BDB0C888-6598-44A8-BC83-DE53C5D271B8}" type="parTrans" cxnId="{9D1A1861-50AD-4E44-9332-E1DD8B622289}">
      <dgm:prSet/>
      <dgm:spPr/>
      <dgm:t>
        <a:bodyPr/>
        <a:lstStyle/>
        <a:p>
          <a:endParaRPr lang="en-US"/>
        </a:p>
      </dgm:t>
    </dgm:pt>
    <dgm:pt modelId="{385FE4C0-2085-4A64-873F-11BC1917F8C4}" type="sibTrans" cxnId="{9D1A1861-50AD-4E44-9332-E1DD8B622289}">
      <dgm:prSet/>
      <dgm:spPr/>
      <dgm:t>
        <a:bodyPr/>
        <a:lstStyle/>
        <a:p>
          <a:endParaRPr lang="en-US"/>
        </a:p>
      </dgm:t>
    </dgm:pt>
    <dgm:pt modelId="{7FCE677C-747C-4522-B76C-52F5F764522F}">
      <dgm:prSet custT="1"/>
      <dgm:spPr/>
      <dgm:t>
        <a:bodyPr/>
        <a:lstStyle/>
        <a:p>
          <a:r>
            <a:rPr lang="en-US" sz="2400"/>
            <a:t>Clear up any misconceptions</a:t>
          </a:r>
        </a:p>
      </dgm:t>
    </dgm:pt>
    <dgm:pt modelId="{6622243F-201A-4B80-8B5E-C04B13D86631}" type="parTrans" cxnId="{47196136-6914-4780-9333-79F7E9B4C45B}">
      <dgm:prSet/>
      <dgm:spPr/>
      <dgm:t>
        <a:bodyPr/>
        <a:lstStyle/>
        <a:p>
          <a:endParaRPr lang="en-US"/>
        </a:p>
      </dgm:t>
    </dgm:pt>
    <dgm:pt modelId="{B5E9F3BD-F837-48EE-A681-F4D835241D18}" type="sibTrans" cxnId="{47196136-6914-4780-9333-79F7E9B4C45B}">
      <dgm:prSet/>
      <dgm:spPr/>
      <dgm:t>
        <a:bodyPr/>
        <a:lstStyle/>
        <a:p>
          <a:endParaRPr lang="en-US"/>
        </a:p>
      </dgm:t>
    </dgm:pt>
    <dgm:pt modelId="{80730103-9C07-4E14-A98E-8669D7BA7FE3}">
      <dgm:prSet custT="1"/>
      <dgm:spPr/>
      <dgm:t>
        <a:bodyPr/>
        <a:lstStyle/>
        <a:p>
          <a:r>
            <a:rPr lang="en-US" sz="2400"/>
            <a:t>Create a plan for implementation </a:t>
          </a:r>
        </a:p>
      </dgm:t>
    </dgm:pt>
    <dgm:pt modelId="{C3C6517F-0947-4209-A959-3480555203F1}" type="parTrans" cxnId="{07057F7E-0F7E-4600-AE9D-DBE3A71960BB}">
      <dgm:prSet/>
      <dgm:spPr/>
      <dgm:t>
        <a:bodyPr/>
        <a:lstStyle/>
        <a:p>
          <a:endParaRPr lang="en-US"/>
        </a:p>
      </dgm:t>
    </dgm:pt>
    <dgm:pt modelId="{DE2AEA7D-2758-48A8-9DEA-4D58C7589CB3}" type="sibTrans" cxnId="{07057F7E-0F7E-4600-AE9D-DBE3A71960BB}">
      <dgm:prSet/>
      <dgm:spPr/>
      <dgm:t>
        <a:bodyPr/>
        <a:lstStyle/>
        <a:p>
          <a:endParaRPr lang="en-US"/>
        </a:p>
      </dgm:t>
    </dgm:pt>
    <dgm:pt modelId="{B59CDDF7-CF36-474E-A252-164A841A3E0E}">
      <dgm:prSet custT="1"/>
      <dgm:spPr/>
      <dgm:t>
        <a:bodyPr/>
        <a:lstStyle/>
        <a:p>
          <a:r>
            <a:rPr lang="en-US" sz="2400"/>
            <a:t>Share feedback based on materials and practice </a:t>
          </a:r>
        </a:p>
      </dgm:t>
    </dgm:pt>
    <dgm:pt modelId="{368EFFC2-EB94-4090-9D4D-F1E5435A2377}" type="parTrans" cxnId="{4C86250E-948D-4C6B-BE4B-9FB430CA54E4}">
      <dgm:prSet/>
      <dgm:spPr/>
      <dgm:t>
        <a:bodyPr/>
        <a:lstStyle/>
        <a:p>
          <a:endParaRPr lang="en-US"/>
        </a:p>
      </dgm:t>
    </dgm:pt>
    <dgm:pt modelId="{192043C3-7CC1-4886-BF36-9C1DB264CA49}" type="sibTrans" cxnId="{4C86250E-948D-4C6B-BE4B-9FB430CA54E4}">
      <dgm:prSet/>
      <dgm:spPr/>
      <dgm:t>
        <a:bodyPr/>
        <a:lstStyle/>
        <a:p>
          <a:endParaRPr lang="en-US"/>
        </a:p>
      </dgm:t>
    </dgm:pt>
    <dgm:pt modelId="{103D46BB-CFF6-4C71-A60D-C489A3240DD9}">
      <dgm:prSet custT="1"/>
      <dgm:spPr/>
      <dgm:t>
        <a:bodyPr/>
        <a:lstStyle/>
        <a:p>
          <a:r>
            <a:rPr lang="en-US" sz="2100"/>
            <a:t>4. Share and Extend</a:t>
          </a:r>
        </a:p>
      </dgm:t>
    </dgm:pt>
    <dgm:pt modelId="{E55864CE-C5EF-4244-BA33-A2D9869F3A92}" type="parTrans" cxnId="{F412EE9D-3119-4305-AA9C-AC4F4C00FFD5}">
      <dgm:prSet/>
      <dgm:spPr/>
      <dgm:t>
        <a:bodyPr/>
        <a:lstStyle/>
        <a:p>
          <a:endParaRPr lang="en-US"/>
        </a:p>
      </dgm:t>
    </dgm:pt>
    <dgm:pt modelId="{72CFC4FB-3EB3-4F59-AB7A-E860646D4C65}" type="sibTrans" cxnId="{F412EE9D-3119-4305-AA9C-AC4F4C00FFD5}">
      <dgm:prSet/>
      <dgm:spPr/>
      <dgm:t>
        <a:bodyPr/>
        <a:lstStyle/>
        <a:p>
          <a:endParaRPr lang="en-US"/>
        </a:p>
      </dgm:t>
    </dgm:pt>
    <dgm:pt modelId="{23F2B8F2-B964-492D-BF70-FEC57BA7A3BD}" type="pres">
      <dgm:prSet presAssocID="{28FCD4F8-4C04-4E20-A5F0-868566EF2E4E}" presName="linear" presStyleCnt="0">
        <dgm:presLayoutVars>
          <dgm:dir/>
          <dgm:animLvl val="lvl"/>
          <dgm:resizeHandles val="exact"/>
        </dgm:presLayoutVars>
      </dgm:prSet>
      <dgm:spPr/>
    </dgm:pt>
    <dgm:pt modelId="{853B5202-3D42-43DA-BF5E-6ACCDC86A09A}" type="pres">
      <dgm:prSet presAssocID="{521755F5-52C2-4602-ADE6-EC017A3A9DF9}" presName="parentLin" presStyleCnt="0"/>
      <dgm:spPr/>
    </dgm:pt>
    <dgm:pt modelId="{48F2444A-61F9-4B02-A683-031A25A632F4}" type="pres">
      <dgm:prSet presAssocID="{521755F5-52C2-4602-ADE6-EC017A3A9DF9}" presName="parentLeftMargin" presStyleLbl="node1" presStyleIdx="0" presStyleCnt="2"/>
      <dgm:spPr/>
    </dgm:pt>
    <dgm:pt modelId="{99DFD2F1-1642-42AB-926B-39761DDEF0C7}" type="pres">
      <dgm:prSet presAssocID="{521755F5-52C2-4602-ADE6-EC017A3A9DF9}" presName="parentText" presStyleLbl="node1" presStyleIdx="0" presStyleCnt="2" custScaleX="142857" custScaleY="245252">
        <dgm:presLayoutVars>
          <dgm:chMax val="0"/>
          <dgm:bulletEnabled val="1"/>
        </dgm:presLayoutVars>
      </dgm:prSet>
      <dgm:spPr/>
    </dgm:pt>
    <dgm:pt modelId="{855596B3-4FA4-4999-B937-A4BD857F69FB}" type="pres">
      <dgm:prSet presAssocID="{521755F5-52C2-4602-ADE6-EC017A3A9DF9}" presName="negativeSpace" presStyleCnt="0"/>
      <dgm:spPr/>
    </dgm:pt>
    <dgm:pt modelId="{B1F180BF-D8AF-4704-92CB-06C8BA400E21}" type="pres">
      <dgm:prSet presAssocID="{521755F5-52C2-4602-ADE6-EC017A3A9DF9}" presName="childText" presStyleLbl="conFgAcc1" presStyleIdx="0" presStyleCnt="2" custScaleY="101753" custLinFactNeighborY="36613">
        <dgm:presLayoutVars>
          <dgm:bulletEnabled val="1"/>
        </dgm:presLayoutVars>
      </dgm:prSet>
      <dgm:spPr/>
    </dgm:pt>
    <dgm:pt modelId="{A256B2FC-873A-46AD-9644-4C0FCD67FB7E}" type="pres">
      <dgm:prSet presAssocID="{C71C609A-B741-4AA0-BD78-51932B544478}" presName="spaceBetweenRectangles" presStyleCnt="0"/>
      <dgm:spPr/>
    </dgm:pt>
    <dgm:pt modelId="{13FCD920-4BBF-4BD5-9C7A-E54BB7E7DC1F}" type="pres">
      <dgm:prSet presAssocID="{1E2820F9-7FF6-4A1F-8D9D-80511CCB7A9C}" presName="parentLin" presStyleCnt="0"/>
      <dgm:spPr/>
    </dgm:pt>
    <dgm:pt modelId="{A700E4E2-7C78-4847-98E2-4AF218642407}" type="pres">
      <dgm:prSet presAssocID="{1E2820F9-7FF6-4A1F-8D9D-80511CCB7A9C}" presName="parentLeftMargin" presStyleLbl="node1" presStyleIdx="0" presStyleCnt="2"/>
      <dgm:spPr/>
    </dgm:pt>
    <dgm:pt modelId="{6C101C51-A7F0-4D3B-82A9-31F6628214BF}" type="pres">
      <dgm:prSet presAssocID="{1E2820F9-7FF6-4A1F-8D9D-80511CCB7A9C}" presName="parentText" presStyleLbl="node1" presStyleIdx="1" presStyleCnt="2" custScaleX="142857" custScaleY="285637">
        <dgm:presLayoutVars>
          <dgm:chMax val="0"/>
          <dgm:bulletEnabled val="1"/>
        </dgm:presLayoutVars>
      </dgm:prSet>
      <dgm:spPr/>
    </dgm:pt>
    <dgm:pt modelId="{28BED371-3CE5-4C69-804F-20DCF3E2EF52}" type="pres">
      <dgm:prSet presAssocID="{1E2820F9-7FF6-4A1F-8D9D-80511CCB7A9C}" presName="negativeSpace" presStyleCnt="0"/>
      <dgm:spPr/>
    </dgm:pt>
    <dgm:pt modelId="{1AF75737-2447-43D7-B633-4593F150BD8A}" type="pres">
      <dgm:prSet presAssocID="{1E2820F9-7FF6-4A1F-8D9D-80511CCB7A9C}" presName="childText" presStyleLbl="conFgAcc1" presStyleIdx="1" presStyleCnt="2" custLinFactNeighborX="-1443" custLinFactNeighborY="-1665">
        <dgm:presLayoutVars>
          <dgm:bulletEnabled val="1"/>
        </dgm:presLayoutVars>
      </dgm:prSet>
      <dgm:spPr/>
    </dgm:pt>
  </dgm:ptLst>
  <dgm:cxnLst>
    <dgm:cxn modelId="{1DC7BC07-1151-486A-8FE1-7BD70A636FF1}" type="presOf" srcId="{24DAFB90-5BAA-4503-8E01-6F2815EDDC0A}" destId="{1AF75737-2447-43D7-B633-4593F150BD8A}" srcOrd="0" destOrd="0" presId="urn:microsoft.com/office/officeart/2005/8/layout/list1"/>
    <dgm:cxn modelId="{4C86250E-948D-4C6B-BE4B-9FB430CA54E4}" srcId="{521755F5-52C2-4602-ADE6-EC017A3A9DF9}" destId="{B59CDDF7-CF36-474E-A252-164A841A3E0E}" srcOrd="1" destOrd="0" parTransId="{368EFFC2-EB94-4090-9D4D-F1E5435A2377}" sibTransId="{192043C3-7CC1-4886-BF36-9C1DB264CA49}"/>
    <dgm:cxn modelId="{3B25171F-0F7A-4F93-8F50-0F87FFDED30A}" srcId="{1E2820F9-7FF6-4A1F-8D9D-80511CCB7A9C}" destId="{7F1B9831-ADC2-4A62-9AEB-F06A52A0AAB5}" srcOrd="1" destOrd="0" parTransId="{EEF13042-C2E5-459E-B2A7-4724C6A62B3A}" sibTransId="{5ACE47B3-4842-4E28-9056-AED5AE88702D}"/>
    <dgm:cxn modelId="{CFB77F2B-05F7-4178-A059-9CDF936A5B94}" srcId="{28FCD4F8-4C04-4E20-A5F0-868566EF2E4E}" destId="{1E2820F9-7FF6-4A1F-8D9D-80511CCB7A9C}" srcOrd="1" destOrd="0" parTransId="{86BED94C-8FEE-49CF-8DFF-EA08A924EC58}" sibTransId="{37957616-8DB5-4469-82FF-678F8D6E83E2}"/>
    <dgm:cxn modelId="{743D822D-50E6-4AF6-9171-497257092641}" type="presOf" srcId="{5E6D4B85-828F-425F-931F-15EF19F4D31F}" destId="{1AF75737-2447-43D7-B633-4593F150BD8A}" srcOrd="0" destOrd="2" presId="urn:microsoft.com/office/officeart/2005/8/layout/list1"/>
    <dgm:cxn modelId="{FCE6B831-C965-4611-9349-5ED02F4C6397}" type="presOf" srcId="{B59CDDF7-CF36-474E-A252-164A841A3E0E}" destId="{B1F180BF-D8AF-4704-92CB-06C8BA400E21}" srcOrd="0" destOrd="1" presId="urn:microsoft.com/office/officeart/2005/8/layout/list1"/>
    <dgm:cxn modelId="{47196136-6914-4780-9333-79F7E9B4C45B}" srcId="{521755F5-52C2-4602-ADE6-EC017A3A9DF9}" destId="{7FCE677C-747C-4522-B76C-52F5F764522F}" srcOrd="0" destOrd="0" parTransId="{6622243F-201A-4B80-8B5E-C04B13D86631}" sibTransId="{B5E9F3BD-F837-48EE-A681-F4D835241D18}"/>
    <dgm:cxn modelId="{242CE139-FCD8-4800-84A8-D0FD5012D2A8}" type="presOf" srcId="{103D46BB-CFF6-4C71-A60D-C489A3240DD9}" destId="{1AF75737-2447-43D7-B633-4593F150BD8A}" srcOrd="0" destOrd="3" presId="urn:microsoft.com/office/officeart/2005/8/layout/list1"/>
    <dgm:cxn modelId="{3E12E85F-7EE4-4FE5-8B10-8C269B4B9C73}" srcId="{28FCD4F8-4C04-4E20-A5F0-868566EF2E4E}" destId="{521755F5-52C2-4602-ADE6-EC017A3A9DF9}" srcOrd="0" destOrd="0" parTransId="{FC76CEDC-FF3D-4272-B0C4-C2DDF1E03936}" sibTransId="{C71C609A-B741-4AA0-BD78-51932B544478}"/>
    <dgm:cxn modelId="{9D1A1861-50AD-4E44-9332-E1DD8B622289}" srcId="{1E2820F9-7FF6-4A1F-8D9D-80511CCB7A9C}" destId="{5E6D4B85-828F-425F-931F-15EF19F4D31F}" srcOrd="2" destOrd="0" parTransId="{BDB0C888-6598-44A8-BC83-DE53C5D271B8}" sibTransId="{385FE4C0-2085-4A64-873F-11BC1917F8C4}"/>
    <dgm:cxn modelId="{A1E1EE61-472F-4CBC-A53D-8B4088D1765E}" type="presOf" srcId="{28FCD4F8-4C04-4E20-A5F0-868566EF2E4E}" destId="{23F2B8F2-B964-492D-BF70-FEC57BA7A3BD}" srcOrd="0" destOrd="0" presId="urn:microsoft.com/office/officeart/2005/8/layout/list1"/>
    <dgm:cxn modelId="{85F1636E-A43F-4B15-8882-F011AFF9E55E}" type="presOf" srcId="{7FCE677C-747C-4522-B76C-52F5F764522F}" destId="{B1F180BF-D8AF-4704-92CB-06C8BA400E21}" srcOrd="0" destOrd="0" presId="urn:microsoft.com/office/officeart/2005/8/layout/list1"/>
    <dgm:cxn modelId="{07057F7E-0F7E-4600-AE9D-DBE3A71960BB}" srcId="{521755F5-52C2-4602-ADE6-EC017A3A9DF9}" destId="{80730103-9C07-4E14-A98E-8669D7BA7FE3}" srcOrd="2" destOrd="0" parTransId="{C3C6517F-0947-4209-A959-3480555203F1}" sibTransId="{DE2AEA7D-2758-48A8-9DEA-4D58C7589CB3}"/>
    <dgm:cxn modelId="{82A1E980-C802-4040-8758-1DF2EAAF883D}" srcId="{1E2820F9-7FF6-4A1F-8D9D-80511CCB7A9C}" destId="{24DAFB90-5BAA-4503-8E01-6F2815EDDC0A}" srcOrd="0" destOrd="0" parTransId="{16DC450C-2322-4DEE-B476-4EE7262B36D7}" sibTransId="{8DCF6C70-A241-41E2-85E2-A11A23458D92}"/>
    <dgm:cxn modelId="{0539C294-1303-458C-9C41-A0175DB7FF76}" type="presOf" srcId="{521755F5-52C2-4602-ADE6-EC017A3A9DF9}" destId="{99DFD2F1-1642-42AB-926B-39761DDEF0C7}" srcOrd="1" destOrd="0" presId="urn:microsoft.com/office/officeart/2005/8/layout/list1"/>
    <dgm:cxn modelId="{6D854696-45EA-4933-87F2-AA52C9A40420}" type="presOf" srcId="{7F1B9831-ADC2-4A62-9AEB-F06A52A0AAB5}" destId="{1AF75737-2447-43D7-B633-4593F150BD8A}" srcOrd="0" destOrd="1" presId="urn:microsoft.com/office/officeart/2005/8/layout/list1"/>
    <dgm:cxn modelId="{38C0809C-8434-4C5B-B61D-3397F1675049}" type="presOf" srcId="{1E2820F9-7FF6-4A1F-8D9D-80511CCB7A9C}" destId="{6C101C51-A7F0-4D3B-82A9-31F6628214BF}" srcOrd="1" destOrd="0" presId="urn:microsoft.com/office/officeart/2005/8/layout/list1"/>
    <dgm:cxn modelId="{F412EE9D-3119-4305-AA9C-AC4F4C00FFD5}" srcId="{1E2820F9-7FF6-4A1F-8D9D-80511CCB7A9C}" destId="{103D46BB-CFF6-4C71-A60D-C489A3240DD9}" srcOrd="3" destOrd="0" parTransId="{E55864CE-C5EF-4244-BA33-A2D9869F3A92}" sibTransId="{72CFC4FB-3EB3-4F59-AB7A-E860646D4C65}"/>
    <dgm:cxn modelId="{DD0D64A4-6EA4-4B51-AE7F-312C0EBF239A}" type="presOf" srcId="{1E2820F9-7FF6-4A1F-8D9D-80511CCB7A9C}" destId="{A700E4E2-7C78-4847-98E2-4AF218642407}" srcOrd="0" destOrd="0" presId="urn:microsoft.com/office/officeart/2005/8/layout/list1"/>
    <dgm:cxn modelId="{9DE247C6-FF97-43A1-AE3A-47A92228AA3C}" type="presOf" srcId="{80730103-9C07-4E14-A98E-8669D7BA7FE3}" destId="{B1F180BF-D8AF-4704-92CB-06C8BA400E21}" srcOrd="0" destOrd="2" presId="urn:microsoft.com/office/officeart/2005/8/layout/list1"/>
    <dgm:cxn modelId="{65BF35D7-08AF-44EC-8EC2-7824EB16400D}" type="presOf" srcId="{521755F5-52C2-4602-ADE6-EC017A3A9DF9}" destId="{48F2444A-61F9-4B02-A683-031A25A632F4}" srcOrd="0" destOrd="0" presId="urn:microsoft.com/office/officeart/2005/8/layout/list1"/>
    <dgm:cxn modelId="{30A028BB-505E-4599-91BC-B3209A04C50D}" type="presParOf" srcId="{23F2B8F2-B964-492D-BF70-FEC57BA7A3BD}" destId="{853B5202-3D42-43DA-BF5E-6ACCDC86A09A}" srcOrd="0" destOrd="0" presId="urn:microsoft.com/office/officeart/2005/8/layout/list1"/>
    <dgm:cxn modelId="{EECCC4A9-8F25-410A-9EB8-9917F5474AA5}" type="presParOf" srcId="{853B5202-3D42-43DA-BF5E-6ACCDC86A09A}" destId="{48F2444A-61F9-4B02-A683-031A25A632F4}" srcOrd="0" destOrd="0" presId="urn:microsoft.com/office/officeart/2005/8/layout/list1"/>
    <dgm:cxn modelId="{F5A49E1C-4506-4BB2-B087-B63C4B4F65F8}" type="presParOf" srcId="{853B5202-3D42-43DA-BF5E-6ACCDC86A09A}" destId="{99DFD2F1-1642-42AB-926B-39761DDEF0C7}" srcOrd="1" destOrd="0" presId="urn:microsoft.com/office/officeart/2005/8/layout/list1"/>
    <dgm:cxn modelId="{A9903E97-671B-4AD6-AD18-9830FAB9AE60}" type="presParOf" srcId="{23F2B8F2-B964-492D-BF70-FEC57BA7A3BD}" destId="{855596B3-4FA4-4999-B937-A4BD857F69FB}" srcOrd="1" destOrd="0" presId="urn:microsoft.com/office/officeart/2005/8/layout/list1"/>
    <dgm:cxn modelId="{32E08041-7259-4504-89FC-4F8296507CC5}" type="presParOf" srcId="{23F2B8F2-B964-492D-BF70-FEC57BA7A3BD}" destId="{B1F180BF-D8AF-4704-92CB-06C8BA400E21}" srcOrd="2" destOrd="0" presId="urn:microsoft.com/office/officeart/2005/8/layout/list1"/>
    <dgm:cxn modelId="{380E1DDC-C116-4E60-BD3B-BA43BCE66BE4}" type="presParOf" srcId="{23F2B8F2-B964-492D-BF70-FEC57BA7A3BD}" destId="{A256B2FC-873A-46AD-9644-4C0FCD67FB7E}" srcOrd="3" destOrd="0" presId="urn:microsoft.com/office/officeart/2005/8/layout/list1"/>
    <dgm:cxn modelId="{495F15BF-4B74-4F6A-954C-2F9437FC6648}" type="presParOf" srcId="{23F2B8F2-B964-492D-BF70-FEC57BA7A3BD}" destId="{13FCD920-4BBF-4BD5-9C7A-E54BB7E7DC1F}" srcOrd="4" destOrd="0" presId="urn:microsoft.com/office/officeart/2005/8/layout/list1"/>
    <dgm:cxn modelId="{D32FFA7A-D6E5-4247-A513-1E74E00988B5}" type="presParOf" srcId="{13FCD920-4BBF-4BD5-9C7A-E54BB7E7DC1F}" destId="{A700E4E2-7C78-4847-98E2-4AF218642407}" srcOrd="0" destOrd="0" presId="urn:microsoft.com/office/officeart/2005/8/layout/list1"/>
    <dgm:cxn modelId="{FE5634E4-9BDC-4CFD-8A92-53CA3EEB536E}" type="presParOf" srcId="{13FCD920-4BBF-4BD5-9C7A-E54BB7E7DC1F}" destId="{6C101C51-A7F0-4D3B-82A9-31F6628214BF}" srcOrd="1" destOrd="0" presId="urn:microsoft.com/office/officeart/2005/8/layout/list1"/>
    <dgm:cxn modelId="{2498457F-B948-460B-B3C5-A550A1BC5B04}" type="presParOf" srcId="{23F2B8F2-B964-492D-BF70-FEC57BA7A3BD}" destId="{28BED371-3CE5-4C69-804F-20DCF3E2EF52}" srcOrd="5" destOrd="0" presId="urn:microsoft.com/office/officeart/2005/8/layout/list1"/>
    <dgm:cxn modelId="{DFAA1D27-3979-4A01-B4AE-6CFC68034CAB}" type="presParOf" srcId="{23F2B8F2-B964-492D-BF70-FEC57BA7A3BD}" destId="{1AF75737-2447-43D7-B633-4593F150BD8A}" srcOrd="6"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5048DC-3A0C-4724-AB82-160CDD2C74A3}">
      <dsp:nvSpPr>
        <dsp:cNvPr id="0" name=""/>
        <dsp:cNvSpPr/>
      </dsp:nvSpPr>
      <dsp:spPr>
        <a:xfrm>
          <a:off x="0" y="1964"/>
          <a:ext cx="5840794" cy="995794"/>
        </a:xfrm>
        <a:prstGeom prst="roundRect">
          <a:avLst>
            <a:gd name="adj" fmla="val 10000"/>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dsp:style>
    </dsp:sp>
    <dsp:sp modelId="{EDD4F29A-97A9-468F-825C-EEE657B6A3C9}">
      <dsp:nvSpPr>
        <dsp:cNvPr id="0" name=""/>
        <dsp:cNvSpPr/>
      </dsp:nvSpPr>
      <dsp:spPr>
        <a:xfrm>
          <a:off x="301227" y="226018"/>
          <a:ext cx="547687" cy="5476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1935BDB-71CA-48AD-BDE1-CD1219676668}">
      <dsp:nvSpPr>
        <dsp:cNvPr id="0" name=""/>
        <dsp:cNvSpPr/>
      </dsp:nvSpPr>
      <dsp:spPr>
        <a:xfrm>
          <a:off x="1150143" y="1964"/>
          <a:ext cx="4690650" cy="9957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388" tIns="105388" rIns="105388" bIns="105388" numCol="1" spcCol="1270" anchor="ctr" anchorCtr="0">
          <a:noAutofit/>
        </a:bodyPr>
        <a:lstStyle/>
        <a:p>
          <a:pPr marL="0" lvl="0" indent="0" algn="l" defTabSz="889000">
            <a:lnSpc>
              <a:spcPct val="100000"/>
            </a:lnSpc>
            <a:spcBef>
              <a:spcPct val="0"/>
            </a:spcBef>
            <a:spcAft>
              <a:spcPct val="35000"/>
            </a:spcAft>
            <a:buNone/>
          </a:pPr>
          <a:r>
            <a:rPr lang="en-US" sz="2000" kern="1200"/>
            <a:t>Understand the foundational knowledge for high-impact oral language instruction</a:t>
          </a:r>
        </a:p>
      </dsp:txBody>
      <dsp:txXfrm>
        <a:off x="1150143" y="1964"/>
        <a:ext cx="4690650" cy="995794"/>
      </dsp:txXfrm>
    </dsp:sp>
    <dsp:sp modelId="{8A2544E7-975A-4E09-BF66-9A8EFEB70397}">
      <dsp:nvSpPr>
        <dsp:cNvPr id="0" name=""/>
        <dsp:cNvSpPr/>
      </dsp:nvSpPr>
      <dsp:spPr>
        <a:xfrm>
          <a:off x="0" y="1246708"/>
          <a:ext cx="5840794" cy="995794"/>
        </a:xfrm>
        <a:prstGeom prst="roundRect">
          <a:avLst>
            <a:gd name="adj" fmla="val 10000"/>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dsp:style>
    </dsp:sp>
    <dsp:sp modelId="{749E03D4-A2A9-4B2E-89D2-9C08A4582332}">
      <dsp:nvSpPr>
        <dsp:cNvPr id="0" name=""/>
        <dsp:cNvSpPr/>
      </dsp:nvSpPr>
      <dsp:spPr>
        <a:xfrm>
          <a:off x="301227" y="1470762"/>
          <a:ext cx="547687" cy="5476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9EBC76-96C8-4CCD-B1D1-9C81E95C878D}">
      <dsp:nvSpPr>
        <dsp:cNvPr id="0" name=""/>
        <dsp:cNvSpPr/>
      </dsp:nvSpPr>
      <dsp:spPr>
        <a:xfrm>
          <a:off x="1150143" y="1246708"/>
          <a:ext cx="4690650" cy="9957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388" tIns="105388" rIns="105388" bIns="105388" numCol="1" spcCol="1270" anchor="ctr" anchorCtr="0">
          <a:noAutofit/>
        </a:bodyPr>
        <a:lstStyle/>
        <a:p>
          <a:pPr marL="0" lvl="0" indent="0" algn="l" defTabSz="889000">
            <a:lnSpc>
              <a:spcPct val="100000"/>
            </a:lnSpc>
            <a:spcBef>
              <a:spcPct val="0"/>
            </a:spcBef>
            <a:spcAft>
              <a:spcPct val="35000"/>
            </a:spcAft>
            <a:buNone/>
          </a:pPr>
          <a:r>
            <a:rPr lang="en-US" sz="2000" kern="1200"/>
            <a:t>Engage in academic discourse on evidence-based instructional considerations</a:t>
          </a:r>
        </a:p>
      </dsp:txBody>
      <dsp:txXfrm>
        <a:off x="1150143" y="1246708"/>
        <a:ext cx="4690650" cy="995794"/>
      </dsp:txXfrm>
    </dsp:sp>
    <dsp:sp modelId="{10EBE445-40BA-40E8-9D8A-113605F9A0B0}">
      <dsp:nvSpPr>
        <dsp:cNvPr id="0" name=""/>
        <dsp:cNvSpPr/>
      </dsp:nvSpPr>
      <dsp:spPr>
        <a:xfrm>
          <a:off x="0" y="2491451"/>
          <a:ext cx="5840794" cy="995794"/>
        </a:xfrm>
        <a:prstGeom prst="roundRect">
          <a:avLst>
            <a:gd name="adj" fmla="val 10000"/>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dsp:style>
    </dsp:sp>
    <dsp:sp modelId="{212E3882-AABA-49C9-A83C-F92E1C8F1036}">
      <dsp:nvSpPr>
        <dsp:cNvPr id="0" name=""/>
        <dsp:cNvSpPr/>
      </dsp:nvSpPr>
      <dsp:spPr>
        <a:xfrm>
          <a:off x="301227" y="2715505"/>
          <a:ext cx="547687" cy="5476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9B6DB4-9CBE-43A6-A18B-D50A3625A027}">
      <dsp:nvSpPr>
        <dsp:cNvPr id="0" name=""/>
        <dsp:cNvSpPr/>
      </dsp:nvSpPr>
      <dsp:spPr>
        <a:xfrm>
          <a:off x="1150143" y="2491451"/>
          <a:ext cx="4690650" cy="9957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388" tIns="105388" rIns="105388" bIns="105388" numCol="1" spcCol="1270" anchor="ctr" anchorCtr="0">
          <a:noAutofit/>
        </a:bodyPr>
        <a:lstStyle/>
        <a:p>
          <a:pPr marL="0" lvl="0" indent="0" algn="l" defTabSz="889000">
            <a:lnSpc>
              <a:spcPct val="100000"/>
            </a:lnSpc>
            <a:spcBef>
              <a:spcPct val="0"/>
            </a:spcBef>
            <a:spcAft>
              <a:spcPct val="35000"/>
            </a:spcAft>
            <a:buNone/>
          </a:pPr>
          <a:r>
            <a:rPr lang="en-US" sz="2000" kern="1200"/>
            <a:t>Incorporate a turn and talk routine through modeling and practice </a:t>
          </a:r>
        </a:p>
      </dsp:txBody>
      <dsp:txXfrm>
        <a:off x="1150143" y="2491451"/>
        <a:ext cx="4690650" cy="995794"/>
      </dsp:txXfrm>
    </dsp:sp>
    <dsp:sp modelId="{AACC3483-4FEA-418A-88E6-75837B3CB9B3}">
      <dsp:nvSpPr>
        <dsp:cNvPr id="0" name=""/>
        <dsp:cNvSpPr/>
      </dsp:nvSpPr>
      <dsp:spPr>
        <a:xfrm>
          <a:off x="0" y="3736195"/>
          <a:ext cx="5840794" cy="995794"/>
        </a:xfrm>
        <a:prstGeom prst="roundRect">
          <a:avLst>
            <a:gd name="adj" fmla="val 10000"/>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dsp:style>
    </dsp:sp>
    <dsp:sp modelId="{5C338307-9B04-4243-B26B-E58D81BB187E}">
      <dsp:nvSpPr>
        <dsp:cNvPr id="0" name=""/>
        <dsp:cNvSpPr/>
      </dsp:nvSpPr>
      <dsp:spPr>
        <a:xfrm>
          <a:off x="301227" y="3960249"/>
          <a:ext cx="547687" cy="54768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E5CEA6-3950-4E4C-9196-CA5A44007B0B}">
      <dsp:nvSpPr>
        <dsp:cNvPr id="0" name=""/>
        <dsp:cNvSpPr/>
      </dsp:nvSpPr>
      <dsp:spPr>
        <a:xfrm>
          <a:off x="1150143" y="3736195"/>
          <a:ext cx="4690650" cy="9957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388" tIns="105388" rIns="105388" bIns="105388" numCol="1" spcCol="1270" anchor="ctr" anchorCtr="0">
          <a:noAutofit/>
        </a:bodyPr>
        <a:lstStyle/>
        <a:p>
          <a:pPr marL="0" lvl="0" indent="0" algn="l" defTabSz="889000">
            <a:lnSpc>
              <a:spcPct val="100000"/>
            </a:lnSpc>
            <a:spcBef>
              <a:spcPct val="0"/>
            </a:spcBef>
            <a:spcAft>
              <a:spcPct val="35000"/>
            </a:spcAft>
            <a:buNone/>
          </a:pPr>
          <a:r>
            <a:rPr lang="en-US" sz="2000" kern="1200"/>
            <a:t>Determine personalized next steps for implementation</a:t>
          </a:r>
          <a:r>
            <a:rPr lang="en-US" sz="2000" kern="1200">
              <a:latin typeface="Museo Slab 500"/>
            </a:rPr>
            <a:t>  </a:t>
          </a:r>
          <a:endParaRPr lang="en-US" sz="2000" kern="1200"/>
        </a:p>
      </dsp:txBody>
      <dsp:txXfrm>
        <a:off x="1150143" y="3736195"/>
        <a:ext cx="4690650" cy="9957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067A62-C770-417C-B362-B971C291E59E}">
      <dsp:nvSpPr>
        <dsp:cNvPr id="0" name=""/>
        <dsp:cNvSpPr/>
      </dsp:nvSpPr>
      <dsp:spPr>
        <a:xfrm>
          <a:off x="0" y="5408"/>
          <a:ext cx="6534196" cy="7675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a:t>Social Language </a:t>
          </a:r>
          <a:endParaRPr lang="en-US" sz="3200" kern="1200"/>
        </a:p>
      </dsp:txBody>
      <dsp:txXfrm>
        <a:off x="37467" y="42875"/>
        <a:ext cx="6459262" cy="692586"/>
      </dsp:txXfrm>
    </dsp:sp>
    <dsp:sp modelId="{41F0E3AF-4F35-47C5-97F4-B85FFC9F2BA2}">
      <dsp:nvSpPr>
        <dsp:cNvPr id="0" name=""/>
        <dsp:cNvSpPr/>
      </dsp:nvSpPr>
      <dsp:spPr>
        <a:xfrm>
          <a:off x="0" y="772928"/>
          <a:ext cx="6534196" cy="1656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7461" tIns="40640" rIns="227584" bIns="40640" numCol="1" spcCol="1270" anchor="t" anchorCtr="0">
          <a:noAutofit/>
        </a:bodyPr>
        <a:lstStyle/>
        <a:p>
          <a:pPr marL="228600" lvl="1" indent="-228600" algn="l" defTabSz="1111250">
            <a:lnSpc>
              <a:spcPct val="90000"/>
            </a:lnSpc>
            <a:spcBef>
              <a:spcPct val="0"/>
            </a:spcBef>
            <a:spcAft>
              <a:spcPct val="20000"/>
            </a:spcAft>
            <a:buChar char="•"/>
          </a:pPr>
          <a:r>
            <a:rPr lang="en-US" sz="2500" i="1" kern="1200"/>
            <a:t>Informal </a:t>
          </a:r>
          <a:endParaRPr lang="en-US" sz="2500" kern="1200"/>
        </a:p>
        <a:p>
          <a:pPr marL="228600" lvl="1" indent="-228600" algn="l" defTabSz="1111250">
            <a:lnSpc>
              <a:spcPct val="90000"/>
            </a:lnSpc>
            <a:spcBef>
              <a:spcPct val="0"/>
            </a:spcBef>
            <a:spcAft>
              <a:spcPct val="20000"/>
            </a:spcAft>
            <a:buChar char="•"/>
          </a:pPr>
          <a:r>
            <a:rPr lang="en-US" sz="2500" i="1" kern="1200"/>
            <a:t>Language heard when students are working together (e.g., What’s that?)</a:t>
          </a:r>
          <a:endParaRPr lang="en-US" sz="2500" kern="1200"/>
        </a:p>
        <a:p>
          <a:pPr marL="228600" lvl="1" indent="-228600" algn="l" defTabSz="1111250">
            <a:lnSpc>
              <a:spcPct val="90000"/>
            </a:lnSpc>
            <a:spcBef>
              <a:spcPct val="0"/>
            </a:spcBef>
            <a:spcAft>
              <a:spcPct val="20000"/>
            </a:spcAft>
            <a:buChar char="•"/>
          </a:pPr>
          <a:r>
            <a:rPr lang="en-US" sz="2500" i="1" kern="1200"/>
            <a:t>Situational</a:t>
          </a:r>
          <a:endParaRPr lang="en-US" sz="2500" kern="1200"/>
        </a:p>
      </dsp:txBody>
      <dsp:txXfrm>
        <a:off x="0" y="772928"/>
        <a:ext cx="6534196" cy="1656000"/>
      </dsp:txXfrm>
    </dsp:sp>
    <dsp:sp modelId="{F60A3DA0-1602-443A-A722-E4A2212AC880}">
      <dsp:nvSpPr>
        <dsp:cNvPr id="0" name=""/>
        <dsp:cNvSpPr/>
      </dsp:nvSpPr>
      <dsp:spPr>
        <a:xfrm>
          <a:off x="0" y="2428928"/>
          <a:ext cx="6534196" cy="7675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a:t>Academic Language </a:t>
          </a:r>
          <a:endParaRPr lang="en-US" sz="3200" kern="1200"/>
        </a:p>
      </dsp:txBody>
      <dsp:txXfrm>
        <a:off x="37467" y="2466395"/>
        <a:ext cx="6459262" cy="692586"/>
      </dsp:txXfrm>
    </dsp:sp>
    <dsp:sp modelId="{7663A775-FEE1-4F48-840F-BFCAE9E9DB4C}">
      <dsp:nvSpPr>
        <dsp:cNvPr id="0" name=""/>
        <dsp:cNvSpPr/>
      </dsp:nvSpPr>
      <dsp:spPr>
        <a:xfrm>
          <a:off x="0" y="3196449"/>
          <a:ext cx="6534196" cy="1291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7461" tIns="40640" rIns="227584" bIns="40640" numCol="1" spcCol="1270" anchor="t" anchorCtr="0">
          <a:noAutofit/>
        </a:bodyPr>
        <a:lstStyle/>
        <a:p>
          <a:pPr marL="228600" lvl="1" indent="-228600" algn="l" defTabSz="1111250">
            <a:lnSpc>
              <a:spcPct val="90000"/>
            </a:lnSpc>
            <a:spcBef>
              <a:spcPct val="0"/>
            </a:spcBef>
            <a:spcAft>
              <a:spcPct val="20000"/>
            </a:spcAft>
            <a:buChar char="•"/>
          </a:pPr>
          <a:r>
            <a:rPr lang="en-US" sz="2500" i="1" kern="1200"/>
            <a:t>Formal</a:t>
          </a:r>
          <a:endParaRPr lang="en-US" sz="2500" kern="1200"/>
        </a:p>
        <a:p>
          <a:pPr marL="228600" lvl="1" indent="-228600" algn="l" defTabSz="1111250">
            <a:lnSpc>
              <a:spcPct val="90000"/>
            </a:lnSpc>
            <a:spcBef>
              <a:spcPct val="0"/>
            </a:spcBef>
            <a:spcAft>
              <a:spcPct val="20000"/>
            </a:spcAft>
            <a:buChar char="•"/>
          </a:pPr>
          <a:r>
            <a:rPr lang="en-US" sz="2500" i="1" kern="1200"/>
            <a:t>Tends to sound like how we write</a:t>
          </a:r>
          <a:endParaRPr lang="en-US" sz="2500" kern="1200"/>
        </a:p>
        <a:p>
          <a:pPr marL="228600" lvl="1" indent="-228600" algn="l" defTabSz="1111250">
            <a:lnSpc>
              <a:spcPct val="90000"/>
            </a:lnSpc>
            <a:spcBef>
              <a:spcPct val="0"/>
            </a:spcBef>
            <a:spcAft>
              <a:spcPct val="20000"/>
            </a:spcAft>
            <a:buChar char="•"/>
          </a:pPr>
          <a:r>
            <a:rPr lang="en-US" sz="2500" i="1" kern="1200"/>
            <a:t>Not situational </a:t>
          </a:r>
          <a:endParaRPr lang="en-US" sz="2500" kern="1200"/>
        </a:p>
      </dsp:txBody>
      <dsp:txXfrm>
        <a:off x="0" y="3196449"/>
        <a:ext cx="6534196" cy="12916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3A1E00-CFD6-484A-8B87-3609C5B4F7EC}">
      <dsp:nvSpPr>
        <dsp:cNvPr id="0" name=""/>
        <dsp:cNvSpPr/>
      </dsp:nvSpPr>
      <dsp:spPr>
        <a:xfrm>
          <a:off x="0" y="121065"/>
          <a:ext cx="6164335" cy="131975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The turn and talk routine incorporates the use of a short prompt to discuss a topic or practice a skill. </a:t>
          </a:r>
        </a:p>
      </dsp:txBody>
      <dsp:txXfrm>
        <a:off x="64425" y="185490"/>
        <a:ext cx="6035485" cy="1190909"/>
      </dsp:txXfrm>
    </dsp:sp>
    <dsp:sp modelId="{A4CB7FEF-D73D-4D7A-AAD9-B238746D8A8D}">
      <dsp:nvSpPr>
        <dsp:cNvPr id="0" name=""/>
        <dsp:cNvSpPr/>
      </dsp:nvSpPr>
      <dsp:spPr>
        <a:xfrm>
          <a:off x="0" y="1509945"/>
          <a:ext cx="6164335" cy="131975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Students are directed to have a brief conversation with a partner using appropriate roles and turn-taking. </a:t>
          </a:r>
        </a:p>
      </dsp:txBody>
      <dsp:txXfrm>
        <a:off x="64425" y="1574370"/>
        <a:ext cx="6035485" cy="1190909"/>
      </dsp:txXfrm>
    </dsp:sp>
    <dsp:sp modelId="{5BCBC14C-0D62-47CD-86C8-143832289519}">
      <dsp:nvSpPr>
        <dsp:cNvPr id="0" name=""/>
        <dsp:cNvSpPr/>
      </dsp:nvSpPr>
      <dsp:spPr>
        <a:xfrm>
          <a:off x="0" y="2898825"/>
          <a:ext cx="6164335" cy="131975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The turn and talk routine is an effective, high-utility instructional routine that can be used at any grade level and within any content area. </a:t>
          </a:r>
        </a:p>
      </dsp:txBody>
      <dsp:txXfrm>
        <a:off x="64425" y="2963250"/>
        <a:ext cx="6035485" cy="119090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F2E1CD-F620-4A66-AF35-22E6510D5E40}">
      <dsp:nvSpPr>
        <dsp:cNvPr id="0" name=""/>
        <dsp:cNvSpPr/>
      </dsp:nvSpPr>
      <dsp:spPr>
        <a:xfrm>
          <a:off x="0" y="2145"/>
          <a:ext cx="689118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546391-707A-4927-91A0-8599D0713A88}">
      <dsp:nvSpPr>
        <dsp:cNvPr id="0" name=""/>
        <dsp:cNvSpPr/>
      </dsp:nvSpPr>
      <dsp:spPr>
        <a:xfrm>
          <a:off x="0" y="2145"/>
          <a:ext cx="6891188" cy="14632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b="1" kern="1200"/>
            <a:t>Explicit</a:t>
          </a:r>
          <a:r>
            <a:rPr lang="en-US" sz="2900" kern="1200"/>
            <a:t> – clear explanations, teacher modeling, student practice </a:t>
          </a:r>
        </a:p>
      </dsp:txBody>
      <dsp:txXfrm>
        <a:off x="0" y="2145"/>
        <a:ext cx="6891188" cy="1463230"/>
      </dsp:txXfrm>
    </dsp:sp>
    <dsp:sp modelId="{641BFAA0-0C18-4900-BED9-B8CC438F045F}">
      <dsp:nvSpPr>
        <dsp:cNvPr id="0" name=""/>
        <dsp:cNvSpPr/>
      </dsp:nvSpPr>
      <dsp:spPr>
        <a:xfrm>
          <a:off x="0" y="1465375"/>
          <a:ext cx="689118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E9F35D-D443-43F9-9B3A-3FC0F0D377C2}">
      <dsp:nvSpPr>
        <dsp:cNvPr id="0" name=""/>
        <dsp:cNvSpPr/>
      </dsp:nvSpPr>
      <dsp:spPr>
        <a:xfrm>
          <a:off x="0" y="1465375"/>
          <a:ext cx="6891188" cy="14632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b="1" kern="1200"/>
            <a:t>Engaging</a:t>
          </a:r>
          <a:r>
            <a:rPr lang="en-US" sz="2900" kern="1200"/>
            <a:t> – motivating, multisensory, and snappy pace to keep interest</a:t>
          </a:r>
        </a:p>
      </dsp:txBody>
      <dsp:txXfrm>
        <a:off x="0" y="1465375"/>
        <a:ext cx="6891188" cy="1463230"/>
      </dsp:txXfrm>
    </dsp:sp>
    <dsp:sp modelId="{1E82AFED-81A2-4F5E-891C-0D96594788CA}">
      <dsp:nvSpPr>
        <dsp:cNvPr id="0" name=""/>
        <dsp:cNvSpPr/>
      </dsp:nvSpPr>
      <dsp:spPr>
        <a:xfrm>
          <a:off x="0" y="2928606"/>
          <a:ext cx="689118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43EE610-8122-471F-97A6-E1F392895411}">
      <dsp:nvSpPr>
        <dsp:cNvPr id="0" name=""/>
        <dsp:cNvSpPr/>
      </dsp:nvSpPr>
      <dsp:spPr>
        <a:xfrm>
          <a:off x="0" y="2928606"/>
          <a:ext cx="6891188" cy="14632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b="1" kern="1200"/>
            <a:t>Repetition - </a:t>
          </a:r>
          <a:r>
            <a:rPr lang="en-US" sz="2900" b="0" kern="1200"/>
            <a:t>Ensure students have many opportunities to think, speak and engage with each other in meaningful contexts</a:t>
          </a:r>
          <a:endParaRPr lang="en-US" sz="2900" b="1" kern="1200"/>
        </a:p>
      </dsp:txBody>
      <dsp:txXfrm>
        <a:off x="0" y="2928606"/>
        <a:ext cx="6891188" cy="146323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ACC3E0-E511-433C-B665-5487A5BAAAA2}">
      <dsp:nvSpPr>
        <dsp:cNvPr id="0" name=""/>
        <dsp:cNvSpPr/>
      </dsp:nvSpPr>
      <dsp:spPr>
        <a:xfrm>
          <a:off x="0" y="2068"/>
          <a:ext cx="5863722" cy="104858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C896C24-B356-43E0-A3F4-C1F6027FA42B}">
      <dsp:nvSpPr>
        <dsp:cNvPr id="0" name=""/>
        <dsp:cNvSpPr/>
      </dsp:nvSpPr>
      <dsp:spPr>
        <a:xfrm>
          <a:off x="317196" y="238000"/>
          <a:ext cx="576721" cy="576721"/>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BFE5884-4F02-45CF-9470-41F864490800}">
      <dsp:nvSpPr>
        <dsp:cNvPr id="0" name=""/>
        <dsp:cNvSpPr/>
      </dsp:nvSpPr>
      <dsp:spPr>
        <a:xfrm>
          <a:off x="1211115" y="2068"/>
          <a:ext cx="4652606" cy="10485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975" tIns="110975" rIns="110975" bIns="110975" numCol="1" spcCol="1270" anchor="ctr" anchorCtr="0">
          <a:noAutofit/>
        </a:bodyPr>
        <a:lstStyle/>
        <a:p>
          <a:pPr marL="0" lvl="0" indent="0" algn="l" defTabSz="977900">
            <a:lnSpc>
              <a:spcPct val="100000"/>
            </a:lnSpc>
            <a:spcBef>
              <a:spcPct val="0"/>
            </a:spcBef>
            <a:spcAft>
              <a:spcPct val="35000"/>
            </a:spcAft>
            <a:buNone/>
          </a:pPr>
          <a:r>
            <a:rPr lang="en-US" sz="2200" kern="1200"/>
            <a:t>1. Provide a Prompt</a:t>
          </a:r>
        </a:p>
      </dsp:txBody>
      <dsp:txXfrm>
        <a:off x="1211115" y="2068"/>
        <a:ext cx="4652606" cy="1048584"/>
      </dsp:txXfrm>
    </dsp:sp>
    <dsp:sp modelId="{17EE1481-8023-4AB2-8E67-6F81099FE2E8}">
      <dsp:nvSpPr>
        <dsp:cNvPr id="0" name=""/>
        <dsp:cNvSpPr/>
      </dsp:nvSpPr>
      <dsp:spPr>
        <a:xfrm>
          <a:off x="0" y="1312799"/>
          <a:ext cx="5863722" cy="104858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44962D0-86D5-4536-8D19-B44B3BDE23E1}">
      <dsp:nvSpPr>
        <dsp:cNvPr id="0" name=""/>
        <dsp:cNvSpPr/>
      </dsp:nvSpPr>
      <dsp:spPr>
        <a:xfrm>
          <a:off x="317196" y="1548730"/>
          <a:ext cx="576721" cy="576721"/>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92ABE13-75BA-4FFF-AD08-DFE98CBA0547}">
      <dsp:nvSpPr>
        <dsp:cNvPr id="0" name=""/>
        <dsp:cNvSpPr/>
      </dsp:nvSpPr>
      <dsp:spPr>
        <a:xfrm>
          <a:off x="1211115" y="1312799"/>
          <a:ext cx="4652606" cy="10485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975" tIns="110975" rIns="110975" bIns="110975" numCol="1" spcCol="1270" anchor="ctr" anchorCtr="0">
          <a:noAutofit/>
        </a:bodyPr>
        <a:lstStyle/>
        <a:p>
          <a:pPr marL="0" lvl="0" indent="0" algn="l" defTabSz="977900">
            <a:lnSpc>
              <a:spcPct val="100000"/>
            </a:lnSpc>
            <a:spcBef>
              <a:spcPct val="0"/>
            </a:spcBef>
            <a:spcAft>
              <a:spcPct val="35000"/>
            </a:spcAft>
            <a:buNone/>
          </a:pPr>
          <a:r>
            <a:rPr lang="en-US" sz="2200" kern="1200"/>
            <a:t>2. First Partner Responds</a:t>
          </a:r>
        </a:p>
      </dsp:txBody>
      <dsp:txXfrm>
        <a:off x="1211115" y="1312799"/>
        <a:ext cx="4652606" cy="1048584"/>
      </dsp:txXfrm>
    </dsp:sp>
    <dsp:sp modelId="{0121BF33-D3A0-4FD0-8DB2-F5C438CDC80A}">
      <dsp:nvSpPr>
        <dsp:cNvPr id="0" name=""/>
        <dsp:cNvSpPr/>
      </dsp:nvSpPr>
      <dsp:spPr>
        <a:xfrm>
          <a:off x="0" y="2623530"/>
          <a:ext cx="5863722" cy="104858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08574FD-D3F5-469E-AF43-38867EA84101}">
      <dsp:nvSpPr>
        <dsp:cNvPr id="0" name=""/>
        <dsp:cNvSpPr/>
      </dsp:nvSpPr>
      <dsp:spPr>
        <a:xfrm>
          <a:off x="317196" y="2859461"/>
          <a:ext cx="576721" cy="576721"/>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A81F20-D5B5-44B1-AF47-3454F7851161}">
      <dsp:nvSpPr>
        <dsp:cNvPr id="0" name=""/>
        <dsp:cNvSpPr/>
      </dsp:nvSpPr>
      <dsp:spPr>
        <a:xfrm>
          <a:off x="1211115" y="2623530"/>
          <a:ext cx="4652606" cy="10485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975" tIns="110975" rIns="110975" bIns="110975" numCol="1" spcCol="1270" anchor="ctr" anchorCtr="0">
          <a:noAutofit/>
        </a:bodyPr>
        <a:lstStyle/>
        <a:p>
          <a:pPr marL="0" lvl="0" indent="0" algn="l" defTabSz="977900">
            <a:lnSpc>
              <a:spcPct val="100000"/>
            </a:lnSpc>
            <a:spcBef>
              <a:spcPct val="0"/>
            </a:spcBef>
            <a:spcAft>
              <a:spcPct val="35000"/>
            </a:spcAft>
            <a:buNone/>
          </a:pPr>
          <a:r>
            <a:rPr lang="en-US" sz="2200" kern="1200"/>
            <a:t>3. Second Partner Responds </a:t>
          </a:r>
        </a:p>
      </dsp:txBody>
      <dsp:txXfrm>
        <a:off x="1211115" y="2623530"/>
        <a:ext cx="4652606" cy="1048584"/>
      </dsp:txXfrm>
    </dsp:sp>
    <dsp:sp modelId="{F9081F74-670E-4FDE-99A3-602C3351BE47}">
      <dsp:nvSpPr>
        <dsp:cNvPr id="0" name=""/>
        <dsp:cNvSpPr/>
      </dsp:nvSpPr>
      <dsp:spPr>
        <a:xfrm>
          <a:off x="0" y="3934260"/>
          <a:ext cx="5863722" cy="104858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85922F3-C49B-46EC-910E-94BE91F62708}">
      <dsp:nvSpPr>
        <dsp:cNvPr id="0" name=""/>
        <dsp:cNvSpPr/>
      </dsp:nvSpPr>
      <dsp:spPr>
        <a:xfrm>
          <a:off x="317196" y="4170192"/>
          <a:ext cx="576721" cy="57672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918699-BE65-41FE-A068-EB903FFD0E9D}">
      <dsp:nvSpPr>
        <dsp:cNvPr id="0" name=""/>
        <dsp:cNvSpPr/>
      </dsp:nvSpPr>
      <dsp:spPr>
        <a:xfrm>
          <a:off x="1211115" y="3934260"/>
          <a:ext cx="4652606" cy="10485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975" tIns="110975" rIns="110975" bIns="110975" numCol="1" spcCol="1270" anchor="ctr" anchorCtr="0">
          <a:noAutofit/>
        </a:bodyPr>
        <a:lstStyle/>
        <a:p>
          <a:pPr marL="0" lvl="0" indent="0" algn="l" defTabSz="977900">
            <a:lnSpc>
              <a:spcPct val="100000"/>
            </a:lnSpc>
            <a:spcBef>
              <a:spcPct val="0"/>
            </a:spcBef>
            <a:spcAft>
              <a:spcPct val="35000"/>
            </a:spcAft>
            <a:buNone/>
          </a:pPr>
          <a:r>
            <a:rPr lang="en-US" sz="2200" kern="1200"/>
            <a:t>4. Share and Extend</a:t>
          </a:r>
        </a:p>
      </dsp:txBody>
      <dsp:txXfrm>
        <a:off x="1211115" y="3934260"/>
        <a:ext cx="4652606" cy="104858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7FFFE0-4851-41CA-A650-45D55863F2CC}">
      <dsp:nvSpPr>
        <dsp:cNvPr id="0" name=""/>
        <dsp:cNvSpPr/>
      </dsp:nvSpPr>
      <dsp:spPr>
        <a:xfrm>
          <a:off x="0" y="455"/>
          <a:ext cx="4782761" cy="106551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546D815-5871-462C-BEBF-59C0E824600F}">
      <dsp:nvSpPr>
        <dsp:cNvPr id="0" name=""/>
        <dsp:cNvSpPr/>
      </dsp:nvSpPr>
      <dsp:spPr>
        <a:xfrm>
          <a:off x="322319" y="240197"/>
          <a:ext cx="586035" cy="58603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D0F66D0-6C8C-4DB7-8FAF-3E1FB78D1A22}">
      <dsp:nvSpPr>
        <dsp:cNvPr id="0" name=""/>
        <dsp:cNvSpPr/>
      </dsp:nvSpPr>
      <dsp:spPr>
        <a:xfrm>
          <a:off x="1230674" y="455"/>
          <a:ext cx="3552086" cy="10655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767" tIns="112767" rIns="112767" bIns="112767" numCol="1" spcCol="1270" anchor="ctr" anchorCtr="0">
          <a:noAutofit/>
        </a:bodyPr>
        <a:lstStyle/>
        <a:p>
          <a:pPr marL="0" lvl="0" indent="0" algn="l" defTabSz="800100">
            <a:lnSpc>
              <a:spcPct val="100000"/>
            </a:lnSpc>
            <a:spcBef>
              <a:spcPct val="0"/>
            </a:spcBef>
            <a:spcAft>
              <a:spcPct val="35000"/>
            </a:spcAft>
            <a:buNone/>
          </a:pPr>
          <a:r>
            <a:rPr lang="en-US" sz="1800" kern="1200"/>
            <a:t>Ask a few pairs to share what they discussed during this time. </a:t>
          </a:r>
        </a:p>
      </dsp:txBody>
      <dsp:txXfrm>
        <a:off x="1230674" y="455"/>
        <a:ext cx="3552086" cy="1065518"/>
      </dsp:txXfrm>
    </dsp:sp>
    <dsp:sp modelId="{E4B8E12C-53A7-4EBF-A39A-2F6907209A64}">
      <dsp:nvSpPr>
        <dsp:cNvPr id="0" name=""/>
        <dsp:cNvSpPr/>
      </dsp:nvSpPr>
      <dsp:spPr>
        <a:xfrm>
          <a:off x="0" y="1332353"/>
          <a:ext cx="4782761" cy="106551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5D5428E-212C-4C96-9539-A531CDF16781}">
      <dsp:nvSpPr>
        <dsp:cNvPr id="0" name=""/>
        <dsp:cNvSpPr/>
      </dsp:nvSpPr>
      <dsp:spPr>
        <a:xfrm>
          <a:off x="322319" y="1572095"/>
          <a:ext cx="586035" cy="58603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8958AA4-F2DD-4C0A-9BC5-C093E7BB6B98}">
      <dsp:nvSpPr>
        <dsp:cNvPr id="0" name=""/>
        <dsp:cNvSpPr/>
      </dsp:nvSpPr>
      <dsp:spPr>
        <a:xfrm>
          <a:off x="1230674" y="1332353"/>
          <a:ext cx="3552086" cy="10655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767" tIns="112767" rIns="112767" bIns="112767" numCol="1" spcCol="1270" anchor="ctr" anchorCtr="0">
          <a:noAutofit/>
        </a:bodyPr>
        <a:lstStyle/>
        <a:p>
          <a:pPr marL="0" lvl="0" indent="0" algn="l" defTabSz="800100">
            <a:lnSpc>
              <a:spcPct val="100000"/>
            </a:lnSpc>
            <a:spcBef>
              <a:spcPct val="0"/>
            </a:spcBef>
            <a:spcAft>
              <a:spcPct val="35000"/>
            </a:spcAft>
            <a:buNone/>
          </a:pPr>
          <a:r>
            <a:rPr lang="en-US" sz="1800" kern="1200"/>
            <a:t>Provide feedback by naming one or two things that you noticed students did well. </a:t>
          </a:r>
        </a:p>
      </dsp:txBody>
      <dsp:txXfrm>
        <a:off x="1230674" y="1332353"/>
        <a:ext cx="3552086" cy="1065518"/>
      </dsp:txXfrm>
    </dsp:sp>
    <dsp:sp modelId="{F35BA8ED-DBB6-47D4-B46E-1D9CDC74F1A2}">
      <dsp:nvSpPr>
        <dsp:cNvPr id="0" name=""/>
        <dsp:cNvSpPr/>
      </dsp:nvSpPr>
      <dsp:spPr>
        <a:xfrm>
          <a:off x="0" y="2664251"/>
          <a:ext cx="4782761" cy="106551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921025-CCEB-4E7A-B1B4-D78A228D69E1}">
      <dsp:nvSpPr>
        <dsp:cNvPr id="0" name=""/>
        <dsp:cNvSpPr/>
      </dsp:nvSpPr>
      <dsp:spPr>
        <a:xfrm>
          <a:off x="322319" y="2903993"/>
          <a:ext cx="586035" cy="58603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096A80-CD47-49E5-A077-C4DB4066409F}">
      <dsp:nvSpPr>
        <dsp:cNvPr id="0" name=""/>
        <dsp:cNvSpPr/>
      </dsp:nvSpPr>
      <dsp:spPr>
        <a:xfrm>
          <a:off x="1230674" y="2664251"/>
          <a:ext cx="3552086" cy="10655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767" tIns="112767" rIns="112767" bIns="112767" numCol="1" spcCol="1270" anchor="ctr" anchorCtr="0">
          <a:noAutofit/>
        </a:bodyPr>
        <a:lstStyle/>
        <a:p>
          <a:pPr marL="0" lvl="0" indent="0" algn="l" defTabSz="800100">
            <a:lnSpc>
              <a:spcPct val="100000"/>
            </a:lnSpc>
            <a:spcBef>
              <a:spcPct val="0"/>
            </a:spcBef>
            <a:spcAft>
              <a:spcPct val="35000"/>
            </a:spcAft>
            <a:buNone/>
          </a:pPr>
          <a:r>
            <a:rPr lang="en-US" sz="1800" kern="1200"/>
            <a:t>Take the opportunity to share and extend the discussion and vocabulary usage. </a:t>
          </a:r>
        </a:p>
      </dsp:txBody>
      <dsp:txXfrm>
        <a:off x="1230674" y="2664251"/>
        <a:ext cx="3552086" cy="106551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60C975-D9CF-4F0D-85C6-7DBF1ED605A6}">
      <dsp:nvSpPr>
        <dsp:cNvPr id="0" name=""/>
        <dsp:cNvSpPr/>
      </dsp:nvSpPr>
      <dsp:spPr>
        <a:xfrm>
          <a:off x="0" y="619"/>
          <a:ext cx="855106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FFE7F2-7DC7-49C1-8A79-B27790CFBEC3}">
      <dsp:nvSpPr>
        <dsp:cNvPr id="0" name=""/>
        <dsp:cNvSpPr/>
      </dsp:nvSpPr>
      <dsp:spPr>
        <a:xfrm>
          <a:off x="0" y="619"/>
          <a:ext cx="8551069" cy="5641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Font typeface="Calibri" panose="020F0502020204030204" pitchFamily="34" charset="0"/>
            <a:buNone/>
          </a:pPr>
          <a:r>
            <a:rPr lang="en-US" sz="1500" kern="1200"/>
            <a:t>The teacher models use of academic language and elevated “teacher talk.”</a:t>
          </a:r>
        </a:p>
      </dsp:txBody>
      <dsp:txXfrm>
        <a:off x="0" y="619"/>
        <a:ext cx="8551069" cy="564119"/>
      </dsp:txXfrm>
    </dsp:sp>
    <dsp:sp modelId="{58400E44-3336-429A-BC95-A281C582A27F}">
      <dsp:nvSpPr>
        <dsp:cNvPr id="0" name=""/>
        <dsp:cNvSpPr/>
      </dsp:nvSpPr>
      <dsp:spPr>
        <a:xfrm>
          <a:off x="0" y="564739"/>
          <a:ext cx="855106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C2B1F1A-8B9A-415D-8744-1CE8EA87E877}">
      <dsp:nvSpPr>
        <dsp:cNvPr id="0" name=""/>
        <dsp:cNvSpPr/>
      </dsp:nvSpPr>
      <dsp:spPr>
        <a:xfrm>
          <a:off x="0" y="564739"/>
          <a:ext cx="8551069" cy="5641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Font typeface="Calibri" panose="020F0502020204030204" pitchFamily="34" charset="0"/>
            <a:buNone/>
          </a:pPr>
          <a:r>
            <a:rPr lang="en-US" sz="1500" kern="1200"/>
            <a:t>The time the teacher talks is minimized to allow for student response/conversation within a lesson.</a:t>
          </a:r>
        </a:p>
      </dsp:txBody>
      <dsp:txXfrm>
        <a:off x="0" y="564739"/>
        <a:ext cx="8551069" cy="564119"/>
      </dsp:txXfrm>
    </dsp:sp>
    <dsp:sp modelId="{8E6D10C0-05B8-40E6-B802-59E2EB1A3552}">
      <dsp:nvSpPr>
        <dsp:cNvPr id="0" name=""/>
        <dsp:cNvSpPr/>
      </dsp:nvSpPr>
      <dsp:spPr>
        <a:xfrm>
          <a:off x="0" y="1128858"/>
          <a:ext cx="855106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3651AC3-A3D2-4075-916F-CFDBCF6CBF3E}">
      <dsp:nvSpPr>
        <dsp:cNvPr id="0" name=""/>
        <dsp:cNvSpPr/>
      </dsp:nvSpPr>
      <dsp:spPr>
        <a:xfrm>
          <a:off x="0" y="1128858"/>
          <a:ext cx="8551069" cy="5641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Font typeface="Calibri" panose="020F0502020204030204" pitchFamily="34" charset="0"/>
            <a:buNone/>
          </a:pPr>
          <a:r>
            <a:rPr lang="en-US" sz="1500" kern="1200"/>
            <a:t>The teacher asks questions throughout instruction that allow students opportunities for oral response.</a:t>
          </a:r>
        </a:p>
      </dsp:txBody>
      <dsp:txXfrm>
        <a:off x="0" y="1128858"/>
        <a:ext cx="8551069" cy="564119"/>
      </dsp:txXfrm>
    </dsp:sp>
    <dsp:sp modelId="{351A8776-E576-46FC-B15B-D79E8F1504B7}">
      <dsp:nvSpPr>
        <dsp:cNvPr id="0" name=""/>
        <dsp:cNvSpPr/>
      </dsp:nvSpPr>
      <dsp:spPr>
        <a:xfrm>
          <a:off x="0" y="1692977"/>
          <a:ext cx="855106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431ABB-86CE-4373-9C65-CC2483261D98}">
      <dsp:nvSpPr>
        <dsp:cNvPr id="0" name=""/>
        <dsp:cNvSpPr/>
      </dsp:nvSpPr>
      <dsp:spPr>
        <a:xfrm>
          <a:off x="0" y="1692977"/>
          <a:ext cx="8551069" cy="5641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Font typeface="Calibri" panose="020F0502020204030204" pitchFamily="34" charset="0"/>
            <a:buNone/>
          </a:pPr>
          <a:r>
            <a:rPr lang="en-US" sz="1500" kern="1200"/>
            <a:t>The teacher provides opportunities for students to engage in discussions that include multiple exchanges (teacher/student, student/student).</a:t>
          </a:r>
        </a:p>
      </dsp:txBody>
      <dsp:txXfrm>
        <a:off x="0" y="1692977"/>
        <a:ext cx="8551069" cy="564119"/>
      </dsp:txXfrm>
    </dsp:sp>
    <dsp:sp modelId="{84A2A91E-40E3-4D73-9732-3C7FBF6904C8}">
      <dsp:nvSpPr>
        <dsp:cNvPr id="0" name=""/>
        <dsp:cNvSpPr/>
      </dsp:nvSpPr>
      <dsp:spPr>
        <a:xfrm>
          <a:off x="0" y="2257096"/>
          <a:ext cx="855106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5D0448-91D2-4C0E-96F6-F50B8630E10F}">
      <dsp:nvSpPr>
        <dsp:cNvPr id="0" name=""/>
        <dsp:cNvSpPr/>
      </dsp:nvSpPr>
      <dsp:spPr>
        <a:xfrm>
          <a:off x="0" y="2257096"/>
          <a:ext cx="8551069" cy="5641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Font typeface="Calibri" panose="020F0502020204030204" pitchFamily="34" charset="0"/>
            <a:buNone/>
          </a:pPr>
          <a:r>
            <a:rPr lang="en-US" sz="1500" kern="1200"/>
            <a:t>The teacher encourages students to speak in complete sentences and explain or elaborate their thinking.</a:t>
          </a:r>
        </a:p>
      </dsp:txBody>
      <dsp:txXfrm>
        <a:off x="0" y="2257096"/>
        <a:ext cx="8551069" cy="564119"/>
      </dsp:txXfrm>
    </dsp:sp>
    <dsp:sp modelId="{121DD1CD-4D87-4B7A-AE5F-28999EAAADFD}">
      <dsp:nvSpPr>
        <dsp:cNvPr id="0" name=""/>
        <dsp:cNvSpPr/>
      </dsp:nvSpPr>
      <dsp:spPr>
        <a:xfrm>
          <a:off x="0" y="2821216"/>
          <a:ext cx="855106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AD743DD-148D-4541-8B41-34AD2BA48FB7}">
      <dsp:nvSpPr>
        <dsp:cNvPr id="0" name=""/>
        <dsp:cNvSpPr/>
      </dsp:nvSpPr>
      <dsp:spPr>
        <a:xfrm>
          <a:off x="0" y="2821216"/>
          <a:ext cx="8551069" cy="5641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Font typeface="Calibri" panose="020F0502020204030204" pitchFamily="34" charset="0"/>
            <a:buNone/>
          </a:pPr>
          <a:r>
            <a:rPr lang="en-US" sz="1500" kern="1200"/>
            <a:t>The teacher provides opportunities for students to utilize “talk moves” to extend, expand, or make connections during discussions.</a:t>
          </a:r>
        </a:p>
      </dsp:txBody>
      <dsp:txXfrm>
        <a:off x="0" y="2821216"/>
        <a:ext cx="8551069" cy="564119"/>
      </dsp:txXfrm>
    </dsp:sp>
    <dsp:sp modelId="{3F471B03-EE10-4731-AD94-01FAD59EFD3A}">
      <dsp:nvSpPr>
        <dsp:cNvPr id="0" name=""/>
        <dsp:cNvSpPr/>
      </dsp:nvSpPr>
      <dsp:spPr>
        <a:xfrm>
          <a:off x="0" y="3385335"/>
          <a:ext cx="855106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29C4DB-87A5-4C7B-B452-C18678C3DDD5}">
      <dsp:nvSpPr>
        <dsp:cNvPr id="0" name=""/>
        <dsp:cNvSpPr/>
      </dsp:nvSpPr>
      <dsp:spPr>
        <a:xfrm>
          <a:off x="0" y="3385335"/>
          <a:ext cx="8551069" cy="5641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Font typeface="Calibri" panose="020F0502020204030204" pitchFamily="34" charset="0"/>
            <a:buNone/>
          </a:pPr>
          <a:r>
            <a:rPr lang="en-US" sz="1500" kern="1200"/>
            <a:t>The teacher models recasting, rephrasing, or repeating what students say to enrich oral language exchanges.</a:t>
          </a:r>
        </a:p>
      </dsp:txBody>
      <dsp:txXfrm>
        <a:off x="0" y="3385335"/>
        <a:ext cx="8551069" cy="564119"/>
      </dsp:txXfrm>
    </dsp:sp>
    <dsp:sp modelId="{6D1ECD8F-7726-4A5A-B749-BBDA6D81562C}">
      <dsp:nvSpPr>
        <dsp:cNvPr id="0" name=""/>
        <dsp:cNvSpPr/>
      </dsp:nvSpPr>
      <dsp:spPr>
        <a:xfrm>
          <a:off x="0" y="3949454"/>
          <a:ext cx="855106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B0BA51-F04C-4E63-AC6E-8A86F0A5ECDC}">
      <dsp:nvSpPr>
        <dsp:cNvPr id="0" name=""/>
        <dsp:cNvSpPr/>
      </dsp:nvSpPr>
      <dsp:spPr>
        <a:xfrm>
          <a:off x="0" y="3949454"/>
          <a:ext cx="8551069" cy="5641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Font typeface="Calibri" panose="020F0502020204030204" pitchFamily="34" charset="0"/>
            <a:buNone/>
          </a:pPr>
          <a:r>
            <a:rPr lang="en-US" sz="1500" kern="1200"/>
            <a:t>The teacher provides sentence stems for scaffolding oral language.</a:t>
          </a:r>
        </a:p>
      </dsp:txBody>
      <dsp:txXfrm>
        <a:off x="0" y="3949454"/>
        <a:ext cx="8551069" cy="564119"/>
      </dsp:txXfrm>
    </dsp:sp>
    <dsp:sp modelId="{DEB7F99A-18A6-42CD-9008-DB6636252E10}">
      <dsp:nvSpPr>
        <dsp:cNvPr id="0" name=""/>
        <dsp:cNvSpPr/>
      </dsp:nvSpPr>
      <dsp:spPr>
        <a:xfrm>
          <a:off x="0" y="4513573"/>
          <a:ext cx="855106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6DC1A6-204F-4825-9E0D-BE64563BC680}">
      <dsp:nvSpPr>
        <dsp:cNvPr id="0" name=""/>
        <dsp:cNvSpPr/>
      </dsp:nvSpPr>
      <dsp:spPr>
        <a:xfrm>
          <a:off x="0" y="4513573"/>
          <a:ext cx="8551069" cy="5641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Font typeface="Calibri" panose="020F0502020204030204" pitchFamily="34" charset="0"/>
            <a:buNone/>
          </a:pPr>
          <a:r>
            <a:rPr lang="en-US" sz="1500" kern="1200"/>
            <a:t>The teacher pairs or groups students appropriately for discussions.</a:t>
          </a:r>
        </a:p>
      </dsp:txBody>
      <dsp:txXfrm>
        <a:off x="0" y="4513573"/>
        <a:ext cx="8551069" cy="56411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F180BF-D8AF-4704-92CB-06C8BA400E21}">
      <dsp:nvSpPr>
        <dsp:cNvPr id="0" name=""/>
        <dsp:cNvSpPr/>
      </dsp:nvSpPr>
      <dsp:spPr>
        <a:xfrm>
          <a:off x="0" y="803738"/>
          <a:ext cx="6972946" cy="1923131"/>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41178" tIns="249936" rIns="541178"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a:t>Clear up any misconceptions</a:t>
          </a:r>
        </a:p>
        <a:p>
          <a:pPr marL="228600" lvl="1" indent="-228600" algn="l" defTabSz="1066800">
            <a:lnSpc>
              <a:spcPct val="90000"/>
            </a:lnSpc>
            <a:spcBef>
              <a:spcPct val="0"/>
            </a:spcBef>
            <a:spcAft>
              <a:spcPct val="15000"/>
            </a:spcAft>
            <a:buChar char="•"/>
          </a:pPr>
          <a:r>
            <a:rPr lang="en-US" sz="2400" kern="1200"/>
            <a:t>Share feedback based on materials and practice </a:t>
          </a:r>
        </a:p>
        <a:p>
          <a:pPr marL="228600" lvl="1" indent="-228600" algn="l" defTabSz="1066800">
            <a:lnSpc>
              <a:spcPct val="90000"/>
            </a:lnSpc>
            <a:spcBef>
              <a:spcPct val="0"/>
            </a:spcBef>
            <a:spcAft>
              <a:spcPct val="15000"/>
            </a:spcAft>
            <a:buChar char="•"/>
          </a:pPr>
          <a:r>
            <a:rPr lang="en-US" sz="2400" kern="1200"/>
            <a:t>Create a plan for implementation </a:t>
          </a:r>
        </a:p>
      </dsp:txBody>
      <dsp:txXfrm>
        <a:off x="0" y="803738"/>
        <a:ext cx="6972946" cy="1923131"/>
      </dsp:txXfrm>
    </dsp:sp>
    <dsp:sp modelId="{99DFD2F1-1642-42AB-926B-39761DDEF0C7}">
      <dsp:nvSpPr>
        <dsp:cNvPr id="0" name=""/>
        <dsp:cNvSpPr/>
      </dsp:nvSpPr>
      <dsp:spPr>
        <a:xfrm>
          <a:off x="331963" y="88352"/>
          <a:ext cx="6639272" cy="8687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493" tIns="0" rIns="184493" bIns="0" numCol="1" spcCol="1270" anchor="ctr" anchorCtr="0">
          <a:noAutofit/>
        </a:bodyPr>
        <a:lstStyle/>
        <a:p>
          <a:pPr marL="0" lvl="0" indent="0" algn="l" defTabSz="1066800">
            <a:lnSpc>
              <a:spcPct val="90000"/>
            </a:lnSpc>
            <a:spcBef>
              <a:spcPct val="0"/>
            </a:spcBef>
            <a:spcAft>
              <a:spcPct val="35000"/>
            </a:spcAft>
            <a:buNone/>
          </a:pPr>
          <a:r>
            <a:rPr lang="en-US" sz="2400" kern="1200"/>
            <a:t>Plan with your grade level teams or colleagues</a:t>
          </a:r>
        </a:p>
      </dsp:txBody>
      <dsp:txXfrm>
        <a:off x="374373" y="130762"/>
        <a:ext cx="6554452" cy="783960"/>
      </dsp:txXfrm>
    </dsp:sp>
    <dsp:sp modelId="{1AF75737-2447-43D7-B633-4593F150BD8A}">
      <dsp:nvSpPr>
        <dsp:cNvPr id="0" name=""/>
        <dsp:cNvSpPr/>
      </dsp:nvSpPr>
      <dsp:spPr>
        <a:xfrm>
          <a:off x="0" y="3599716"/>
          <a:ext cx="6972946" cy="1738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41178" tIns="249936" rIns="541178" bIns="149352" numCol="1" spcCol="1270" anchor="t" anchorCtr="0">
          <a:noAutofit/>
        </a:bodyPr>
        <a:lstStyle/>
        <a:p>
          <a:pPr marL="228600" lvl="1" indent="-228600" algn="l" defTabSz="933450">
            <a:lnSpc>
              <a:spcPct val="90000"/>
            </a:lnSpc>
            <a:spcBef>
              <a:spcPct val="0"/>
            </a:spcBef>
            <a:spcAft>
              <a:spcPct val="15000"/>
            </a:spcAft>
            <a:buChar char="•"/>
          </a:pPr>
          <a:r>
            <a:rPr lang="en-US" sz="2100" kern="1200"/>
            <a:t>1. Provide a Prompt</a:t>
          </a:r>
        </a:p>
        <a:p>
          <a:pPr marL="228600" lvl="1" indent="-228600" algn="l" defTabSz="933450">
            <a:lnSpc>
              <a:spcPct val="90000"/>
            </a:lnSpc>
            <a:spcBef>
              <a:spcPct val="0"/>
            </a:spcBef>
            <a:spcAft>
              <a:spcPct val="15000"/>
            </a:spcAft>
            <a:buChar char="•"/>
          </a:pPr>
          <a:r>
            <a:rPr lang="en-US" sz="2100" kern="1200"/>
            <a:t>2. First Partner Responds</a:t>
          </a:r>
        </a:p>
        <a:p>
          <a:pPr marL="228600" lvl="1" indent="-228600" algn="l" defTabSz="933450">
            <a:lnSpc>
              <a:spcPct val="90000"/>
            </a:lnSpc>
            <a:spcBef>
              <a:spcPct val="0"/>
            </a:spcBef>
            <a:spcAft>
              <a:spcPct val="15000"/>
            </a:spcAft>
            <a:buChar char="•"/>
          </a:pPr>
          <a:r>
            <a:rPr lang="en-US" sz="2100" kern="1200"/>
            <a:t>3. Second Partner Responds</a:t>
          </a:r>
        </a:p>
        <a:p>
          <a:pPr marL="228600" lvl="1" indent="-228600" algn="l" defTabSz="933450">
            <a:lnSpc>
              <a:spcPct val="90000"/>
            </a:lnSpc>
            <a:spcBef>
              <a:spcPct val="0"/>
            </a:spcBef>
            <a:spcAft>
              <a:spcPct val="15000"/>
            </a:spcAft>
            <a:buChar char="•"/>
          </a:pPr>
          <a:r>
            <a:rPr lang="en-US" sz="2100" kern="1200"/>
            <a:t>4. Share and Extend</a:t>
          </a:r>
        </a:p>
      </dsp:txBody>
      <dsp:txXfrm>
        <a:off x="0" y="3599716"/>
        <a:ext cx="6972946" cy="1738800"/>
      </dsp:txXfrm>
    </dsp:sp>
    <dsp:sp modelId="{6C101C51-A7F0-4D3B-82A9-31F6628214BF}">
      <dsp:nvSpPr>
        <dsp:cNvPr id="0" name=""/>
        <dsp:cNvSpPr/>
      </dsp:nvSpPr>
      <dsp:spPr>
        <a:xfrm>
          <a:off x="331963" y="2767944"/>
          <a:ext cx="6639272" cy="10118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493" tIns="0" rIns="184493" bIns="0" numCol="1" spcCol="1270" anchor="ctr" anchorCtr="0">
          <a:noAutofit/>
        </a:bodyPr>
        <a:lstStyle/>
        <a:p>
          <a:pPr marL="0" lvl="0" indent="0" algn="l" defTabSz="1066800">
            <a:lnSpc>
              <a:spcPct val="90000"/>
            </a:lnSpc>
            <a:spcBef>
              <a:spcPct val="0"/>
            </a:spcBef>
            <a:spcAft>
              <a:spcPct val="35000"/>
            </a:spcAft>
            <a:buNone/>
          </a:pPr>
          <a:r>
            <a:rPr lang="en-US" sz="2400" kern="1200"/>
            <a:t>Practice the routine with adjustments for your classroom</a:t>
          </a:r>
        </a:p>
      </dsp:txBody>
      <dsp:txXfrm>
        <a:off x="381357" y="2817338"/>
        <a:ext cx="6540484" cy="913052"/>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1E4F394-8656-4FEE-9E5F-BB55C646144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0683301-E70A-4EBD-8BEF-58D94B6812D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A3D8160-955C-41F7-A6CA-3853FC86EB4B}" type="datetimeFigureOut">
              <a:rPr lang="en-US" smtClean="0"/>
              <a:t>2/13/2024</a:t>
            </a:fld>
            <a:endParaRPr lang="en-US"/>
          </a:p>
        </p:txBody>
      </p:sp>
      <p:sp>
        <p:nvSpPr>
          <p:cNvPr id="4" name="Footer Placeholder 3">
            <a:extLst>
              <a:ext uri="{FF2B5EF4-FFF2-40B4-BE49-F238E27FC236}">
                <a16:creationId xmlns:a16="http://schemas.microsoft.com/office/drawing/2014/main" id="{F469CB80-F25C-4492-8E09-8BF7A436781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162888A-A141-4A34-8A7E-B22CAB9E8FE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D636A94-4078-4729-99BE-FAB350EBD343}" type="slidenum">
              <a:rPr lang="en-US" smtClean="0"/>
              <a:t>‹#›</a:t>
            </a:fld>
            <a:endParaRPr lang="en-US"/>
          </a:p>
        </p:txBody>
      </p:sp>
    </p:spTree>
    <p:extLst>
      <p:ext uri="{BB962C8B-B14F-4D97-AF65-F5344CB8AC3E}">
        <p14:creationId xmlns:p14="http://schemas.microsoft.com/office/powerpoint/2010/main" val="25291779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78837D-55DE-4E4E-BCE5-78EA0BB9D035}" type="datetimeFigureOut">
              <a:rPr lang="en-US" smtClean="0"/>
              <a:t>2/13/2024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B1861C-16E8-4DC1-A9DC-F9D5DBFC0DC8}" type="slidenum">
              <a:rPr lang="en-US" smtClean="0"/>
              <a:t>‹#›</a:t>
            </a:fld>
            <a:endParaRPr lang="en-US"/>
          </a:p>
        </p:txBody>
      </p:sp>
    </p:spTree>
    <p:extLst>
      <p:ext uri="{BB962C8B-B14F-4D97-AF65-F5344CB8AC3E}">
        <p14:creationId xmlns:p14="http://schemas.microsoft.com/office/powerpoint/2010/main" val="8351481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dyslexiaida.org/definition-of-dyslexia/"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scholar.google.com/scholar_lookup?journal=The+Journal+of+Special+Education&amp;title=Unresolved+Mysteries:+How+do+Metalinguistic+and+Narrative+Skills+Connect+with+Early+Reading?&amp;author=FP+Roth&amp;author=DL+Speece&amp;author=DH+Cooper&amp;author=S+De+La+Paz&amp;volume=30&amp;publication_year=1996&amp;pages=257-277&amp;"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Notes: </a:t>
            </a:r>
          </a:p>
          <a:p>
            <a:endParaRPr lang="en-US"/>
          </a:p>
          <a:p>
            <a:r>
              <a:rPr lang="en-US"/>
              <a:t>Welcome to the Science of Reading professional development series brought to you by the Colorado Department of Education Elementary Literacy and School Readiness office. This lab session focused on implementing a turn and talk routine to support oral language development. </a:t>
            </a:r>
          </a:p>
          <a:p>
            <a:endParaRPr lang="en-US"/>
          </a:p>
        </p:txBody>
      </p:sp>
      <p:sp>
        <p:nvSpPr>
          <p:cNvPr id="4" name="Slide Number Placeholder 3"/>
          <p:cNvSpPr>
            <a:spLocks noGrp="1"/>
          </p:cNvSpPr>
          <p:nvPr>
            <p:ph type="sldNum" sz="quarter" idx="5"/>
          </p:nvPr>
        </p:nvSpPr>
        <p:spPr/>
        <p:txBody>
          <a:bodyPr/>
          <a:lstStyle/>
          <a:p>
            <a:fld id="{8BB1861C-16E8-4DC1-A9DC-F9D5DBFC0DC8}" type="slidenum">
              <a:rPr lang="en-US" smtClean="0"/>
              <a:t>1</a:t>
            </a:fld>
            <a:endParaRPr lang="en-US"/>
          </a:p>
        </p:txBody>
      </p:sp>
    </p:spTree>
    <p:extLst>
      <p:ext uri="{BB962C8B-B14F-4D97-AF65-F5344CB8AC3E}">
        <p14:creationId xmlns:p14="http://schemas.microsoft.com/office/powerpoint/2010/main" val="17902569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mn-lt"/>
              </a:rPr>
              <a:t>Oral language includes both the social language we hear students using throughout the day as well as the academic language used during different content areas. Since language is used for “</a:t>
            </a:r>
            <a:r>
              <a:rPr lang="en-US"/>
              <a:t>different purposes in different situations” (Bloom &amp; Lahey, 1978) there is no hierarchy of language. Both social and academic language serve distinct purposes based on the audience (listener) and the speaker.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latin typeface="+mn-lt"/>
            </a:endParaRPr>
          </a:p>
          <a:p>
            <a:r>
              <a:rPr lang="en-US" sz="1200">
                <a:latin typeface="+mn-lt"/>
              </a:rPr>
              <a:t>When we think about social language, it’s more informal and can be situational.  For example, you might hear a group of students who are working together say things like: What’s that?  It’s not necessarily clear what the students are talking about unless you are present and understand what’s happening in the situation.</a:t>
            </a:r>
          </a:p>
          <a:p>
            <a:endParaRPr lang="en-US" sz="1200">
              <a:latin typeface="+mn-lt"/>
            </a:endParaRPr>
          </a:p>
          <a:p>
            <a:r>
              <a:rPr lang="en-US" sz="1200">
                <a:latin typeface="+mn-lt"/>
              </a:rPr>
              <a:t>Oftentimes the expressive language students use when interacting socially is incomplete… </a:t>
            </a:r>
          </a:p>
          <a:p>
            <a:endParaRPr lang="en-US" sz="1200" i="1">
              <a:latin typeface="+mn-lt"/>
            </a:endParaRPr>
          </a:p>
          <a:p>
            <a:r>
              <a:rPr lang="en-US" sz="1200" i="1">
                <a:latin typeface="+mn-lt"/>
              </a:rPr>
              <a:t>Conversel</a:t>
            </a:r>
            <a:r>
              <a:rPr lang="en-US" sz="1200">
                <a:latin typeface="+mn-lt"/>
              </a:rPr>
              <a:t>y, academic language is more formal, and it often sounds like the language we use to write. It isn’t situational, meaning you don’t have to be listening into someone's conversation to understand what they are talking about.  For example, you might overhear a student saying something like “A prefix is placed at the beginning of a base word or root.”  You can understand what the student is talking about without having to be present during the actual conversation.  </a:t>
            </a:r>
          </a:p>
          <a:p>
            <a:endParaRPr lang="en-US" sz="1200">
              <a:latin typeface="+mn-lt"/>
            </a:endParaRPr>
          </a:p>
          <a:p>
            <a:r>
              <a:rPr lang="en-US" sz="1200">
                <a:latin typeface="+mn-lt"/>
              </a:rPr>
              <a:t>To support language development at school, we can create lesson plans that focus on content and language.  To learn new content, students need access to the academic language being used both within and across subject areas. For Multilingual Learners this also includes making specific cross-linguistic connections that promote the transfer of language.</a:t>
            </a:r>
          </a:p>
          <a:p>
            <a:endParaRPr lang="en-US" sz="1200">
              <a:latin typeface="+mn-lt"/>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B1861C-16E8-4DC1-A9DC-F9D5DBFC0D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88336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mn-lt"/>
              </a:rPr>
              <a:t>“Whoever is doing the talking is doing the learning.” This quote by Jen York-Barr is notable for this focus on oral language development. John Hattie did a meta-analysis for educational practices and discovered that, on average, teachers talk for 70-80% of class time. He also found that classroom discussions have an effect size of .82 and an effect size greater than .4 has been found to accelerate student learning (Hattie, 2012). </a:t>
            </a:r>
          </a:p>
          <a:p>
            <a:endParaRPr lang="en-US" b="0" i="0">
              <a:solidFill>
                <a:srgbClr val="1F1F1F"/>
              </a:solidFill>
              <a:effectLst/>
              <a:latin typeface="+mn-lt"/>
            </a:endParaRPr>
          </a:p>
          <a:p>
            <a:r>
              <a:rPr lang="en-US" b="0" i="0">
                <a:solidFill>
                  <a:srgbClr val="1F1F1F"/>
                </a:solidFill>
                <a:effectLst/>
                <a:latin typeface="+mn-lt"/>
              </a:rPr>
              <a:t>It is important to limit unnecessary teacher talk, facilitate a classroom environment that supports classroom discussion, and ensure that students are engaged, included, and appropriately challenged throughout the school day. </a:t>
            </a:r>
          </a:p>
          <a:p>
            <a:endParaRPr lang="en-US" b="0" i="0">
              <a:solidFill>
                <a:srgbClr val="1F1F1F"/>
              </a:solidFill>
              <a:effectLst/>
              <a:latin typeface="+mn-lt"/>
            </a:endParaRPr>
          </a:p>
          <a:p>
            <a:r>
              <a:rPr lang="en-US" b="0" i="0">
                <a:solidFill>
                  <a:srgbClr val="1F1F1F"/>
                </a:solidFill>
                <a:effectLst/>
                <a:latin typeface="+mn-lt"/>
              </a:rPr>
              <a:t>This may require a mindset shift for teachers to move away from unnecessary narratives, asking questions that limit conversation, and compliance statements to being more of a facilitator that asks open ended questions, allows think time, and provides space for students to communicate effectively throughout the learning process. </a:t>
            </a:r>
          </a:p>
          <a:p>
            <a:endParaRPr lang="en-US"/>
          </a:p>
          <a:p>
            <a:endParaRPr lang="en-US"/>
          </a:p>
        </p:txBody>
      </p:sp>
      <p:sp>
        <p:nvSpPr>
          <p:cNvPr id="4" name="Slide Number Placeholder 3"/>
          <p:cNvSpPr>
            <a:spLocks noGrp="1"/>
          </p:cNvSpPr>
          <p:nvPr>
            <p:ph type="sldNum" sz="quarter" idx="5"/>
          </p:nvPr>
        </p:nvSpPr>
        <p:spPr/>
        <p:txBody>
          <a:bodyPr/>
          <a:lstStyle/>
          <a:p>
            <a:fld id="{8BB1861C-16E8-4DC1-A9DC-F9D5DBFC0DC8}" type="slidenum">
              <a:rPr lang="en-US" smtClean="0"/>
              <a:t>11</a:t>
            </a:fld>
            <a:endParaRPr lang="en-US"/>
          </a:p>
        </p:txBody>
      </p:sp>
    </p:spTree>
    <p:extLst>
      <p:ext uri="{BB962C8B-B14F-4D97-AF65-F5344CB8AC3E}">
        <p14:creationId xmlns:p14="http://schemas.microsoft.com/office/powerpoint/2010/main" val="26597646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turn and talk routine incorporates the use of a short prompt to discuss a topic or practice a skill. Students are directed to have a brief conversation with a partner using appropriate roles and turn-taking. The turn and talk routine is an effective, high-utility routine that can be used at any grade level and within any content area.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fld id="{8BB1861C-16E8-4DC1-A9DC-F9D5DBFC0DC8}" type="slidenum">
              <a:rPr lang="en-US" smtClean="0"/>
              <a:t>12</a:t>
            </a:fld>
            <a:endParaRPr lang="en-US"/>
          </a:p>
        </p:txBody>
      </p:sp>
    </p:spTree>
    <p:extLst>
      <p:ext uri="{BB962C8B-B14F-4D97-AF65-F5344CB8AC3E}">
        <p14:creationId xmlns:p14="http://schemas.microsoft.com/office/powerpoint/2010/main" val="5006883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a:t>In this section, we will break down the components of the Turn and Talk Routine and provide tips for preparation and implementation. </a:t>
            </a:r>
          </a:p>
          <a:p>
            <a:endParaRPr lang="en-US" i="0"/>
          </a:p>
        </p:txBody>
      </p:sp>
      <p:sp>
        <p:nvSpPr>
          <p:cNvPr id="4" name="Slide Number Placeholder 3"/>
          <p:cNvSpPr>
            <a:spLocks noGrp="1"/>
          </p:cNvSpPr>
          <p:nvPr>
            <p:ph type="sldNum" sz="quarter" idx="5"/>
          </p:nvPr>
        </p:nvSpPr>
        <p:spPr/>
        <p:txBody>
          <a:bodyPr/>
          <a:lstStyle/>
          <a:p>
            <a:fld id="{8BB1861C-16E8-4DC1-A9DC-F9D5DBFC0DC8}" type="slidenum">
              <a:rPr lang="en-US" smtClean="0"/>
              <a:t>13</a:t>
            </a:fld>
            <a:endParaRPr lang="en-US"/>
          </a:p>
        </p:txBody>
      </p:sp>
    </p:spTree>
    <p:extLst>
      <p:ext uri="{BB962C8B-B14F-4D97-AF65-F5344CB8AC3E}">
        <p14:creationId xmlns:p14="http://schemas.microsoft.com/office/powerpoint/2010/main" val="30835323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Instruction should start with modeling to show students what the turn and talk routine looks and sounds like.</a:t>
            </a:r>
          </a:p>
          <a:p>
            <a:endParaRPr lang="en-US"/>
          </a:p>
          <a:p>
            <a:r>
              <a:rPr lang="en-US"/>
              <a:t>When you turn and talk to a partner, remember to… </a:t>
            </a:r>
          </a:p>
          <a:p>
            <a:endParaRPr lang="en-US"/>
          </a:p>
          <a:p>
            <a:r>
              <a:rPr lang="en-US"/>
              <a:t>• Tell your partner your response to the prompt in one to two sentences. </a:t>
            </a:r>
          </a:p>
          <a:p>
            <a:r>
              <a:rPr lang="en-US"/>
              <a:t>• Listen without interrupting while your partner shares their response. </a:t>
            </a:r>
          </a:p>
          <a:p>
            <a:r>
              <a:rPr lang="en-US"/>
              <a:t>• Be kind and supportive so everyone feels comfortable sharing their responses. </a:t>
            </a:r>
          </a:p>
          <a:p>
            <a:endParaRPr lang="en-US"/>
          </a:p>
          <a:p>
            <a:r>
              <a:rPr lang="en-US"/>
              <a:t>After teacher modeling, students will be able to use the turn and talk routine with a small amount of teacher support. </a:t>
            </a:r>
          </a:p>
          <a:p>
            <a:r>
              <a:rPr lang="en-US"/>
              <a:t>Eventually, the teacher can prompt students to complete the turn-and-talk routine independently. </a:t>
            </a:r>
          </a:p>
          <a:p>
            <a:endParaRPr lang="en-US"/>
          </a:p>
          <a:p>
            <a:r>
              <a:rPr lang="en-US"/>
              <a:t>Work Cited: </a:t>
            </a:r>
          </a:p>
          <a:p>
            <a:r>
              <a:rPr lang="en-US"/>
              <a:t>Stewart, A. A., &amp; Swanson, E. (2019). Turn and talk: An evidence-based practice. Teacher’s guide. Austin, TX: The Meadows Center for Preventing Educational Risk.</a:t>
            </a:r>
          </a:p>
          <a:p>
            <a:endParaRPr lang="en-US"/>
          </a:p>
        </p:txBody>
      </p:sp>
      <p:sp>
        <p:nvSpPr>
          <p:cNvPr id="4" name="Slide Number Placeholder 3"/>
          <p:cNvSpPr>
            <a:spLocks noGrp="1"/>
          </p:cNvSpPr>
          <p:nvPr>
            <p:ph type="sldNum" sz="quarter" idx="5"/>
          </p:nvPr>
        </p:nvSpPr>
        <p:spPr/>
        <p:txBody>
          <a:bodyPr/>
          <a:lstStyle/>
          <a:p>
            <a:fld id="{8BB1861C-16E8-4DC1-A9DC-F9D5DBFC0DC8}" type="slidenum">
              <a:rPr lang="en-US" smtClean="0"/>
              <a:t>14</a:t>
            </a:fld>
            <a:endParaRPr lang="en-US"/>
          </a:p>
        </p:txBody>
      </p:sp>
    </p:spTree>
    <p:extLst>
      <p:ext uri="{BB962C8B-B14F-4D97-AF65-F5344CB8AC3E}">
        <p14:creationId xmlns:p14="http://schemas.microsoft.com/office/powerpoint/2010/main" val="25819691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pairing students, it is important to consider partnerships that will be respectful and mutually beneficial. </a:t>
            </a:r>
          </a:p>
          <a:p>
            <a:r>
              <a:rPr lang="en-US"/>
              <a:t>Pair struggling learners next to students who are supportive and pair less proficient English language learners next to more proficient English language learners. </a:t>
            </a:r>
          </a:p>
          <a:p>
            <a:endParaRPr lang="en-US"/>
          </a:p>
          <a:p>
            <a:r>
              <a:rPr lang="en-US"/>
              <a:t>Work Cited: </a:t>
            </a:r>
          </a:p>
          <a:p>
            <a:r>
              <a:rPr lang="en-US"/>
              <a:t>Stewart, A. A., &amp; Swanson, E. (2019). Turn and talk: An evidence-based practice. Teacher’s guide. Austin, TX: The Meadows Center for Preventing Educational Risk.</a:t>
            </a:r>
          </a:p>
        </p:txBody>
      </p:sp>
      <p:sp>
        <p:nvSpPr>
          <p:cNvPr id="4" name="Slide Number Placeholder 3"/>
          <p:cNvSpPr>
            <a:spLocks noGrp="1"/>
          </p:cNvSpPr>
          <p:nvPr>
            <p:ph type="sldNum" sz="quarter" idx="5"/>
          </p:nvPr>
        </p:nvSpPr>
        <p:spPr/>
        <p:txBody>
          <a:bodyPr/>
          <a:lstStyle/>
          <a:p>
            <a:fld id="{8BB1861C-16E8-4DC1-A9DC-F9D5DBFC0DC8}" type="slidenum">
              <a:rPr lang="en-US" smtClean="0"/>
              <a:t>15</a:t>
            </a:fld>
            <a:endParaRPr lang="en-US"/>
          </a:p>
        </p:txBody>
      </p:sp>
    </p:spTree>
    <p:extLst>
      <p:ext uri="{BB962C8B-B14F-4D97-AF65-F5344CB8AC3E}">
        <p14:creationId xmlns:p14="http://schemas.microsoft.com/office/powerpoint/2010/main" val="14374776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When implementing a turn and talk routine, it is important to model procedures, especially for young students. </a:t>
            </a:r>
          </a:p>
          <a:p>
            <a:endParaRPr lang="en-US" sz="1200"/>
          </a:p>
          <a:p>
            <a:r>
              <a:rPr lang="en-US" sz="1200"/>
              <a:t>Plan for implementation by considering the following: </a:t>
            </a:r>
          </a:p>
          <a:p>
            <a:endParaRPr lang="en-US" sz="1200"/>
          </a:p>
          <a:p>
            <a:pPr marL="342900" indent="-342900">
              <a:buFont typeface="Arial" panose="020B0604020202020204" pitchFamily="34" charset="0"/>
              <a:buChar char="•"/>
            </a:pPr>
            <a:r>
              <a:rPr lang="en-US" sz="1200"/>
              <a:t>how to sit and face partner (e.g. sit side by side and turn your face to talk and listen, sit crisscross on the floor facing each other with knees touching, sit at desks next to each other and turn to face your partner) </a:t>
            </a:r>
          </a:p>
          <a:p>
            <a:pPr marL="342900" indent="-342900">
              <a:buFont typeface="Arial" panose="020B0604020202020204" pitchFamily="34" charset="0"/>
              <a:buChar char="•"/>
            </a:pPr>
            <a:r>
              <a:rPr lang="en-US" sz="1200"/>
              <a:t>who will be partner 1 and partner 2 (e.g. pairing cards, partner chart, number off procedure)</a:t>
            </a:r>
          </a:p>
          <a:p>
            <a:pPr marL="342900" indent="-342900">
              <a:buFont typeface="Arial" panose="020B0604020202020204" pitchFamily="34" charset="0"/>
              <a:buChar char="•"/>
            </a:pPr>
            <a:r>
              <a:rPr lang="en-US" sz="1200"/>
              <a:t>navigating talk time (e.g. setting a timer, consider limiting or challenging students with the number of sentences for each partner, and check in to review expectations prior to the practice with students who tend to dominate the conversation) </a:t>
            </a:r>
          </a:p>
          <a:p>
            <a:pPr marL="342900" indent="-342900">
              <a:buFont typeface="Arial" panose="020B0604020202020204" pitchFamily="34" charset="0"/>
              <a:buChar char="•"/>
            </a:pPr>
            <a:r>
              <a:rPr lang="en-US" sz="1200"/>
              <a:t>active listening protocols (e.g. call on partners to share what their partner said with permission, check in with a few pairs during the practice, have students fill out an exit ticket sharing what was discussed) </a:t>
            </a:r>
          </a:p>
          <a:p>
            <a:endParaRPr lang="en-US"/>
          </a:p>
        </p:txBody>
      </p:sp>
      <p:sp>
        <p:nvSpPr>
          <p:cNvPr id="4" name="Slide Number Placeholder 3"/>
          <p:cNvSpPr>
            <a:spLocks noGrp="1"/>
          </p:cNvSpPr>
          <p:nvPr>
            <p:ph type="sldNum" sz="quarter" idx="5"/>
          </p:nvPr>
        </p:nvSpPr>
        <p:spPr/>
        <p:txBody>
          <a:bodyPr/>
          <a:lstStyle/>
          <a:p>
            <a:fld id="{8BB1861C-16E8-4DC1-A9DC-F9D5DBFC0DC8}" type="slidenum">
              <a:rPr lang="en-US" smtClean="0"/>
              <a:t>16</a:t>
            </a:fld>
            <a:endParaRPr lang="en-US"/>
          </a:p>
        </p:txBody>
      </p:sp>
    </p:spTree>
    <p:extLst>
      <p:ext uri="{BB962C8B-B14F-4D97-AF65-F5344CB8AC3E}">
        <p14:creationId xmlns:p14="http://schemas.microsoft.com/office/powerpoint/2010/main" val="3180962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b="0"/>
              <a:t>Here are the features of effective instruction as it relates to oral language and vocabulary instruction. </a:t>
            </a: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en-US" b="0"/>
          </a:p>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b="0"/>
              <a:t>Instruction should be explicit with clear </a:t>
            </a:r>
            <a:r>
              <a:rPr lang="en-US"/>
              <a:t>explanations, teacher modeling, and ample opportunities for student practice.</a:t>
            </a:r>
          </a:p>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b="0"/>
              <a:t>Instruction should be engaging, motivating the students with multisensory supports, and snappy pace to keep interest.</a:t>
            </a:r>
          </a:p>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a:t>The duration of oral language instruction should ensure that students have many opportunities to think, speak, and engage with each other in meaningful contexts. </a:t>
            </a: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en-US"/>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en-US"/>
          </a:p>
        </p:txBody>
      </p:sp>
    </p:spTree>
    <p:extLst>
      <p:ext uri="{BB962C8B-B14F-4D97-AF65-F5344CB8AC3E}">
        <p14:creationId xmlns:p14="http://schemas.microsoft.com/office/powerpoint/2010/main" val="30641177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The turn and talk routine consists of four basic steps. </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1. The teacher provides students with a brief prompt or question. </a:t>
            </a:r>
          </a:p>
          <a:p>
            <a:pPr marL="0" lvl="0" indent="0" algn="l" rtl="0">
              <a:lnSpc>
                <a:spcPct val="100000"/>
              </a:lnSpc>
              <a:spcBef>
                <a:spcPts val="0"/>
              </a:spcBef>
              <a:spcAft>
                <a:spcPts val="0"/>
              </a:spcAft>
              <a:buSzPts val="1100"/>
              <a:buNone/>
            </a:pPr>
            <a:r>
              <a:rPr lang="en-US"/>
              <a:t>2. The first student verbally answers the prompt while the second student listens. </a:t>
            </a:r>
          </a:p>
          <a:p>
            <a:pPr marL="0" lvl="0" indent="0" algn="l" rtl="0">
              <a:lnSpc>
                <a:spcPct val="100000"/>
              </a:lnSpc>
              <a:spcBef>
                <a:spcPts val="0"/>
              </a:spcBef>
              <a:spcAft>
                <a:spcPts val="0"/>
              </a:spcAft>
              <a:buSzPts val="1100"/>
              <a:buNone/>
            </a:pPr>
            <a:r>
              <a:rPr lang="en-US"/>
              <a:t>3. The roles are reversed, and the second student answers the prompt while the first student listens.</a:t>
            </a:r>
          </a:p>
          <a:p>
            <a:pPr marL="0" lvl="0" indent="0" algn="l" rtl="0">
              <a:lnSpc>
                <a:spcPct val="100000"/>
              </a:lnSpc>
              <a:spcBef>
                <a:spcPts val="0"/>
              </a:spcBef>
              <a:spcAft>
                <a:spcPts val="0"/>
              </a:spcAft>
              <a:buSzPts val="1100"/>
              <a:buNone/>
            </a:pPr>
            <a:r>
              <a:rPr lang="en-US"/>
              <a:t>4. Students participate in a whole class discussion where the teacher facilitates clarifying responses and extending the conversation. </a:t>
            </a:r>
          </a:p>
          <a:p>
            <a:pPr marL="0" lvl="0" indent="0" algn="l" rtl="0">
              <a:lnSpc>
                <a:spcPct val="100000"/>
              </a:lnSpc>
              <a:spcBef>
                <a:spcPts val="0"/>
              </a:spcBef>
              <a:spcAft>
                <a:spcPts val="0"/>
              </a:spcAft>
              <a:buSzPts val="1100"/>
              <a:buNone/>
            </a:pPr>
            <a:endParaRPr lang="en-US"/>
          </a:p>
        </p:txBody>
      </p:sp>
    </p:spTree>
    <p:extLst>
      <p:ext uri="{BB962C8B-B14F-4D97-AF65-F5344CB8AC3E}">
        <p14:creationId xmlns:p14="http://schemas.microsoft.com/office/powerpoint/2010/main" val="6671170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r>
              <a:rPr lang="en-US"/>
              <a:t>Prompts can have a variety of purposes, including the following:</a:t>
            </a:r>
          </a:p>
          <a:p>
            <a:endParaRPr lang="en-US"/>
          </a:p>
          <a:p>
            <a:r>
              <a:rPr lang="en-US"/>
              <a:t>• Applying content to students’ lives, creating meaningful connections</a:t>
            </a:r>
          </a:p>
          <a:p>
            <a:r>
              <a:rPr lang="en-US"/>
              <a:t>• Practicing a discrete skill, such as explaining text evidence to support an argument</a:t>
            </a:r>
          </a:p>
          <a:p>
            <a:r>
              <a:rPr lang="en-US"/>
              <a:t>• Brainstorming to access background knowledge</a:t>
            </a:r>
          </a:p>
          <a:p>
            <a:r>
              <a:rPr lang="en-US"/>
              <a:t>• Answering a question related to key content</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Begin with simple prompts and build into more complex prompts as students become comfortable with the procedures and flow of the routine. The turn and talk routine can be used in combination with the explicit vocabulary routine to maximize this time.</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As we go through this presentation, we will start by modeling with this simple prompt to support with initial implementation and then we will walk through the more complex prompt shown on this slide. </a:t>
            </a:r>
          </a:p>
          <a:p>
            <a:pPr marL="0" lvl="0" indent="0" algn="l" rtl="0">
              <a:lnSpc>
                <a:spcPct val="100000"/>
              </a:lnSpc>
              <a:spcBef>
                <a:spcPts val="0"/>
              </a:spcBef>
              <a:spcAft>
                <a:spcPts val="0"/>
              </a:spcAft>
              <a:buSzPts val="1100"/>
              <a:buNone/>
            </a:pPr>
            <a:endParaRPr lang="en-US"/>
          </a:p>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a:t>In the classroom, the teacher would be explicit in the partner pairing process and clearly state who is partner 1 and who is partner 2 in each pairing. This can be done by strategically providing pairing cards or by asking partner 1 to raise their hand, then partner 2 to confirm after you have set up partners. </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Share examples </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Sample Simple Prompt: What is your favorite _________? </a:t>
            </a:r>
          </a:p>
          <a:p>
            <a:pPr marL="0" lvl="0" indent="0" algn="l" rtl="0">
              <a:lnSpc>
                <a:spcPct val="100000"/>
              </a:lnSpc>
              <a:spcBef>
                <a:spcPts val="0"/>
              </a:spcBef>
              <a:spcAft>
                <a:spcPts val="0"/>
              </a:spcAft>
              <a:buSzPts val="1100"/>
              <a:buNone/>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Sample Complex Prompt: We have been learning about ___________________. We know that it means _____________________. Now let’s think of examples ______________ in your life. Turn to your partner and answer this question: What is one example of _______________? </a:t>
            </a:r>
          </a:p>
          <a:p>
            <a:pPr marL="0" lvl="0" indent="0" algn="l" rtl="0">
              <a:lnSpc>
                <a:spcPct val="100000"/>
              </a:lnSpc>
              <a:spcBef>
                <a:spcPts val="0"/>
              </a:spcBef>
              <a:spcAft>
                <a:spcPts val="0"/>
              </a:spcAft>
              <a:buSzPts val="1100"/>
              <a:buNone/>
            </a:pPr>
            <a:endParaRPr lang="en-US"/>
          </a:p>
        </p:txBody>
      </p:sp>
    </p:spTree>
    <p:extLst>
      <p:ext uri="{BB962C8B-B14F-4D97-AF65-F5344CB8AC3E}">
        <p14:creationId xmlns:p14="http://schemas.microsoft.com/office/powerpoint/2010/main" val="31634995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B1861C-16E8-4DC1-A9DC-F9D5DBFC0DC8}" type="slidenum">
              <a:rPr lang="en-US" smtClean="0"/>
              <a:t>2</a:t>
            </a:fld>
            <a:endParaRPr lang="en-US"/>
          </a:p>
        </p:txBody>
      </p:sp>
    </p:spTree>
    <p:extLst>
      <p:ext uri="{BB962C8B-B14F-4D97-AF65-F5344CB8AC3E}">
        <p14:creationId xmlns:p14="http://schemas.microsoft.com/office/powerpoint/2010/main" val="27206368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Partner 1 will respond while Partner 2 listens without interrupting. </a:t>
            </a:r>
          </a:p>
          <a:p>
            <a:pPr marL="0" lvl="0" indent="0" algn="l" rtl="0">
              <a:lnSpc>
                <a:spcPct val="100000"/>
              </a:lnSpc>
              <a:spcBef>
                <a:spcPts val="0"/>
              </a:spcBef>
              <a:spcAft>
                <a:spcPts val="0"/>
              </a:spcAft>
              <a:buSzPts val="1100"/>
              <a:buNone/>
            </a:pPr>
            <a:endParaRPr lang="en-US"/>
          </a:p>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sz="1200"/>
              <a:t>Incorporate sentence stems to build oral language development and strengthen discussion skills. </a:t>
            </a:r>
          </a:p>
          <a:p>
            <a:pPr marL="0" lvl="0" indent="0" algn="l" rtl="0">
              <a:lnSpc>
                <a:spcPct val="100000"/>
              </a:lnSpc>
              <a:spcBef>
                <a:spcPts val="0"/>
              </a:spcBef>
              <a:spcAft>
                <a:spcPts val="0"/>
              </a:spcAft>
              <a:buSzPts val="1100"/>
              <a:buNone/>
            </a:pPr>
            <a:endParaRPr lang="en-US"/>
          </a:p>
        </p:txBody>
      </p:sp>
    </p:spTree>
    <p:extLst>
      <p:ext uri="{BB962C8B-B14F-4D97-AF65-F5344CB8AC3E}">
        <p14:creationId xmlns:p14="http://schemas.microsoft.com/office/powerpoint/2010/main" val="23353473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After the first partner has responded to the prompt, the second partner can respond. </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Once they respond to the prompt, the students can engage in further conversation about the prompt by asking more questions and providing additional details. </a:t>
            </a:r>
          </a:p>
          <a:p>
            <a:pPr marL="0" lvl="0" indent="0" algn="l" rtl="0">
              <a:lnSpc>
                <a:spcPct val="100000"/>
              </a:lnSpc>
              <a:spcBef>
                <a:spcPts val="0"/>
              </a:spcBef>
              <a:spcAft>
                <a:spcPts val="0"/>
              </a:spcAft>
              <a:buSzPts val="1100"/>
              <a:buNone/>
            </a:pPr>
            <a:endParaRPr lang="en-US"/>
          </a:p>
        </p:txBody>
      </p:sp>
    </p:spTree>
    <p:extLst>
      <p:ext uri="{BB962C8B-B14F-4D97-AF65-F5344CB8AC3E}">
        <p14:creationId xmlns:p14="http://schemas.microsoft.com/office/powerpoint/2010/main" val="42100353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Ask a few pairs to share what they discussed during this time. Provide feedback by naming one or two things that you noticed students did well. This is an opportunity to recast what students are saying and expand their oral language development. Take the opportunity to share and extend the discussion and vocabulary usage. </a:t>
            </a:r>
          </a:p>
          <a:p>
            <a:endParaRPr lang="en-US"/>
          </a:p>
          <a:p>
            <a:endParaRPr lang="en-US"/>
          </a:p>
        </p:txBody>
      </p:sp>
      <p:sp>
        <p:nvSpPr>
          <p:cNvPr id="4" name="Slide Number Placeholder 3"/>
          <p:cNvSpPr>
            <a:spLocks noGrp="1"/>
          </p:cNvSpPr>
          <p:nvPr>
            <p:ph type="sldNum" sz="quarter" idx="5"/>
          </p:nvPr>
        </p:nvSpPr>
        <p:spPr/>
        <p:txBody>
          <a:bodyPr/>
          <a:lstStyle/>
          <a:p>
            <a:fld id="{8BB1861C-16E8-4DC1-A9DC-F9D5DBFC0DC8}" type="slidenum">
              <a:rPr lang="en-US" smtClean="0"/>
              <a:t>22</a:t>
            </a:fld>
            <a:endParaRPr lang="en-US"/>
          </a:p>
        </p:txBody>
      </p:sp>
    </p:spTree>
    <p:extLst>
      <p:ext uri="{BB962C8B-B14F-4D97-AF65-F5344CB8AC3E}">
        <p14:creationId xmlns:p14="http://schemas.microsoft.com/office/powerpoint/2010/main" val="3738405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r>
              <a:rPr lang="en-US"/>
              <a:t>Here is a checklist to keep in mind when providing or observing oral language instruction. This list is also located in the oral language leader look </a:t>
            </a:r>
            <a:r>
              <a:rPr lang="en-US" err="1"/>
              <a:t>fors</a:t>
            </a:r>
            <a:r>
              <a:rPr lang="en-US"/>
              <a:t> tool. This list can be used to guide grade level meetings to track implementation progress. This list can also be used to support coaching conversations and corrective feedback after administrator walkthroughs. </a:t>
            </a:r>
          </a:p>
        </p:txBody>
      </p:sp>
    </p:spTree>
    <p:extLst>
      <p:ext uri="{BB962C8B-B14F-4D97-AF65-F5344CB8AC3E}">
        <p14:creationId xmlns:p14="http://schemas.microsoft.com/office/powerpoint/2010/main" val="17265891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i="1"/>
          </a:p>
          <a:p>
            <a:pPr marL="0" marR="0" lvl="0" indent="0" algn="l" defTabSz="914400" rtl="0" eaLnBrk="1" fontAlgn="auto" latinLnBrk="0" hangingPunct="1">
              <a:lnSpc>
                <a:spcPct val="100000"/>
              </a:lnSpc>
              <a:spcBef>
                <a:spcPts val="0"/>
              </a:spcBef>
              <a:spcAft>
                <a:spcPts val="0"/>
              </a:spcAft>
              <a:buClrTx/>
              <a:buSzTx/>
              <a:buFontTx/>
              <a:buNone/>
              <a:tabLst/>
              <a:defRPr/>
            </a:pPr>
            <a:r>
              <a:rPr lang="en-US" i="0"/>
              <a:t>In this section, we will model each component of the turn and talk routine and provide support for scaffolding and differentiation.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p>
          <a:p>
            <a:endParaRPr lang="en-US" i="0"/>
          </a:p>
        </p:txBody>
      </p:sp>
      <p:sp>
        <p:nvSpPr>
          <p:cNvPr id="4" name="Slide Number Placeholder 3"/>
          <p:cNvSpPr>
            <a:spLocks noGrp="1"/>
          </p:cNvSpPr>
          <p:nvPr>
            <p:ph type="sldNum" sz="quarter" idx="5"/>
          </p:nvPr>
        </p:nvSpPr>
        <p:spPr/>
        <p:txBody>
          <a:bodyPr/>
          <a:lstStyle/>
          <a:p>
            <a:fld id="{8BB1861C-16E8-4DC1-A9DC-F9D5DBFC0DC8}" type="slidenum">
              <a:rPr lang="en-US" smtClean="0"/>
              <a:t>24</a:t>
            </a:fld>
            <a:endParaRPr lang="en-US"/>
          </a:p>
        </p:txBody>
      </p:sp>
    </p:spTree>
    <p:extLst>
      <p:ext uri="{BB962C8B-B14F-4D97-AF65-F5344CB8AC3E}">
        <p14:creationId xmlns:p14="http://schemas.microsoft.com/office/powerpoint/2010/main" val="3057246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r>
              <a:rPr lang="en-US"/>
              <a:t>Now we will practice together. </a:t>
            </a:r>
          </a:p>
          <a:p>
            <a:endParaRPr lang="en-US"/>
          </a:p>
          <a:p>
            <a:endParaRPr lang="en-US"/>
          </a:p>
          <a:p>
            <a:r>
              <a:rPr lang="en-US"/>
              <a:t>We have been learning about ___________________. We know that it means _____________________. </a:t>
            </a:r>
          </a:p>
          <a:p>
            <a:r>
              <a:rPr lang="en-US"/>
              <a:t>Now let’s think of examples ______________ in your life. Turn to your partner and answer this question: What is one example of _______________? </a:t>
            </a:r>
          </a:p>
          <a:p>
            <a:endParaRPr lang="en-US"/>
          </a:p>
        </p:txBody>
      </p:sp>
    </p:spTree>
    <p:extLst>
      <p:ext uri="{BB962C8B-B14F-4D97-AF65-F5344CB8AC3E}">
        <p14:creationId xmlns:p14="http://schemas.microsoft.com/office/powerpoint/2010/main" val="39184614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r>
              <a:rPr lang="en-US"/>
              <a:t>Restate the procedure after providing the prompt. </a:t>
            </a:r>
          </a:p>
          <a:p>
            <a:r>
              <a:rPr lang="en-US"/>
              <a:t>“Partner 1, you will respond first. Then, Partner 2, you can answer”. </a:t>
            </a:r>
          </a:p>
          <a:p>
            <a:pPr rtl="0">
              <a:spcBef>
                <a:spcPts val="0"/>
              </a:spcBef>
              <a:spcAft>
                <a:spcPts val="0"/>
              </a:spcAft>
            </a:pPr>
            <a:endParaRPr lang="en-US"/>
          </a:p>
          <a:p>
            <a:pPr rtl="0">
              <a:spcBef>
                <a:spcPts val="0"/>
              </a:spcBef>
              <a:spcAft>
                <a:spcPts val="0"/>
              </a:spcAft>
            </a:pPr>
            <a:r>
              <a:rPr lang="en-US"/>
              <a:t>Provide sentence stem again to scaffold. </a:t>
            </a:r>
          </a:p>
          <a:p>
            <a:pPr rtl="0">
              <a:spcBef>
                <a:spcPts val="0"/>
              </a:spcBef>
              <a:spcAft>
                <a:spcPts val="0"/>
              </a:spcAft>
            </a:pPr>
            <a:endParaRPr lang="en-US"/>
          </a:p>
          <a:p>
            <a:pPr rtl="0">
              <a:spcBef>
                <a:spcPts val="0"/>
              </a:spcBef>
              <a:spcAft>
                <a:spcPts val="0"/>
              </a:spcAft>
            </a:pPr>
            <a:r>
              <a:rPr lang="en-US"/>
              <a:t>Once both students have a chance to respond to the prompt, students can take additional time to ask clarifying questions or extend the conversation about the topics presented. </a:t>
            </a:r>
          </a:p>
        </p:txBody>
      </p:sp>
    </p:spTree>
    <p:extLst>
      <p:ext uri="{BB962C8B-B14F-4D97-AF65-F5344CB8AC3E}">
        <p14:creationId xmlns:p14="http://schemas.microsoft.com/office/powerpoint/2010/main" val="9474616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rtl="0">
              <a:spcBef>
                <a:spcPts val="0"/>
              </a:spcBef>
              <a:spcAft>
                <a:spcPts val="0"/>
              </a:spcAft>
            </a:pPr>
            <a:r>
              <a:rPr lang="en-US"/>
              <a:t>Ask a few pairs to share what they discussed. I liked several things about your discussions. Name one or two things that you noticed students did well.</a:t>
            </a:r>
          </a:p>
          <a:p>
            <a:pPr rtl="0">
              <a:spcBef>
                <a:spcPts val="0"/>
              </a:spcBef>
              <a:spcAft>
                <a:spcPts val="0"/>
              </a:spcAft>
            </a:pPr>
            <a:endParaRPr lang="en-US"/>
          </a:p>
          <a:p>
            <a:pPr rtl="0">
              <a:spcBef>
                <a:spcPts val="0"/>
              </a:spcBef>
              <a:spcAft>
                <a:spcPts val="0"/>
              </a:spcAft>
            </a:pPr>
            <a:r>
              <a:rPr lang="en-US"/>
              <a:t>Extend the learning by expanding understanding of what was shared and providing modeling of new vocabulary. </a:t>
            </a:r>
          </a:p>
        </p:txBody>
      </p:sp>
    </p:spTree>
    <p:extLst>
      <p:ext uri="{BB962C8B-B14F-4D97-AF65-F5344CB8AC3E}">
        <p14:creationId xmlns:p14="http://schemas.microsoft.com/office/powerpoint/2010/main" val="16916148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turn and talk routine contains a variety of scaffolds that naturally support all learners. When providing differentiation for your students, consider how the inclusion or exclusion of specific scaffolds may impact learners.</a:t>
            </a:r>
          </a:p>
          <a:p>
            <a:endParaRPr lang="en-US"/>
          </a:p>
          <a:p>
            <a:r>
              <a:rPr lang="en-US"/>
              <a:t>Scaffolding and differentiation can include:</a:t>
            </a:r>
          </a:p>
          <a:p>
            <a:endParaRPr lang="en-US"/>
          </a:p>
          <a:p>
            <a:pPr marL="171450" indent="-171450">
              <a:buFont typeface="Arial" panose="020B0604020202020204" pitchFamily="34" charset="0"/>
              <a:buChar char="•"/>
            </a:pPr>
            <a:r>
              <a:rPr lang="en-US"/>
              <a:t>Visual supports</a:t>
            </a:r>
          </a:p>
          <a:p>
            <a:pPr marL="171450" indent="-171450">
              <a:buFont typeface="Arial" panose="020B0604020202020204" pitchFamily="34" charset="0"/>
              <a:buChar char="•"/>
            </a:pPr>
            <a:r>
              <a:rPr lang="en-US"/>
              <a:t>Prepare in advance and provide sentence stems </a:t>
            </a:r>
          </a:p>
          <a:p>
            <a:pPr marL="171450" indent="-171450">
              <a:buFont typeface="Arial" panose="020B0604020202020204" pitchFamily="34" charset="0"/>
              <a:buChar char="•"/>
            </a:pPr>
            <a:r>
              <a:rPr lang="en-US"/>
              <a:t>Add on to sentence stems to extend conversations (ex: What is your favorite color and what is something that is that color?)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Provide closed questions for more simple responses when introducing this routine</a:t>
            </a:r>
            <a:r>
              <a:rPr lang="en-US" sz="1200"/>
              <a:t>, then encouraging open questions and elaboration as students progress</a:t>
            </a:r>
            <a:endParaRPr lang="en-US"/>
          </a:p>
          <a:p>
            <a:pPr marL="171450" indent="-171450">
              <a:buFont typeface="Arial" panose="020B0604020202020204" pitchFamily="34" charset="0"/>
              <a:buChar char="•"/>
            </a:pPr>
            <a:r>
              <a:rPr lang="en-US"/>
              <a:t>Model additional procedures to support active listening and turn-taking </a:t>
            </a:r>
          </a:p>
          <a:p>
            <a:pPr marL="171450" indent="-171450">
              <a:buFont typeface="Arial" panose="020B0604020202020204" pitchFamily="34" charset="0"/>
              <a:buChar char="•"/>
            </a:pPr>
            <a:endParaRPr lang="en-US"/>
          </a:p>
          <a:p>
            <a:pPr marL="457200" lvl="1" indent="0">
              <a:buFont typeface="Arial" panose="020B0604020202020204" pitchFamily="34" charset="0"/>
              <a:buNone/>
            </a:pPr>
            <a:endParaRPr lang="en-US"/>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8BB1861C-16E8-4DC1-A9DC-F9D5DBFC0DC8}" type="slidenum">
              <a:rPr lang="en-US" smtClean="0"/>
              <a:t>28</a:t>
            </a:fld>
            <a:endParaRPr lang="en-US"/>
          </a:p>
        </p:txBody>
      </p:sp>
    </p:spTree>
    <p:extLst>
      <p:ext uri="{BB962C8B-B14F-4D97-AF65-F5344CB8AC3E}">
        <p14:creationId xmlns:p14="http://schemas.microsoft.com/office/powerpoint/2010/main" val="3510802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a:t>In this section, we will provide time for you to plan and practice the turn and talk routine. </a:t>
            </a:r>
          </a:p>
          <a:p>
            <a:endParaRPr lang="en-US" i="0"/>
          </a:p>
        </p:txBody>
      </p:sp>
      <p:sp>
        <p:nvSpPr>
          <p:cNvPr id="4" name="Slide Number Placeholder 3"/>
          <p:cNvSpPr>
            <a:spLocks noGrp="1"/>
          </p:cNvSpPr>
          <p:nvPr>
            <p:ph type="sldNum" sz="quarter" idx="5"/>
          </p:nvPr>
        </p:nvSpPr>
        <p:spPr/>
        <p:txBody>
          <a:bodyPr/>
          <a:lstStyle/>
          <a:p>
            <a:fld id="{8BB1861C-16E8-4DC1-A9DC-F9D5DBFC0DC8}" type="slidenum">
              <a:rPr lang="en-US" smtClean="0"/>
              <a:t>29</a:t>
            </a:fld>
            <a:endParaRPr lang="en-US"/>
          </a:p>
        </p:txBody>
      </p:sp>
    </p:spTree>
    <p:extLst>
      <p:ext uri="{BB962C8B-B14F-4D97-AF65-F5344CB8AC3E}">
        <p14:creationId xmlns:p14="http://schemas.microsoft.com/office/powerpoint/2010/main" val="25013892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a:t>This lab session is designed to provide teachers and administrators with foundational knowledge in implementing a turn and talk routine to support oral language development. This session is designed as a turnkey presentation that a teacher leader or administrator can present to staff and then follow up with the implementation progress in subsequent observations and meetings. </a:t>
            </a:r>
          </a:p>
          <a:p>
            <a:endParaRPr lang="en-US" i="0"/>
          </a:p>
        </p:txBody>
      </p:sp>
      <p:sp>
        <p:nvSpPr>
          <p:cNvPr id="4" name="Slide Number Placeholder 3"/>
          <p:cNvSpPr>
            <a:spLocks noGrp="1"/>
          </p:cNvSpPr>
          <p:nvPr>
            <p:ph type="sldNum" sz="quarter" idx="5"/>
          </p:nvPr>
        </p:nvSpPr>
        <p:spPr/>
        <p:txBody>
          <a:bodyPr/>
          <a:lstStyle/>
          <a:p>
            <a:fld id="{8BB1861C-16E8-4DC1-A9DC-F9D5DBFC0DC8}" type="slidenum">
              <a:rPr lang="en-US" smtClean="0"/>
              <a:t>3</a:t>
            </a:fld>
            <a:endParaRPr lang="en-US"/>
          </a:p>
        </p:txBody>
      </p:sp>
    </p:spTree>
    <p:extLst>
      <p:ext uri="{BB962C8B-B14F-4D97-AF65-F5344CB8AC3E}">
        <p14:creationId xmlns:p14="http://schemas.microsoft.com/office/powerpoint/2010/main" val="22288518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Facilitator Notes: </a:t>
            </a:r>
          </a:p>
          <a:p>
            <a:pPr marL="0" lvl="0" indent="0" algn="l" rtl="0">
              <a:lnSpc>
                <a:spcPct val="100000"/>
              </a:lnSpc>
              <a:spcBef>
                <a:spcPts val="0"/>
              </a:spcBef>
              <a:spcAft>
                <a:spcPts val="0"/>
              </a:spcAft>
              <a:buSzPts val="1100"/>
              <a:buNone/>
            </a:pPr>
            <a:r>
              <a:rPr lang="en-US"/>
              <a:t>This is your opportunity to facilitate the practice with your participants.</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Depending on whether you are presenting this session in person or virtually, it is important to provide time to practice. </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During this time, participants can create or adjust their current lesson plans to ensure that they are teaching oral language appropriately with their existing curriculum materials. </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The time can also be used to practice the turn and talk routine with colleagues. </a:t>
            </a:r>
          </a:p>
          <a:p>
            <a:pPr marL="0" lvl="0" indent="0" algn="l" rtl="0">
              <a:lnSpc>
                <a:spcPct val="100000"/>
              </a:lnSpc>
              <a:spcBef>
                <a:spcPts val="0"/>
              </a:spcBef>
              <a:spcAft>
                <a:spcPts val="0"/>
              </a:spcAft>
              <a:buSzPts val="1100"/>
              <a:buNone/>
            </a:pPr>
            <a:endParaRPr lang="en-US"/>
          </a:p>
        </p:txBody>
      </p:sp>
    </p:spTree>
    <p:extLst>
      <p:ext uri="{BB962C8B-B14F-4D97-AF65-F5344CB8AC3E}">
        <p14:creationId xmlns:p14="http://schemas.microsoft.com/office/powerpoint/2010/main" val="18509541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r>
              <a:rPr lang="en-US" sz="1200"/>
              <a:t>Let’s take a few minutes to discuss how you will implement this routine in your classroom.</a:t>
            </a:r>
          </a:p>
          <a:p>
            <a:endParaRPr lang="en-US" sz="1200"/>
          </a:p>
          <a:p>
            <a:r>
              <a:rPr lang="en-US" sz="1200"/>
              <a:t>Consider: </a:t>
            </a:r>
          </a:p>
          <a:p>
            <a:pPr marL="342900" indent="-342900">
              <a:buFont typeface="Arial" panose="020B0604020202020204" pitchFamily="34" charset="0"/>
              <a:buChar char="•"/>
            </a:pPr>
            <a:r>
              <a:rPr lang="en-US" sz="1200"/>
              <a:t>Existing oral language and vocabulary routines </a:t>
            </a:r>
          </a:p>
          <a:p>
            <a:pPr marL="342900" indent="-342900">
              <a:buFont typeface="Arial" panose="020B0604020202020204" pitchFamily="34" charset="0"/>
              <a:buChar char="•"/>
            </a:pPr>
            <a:r>
              <a:rPr lang="en-US" sz="1200"/>
              <a:t>Cross-curricular application</a:t>
            </a:r>
          </a:p>
          <a:p>
            <a:pPr marL="342900" indent="-342900">
              <a:buFont typeface="Arial" panose="020B0604020202020204" pitchFamily="34" charset="0"/>
              <a:buChar char="•"/>
            </a:pPr>
            <a:r>
              <a:rPr lang="en-US" sz="1200"/>
              <a:t>Corrective feedback</a:t>
            </a:r>
          </a:p>
          <a:p>
            <a:pPr marL="342900" indent="-342900">
              <a:buFont typeface="Arial" panose="020B0604020202020204" pitchFamily="34" charset="0"/>
              <a:buChar char="•"/>
            </a:pPr>
            <a:r>
              <a:rPr lang="en-US" sz="1200"/>
              <a:t>Opportunities for review</a:t>
            </a:r>
          </a:p>
          <a:p>
            <a:pPr marL="342900" indent="-342900">
              <a:buFont typeface="Arial" panose="020B0604020202020204" pitchFamily="34" charset="0"/>
              <a:buChar char="•"/>
            </a:pPr>
            <a:r>
              <a:rPr lang="en-US" sz="1200"/>
              <a:t>Extensions and connection</a:t>
            </a:r>
            <a:endParaRPr lang="en-US" sz="1400"/>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Facilitator Notes: </a:t>
            </a:r>
          </a:p>
          <a:p>
            <a:pPr marL="0" lvl="0" indent="0" algn="l" rtl="0">
              <a:lnSpc>
                <a:spcPct val="100000"/>
              </a:lnSpc>
              <a:spcBef>
                <a:spcPts val="0"/>
              </a:spcBef>
              <a:spcAft>
                <a:spcPts val="0"/>
              </a:spcAft>
              <a:buSzPts val="1100"/>
              <a:buNone/>
            </a:pPr>
            <a:r>
              <a:rPr lang="en-US"/>
              <a:t>This is the time to review expectations and discuss any roadblocks or plans for implementation. As a READ lead or administrator, you will want to tailor this discussion to include what is expected during walkthroughs and on lesson plans. </a:t>
            </a:r>
          </a:p>
        </p:txBody>
      </p:sp>
    </p:spTree>
    <p:extLst>
      <p:ext uri="{BB962C8B-B14F-4D97-AF65-F5344CB8AC3E}">
        <p14:creationId xmlns:p14="http://schemas.microsoft.com/office/powerpoint/2010/main" val="41310549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r>
              <a:rPr lang="en-US" sz="1200">
                <a:solidFill>
                  <a:schemeClr val="tx1"/>
                </a:solidFill>
              </a:rPr>
              <a:t>After practicing this routine, what questions do you still have? </a:t>
            </a:r>
          </a:p>
          <a:p>
            <a:pPr marL="0" lvl="0" indent="0" algn="l" rtl="0">
              <a:lnSpc>
                <a:spcPct val="100000"/>
              </a:lnSpc>
              <a:spcBef>
                <a:spcPts val="0"/>
              </a:spcBef>
              <a:spcAft>
                <a:spcPts val="0"/>
              </a:spcAft>
              <a:buSzPts val="1100"/>
              <a:buNone/>
            </a:pPr>
            <a:endParaRPr lang="en-US"/>
          </a:p>
        </p:txBody>
      </p:sp>
    </p:spTree>
    <p:extLst>
      <p:ext uri="{BB962C8B-B14F-4D97-AF65-F5344CB8AC3E}">
        <p14:creationId xmlns:p14="http://schemas.microsoft.com/office/powerpoint/2010/main" val="17815174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a:t>Now, let’s discuss next steps for implementation. </a:t>
            </a:r>
          </a:p>
          <a:p>
            <a:endParaRPr lang="en-US" i="0"/>
          </a:p>
        </p:txBody>
      </p:sp>
      <p:sp>
        <p:nvSpPr>
          <p:cNvPr id="4" name="Slide Number Placeholder 3"/>
          <p:cNvSpPr>
            <a:spLocks noGrp="1"/>
          </p:cNvSpPr>
          <p:nvPr>
            <p:ph type="sldNum" sz="quarter" idx="5"/>
          </p:nvPr>
        </p:nvSpPr>
        <p:spPr/>
        <p:txBody>
          <a:bodyPr/>
          <a:lstStyle/>
          <a:p>
            <a:fld id="{8BB1861C-16E8-4DC1-A9DC-F9D5DBFC0DC8}" type="slidenum">
              <a:rPr lang="en-US" smtClean="0"/>
              <a:t>33</a:t>
            </a:fld>
            <a:endParaRPr lang="en-US"/>
          </a:p>
        </p:txBody>
      </p:sp>
    </p:spTree>
    <p:extLst>
      <p:ext uri="{BB962C8B-B14F-4D97-AF65-F5344CB8AC3E}">
        <p14:creationId xmlns:p14="http://schemas.microsoft.com/office/powerpoint/2010/main" val="13625266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spcBef>
                <a:spcPts val="1000"/>
              </a:spcBef>
              <a:spcAft>
                <a:spcPts val="0"/>
              </a:spcAft>
            </a:pPr>
            <a:r>
              <a:rPr lang="en-US" sz="2400" b="0" i="0" u="none" strike="noStrike">
                <a:solidFill>
                  <a:srgbClr val="000000"/>
                </a:solidFill>
                <a:effectLst/>
              </a:rPr>
              <a:t>Take a minute and think about all that you learned during this session.</a:t>
            </a:r>
          </a:p>
          <a:p>
            <a:pPr rtl="0" fontAlgn="base">
              <a:spcBef>
                <a:spcPts val="1000"/>
              </a:spcBef>
              <a:spcAft>
                <a:spcPts val="0"/>
              </a:spcAft>
            </a:pPr>
            <a:endParaRPr lang="en-US" sz="2400" b="0" i="0" u="none" strike="noStrike">
              <a:solidFill>
                <a:srgbClr val="000000"/>
              </a:solidFill>
              <a:effectLst/>
            </a:endParaRPr>
          </a:p>
          <a:p>
            <a:pPr rtl="0" fontAlgn="base">
              <a:spcBef>
                <a:spcPts val="1000"/>
              </a:spcBef>
              <a:spcAft>
                <a:spcPts val="0"/>
              </a:spcAft>
            </a:pPr>
            <a:r>
              <a:rPr lang="en-US" sz="2400" b="0" i="0" u="none" strike="noStrike">
                <a:solidFill>
                  <a:srgbClr val="000000"/>
                </a:solidFill>
                <a:effectLst/>
              </a:rPr>
              <a:t>Write down what you plan to do with the information you learned today during this session and how it will impact your students learning.</a:t>
            </a:r>
          </a:p>
          <a:p>
            <a:pPr rtl="0" fontAlgn="base">
              <a:spcBef>
                <a:spcPts val="1000"/>
              </a:spcBef>
              <a:spcAft>
                <a:spcPts val="0"/>
              </a:spcAft>
            </a:pPr>
            <a:endParaRPr lang="en-US" sz="2400" b="0" i="0" u="none" strike="noStrike">
              <a:solidFill>
                <a:srgbClr val="000000"/>
              </a:solidFill>
              <a:effectLst/>
            </a:endParaRPr>
          </a:p>
          <a:p>
            <a:pPr marL="742950" lvl="1" indent="-285750" rtl="0" fontAlgn="base">
              <a:spcBef>
                <a:spcPts val="1000"/>
              </a:spcBef>
              <a:spcAft>
                <a:spcPts val="0"/>
              </a:spcAft>
              <a:buFont typeface="+mj-lt"/>
              <a:buAutoNum type="arabicPeriod"/>
            </a:pPr>
            <a:r>
              <a:rPr lang="en-US" sz="2000" b="0" i="0" u="none" strike="noStrike">
                <a:solidFill>
                  <a:srgbClr val="000000"/>
                </a:solidFill>
                <a:effectLst/>
              </a:rPr>
              <a:t>How will you include this turn and talk routine in your daily lessons?  </a:t>
            </a:r>
          </a:p>
          <a:p>
            <a:pPr marL="742950" lvl="1" indent="-285750" rtl="0" fontAlgn="base">
              <a:spcBef>
                <a:spcPts val="1000"/>
              </a:spcBef>
              <a:spcAft>
                <a:spcPts val="1000"/>
              </a:spcAft>
              <a:buFont typeface="+mj-lt"/>
              <a:buAutoNum type="arabicPeriod"/>
            </a:pPr>
            <a:r>
              <a:rPr lang="en-US" sz="2000" b="0" i="0" u="none" strike="noStrike">
                <a:solidFill>
                  <a:srgbClr val="000000"/>
                </a:solidFill>
                <a:effectLst/>
              </a:rPr>
              <a:t>What will this look like when an administrator does a walkthrough? </a:t>
            </a:r>
          </a:p>
          <a:p>
            <a:endParaRPr lang="en-US"/>
          </a:p>
        </p:txBody>
      </p:sp>
      <p:sp>
        <p:nvSpPr>
          <p:cNvPr id="4" name="Slide Number Placeholder 3"/>
          <p:cNvSpPr>
            <a:spLocks noGrp="1"/>
          </p:cNvSpPr>
          <p:nvPr>
            <p:ph type="sldNum" sz="quarter" idx="5"/>
          </p:nvPr>
        </p:nvSpPr>
        <p:spPr/>
        <p:txBody>
          <a:bodyPr/>
          <a:lstStyle/>
          <a:p>
            <a:fld id="{8BB1861C-16E8-4DC1-A9DC-F9D5DBFC0DC8}" type="slidenum">
              <a:rPr lang="en-US" smtClean="0"/>
              <a:t>34</a:t>
            </a:fld>
            <a:endParaRPr lang="en-US"/>
          </a:p>
        </p:txBody>
      </p:sp>
    </p:spTree>
    <p:extLst>
      <p:ext uri="{BB962C8B-B14F-4D97-AF65-F5344CB8AC3E}">
        <p14:creationId xmlns:p14="http://schemas.microsoft.com/office/powerpoint/2010/main" val="16238986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86d80a4c9c_0_7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0" name="Google Shape;650;g86d80a4c9c_0_76:notes"/>
          <p:cNvSpPr txBox="1">
            <a:spLocks noGrp="1"/>
          </p:cNvSpPr>
          <p:nvPr>
            <p:ph type="body" idx="1"/>
          </p:nvPr>
        </p:nvSpPr>
        <p:spPr>
          <a:xfrm>
            <a:off x="731520" y="4620578"/>
            <a:ext cx="5852160" cy="3780630"/>
          </a:xfrm>
          <a:prstGeom prst="rect">
            <a:avLst/>
          </a:prstGeom>
        </p:spPr>
        <p:txBody>
          <a:bodyPr spcFirstLastPara="1" wrap="square" lIns="96645" tIns="48309" rIns="96645" bIns="48309" anchor="t" anchorCtr="0">
            <a:noAutofit/>
          </a:bodyPr>
          <a:lstStyle/>
          <a:p>
            <a:pPr marL="0" indent="0"/>
            <a:r>
              <a:rPr lang="en-US"/>
              <a:t>Remember, lasting positive change happens when we have carefully planned for all of the components.</a:t>
            </a:r>
          </a:p>
          <a:p>
            <a:pPr marL="0" indent="0"/>
            <a:endParaRPr lang="en-US"/>
          </a:p>
          <a:p>
            <a:pPr marL="0" indent="0"/>
            <a:r>
              <a:rPr lang="en-US"/>
              <a:t>Planning, practicing, and implementing high quality explicit oral language instruction provides a vision for what instruction should look like, gives both teachers and students the skills for success, and informs a plan of action in the classroom, but all pieces are necessary to ensure success.</a:t>
            </a:r>
          </a:p>
          <a:p>
            <a:pPr marL="0" indent="0"/>
            <a:endParaRPr lang="en-US"/>
          </a:p>
          <a:p>
            <a:pPr marL="0" indent="0"/>
            <a:r>
              <a:rPr lang="en-US"/>
              <a:t>As a staff, consider:</a:t>
            </a:r>
          </a:p>
          <a:p>
            <a:pPr marL="0" indent="0"/>
            <a:endParaRPr lang="en-US"/>
          </a:p>
          <a:p>
            <a:pPr marL="0" indent="0"/>
            <a:r>
              <a:rPr lang="en-US"/>
              <a:t>What components of the change model are in place in your school/district that support improving oral language instruction? </a:t>
            </a:r>
          </a:p>
          <a:p>
            <a:pPr marL="0" indent="0"/>
            <a:r>
              <a:rPr lang="en-US"/>
              <a:t>What could be improved upon to ensure success?</a:t>
            </a:r>
          </a:p>
          <a:p>
            <a:pPr marL="0" indent="0"/>
            <a:endParaRPr lang="en-US"/>
          </a:p>
        </p:txBody>
      </p:sp>
      <p:sp>
        <p:nvSpPr>
          <p:cNvPr id="651" name="Google Shape;651;g86d80a4c9c_0_76:notes"/>
          <p:cNvSpPr txBox="1">
            <a:spLocks noGrp="1"/>
          </p:cNvSpPr>
          <p:nvPr>
            <p:ph type="sldNum" idx="12"/>
          </p:nvPr>
        </p:nvSpPr>
        <p:spPr>
          <a:xfrm>
            <a:off x="4143587" y="9119474"/>
            <a:ext cx="3169920" cy="481635"/>
          </a:xfrm>
          <a:prstGeom prst="rect">
            <a:avLst/>
          </a:prstGeom>
        </p:spPr>
        <p:txBody>
          <a:bodyPr spcFirstLastPara="1" wrap="square" lIns="96645" tIns="48309" rIns="96645" bIns="48309" anchor="b" anchorCtr="0">
            <a:noAutofit/>
          </a:bodyPr>
          <a:lstStyle/>
          <a:p>
            <a:pPr algn="r"/>
            <a:fld id="{00000000-1234-1234-1234-123412341234}" type="slidenum">
              <a:rPr lang="en-US"/>
              <a:pPr algn="r"/>
              <a:t>35</a:t>
            </a:fld>
            <a:endParaRPr/>
          </a:p>
        </p:txBody>
      </p:sp>
    </p:spTree>
    <p:extLst>
      <p:ext uri="{BB962C8B-B14F-4D97-AF65-F5344CB8AC3E}">
        <p14:creationId xmlns:p14="http://schemas.microsoft.com/office/powerpoint/2010/main" val="18529996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a:p>
        </p:txBody>
      </p:sp>
      <p:sp>
        <p:nvSpPr>
          <p:cNvPr id="4" name="Slide Number Placeholder 3"/>
          <p:cNvSpPr>
            <a:spLocks noGrp="1"/>
          </p:cNvSpPr>
          <p:nvPr>
            <p:ph type="sldNum" sz="quarter" idx="5"/>
          </p:nvPr>
        </p:nvSpPr>
        <p:spPr/>
        <p:txBody>
          <a:bodyPr/>
          <a:lstStyle/>
          <a:p>
            <a:fld id="{8BB1861C-16E8-4DC1-A9DC-F9D5DBFC0DC8}" type="slidenum">
              <a:rPr lang="en-US" smtClean="0"/>
              <a:t>36</a:t>
            </a:fld>
            <a:endParaRPr lang="en-US"/>
          </a:p>
        </p:txBody>
      </p:sp>
    </p:spTree>
    <p:extLst>
      <p:ext uri="{BB962C8B-B14F-4D97-AF65-F5344CB8AC3E}">
        <p14:creationId xmlns:p14="http://schemas.microsoft.com/office/powerpoint/2010/main" val="36145195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86d80a4c9c_0_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0" name="Google Shape;650;g86d80a4c9c_0_7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en-US" b="0" i="0">
              <a:solidFill>
                <a:srgbClr val="414042"/>
              </a:solidFill>
              <a:effectLst/>
              <a:latin typeface="Work Sans"/>
            </a:endParaRPr>
          </a:p>
        </p:txBody>
      </p:sp>
      <p:sp>
        <p:nvSpPr>
          <p:cNvPr id="651" name="Google Shape;651;g86d80a4c9c_0_7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37</a:t>
            </a:fld>
            <a:endParaRPr/>
          </a:p>
        </p:txBody>
      </p:sp>
    </p:spTree>
    <p:extLst>
      <p:ext uri="{BB962C8B-B14F-4D97-AF65-F5344CB8AC3E}">
        <p14:creationId xmlns:p14="http://schemas.microsoft.com/office/powerpoint/2010/main" val="9418605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86d80a4c9c_0_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0" name="Google Shape;650;g86d80a4c9c_0_7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en-US" b="0" i="0">
              <a:solidFill>
                <a:srgbClr val="414042"/>
              </a:solidFill>
              <a:effectLst/>
              <a:latin typeface="Work Sans"/>
            </a:endParaRPr>
          </a:p>
        </p:txBody>
      </p:sp>
      <p:sp>
        <p:nvSpPr>
          <p:cNvPr id="651" name="Google Shape;651;g86d80a4c9c_0_7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38</a:t>
            </a:fld>
            <a:endParaRPr/>
          </a:p>
        </p:txBody>
      </p:sp>
    </p:spTree>
    <p:extLst>
      <p:ext uri="{BB962C8B-B14F-4D97-AF65-F5344CB8AC3E}">
        <p14:creationId xmlns:p14="http://schemas.microsoft.com/office/powerpoint/2010/main" val="1810644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During this session, participants will </a:t>
            </a:r>
          </a:p>
          <a:p>
            <a:endParaRPr lang="en-US"/>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Understand the foundational knowledge for high-impact oral language instruction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Engage in academic discourse on evidence-based instructional considerations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Incorporate a turn and talk routine through modeling and practice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Determine personalized next steps for implementation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endParaRPr lang="en-US"/>
          </a:p>
        </p:txBody>
      </p:sp>
      <p:sp>
        <p:nvSpPr>
          <p:cNvPr id="4" name="Slide Number Placeholder 3"/>
          <p:cNvSpPr>
            <a:spLocks noGrp="1"/>
          </p:cNvSpPr>
          <p:nvPr>
            <p:ph type="sldNum" sz="quarter" idx="5"/>
          </p:nvPr>
        </p:nvSpPr>
        <p:spPr/>
        <p:txBody>
          <a:bodyPr/>
          <a:lstStyle/>
          <a:p>
            <a:fld id="{8BB1861C-16E8-4DC1-A9DC-F9D5DBFC0DC8}" type="slidenum">
              <a:rPr lang="en-US" smtClean="0"/>
              <a:t>4</a:t>
            </a:fld>
            <a:endParaRPr lang="en-US"/>
          </a:p>
        </p:txBody>
      </p:sp>
    </p:spTree>
    <p:extLst>
      <p:ext uri="{BB962C8B-B14F-4D97-AF65-F5344CB8AC3E}">
        <p14:creationId xmlns:p14="http://schemas.microsoft.com/office/powerpoint/2010/main" val="7443045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1200"/>
              </a:spcBef>
              <a:spcAft>
                <a:spcPts val="1200"/>
              </a:spcAft>
            </a:pPr>
            <a:endParaRPr lang="en-US" sz="1200" b="1" i="0" u="none" strike="noStrike">
              <a:solidFill>
                <a:srgbClr val="000000"/>
              </a:solidFill>
              <a:effectLst/>
              <a:latin typeface="Calibri" panose="020F0502020204030204" pitchFamily="34" charset="0"/>
            </a:endParaRPr>
          </a:p>
          <a:p>
            <a:pPr rtl="0">
              <a:spcBef>
                <a:spcPts val="1200"/>
              </a:spcBef>
              <a:spcAft>
                <a:spcPts val="1200"/>
              </a:spcAft>
            </a:pPr>
            <a:r>
              <a:rPr lang="en-US" sz="1200" b="1" i="0" u="none" strike="noStrike">
                <a:solidFill>
                  <a:srgbClr val="000000"/>
                </a:solidFill>
                <a:effectLst/>
                <a:latin typeface="Calibri" panose="020F0502020204030204" pitchFamily="34" charset="0"/>
              </a:rPr>
              <a:t>References</a:t>
            </a:r>
            <a:endParaRPr lang="en-US" sz="1200" b="0">
              <a:effectLst/>
            </a:endParaRPr>
          </a:p>
          <a:p>
            <a:pPr rtl="0">
              <a:spcBef>
                <a:spcPts val="0"/>
              </a:spcBef>
              <a:spcAft>
                <a:spcPts val="0"/>
              </a:spcAft>
            </a:pPr>
            <a:r>
              <a:rPr lang="en-US" sz="1200" b="0" i="0" u="none" strike="noStrike">
                <a:solidFill>
                  <a:srgbClr val="000000"/>
                </a:solidFill>
                <a:effectLst/>
                <a:latin typeface="Calibri" panose="020F0502020204030204" pitchFamily="34" charset="0"/>
              </a:rPr>
              <a:t>Birsh, J. R. &amp; Carreker, S. (2018).  </a:t>
            </a:r>
            <a:r>
              <a:rPr lang="en-US" sz="1200" b="0" i="1" u="none" strike="noStrike">
                <a:solidFill>
                  <a:srgbClr val="000000"/>
                </a:solidFill>
                <a:effectLst/>
                <a:latin typeface="Calibri" panose="020F0502020204030204" pitchFamily="34" charset="0"/>
              </a:rPr>
              <a:t>Multisensory teaching of basic language skills </a:t>
            </a:r>
            <a:r>
              <a:rPr lang="en-US" sz="1200" b="0" i="0" u="none" strike="noStrike">
                <a:solidFill>
                  <a:srgbClr val="000000"/>
                </a:solidFill>
                <a:effectLst/>
                <a:latin typeface="Calibri" panose="020F0502020204030204" pitchFamily="34" charset="0"/>
              </a:rPr>
              <a:t>(4</a:t>
            </a:r>
            <a:r>
              <a:rPr lang="en-US" sz="1200" b="0" i="0" u="none" strike="noStrike" baseline="30000">
                <a:solidFill>
                  <a:srgbClr val="000000"/>
                </a:solidFill>
                <a:effectLst/>
                <a:latin typeface="Calibri" panose="020F0502020204030204" pitchFamily="34" charset="0"/>
              </a:rPr>
              <a:t>th</a:t>
            </a:r>
            <a:r>
              <a:rPr lang="en-US" sz="1200" b="0" i="0" u="none" strike="noStrike">
                <a:solidFill>
                  <a:srgbClr val="000000"/>
                </a:solidFill>
                <a:effectLst/>
                <a:latin typeface="Calibri" panose="020F0502020204030204" pitchFamily="34" charset="0"/>
              </a:rPr>
              <a:t> ed.). Baltimore, MD:  Brookes Publishing Co.  </a:t>
            </a:r>
            <a:endParaRPr lang="en-US" sz="1200" b="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rPr>
              <a:t>Cleave, P. L., Becker, S. D., Curran, M. K., Van Horne, A. J., &amp; Fey, M. E. (2015). The efficacy of recasts in Language intervention: A systematic review and meta-analysis. </a:t>
            </a:r>
            <a:r>
              <a:rPr lang="en-US" sz="1200" i="1">
                <a:effectLst/>
              </a:rPr>
              <a:t>American Journal of Speech-Language Pathology</a:t>
            </a:r>
            <a:r>
              <a:rPr lang="en-US" sz="1200">
                <a:effectLst/>
              </a:rPr>
              <a:t>, </a:t>
            </a:r>
            <a:r>
              <a:rPr lang="en-US" sz="1200" i="1">
                <a:effectLst/>
              </a:rPr>
              <a:t>24</a:t>
            </a:r>
            <a:r>
              <a:rPr lang="en-US" sz="1200">
                <a:effectLst/>
              </a:rPr>
              <a:t>(2), 237–255. https://doi.org/10.1044/2015_ajslp-14-0105 </a:t>
            </a:r>
            <a:br>
              <a:rPr lang="en-US" sz="1200" b="0">
                <a:effectLst/>
              </a:rPr>
            </a:br>
            <a:endParaRPr lang="en-US" sz="1200" b="0">
              <a:effectLst/>
            </a:endParaRPr>
          </a:p>
          <a:p>
            <a:pPr rtl="0">
              <a:spcBef>
                <a:spcPts val="0"/>
              </a:spcBef>
              <a:spcAft>
                <a:spcPts val="0"/>
              </a:spcAft>
            </a:pPr>
            <a:r>
              <a:rPr lang="en-US" sz="1200" b="0" i="0" u="none" strike="noStrike">
                <a:solidFill>
                  <a:srgbClr val="000000"/>
                </a:solidFill>
                <a:effectLst/>
                <a:latin typeface="Calibri" panose="020F0502020204030204" pitchFamily="34" charset="0"/>
              </a:rPr>
              <a:t>Colorado State Board of Education. </a:t>
            </a:r>
            <a:r>
              <a:rPr lang="en-US" sz="1200" b="0" i="1" u="none" strike="noStrike">
                <a:solidFill>
                  <a:srgbClr val="000000"/>
                </a:solidFill>
                <a:effectLst/>
                <a:latin typeface="Calibri" panose="020F0502020204030204" pitchFamily="34" charset="0"/>
              </a:rPr>
              <a:t>Rules for the Administration of the Colorado Reading to Ensure Academic Development Act (READ act).</a:t>
            </a:r>
            <a:r>
              <a:rPr lang="en-US" sz="1200" b="0" i="0" u="none" strike="noStrike">
                <a:solidFill>
                  <a:srgbClr val="000000"/>
                </a:solidFill>
                <a:effectLst/>
                <a:latin typeface="Calibri" panose="020F0502020204030204" pitchFamily="34" charset="0"/>
              </a:rPr>
              <a:t> 1 CCR 301-92, March, 2020.</a:t>
            </a:r>
            <a:endParaRPr lang="en-US" sz="1200" b="0">
              <a:effectLst/>
            </a:endParaRPr>
          </a:p>
          <a:p>
            <a:pPr rtl="0">
              <a:spcBef>
                <a:spcPts val="0"/>
              </a:spcBef>
              <a:spcAft>
                <a:spcPts val="0"/>
              </a:spcAft>
            </a:pPr>
            <a:br>
              <a:rPr lang="en-US" sz="1200" b="0">
                <a:effectLst/>
              </a:rPr>
            </a:br>
            <a:r>
              <a:rPr lang="en-US" sz="1200" b="0" i="0" u="none" strike="noStrike">
                <a:solidFill>
                  <a:srgbClr val="000000"/>
                </a:solidFill>
                <a:effectLst/>
                <a:latin typeface="Calibri" panose="020F0502020204030204" pitchFamily="34" charset="0"/>
              </a:rPr>
              <a:t>Ehri, Linnea C.  (2014) “Orthographic mapping in the acquisition of sight word reading, spelling memory, and vocabulary learning.” </a:t>
            </a:r>
            <a:r>
              <a:rPr lang="en-US" sz="1200" b="0" i="1" u="none" strike="noStrike">
                <a:solidFill>
                  <a:srgbClr val="000000"/>
                </a:solidFill>
                <a:effectLst/>
                <a:latin typeface="Calibri" panose="020F0502020204030204" pitchFamily="34" charset="0"/>
              </a:rPr>
              <a:t>Scientific Studies of Reading</a:t>
            </a:r>
            <a:r>
              <a:rPr lang="en-US" sz="1200" b="0" i="0" u="none" strike="noStrike">
                <a:solidFill>
                  <a:srgbClr val="000000"/>
                </a:solidFill>
                <a:effectLst/>
                <a:latin typeface="Calibri" panose="020F0502020204030204" pitchFamily="34" charset="0"/>
              </a:rPr>
              <a:t>, 18:1, 5-21. </a:t>
            </a:r>
            <a:endParaRPr lang="en-US" sz="1200" b="0">
              <a:effectLst/>
            </a:endParaRPr>
          </a:p>
          <a:p>
            <a:pPr rtl="0">
              <a:spcBef>
                <a:spcPts val="1200"/>
              </a:spcBef>
              <a:spcAft>
                <a:spcPts val="1200"/>
              </a:spcAft>
            </a:pPr>
            <a:r>
              <a:rPr lang="en-US" sz="1200" b="0" i="0" u="none" strike="noStrike">
                <a:solidFill>
                  <a:srgbClr val="000000"/>
                </a:solidFill>
                <a:effectLst/>
                <a:latin typeface="Calibri" panose="020F0502020204030204" pitchFamily="34" charset="0"/>
              </a:rPr>
              <a:t>International Dyslexia Association. </a:t>
            </a:r>
            <a:r>
              <a:rPr lang="en-US" sz="1200" b="0" i="0" u="sng" strike="noStrike">
                <a:solidFill>
                  <a:srgbClr val="1155CC"/>
                </a:solidFill>
                <a:effectLst/>
                <a:latin typeface="Calibri" panose="020F0502020204030204" pitchFamily="34" charset="0"/>
                <a:hlinkClick r:id="rId3"/>
              </a:rPr>
              <a:t>https://dyslexiaida.org/definition-of-dyslexia/</a:t>
            </a:r>
            <a:endParaRPr lang="en-US" sz="1200" b="0">
              <a:effectLst/>
            </a:endParaRPr>
          </a:p>
          <a:p>
            <a:pPr rtl="0">
              <a:spcBef>
                <a:spcPts val="1200"/>
              </a:spcBef>
              <a:spcAft>
                <a:spcPts val="1200"/>
              </a:spcAft>
            </a:pPr>
            <a:endParaRPr lang="en-US" sz="1200" b="0" i="0" u="none" strike="noStrike">
              <a:solidFill>
                <a:srgbClr val="333333"/>
              </a:solidFill>
              <a:effectLst/>
              <a:latin typeface="Calibri" panose="020F0502020204030204" pitchFamily="34" charset="0"/>
            </a:endParaRPr>
          </a:p>
          <a:p>
            <a:pPr rtl="0">
              <a:spcBef>
                <a:spcPts val="1200"/>
              </a:spcBef>
              <a:spcAft>
                <a:spcPts val="1200"/>
              </a:spcAft>
            </a:pPr>
            <a:r>
              <a:rPr lang="en-US" sz="1200" b="0" i="0" u="none" strike="noStrike">
                <a:solidFill>
                  <a:srgbClr val="333333"/>
                </a:solidFill>
                <a:effectLst/>
                <a:latin typeface="Calibri" panose="020F0502020204030204" pitchFamily="34" charset="0"/>
              </a:rPr>
              <a:t>Kilpatrick, D. A. (2015). Essentials of assessing, preventing and overcoming reading difficulties. Hoboken, NJ: Wiley.</a:t>
            </a:r>
          </a:p>
          <a:p>
            <a:pPr rtl="0">
              <a:spcBef>
                <a:spcPts val="1200"/>
              </a:spcBef>
              <a:spcAft>
                <a:spcPts val="1200"/>
              </a:spcAft>
            </a:pPr>
            <a:endParaRPr lang="en-US" sz="1200" b="0">
              <a:effectLst/>
            </a:endParaRPr>
          </a:p>
          <a:p>
            <a:pPr rtl="0">
              <a:spcBef>
                <a:spcPts val="0"/>
              </a:spcBef>
              <a:spcAft>
                <a:spcPts val="0"/>
              </a:spcAft>
            </a:pPr>
            <a:r>
              <a:rPr lang="en-US" sz="1200" b="0" i="0" u="none" strike="noStrike">
                <a:solidFill>
                  <a:srgbClr val="000000"/>
                </a:solidFill>
                <a:effectLst/>
                <a:latin typeface="Calibri" panose="020F0502020204030204" pitchFamily="34" charset="0"/>
              </a:rPr>
              <a:t>Sedita, Joan. (2019). </a:t>
            </a:r>
            <a:r>
              <a:rPr lang="en-US" sz="1200" b="0" i="1" u="none" strike="noStrike">
                <a:solidFill>
                  <a:srgbClr val="000000"/>
                </a:solidFill>
                <a:effectLst/>
                <a:latin typeface="Calibri" panose="020F0502020204030204" pitchFamily="34" charset="0"/>
              </a:rPr>
              <a:t>Keys to beginning reading teacher training manual</a:t>
            </a:r>
            <a:r>
              <a:rPr lang="en-US" sz="1200" b="0" i="0" u="none" strike="noStrike">
                <a:solidFill>
                  <a:srgbClr val="000000"/>
                </a:solidFill>
                <a:effectLst/>
                <a:latin typeface="Calibri" panose="020F0502020204030204" pitchFamily="34" charset="0"/>
              </a:rPr>
              <a:t>. Rowley, MA: Keys to Literacy.</a:t>
            </a:r>
          </a:p>
          <a:p>
            <a:pPr rtl="0">
              <a:spcBef>
                <a:spcPts val="0"/>
              </a:spcBef>
              <a:spcAft>
                <a:spcPts val="0"/>
              </a:spcAft>
            </a:pPr>
            <a:endParaRPr lang="en-US" sz="1200" b="0" i="0" u="none" strike="noStrike">
              <a:solidFill>
                <a:srgbClr val="000000"/>
              </a:solidFill>
              <a:effectLst/>
              <a:latin typeface="Calibri" panose="020F0502020204030204" pitchFamily="34" charset="0"/>
            </a:endParaRPr>
          </a:p>
          <a:p>
            <a:pPr rtl="0">
              <a:spcBef>
                <a:spcPts val="0"/>
              </a:spcBef>
              <a:spcAft>
                <a:spcPts val="0"/>
              </a:spcAft>
            </a:pPr>
            <a:r>
              <a:rPr lang="en-US" b="0" i="0">
                <a:solidFill>
                  <a:srgbClr val="212121"/>
                </a:solidFill>
                <a:effectLst/>
                <a:latin typeface="Cambria" panose="02040503050406030204" pitchFamily="18" charset="0"/>
              </a:rPr>
              <a:t>Roth FP, Speece DL, Cooper DH, De La Paz S (1996) Unresolved Mysteries: How do Metalinguistic and Narrative Skills Connect with Early Reading? </a:t>
            </a:r>
            <a:r>
              <a:rPr lang="en-US" b="0" i="1">
                <a:solidFill>
                  <a:srgbClr val="212121"/>
                </a:solidFill>
                <a:effectLst/>
                <a:latin typeface="Cambria" panose="02040503050406030204" pitchFamily="18" charset="0"/>
              </a:rPr>
              <a:t>The Journal of Special Education</a:t>
            </a:r>
            <a:r>
              <a:rPr lang="en-US" b="0" i="0">
                <a:solidFill>
                  <a:srgbClr val="212121"/>
                </a:solidFill>
                <a:effectLst/>
                <a:latin typeface="Cambria" panose="02040503050406030204" pitchFamily="18" charset="0"/>
              </a:rPr>
              <a:t> 30: 257–277. [</a:t>
            </a:r>
            <a:r>
              <a:rPr lang="en-US" b="0" i="0" u="sng">
                <a:solidFill>
                  <a:srgbClr val="376FAA"/>
                </a:solidFill>
                <a:effectLst/>
                <a:latin typeface="Cambria" panose="02040503050406030204" pitchFamily="18" charset="0"/>
                <a:hlinkClick r:id="rId4"/>
              </a:rPr>
              <a:t>Google Scholar</a:t>
            </a:r>
            <a:r>
              <a:rPr lang="en-US" b="0" i="0">
                <a:solidFill>
                  <a:srgbClr val="212121"/>
                </a:solidFill>
                <a:effectLst/>
                <a:latin typeface="Cambria" panose="02040503050406030204" pitchFamily="18" charset="0"/>
              </a:rPr>
              <a:t>]</a:t>
            </a:r>
          </a:p>
          <a:p>
            <a:pPr rtl="0">
              <a:spcBef>
                <a:spcPts val="0"/>
              </a:spcBef>
              <a:spcAft>
                <a:spcPts val="0"/>
              </a:spcAft>
            </a:pPr>
            <a:endParaRPr lang="en-US" sz="1200" b="0" i="0" u="none" strike="noStrike">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rPr>
              <a:t>Moats, L.C. (2020). </a:t>
            </a:r>
            <a:r>
              <a:rPr lang="en-US" sz="1200" i="1">
                <a:effectLst/>
              </a:rPr>
              <a:t>Speech to Print Workbook: Language Exercises for Teachers</a:t>
            </a:r>
            <a:r>
              <a:rPr lang="en-US" sz="1200">
                <a:effectLst/>
              </a:rPr>
              <a:t> (3</a:t>
            </a:r>
            <a:r>
              <a:rPr lang="en-US" sz="1200" baseline="30000">
                <a:effectLst/>
              </a:rPr>
              <a:t>rd</a:t>
            </a:r>
            <a:r>
              <a:rPr lang="en-US" sz="1200">
                <a:effectLst/>
              </a:rPr>
              <a:t> ed.). </a:t>
            </a:r>
            <a:r>
              <a:rPr lang="en-US" sz="1000" b="0" i="0" u="none" strike="noStrike">
                <a:solidFill>
                  <a:srgbClr val="000000"/>
                </a:solidFill>
                <a:effectLst/>
                <a:latin typeface="Calibri" panose="020F0502020204030204" pitchFamily="34" charset="0"/>
              </a:rPr>
              <a:t>Baltimore, MD:  Brookes Publishing Co.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a:latin typeface="+mj-lt"/>
              </a:rPr>
              <a:t>WIDA. (2020). WIDA English language development standards framework, 2020 edition: Kindergarten–grade 12. Board of Regents of the University of Wisconsin System.</a:t>
            </a:r>
            <a:endParaRPr lang="en-US" sz="1000">
              <a:effectLst/>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u="none" strike="noStrike">
              <a:solidFill>
                <a:srgbClr val="000000"/>
              </a:solidFill>
              <a:effectLst/>
              <a:latin typeface="Calibri" panose="020F0502020204030204" pitchFamily="34" charset="0"/>
            </a:endParaRPr>
          </a:p>
          <a:p>
            <a:pPr rtl="0">
              <a:spcBef>
                <a:spcPts val="1200"/>
              </a:spcBef>
              <a:spcAft>
                <a:spcPts val="1200"/>
              </a:spcAft>
            </a:pPr>
            <a:endParaRPr lang="en-US" sz="1000" b="0" i="0" u="none" strike="noStrike">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1200"/>
              </a:spcBef>
              <a:spcAft>
                <a:spcPts val="1200"/>
              </a:spcAft>
              <a:buClrTx/>
              <a:buSzTx/>
              <a:buFontTx/>
              <a:buNone/>
              <a:tabLst/>
              <a:defRPr/>
            </a:pPr>
            <a:r>
              <a:rPr lang="en-US" sz="1200">
                <a:effectLst/>
                <a:latin typeface="Calibri Light" panose="020F0302020204030204" pitchFamily="34" charset="0"/>
                <a:cs typeface="Calibri Light" panose="020F0302020204030204" pitchFamily="34" charset="0"/>
              </a:rPr>
              <a:t>“What Is the Science of Reading.” </a:t>
            </a:r>
            <a:r>
              <a:rPr lang="en-US" sz="1200" i="1">
                <a:effectLst/>
                <a:latin typeface="Calibri Light" panose="020F0302020204030204" pitchFamily="34" charset="0"/>
                <a:cs typeface="Calibri Light" panose="020F0302020204030204" pitchFamily="34" charset="0"/>
              </a:rPr>
              <a:t>The Reading League</a:t>
            </a:r>
            <a:r>
              <a:rPr lang="en-US" sz="1200">
                <a:effectLst/>
                <a:latin typeface="Calibri Light" panose="020F0302020204030204" pitchFamily="34" charset="0"/>
                <a:cs typeface="Calibri Light" panose="020F0302020204030204" pitchFamily="34" charset="0"/>
              </a:rPr>
              <a:t>, 8 Apr. 2022, https://www.thereadingleague.org/what-is-the-science-of-reading/. </a:t>
            </a:r>
          </a:p>
          <a:p>
            <a:pPr rtl="0">
              <a:spcBef>
                <a:spcPts val="1200"/>
              </a:spcBef>
              <a:spcAft>
                <a:spcPts val="1200"/>
              </a:spcAft>
            </a:pPr>
            <a:br>
              <a:rPr lang="en-US" sz="1200" b="0">
                <a:effectLst/>
              </a:rPr>
            </a:br>
            <a:r>
              <a:rPr lang="en-US" sz="1200" b="0" i="0" u="none" strike="noStrike">
                <a:solidFill>
                  <a:srgbClr val="000000"/>
                </a:solidFill>
                <a:effectLst/>
                <a:latin typeface="Calibri" panose="020F0502020204030204" pitchFamily="34" charset="0"/>
              </a:rPr>
              <a:t>* Definitions obtained from READ act rules from the State Board of Education</a:t>
            </a:r>
            <a:endParaRPr lang="en-US" sz="1200" b="0">
              <a:effectLst/>
            </a:endParaRPr>
          </a:p>
          <a:p>
            <a:endParaRPr lang="en-US"/>
          </a:p>
        </p:txBody>
      </p:sp>
      <p:sp>
        <p:nvSpPr>
          <p:cNvPr id="4" name="Slide Number Placeholder 3"/>
          <p:cNvSpPr>
            <a:spLocks noGrp="1"/>
          </p:cNvSpPr>
          <p:nvPr>
            <p:ph type="sldNum" sz="quarter" idx="5"/>
          </p:nvPr>
        </p:nvSpPr>
        <p:spPr/>
        <p:txBody>
          <a:bodyPr/>
          <a:lstStyle/>
          <a:p>
            <a:fld id="{8BB1861C-16E8-4DC1-A9DC-F9D5DBFC0DC8}" type="slidenum">
              <a:rPr lang="en-US" smtClean="0"/>
              <a:t>5</a:t>
            </a:fld>
            <a:endParaRPr lang="en-US"/>
          </a:p>
        </p:txBody>
      </p:sp>
    </p:spTree>
    <p:extLst>
      <p:ext uri="{BB962C8B-B14F-4D97-AF65-F5344CB8AC3E}">
        <p14:creationId xmlns:p14="http://schemas.microsoft.com/office/powerpoint/2010/main" val="18261841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649afc5aa0_0_4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0" name="Google Shape;650;g649afc5aa0_0_41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457200" lvl="0" indent="0" algn="l" rtl="0">
              <a:lnSpc>
                <a:spcPct val="100000"/>
              </a:lnSpc>
              <a:spcBef>
                <a:spcPts val="0"/>
              </a:spcBef>
              <a:spcAft>
                <a:spcPts val="0"/>
              </a:spcAft>
              <a:buSzPts val="1100"/>
              <a:buNone/>
            </a:pPr>
            <a:endParaRPr lang="en-US" b="0" i="0">
              <a:solidFill>
                <a:srgbClr val="333333"/>
              </a:solidFill>
              <a:effectLst/>
              <a:latin typeface="SourceSansProRegular"/>
            </a:endParaRPr>
          </a:p>
          <a:p>
            <a:pPr marL="457200" lvl="0" indent="0" algn="l" rtl="0">
              <a:lnSpc>
                <a:spcPct val="100000"/>
              </a:lnSpc>
              <a:spcBef>
                <a:spcPts val="0"/>
              </a:spcBef>
              <a:spcAft>
                <a:spcPts val="0"/>
              </a:spcAft>
              <a:buSzPts val="1100"/>
              <a:buNone/>
            </a:pPr>
            <a:r>
              <a:rPr lang="en-US" b="0" i="0">
                <a:solidFill>
                  <a:srgbClr val="333333"/>
                </a:solidFill>
                <a:effectLst/>
                <a:latin typeface="SourceSansProRegular"/>
              </a:rPr>
              <a:t>In what should now be a familiar model, Scarborough’s </a:t>
            </a:r>
            <a:r>
              <a:rPr lang="en-US" b="0" i="1">
                <a:solidFill>
                  <a:srgbClr val="333333"/>
                </a:solidFill>
                <a:effectLst/>
                <a:latin typeface="SourceSansProRegular"/>
              </a:rPr>
              <a:t>Reading Rope</a:t>
            </a:r>
            <a:r>
              <a:rPr lang="en-US" b="0" i="0">
                <a:solidFill>
                  <a:srgbClr val="333333"/>
                </a:solidFill>
                <a:effectLst/>
                <a:latin typeface="SourceSansProRegular"/>
              </a:rPr>
              <a:t> (2001) demonstrates how the subskills that comprise </a:t>
            </a:r>
            <a:r>
              <a:rPr lang="en-US" b="1" i="0">
                <a:solidFill>
                  <a:srgbClr val="333333"/>
                </a:solidFill>
                <a:effectLst/>
                <a:latin typeface="SourceSansProRegular"/>
              </a:rPr>
              <a:t>word recognition</a:t>
            </a:r>
            <a:r>
              <a:rPr lang="en-US" b="0" i="0">
                <a:solidFill>
                  <a:srgbClr val="333333"/>
                </a:solidFill>
                <a:effectLst/>
                <a:latin typeface="SourceSansProRegular"/>
              </a:rPr>
              <a:t> and </a:t>
            </a:r>
            <a:r>
              <a:rPr lang="en-US" b="1" i="0">
                <a:solidFill>
                  <a:srgbClr val="333333"/>
                </a:solidFill>
                <a:effectLst/>
                <a:latin typeface="SourceSansProRegular"/>
              </a:rPr>
              <a:t>language comprehension</a:t>
            </a:r>
            <a:r>
              <a:rPr lang="en-US" b="0" i="0">
                <a:solidFill>
                  <a:srgbClr val="333333"/>
                </a:solidFill>
                <a:effectLst/>
                <a:latin typeface="SourceSansProRegular"/>
              </a:rPr>
              <a:t> work in tandem and allow students to read fluently and coordinate automatic word recognition with text comprehension. </a:t>
            </a:r>
          </a:p>
          <a:p>
            <a:pPr marL="457200" lvl="0" indent="0" algn="l" rtl="0">
              <a:lnSpc>
                <a:spcPct val="100000"/>
              </a:lnSpc>
              <a:spcBef>
                <a:spcPts val="0"/>
              </a:spcBef>
              <a:spcAft>
                <a:spcPts val="0"/>
              </a:spcAft>
              <a:buSzPts val="1100"/>
              <a:buNone/>
            </a:pPr>
            <a:endParaRPr lang="en-US" b="0" i="0">
              <a:solidFill>
                <a:srgbClr val="333333"/>
              </a:solidFill>
              <a:effectLst/>
              <a:latin typeface="SourceSansProRegular"/>
            </a:endParaRPr>
          </a:p>
          <a:p>
            <a:pPr marL="457200" lvl="0" indent="0" algn="l" rtl="0">
              <a:lnSpc>
                <a:spcPct val="100000"/>
              </a:lnSpc>
              <a:spcBef>
                <a:spcPts val="0"/>
              </a:spcBef>
              <a:spcAft>
                <a:spcPts val="0"/>
              </a:spcAft>
              <a:buSzPts val="1100"/>
              <a:buNone/>
            </a:pPr>
            <a:r>
              <a:rPr lang="en-US" b="0" i="0">
                <a:solidFill>
                  <a:srgbClr val="333333"/>
                </a:solidFill>
                <a:effectLst/>
                <a:latin typeface="SourceSansProRegular"/>
              </a:rPr>
              <a:t>Notice that vocabulary knowledge is one of the five strands of language comprehension. Language comprehension skills begin to develop from the moment a child is born and continue to develop while a child acquires the skills needed for automatic word recognition. </a:t>
            </a:r>
            <a:endParaRPr/>
          </a:p>
        </p:txBody>
      </p:sp>
      <p:sp>
        <p:nvSpPr>
          <p:cNvPr id="651" name="Google Shape;651;g649afc5aa0_0_4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6</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8189082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Discussion – </a:t>
            </a:r>
          </a:p>
          <a:p>
            <a:r>
              <a:rPr lang="en-US"/>
              <a:t>What structures do you currently use to facilitate oral language development? </a:t>
            </a:r>
          </a:p>
        </p:txBody>
      </p:sp>
      <p:sp>
        <p:nvSpPr>
          <p:cNvPr id="4" name="Slide Number Placeholder 3"/>
          <p:cNvSpPr>
            <a:spLocks noGrp="1"/>
          </p:cNvSpPr>
          <p:nvPr>
            <p:ph type="sldNum" sz="quarter" idx="5"/>
          </p:nvPr>
        </p:nvSpPr>
        <p:spPr/>
        <p:txBody>
          <a:bodyPr/>
          <a:lstStyle/>
          <a:p>
            <a:fld id="{8BB1861C-16E8-4DC1-A9DC-F9D5DBFC0DC8}" type="slidenum">
              <a:rPr lang="en-US" smtClean="0"/>
              <a:t>7</a:t>
            </a:fld>
            <a:endParaRPr lang="en-US"/>
          </a:p>
        </p:txBody>
      </p:sp>
    </p:spTree>
    <p:extLst>
      <p:ext uri="{BB962C8B-B14F-4D97-AF65-F5344CB8AC3E}">
        <p14:creationId xmlns:p14="http://schemas.microsoft.com/office/powerpoint/2010/main" val="26139850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is a review of essential elements necessary for providing quality explicit oral language instruction. </a:t>
            </a:r>
          </a:p>
          <a:p>
            <a:endParaRPr lang="en-US" i="0"/>
          </a:p>
        </p:txBody>
      </p:sp>
      <p:sp>
        <p:nvSpPr>
          <p:cNvPr id="4" name="Slide Number Placeholder 3"/>
          <p:cNvSpPr>
            <a:spLocks noGrp="1"/>
          </p:cNvSpPr>
          <p:nvPr>
            <p:ph type="sldNum" sz="quarter" idx="5"/>
          </p:nvPr>
        </p:nvSpPr>
        <p:spPr/>
        <p:txBody>
          <a:bodyPr/>
          <a:lstStyle/>
          <a:p>
            <a:fld id="{8BB1861C-16E8-4DC1-A9DC-F9D5DBFC0DC8}" type="slidenum">
              <a:rPr lang="en-US" smtClean="0"/>
              <a:t>8</a:t>
            </a:fld>
            <a:endParaRPr lang="en-US"/>
          </a:p>
        </p:txBody>
      </p:sp>
    </p:spTree>
    <p:extLst>
      <p:ext uri="{BB962C8B-B14F-4D97-AF65-F5344CB8AC3E}">
        <p14:creationId xmlns:p14="http://schemas.microsoft.com/office/powerpoint/2010/main" val="34820640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mj-lt"/>
                <a:ea typeface="Lato Light" panose="020F0502020204030203" pitchFamily="34" charset="0"/>
                <a:cs typeface="Lato Light" panose="020F0502020204030203" pitchFamily="34" charset="0"/>
              </a:rPr>
              <a:t>Oral language is the foundation from which literacy skills emerge. Reading, writing, listening, and speaking are integral parts of language development.</a:t>
            </a:r>
          </a:p>
          <a:p>
            <a:endParaRPr lang="en-US"/>
          </a:p>
          <a:p>
            <a:r>
              <a:rPr lang="en-US" b="1"/>
              <a:t>Phase I</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mj-lt"/>
                <a:ea typeface="Lato Light" panose="020F0502020204030203" pitchFamily="34" charset="0"/>
                <a:cs typeface="Lato Light" panose="020F0502020204030203" pitchFamily="34" charset="0"/>
              </a:rPr>
              <a:t>Infants are learning the sounds of speech and vocal characteristics of caregivers. In return, infants learn to mimic prosody, communicate through expression and gestures, and attempt a variety of phonetic patterns.</a:t>
            </a:r>
          </a:p>
          <a:p>
            <a:endParaRPr lang="en-US" b="1"/>
          </a:p>
          <a:p>
            <a:r>
              <a:rPr lang="en-US" b="1"/>
              <a:t>Phase II</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mj-lt"/>
                <a:ea typeface="Lato Light" panose="020F0502020204030203" pitchFamily="34" charset="0"/>
                <a:cs typeface="Lato Light" panose="020F0502020204030203" pitchFamily="34" charset="0"/>
              </a:rPr>
              <a:t>Beginning as early as 5 months, babies begin storing single words and 2-3 word holophrases, such as “shoesnsocks” or “gotabed” in their prosodic memory.  These utterances that are being stored provide a bank of material that infants later learn to parse into syllables and phonemes. This phase is critical for utterance acquisition and storage. During this phase, the right hemisphere of the brain is very active and is being primed for children to transition to metalinguistic processing.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mj-lt"/>
              <a:ea typeface="Lato Light" panose="020F0502020204030203" pitchFamily="34" charset="0"/>
              <a:cs typeface="Lato Light"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a:latin typeface="+mj-lt"/>
                <a:ea typeface="Lato Light" panose="020F0502020204030203" pitchFamily="34" charset="0"/>
                <a:cs typeface="Lato Light" panose="020F0502020204030203" pitchFamily="34" charset="0"/>
              </a:rPr>
              <a:t>Phase III</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latin typeface="+mj-lt"/>
                <a:ea typeface="Lato Light" panose="020F0502020204030203" pitchFamily="34" charset="0"/>
                <a:cs typeface="Lato Light" panose="020F0502020204030203" pitchFamily="34" charset="0"/>
              </a:rPr>
              <a:t>At this stage, children begin discovering some regular patterns in our language. This phase builds upon phase II and we see more involvement of the left hemisphere of the brain. Children begin to learn how to build phrases with word parts and how to divide phrases into words.  Typical growth estimates that children acquire about 400 expressive words during this phase and are able to apply meaning to these words. Children become more aware of phonemes that carry meaning, such as a plural –s or –es. They begin to play and experiment with our sound system, including rhymes, jargon, and word strings. These basic understandings continually develop into more complex application of language awareness.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latin typeface="+mj-lt"/>
              <a:ea typeface="Lato Light" panose="020F0502020204030203" pitchFamily="34" charset="0"/>
              <a:cs typeface="Lato Light"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a:latin typeface="+mj-lt"/>
                <a:ea typeface="Lato Light" panose="020F0502020204030203" pitchFamily="34" charset="0"/>
                <a:cs typeface="Lato Light" panose="020F0502020204030203" pitchFamily="34" charset="0"/>
              </a:rPr>
              <a:t>Phase IV</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latin typeface="+mj-lt"/>
                <a:ea typeface="Lato Light" panose="020F0502020204030203" pitchFamily="34" charset="0"/>
                <a:cs typeface="Lato Light" panose="020F0502020204030203" pitchFamily="34" charset="0"/>
              </a:rPr>
              <a:t>This phase of language development gradually builds from the previous three to children being able to structurally analyze spoken and written words in our language. This is the phase where the child’s lexicon increases substantially and where word memory is not the only method in which children acquire and use new language. We see more complex development with all layers of oral language, which prepares children for the more difficult writing phase in the language continuum.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latin typeface="+mj-lt"/>
              <a:ea typeface="Lato Light" panose="020F0502020204030203" pitchFamily="34" charset="0"/>
              <a:cs typeface="Lato Light"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a:latin typeface="+mj-lt"/>
                <a:ea typeface="Lato Light" panose="020F0502020204030203" pitchFamily="34" charset="0"/>
                <a:cs typeface="Lato Light" panose="020F0502020204030203" pitchFamily="34" charset="0"/>
              </a:rPr>
              <a:t>Oral language </a:t>
            </a:r>
            <a:r>
              <a:rPr lang="en-US" b="0">
                <a:latin typeface="+mj-lt"/>
                <a:ea typeface="Lato Light" panose="020F0502020204030203" pitchFamily="34" charset="0"/>
                <a:cs typeface="Lato Light" panose="020F0502020204030203" pitchFamily="34" charset="0"/>
              </a:rPr>
              <a:t>continues to develop in tandem with each component of the five components of reading: phonemic awareness, phonics, fluency, vocabulary, and comprehension.  Skill progression of oral language is specific to each of these literacy components. It is important for educators to understand how oral language develops  through “well-integrated knowledge of the form, content, and use of the language” (Soifer, 2022).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latin typeface="+mj-lt"/>
              <a:ea typeface="Lato Light" panose="020F0502020204030203" pitchFamily="34" charset="0"/>
              <a:cs typeface="Lato Light"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p:txBody>
      </p:sp>
      <p:sp>
        <p:nvSpPr>
          <p:cNvPr id="4" name="Slide Number Placeholder 3"/>
          <p:cNvSpPr>
            <a:spLocks noGrp="1"/>
          </p:cNvSpPr>
          <p:nvPr>
            <p:ph type="sldNum" sz="quarter" idx="5"/>
          </p:nvPr>
        </p:nvSpPr>
        <p:spPr/>
        <p:txBody>
          <a:bodyPr/>
          <a:lstStyle/>
          <a:p>
            <a:fld id="{8BB1861C-16E8-4DC1-A9DC-F9D5DBFC0DC8}" type="slidenum">
              <a:rPr lang="en-US" smtClean="0"/>
              <a:t>9</a:t>
            </a:fld>
            <a:endParaRPr lang="en-US"/>
          </a:p>
        </p:txBody>
      </p:sp>
    </p:spTree>
    <p:extLst>
      <p:ext uri="{BB962C8B-B14F-4D97-AF65-F5344CB8AC3E}">
        <p14:creationId xmlns:p14="http://schemas.microsoft.com/office/powerpoint/2010/main" val="36916045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1" y="3324170"/>
            <a:ext cx="10402529" cy="973464"/>
          </a:xfrm>
        </p:spPr>
        <p:txBody>
          <a:bodyPr lIns="0" tIns="0" rIns="0" bIns="0" anchor="t" anchorCtr="0">
            <a:normAutofit/>
          </a:bodyPr>
          <a:lstStyle>
            <a:lvl1pPr algn="ctr">
              <a:defRPr sz="4800">
                <a:latin typeface="Museo Slab 500" panose="02000000000000000000" pitchFamily="50" charset="0"/>
              </a:defRPr>
            </a:lvl1pPr>
          </a:lstStyle>
          <a:p>
            <a:r>
              <a:rPr lang="en-US"/>
              <a:t>The Colorado Read Act</a:t>
            </a:r>
          </a:p>
        </p:txBody>
      </p:sp>
      <p:sp>
        <p:nvSpPr>
          <p:cNvPr id="3" name="Subtitle 2"/>
          <p:cNvSpPr>
            <a:spLocks noGrp="1"/>
          </p:cNvSpPr>
          <p:nvPr>
            <p:ph type="subTitle" idx="1" hasCustomPrompt="1"/>
          </p:nvPr>
        </p:nvSpPr>
        <p:spPr>
          <a:xfrm>
            <a:off x="914401" y="4675240"/>
            <a:ext cx="10402529" cy="582559"/>
          </a:xfrm>
        </p:spPr>
        <p:txBody>
          <a:bodyPr>
            <a:normAutofit/>
          </a:bodyPr>
          <a:lstStyle>
            <a:lvl1pPr marL="0" indent="0" algn="ctr">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Reading to Ensure Academic Development</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82994" y="632707"/>
            <a:ext cx="2822307" cy="1762383"/>
          </a:xfrm>
          <a:prstGeom prst="rect">
            <a:avLst/>
          </a:prstGeom>
        </p:spPr>
      </p:pic>
      <p:cxnSp>
        <p:nvCxnSpPr>
          <p:cNvPr id="9" name="Straight Connector 8"/>
          <p:cNvCxnSpPr/>
          <p:nvPr userDrawn="1"/>
        </p:nvCxnSpPr>
        <p:spPr>
          <a:xfrm>
            <a:off x="914402" y="2772696"/>
            <a:ext cx="10402529" cy="0"/>
          </a:xfrm>
          <a:prstGeom prst="line">
            <a:avLst/>
          </a:prstGeom>
          <a:ln w="19050">
            <a:solidFill>
              <a:srgbClr val="488BC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98037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4_Title and Content" preserve="1" userDrawn="1">
  <p:cSld name="4_Title and Content">
    <p:spTree>
      <p:nvGrpSpPr>
        <p:cNvPr id="1" name="Shape 314"/>
        <p:cNvGrpSpPr/>
        <p:nvPr/>
      </p:nvGrpSpPr>
      <p:grpSpPr>
        <a:xfrm>
          <a:off x="0" y="0"/>
          <a:ext cx="0" cy="0"/>
          <a:chOff x="0" y="0"/>
          <a:chExt cx="0" cy="0"/>
        </a:xfrm>
      </p:grpSpPr>
      <p:pic>
        <p:nvPicPr>
          <p:cNvPr id="315" name="Google Shape;315;g610ef0e5f8_7_57"/>
          <p:cNvPicPr preferRelativeResize="0"/>
          <p:nvPr/>
        </p:nvPicPr>
        <p:blipFill rotWithShape="1">
          <a:blip r:embed="rId2">
            <a:alphaModFix/>
          </a:blip>
          <a:srcRect/>
          <a:stretch/>
        </p:blipFill>
        <p:spPr>
          <a:xfrm>
            <a:off x="8" y="0"/>
            <a:ext cx="12191985" cy="1371598"/>
          </a:xfrm>
          <a:prstGeom prst="rect">
            <a:avLst/>
          </a:prstGeom>
          <a:noFill/>
          <a:ln>
            <a:noFill/>
          </a:ln>
        </p:spPr>
      </p:pic>
      <p:sp>
        <p:nvSpPr>
          <p:cNvPr id="8" name="Google Shape;338;g610ef0e5f8_7_79">
            <a:extLst>
              <a:ext uri="{FF2B5EF4-FFF2-40B4-BE49-F238E27FC236}">
                <a16:creationId xmlns:a16="http://schemas.microsoft.com/office/drawing/2014/main" id="{57234B72-4C47-4C4F-8846-239BB6A0C2C1}"/>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9" name="Google Shape;341;g610ef0e5f8_7_79">
            <a:extLst>
              <a:ext uri="{FF2B5EF4-FFF2-40B4-BE49-F238E27FC236}">
                <a16:creationId xmlns:a16="http://schemas.microsoft.com/office/drawing/2014/main" id="{EEED3E41-67BB-4ECA-BC44-FBD68A09C66C}"/>
              </a:ext>
            </a:extLst>
          </p:cNvPr>
          <p:cNvPicPr preferRelativeResize="0"/>
          <p:nvPr userDrawn="1"/>
        </p:nvPicPr>
        <p:blipFill rotWithShape="1">
          <a:blip r:embed="rId3">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13047991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4_Title and Content" preserve="1" userDrawn="1">
  <p:cSld name="8_Title and Content">
    <p:spTree>
      <p:nvGrpSpPr>
        <p:cNvPr id="1" name="Shape 314"/>
        <p:cNvGrpSpPr/>
        <p:nvPr/>
      </p:nvGrpSpPr>
      <p:grpSpPr>
        <a:xfrm>
          <a:off x="0" y="0"/>
          <a:ext cx="0" cy="0"/>
          <a:chOff x="0" y="0"/>
          <a:chExt cx="0" cy="0"/>
        </a:xfrm>
      </p:grpSpPr>
      <p:pic>
        <p:nvPicPr>
          <p:cNvPr id="315" name="Google Shape;315;g610ef0e5f8_7_57"/>
          <p:cNvPicPr preferRelativeResize="0"/>
          <p:nvPr/>
        </p:nvPicPr>
        <p:blipFill rotWithShape="1">
          <a:blip r:embed="rId2">
            <a:alphaModFix/>
          </a:blip>
          <a:srcRect/>
          <a:stretch/>
        </p:blipFill>
        <p:spPr>
          <a:xfrm>
            <a:off x="8" y="0"/>
            <a:ext cx="12191985" cy="1371598"/>
          </a:xfrm>
          <a:prstGeom prst="rect">
            <a:avLst/>
          </a:prstGeom>
          <a:noFill/>
          <a:ln>
            <a:noFill/>
          </a:ln>
        </p:spPr>
      </p:pic>
      <p:sp>
        <p:nvSpPr>
          <p:cNvPr id="8" name="Google Shape;338;g610ef0e5f8_7_79">
            <a:extLst>
              <a:ext uri="{FF2B5EF4-FFF2-40B4-BE49-F238E27FC236}">
                <a16:creationId xmlns:a16="http://schemas.microsoft.com/office/drawing/2014/main" id="{57234B72-4C47-4C4F-8846-239BB6A0C2C1}"/>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6" name="Picture 5">
            <a:extLst>
              <a:ext uri="{FF2B5EF4-FFF2-40B4-BE49-F238E27FC236}">
                <a16:creationId xmlns:a16="http://schemas.microsoft.com/office/drawing/2014/main" id="{F033AED3-4D37-4AAC-9234-33231636585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46667" y="6185080"/>
            <a:ext cx="1143055" cy="486318"/>
          </a:xfrm>
          <a:prstGeom prst="rect">
            <a:avLst/>
          </a:prstGeom>
        </p:spPr>
      </p:pic>
      <p:pic>
        <p:nvPicPr>
          <p:cNvPr id="10" name="Google Shape;341;g610ef0e5f8_7_79">
            <a:extLst>
              <a:ext uri="{FF2B5EF4-FFF2-40B4-BE49-F238E27FC236}">
                <a16:creationId xmlns:a16="http://schemas.microsoft.com/office/drawing/2014/main" id="{3D205415-7355-48B6-AA98-7EA402E322BA}"/>
              </a:ext>
            </a:extLst>
          </p:cNvPr>
          <p:cNvPicPr preferRelativeResize="0"/>
          <p:nvPr userDrawn="1"/>
        </p:nvPicPr>
        <p:blipFill rotWithShape="1">
          <a:blip r:embed="rId4">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31239633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ustom Layout" preserve="1" userDrawn="1">
  <p:cSld name="Custom Layout">
    <p:spTree>
      <p:nvGrpSpPr>
        <p:cNvPr id="1" name="Shape 277"/>
        <p:cNvGrpSpPr/>
        <p:nvPr/>
      </p:nvGrpSpPr>
      <p:grpSpPr>
        <a:xfrm>
          <a:off x="0" y="0"/>
          <a:ext cx="0" cy="0"/>
          <a:chOff x="0" y="0"/>
          <a:chExt cx="0" cy="0"/>
        </a:xfrm>
      </p:grpSpPr>
      <p:pic>
        <p:nvPicPr>
          <p:cNvPr id="278" name="Google Shape;278;g610ef0e5f8_7_8"/>
          <p:cNvPicPr preferRelativeResize="0"/>
          <p:nvPr userDrawn="1"/>
        </p:nvPicPr>
        <p:blipFill rotWithShape="1">
          <a:blip r:embed="rId2">
            <a:alphaModFix/>
          </a:blip>
          <a:srcRect/>
          <a:stretch/>
        </p:blipFill>
        <p:spPr>
          <a:xfrm>
            <a:off x="0" y="0"/>
            <a:ext cx="12192000" cy="6858000"/>
          </a:xfrm>
          <a:prstGeom prst="rect">
            <a:avLst/>
          </a:prstGeom>
          <a:noFill/>
          <a:ln>
            <a:noFill/>
          </a:ln>
        </p:spPr>
      </p:pic>
      <p:pic>
        <p:nvPicPr>
          <p:cNvPr id="7" name="Google Shape;324;g610ef0e5f8_7_63">
            <a:extLst>
              <a:ext uri="{FF2B5EF4-FFF2-40B4-BE49-F238E27FC236}">
                <a16:creationId xmlns:a16="http://schemas.microsoft.com/office/drawing/2014/main" id="{D9E60124-5E5E-4B24-BB39-692D2DD1968C}"/>
              </a:ext>
            </a:extLst>
          </p:cNvPr>
          <p:cNvPicPr preferRelativeResize="0"/>
          <p:nvPr userDrawn="1"/>
        </p:nvPicPr>
        <p:blipFill rotWithShape="1">
          <a:blip r:embed="rId3">
            <a:alphaModFix/>
          </a:blip>
          <a:srcRect/>
          <a:stretch/>
        </p:blipFill>
        <p:spPr>
          <a:xfrm>
            <a:off x="10664456" y="6029259"/>
            <a:ext cx="1272848" cy="703480"/>
          </a:xfrm>
          <a:prstGeom prst="rect">
            <a:avLst/>
          </a:prstGeom>
          <a:noFill/>
          <a:ln>
            <a:noFill/>
          </a:ln>
        </p:spPr>
      </p:pic>
      <p:sp>
        <p:nvSpPr>
          <p:cNvPr id="8" name="Google Shape;334;g610ef0e5f8_7_74">
            <a:extLst>
              <a:ext uri="{FF2B5EF4-FFF2-40B4-BE49-F238E27FC236}">
                <a16:creationId xmlns:a16="http://schemas.microsoft.com/office/drawing/2014/main" id="{9EEA9122-61C9-450D-9498-AB0EB6BC8C3B}"/>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5310756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Custom Layout" preserve="1" userDrawn="1">
  <p:cSld name="3_Custom Layout">
    <p:spTree>
      <p:nvGrpSpPr>
        <p:cNvPr id="1" name="Shape 282"/>
        <p:cNvGrpSpPr/>
        <p:nvPr/>
      </p:nvGrpSpPr>
      <p:grpSpPr>
        <a:xfrm>
          <a:off x="0" y="0"/>
          <a:ext cx="0" cy="0"/>
          <a:chOff x="0" y="0"/>
          <a:chExt cx="0" cy="0"/>
        </a:xfrm>
      </p:grpSpPr>
      <p:pic>
        <p:nvPicPr>
          <p:cNvPr id="283" name="Google Shape;283;g610ef0e5f8_7_19"/>
          <p:cNvPicPr preferRelativeResize="0"/>
          <p:nvPr userDrawn="1"/>
        </p:nvPicPr>
        <p:blipFill rotWithShape="1">
          <a:blip r:embed="rId2">
            <a:alphaModFix/>
          </a:blip>
          <a:srcRect/>
          <a:stretch/>
        </p:blipFill>
        <p:spPr>
          <a:xfrm>
            <a:off x="0" y="0"/>
            <a:ext cx="12192000" cy="6858000"/>
          </a:xfrm>
          <a:prstGeom prst="rect">
            <a:avLst/>
          </a:prstGeom>
          <a:noFill/>
          <a:ln>
            <a:noFill/>
          </a:ln>
        </p:spPr>
      </p:pic>
      <p:pic>
        <p:nvPicPr>
          <p:cNvPr id="7" name="Google Shape;324;g610ef0e5f8_7_63">
            <a:extLst>
              <a:ext uri="{FF2B5EF4-FFF2-40B4-BE49-F238E27FC236}">
                <a16:creationId xmlns:a16="http://schemas.microsoft.com/office/drawing/2014/main" id="{B65280C0-F653-49D3-A3B4-42B1EF81C564}"/>
              </a:ext>
            </a:extLst>
          </p:cNvPr>
          <p:cNvPicPr preferRelativeResize="0"/>
          <p:nvPr userDrawn="1"/>
        </p:nvPicPr>
        <p:blipFill rotWithShape="1">
          <a:blip r:embed="rId3">
            <a:alphaModFix/>
          </a:blip>
          <a:srcRect/>
          <a:stretch/>
        </p:blipFill>
        <p:spPr>
          <a:xfrm>
            <a:off x="10792046" y="6039891"/>
            <a:ext cx="1272848" cy="703480"/>
          </a:xfrm>
          <a:prstGeom prst="rect">
            <a:avLst/>
          </a:prstGeom>
          <a:noFill/>
          <a:ln>
            <a:noFill/>
          </a:ln>
        </p:spPr>
      </p:pic>
      <p:sp>
        <p:nvSpPr>
          <p:cNvPr id="8" name="Google Shape;334;g610ef0e5f8_7_74">
            <a:extLst>
              <a:ext uri="{FF2B5EF4-FFF2-40B4-BE49-F238E27FC236}">
                <a16:creationId xmlns:a16="http://schemas.microsoft.com/office/drawing/2014/main" id="{86E3104F-298B-440D-8915-44ACC0A27AE3}"/>
              </a:ext>
            </a:extLst>
          </p:cNvPr>
          <p:cNvSpPr txBox="1">
            <a:spLocks noGrp="1"/>
          </p:cNvSpPr>
          <p:nvPr>
            <p:ph type="title" hasCustomPrompt="1"/>
          </p:nvPr>
        </p:nvSpPr>
        <p:spPr>
          <a:xfrm>
            <a:off x="0" y="2541180"/>
            <a:ext cx="12192000" cy="1339703"/>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35807211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0"/>
        <p:cNvGrpSpPr/>
        <p:nvPr/>
      </p:nvGrpSpPr>
      <p:grpSpPr>
        <a:xfrm>
          <a:off x="0" y="0"/>
          <a:ext cx="0" cy="0"/>
          <a:chOff x="0" y="0"/>
          <a:chExt cx="0" cy="0"/>
        </a:xfrm>
      </p:grpSpPr>
      <p:pic>
        <p:nvPicPr>
          <p:cNvPr id="261" name="Google Shape;261;g610ef0e5f8_7_24"/>
          <p:cNvPicPr preferRelativeResize="0"/>
          <p:nvPr/>
        </p:nvPicPr>
        <p:blipFill rotWithShape="1">
          <a:blip r:embed="rId2">
            <a:alphaModFix/>
          </a:blip>
          <a:srcRect/>
          <a:stretch/>
        </p:blipFill>
        <p:spPr>
          <a:xfrm>
            <a:off x="0" y="1"/>
            <a:ext cx="12192000" cy="1371599"/>
          </a:xfrm>
          <a:prstGeom prst="rect">
            <a:avLst/>
          </a:prstGeom>
          <a:noFill/>
          <a:ln>
            <a:noFill/>
          </a:ln>
        </p:spPr>
      </p:pic>
      <p:sp>
        <p:nvSpPr>
          <p:cNvPr id="9" name="Google Shape;338;g610ef0e5f8_7_79">
            <a:extLst>
              <a:ext uri="{FF2B5EF4-FFF2-40B4-BE49-F238E27FC236}">
                <a16:creationId xmlns:a16="http://schemas.microsoft.com/office/drawing/2014/main" id="{D5A3A892-DBE2-4318-B10B-D7BBAA0EDCE1}"/>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7" name="Google Shape;341;g610ef0e5f8_7_79">
            <a:extLst>
              <a:ext uri="{FF2B5EF4-FFF2-40B4-BE49-F238E27FC236}">
                <a16:creationId xmlns:a16="http://schemas.microsoft.com/office/drawing/2014/main" id="{5FCA3DDD-8B9B-4505-89D7-BADFC35A63E2}"/>
              </a:ext>
            </a:extLst>
          </p:cNvPr>
          <p:cNvPicPr preferRelativeResize="0"/>
          <p:nvPr userDrawn="1"/>
        </p:nvPicPr>
        <p:blipFill rotWithShape="1">
          <a:blip r:embed="rId3">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7382742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Title and Content" preserve="1" userDrawn="1">
  <p:cSld name="8_Title and Content">
    <p:spTree>
      <p:nvGrpSpPr>
        <p:cNvPr id="1" name="Shape 260"/>
        <p:cNvGrpSpPr/>
        <p:nvPr/>
      </p:nvGrpSpPr>
      <p:grpSpPr>
        <a:xfrm>
          <a:off x="0" y="0"/>
          <a:ext cx="0" cy="0"/>
          <a:chOff x="0" y="0"/>
          <a:chExt cx="0" cy="0"/>
        </a:xfrm>
      </p:grpSpPr>
      <p:pic>
        <p:nvPicPr>
          <p:cNvPr id="261" name="Google Shape;261;g610ef0e5f8_7_24"/>
          <p:cNvPicPr preferRelativeResize="0"/>
          <p:nvPr/>
        </p:nvPicPr>
        <p:blipFill rotWithShape="1">
          <a:blip r:embed="rId2">
            <a:alphaModFix/>
          </a:blip>
          <a:srcRect/>
          <a:stretch/>
        </p:blipFill>
        <p:spPr>
          <a:xfrm>
            <a:off x="0" y="1"/>
            <a:ext cx="12192000" cy="1371599"/>
          </a:xfrm>
          <a:prstGeom prst="rect">
            <a:avLst/>
          </a:prstGeom>
          <a:noFill/>
          <a:ln>
            <a:noFill/>
          </a:ln>
        </p:spPr>
      </p:pic>
      <p:sp>
        <p:nvSpPr>
          <p:cNvPr id="9" name="Google Shape;338;g610ef0e5f8_7_79">
            <a:extLst>
              <a:ext uri="{FF2B5EF4-FFF2-40B4-BE49-F238E27FC236}">
                <a16:creationId xmlns:a16="http://schemas.microsoft.com/office/drawing/2014/main" id="{D5A3A892-DBE2-4318-B10B-D7BBAA0EDCE1}"/>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6" name="Picture 5">
            <a:extLst>
              <a:ext uri="{FF2B5EF4-FFF2-40B4-BE49-F238E27FC236}">
                <a16:creationId xmlns:a16="http://schemas.microsoft.com/office/drawing/2014/main" id="{5CD3058E-99E4-41BB-AF4C-EF69C2C5F7C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46667" y="6185080"/>
            <a:ext cx="1143055" cy="486318"/>
          </a:xfrm>
          <a:prstGeom prst="rect">
            <a:avLst/>
          </a:prstGeom>
        </p:spPr>
      </p:pic>
      <p:pic>
        <p:nvPicPr>
          <p:cNvPr id="10" name="Google Shape;341;g610ef0e5f8_7_79">
            <a:extLst>
              <a:ext uri="{FF2B5EF4-FFF2-40B4-BE49-F238E27FC236}">
                <a16:creationId xmlns:a16="http://schemas.microsoft.com/office/drawing/2014/main" id="{0715DA77-D429-42AF-82B4-DD3632553977}"/>
              </a:ext>
            </a:extLst>
          </p:cNvPr>
          <p:cNvPicPr preferRelativeResize="0"/>
          <p:nvPr userDrawn="1"/>
        </p:nvPicPr>
        <p:blipFill rotWithShape="1">
          <a:blip r:embed="rId4">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33257653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_Custom Layout" preserve="1" userDrawn="1">
  <p:cSld name="2_Custom Layout">
    <p:spTree>
      <p:nvGrpSpPr>
        <p:cNvPr id="1" name="Shape 287"/>
        <p:cNvGrpSpPr/>
        <p:nvPr/>
      </p:nvGrpSpPr>
      <p:grpSpPr>
        <a:xfrm>
          <a:off x="0" y="0"/>
          <a:ext cx="0" cy="0"/>
          <a:chOff x="0" y="0"/>
          <a:chExt cx="0" cy="0"/>
        </a:xfrm>
      </p:grpSpPr>
      <p:pic>
        <p:nvPicPr>
          <p:cNvPr id="288" name="Google Shape;288;g610ef0e5f8_7_30"/>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6" name="Google Shape;334;g610ef0e5f8_7_74">
            <a:extLst>
              <a:ext uri="{FF2B5EF4-FFF2-40B4-BE49-F238E27FC236}">
                <a16:creationId xmlns:a16="http://schemas.microsoft.com/office/drawing/2014/main" id="{1E53B37D-7991-4EF9-A90F-54D6DE4AD110}"/>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pic>
        <p:nvPicPr>
          <p:cNvPr id="7" name="Google Shape;324;g610ef0e5f8_7_63">
            <a:extLst>
              <a:ext uri="{FF2B5EF4-FFF2-40B4-BE49-F238E27FC236}">
                <a16:creationId xmlns:a16="http://schemas.microsoft.com/office/drawing/2014/main" id="{262A13A4-5458-45A8-8EED-E5461254BE2B}"/>
              </a:ext>
            </a:extLst>
          </p:cNvPr>
          <p:cNvPicPr preferRelativeResize="0"/>
          <p:nvPr userDrawn="1"/>
        </p:nvPicPr>
        <p:blipFill rotWithShape="1">
          <a:blip r:embed="rId3">
            <a:alphaModFix/>
          </a:blip>
          <a:srcRect/>
          <a:stretch/>
        </p:blipFill>
        <p:spPr>
          <a:xfrm>
            <a:off x="10664456" y="6029259"/>
            <a:ext cx="1272848" cy="703480"/>
          </a:xfrm>
          <a:prstGeom prst="rect">
            <a:avLst/>
          </a:prstGeom>
          <a:noFill/>
          <a:ln>
            <a:noFill/>
          </a:ln>
        </p:spPr>
      </p:pic>
    </p:spTree>
    <p:extLst>
      <p:ext uri="{BB962C8B-B14F-4D97-AF65-F5344CB8AC3E}">
        <p14:creationId xmlns:p14="http://schemas.microsoft.com/office/powerpoint/2010/main" val="13829794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292"/>
        <p:cNvGrpSpPr/>
        <p:nvPr/>
      </p:nvGrpSpPr>
      <p:grpSpPr>
        <a:xfrm>
          <a:off x="0" y="0"/>
          <a:ext cx="0" cy="0"/>
          <a:chOff x="0" y="0"/>
          <a:chExt cx="0" cy="0"/>
        </a:xfrm>
      </p:grpSpPr>
      <p:pic>
        <p:nvPicPr>
          <p:cNvPr id="293" name="Google Shape;293;g610ef0e5f8_7_35"/>
          <p:cNvPicPr preferRelativeResize="0"/>
          <p:nvPr userDrawn="1"/>
        </p:nvPicPr>
        <p:blipFill rotWithShape="1">
          <a:blip r:embed="rId2">
            <a:alphaModFix/>
          </a:blip>
          <a:srcRect/>
          <a:stretch/>
        </p:blipFill>
        <p:spPr>
          <a:xfrm>
            <a:off x="3" y="1"/>
            <a:ext cx="12191995" cy="1371599"/>
          </a:xfrm>
          <a:prstGeom prst="rect">
            <a:avLst/>
          </a:prstGeom>
          <a:noFill/>
          <a:ln>
            <a:noFill/>
          </a:ln>
        </p:spPr>
      </p:pic>
      <p:sp>
        <p:nvSpPr>
          <p:cNvPr id="8" name="Google Shape;338;g610ef0e5f8_7_79">
            <a:extLst>
              <a:ext uri="{FF2B5EF4-FFF2-40B4-BE49-F238E27FC236}">
                <a16:creationId xmlns:a16="http://schemas.microsoft.com/office/drawing/2014/main" id="{AACB3D6C-3568-4444-889E-F8D835304533}"/>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9" name="Google Shape;341;g610ef0e5f8_7_79">
            <a:extLst>
              <a:ext uri="{FF2B5EF4-FFF2-40B4-BE49-F238E27FC236}">
                <a16:creationId xmlns:a16="http://schemas.microsoft.com/office/drawing/2014/main" id="{DF4F4460-F679-4B01-ADA4-FAB73E1E04BC}"/>
              </a:ext>
            </a:extLst>
          </p:cNvPr>
          <p:cNvPicPr preferRelativeResize="0"/>
          <p:nvPr userDrawn="1"/>
        </p:nvPicPr>
        <p:blipFill rotWithShape="1">
          <a:blip r:embed="rId3">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42554678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2_Title and Content" preserve="1" userDrawn="1">
  <p:cSld name="8_Title and Content">
    <p:spTree>
      <p:nvGrpSpPr>
        <p:cNvPr id="1" name="Shape 292"/>
        <p:cNvGrpSpPr/>
        <p:nvPr/>
      </p:nvGrpSpPr>
      <p:grpSpPr>
        <a:xfrm>
          <a:off x="0" y="0"/>
          <a:ext cx="0" cy="0"/>
          <a:chOff x="0" y="0"/>
          <a:chExt cx="0" cy="0"/>
        </a:xfrm>
      </p:grpSpPr>
      <p:pic>
        <p:nvPicPr>
          <p:cNvPr id="293" name="Google Shape;293;g610ef0e5f8_7_35"/>
          <p:cNvPicPr preferRelativeResize="0"/>
          <p:nvPr userDrawn="1"/>
        </p:nvPicPr>
        <p:blipFill rotWithShape="1">
          <a:blip r:embed="rId2">
            <a:alphaModFix/>
          </a:blip>
          <a:srcRect/>
          <a:stretch/>
        </p:blipFill>
        <p:spPr>
          <a:xfrm>
            <a:off x="3" y="1"/>
            <a:ext cx="12191995" cy="1371599"/>
          </a:xfrm>
          <a:prstGeom prst="rect">
            <a:avLst/>
          </a:prstGeom>
          <a:noFill/>
          <a:ln>
            <a:noFill/>
          </a:ln>
        </p:spPr>
      </p:pic>
      <p:sp>
        <p:nvSpPr>
          <p:cNvPr id="8" name="Google Shape;338;g610ef0e5f8_7_79">
            <a:extLst>
              <a:ext uri="{FF2B5EF4-FFF2-40B4-BE49-F238E27FC236}">
                <a16:creationId xmlns:a16="http://schemas.microsoft.com/office/drawing/2014/main" id="{AACB3D6C-3568-4444-889E-F8D835304533}"/>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6" name="Picture 5">
            <a:extLst>
              <a:ext uri="{FF2B5EF4-FFF2-40B4-BE49-F238E27FC236}">
                <a16:creationId xmlns:a16="http://schemas.microsoft.com/office/drawing/2014/main" id="{17EDA2FA-27FE-4347-8F39-CE3412D7D0C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46667" y="6185080"/>
            <a:ext cx="1143055" cy="486318"/>
          </a:xfrm>
          <a:prstGeom prst="rect">
            <a:avLst/>
          </a:prstGeom>
        </p:spPr>
      </p:pic>
      <p:pic>
        <p:nvPicPr>
          <p:cNvPr id="10" name="Google Shape;341;g610ef0e5f8_7_79">
            <a:extLst>
              <a:ext uri="{FF2B5EF4-FFF2-40B4-BE49-F238E27FC236}">
                <a16:creationId xmlns:a16="http://schemas.microsoft.com/office/drawing/2014/main" id="{3609CDA9-C316-45B9-BCC0-658A93C6C6F6}"/>
              </a:ext>
            </a:extLst>
          </p:cNvPr>
          <p:cNvPicPr preferRelativeResize="0"/>
          <p:nvPr userDrawn="1"/>
        </p:nvPicPr>
        <p:blipFill rotWithShape="1">
          <a:blip r:embed="rId4">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38061326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8_Custom Layout" preserve="1" userDrawn="1">
  <p:cSld name="8_Custom Layout">
    <p:spTree>
      <p:nvGrpSpPr>
        <p:cNvPr id="1" name="Shape 353"/>
        <p:cNvGrpSpPr/>
        <p:nvPr/>
      </p:nvGrpSpPr>
      <p:grpSpPr>
        <a:xfrm>
          <a:off x="0" y="0"/>
          <a:ext cx="0" cy="0"/>
          <a:chOff x="0" y="0"/>
          <a:chExt cx="0" cy="0"/>
        </a:xfrm>
      </p:grpSpPr>
      <p:pic>
        <p:nvPicPr>
          <p:cNvPr id="354" name="Google Shape;354;g610ef0e5f8_7_96"/>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6" name="Google Shape;334;g610ef0e5f8_7_74">
            <a:extLst>
              <a:ext uri="{FF2B5EF4-FFF2-40B4-BE49-F238E27FC236}">
                <a16:creationId xmlns:a16="http://schemas.microsoft.com/office/drawing/2014/main" id="{D28C530E-D30E-4B52-A75C-BC82B236C818}"/>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pic>
        <p:nvPicPr>
          <p:cNvPr id="7" name="Google Shape;324;g610ef0e5f8_7_63">
            <a:extLst>
              <a:ext uri="{FF2B5EF4-FFF2-40B4-BE49-F238E27FC236}">
                <a16:creationId xmlns:a16="http://schemas.microsoft.com/office/drawing/2014/main" id="{28068D4B-CDE3-424F-938D-E2B5ABA08201}"/>
              </a:ext>
            </a:extLst>
          </p:cNvPr>
          <p:cNvPicPr preferRelativeResize="0"/>
          <p:nvPr userDrawn="1"/>
        </p:nvPicPr>
        <p:blipFill rotWithShape="1">
          <a:blip r:embed="rId3">
            <a:alphaModFix/>
          </a:blip>
          <a:srcRect/>
          <a:stretch/>
        </p:blipFill>
        <p:spPr>
          <a:xfrm>
            <a:off x="10664456" y="6029259"/>
            <a:ext cx="1272848" cy="703480"/>
          </a:xfrm>
          <a:prstGeom prst="rect">
            <a:avLst/>
          </a:prstGeom>
          <a:noFill/>
          <a:ln>
            <a:noFill/>
          </a:ln>
        </p:spPr>
      </p:pic>
    </p:spTree>
    <p:extLst>
      <p:ext uri="{BB962C8B-B14F-4D97-AF65-F5344CB8AC3E}">
        <p14:creationId xmlns:p14="http://schemas.microsoft.com/office/powerpoint/2010/main" val="1119137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6_Custom Layout" preserve="1" userDrawn="1">
  <p:cSld name="6_Custom Layout">
    <p:spTree>
      <p:nvGrpSpPr>
        <p:cNvPr id="1" name="Shape 331"/>
        <p:cNvGrpSpPr/>
        <p:nvPr/>
      </p:nvGrpSpPr>
      <p:grpSpPr>
        <a:xfrm>
          <a:off x="0" y="0"/>
          <a:ext cx="0" cy="0"/>
          <a:chOff x="0" y="0"/>
          <a:chExt cx="0" cy="0"/>
        </a:xfrm>
      </p:grpSpPr>
      <p:pic>
        <p:nvPicPr>
          <p:cNvPr id="332" name="Google Shape;332;g610ef0e5f8_7_74"/>
          <p:cNvPicPr preferRelativeResize="0"/>
          <p:nvPr userDrawn="1"/>
        </p:nvPicPr>
        <p:blipFill rotWithShape="1">
          <a:blip r:embed="rId2">
            <a:alphaModFix/>
          </a:blip>
          <a:srcRect/>
          <a:stretch/>
        </p:blipFill>
        <p:spPr>
          <a:xfrm>
            <a:off x="0" y="0"/>
            <a:ext cx="12192000" cy="6858000"/>
          </a:xfrm>
          <a:prstGeom prst="rect">
            <a:avLst/>
          </a:prstGeom>
          <a:noFill/>
          <a:ln>
            <a:noFill/>
          </a:ln>
        </p:spPr>
      </p:pic>
      <p:pic>
        <p:nvPicPr>
          <p:cNvPr id="7" name="Google Shape;324;g610ef0e5f8_7_63">
            <a:extLst>
              <a:ext uri="{FF2B5EF4-FFF2-40B4-BE49-F238E27FC236}">
                <a16:creationId xmlns:a16="http://schemas.microsoft.com/office/drawing/2014/main" id="{119759B6-BD44-4D52-BB99-21720AE5352D}"/>
              </a:ext>
            </a:extLst>
          </p:cNvPr>
          <p:cNvPicPr preferRelativeResize="0"/>
          <p:nvPr userDrawn="1"/>
        </p:nvPicPr>
        <p:blipFill rotWithShape="1">
          <a:blip r:embed="rId3">
            <a:alphaModFix/>
          </a:blip>
          <a:srcRect/>
          <a:stretch/>
        </p:blipFill>
        <p:spPr>
          <a:xfrm>
            <a:off x="10664456" y="6029259"/>
            <a:ext cx="1272848" cy="703480"/>
          </a:xfrm>
          <a:prstGeom prst="rect">
            <a:avLst/>
          </a:prstGeom>
          <a:noFill/>
          <a:ln>
            <a:noFill/>
          </a:ln>
        </p:spPr>
      </p:pic>
      <p:sp>
        <p:nvSpPr>
          <p:cNvPr id="8" name="Google Shape;334;g610ef0e5f8_7_74">
            <a:extLst>
              <a:ext uri="{FF2B5EF4-FFF2-40B4-BE49-F238E27FC236}">
                <a16:creationId xmlns:a16="http://schemas.microsoft.com/office/drawing/2014/main" id="{04E695C9-D3A2-4DB8-B5C3-C35E4DB28D4B}"/>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20610063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7_Custom Layout" preserve="1" userDrawn="1">
  <p:cSld name="9_Custom Layout">
    <p:spTree>
      <p:nvGrpSpPr>
        <p:cNvPr id="1" name="Shape 342"/>
        <p:cNvGrpSpPr/>
        <p:nvPr/>
      </p:nvGrpSpPr>
      <p:grpSpPr>
        <a:xfrm>
          <a:off x="0" y="0"/>
          <a:ext cx="0" cy="0"/>
          <a:chOff x="0" y="0"/>
          <a:chExt cx="0" cy="0"/>
        </a:xfrm>
      </p:grpSpPr>
      <p:pic>
        <p:nvPicPr>
          <p:cNvPr id="343" name="Google Shape;343;g610ef0e5f8_7_85"/>
          <p:cNvPicPr preferRelativeResize="0"/>
          <p:nvPr userDrawn="1"/>
        </p:nvPicPr>
        <p:blipFill rotWithShape="1">
          <a:blip r:embed="rId2">
            <a:alphaModFix/>
          </a:blip>
          <a:srcRect/>
          <a:stretch/>
        </p:blipFill>
        <p:spPr>
          <a:xfrm>
            <a:off x="0" y="0"/>
            <a:ext cx="12192000" cy="6858000"/>
          </a:xfrm>
          <a:prstGeom prst="rect">
            <a:avLst/>
          </a:prstGeom>
          <a:noFill/>
          <a:ln>
            <a:noFill/>
          </a:ln>
        </p:spPr>
      </p:pic>
      <p:sp>
        <p:nvSpPr>
          <p:cNvPr id="6" name="Google Shape;334;g610ef0e5f8_7_74">
            <a:extLst>
              <a:ext uri="{FF2B5EF4-FFF2-40B4-BE49-F238E27FC236}">
                <a16:creationId xmlns:a16="http://schemas.microsoft.com/office/drawing/2014/main" id="{2E07BFED-04F0-4971-BD5A-BBF165FF22A6}"/>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pic>
        <p:nvPicPr>
          <p:cNvPr id="8" name="Google Shape;324;g610ef0e5f8_7_63">
            <a:extLst>
              <a:ext uri="{FF2B5EF4-FFF2-40B4-BE49-F238E27FC236}">
                <a16:creationId xmlns:a16="http://schemas.microsoft.com/office/drawing/2014/main" id="{302F9F82-F6F2-42F6-8CBE-63463A9AE86D}"/>
              </a:ext>
            </a:extLst>
          </p:cNvPr>
          <p:cNvPicPr preferRelativeResize="0"/>
          <p:nvPr userDrawn="1"/>
        </p:nvPicPr>
        <p:blipFill rotWithShape="1">
          <a:blip r:embed="rId3">
            <a:alphaModFix/>
          </a:blip>
          <a:srcRect/>
          <a:stretch/>
        </p:blipFill>
        <p:spPr>
          <a:xfrm>
            <a:off x="10664456" y="6029259"/>
            <a:ext cx="1272848" cy="703480"/>
          </a:xfrm>
          <a:prstGeom prst="rect">
            <a:avLst/>
          </a:prstGeom>
          <a:noFill/>
          <a:ln>
            <a:noFill/>
          </a:ln>
        </p:spPr>
      </p:pic>
    </p:spTree>
    <p:extLst>
      <p:ext uri="{BB962C8B-B14F-4D97-AF65-F5344CB8AC3E}">
        <p14:creationId xmlns:p14="http://schemas.microsoft.com/office/powerpoint/2010/main" val="4722840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7_Title and Content" preserve="1" userDrawn="1">
  <p:cSld name="7_Title and Content">
    <p:spTree>
      <p:nvGrpSpPr>
        <p:cNvPr id="1" name="Shape 347"/>
        <p:cNvGrpSpPr/>
        <p:nvPr/>
      </p:nvGrpSpPr>
      <p:grpSpPr>
        <a:xfrm>
          <a:off x="0" y="0"/>
          <a:ext cx="0" cy="0"/>
          <a:chOff x="0" y="0"/>
          <a:chExt cx="0" cy="0"/>
        </a:xfrm>
      </p:grpSpPr>
      <p:pic>
        <p:nvPicPr>
          <p:cNvPr id="348" name="Google Shape;348;g610ef0e5f8_7_90"/>
          <p:cNvPicPr preferRelativeResize="0"/>
          <p:nvPr/>
        </p:nvPicPr>
        <p:blipFill rotWithShape="1">
          <a:blip r:embed="rId2">
            <a:alphaModFix/>
          </a:blip>
          <a:srcRect/>
          <a:stretch/>
        </p:blipFill>
        <p:spPr>
          <a:xfrm>
            <a:off x="11" y="0"/>
            <a:ext cx="12191976" cy="1371596"/>
          </a:xfrm>
          <a:prstGeom prst="rect">
            <a:avLst/>
          </a:prstGeom>
          <a:noFill/>
          <a:ln>
            <a:noFill/>
          </a:ln>
        </p:spPr>
      </p:pic>
      <p:sp>
        <p:nvSpPr>
          <p:cNvPr id="9" name="Google Shape;338;g610ef0e5f8_7_79">
            <a:extLst>
              <a:ext uri="{FF2B5EF4-FFF2-40B4-BE49-F238E27FC236}">
                <a16:creationId xmlns:a16="http://schemas.microsoft.com/office/drawing/2014/main" id="{F3222BCF-CD2F-4A7B-A356-85BA4410DA41}"/>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11" name="Google Shape;341;g610ef0e5f8_7_79">
            <a:extLst>
              <a:ext uri="{FF2B5EF4-FFF2-40B4-BE49-F238E27FC236}">
                <a16:creationId xmlns:a16="http://schemas.microsoft.com/office/drawing/2014/main" id="{276964A5-8453-4AF8-837E-7D7CAB6FD040}"/>
              </a:ext>
            </a:extLst>
          </p:cNvPr>
          <p:cNvPicPr preferRelativeResize="0"/>
          <p:nvPr userDrawn="1"/>
        </p:nvPicPr>
        <p:blipFill rotWithShape="1">
          <a:blip r:embed="rId3">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22514983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7_Title and Content" preserve="1" userDrawn="1">
  <p:cSld name="8_Title and Content">
    <p:spTree>
      <p:nvGrpSpPr>
        <p:cNvPr id="1" name="Shape 347"/>
        <p:cNvGrpSpPr/>
        <p:nvPr/>
      </p:nvGrpSpPr>
      <p:grpSpPr>
        <a:xfrm>
          <a:off x="0" y="0"/>
          <a:ext cx="0" cy="0"/>
          <a:chOff x="0" y="0"/>
          <a:chExt cx="0" cy="0"/>
        </a:xfrm>
      </p:grpSpPr>
      <p:pic>
        <p:nvPicPr>
          <p:cNvPr id="348" name="Google Shape;348;g610ef0e5f8_7_90"/>
          <p:cNvPicPr preferRelativeResize="0"/>
          <p:nvPr/>
        </p:nvPicPr>
        <p:blipFill rotWithShape="1">
          <a:blip r:embed="rId2">
            <a:alphaModFix/>
          </a:blip>
          <a:srcRect/>
          <a:stretch/>
        </p:blipFill>
        <p:spPr>
          <a:xfrm>
            <a:off x="11" y="0"/>
            <a:ext cx="12191976" cy="1371596"/>
          </a:xfrm>
          <a:prstGeom prst="rect">
            <a:avLst/>
          </a:prstGeom>
          <a:noFill/>
          <a:ln>
            <a:noFill/>
          </a:ln>
        </p:spPr>
      </p:pic>
      <p:sp>
        <p:nvSpPr>
          <p:cNvPr id="9" name="Google Shape;338;g610ef0e5f8_7_79">
            <a:extLst>
              <a:ext uri="{FF2B5EF4-FFF2-40B4-BE49-F238E27FC236}">
                <a16:creationId xmlns:a16="http://schemas.microsoft.com/office/drawing/2014/main" id="{F3222BCF-CD2F-4A7B-A356-85BA4410DA41}"/>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6" name="Picture 5">
            <a:extLst>
              <a:ext uri="{FF2B5EF4-FFF2-40B4-BE49-F238E27FC236}">
                <a16:creationId xmlns:a16="http://schemas.microsoft.com/office/drawing/2014/main" id="{8598A5E9-0461-4D07-8277-B8779A0318A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46667" y="6185080"/>
            <a:ext cx="1143055" cy="486318"/>
          </a:xfrm>
          <a:prstGeom prst="rect">
            <a:avLst/>
          </a:prstGeom>
        </p:spPr>
      </p:pic>
      <p:pic>
        <p:nvPicPr>
          <p:cNvPr id="10" name="Google Shape;341;g610ef0e5f8_7_79">
            <a:extLst>
              <a:ext uri="{FF2B5EF4-FFF2-40B4-BE49-F238E27FC236}">
                <a16:creationId xmlns:a16="http://schemas.microsoft.com/office/drawing/2014/main" id="{7F43A841-8372-409A-93AD-92A16B15E4F1}"/>
              </a:ext>
            </a:extLst>
          </p:cNvPr>
          <p:cNvPicPr preferRelativeResize="0"/>
          <p:nvPr userDrawn="1"/>
        </p:nvPicPr>
        <p:blipFill rotWithShape="1">
          <a:blip r:embed="rId4">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34316577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1999" cy="6857998"/>
          </a:xfrm>
          <a:prstGeom prst="rect">
            <a:avLst/>
          </a:prstGeom>
        </p:spPr>
      </p:pic>
      <p:sp>
        <p:nvSpPr>
          <p:cNvPr id="5" name="Google Shape;334;g610ef0e5f8_7_74">
            <a:extLst>
              <a:ext uri="{FF2B5EF4-FFF2-40B4-BE49-F238E27FC236}">
                <a16:creationId xmlns:a16="http://schemas.microsoft.com/office/drawing/2014/main" id="{60F07D70-9BD5-4D36-A57D-90D21B5DB2DD}"/>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22760100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3_Title and Content" preserve="1" userDrawn="1">
  <p:cSld name="3_Title and Content">
    <p:spTree>
      <p:nvGrpSpPr>
        <p:cNvPr id="1" name="Shape 303"/>
        <p:cNvGrpSpPr/>
        <p:nvPr/>
      </p:nvGrpSpPr>
      <p:grpSpPr>
        <a:xfrm>
          <a:off x="0" y="0"/>
          <a:ext cx="0" cy="0"/>
          <a:chOff x="0" y="0"/>
          <a:chExt cx="0" cy="0"/>
        </a:xfrm>
      </p:grpSpPr>
      <p:pic>
        <p:nvPicPr>
          <p:cNvPr id="304" name="Google Shape;304;g610ef0e5f8_7_46"/>
          <p:cNvPicPr preferRelativeResize="0"/>
          <p:nvPr/>
        </p:nvPicPr>
        <p:blipFill rotWithShape="1">
          <a:blip r:embed="rId2">
            <a:alphaModFix/>
          </a:blip>
          <a:srcRect/>
          <a:stretch/>
        </p:blipFill>
        <p:spPr>
          <a:xfrm>
            <a:off x="3" y="0"/>
            <a:ext cx="12191995" cy="1371598"/>
          </a:xfrm>
          <a:prstGeom prst="rect">
            <a:avLst/>
          </a:prstGeom>
          <a:noFill/>
          <a:ln>
            <a:noFill/>
          </a:ln>
        </p:spPr>
      </p:pic>
      <p:sp>
        <p:nvSpPr>
          <p:cNvPr id="7" name="Google Shape;338;g610ef0e5f8_7_79">
            <a:extLst>
              <a:ext uri="{FF2B5EF4-FFF2-40B4-BE49-F238E27FC236}">
                <a16:creationId xmlns:a16="http://schemas.microsoft.com/office/drawing/2014/main" id="{9C88F7C3-C5F4-4647-A229-84DDA8915537}"/>
              </a:ext>
            </a:extLst>
          </p:cNvPr>
          <p:cNvSpPr txBox="1">
            <a:spLocks/>
          </p:cNvSpPr>
          <p:nvPr userDrawn="1"/>
        </p:nvSpPr>
        <p:spPr>
          <a:xfrm>
            <a:off x="297425" y="844498"/>
            <a:ext cx="8934400" cy="527100"/>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800"/>
              <a:t>Subheading Here</a:t>
            </a:r>
          </a:p>
        </p:txBody>
      </p:sp>
      <p:sp>
        <p:nvSpPr>
          <p:cNvPr id="8" name="Google Shape;338;g610ef0e5f8_7_79">
            <a:extLst>
              <a:ext uri="{FF2B5EF4-FFF2-40B4-BE49-F238E27FC236}">
                <a16:creationId xmlns:a16="http://schemas.microsoft.com/office/drawing/2014/main" id="{FEA165DE-1C67-42F8-9AB9-F08C840C830D}"/>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6" name="Google Shape;341;g610ef0e5f8_7_79">
            <a:extLst>
              <a:ext uri="{FF2B5EF4-FFF2-40B4-BE49-F238E27FC236}">
                <a16:creationId xmlns:a16="http://schemas.microsoft.com/office/drawing/2014/main" id="{232D3E74-F73B-466E-8BEE-2DE7169C24FD}"/>
              </a:ext>
            </a:extLst>
          </p:cNvPr>
          <p:cNvPicPr preferRelativeResize="0"/>
          <p:nvPr userDrawn="1"/>
        </p:nvPicPr>
        <p:blipFill rotWithShape="1">
          <a:blip r:embed="rId3">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2287226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3_Title and Content" preserve="1" userDrawn="1">
  <p:cSld name="8_Title and Content">
    <p:spTree>
      <p:nvGrpSpPr>
        <p:cNvPr id="1" name="Shape 303"/>
        <p:cNvGrpSpPr/>
        <p:nvPr/>
      </p:nvGrpSpPr>
      <p:grpSpPr>
        <a:xfrm>
          <a:off x="0" y="0"/>
          <a:ext cx="0" cy="0"/>
          <a:chOff x="0" y="0"/>
          <a:chExt cx="0" cy="0"/>
        </a:xfrm>
      </p:grpSpPr>
      <p:pic>
        <p:nvPicPr>
          <p:cNvPr id="304" name="Google Shape;304;g610ef0e5f8_7_46"/>
          <p:cNvPicPr preferRelativeResize="0"/>
          <p:nvPr/>
        </p:nvPicPr>
        <p:blipFill rotWithShape="1">
          <a:blip r:embed="rId2">
            <a:alphaModFix/>
          </a:blip>
          <a:srcRect/>
          <a:stretch/>
        </p:blipFill>
        <p:spPr>
          <a:xfrm>
            <a:off x="3" y="0"/>
            <a:ext cx="12191995" cy="1371598"/>
          </a:xfrm>
          <a:prstGeom prst="rect">
            <a:avLst/>
          </a:prstGeom>
          <a:noFill/>
          <a:ln>
            <a:noFill/>
          </a:ln>
        </p:spPr>
      </p:pic>
      <p:sp>
        <p:nvSpPr>
          <p:cNvPr id="8" name="Google Shape;338;g610ef0e5f8_7_79">
            <a:extLst>
              <a:ext uri="{FF2B5EF4-FFF2-40B4-BE49-F238E27FC236}">
                <a16:creationId xmlns:a16="http://schemas.microsoft.com/office/drawing/2014/main" id="{FEA165DE-1C67-42F8-9AB9-F08C840C830D}"/>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12" name="Google Shape;341;g610ef0e5f8_7_79">
            <a:extLst>
              <a:ext uri="{FF2B5EF4-FFF2-40B4-BE49-F238E27FC236}">
                <a16:creationId xmlns:a16="http://schemas.microsoft.com/office/drawing/2014/main" id="{2A1C76DC-ADEF-4D78-9F0F-33A22E5D38EF}"/>
              </a:ext>
            </a:extLst>
          </p:cNvPr>
          <p:cNvPicPr preferRelativeResize="0"/>
          <p:nvPr userDrawn="1"/>
        </p:nvPicPr>
        <p:blipFill rotWithShape="1">
          <a:blip r:embed="rId3">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9218233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Blank">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627" cy="6858352"/>
          </a:xfrm>
          <a:prstGeom prst="rect">
            <a:avLst/>
          </a:prstGeom>
        </p:spPr>
      </p:pic>
      <p:sp>
        <p:nvSpPr>
          <p:cNvPr id="4" name="Google Shape;334;g610ef0e5f8_7_74">
            <a:extLst>
              <a:ext uri="{FF2B5EF4-FFF2-40B4-BE49-F238E27FC236}">
                <a16:creationId xmlns:a16="http://schemas.microsoft.com/office/drawing/2014/main" id="{37A91D95-6392-40F9-B2B8-5E412B53B793}"/>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194144638"/>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8_Title and Content">
  <p:cSld name="9_Title and Content">
    <p:spTree>
      <p:nvGrpSpPr>
        <p:cNvPr id="1" name="Shape 393"/>
        <p:cNvGrpSpPr/>
        <p:nvPr/>
      </p:nvGrpSpPr>
      <p:grpSpPr>
        <a:xfrm>
          <a:off x="0" y="0"/>
          <a:ext cx="0" cy="0"/>
          <a:chOff x="0" y="0"/>
          <a:chExt cx="0" cy="0"/>
        </a:xfrm>
      </p:grpSpPr>
      <p:pic>
        <p:nvPicPr>
          <p:cNvPr id="394" name="Google Shape;394;g70a28f5c60_2_254"/>
          <p:cNvPicPr preferRelativeResize="0"/>
          <p:nvPr/>
        </p:nvPicPr>
        <p:blipFill rotWithShape="1">
          <a:blip r:embed="rId2">
            <a:alphaModFix/>
          </a:blip>
          <a:srcRect/>
          <a:stretch/>
        </p:blipFill>
        <p:spPr>
          <a:xfrm>
            <a:off x="15" y="0"/>
            <a:ext cx="12191967" cy="1371596"/>
          </a:xfrm>
          <a:prstGeom prst="rect">
            <a:avLst/>
          </a:prstGeom>
          <a:noFill/>
          <a:ln>
            <a:noFill/>
          </a:ln>
        </p:spPr>
      </p:pic>
      <p:sp>
        <p:nvSpPr>
          <p:cNvPr id="395" name="Google Shape;395;g70a28f5c60_2_254"/>
          <p:cNvSpPr txBox="1">
            <a:spLocks noGrp="1"/>
          </p:cNvSpPr>
          <p:nvPr>
            <p:ph type="title"/>
          </p:nvPr>
        </p:nvSpPr>
        <p:spPr>
          <a:xfrm>
            <a:off x="297425" y="320883"/>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36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6" name="Google Shape;396;g70a28f5c60_2_254"/>
          <p:cNvSpPr txBox="1">
            <a:spLocks noGrp="1"/>
          </p:cNvSpPr>
          <p:nvPr>
            <p:ph type="body" idx="1"/>
          </p:nvPr>
        </p:nvSpPr>
        <p:spPr>
          <a:xfrm>
            <a:off x="838200" y="1825625"/>
            <a:ext cx="10515600" cy="4351200"/>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7" name="Google Shape;397;g70a28f5c60_2_254"/>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pic>
        <p:nvPicPr>
          <p:cNvPr id="398" name="Google Shape;398;g70a28f5c60_2_254"/>
          <p:cNvPicPr preferRelativeResize="0"/>
          <p:nvPr/>
        </p:nvPicPr>
        <p:blipFill rotWithShape="1">
          <a:blip r:embed="rId3">
            <a:alphaModFix/>
          </a:blip>
          <a:srcRect/>
          <a:stretch/>
        </p:blipFill>
        <p:spPr>
          <a:xfrm>
            <a:off x="9231971" y="884445"/>
            <a:ext cx="2675408" cy="337336"/>
          </a:xfrm>
          <a:prstGeom prst="rect">
            <a:avLst/>
          </a:prstGeom>
          <a:noFill/>
          <a:ln>
            <a:noFill/>
          </a:ln>
        </p:spPr>
      </p:pic>
    </p:spTree>
    <p:extLst>
      <p:ext uri="{BB962C8B-B14F-4D97-AF65-F5344CB8AC3E}">
        <p14:creationId xmlns:p14="http://schemas.microsoft.com/office/powerpoint/2010/main" val="35578591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08-blank with page number and logo">
  <p:cSld name="08-blank with page number and logo">
    <p:spTree>
      <p:nvGrpSpPr>
        <p:cNvPr id="1" name="Shape 272"/>
        <p:cNvGrpSpPr/>
        <p:nvPr/>
      </p:nvGrpSpPr>
      <p:grpSpPr>
        <a:xfrm>
          <a:off x="0" y="0"/>
          <a:ext cx="0" cy="0"/>
          <a:chOff x="0" y="0"/>
          <a:chExt cx="0" cy="0"/>
        </a:xfrm>
      </p:grpSpPr>
      <p:sp>
        <p:nvSpPr>
          <p:cNvPr id="273" name="Google Shape;273;g610ef0e5f8_7_129"/>
          <p:cNvSpPr txBox="1">
            <a:spLocks noGrp="1"/>
          </p:cNvSpPr>
          <p:nvPr>
            <p:ph type="sldNum" idx="12"/>
          </p:nvPr>
        </p:nvSpPr>
        <p:spPr>
          <a:xfrm>
            <a:off x="0" y="6356352"/>
            <a:ext cx="12192000" cy="365125"/>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rgbClr val="D0D2D3"/>
                </a:solidFill>
                <a:latin typeface="Calibri"/>
                <a:ea typeface="Calibri"/>
                <a:cs typeface="Calibri"/>
                <a:sym typeface="Calibri"/>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rgbClr val="D0D2D3"/>
                </a:solidFill>
                <a:latin typeface="Calibri"/>
                <a:ea typeface="Calibri"/>
                <a:cs typeface="Calibri"/>
                <a:sym typeface="Calibri"/>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rgbClr val="D0D2D3"/>
                </a:solidFill>
                <a:latin typeface="Calibri"/>
                <a:ea typeface="Calibri"/>
                <a:cs typeface="Calibri"/>
                <a:sym typeface="Calibri"/>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rgbClr val="D0D2D3"/>
                </a:solidFill>
                <a:latin typeface="Calibri"/>
                <a:ea typeface="Calibri"/>
                <a:cs typeface="Calibri"/>
                <a:sym typeface="Calibri"/>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rgbClr val="D0D2D3"/>
                </a:solidFill>
                <a:latin typeface="Calibri"/>
                <a:ea typeface="Calibri"/>
                <a:cs typeface="Calibri"/>
                <a:sym typeface="Calibri"/>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rgbClr val="D0D2D3"/>
                </a:solidFill>
                <a:latin typeface="Calibri"/>
                <a:ea typeface="Calibri"/>
                <a:cs typeface="Calibri"/>
                <a:sym typeface="Calibri"/>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rgbClr val="D0D2D3"/>
                </a:solidFill>
                <a:latin typeface="Calibri"/>
                <a:ea typeface="Calibri"/>
                <a:cs typeface="Calibri"/>
                <a:sym typeface="Calibri"/>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rgbClr val="D0D2D3"/>
                </a:solidFill>
                <a:latin typeface="Calibri"/>
                <a:ea typeface="Calibri"/>
                <a:cs typeface="Calibri"/>
                <a:sym typeface="Calibri"/>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rgbClr val="D0D2D3"/>
                </a:solidFill>
                <a:latin typeface="Calibri"/>
                <a:ea typeface="Calibri"/>
                <a:cs typeface="Calibri"/>
                <a:sym typeface="Calibri"/>
              </a:defRPr>
            </a:lvl9pPr>
          </a:lstStyle>
          <a:p>
            <a:fld id="{00000000-1234-1234-1234-123412341234}" type="slidenum">
              <a:rPr lang="en-US" smtClean="0"/>
              <a:pPr/>
              <a:t>‹#›</a:t>
            </a:fld>
            <a:endParaRPr lang="en-US"/>
          </a:p>
        </p:txBody>
      </p:sp>
      <p:pic>
        <p:nvPicPr>
          <p:cNvPr id="274" name="Google Shape;274;g610ef0e5f8_7_129"/>
          <p:cNvPicPr preferRelativeResize="0"/>
          <p:nvPr/>
        </p:nvPicPr>
        <p:blipFill rotWithShape="1">
          <a:blip r:embed="rId2">
            <a:alphaModFix/>
          </a:blip>
          <a:srcRect/>
          <a:stretch/>
        </p:blipFill>
        <p:spPr>
          <a:xfrm>
            <a:off x="10611219" y="6319482"/>
            <a:ext cx="1288519" cy="421697"/>
          </a:xfrm>
          <a:prstGeom prst="rect">
            <a:avLst/>
          </a:prstGeom>
          <a:noFill/>
          <a:ln>
            <a:noFill/>
          </a:ln>
        </p:spPr>
      </p:pic>
    </p:spTree>
    <p:extLst>
      <p:ext uri="{BB962C8B-B14F-4D97-AF65-F5344CB8AC3E}">
        <p14:creationId xmlns:p14="http://schemas.microsoft.com/office/powerpoint/2010/main" val="40227212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88578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6_Custom Layout" preserve="1" userDrawn="1">
  <p:cSld name="9_Custom Layout">
    <p:spTree>
      <p:nvGrpSpPr>
        <p:cNvPr id="1" name="Shape 331"/>
        <p:cNvGrpSpPr/>
        <p:nvPr/>
      </p:nvGrpSpPr>
      <p:grpSpPr>
        <a:xfrm>
          <a:off x="0" y="0"/>
          <a:ext cx="0" cy="0"/>
          <a:chOff x="0" y="0"/>
          <a:chExt cx="0" cy="0"/>
        </a:xfrm>
      </p:grpSpPr>
      <p:pic>
        <p:nvPicPr>
          <p:cNvPr id="332" name="Google Shape;332;g610ef0e5f8_7_74"/>
          <p:cNvPicPr preferRelativeResize="0"/>
          <p:nvPr userDrawn="1"/>
        </p:nvPicPr>
        <p:blipFill rotWithShape="1">
          <a:blip r:embed="rId2">
            <a:alphaModFix/>
          </a:blip>
          <a:srcRect/>
          <a:stretch/>
        </p:blipFill>
        <p:spPr>
          <a:xfrm>
            <a:off x="0" y="0"/>
            <a:ext cx="12192000" cy="6858000"/>
          </a:xfrm>
          <a:prstGeom prst="rect">
            <a:avLst/>
          </a:prstGeom>
          <a:noFill/>
          <a:ln>
            <a:noFill/>
          </a:ln>
        </p:spPr>
      </p:pic>
      <p:pic>
        <p:nvPicPr>
          <p:cNvPr id="7" name="Google Shape;324;g610ef0e5f8_7_63">
            <a:extLst>
              <a:ext uri="{FF2B5EF4-FFF2-40B4-BE49-F238E27FC236}">
                <a16:creationId xmlns:a16="http://schemas.microsoft.com/office/drawing/2014/main" id="{119759B6-BD44-4D52-BB99-21720AE5352D}"/>
              </a:ext>
            </a:extLst>
          </p:cNvPr>
          <p:cNvPicPr preferRelativeResize="0"/>
          <p:nvPr userDrawn="1"/>
        </p:nvPicPr>
        <p:blipFill rotWithShape="1">
          <a:blip r:embed="rId3">
            <a:alphaModFix/>
          </a:blip>
          <a:srcRect/>
          <a:stretch/>
        </p:blipFill>
        <p:spPr>
          <a:xfrm>
            <a:off x="10664456" y="6029259"/>
            <a:ext cx="1272848" cy="703480"/>
          </a:xfrm>
          <a:prstGeom prst="rect">
            <a:avLst/>
          </a:prstGeom>
          <a:noFill/>
          <a:ln>
            <a:noFill/>
          </a:ln>
        </p:spPr>
      </p:pic>
      <p:sp>
        <p:nvSpPr>
          <p:cNvPr id="8" name="Google Shape;334;g610ef0e5f8_7_74">
            <a:extLst>
              <a:ext uri="{FF2B5EF4-FFF2-40B4-BE49-F238E27FC236}">
                <a16:creationId xmlns:a16="http://schemas.microsoft.com/office/drawing/2014/main" id="{04E695C9-D3A2-4DB8-B5C3-C35E4DB28D4B}"/>
              </a:ext>
            </a:extLst>
          </p:cNvPr>
          <p:cNvSpPr txBox="1">
            <a:spLocks noGrp="1"/>
          </p:cNvSpPr>
          <p:nvPr>
            <p:ph type="title" hasCustomPrompt="1"/>
          </p:nvPr>
        </p:nvSpPr>
        <p:spPr>
          <a:xfrm>
            <a:off x="4646428" y="2496106"/>
            <a:ext cx="7545572"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
        <p:nvSpPr>
          <p:cNvPr id="4" name="Rectangle 3">
            <a:extLst>
              <a:ext uri="{FF2B5EF4-FFF2-40B4-BE49-F238E27FC236}">
                <a16:creationId xmlns:a16="http://schemas.microsoft.com/office/drawing/2014/main" id="{646F434A-7049-49A2-BD73-33ECD8AAF52D}"/>
              </a:ext>
            </a:extLst>
          </p:cNvPr>
          <p:cNvSpPr/>
          <p:nvPr userDrawn="1"/>
        </p:nvSpPr>
        <p:spPr>
          <a:xfrm>
            <a:off x="0" y="0"/>
            <a:ext cx="4646428" cy="6858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89814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9_Custom Layout">
  <p:cSld name="9_Custom Layout">
    <p:spTree>
      <p:nvGrpSpPr>
        <p:cNvPr id="1" name="Shape 177"/>
        <p:cNvGrpSpPr/>
        <p:nvPr/>
      </p:nvGrpSpPr>
      <p:grpSpPr>
        <a:xfrm>
          <a:off x="0" y="0"/>
          <a:ext cx="0" cy="0"/>
          <a:chOff x="0" y="0"/>
          <a:chExt cx="0" cy="0"/>
        </a:xfrm>
      </p:grpSpPr>
      <p:sp>
        <p:nvSpPr>
          <p:cNvPr id="178" name="Google Shape;178;p33"/>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97200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Title and Vertical Text">
    <p:spTree>
      <p:nvGrpSpPr>
        <p:cNvPr id="1" name=""/>
        <p:cNvGrpSpPr/>
        <p:nvPr/>
      </p:nvGrpSpPr>
      <p:grpSpPr>
        <a:xfrm>
          <a:off x="0" y="0"/>
          <a:ext cx="0" cy="0"/>
          <a:chOff x="0" y="0"/>
          <a:chExt cx="0" cy="0"/>
        </a:xfrm>
      </p:grpSpPr>
      <p:pic>
        <p:nvPicPr>
          <p:cNvPr id="8" name="Picture 7" descr="Logo&#10;&#10;Description automatically generated">
            <a:extLst>
              <a:ext uri="{FF2B5EF4-FFF2-40B4-BE49-F238E27FC236}">
                <a16:creationId xmlns:a16="http://schemas.microsoft.com/office/drawing/2014/main" id="{7C27AD28-6D6E-A3A2-257F-F15583F647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24931" y="6044682"/>
            <a:ext cx="1478537" cy="644242"/>
          </a:xfrm>
          <a:prstGeom prst="rect">
            <a:avLst/>
          </a:prstGeom>
        </p:spPr>
      </p:pic>
      <p:cxnSp>
        <p:nvCxnSpPr>
          <p:cNvPr id="4" name="Straight Connector 3">
            <a:extLst>
              <a:ext uri="{FF2B5EF4-FFF2-40B4-BE49-F238E27FC236}">
                <a16:creationId xmlns:a16="http://schemas.microsoft.com/office/drawing/2014/main" id="{D74E7E34-6047-DA44-BD8B-65124597B24E}"/>
              </a:ext>
            </a:extLst>
          </p:cNvPr>
          <p:cNvCxnSpPr>
            <a:cxnSpLocks/>
          </p:cNvCxnSpPr>
          <p:nvPr userDrawn="1"/>
        </p:nvCxnSpPr>
        <p:spPr>
          <a:xfrm>
            <a:off x="284047" y="772996"/>
            <a:ext cx="11623906" cy="0"/>
          </a:xfrm>
          <a:prstGeom prst="line">
            <a:avLst/>
          </a:prstGeom>
          <a:ln w="57150">
            <a:solidFill>
              <a:schemeClr val="bg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3088954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smtClean="0"/>
              <a:t>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pic>
        <p:nvPicPr>
          <p:cNvPr id="7" name="Picture 6">
            <a:extLst>
              <a:ext uri="{FF2B5EF4-FFF2-40B4-BE49-F238E27FC236}">
                <a16:creationId xmlns:a16="http://schemas.microsoft.com/office/drawing/2014/main" id="{2AD53E95-0494-91FE-F7CE-34FEC06A07F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82994" y="632707"/>
            <a:ext cx="2822307" cy="1762383"/>
          </a:xfrm>
          <a:prstGeom prst="rect">
            <a:avLst/>
          </a:prstGeom>
        </p:spPr>
      </p:pic>
      <p:cxnSp>
        <p:nvCxnSpPr>
          <p:cNvPr id="8" name="Straight Connector 7">
            <a:extLst>
              <a:ext uri="{FF2B5EF4-FFF2-40B4-BE49-F238E27FC236}">
                <a16:creationId xmlns:a16="http://schemas.microsoft.com/office/drawing/2014/main" id="{BB8C2D6F-6238-E81F-AB9D-471E4621DF9C}"/>
              </a:ext>
            </a:extLst>
          </p:cNvPr>
          <p:cNvCxnSpPr/>
          <p:nvPr userDrawn="1"/>
        </p:nvCxnSpPr>
        <p:spPr>
          <a:xfrm>
            <a:off x="914402" y="2772696"/>
            <a:ext cx="10402529" cy="0"/>
          </a:xfrm>
          <a:prstGeom prst="line">
            <a:avLst/>
          </a:prstGeom>
          <a:ln w="19050">
            <a:solidFill>
              <a:srgbClr val="488BC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09563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smtClean="0"/>
              <a:t>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016866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40722849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smtClean="0"/>
              <a:t>2/13/2024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3782116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smtClean="0"/>
              <a:t>2/13/2024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8986149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smtClean="0"/>
              <a:t>2/13/2024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7281426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2/13/2024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6478138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2/13/2024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758284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6_Title and Content" preserve="1" userDrawn="1">
  <p:cSld name="6_Title and Content">
    <p:spTree>
      <p:nvGrpSpPr>
        <p:cNvPr id="1" name="Shape 336"/>
        <p:cNvGrpSpPr/>
        <p:nvPr/>
      </p:nvGrpSpPr>
      <p:grpSpPr>
        <a:xfrm>
          <a:off x="0" y="0"/>
          <a:ext cx="0" cy="0"/>
          <a:chOff x="0" y="0"/>
          <a:chExt cx="0" cy="0"/>
        </a:xfrm>
      </p:grpSpPr>
      <p:pic>
        <p:nvPicPr>
          <p:cNvPr id="337" name="Google Shape;337;g610ef0e5f8_7_79"/>
          <p:cNvPicPr preferRelativeResize="0"/>
          <p:nvPr userDrawn="1"/>
        </p:nvPicPr>
        <p:blipFill rotWithShape="1">
          <a:blip r:embed="rId2">
            <a:alphaModFix/>
          </a:blip>
          <a:srcRect/>
          <a:stretch/>
        </p:blipFill>
        <p:spPr>
          <a:xfrm>
            <a:off x="11" y="1"/>
            <a:ext cx="12191976" cy="1371597"/>
          </a:xfrm>
          <a:prstGeom prst="rect">
            <a:avLst/>
          </a:prstGeom>
          <a:noFill/>
          <a:ln>
            <a:noFill/>
          </a:ln>
        </p:spPr>
      </p:pic>
      <p:sp>
        <p:nvSpPr>
          <p:cNvPr id="338" name="Google Shape;338;g610ef0e5f8_7_79"/>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6" name="Google Shape;341;g610ef0e5f8_7_79">
            <a:extLst>
              <a:ext uri="{FF2B5EF4-FFF2-40B4-BE49-F238E27FC236}">
                <a16:creationId xmlns:a16="http://schemas.microsoft.com/office/drawing/2014/main" id="{53F974C6-5AFF-454D-85EA-2C7DDCEECAEB}"/>
              </a:ext>
            </a:extLst>
          </p:cNvPr>
          <p:cNvPicPr preferRelativeResize="0"/>
          <p:nvPr userDrawn="1"/>
        </p:nvPicPr>
        <p:blipFill rotWithShape="1">
          <a:blip r:embed="rId3">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18135613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2/13/2024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7743443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smtClean="0"/>
              <a:t>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411023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smtClean="0"/>
              <a:t>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42647055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Title and Vertical Text">
    <p:spTree>
      <p:nvGrpSpPr>
        <p:cNvPr id="1" name=""/>
        <p:cNvGrpSpPr/>
        <p:nvPr/>
      </p:nvGrpSpPr>
      <p:grpSpPr>
        <a:xfrm>
          <a:off x="0" y="0"/>
          <a:ext cx="0" cy="0"/>
          <a:chOff x="0" y="0"/>
          <a:chExt cx="0" cy="0"/>
        </a:xfrm>
      </p:grpSpPr>
      <p:pic>
        <p:nvPicPr>
          <p:cNvPr id="8" name="Picture 7" descr="Logo&#10;&#10;Description automatically generated">
            <a:extLst>
              <a:ext uri="{FF2B5EF4-FFF2-40B4-BE49-F238E27FC236}">
                <a16:creationId xmlns:a16="http://schemas.microsoft.com/office/drawing/2014/main" id="{7C27AD28-6D6E-A3A2-257F-F15583F647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24931" y="6044682"/>
            <a:ext cx="1478537" cy="644242"/>
          </a:xfrm>
          <a:prstGeom prst="rect">
            <a:avLst/>
          </a:prstGeom>
        </p:spPr>
      </p:pic>
      <p:cxnSp>
        <p:nvCxnSpPr>
          <p:cNvPr id="4" name="Straight Connector 3">
            <a:extLst>
              <a:ext uri="{FF2B5EF4-FFF2-40B4-BE49-F238E27FC236}">
                <a16:creationId xmlns:a16="http://schemas.microsoft.com/office/drawing/2014/main" id="{D74E7E34-6047-DA44-BD8B-65124597B24E}"/>
              </a:ext>
            </a:extLst>
          </p:cNvPr>
          <p:cNvCxnSpPr>
            <a:cxnSpLocks/>
          </p:cNvCxnSpPr>
          <p:nvPr userDrawn="1"/>
        </p:nvCxnSpPr>
        <p:spPr>
          <a:xfrm>
            <a:off x="284047" y="772996"/>
            <a:ext cx="11623906" cy="0"/>
          </a:xfrm>
          <a:prstGeom prst="line">
            <a:avLst/>
          </a:prstGeom>
          <a:ln w="57150">
            <a:solidFill>
              <a:schemeClr val="bg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770908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5_Custom Layout" userDrawn="1">
  <p:cSld name="5_Custom Layout">
    <p:spTree>
      <p:nvGrpSpPr>
        <p:cNvPr id="1" name="Shape 320"/>
        <p:cNvGrpSpPr/>
        <p:nvPr/>
      </p:nvGrpSpPr>
      <p:grpSpPr>
        <a:xfrm>
          <a:off x="0" y="0"/>
          <a:ext cx="0" cy="0"/>
          <a:chOff x="0" y="0"/>
          <a:chExt cx="0" cy="0"/>
        </a:xfrm>
      </p:grpSpPr>
      <p:pic>
        <p:nvPicPr>
          <p:cNvPr id="321" name="Google Shape;321;g610ef0e5f8_7_63"/>
          <p:cNvPicPr preferRelativeResize="0"/>
          <p:nvPr userDrawn="1"/>
        </p:nvPicPr>
        <p:blipFill rotWithShape="1">
          <a:blip r:embed="rId2">
            <a:alphaModFix/>
          </a:blip>
          <a:srcRect/>
          <a:stretch/>
        </p:blipFill>
        <p:spPr>
          <a:xfrm>
            <a:off x="0" y="0"/>
            <a:ext cx="12192000" cy="6858000"/>
          </a:xfrm>
          <a:prstGeom prst="rect">
            <a:avLst/>
          </a:prstGeom>
          <a:noFill/>
          <a:ln>
            <a:noFill/>
          </a:ln>
        </p:spPr>
      </p:pic>
      <p:pic>
        <p:nvPicPr>
          <p:cNvPr id="324" name="Google Shape;324;g610ef0e5f8_7_63"/>
          <p:cNvPicPr preferRelativeResize="0"/>
          <p:nvPr/>
        </p:nvPicPr>
        <p:blipFill rotWithShape="1">
          <a:blip r:embed="rId3">
            <a:alphaModFix/>
          </a:blip>
          <a:srcRect/>
          <a:stretch/>
        </p:blipFill>
        <p:spPr>
          <a:xfrm>
            <a:off x="10664456" y="6029259"/>
            <a:ext cx="1272848" cy="703480"/>
          </a:xfrm>
          <a:prstGeom prst="rect">
            <a:avLst/>
          </a:prstGeom>
          <a:noFill/>
          <a:ln>
            <a:noFill/>
          </a:ln>
        </p:spPr>
      </p:pic>
      <p:sp>
        <p:nvSpPr>
          <p:cNvPr id="5" name="Google Shape;334;g610ef0e5f8_7_74">
            <a:extLst>
              <a:ext uri="{FF2B5EF4-FFF2-40B4-BE49-F238E27FC236}">
                <a16:creationId xmlns:a16="http://schemas.microsoft.com/office/drawing/2014/main" id="{4EC3E993-4BBD-4AC9-BAE5-E03FBF43BC63}"/>
              </a:ext>
            </a:extLst>
          </p:cNvPr>
          <p:cNvSpPr txBox="1">
            <a:spLocks/>
          </p:cNvSpPr>
          <p:nvPr userDrawn="1"/>
        </p:nvSpPr>
        <p:spPr>
          <a:xfrm>
            <a:off x="0" y="2951999"/>
            <a:ext cx="12192000" cy="703480"/>
          </a:xfrm>
          <a:prstGeom prst="rect">
            <a:avLst/>
          </a:prstGeom>
          <a:noFill/>
          <a:ln>
            <a:noFill/>
          </a:ln>
        </p:spPr>
        <p:txBody>
          <a:bodyPr spcFirstLastPara="1" vert="horz" wrap="square" lIns="0" tIns="0" rIns="0" bIns="0" rtlCol="0" anchor="t" anchorCtr="0">
            <a:noAutofit/>
          </a:bodyPr>
          <a:lstStyle>
            <a:lvl1pPr lvl="0" algn="ctr" defTabSz="914400" rtl="0" eaLnBrk="1" latinLnBrk="0" hangingPunct="1">
              <a:lnSpc>
                <a:spcPct val="90000"/>
              </a:lnSpc>
              <a:spcBef>
                <a:spcPts val="0"/>
              </a:spcBef>
              <a:spcAft>
                <a:spcPts val="0"/>
              </a:spcAft>
              <a:buClr>
                <a:schemeClr val="lt1"/>
              </a:buClr>
              <a:buSzPts val="4800"/>
              <a:buFont typeface="Arial"/>
              <a:buNone/>
              <a:defRPr sz="4800" b="0" kern="1200">
                <a:solidFill>
                  <a:schemeClr val="lt1"/>
                </a:solidFill>
                <a:latin typeface="Museo Slab 500" panose="02000000000000000000" charset="0"/>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sz="3600">
              <a:latin typeface="+mn-lt"/>
            </a:endParaRPr>
          </a:p>
        </p:txBody>
      </p:sp>
      <p:sp>
        <p:nvSpPr>
          <p:cNvPr id="6" name="Google Shape;334;g610ef0e5f8_7_74">
            <a:extLst>
              <a:ext uri="{FF2B5EF4-FFF2-40B4-BE49-F238E27FC236}">
                <a16:creationId xmlns:a16="http://schemas.microsoft.com/office/drawing/2014/main" id="{CA93D8CA-20C6-4DFC-9BDF-8747C75870A7}"/>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26108063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Title and Vertical Text">
    <p:spTree>
      <p:nvGrpSpPr>
        <p:cNvPr id="1" name=""/>
        <p:cNvGrpSpPr/>
        <p:nvPr/>
      </p:nvGrpSpPr>
      <p:grpSpPr>
        <a:xfrm>
          <a:off x="0" y="0"/>
          <a:ext cx="0" cy="0"/>
          <a:chOff x="0" y="0"/>
          <a:chExt cx="0" cy="0"/>
        </a:xfrm>
      </p:grpSpPr>
      <p:pic>
        <p:nvPicPr>
          <p:cNvPr id="8" name="Picture 7" descr="Logo&#10;&#10;Description automatically generated">
            <a:extLst>
              <a:ext uri="{FF2B5EF4-FFF2-40B4-BE49-F238E27FC236}">
                <a16:creationId xmlns:a16="http://schemas.microsoft.com/office/drawing/2014/main" id="{7C27AD28-6D6E-A3A2-257F-F15583F647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24931" y="6044682"/>
            <a:ext cx="1478537" cy="644242"/>
          </a:xfrm>
          <a:prstGeom prst="rect">
            <a:avLst/>
          </a:prstGeom>
        </p:spPr>
      </p:pic>
    </p:spTree>
    <p:extLst>
      <p:ext uri="{BB962C8B-B14F-4D97-AF65-F5344CB8AC3E}">
        <p14:creationId xmlns:p14="http://schemas.microsoft.com/office/powerpoint/2010/main" val="187961061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9_Custom Layout">
  <p:cSld name="9_Custom Layout">
    <p:spTree>
      <p:nvGrpSpPr>
        <p:cNvPr id="1" name="Shape 177"/>
        <p:cNvGrpSpPr/>
        <p:nvPr/>
      </p:nvGrpSpPr>
      <p:grpSpPr>
        <a:xfrm>
          <a:off x="0" y="0"/>
          <a:ext cx="0" cy="0"/>
          <a:chOff x="0" y="0"/>
          <a:chExt cx="0" cy="0"/>
        </a:xfrm>
      </p:grpSpPr>
      <p:sp>
        <p:nvSpPr>
          <p:cNvPr id="178" name="Google Shape;178;p33"/>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7792373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5_Title and Content" userDrawn="1">
  <p:cSld name="5_Title and Content">
    <p:spTree>
      <p:nvGrpSpPr>
        <p:cNvPr id="1" name="Shape 325"/>
        <p:cNvGrpSpPr/>
        <p:nvPr/>
      </p:nvGrpSpPr>
      <p:grpSpPr>
        <a:xfrm>
          <a:off x="0" y="0"/>
          <a:ext cx="0" cy="0"/>
          <a:chOff x="0" y="0"/>
          <a:chExt cx="0" cy="0"/>
        </a:xfrm>
      </p:grpSpPr>
      <p:pic>
        <p:nvPicPr>
          <p:cNvPr id="326" name="Google Shape;326;g610ef0e5f8_7_68"/>
          <p:cNvPicPr preferRelativeResize="0"/>
          <p:nvPr/>
        </p:nvPicPr>
        <p:blipFill rotWithShape="1">
          <a:blip r:embed="rId2">
            <a:alphaModFix/>
          </a:blip>
          <a:srcRect/>
          <a:stretch/>
        </p:blipFill>
        <p:spPr>
          <a:xfrm>
            <a:off x="8" y="1"/>
            <a:ext cx="12191985" cy="1371597"/>
          </a:xfrm>
          <a:prstGeom prst="rect">
            <a:avLst/>
          </a:prstGeom>
          <a:noFill/>
          <a:ln>
            <a:noFill/>
          </a:ln>
        </p:spPr>
      </p:pic>
      <p:sp>
        <p:nvSpPr>
          <p:cNvPr id="9" name="Google Shape;338;g610ef0e5f8_7_79">
            <a:extLst>
              <a:ext uri="{FF2B5EF4-FFF2-40B4-BE49-F238E27FC236}">
                <a16:creationId xmlns:a16="http://schemas.microsoft.com/office/drawing/2014/main" id="{7F2CA325-8483-4BF7-845E-642EED4710C5}"/>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10" name="Google Shape;341;g610ef0e5f8_7_79">
            <a:extLst>
              <a:ext uri="{FF2B5EF4-FFF2-40B4-BE49-F238E27FC236}">
                <a16:creationId xmlns:a16="http://schemas.microsoft.com/office/drawing/2014/main" id="{AA8C6449-501A-4EBE-966F-8410EAB5E502}"/>
              </a:ext>
            </a:extLst>
          </p:cNvPr>
          <p:cNvPicPr preferRelativeResize="0"/>
          <p:nvPr userDrawn="1"/>
        </p:nvPicPr>
        <p:blipFill rotWithShape="1">
          <a:blip r:embed="rId3">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33026106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6_Title and Content" preserve="1" userDrawn="1">
  <p:cSld name="8_Title and Content">
    <p:spTree>
      <p:nvGrpSpPr>
        <p:cNvPr id="1" name="Shape 336"/>
        <p:cNvGrpSpPr/>
        <p:nvPr/>
      </p:nvGrpSpPr>
      <p:grpSpPr>
        <a:xfrm>
          <a:off x="0" y="0"/>
          <a:ext cx="0" cy="0"/>
          <a:chOff x="0" y="0"/>
          <a:chExt cx="0" cy="0"/>
        </a:xfrm>
      </p:grpSpPr>
      <p:pic>
        <p:nvPicPr>
          <p:cNvPr id="337" name="Google Shape;337;g610ef0e5f8_7_79"/>
          <p:cNvPicPr preferRelativeResize="0"/>
          <p:nvPr userDrawn="1"/>
        </p:nvPicPr>
        <p:blipFill rotWithShape="1">
          <a:blip r:embed="rId2">
            <a:alphaModFix/>
          </a:blip>
          <a:srcRect/>
          <a:stretch/>
        </p:blipFill>
        <p:spPr>
          <a:xfrm>
            <a:off x="11" y="1"/>
            <a:ext cx="12191976" cy="1371597"/>
          </a:xfrm>
          <a:prstGeom prst="rect">
            <a:avLst/>
          </a:prstGeom>
          <a:noFill/>
          <a:ln>
            <a:noFill/>
          </a:ln>
        </p:spPr>
      </p:pic>
      <p:sp>
        <p:nvSpPr>
          <p:cNvPr id="338" name="Google Shape;338;g610ef0e5f8_7_79"/>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9" name="Picture 8">
            <a:extLst>
              <a:ext uri="{FF2B5EF4-FFF2-40B4-BE49-F238E27FC236}">
                <a16:creationId xmlns:a16="http://schemas.microsoft.com/office/drawing/2014/main" id="{D18557BA-441F-43E6-A86E-149C337E852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46667" y="6185080"/>
            <a:ext cx="1143055" cy="486318"/>
          </a:xfrm>
          <a:prstGeom prst="rect">
            <a:avLst/>
          </a:prstGeom>
        </p:spPr>
      </p:pic>
      <p:pic>
        <p:nvPicPr>
          <p:cNvPr id="8" name="Google Shape;341;g610ef0e5f8_7_79">
            <a:extLst>
              <a:ext uri="{FF2B5EF4-FFF2-40B4-BE49-F238E27FC236}">
                <a16:creationId xmlns:a16="http://schemas.microsoft.com/office/drawing/2014/main" id="{F75115E1-6BA4-4568-A4D4-18D3186AA8F7}"/>
              </a:ext>
            </a:extLst>
          </p:cNvPr>
          <p:cNvPicPr preferRelativeResize="0"/>
          <p:nvPr userDrawn="1"/>
        </p:nvPicPr>
        <p:blipFill rotWithShape="1">
          <a:blip r:embed="rId4">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1918293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5_Custom Layout" preserve="1" userDrawn="1">
  <p:cSld name="5_Custom Layout">
    <p:spTree>
      <p:nvGrpSpPr>
        <p:cNvPr id="1" name="Shape 320"/>
        <p:cNvGrpSpPr/>
        <p:nvPr/>
      </p:nvGrpSpPr>
      <p:grpSpPr>
        <a:xfrm>
          <a:off x="0" y="0"/>
          <a:ext cx="0" cy="0"/>
          <a:chOff x="0" y="0"/>
          <a:chExt cx="0" cy="0"/>
        </a:xfrm>
      </p:grpSpPr>
      <p:pic>
        <p:nvPicPr>
          <p:cNvPr id="321" name="Google Shape;321;g610ef0e5f8_7_63"/>
          <p:cNvPicPr preferRelativeResize="0"/>
          <p:nvPr userDrawn="1"/>
        </p:nvPicPr>
        <p:blipFill rotWithShape="1">
          <a:blip r:embed="rId2">
            <a:alphaModFix/>
          </a:blip>
          <a:srcRect/>
          <a:stretch/>
        </p:blipFill>
        <p:spPr>
          <a:xfrm>
            <a:off x="0" y="0"/>
            <a:ext cx="12192000" cy="6858000"/>
          </a:xfrm>
          <a:prstGeom prst="rect">
            <a:avLst/>
          </a:prstGeom>
          <a:noFill/>
          <a:ln>
            <a:noFill/>
          </a:ln>
        </p:spPr>
      </p:pic>
      <p:pic>
        <p:nvPicPr>
          <p:cNvPr id="324" name="Google Shape;324;g610ef0e5f8_7_63"/>
          <p:cNvPicPr preferRelativeResize="0"/>
          <p:nvPr/>
        </p:nvPicPr>
        <p:blipFill rotWithShape="1">
          <a:blip r:embed="rId3">
            <a:alphaModFix/>
          </a:blip>
          <a:srcRect/>
          <a:stretch/>
        </p:blipFill>
        <p:spPr>
          <a:xfrm>
            <a:off x="10664456" y="6029259"/>
            <a:ext cx="1272848" cy="703480"/>
          </a:xfrm>
          <a:prstGeom prst="rect">
            <a:avLst/>
          </a:prstGeom>
          <a:noFill/>
          <a:ln>
            <a:noFill/>
          </a:ln>
        </p:spPr>
      </p:pic>
      <p:sp>
        <p:nvSpPr>
          <p:cNvPr id="5" name="Google Shape;334;g610ef0e5f8_7_74">
            <a:extLst>
              <a:ext uri="{FF2B5EF4-FFF2-40B4-BE49-F238E27FC236}">
                <a16:creationId xmlns:a16="http://schemas.microsoft.com/office/drawing/2014/main" id="{4EC3E993-4BBD-4AC9-BAE5-E03FBF43BC63}"/>
              </a:ext>
            </a:extLst>
          </p:cNvPr>
          <p:cNvSpPr txBox="1">
            <a:spLocks/>
          </p:cNvSpPr>
          <p:nvPr userDrawn="1"/>
        </p:nvSpPr>
        <p:spPr>
          <a:xfrm>
            <a:off x="0" y="2951999"/>
            <a:ext cx="12192000" cy="703480"/>
          </a:xfrm>
          <a:prstGeom prst="rect">
            <a:avLst/>
          </a:prstGeom>
          <a:noFill/>
          <a:ln>
            <a:noFill/>
          </a:ln>
        </p:spPr>
        <p:txBody>
          <a:bodyPr spcFirstLastPara="1" vert="horz" wrap="square" lIns="0" tIns="0" rIns="0" bIns="0" rtlCol="0" anchor="t" anchorCtr="0">
            <a:noAutofit/>
          </a:bodyPr>
          <a:lstStyle>
            <a:lvl1pPr lvl="0" algn="ctr" defTabSz="914400" rtl="0" eaLnBrk="1" latinLnBrk="0" hangingPunct="1">
              <a:lnSpc>
                <a:spcPct val="90000"/>
              </a:lnSpc>
              <a:spcBef>
                <a:spcPts val="0"/>
              </a:spcBef>
              <a:spcAft>
                <a:spcPts val="0"/>
              </a:spcAft>
              <a:buClr>
                <a:schemeClr val="lt1"/>
              </a:buClr>
              <a:buSzPts val="4800"/>
              <a:buFont typeface="Arial"/>
              <a:buNone/>
              <a:defRPr sz="4800" b="0" kern="1200">
                <a:solidFill>
                  <a:schemeClr val="lt1"/>
                </a:solidFill>
                <a:latin typeface="Museo Slab 500" panose="02000000000000000000" charset="0"/>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sz="3600">
              <a:latin typeface="+mn-lt"/>
            </a:endParaRPr>
          </a:p>
        </p:txBody>
      </p:sp>
      <p:sp>
        <p:nvSpPr>
          <p:cNvPr id="6" name="Google Shape;334;g610ef0e5f8_7_74">
            <a:extLst>
              <a:ext uri="{FF2B5EF4-FFF2-40B4-BE49-F238E27FC236}">
                <a16:creationId xmlns:a16="http://schemas.microsoft.com/office/drawing/2014/main" id="{CA93D8CA-20C6-4DFC-9BDF-8747C75870A7}"/>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2234422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5_Title and Content" preserve="1" userDrawn="1">
  <p:cSld name="5_Title and Content">
    <p:spTree>
      <p:nvGrpSpPr>
        <p:cNvPr id="1" name="Shape 325"/>
        <p:cNvGrpSpPr/>
        <p:nvPr/>
      </p:nvGrpSpPr>
      <p:grpSpPr>
        <a:xfrm>
          <a:off x="0" y="0"/>
          <a:ext cx="0" cy="0"/>
          <a:chOff x="0" y="0"/>
          <a:chExt cx="0" cy="0"/>
        </a:xfrm>
      </p:grpSpPr>
      <p:pic>
        <p:nvPicPr>
          <p:cNvPr id="326" name="Google Shape;326;g610ef0e5f8_7_68"/>
          <p:cNvPicPr preferRelativeResize="0"/>
          <p:nvPr/>
        </p:nvPicPr>
        <p:blipFill rotWithShape="1">
          <a:blip r:embed="rId2">
            <a:alphaModFix/>
          </a:blip>
          <a:srcRect/>
          <a:stretch/>
        </p:blipFill>
        <p:spPr>
          <a:xfrm>
            <a:off x="8" y="1"/>
            <a:ext cx="12191985" cy="1371597"/>
          </a:xfrm>
          <a:prstGeom prst="rect">
            <a:avLst/>
          </a:prstGeom>
          <a:noFill/>
          <a:ln>
            <a:noFill/>
          </a:ln>
        </p:spPr>
      </p:pic>
      <p:sp>
        <p:nvSpPr>
          <p:cNvPr id="9" name="Google Shape;338;g610ef0e5f8_7_79">
            <a:extLst>
              <a:ext uri="{FF2B5EF4-FFF2-40B4-BE49-F238E27FC236}">
                <a16:creationId xmlns:a16="http://schemas.microsoft.com/office/drawing/2014/main" id="{7F2CA325-8483-4BF7-845E-642EED4710C5}"/>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10" name="Google Shape;341;g610ef0e5f8_7_79">
            <a:extLst>
              <a:ext uri="{FF2B5EF4-FFF2-40B4-BE49-F238E27FC236}">
                <a16:creationId xmlns:a16="http://schemas.microsoft.com/office/drawing/2014/main" id="{AA8C6449-501A-4EBE-966F-8410EAB5E502}"/>
              </a:ext>
            </a:extLst>
          </p:cNvPr>
          <p:cNvPicPr preferRelativeResize="0"/>
          <p:nvPr userDrawn="1"/>
        </p:nvPicPr>
        <p:blipFill rotWithShape="1">
          <a:blip r:embed="rId3">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24304809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5_Title and Content" preserve="1" userDrawn="1">
  <p:cSld name="8_Title and Content">
    <p:spTree>
      <p:nvGrpSpPr>
        <p:cNvPr id="1" name="Shape 325"/>
        <p:cNvGrpSpPr/>
        <p:nvPr/>
      </p:nvGrpSpPr>
      <p:grpSpPr>
        <a:xfrm>
          <a:off x="0" y="0"/>
          <a:ext cx="0" cy="0"/>
          <a:chOff x="0" y="0"/>
          <a:chExt cx="0" cy="0"/>
        </a:xfrm>
      </p:grpSpPr>
      <p:pic>
        <p:nvPicPr>
          <p:cNvPr id="326" name="Google Shape;326;g610ef0e5f8_7_68"/>
          <p:cNvPicPr preferRelativeResize="0"/>
          <p:nvPr/>
        </p:nvPicPr>
        <p:blipFill rotWithShape="1">
          <a:blip r:embed="rId2">
            <a:alphaModFix/>
          </a:blip>
          <a:srcRect/>
          <a:stretch/>
        </p:blipFill>
        <p:spPr>
          <a:xfrm>
            <a:off x="8" y="1"/>
            <a:ext cx="12191985" cy="1371597"/>
          </a:xfrm>
          <a:prstGeom prst="rect">
            <a:avLst/>
          </a:prstGeom>
          <a:noFill/>
          <a:ln>
            <a:noFill/>
          </a:ln>
        </p:spPr>
      </p:pic>
      <p:sp>
        <p:nvSpPr>
          <p:cNvPr id="9" name="Google Shape;338;g610ef0e5f8_7_79">
            <a:extLst>
              <a:ext uri="{FF2B5EF4-FFF2-40B4-BE49-F238E27FC236}">
                <a16:creationId xmlns:a16="http://schemas.microsoft.com/office/drawing/2014/main" id="{7F2CA325-8483-4BF7-845E-642EED4710C5}"/>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10" name="Picture 9">
            <a:extLst>
              <a:ext uri="{FF2B5EF4-FFF2-40B4-BE49-F238E27FC236}">
                <a16:creationId xmlns:a16="http://schemas.microsoft.com/office/drawing/2014/main" id="{BA0DB279-D903-46D0-B2F0-6B1104B3917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46667" y="6185080"/>
            <a:ext cx="1143055" cy="486318"/>
          </a:xfrm>
          <a:prstGeom prst="rect">
            <a:avLst/>
          </a:prstGeom>
        </p:spPr>
      </p:pic>
      <p:pic>
        <p:nvPicPr>
          <p:cNvPr id="7" name="Google Shape;341;g610ef0e5f8_7_79">
            <a:extLst>
              <a:ext uri="{FF2B5EF4-FFF2-40B4-BE49-F238E27FC236}">
                <a16:creationId xmlns:a16="http://schemas.microsoft.com/office/drawing/2014/main" id="{33734E34-94E0-465B-8FE4-E8599916CC0E}"/>
              </a:ext>
            </a:extLst>
          </p:cNvPr>
          <p:cNvPicPr preferRelativeResize="0"/>
          <p:nvPr userDrawn="1"/>
        </p:nvPicPr>
        <p:blipFill rotWithShape="1">
          <a:blip r:embed="rId4">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35764408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4_Custom Layout" preserve="1" userDrawn="1">
  <p:cSld name="4_Custom Layout">
    <p:spTree>
      <p:nvGrpSpPr>
        <p:cNvPr id="1" name="Shape 309"/>
        <p:cNvGrpSpPr/>
        <p:nvPr/>
      </p:nvGrpSpPr>
      <p:grpSpPr>
        <a:xfrm>
          <a:off x="0" y="0"/>
          <a:ext cx="0" cy="0"/>
          <a:chOff x="0" y="0"/>
          <a:chExt cx="0" cy="0"/>
        </a:xfrm>
      </p:grpSpPr>
      <p:pic>
        <p:nvPicPr>
          <p:cNvPr id="310" name="Google Shape;310;g610ef0e5f8_7_52"/>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8" name="Google Shape;324;g610ef0e5f8_7_63">
            <a:extLst>
              <a:ext uri="{FF2B5EF4-FFF2-40B4-BE49-F238E27FC236}">
                <a16:creationId xmlns:a16="http://schemas.microsoft.com/office/drawing/2014/main" id="{F30997B0-F83F-4081-8660-C118A45FCD8F}"/>
              </a:ext>
            </a:extLst>
          </p:cNvPr>
          <p:cNvPicPr preferRelativeResize="0"/>
          <p:nvPr userDrawn="1"/>
        </p:nvPicPr>
        <p:blipFill rotWithShape="1">
          <a:blip r:embed="rId3">
            <a:alphaModFix/>
          </a:blip>
          <a:srcRect/>
          <a:stretch/>
        </p:blipFill>
        <p:spPr>
          <a:xfrm>
            <a:off x="10664456" y="6029259"/>
            <a:ext cx="1272848" cy="703480"/>
          </a:xfrm>
          <a:prstGeom prst="rect">
            <a:avLst/>
          </a:prstGeom>
          <a:noFill/>
          <a:ln>
            <a:noFill/>
          </a:ln>
        </p:spPr>
      </p:pic>
      <p:sp>
        <p:nvSpPr>
          <p:cNvPr id="10" name="Google Shape;334;g610ef0e5f8_7_74">
            <a:extLst>
              <a:ext uri="{FF2B5EF4-FFF2-40B4-BE49-F238E27FC236}">
                <a16:creationId xmlns:a16="http://schemas.microsoft.com/office/drawing/2014/main" id="{4476241F-4EA3-431B-BA59-E6886B47CEA7}"/>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22711466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theme" Target="../theme/theme2.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ECA732-0279-4F61-BCCD-1B89B850D8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9373EB-D082-4E90-A4DA-3A9CE0DE91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1677268"/>
      </p:ext>
    </p:extLst>
  </p:cSld>
  <p:clrMap bg1="lt1" tx1="dk1" bg2="lt2" tx2="dk2" accent1="accent1" accent2="accent2" accent3="accent3" accent4="accent4" accent5="accent5" accent6="accent6" hlink="hlink" folHlink="folHlink"/>
  <p:sldLayoutIdLst>
    <p:sldLayoutId id="2147483675" r:id="rId1"/>
    <p:sldLayoutId id="2147483660" r:id="rId2"/>
    <p:sldLayoutId id="2147483685" r:id="rId3"/>
    <p:sldLayoutId id="2147483665" r:id="rId4"/>
    <p:sldLayoutId id="2147483678" r:id="rId5"/>
    <p:sldLayoutId id="2147483661" r:id="rId6"/>
    <p:sldLayoutId id="2147483664" r:id="rId7"/>
    <p:sldLayoutId id="2147483679" r:id="rId8"/>
    <p:sldLayoutId id="2147483662" r:id="rId9"/>
    <p:sldLayoutId id="2147483663" r:id="rId10"/>
    <p:sldLayoutId id="2147483680" r:id="rId11"/>
    <p:sldLayoutId id="2147483669" r:id="rId12"/>
    <p:sldLayoutId id="2147483770" r:id="rId13"/>
    <p:sldLayoutId id="2147483674" r:id="rId14"/>
    <p:sldLayoutId id="2147483681" r:id="rId15"/>
    <p:sldLayoutId id="2147483671" r:id="rId16"/>
    <p:sldLayoutId id="2147483672" r:id="rId17"/>
    <p:sldLayoutId id="2147483682" r:id="rId18"/>
    <p:sldLayoutId id="2147483668" r:id="rId19"/>
    <p:sldLayoutId id="2147483772" r:id="rId20"/>
    <p:sldLayoutId id="2147483667" r:id="rId21"/>
    <p:sldLayoutId id="2147483683" r:id="rId22"/>
    <p:sldLayoutId id="2147483677" r:id="rId23"/>
    <p:sldLayoutId id="2147483673" r:id="rId24"/>
    <p:sldLayoutId id="2147483684" r:id="rId25"/>
    <p:sldLayoutId id="2147483676" r:id="rId26"/>
    <p:sldLayoutId id="2147483840" r:id="rId27"/>
    <p:sldLayoutId id="2147483841" r:id="rId28"/>
    <p:sldLayoutId id="2147483844" r:id="rId29"/>
    <p:sldLayoutId id="2147483846" r:id="rId30"/>
    <p:sldLayoutId id="2147483847" r:id="rId31"/>
  </p:sldLayoutIdLst>
  <p:txStyles>
    <p:titleStyle>
      <a:lvl1pPr algn="l" defTabSz="914400" rtl="0" eaLnBrk="1" latinLnBrk="0" hangingPunct="1">
        <a:lnSpc>
          <a:spcPct val="90000"/>
        </a:lnSpc>
        <a:spcBef>
          <a:spcPct val="0"/>
        </a:spcBef>
        <a:buNone/>
        <a:defRPr sz="4400" kern="1200">
          <a:solidFill>
            <a:schemeClr val="tx1"/>
          </a:solidFill>
          <a:latin typeface="Museo Slab 500" panose="020000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2/13/2024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3395269272"/>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 id="2147483860" r:id="rId12"/>
    <p:sldLayoutId id="2147483861" r:id="rId13"/>
    <p:sldLayoutId id="2147483862" r:id="rId14"/>
    <p:sldLayoutId id="2147483863" r:id="rId15"/>
    <p:sldLayoutId id="21474838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8.jpeg"/><Relationship Id="rId7" Type="http://schemas.openxmlformats.org/officeDocument/2006/relationships/diagramColors" Target="../diagrams/colors2.xml"/><Relationship Id="rId2" Type="http://schemas.openxmlformats.org/officeDocument/2006/relationships/notesSlide" Target="../notesSlides/notesSlide10.xml"/><Relationship Id="rId1" Type="http://schemas.openxmlformats.org/officeDocument/2006/relationships/slideLayout" Target="../slideLayouts/slideLayout4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43.xml"/></Relationships>
</file>

<file path=ppt/slides/_rels/slide12.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4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44.jpeg"/><Relationship Id="rId7" Type="http://schemas.openxmlformats.org/officeDocument/2006/relationships/diagramColors" Target="../diagrams/colors4.xm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8.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45.jpeg"/><Relationship Id="rId7" Type="http://schemas.openxmlformats.org/officeDocument/2006/relationships/diagramColors" Target="../diagrams/colors5.xm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cdecolorado.sharepoint.com/:p:/r/sites/LiteracyTeam/Shared%20Documents/General/Professional%20Development/4.%20CDE%20Science%20of%20Reading%20Literacy%20Series/Overview%20Decks/Phonological%20Awareness%20Overview.pptx?d=w1412b3b538ee42719296d66ca83e85df&amp;csf=1&amp;web=1&amp;e=snSeia"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hyperlink" Target="https://www.cde.state.co.us/readfacilitatorguide/effectiveinstruction-checklist" TargetMode="External"/><Relationship Id="rId4" Type="http://schemas.openxmlformats.org/officeDocument/2006/relationships/hyperlink" Target="https://www.cde.state.co.us/coloradoliteracy/orallanguagelookfors"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57.png"/><Relationship Id="rId7" Type="http://schemas.openxmlformats.org/officeDocument/2006/relationships/diagramColors" Target="../diagrams/colors6.xml"/><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65.jpeg"/></Relationships>
</file>

<file path=ppt/slides/_rels/slide2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64.jpeg"/></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69.jpeg"/><Relationship Id="rId7" Type="http://schemas.openxmlformats.org/officeDocument/2006/relationships/diagramColors" Target="../diagrams/colors8.xml"/><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3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hyperlink" Target="https://dyslexiaida.org/definition-of-dyslexia/" TargetMode="External"/><Relationship Id="rId2" Type="http://schemas.openxmlformats.org/officeDocument/2006/relationships/notesSlide" Target="../notesSlides/notesSlide37.xml"/><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3" Type="http://schemas.openxmlformats.org/officeDocument/2006/relationships/hyperlink" Target="https://scholar.google.com/scholar_lookup?journal=The+Journal+of+Special+Education&amp;title=Unresolved+Mysteries:+How+do+Metalinguistic+and+Narrative+Skills+Connect+with+Early+Reading?&amp;author=FP+Roth&amp;author=DL+Speece&amp;author=DH+Cooper&amp;author=S+De+La+Paz&amp;volume=30&amp;publication_year=1996&amp;pages=257-277&amp;" TargetMode="External"/><Relationship Id="rId2" Type="http://schemas.openxmlformats.org/officeDocument/2006/relationships/notesSlide" Target="../notesSlides/notesSlide38.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5.jpe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4">
            <a:extLst>
              <a:ext uri="{FF2B5EF4-FFF2-40B4-BE49-F238E27FC236}">
                <a16:creationId xmlns:a16="http://schemas.microsoft.com/office/drawing/2014/main" id="{CBA02708-E3F0-7442-AC74-F3BA16FA6A39}"/>
              </a:ext>
              <a:ext uri="{C183D7F6-B498-43B3-948B-1728B52AA6E4}">
                <adec:decorative xmlns:adec="http://schemas.microsoft.com/office/drawing/2017/decorative" val="1"/>
              </a:ext>
            </a:extLst>
          </p:cNvPr>
          <p:cNvSpPr>
            <a:spLocks noChangeArrowheads="1"/>
          </p:cNvSpPr>
          <p:nvPr/>
        </p:nvSpPr>
        <p:spPr bwMode="auto">
          <a:xfrm>
            <a:off x="10467448" y="11255360"/>
            <a:ext cx="362868" cy="447986"/>
          </a:xfrm>
          <a:custGeom>
            <a:avLst/>
            <a:gdLst>
              <a:gd name="T0" fmla="*/ 174 w 358"/>
              <a:gd name="T1" fmla="*/ 0 h 442"/>
              <a:gd name="T2" fmla="*/ 357 w 358"/>
              <a:gd name="T3" fmla="*/ 441 h 442"/>
              <a:gd name="T4" fmla="*/ 174 w 358"/>
              <a:gd name="T5" fmla="*/ 341 h 442"/>
              <a:gd name="T6" fmla="*/ 0 w 358"/>
              <a:gd name="T7" fmla="*/ 441 h 442"/>
              <a:gd name="T8" fmla="*/ 174 w 358"/>
              <a:gd name="T9" fmla="*/ 0 h 442"/>
            </a:gdLst>
            <a:ahLst/>
            <a:cxnLst>
              <a:cxn ang="0">
                <a:pos x="T0" y="T1"/>
              </a:cxn>
              <a:cxn ang="0">
                <a:pos x="T2" y="T3"/>
              </a:cxn>
              <a:cxn ang="0">
                <a:pos x="T4" y="T5"/>
              </a:cxn>
              <a:cxn ang="0">
                <a:pos x="T6" y="T7"/>
              </a:cxn>
              <a:cxn ang="0">
                <a:pos x="T8" y="T9"/>
              </a:cxn>
            </a:cxnLst>
            <a:rect l="0" t="0" r="r" b="b"/>
            <a:pathLst>
              <a:path w="358" h="442">
                <a:moveTo>
                  <a:pt x="174" y="0"/>
                </a:moveTo>
                <a:lnTo>
                  <a:pt x="357" y="441"/>
                </a:lnTo>
                <a:lnTo>
                  <a:pt x="174" y="341"/>
                </a:lnTo>
                <a:lnTo>
                  <a:pt x="0" y="441"/>
                </a:lnTo>
                <a:lnTo>
                  <a:pt x="174" y="0"/>
                </a:lnTo>
              </a:path>
            </a:pathLst>
          </a:custGeom>
          <a:solidFill>
            <a:schemeClr val="tx1">
              <a:lumMod val="20000"/>
              <a:lumOff val="80000"/>
            </a:schemeClr>
          </a:solidFill>
          <a:ln>
            <a:noFill/>
          </a:ln>
          <a:effectLst/>
        </p:spPr>
        <p:txBody>
          <a:bodyPr wrap="none" anchor="ctr"/>
          <a:lstStyle/>
          <a:p>
            <a:endParaRPr lang="en-US" sz="900"/>
          </a:p>
        </p:txBody>
      </p:sp>
      <p:sp>
        <p:nvSpPr>
          <p:cNvPr id="3" name="TextBox 2">
            <a:extLst>
              <a:ext uri="{FF2B5EF4-FFF2-40B4-BE49-F238E27FC236}">
                <a16:creationId xmlns:a16="http://schemas.microsoft.com/office/drawing/2014/main" id="{FBE07A6D-C141-4A37-AB9C-6B97858487DF}"/>
              </a:ext>
            </a:extLst>
          </p:cNvPr>
          <p:cNvSpPr txBox="1"/>
          <p:nvPr/>
        </p:nvSpPr>
        <p:spPr>
          <a:xfrm>
            <a:off x="848750" y="2844225"/>
            <a:ext cx="10494499" cy="584775"/>
          </a:xfrm>
          <a:prstGeom prst="rect">
            <a:avLst/>
          </a:prstGeom>
          <a:noFill/>
        </p:spPr>
        <p:txBody>
          <a:bodyPr wrap="square" rtlCol="0">
            <a:spAutoFit/>
          </a:bodyPr>
          <a:lstStyle/>
          <a:p>
            <a:pPr algn="ctr"/>
            <a:r>
              <a:rPr lang="en-US" sz="3200">
                <a:solidFill>
                  <a:schemeClr val="bg2"/>
                </a:solidFill>
                <a:latin typeface="+mj-lt"/>
              </a:rPr>
              <a:t>CDE Science of Reading Literacy Series </a:t>
            </a:r>
          </a:p>
        </p:txBody>
      </p:sp>
      <p:sp>
        <p:nvSpPr>
          <p:cNvPr id="7" name="Title 6">
            <a:extLst>
              <a:ext uri="{FF2B5EF4-FFF2-40B4-BE49-F238E27FC236}">
                <a16:creationId xmlns:a16="http://schemas.microsoft.com/office/drawing/2014/main" id="{10B2D7B1-7873-4A7B-83D8-940CAAE12BBB}"/>
              </a:ext>
            </a:extLst>
          </p:cNvPr>
          <p:cNvSpPr txBox="1">
            <a:spLocks noGrp="1"/>
          </p:cNvSpPr>
          <p:nvPr>
            <p:ph type="title" idx="4294967295"/>
          </p:nvPr>
        </p:nvSpPr>
        <p:spPr>
          <a:xfrm>
            <a:off x="848749" y="3429000"/>
            <a:ext cx="10494499"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chemeClr val="bg2"/>
                </a:solidFill>
                <a:effectLst/>
                <a:uLnTx/>
                <a:uFillTx/>
                <a:latin typeface="+mj-lt"/>
                <a:ea typeface="+mn-ea"/>
                <a:cs typeface="+mn-cs"/>
              </a:rPr>
              <a:t>Oral Language </a:t>
            </a:r>
          </a:p>
        </p:txBody>
      </p:sp>
      <p:sp>
        <p:nvSpPr>
          <p:cNvPr id="2" name="TextBox 1">
            <a:extLst>
              <a:ext uri="{FF2B5EF4-FFF2-40B4-BE49-F238E27FC236}">
                <a16:creationId xmlns:a16="http://schemas.microsoft.com/office/drawing/2014/main" id="{7440E2D7-64AC-7D9C-4E58-F7A9A4EDDAA8}"/>
              </a:ext>
            </a:extLst>
          </p:cNvPr>
          <p:cNvSpPr txBox="1"/>
          <p:nvPr/>
        </p:nvSpPr>
        <p:spPr>
          <a:xfrm>
            <a:off x="848750" y="4167664"/>
            <a:ext cx="10494499" cy="584775"/>
          </a:xfrm>
          <a:prstGeom prst="rect">
            <a:avLst/>
          </a:prstGeom>
          <a:noFill/>
        </p:spPr>
        <p:txBody>
          <a:bodyPr wrap="square" rtlCol="0">
            <a:spAutoFit/>
          </a:bodyPr>
          <a:lstStyle/>
          <a:p>
            <a:pPr algn="ctr"/>
            <a:r>
              <a:rPr lang="en-US" sz="3200">
                <a:solidFill>
                  <a:schemeClr val="bg2"/>
                </a:solidFill>
                <a:latin typeface="+mj-lt"/>
              </a:rPr>
              <a:t>Turn and Talk Routine </a:t>
            </a:r>
          </a:p>
        </p:txBody>
      </p:sp>
    </p:spTree>
    <p:extLst>
      <p:ext uri="{BB962C8B-B14F-4D97-AF65-F5344CB8AC3E}">
        <p14:creationId xmlns:p14="http://schemas.microsoft.com/office/powerpoint/2010/main" val="35685650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74DA2CC3-72C5-95F7-BE4A-8B29A599B89F}"/>
              </a:ext>
            </a:extLst>
          </p:cNvPr>
          <p:cNvSpPr txBox="1">
            <a:spLocks noGrp="1"/>
          </p:cNvSpPr>
          <p:nvPr>
            <p:ph type="title" idx="4294967295"/>
          </p:nvPr>
        </p:nvSpPr>
        <p:spPr>
          <a:xfrm>
            <a:off x="156281" y="203582"/>
            <a:ext cx="11399276" cy="5271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90000"/>
              </a:lnSpc>
              <a:spcBef>
                <a:spcPts val="0"/>
              </a:spcBef>
              <a:spcAft>
                <a:spcPts val="0"/>
              </a:spcAft>
              <a:buClr>
                <a:srgbClr val="FFFFFF"/>
              </a:buClr>
              <a:buSzPts val="2600"/>
              <a:buFont typeface="Arial"/>
              <a:buNone/>
              <a:tabLst/>
              <a:defRPr/>
            </a:pPr>
            <a:r>
              <a:rPr kumimoji="0" lang="en-US" sz="4000" b="0" i="0" u="none" strike="noStrike" kern="1200" cap="none" spc="0" normalizeH="0" baseline="0" noProof="0">
                <a:ln>
                  <a:noFill/>
                </a:ln>
                <a:solidFill>
                  <a:srgbClr val="825474"/>
                </a:solidFill>
                <a:effectLst/>
                <a:uLnTx/>
                <a:uFillTx/>
                <a:latin typeface="Museo Slab 500" panose="02000000000000000000" pitchFamily="50" charset="0"/>
                <a:ea typeface="Museo Slab 500" panose="02000000000000000000" pitchFamily="50" charset="0"/>
                <a:cs typeface="Arial"/>
                <a:sym typeface="Arial"/>
              </a:rPr>
              <a:t>Oral Language </a:t>
            </a:r>
          </a:p>
        </p:txBody>
      </p:sp>
      <p:sp>
        <p:nvSpPr>
          <p:cNvPr id="8" name="TextBox 7">
            <a:extLst>
              <a:ext uri="{FF2B5EF4-FFF2-40B4-BE49-F238E27FC236}">
                <a16:creationId xmlns:a16="http://schemas.microsoft.com/office/drawing/2014/main" id="{424923F2-B4E4-40E9-CF8C-6063BEE49FC1}"/>
              </a:ext>
            </a:extLst>
          </p:cNvPr>
          <p:cNvSpPr txBox="1"/>
          <p:nvPr/>
        </p:nvSpPr>
        <p:spPr>
          <a:xfrm>
            <a:off x="407773" y="916593"/>
            <a:ext cx="11590637"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825474"/>
                </a:solidFill>
                <a:effectLst/>
                <a:uLnTx/>
                <a:uFillTx/>
                <a:latin typeface="Calibri Light" panose="020F0302020204030204"/>
                <a:ea typeface="Lato Light" panose="020F0502020204030203" pitchFamily="34" charset="0"/>
                <a:cs typeface="Calibri Light" panose="020F0302020204030204" pitchFamily="34" charset="0"/>
              </a:rPr>
              <a:t>“There is no hierarchy among languages, only context. All language is equally valid and vital to the human experience” (Medina, 2023).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825474"/>
              </a:solidFill>
              <a:effectLst/>
              <a:uLnTx/>
              <a:uFillTx/>
              <a:latin typeface="Calibri Light" panose="020F0302020204030204"/>
              <a:ea typeface="Lato Light" panose="020F0502020204030203" pitchFamily="34" charset="0"/>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825474"/>
              </a:solidFill>
              <a:effectLst/>
              <a:uLnTx/>
              <a:uFillTx/>
              <a:latin typeface="Calibri Light" panose="020F0302020204030204"/>
              <a:ea typeface="Lato Light" panose="020F0502020204030203" pitchFamily="34" charset="0"/>
              <a:cs typeface="Calibri Light" panose="020F0302020204030204" pitchFamily="34" charset="0"/>
            </a:endParaRPr>
          </a:p>
        </p:txBody>
      </p:sp>
      <p:sp>
        <p:nvSpPr>
          <p:cNvPr id="9" name="TextBox 8">
            <a:extLst>
              <a:ext uri="{FF2B5EF4-FFF2-40B4-BE49-F238E27FC236}">
                <a16:creationId xmlns:a16="http://schemas.microsoft.com/office/drawing/2014/main" id="{4F453B23-8401-5845-8C1B-8E5F2EB08BD0}"/>
              </a:ext>
            </a:extLst>
          </p:cNvPr>
          <p:cNvSpPr txBox="1"/>
          <p:nvPr/>
        </p:nvSpPr>
        <p:spPr>
          <a:xfrm>
            <a:off x="9230750" y="6172470"/>
            <a:ext cx="1257141"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Light" panose="020F0302020204030204" pitchFamily="34" charset="0"/>
                <a:ea typeface="+mn-ea"/>
                <a:cs typeface="Calibri Light" panose="020F0302020204030204" pitchFamily="34" charset="0"/>
              </a:rPr>
              <a:t>Cavazos (2022) </a:t>
            </a:r>
          </a:p>
        </p:txBody>
      </p:sp>
      <p:pic>
        <p:nvPicPr>
          <p:cNvPr id="5" name="Picture 4" descr="Girls reading in library">
            <a:extLst>
              <a:ext uri="{FF2B5EF4-FFF2-40B4-BE49-F238E27FC236}">
                <a16:creationId xmlns:a16="http://schemas.microsoft.com/office/drawing/2014/main" id="{90693FE6-6092-5732-A667-B2EF6AF469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1950" y="2393921"/>
            <a:ext cx="4726460" cy="3150973"/>
          </a:xfrm>
          <a:prstGeom prst="rect">
            <a:avLst/>
          </a:prstGeom>
          <a:effectLst>
            <a:softEdge rad="127000"/>
          </a:effectLst>
        </p:spPr>
      </p:pic>
      <p:graphicFrame>
        <p:nvGraphicFramePr>
          <p:cNvPr id="11" name="TextBox 3" descr="Social language is informal and situational. This language is heard when students are working together. e.g., &quot;What's that?&quot;&#10;&#10;Academic language is formal and not situational. This language tends to sound like how we write. ">
            <a:extLst>
              <a:ext uri="{FF2B5EF4-FFF2-40B4-BE49-F238E27FC236}">
                <a16:creationId xmlns:a16="http://schemas.microsoft.com/office/drawing/2014/main" id="{77B8C9AB-83B3-206F-1CE6-6EF7AE138069}"/>
              </a:ext>
            </a:extLst>
          </p:cNvPr>
          <p:cNvGraphicFramePr/>
          <p:nvPr>
            <p:extLst>
              <p:ext uri="{D42A27DB-BD31-4B8C-83A1-F6EECF244321}">
                <p14:modId xmlns:p14="http://schemas.microsoft.com/office/powerpoint/2010/main" val="3966555259"/>
              </p:ext>
            </p:extLst>
          </p:nvPr>
        </p:nvGraphicFramePr>
        <p:xfrm>
          <a:off x="407773" y="2045203"/>
          <a:ext cx="6534197" cy="44935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111551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descr="Teachers talk for 70 – 80% of class time on average. (Hattie, 2012)&#10;">
            <a:extLst>
              <a:ext uri="{FF2B5EF4-FFF2-40B4-BE49-F238E27FC236}">
                <a16:creationId xmlns:a16="http://schemas.microsoft.com/office/drawing/2014/main" id="{12AB5284-18A0-2B8D-5A2C-DE7F86E5B999}"/>
              </a:ext>
            </a:extLst>
          </p:cNvPr>
          <p:cNvSpPr/>
          <p:nvPr/>
        </p:nvSpPr>
        <p:spPr>
          <a:xfrm>
            <a:off x="293198" y="1624445"/>
            <a:ext cx="2836812" cy="1331026"/>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8FB14D2-A610-DC80-82DF-70DE1BA88DE2}"/>
              </a:ext>
            </a:extLst>
          </p:cNvPr>
          <p:cNvSpPr txBox="1"/>
          <p:nvPr/>
        </p:nvSpPr>
        <p:spPr>
          <a:xfrm>
            <a:off x="1651889" y="924683"/>
            <a:ext cx="8888220" cy="461665"/>
          </a:xfrm>
          <a:prstGeom prst="rect">
            <a:avLst/>
          </a:prstGeom>
          <a:noFill/>
        </p:spPr>
        <p:txBody>
          <a:bodyPr wrap="square">
            <a:spAutoFit/>
          </a:bodyPr>
          <a:lstStyle/>
          <a:p>
            <a:r>
              <a:rPr lang="en-US" sz="2400" b="1"/>
              <a:t>“Whoever is doing the talking is doing the learning.” – Jen York-Barr </a:t>
            </a:r>
          </a:p>
        </p:txBody>
      </p:sp>
      <p:sp>
        <p:nvSpPr>
          <p:cNvPr id="4" name="TextBox 3">
            <a:extLst>
              <a:ext uri="{FF2B5EF4-FFF2-40B4-BE49-F238E27FC236}">
                <a16:creationId xmlns:a16="http://schemas.microsoft.com/office/drawing/2014/main" id="{FB9EFDDE-674D-BD9F-5065-A7D691C337A2}"/>
              </a:ext>
            </a:extLst>
          </p:cNvPr>
          <p:cNvSpPr txBox="1"/>
          <p:nvPr/>
        </p:nvSpPr>
        <p:spPr>
          <a:xfrm>
            <a:off x="293198" y="1624445"/>
            <a:ext cx="2836812" cy="4616648"/>
          </a:xfrm>
          <a:prstGeom prst="rect">
            <a:avLst/>
          </a:prstGeom>
          <a:noFill/>
        </p:spPr>
        <p:txBody>
          <a:bodyPr wrap="square" rtlCol="0">
            <a:spAutoFit/>
          </a:bodyPr>
          <a:lstStyle/>
          <a:p>
            <a:pPr algn="ctr"/>
            <a:r>
              <a:rPr lang="en-US"/>
              <a:t>Teachers talk for </a:t>
            </a:r>
          </a:p>
          <a:p>
            <a:pPr algn="ctr"/>
            <a:r>
              <a:rPr lang="en-US" sz="2400" b="1">
                <a:solidFill>
                  <a:srgbClr val="FF0000"/>
                </a:solidFill>
              </a:rPr>
              <a:t>70 – 80% </a:t>
            </a:r>
            <a:r>
              <a:rPr lang="en-US" b="1"/>
              <a:t>of class time</a:t>
            </a:r>
            <a:r>
              <a:rPr lang="en-US" sz="2400" b="1"/>
              <a:t> </a:t>
            </a:r>
            <a:r>
              <a:rPr lang="en-US"/>
              <a:t>on average. </a:t>
            </a:r>
          </a:p>
          <a:p>
            <a:pPr algn="ctr"/>
            <a:r>
              <a:rPr lang="en-US"/>
              <a:t>(Hattie, 2012)</a:t>
            </a:r>
          </a:p>
          <a:p>
            <a:pPr algn="ctr"/>
            <a:endParaRPr lang="en-US"/>
          </a:p>
          <a:p>
            <a:r>
              <a:rPr lang="en-US" sz="2000">
                <a:latin typeface="Google Sans"/>
              </a:rPr>
              <a:t>John Hattie conducted a meta-analysis and discovered that classroom discussions </a:t>
            </a:r>
            <a:r>
              <a:rPr lang="en-US" sz="2000" b="0" i="0">
                <a:effectLst/>
                <a:latin typeface="Google Sans"/>
              </a:rPr>
              <a:t>are a powerful way to improve instruction with an </a:t>
            </a:r>
            <a:r>
              <a:rPr lang="en-US" sz="2000" b="1" i="0">
                <a:solidFill>
                  <a:srgbClr val="FF0000"/>
                </a:solidFill>
                <a:effectLst/>
                <a:latin typeface="Google Sans"/>
              </a:rPr>
              <a:t>effect size of 0.82</a:t>
            </a:r>
            <a:r>
              <a:rPr lang="en-US" sz="2000" b="1" i="0">
                <a:effectLst/>
                <a:latin typeface="Google Sans"/>
              </a:rPr>
              <a:t>. </a:t>
            </a:r>
            <a:r>
              <a:rPr lang="en-US" sz="2000" b="0" i="0">
                <a:effectLst/>
                <a:latin typeface="Google Sans"/>
              </a:rPr>
              <a:t>(Fisher, Frey &amp; Hattie, 2016).</a:t>
            </a:r>
          </a:p>
          <a:p>
            <a:pPr algn="ctr"/>
            <a:endParaRPr lang="en-US"/>
          </a:p>
        </p:txBody>
      </p:sp>
      <p:pic>
        <p:nvPicPr>
          <p:cNvPr id="10" name="Picture 9" descr="Teacher pointing at pupils">
            <a:extLst>
              <a:ext uri="{FF2B5EF4-FFF2-40B4-BE49-F238E27FC236}">
                <a16:creationId xmlns:a16="http://schemas.microsoft.com/office/drawing/2014/main" id="{A82E1B11-AC4D-FBF8-B3C2-CED39103FE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6641" y="1990191"/>
            <a:ext cx="5558715" cy="3706173"/>
          </a:xfrm>
          <a:prstGeom prst="rect">
            <a:avLst/>
          </a:prstGeom>
          <a:effectLst>
            <a:softEdge rad="63500"/>
          </a:effectLst>
        </p:spPr>
      </p:pic>
      <p:sp>
        <p:nvSpPr>
          <p:cNvPr id="2" name="Title 1">
            <a:extLst>
              <a:ext uri="{FF2B5EF4-FFF2-40B4-BE49-F238E27FC236}">
                <a16:creationId xmlns:a16="http://schemas.microsoft.com/office/drawing/2014/main" id="{C95FBCF6-CE36-434F-B3EA-DD1714A0FBD4}"/>
              </a:ext>
            </a:extLst>
          </p:cNvPr>
          <p:cNvSpPr txBox="1">
            <a:spLocks noGrp="1"/>
          </p:cNvSpPr>
          <p:nvPr>
            <p:ph type="title" idx="4294967295"/>
          </p:nvPr>
        </p:nvSpPr>
        <p:spPr>
          <a:xfrm>
            <a:off x="9061987" y="2119728"/>
            <a:ext cx="2956244" cy="34470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F1F1F"/>
                </a:solidFill>
                <a:effectLst/>
                <a:uLnTx/>
                <a:uFillTx/>
                <a:latin typeface="Lyon"/>
                <a:ea typeface="+mn-ea"/>
                <a:cs typeface="+mn-cs"/>
              </a:rPr>
              <a:t>It is important to limit unnecessary teacher talk, facilitate a classroom environment that supports classroom discussion, and ensure that students are engaged, included, and appropriately challenged throughout the school day.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Lyon"/>
              <a:ea typeface="+mn-ea"/>
              <a:cs typeface="+mn-cs"/>
            </a:endParaRPr>
          </a:p>
        </p:txBody>
      </p:sp>
    </p:spTree>
    <p:extLst>
      <p:ext uri="{BB962C8B-B14F-4D97-AF65-F5344CB8AC3E}">
        <p14:creationId xmlns:p14="http://schemas.microsoft.com/office/powerpoint/2010/main" val="16700160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EDEA4-41B1-8809-3446-A14D7A5C0503}"/>
              </a:ext>
            </a:extLst>
          </p:cNvPr>
          <p:cNvSpPr>
            <a:spLocks noGrp="1"/>
          </p:cNvSpPr>
          <p:nvPr>
            <p:ph type="title"/>
          </p:nvPr>
        </p:nvSpPr>
        <p:spPr>
          <a:xfrm>
            <a:off x="343145" y="391685"/>
            <a:ext cx="8934400" cy="527100"/>
          </a:xfrm>
        </p:spPr>
        <p:txBody>
          <a:bodyPr/>
          <a:lstStyle/>
          <a:p>
            <a:r>
              <a:rPr lang="en-US"/>
              <a:t>Turn and Talk Routine </a:t>
            </a:r>
          </a:p>
        </p:txBody>
      </p:sp>
      <p:graphicFrame>
        <p:nvGraphicFramePr>
          <p:cNvPr id="7" name="Diagram 6" descr="The turn and talk routine incorporates the use of a short prompt to discuss a topic or practice a skill. Students are directed to have a brief conversation with a partner using appropriate roles and turn-taking. The turn and talk routine is an effective, high-utility routine that can be used at any grade level and within any content area. &#10;">
            <a:extLst>
              <a:ext uri="{FF2B5EF4-FFF2-40B4-BE49-F238E27FC236}">
                <a16:creationId xmlns:a16="http://schemas.microsoft.com/office/drawing/2014/main" id="{8AA2FC4B-285E-01C0-FCF4-33B9D86E7205}"/>
              </a:ext>
            </a:extLst>
          </p:cNvPr>
          <p:cNvGraphicFramePr/>
          <p:nvPr>
            <p:extLst>
              <p:ext uri="{D42A27DB-BD31-4B8C-83A1-F6EECF244321}">
                <p14:modId xmlns:p14="http://schemas.microsoft.com/office/powerpoint/2010/main" val="2858566742"/>
              </p:ext>
            </p:extLst>
          </p:nvPr>
        </p:nvGraphicFramePr>
        <p:xfrm>
          <a:off x="343145" y="1813768"/>
          <a:ext cx="6164335" cy="43396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Two blank speech balloons">
            <a:extLst>
              <a:ext uri="{FF2B5EF4-FFF2-40B4-BE49-F238E27FC236}">
                <a16:creationId xmlns:a16="http://schemas.microsoft.com/office/drawing/2014/main" id="{568EE130-3C3F-0724-258F-EAE8E2DAAEC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39145" y="2459593"/>
            <a:ext cx="4876800" cy="3048000"/>
          </a:xfrm>
          <a:prstGeom prst="rect">
            <a:avLst/>
          </a:prstGeom>
          <a:effectLst>
            <a:softEdge rad="63500"/>
          </a:effectLst>
        </p:spPr>
      </p:pic>
    </p:spTree>
    <p:extLst>
      <p:ext uri="{BB962C8B-B14F-4D97-AF65-F5344CB8AC3E}">
        <p14:creationId xmlns:p14="http://schemas.microsoft.com/office/powerpoint/2010/main" val="11060643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5F906E-B0B3-440F-988E-4CF1710FBFA6}"/>
              </a:ext>
            </a:extLst>
          </p:cNvPr>
          <p:cNvSpPr txBox="1">
            <a:spLocks noGrp="1"/>
          </p:cNvSpPr>
          <p:nvPr>
            <p:ph type="title" idx="4294967295"/>
          </p:nvPr>
        </p:nvSpPr>
        <p:spPr>
          <a:xfrm>
            <a:off x="0" y="2995027"/>
            <a:ext cx="12192000" cy="1342079"/>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rmAutofit/>
          </a:bodyPr>
          <a:lstStyle>
            <a:lvl1pPr lvl="0" algn="ctr" defTabSz="914400" rtl="0" eaLnBrk="1" latinLnBrk="0" hangingPunct="1">
              <a:lnSpc>
                <a:spcPct val="90000"/>
              </a:lnSpc>
              <a:spcBef>
                <a:spcPts val="0"/>
              </a:spcBef>
              <a:spcAft>
                <a:spcPts val="0"/>
              </a:spcAft>
              <a:buClr>
                <a:schemeClr val="lt1"/>
              </a:buClr>
              <a:buSzPts val="4800"/>
              <a:buFont typeface="Arial"/>
              <a:buNone/>
              <a:defRPr sz="4800" b="0" kern="120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kumimoji="0" lang="en-US" sz="4800" b="0" i="0" u="sng" strike="noStrike" kern="1200" cap="none" spc="0" normalizeH="0" baseline="0" noProof="0">
                <a:ln>
                  <a:noFill/>
                </a:ln>
                <a:solidFill>
                  <a:schemeClr val="lt1"/>
                </a:solidFill>
                <a:effectLst/>
                <a:uLnTx/>
                <a:uFillTx/>
                <a:latin typeface="+mj-lt"/>
                <a:ea typeface="Museo Slab 500" panose="02000000000000000000" charset="0"/>
                <a:cs typeface="Arial"/>
                <a:sym typeface="Arial"/>
              </a:rPr>
              <a:t>Preparing for Instruction</a:t>
            </a:r>
            <a:br>
              <a:rPr kumimoji="0" lang="en-US" sz="4800" b="0" i="0" u="none" strike="noStrike" kern="1200" cap="none" spc="0" normalizeH="0" baseline="0" noProof="0">
                <a:ln>
                  <a:noFill/>
                </a:ln>
                <a:solidFill>
                  <a:schemeClr val="lt1"/>
                </a:solidFill>
                <a:effectLst/>
                <a:uLnTx/>
                <a:uFillTx/>
                <a:latin typeface="+mj-lt"/>
                <a:ea typeface="Museo Slab 500" panose="02000000000000000000" charset="0"/>
                <a:cs typeface="Arial"/>
                <a:sym typeface="Arial"/>
              </a:rPr>
            </a:br>
            <a:endParaRPr kumimoji="0" lang="en-US" sz="4800" b="0" i="0" u="none" strike="noStrike" kern="1200" cap="none" spc="0" normalizeH="0" baseline="0" noProof="0">
              <a:ln>
                <a:noFill/>
              </a:ln>
              <a:solidFill>
                <a:schemeClr val="lt1"/>
              </a:solidFill>
              <a:effectLst/>
              <a:uLnTx/>
              <a:uFillTx/>
              <a:latin typeface="+mj-lt"/>
              <a:ea typeface="Museo Slab 500" panose="02000000000000000000" charset="0"/>
              <a:cs typeface="Arial"/>
              <a:sym typeface="Arial"/>
            </a:endParaRPr>
          </a:p>
        </p:txBody>
      </p:sp>
    </p:spTree>
    <p:extLst>
      <p:ext uri="{BB962C8B-B14F-4D97-AF65-F5344CB8AC3E}">
        <p14:creationId xmlns:p14="http://schemas.microsoft.com/office/powerpoint/2010/main" val="29013094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10CC0C-7C0D-9EC9-74F1-163E4EEF8199}"/>
              </a:ext>
            </a:extLst>
          </p:cNvPr>
          <p:cNvSpPr>
            <a:spLocks noGrp="1"/>
          </p:cNvSpPr>
          <p:nvPr>
            <p:ph type="title"/>
          </p:nvPr>
        </p:nvSpPr>
        <p:spPr>
          <a:xfrm>
            <a:off x="589560" y="856180"/>
            <a:ext cx="4560584" cy="1128068"/>
          </a:xfrm>
        </p:spPr>
        <p:txBody>
          <a:bodyPr vert="horz" lIns="91440" tIns="45720" rIns="91440" bIns="45720" rtlCol="0" anchor="ctr">
            <a:normAutofit/>
          </a:bodyPr>
          <a:lstStyle/>
          <a:p>
            <a:pPr>
              <a:spcBef>
                <a:spcPct val="0"/>
              </a:spcBef>
            </a:pPr>
            <a:r>
              <a:rPr lang="en-US" sz="4000">
                <a:solidFill>
                  <a:schemeClr val="tx1"/>
                </a:solidFill>
                <a:latin typeface="+mj-lt"/>
                <a:ea typeface="+mj-ea"/>
                <a:cs typeface="+mj-cs"/>
              </a:rPr>
              <a:t>Setting Expectations</a:t>
            </a:r>
          </a:p>
        </p:txBody>
      </p:sp>
      <p:grpSp>
        <p:nvGrpSpPr>
          <p:cNvPr id="14" name="Group 13">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5" name="Rectangle 14">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02B3747-0653-1819-CF6C-7AD778242C56}"/>
              </a:ext>
            </a:extLst>
          </p:cNvPr>
          <p:cNvSpPr txBox="1"/>
          <p:nvPr/>
        </p:nvSpPr>
        <p:spPr>
          <a:xfrm>
            <a:off x="622503" y="2053876"/>
            <a:ext cx="4559425" cy="3979585"/>
          </a:xfrm>
          <a:prstGeom prst="rect">
            <a:avLst/>
          </a:prstGeom>
        </p:spPr>
        <p:txBody>
          <a:bodyPr vert="horz" lIns="91440" tIns="45720" rIns="91440" bIns="45720" rtlCol="0" anchor="ctr">
            <a:normAutofit/>
          </a:bodyPr>
          <a:lstStyle/>
          <a:p>
            <a:pPr>
              <a:lnSpc>
                <a:spcPct val="90000"/>
              </a:lnSpc>
              <a:spcAft>
                <a:spcPts val="600"/>
              </a:spcAft>
            </a:pPr>
            <a:r>
              <a:rPr lang="en-US" sz="2000" b="1"/>
              <a:t>When you turn and talk to a partner:</a:t>
            </a:r>
          </a:p>
          <a:p>
            <a:pPr indent="-228600">
              <a:lnSpc>
                <a:spcPct val="90000"/>
              </a:lnSpc>
              <a:spcAft>
                <a:spcPts val="600"/>
              </a:spcAft>
              <a:buFont typeface="Arial" panose="020B0604020202020204" pitchFamily="34" charset="0"/>
              <a:buChar char="•"/>
            </a:pPr>
            <a:endParaRPr lang="en-US" sz="2000"/>
          </a:p>
          <a:p>
            <a:pPr>
              <a:lnSpc>
                <a:spcPct val="90000"/>
              </a:lnSpc>
              <a:spcAft>
                <a:spcPts val="600"/>
              </a:spcAft>
            </a:pPr>
            <a:r>
              <a:rPr lang="en-US" sz="2000"/>
              <a:t>• Tell your partner your response to the prompt in one to two sentences. </a:t>
            </a:r>
          </a:p>
          <a:p>
            <a:pPr indent="-228600">
              <a:lnSpc>
                <a:spcPct val="90000"/>
              </a:lnSpc>
              <a:spcAft>
                <a:spcPts val="600"/>
              </a:spcAft>
              <a:buFont typeface="Arial" panose="020B0604020202020204" pitchFamily="34" charset="0"/>
              <a:buChar char="•"/>
            </a:pPr>
            <a:endParaRPr lang="en-US" sz="2000"/>
          </a:p>
          <a:p>
            <a:pPr>
              <a:lnSpc>
                <a:spcPct val="90000"/>
              </a:lnSpc>
              <a:spcAft>
                <a:spcPts val="600"/>
              </a:spcAft>
            </a:pPr>
            <a:r>
              <a:rPr lang="en-US" sz="2000"/>
              <a:t>• Listen without interrupting while your partner shares their response.</a:t>
            </a:r>
          </a:p>
          <a:p>
            <a:pPr indent="-228600">
              <a:lnSpc>
                <a:spcPct val="90000"/>
              </a:lnSpc>
              <a:spcAft>
                <a:spcPts val="600"/>
              </a:spcAft>
              <a:buFont typeface="Arial" panose="020B0604020202020204" pitchFamily="34" charset="0"/>
              <a:buChar char="•"/>
            </a:pPr>
            <a:endParaRPr lang="en-US" sz="2000"/>
          </a:p>
          <a:p>
            <a:pPr>
              <a:lnSpc>
                <a:spcPct val="90000"/>
              </a:lnSpc>
              <a:spcAft>
                <a:spcPts val="600"/>
              </a:spcAft>
            </a:pPr>
            <a:r>
              <a:rPr lang="en-US" sz="2000"/>
              <a:t>• Be kind and supportive so everyone feels comfortable sharing their responses. </a:t>
            </a:r>
          </a:p>
        </p:txBody>
      </p:sp>
      <p:sp>
        <p:nvSpPr>
          <p:cNvPr id="20" name="Rectangle 19">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Children in uniform">
            <a:extLst>
              <a:ext uri="{FF2B5EF4-FFF2-40B4-BE49-F238E27FC236}">
                <a16:creationId xmlns:a16="http://schemas.microsoft.com/office/drawing/2014/main" id="{0AA1572F-31AC-C810-24BD-AD46B5A6C946}"/>
              </a:ext>
            </a:extLst>
          </p:cNvPr>
          <p:cNvPicPr>
            <a:picLocks noChangeAspect="1"/>
          </p:cNvPicPr>
          <p:nvPr/>
        </p:nvPicPr>
        <p:blipFill rotWithShape="1">
          <a:blip r:embed="rId3">
            <a:extLst>
              <a:ext uri="{28A0092B-C50C-407E-A947-70E740481C1C}">
                <a14:useLocalDpi xmlns:a14="http://schemas.microsoft.com/office/drawing/2010/main" val="0"/>
              </a:ext>
            </a:extLst>
          </a:blip>
          <a:srcRect l="26165" r="4978" b="1"/>
          <a:stretch/>
        </p:blipFill>
        <p:spPr>
          <a:xfrm>
            <a:off x="5977788" y="799352"/>
            <a:ext cx="5425410" cy="5259296"/>
          </a:xfrm>
          <a:prstGeom prst="rect">
            <a:avLst/>
          </a:prstGeom>
        </p:spPr>
      </p:pic>
      <p:pic>
        <p:nvPicPr>
          <p:cNvPr id="8" name="Picture 7">
            <a:extLst>
              <a:ext uri="{FF2B5EF4-FFF2-40B4-BE49-F238E27FC236}">
                <a16:creationId xmlns:a16="http://schemas.microsoft.com/office/drawing/2014/main" id="{A258A012-4431-7DAA-2707-B7C4816163A0}"/>
              </a:ext>
              <a:ext uri="{C183D7F6-B498-43B3-948B-1728B52AA6E4}">
                <adec:decorative xmlns:adec="http://schemas.microsoft.com/office/drawing/2017/decorative" val="1"/>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1152" y="6070374"/>
            <a:ext cx="1024421" cy="640080"/>
          </a:xfrm>
          <a:prstGeom prst="rect">
            <a:avLst/>
          </a:prstGeom>
        </p:spPr>
      </p:pic>
    </p:spTree>
    <p:extLst>
      <p:ext uri="{BB962C8B-B14F-4D97-AF65-F5344CB8AC3E}">
        <p14:creationId xmlns:p14="http://schemas.microsoft.com/office/powerpoint/2010/main" val="8716621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64A1B83B-7BCC-A595-530A-C12DFACC3C02}"/>
              </a:ext>
              <a:ext uri="{C183D7F6-B498-43B3-948B-1728B52AA6E4}">
                <adec:decorative xmlns:adec="http://schemas.microsoft.com/office/drawing/2017/decorative" val="1"/>
              </a:ext>
            </a:extLst>
          </p:cNvPr>
          <p:cNvPicPr>
            <a:picLocks noChangeAspect="1"/>
          </p:cNvPicPr>
          <p:nvPr/>
        </p:nvPicPr>
        <p:blipFill rotWithShape="1">
          <a:blip r:embed="rId3"/>
          <a:srcRect l="6236"/>
          <a:stretch/>
        </p:blipFill>
        <p:spPr>
          <a:xfrm>
            <a:off x="2522356" y="10"/>
            <a:ext cx="9669642" cy="6857990"/>
          </a:xfrm>
          <a:prstGeom prst="rect">
            <a:avLst/>
          </a:prstGeom>
        </p:spPr>
      </p:pic>
      <p:sp>
        <p:nvSpPr>
          <p:cNvPr id="17" name="Rectangle 1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BD9871-7EC3-191E-85F9-FA64DD3B64EE}"/>
              </a:ext>
            </a:extLst>
          </p:cNvPr>
          <p:cNvSpPr>
            <a:spLocks noGrp="1"/>
          </p:cNvSpPr>
          <p:nvPr>
            <p:ph type="title"/>
          </p:nvPr>
        </p:nvSpPr>
        <p:spPr>
          <a:xfrm>
            <a:off x="838200" y="365125"/>
            <a:ext cx="3822189" cy="1899912"/>
          </a:xfrm>
        </p:spPr>
        <p:txBody>
          <a:bodyPr vert="horz" lIns="91440" tIns="45720" rIns="91440" bIns="45720" rtlCol="0" anchor="ctr">
            <a:normAutofit/>
          </a:bodyPr>
          <a:lstStyle/>
          <a:p>
            <a:pPr>
              <a:spcBef>
                <a:spcPct val="0"/>
              </a:spcBef>
            </a:pPr>
            <a:r>
              <a:rPr lang="en-US" sz="4000">
                <a:solidFill>
                  <a:schemeClr val="tx1"/>
                </a:solidFill>
                <a:latin typeface="+mj-lt"/>
                <a:ea typeface="+mj-ea"/>
                <a:cs typeface="+mj-cs"/>
              </a:rPr>
              <a:t>Pairing Students </a:t>
            </a:r>
          </a:p>
        </p:txBody>
      </p:sp>
      <p:sp>
        <p:nvSpPr>
          <p:cNvPr id="5" name="Rectangle 4">
            <a:extLst>
              <a:ext uri="{FF2B5EF4-FFF2-40B4-BE49-F238E27FC236}">
                <a16:creationId xmlns:a16="http://schemas.microsoft.com/office/drawing/2014/main" id="{BE78805F-E864-55FE-DB9E-4687266B745C}"/>
              </a:ext>
            </a:extLst>
          </p:cNvPr>
          <p:cNvSpPr/>
          <p:nvPr/>
        </p:nvSpPr>
        <p:spPr>
          <a:xfrm>
            <a:off x="838200" y="1892334"/>
            <a:ext cx="3822189" cy="3742762"/>
          </a:xfrm>
          <a:prstGeom prst="rect">
            <a:avLst/>
          </a:prstGeom>
        </p:spPr>
        <p:txBody>
          <a:bodyPr vert="horz" lIns="91440" tIns="45720" rIns="91440" bIns="45720" rtlCol="0">
            <a:normAutofit fontScale="92500"/>
          </a:bodyPr>
          <a:lstStyle/>
          <a:p>
            <a:pPr lvl="0" indent="-228600">
              <a:lnSpc>
                <a:spcPct val="90000"/>
              </a:lnSpc>
              <a:spcAft>
                <a:spcPts val="600"/>
              </a:spcAft>
              <a:buFont typeface="Arial" panose="020B0604020202020204" pitchFamily="34" charset="0"/>
              <a:buChar char="•"/>
            </a:pPr>
            <a:r>
              <a:rPr lang="en-US" sz="2400"/>
              <a:t>Consider partnerships that will be respectful and mutually beneficial. </a:t>
            </a:r>
          </a:p>
          <a:p>
            <a:pPr lvl="0" indent="-228600">
              <a:lnSpc>
                <a:spcPct val="90000"/>
              </a:lnSpc>
              <a:spcAft>
                <a:spcPts val="600"/>
              </a:spcAft>
              <a:buFont typeface="Arial" panose="020B0604020202020204" pitchFamily="34" charset="0"/>
              <a:buChar char="•"/>
            </a:pPr>
            <a:endParaRPr lang="en-US" sz="2400"/>
          </a:p>
          <a:p>
            <a:pPr lvl="0" indent="-228600">
              <a:lnSpc>
                <a:spcPct val="90000"/>
              </a:lnSpc>
              <a:spcAft>
                <a:spcPts val="600"/>
              </a:spcAft>
              <a:buFont typeface="Arial" panose="020B0604020202020204" pitchFamily="34" charset="0"/>
              <a:buChar char="•"/>
            </a:pPr>
            <a:r>
              <a:rPr lang="en-US" sz="2400"/>
              <a:t>Pair struggling learners with students who are supportive. </a:t>
            </a:r>
          </a:p>
          <a:p>
            <a:pPr lvl="0" indent="-228600">
              <a:lnSpc>
                <a:spcPct val="90000"/>
              </a:lnSpc>
              <a:spcAft>
                <a:spcPts val="600"/>
              </a:spcAft>
              <a:buFont typeface="Arial" panose="020B0604020202020204" pitchFamily="34" charset="0"/>
              <a:buChar char="•"/>
            </a:pPr>
            <a:endParaRPr lang="en-US" sz="2400"/>
          </a:p>
          <a:p>
            <a:pPr lvl="0" indent="-228600">
              <a:lnSpc>
                <a:spcPct val="90000"/>
              </a:lnSpc>
              <a:spcAft>
                <a:spcPts val="600"/>
              </a:spcAft>
              <a:buFont typeface="Arial" panose="020B0604020202020204" pitchFamily="34" charset="0"/>
              <a:buChar char="•"/>
            </a:pPr>
            <a:r>
              <a:rPr lang="en-US" sz="2400"/>
              <a:t>Pair less proficient English language learners with more proficient English language learners.  </a:t>
            </a:r>
          </a:p>
        </p:txBody>
      </p:sp>
    </p:spTree>
    <p:extLst>
      <p:ext uri="{BB962C8B-B14F-4D97-AF65-F5344CB8AC3E}">
        <p14:creationId xmlns:p14="http://schemas.microsoft.com/office/powerpoint/2010/main" val="21793176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83048-0FA5-BC29-5194-80173ADE49ED}"/>
              </a:ext>
            </a:extLst>
          </p:cNvPr>
          <p:cNvSpPr>
            <a:spLocks noGrp="1"/>
          </p:cNvSpPr>
          <p:nvPr>
            <p:ph type="title"/>
          </p:nvPr>
        </p:nvSpPr>
        <p:spPr>
          <a:xfrm>
            <a:off x="297425" y="381083"/>
            <a:ext cx="8934400" cy="527100"/>
          </a:xfrm>
        </p:spPr>
        <p:txBody>
          <a:bodyPr/>
          <a:lstStyle/>
          <a:p>
            <a:r>
              <a:rPr lang="en-US"/>
              <a:t>Plan Explicitly</a:t>
            </a:r>
          </a:p>
        </p:txBody>
      </p:sp>
      <p:sp>
        <p:nvSpPr>
          <p:cNvPr id="3" name="TextBox 2">
            <a:extLst>
              <a:ext uri="{FF2B5EF4-FFF2-40B4-BE49-F238E27FC236}">
                <a16:creationId xmlns:a16="http://schemas.microsoft.com/office/drawing/2014/main" id="{F40752F5-7963-BD93-2D74-77F0F74E9EEC}"/>
              </a:ext>
            </a:extLst>
          </p:cNvPr>
          <p:cNvSpPr txBox="1"/>
          <p:nvPr/>
        </p:nvSpPr>
        <p:spPr>
          <a:xfrm>
            <a:off x="651632" y="1675603"/>
            <a:ext cx="5131949" cy="4801314"/>
          </a:xfrm>
          <a:prstGeom prst="rect">
            <a:avLst/>
          </a:prstGeom>
          <a:noFill/>
        </p:spPr>
        <p:txBody>
          <a:bodyPr wrap="square" rtlCol="0">
            <a:spAutoFit/>
          </a:bodyPr>
          <a:lstStyle/>
          <a:p>
            <a:r>
              <a:rPr lang="en-US" sz="2400"/>
              <a:t>When implementing a turn and talk routine, it is important to model procedures, especially for young students. </a:t>
            </a:r>
          </a:p>
          <a:p>
            <a:endParaRPr lang="en-US" sz="2400"/>
          </a:p>
          <a:p>
            <a:r>
              <a:rPr lang="en-US" sz="2400"/>
              <a:t>Plan for implementation by considering the following: </a:t>
            </a:r>
          </a:p>
          <a:p>
            <a:endParaRPr lang="en-US" sz="2400"/>
          </a:p>
          <a:p>
            <a:pPr marL="342900" indent="-342900">
              <a:buFont typeface="Arial" panose="020B0604020202020204" pitchFamily="34" charset="0"/>
              <a:buChar char="•"/>
            </a:pPr>
            <a:r>
              <a:rPr lang="en-US" sz="2400"/>
              <a:t>How to sit and face partner </a:t>
            </a:r>
          </a:p>
          <a:p>
            <a:pPr marL="342900" indent="-342900">
              <a:buFont typeface="Arial" panose="020B0604020202020204" pitchFamily="34" charset="0"/>
              <a:buChar char="•"/>
            </a:pPr>
            <a:r>
              <a:rPr lang="en-US" sz="2400"/>
              <a:t>Who will be partner 1 and partner 2</a:t>
            </a:r>
          </a:p>
          <a:p>
            <a:pPr marL="342900" indent="-342900">
              <a:buFont typeface="Arial" panose="020B0604020202020204" pitchFamily="34" charset="0"/>
              <a:buChar char="•"/>
            </a:pPr>
            <a:r>
              <a:rPr lang="en-US" sz="2400"/>
              <a:t>Navigating talk time</a:t>
            </a:r>
          </a:p>
          <a:p>
            <a:pPr marL="342900" indent="-342900">
              <a:buFont typeface="Arial" panose="020B0604020202020204" pitchFamily="34" charset="0"/>
              <a:buChar char="•"/>
            </a:pPr>
            <a:r>
              <a:rPr lang="en-US" sz="2400"/>
              <a:t>Active listening protocols </a:t>
            </a:r>
          </a:p>
          <a:p>
            <a:endParaRPr lang="en-US"/>
          </a:p>
        </p:txBody>
      </p:sp>
      <p:pic>
        <p:nvPicPr>
          <p:cNvPr id="13" name="Picture 12" descr="Kids sitting in class">
            <a:extLst>
              <a:ext uri="{FF2B5EF4-FFF2-40B4-BE49-F238E27FC236}">
                <a16:creationId xmlns:a16="http://schemas.microsoft.com/office/drawing/2014/main" id="{E4BE522B-24A7-5282-D472-B7FF2B6874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0300" y="2260160"/>
            <a:ext cx="5448300" cy="3632200"/>
          </a:xfrm>
          <a:prstGeom prst="rect">
            <a:avLst/>
          </a:prstGeom>
          <a:effectLst>
            <a:softEdge rad="127000"/>
          </a:effectLst>
        </p:spPr>
      </p:pic>
    </p:spTree>
    <p:extLst>
      <p:ext uri="{BB962C8B-B14F-4D97-AF65-F5344CB8AC3E}">
        <p14:creationId xmlns:p14="http://schemas.microsoft.com/office/powerpoint/2010/main" val="18471121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pic>
        <p:nvPicPr>
          <p:cNvPr id="6" name="Picture 5" descr="Clock and calendar on table">
            <a:extLst>
              <a:ext uri="{FF2B5EF4-FFF2-40B4-BE49-F238E27FC236}">
                <a16:creationId xmlns:a16="http://schemas.microsoft.com/office/drawing/2014/main" id="{D1FDB4DB-E189-2AEE-8D93-132BB1F0A577}"/>
              </a:ext>
            </a:extLst>
          </p:cNvPr>
          <p:cNvPicPr>
            <a:picLocks noChangeAspect="1"/>
          </p:cNvPicPr>
          <p:nvPr/>
        </p:nvPicPr>
        <p:blipFill rotWithShape="1">
          <a:blip r:embed="rId3">
            <a:extLst>
              <a:ext uri="{28A0092B-C50C-407E-A947-70E740481C1C}">
                <a14:useLocalDpi xmlns:a14="http://schemas.microsoft.com/office/drawing/2010/main" val="0"/>
              </a:ext>
            </a:extLst>
          </a:blip>
          <a:srcRect l="39636" r="2" b="2"/>
          <a:stretch/>
        </p:blipFill>
        <p:spPr>
          <a:xfrm>
            <a:off x="7777393" y="1976277"/>
            <a:ext cx="4414606" cy="4881723"/>
          </a:xfrm>
          <a:custGeom>
            <a:avLst/>
            <a:gdLst/>
            <a:ahLst/>
            <a:cxnLst/>
            <a:rect l="l" t="t" r="r" b="b"/>
            <a:pathLst>
              <a:path w="4414606" h="4881723">
                <a:moveTo>
                  <a:pt x="3151661" y="0"/>
                </a:moveTo>
                <a:lnTo>
                  <a:pt x="4414606" y="1262946"/>
                </a:lnTo>
                <a:lnTo>
                  <a:pt x="4414606" y="4881723"/>
                </a:lnTo>
                <a:lnTo>
                  <a:pt x="1730061" y="4881723"/>
                </a:lnTo>
                <a:lnTo>
                  <a:pt x="0" y="3151662"/>
                </a:lnTo>
                <a:close/>
              </a:path>
            </a:pathLst>
          </a:custGeom>
        </p:spPr>
      </p:pic>
      <p:graphicFrame>
        <p:nvGraphicFramePr>
          <p:cNvPr id="24" name="TextBox 3" descr="The features of effective instruction: Explicit – clear explanations, teacher modeling, student practice &#10;Engaging – motivating, multisensory, and snappy pace to keep interest&#10;Repetition - Ensure students have many opportunities to think, speak and engage with each other in meaningful contexts&#10;">
            <a:extLst>
              <a:ext uri="{FF2B5EF4-FFF2-40B4-BE49-F238E27FC236}">
                <a16:creationId xmlns:a16="http://schemas.microsoft.com/office/drawing/2014/main" id="{B6F48DBA-2E57-9FB5-ADCE-1672F12ED415}"/>
              </a:ext>
            </a:extLst>
          </p:cNvPr>
          <p:cNvGraphicFramePr/>
          <p:nvPr>
            <p:extLst>
              <p:ext uri="{D42A27DB-BD31-4B8C-83A1-F6EECF244321}">
                <p14:modId xmlns:p14="http://schemas.microsoft.com/office/powerpoint/2010/main" val="3230831949"/>
              </p:ext>
            </p:extLst>
          </p:nvPr>
        </p:nvGraphicFramePr>
        <p:xfrm>
          <a:off x="643468" y="1782981"/>
          <a:ext cx="6891188" cy="439398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a:extLst>
              <a:ext uri="{FF2B5EF4-FFF2-40B4-BE49-F238E27FC236}">
                <a16:creationId xmlns:a16="http://schemas.microsoft.com/office/drawing/2014/main" id="{429CB242-6433-D4C9-1EFB-216326A9277B}"/>
              </a:ext>
            </a:extLst>
          </p:cNvPr>
          <p:cNvSpPr>
            <a:spLocks noGrp="1"/>
          </p:cNvSpPr>
          <p:nvPr>
            <p:ph type="title"/>
          </p:nvPr>
        </p:nvSpPr>
        <p:spPr>
          <a:xfrm>
            <a:off x="185012" y="303248"/>
            <a:ext cx="11054937" cy="527100"/>
          </a:xfrm>
        </p:spPr>
        <p:txBody>
          <a:bodyPr/>
          <a:lstStyle/>
          <a:p>
            <a:r>
              <a:rPr lang="en-US" sz="4000"/>
              <a:t>Features of Effective Instruction </a:t>
            </a:r>
          </a:p>
        </p:txBody>
      </p:sp>
      <p:sp>
        <p:nvSpPr>
          <p:cNvPr id="4" name="Google Shape;338;g610ef0e5f8_7_79">
            <a:extLst>
              <a:ext uri="{FF2B5EF4-FFF2-40B4-BE49-F238E27FC236}">
                <a16:creationId xmlns:a16="http://schemas.microsoft.com/office/drawing/2014/main" id="{51ADB980-4CBB-7634-FE3A-EFD256D1441F}"/>
              </a:ext>
            </a:extLst>
          </p:cNvPr>
          <p:cNvSpPr txBox="1">
            <a:spLocks/>
          </p:cNvSpPr>
          <p:nvPr/>
        </p:nvSpPr>
        <p:spPr>
          <a:xfrm>
            <a:off x="297425" y="830348"/>
            <a:ext cx="10333055"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400">
                <a:solidFill>
                  <a:schemeClr val="bg1"/>
                </a:solidFill>
              </a:rPr>
              <a:t>Turn and Talk Routine</a:t>
            </a:r>
          </a:p>
        </p:txBody>
      </p:sp>
    </p:spTree>
    <p:extLst>
      <p:ext uri="{BB962C8B-B14F-4D97-AF65-F5344CB8AC3E}">
        <p14:creationId xmlns:p14="http://schemas.microsoft.com/office/powerpoint/2010/main" val="36604150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a:xfrm>
            <a:off x="355103" y="375786"/>
            <a:ext cx="10634949" cy="527100"/>
          </a:xfrm>
        </p:spPr>
        <p:txBody>
          <a:bodyPr vert="horz" lIns="91440" tIns="45720" rIns="91440" bIns="45720" rtlCol="0" anchor="ctr">
            <a:normAutofit fontScale="90000"/>
          </a:bodyPr>
          <a:lstStyle/>
          <a:p>
            <a:pPr>
              <a:spcBef>
                <a:spcPct val="0"/>
              </a:spcBef>
            </a:pPr>
            <a:r>
              <a:rPr lang="en-US" sz="4400">
                <a:solidFill>
                  <a:schemeClr val="bg1"/>
                </a:solidFill>
                <a:latin typeface="+mj-lt"/>
                <a:ea typeface="+mj-ea"/>
                <a:cs typeface="+mj-cs"/>
              </a:rPr>
              <a:t>Turn and Talk Instructional Routine</a:t>
            </a:r>
          </a:p>
        </p:txBody>
      </p:sp>
      <p:pic>
        <p:nvPicPr>
          <p:cNvPr id="3" name="Picture 2" descr="Child sitting on rug at school">
            <a:extLst>
              <a:ext uri="{FF2B5EF4-FFF2-40B4-BE49-F238E27FC236}">
                <a16:creationId xmlns:a16="http://schemas.microsoft.com/office/drawing/2014/main" id="{D08040FE-4DFC-D188-7080-975B83FCB3C4}"/>
              </a:ext>
            </a:extLst>
          </p:cNvPr>
          <p:cNvPicPr>
            <a:picLocks noChangeAspect="1"/>
          </p:cNvPicPr>
          <p:nvPr/>
        </p:nvPicPr>
        <p:blipFill rotWithShape="1">
          <a:blip r:embed="rId3">
            <a:extLst>
              <a:ext uri="{28A0092B-C50C-407E-A947-70E740481C1C}">
                <a14:useLocalDpi xmlns:a14="http://schemas.microsoft.com/office/drawing/2010/main" val="0"/>
              </a:ext>
            </a:extLst>
          </a:blip>
          <a:srcRect l="15653" r="5829" b="-1"/>
          <a:stretch/>
        </p:blipFill>
        <p:spPr>
          <a:xfrm>
            <a:off x="0" y="1352282"/>
            <a:ext cx="5863721" cy="4984915"/>
          </a:xfrm>
          <a:custGeom>
            <a:avLst/>
            <a:gdLst/>
            <a:ahLst/>
            <a:cxnLst/>
            <a:rect l="l" t="t" r="r" b="b"/>
            <a:pathLst>
              <a:path w="5863721" h="4984915">
                <a:moveTo>
                  <a:pt x="0" y="0"/>
                </a:moveTo>
                <a:lnTo>
                  <a:pt x="5863721" y="0"/>
                </a:lnTo>
                <a:lnTo>
                  <a:pt x="5844576" y="326138"/>
                </a:lnTo>
                <a:cubicBezTo>
                  <a:pt x="5833049" y="448313"/>
                  <a:pt x="5817094" y="570952"/>
                  <a:pt x="5796589" y="693884"/>
                </a:cubicBezTo>
                <a:cubicBezTo>
                  <a:pt x="5344573" y="3403845"/>
                  <a:pt x="2847261" y="5261756"/>
                  <a:pt x="148386" y="4951022"/>
                </a:cubicBezTo>
                <a:lnTo>
                  <a:pt x="0" y="4930112"/>
                </a:lnTo>
                <a:close/>
              </a:path>
            </a:pathLst>
          </a:custGeom>
        </p:spPr>
      </p:pic>
      <p:graphicFrame>
        <p:nvGraphicFramePr>
          <p:cNvPr id="17" name="TextBox 4" descr="The turn and talk routine consists of four basic steps. &#10;&#10;1. The teacher provides students with a brief prompt or question. &#10;2. The first student verbally answers the prompt while the second student listens. &#10;3. The roles are reversed, and the second student answers the prompt while the first student listens.&#10;4. Students participate in a whole class discussion where the teacher facilitates clarifying responses and extending the conversation. &#10;">
            <a:extLst>
              <a:ext uri="{FF2B5EF4-FFF2-40B4-BE49-F238E27FC236}">
                <a16:creationId xmlns:a16="http://schemas.microsoft.com/office/drawing/2014/main" id="{BEF18EAA-8A8A-39EF-7D6C-FCAD46DE67A8}"/>
              </a:ext>
            </a:extLst>
          </p:cNvPr>
          <p:cNvGraphicFramePr/>
          <p:nvPr>
            <p:extLst>
              <p:ext uri="{D42A27DB-BD31-4B8C-83A1-F6EECF244321}">
                <p14:modId xmlns:p14="http://schemas.microsoft.com/office/powerpoint/2010/main" val="2688694431"/>
              </p:ext>
            </p:extLst>
          </p:nvPr>
        </p:nvGraphicFramePr>
        <p:xfrm>
          <a:off x="6005390" y="1648496"/>
          <a:ext cx="5863722" cy="498491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6337780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a:xfrm>
            <a:off x="297425" y="214748"/>
            <a:ext cx="8934400" cy="527100"/>
          </a:xfrm>
        </p:spPr>
        <p:txBody>
          <a:bodyPr/>
          <a:lstStyle/>
          <a:p>
            <a:r>
              <a:rPr lang="en-US" sz="4000">
                <a:latin typeface="Museo Slab 500"/>
              </a:rPr>
              <a:t>Step 1: Provide a Prompt </a:t>
            </a:r>
            <a:endParaRPr lang="en-US"/>
          </a:p>
        </p:txBody>
      </p:sp>
      <p:sp>
        <p:nvSpPr>
          <p:cNvPr id="2" name="Google Shape;338;g610ef0e5f8_7_79">
            <a:extLst>
              <a:ext uri="{FF2B5EF4-FFF2-40B4-BE49-F238E27FC236}">
                <a16:creationId xmlns:a16="http://schemas.microsoft.com/office/drawing/2014/main" id="{B0A2B563-FC25-223B-827A-9B8C2982348D}"/>
              </a:ext>
            </a:extLst>
          </p:cNvPr>
          <p:cNvSpPr txBox="1">
            <a:spLocks/>
          </p:cNvSpPr>
          <p:nvPr/>
        </p:nvSpPr>
        <p:spPr>
          <a:xfrm>
            <a:off x="297425" y="867066"/>
            <a:ext cx="10333055"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400">
                <a:solidFill>
                  <a:schemeClr val="bg1"/>
                </a:solidFill>
              </a:rPr>
              <a:t>Turn and Talk Routine</a:t>
            </a:r>
          </a:p>
        </p:txBody>
      </p:sp>
      <p:pic>
        <p:nvPicPr>
          <p:cNvPr id="6" name="Picture 5">
            <a:extLst>
              <a:ext uri="{FF2B5EF4-FFF2-40B4-BE49-F238E27FC236}">
                <a16:creationId xmlns:a16="http://schemas.microsoft.com/office/drawing/2014/main" id="{6FF0B1AC-96BE-EE71-0947-56C258FD3AC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97425" y="1574944"/>
            <a:ext cx="3372796" cy="5068308"/>
          </a:xfrm>
          <a:prstGeom prst="rect">
            <a:avLst/>
          </a:prstGeom>
          <a:effectLst>
            <a:softEdge rad="127000"/>
          </a:effectLst>
        </p:spPr>
      </p:pic>
      <p:sp>
        <p:nvSpPr>
          <p:cNvPr id="7" name="Speech Bubble: Oval 6">
            <a:extLst>
              <a:ext uri="{FF2B5EF4-FFF2-40B4-BE49-F238E27FC236}">
                <a16:creationId xmlns:a16="http://schemas.microsoft.com/office/drawing/2014/main" id="{F366EDBB-08E4-94A2-E0A6-1B7AB2673C95}"/>
              </a:ext>
              <a:ext uri="{C183D7F6-B498-43B3-948B-1728B52AA6E4}">
                <adec:decorative xmlns:adec="http://schemas.microsoft.com/office/drawing/2017/decorative" val="1"/>
              </a:ext>
            </a:extLst>
          </p:cNvPr>
          <p:cNvSpPr/>
          <p:nvPr/>
        </p:nvSpPr>
        <p:spPr>
          <a:xfrm>
            <a:off x="5944022" y="3217984"/>
            <a:ext cx="5766393" cy="3006969"/>
          </a:xfrm>
          <a:prstGeom prst="wedgeEllipseCallout">
            <a:avLst/>
          </a:prstGeom>
          <a:solidFill>
            <a:schemeClr val="accent1">
              <a:lumMod val="40000"/>
              <a:lumOff val="60000"/>
            </a:schemeClr>
          </a:solid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90B13BF-D722-19DB-BDD2-0C80F58D6DEA}"/>
              </a:ext>
            </a:extLst>
          </p:cNvPr>
          <p:cNvSpPr txBox="1"/>
          <p:nvPr/>
        </p:nvSpPr>
        <p:spPr>
          <a:xfrm>
            <a:off x="6946357" y="3705805"/>
            <a:ext cx="6664862" cy="203132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We have been learning about _________________.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We know that it means ______________________.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Now let’s think of examples ______________ in your life.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Turn to your partner and answer this question: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 What is one example of _______________? </a:t>
            </a:r>
          </a:p>
        </p:txBody>
      </p:sp>
      <p:sp>
        <p:nvSpPr>
          <p:cNvPr id="3" name="Speech Bubble: Oval 2">
            <a:extLst>
              <a:ext uri="{FF2B5EF4-FFF2-40B4-BE49-F238E27FC236}">
                <a16:creationId xmlns:a16="http://schemas.microsoft.com/office/drawing/2014/main" id="{69A1E344-B022-E545-B00F-577B045D3642}"/>
              </a:ext>
              <a:ext uri="{C183D7F6-B498-43B3-948B-1728B52AA6E4}">
                <adec:decorative xmlns:adec="http://schemas.microsoft.com/office/drawing/2017/decorative" val="1"/>
              </a:ext>
            </a:extLst>
          </p:cNvPr>
          <p:cNvSpPr/>
          <p:nvPr/>
        </p:nvSpPr>
        <p:spPr>
          <a:xfrm>
            <a:off x="3670221" y="1647119"/>
            <a:ext cx="4547603" cy="1781881"/>
          </a:xfrm>
          <a:prstGeom prst="wedgeEllipseCallout">
            <a:avLst/>
          </a:prstGeom>
          <a:solidFill>
            <a:schemeClr val="accent1">
              <a:lumMod val="40000"/>
              <a:lumOff val="60000"/>
            </a:schemeClr>
          </a:solid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solidFill>
                  <a:schemeClr val="tx1"/>
                </a:solidFill>
              </a:rPr>
              <a:t>What is your favorite ________? </a:t>
            </a:r>
          </a:p>
        </p:txBody>
      </p:sp>
      <p:sp>
        <p:nvSpPr>
          <p:cNvPr id="5" name="TextBox 4">
            <a:extLst>
              <a:ext uri="{FF2B5EF4-FFF2-40B4-BE49-F238E27FC236}">
                <a16:creationId xmlns:a16="http://schemas.microsoft.com/office/drawing/2014/main" id="{13B7EC14-A1E1-93FD-B378-FA64635BF909}"/>
              </a:ext>
            </a:extLst>
          </p:cNvPr>
          <p:cNvSpPr txBox="1"/>
          <p:nvPr/>
        </p:nvSpPr>
        <p:spPr>
          <a:xfrm>
            <a:off x="8568788" y="1748529"/>
            <a:ext cx="3325787" cy="1200329"/>
          </a:xfrm>
          <a:prstGeom prst="rect">
            <a:avLst/>
          </a:prstGeom>
          <a:noFill/>
        </p:spPr>
        <p:txBody>
          <a:bodyPr wrap="square" rtlCol="0">
            <a:spAutoFit/>
          </a:bodyPr>
          <a:lstStyle/>
          <a:p>
            <a:r>
              <a:rPr lang="en-US" b="1"/>
              <a:t>Begin with simple, concise prompts and build into more complex prompts as students progress. </a:t>
            </a:r>
            <a:r>
              <a:rPr lang="en-US"/>
              <a:t> </a:t>
            </a:r>
          </a:p>
        </p:txBody>
      </p:sp>
    </p:spTree>
    <p:extLst>
      <p:ext uri="{BB962C8B-B14F-4D97-AF65-F5344CB8AC3E}">
        <p14:creationId xmlns:p14="http://schemas.microsoft.com/office/powerpoint/2010/main" val="37680235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92D0019-42A0-050A-E6DC-F0923E5F0494}"/>
              </a:ext>
            </a:extLst>
          </p:cNvPr>
          <p:cNvSpPr>
            <a:spLocks noGrp="1"/>
          </p:cNvSpPr>
          <p:nvPr>
            <p:ph type="title"/>
          </p:nvPr>
        </p:nvSpPr>
        <p:spPr>
          <a:xfrm>
            <a:off x="309055" y="380238"/>
            <a:ext cx="8934450" cy="527050"/>
          </a:xfrm>
        </p:spPr>
        <p:txBody>
          <a:bodyPr/>
          <a:lstStyle/>
          <a:p>
            <a:r>
              <a:rPr lang="en-US" sz="4000"/>
              <a:t>Preparing for this Session</a:t>
            </a:r>
          </a:p>
        </p:txBody>
      </p:sp>
      <p:sp>
        <p:nvSpPr>
          <p:cNvPr id="4" name="TextBox 3">
            <a:extLst>
              <a:ext uri="{FF2B5EF4-FFF2-40B4-BE49-F238E27FC236}">
                <a16:creationId xmlns:a16="http://schemas.microsoft.com/office/drawing/2014/main" id="{56C8A8B7-A93B-30BB-01DF-2AB6ECF3ED05}"/>
              </a:ext>
            </a:extLst>
          </p:cNvPr>
          <p:cNvSpPr txBox="1"/>
          <p:nvPr/>
        </p:nvSpPr>
        <p:spPr>
          <a:xfrm>
            <a:off x="636449" y="1733888"/>
            <a:ext cx="10631424" cy="3231654"/>
          </a:xfrm>
          <a:prstGeom prst="rect">
            <a:avLst/>
          </a:prstGeom>
          <a:noFill/>
        </p:spPr>
        <p:txBody>
          <a:bodyPr wrap="square" lIns="91440" tIns="45720" rIns="91440" bIns="45720" rtlCol="0" anchor="t">
            <a:spAutoFit/>
          </a:bodyPr>
          <a:lstStyle/>
          <a:p>
            <a:pPr rtl="0">
              <a:spcBef>
                <a:spcPts val="0"/>
              </a:spcBef>
              <a:spcAft>
                <a:spcPts val="0"/>
              </a:spcAft>
            </a:pPr>
            <a:endParaRPr lang="en-US" sz="2400" u="sng" dirty="0">
              <a:solidFill>
                <a:srgbClr val="0070C0"/>
              </a:solidFill>
              <a:latin typeface="Calibri" panose="020F0502020204030204" pitchFamily="34" charset="0"/>
              <a:hlinkClick r:id="rId3">
                <a:extLst>
                  <a:ext uri="{A12FA001-AC4F-418D-AE19-62706E023703}">
                    <ahyp:hlinkClr xmlns:ahyp="http://schemas.microsoft.com/office/drawing/2018/hyperlinkcolor" val="tx"/>
                  </a:ext>
                </a:extLst>
              </a:hlinkClick>
            </a:endParaRPr>
          </a:p>
          <a:p>
            <a:pPr rtl="0">
              <a:spcBef>
                <a:spcPts val="0"/>
              </a:spcBef>
              <a:spcAft>
                <a:spcPts val="0"/>
              </a:spcAft>
            </a:pPr>
            <a:r>
              <a:rPr lang="en-US" sz="2400" b="1" i="0" u="sng" dirty="0">
                <a:solidFill>
                  <a:srgbClr val="000000"/>
                </a:solidFill>
                <a:effectLst/>
                <a:latin typeface="Calibri"/>
                <a:cs typeface="Calibri"/>
              </a:rPr>
              <a:t>For this session, participants will need: </a:t>
            </a:r>
          </a:p>
          <a:p>
            <a:pPr rtl="0" fontAlgn="base">
              <a:spcBef>
                <a:spcPts val="0"/>
              </a:spcBef>
              <a:spcAft>
                <a:spcPts val="0"/>
              </a:spcAft>
              <a:buFont typeface="Arial" panose="020B0604020202020204" pitchFamily="34" charset="0"/>
              <a:buChar char="•"/>
            </a:pPr>
            <a:r>
              <a:rPr lang="en-US" sz="2400" b="0" i="0" u="none" strike="noStrike" dirty="0">
                <a:solidFill>
                  <a:srgbClr val="000000"/>
                </a:solidFill>
                <a:effectLst/>
                <a:latin typeface="Calibri"/>
                <a:cs typeface="Calibri"/>
              </a:rPr>
              <a:t>Writing utensils </a:t>
            </a:r>
          </a:p>
          <a:p>
            <a:pPr rtl="0">
              <a:spcBef>
                <a:spcPts val="0"/>
              </a:spcBef>
              <a:spcAft>
                <a:spcPts val="0"/>
              </a:spcAft>
            </a:pPr>
            <a:br>
              <a:rPr lang="en-US" sz="2400" b="0" dirty="0">
                <a:effectLst/>
              </a:rPr>
            </a:br>
            <a:r>
              <a:rPr lang="en-US" sz="2400" b="1" i="0" u="sng" dirty="0">
                <a:solidFill>
                  <a:srgbClr val="000000"/>
                </a:solidFill>
                <a:effectLst/>
                <a:latin typeface="Calibri"/>
                <a:cs typeface="Calibri"/>
              </a:rPr>
              <a:t>Additional Support Materials (optional):</a:t>
            </a:r>
            <a:endParaRPr lang="en-US" sz="2400" b="0" dirty="0">
              <a:effectLst/>
              <a:latin typeface="Calibri"/>
              <a:cs typeface="Calibri"/>
            </a:endParaRPr>
          </a:p>
          <a:p>
            <a:r>
              <a:rPr lang="en-US" sz="2400" u="sng" dirty="0">
                <a:solidFill>
                  <a:srgbClr val="0070C0"/>
                </a:solidFill>
                <a:latin typeface="Calibri"/>
                <a:cs typeface="Calibri"/>
                <a:hlinkClick r:id="rId4"/>
              </a:rPr>
              <a:t>Leader Look-Fors  - Oral Language</a:t>
            </a:r>
            <a:endParaRPr lang="en-US" sz="2400" b="0" dirty="0">
              <a:solidFill>
                <a:srgbClr val="0070C0"/>
              </a:solidFill>
              <a:effectLst/>
              <a:latin typeface="Calibri"/>
              <a:cs typeface="Calibri"/>
            </a:endParaRPr>
          </a:p>
          <a:p>
            <a:r>
              <a:rPr lang="en-US" sz="2400" b="0" i="0" u="sng" strike="noStrike" dirty="0">
                <a:solidFill>
                  <a:srgbClr val="0070C0"/>
                </a:solidFill>
                <a:effectLst/>
                <a:latin typeface="Calibri"/>
                <a:cs typeface="Calibri"/>
                <a:hlinkClick r:id="rId5">
                  <a:extLst>
                    <a:ext uri="{A12FA001-AC4F-418D-AE19-62706E023703}">
                      <ahyp:hlinkClr xmlns:ahyp="http://schemas.microsoft.com/office/drawing/2018/hyperlinkcolor" val="tx"/>
                    </a:ext>
                  </a:extLst>
                </a:hlinkClick>
              </a:rPr>
              <a:t>Features of Effective Instruction Checklist </a:t>
            </a:r>
            <a:r>
              <a:rPr lang="en-US" sz="2400" u="sng" dirty="0">
                <a:solidFill>
                  <a:srgbClr val="0070C0"/>
                </a:solidFill>
                <a:latin typeface="Calibri"/>
                <a:cs typeface="Calibri"/>
                <a:hlinkClick r:id="rId5">
                  <a:extLst>
                    <a:ext uri="{A12FA001-AC4F-418D-AE19-62706E023703}">
                      <ahyp:hlinkClr xmlns:ahyp="http://schemas.microsoft.com/office/drawing/2018/hyperlinkcolor" val="tx"/>
                    </a:ext>
                  </a:extLst>
                </a:hlinkClick>
              </a:rPr>
              <a:t> </a:t>
            </a:r>
            <a:endParaRPr lang="en-US" sz="2400" b="0" dirty="0">
              <a:solidFill>
                <a:srgbClr val="0070C0"/>
              </a:solidFill>
              <a:effectLst/>
            </a:endParaRPr>
          </a:p>
          <a:p>
            <a:br>
              <a:rPr lang="en-US" dirty="0"/>
            </a:br>
            <a:endParaRPr lang="en-US" sz="1800" b="0" i="0" u="sng" strike="noStrike" dirty="0">
              <a:solidFill>
                <a:srgbClr val="0070C0"/>
              </a:solidFill>
              <a:effectLst/>
              <a:latin typeface="Calibri" panose="020F0502020204030204" pitchFamily="34" charset="0"/>
              <a:hlinkClick r:id="rId3">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24708430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a:xfrm>
            <a:off x="296466" y="204331"/>
            <a:ext cx="10333055" cy="527100"/>
          </a:xfrm>
        </p:spPr>
        <p:txBody>
          <a:bodyPr/>
          <a:lstStyle/>
          <a:p>
            <a:r>
              <a:rPr lang="en-US" sz="4000">
                <a:latin typeface="Museo Slab 500"/>
              </a:rPr>
              <a:t>Step 2: First Partner Responds </a:t>
            </a:r>
            <a:endParaRPr lang="en-US"/>
          </a:p>
        </p:txBody>
      </p:sp>
      <p:sp>
        <p:nvSpPr>
          <p:cNvPr id="2" name="Google Shape;338;g610ef0e5f8_7_79">
            <a:extLst>
              <a:ext uri="{FF2B5EF4-FFF2-40B4-BE49-F238E27FC236}">
                <a16:creationId xmlns:a16="http://schemas.microsoft.com/office/drawing/2014/main" id="{7DF3C88B-EB37-F073-E596-768D2713AB52}"/>
              </a:ext>
            </a:extLst>
          </p:cNvPr>
          <p:cNvSpPr txBox="1">
            <a:spLocks/>
          </p:cNvSpPr>
          <p:nvPr/>
        </p:nvSpPr>
        <p:spPr>
          <a:xfrm>
            <a:off x="296466" y="867066"/>
            <a:ext cx="10333055"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400">
                <a:solidFill>
                  <a:schemeClr val="bg1"/>
                </a:solidFill>
              </a:rPr>
              <a:t>Turn and Talk Routine</a:t>
            </a:r>
          </a:p>
        </p:txBody>
      </p:sp>
      <p:pic>
        <p:nvPicPr>
          <p:cNvPr id="6" name="Picture 5">
            <a:extLst>
              <a:ext uri="{FF2B5EF4-FFF2-40B4-BE49-F238E27FC236}">
                <a16:creationId xmlns:a16="http://schemas.microsoft.com/office/drawing/2014/main" id="{62FC0576-7C43-5297-2B97-8A54C081142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645291" y="3129238"/>
            <a:ext cx="4216617" cy="3524431"/>
          </a:xfrm>
          <a:prstGeom prst="rect">
            <a:avLst/>
          </a:prstGeom>
          <a:effectLst>
            <a:softEdge rad="127000"/>
          </a:effectLst>
        </p:spPr>
      </p:pic>
      <p:sp>
        <p:nvSpPr>
          <p:cNvPr id="8" name="TextBox 7">
            <a:extLst>
              <a:ext uri="{FF2B5EF4-FFF2-40B4-BE49-F238E27FC236}">
                <a16:creationId xmlns:a16="http://schemas.microsoft.com/office/drawing/2014/main" id="{A0ED75B2-DF11-5859-3245-12A71E3E4272}"/>
              </a:ext>
            </a:extLst>
          </p:cNvPr>
          <p:cNvSpPr txBox="1"/>
          <p:nvPr/>
        </p:nvSpPr>
        <p:spPr>
          <a:xfrm>
            <a:off x="296466" y="4433991"/>
            <a:ext cx="7177088" cy="1938992"/>
          </a:xfrm>
          <a:prstGeom prst="rect">
            <a:avLst/>
          </a:prstGeom>
          <a:noFill/>
        </p:spPr>
        <p:txBody>
          <a:bodyPr wrap="square">
            <a:spAutoFit/>
          </a:bodyPr>
          <a:lstStyle/>
          <a:p>
            <a:pPr marL="0" lvl="0" indent="0" algn="l" rtl="0">
              <a:lnSpc>
                <a:spcPct val="100000"/>
              </a:lnSpc>
              <a:spcBef>
                <a:spcPts val="0"/>
              </a:spcBef>
              <a:spcAft>
                <a:spcPts val="0"/>
              </a:spcAft>
              <a:buSzPts val="1100"/>
              <a:buNone/>
            </a:pPr>
            <a:r>
              <a:rPr lang="en-US" sz="2400"/>
              <a:t>Partner 1 will respond while Partner 2 listens without interrupting. </a:t>
            </a:r>
          </a:p>
          <a:p>
            <a:pPr marL="0" lvl="0" indent="0" algn="l" rtl="0">
              <a:lnSpc>
                <a:spcPct val="100000"/>
              </a:lnSpc>
              <a:spcBef>
                <a:spcPts val="0"/>
              </a:spcBef>
              <a:spcAft>
                <a:spcPts val="0"/>
              </a:spcAft>
              <a:buSzPts val="1100"/>
              <a:buNone/>
            </a:pPr>
            <a:endParaRPr lang="en-US" sz="2400"/>
          </a:p>
          <a:p>
            <a:pPr marL="0" lvl="0" indent="0" algn="l" rtl="0">
              <a:lnSpc>
                <a:spcPct val="100000"/>
              </a:lnSpc>
              <a:spcBef>
                <a:spcPts val="0"/>
              </a:spcBef>
              <a:spcAft>
                <a:spcPts val="0"/>
              </a:spcAft>
              <a:buSzPts val="1100"/>
              <a:buNone/>
            </a:pPr>
            <a:r>
              <a:rPr lang="en-US" sz="2400"/>
              <a:t>Incorporate sentence stems to build oral language development and strengthen discussion skills. </a:t>
            </a:r>
          </a:p>
        </p:txBody>
      </p:sp>
      <p:sp>
        <p:nvSpPr>
          <p:cNvPr id="9" name="Speech Bubble: Oval 8">
            <a:extLst>
              <a:ext uri="{FF2B5EF4-FFF2-40B4-BE49-F238E27FC236}">
                <a16:creationId xmlns:a16="http://schemas.microsoft.com/office/drawing/2014/main" id="{F9FD57B6-5AA0-83B9-AC55-F06AE6CC35AE}"/>
              </a:ext>
            </a:extLst>
          </p:cNvPr>
          <p:cNvSpPr/>
          <p:nvPr/>
        </p:nvSpPr>
        <p:spPr>
          <a:xfrm>
            <a:off x="4350254" y="2257514"/>
            <a:ext cx="4787504" cy="1905000"/>
          </a:xfrm>
          <a:prstGeom prst="wedgeEllipseCallout">
            <a:avLst>
              <a:gd name="adj1" fmla="val 47610"/>
              <a:gd name="adj2" fmla="val 66238"/>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My favorite animal is a panda bear because it is black and white, funny, and eats a lot.</a:t>
            </a:r>
          </a:p>
        </p:txBody>
      </p:sp>
      <p:sp>
        <p:nvSpPr>
          <p:cNvPr id="10" name="TextBox 9">
            <a:extLst>
              <a:ext uri="{FF2B5EF4-FFF2-40B4-BE49-F238E27FC236}">
                <a16:creationId xmlns:a16="http://schemas.microsoft.com/office/drawing/2014/main" id="{F0E6F4C0-3575-4F89-900F-CDBA648A0B0C}"/>
              </a:ext>
            </a:extLst>
          </p:cNvPr>
          <p:cNvSpPr txBox="1"/>
          <p:nvPr/>
        </p:nvSpPr>
        <p:spPr>
          <a:xfrm>
            <a:off x="296466" y="1545424"/>
            <a:ext cx="5099158" cy="1754326"/>
          </a:xfrm>
          <a:prstGeom prst="rect">
            <a:avLst/>
          </a:prstGeom>
          <a:noFill/>
        </p:spPr>
        <p:txBody>
          <a:bodyPr wrap="square" rtlCol="0">
            <a:spAutoFit/>
          </a:bodyPr>
          <a:lstStyle/>
          <a:p>
            <a:r>
              <a:rPr lang="en-US"/>
              <a:t>Sample Introductory Prompt: </a:t>
            </a:r>
          </a:p>
          <a:p>
            <a:r>
              <a:rPr lang="en-US"/>
              <a:t>What is your favorite animal?</a:t>
            </a:r>
          </a:p>
          <a:p>
            <a:endParaRPr lang="en-US"/>
          </a:p>
          <a:p>
            <a:r>
              <a:rPr lang="en-US"/>
              <a:t>Sentence Stem: </a:t>
            </a:r>
          </a:p>
          <a:p>
            <a:r>
              <a:rPr lang="en-US"/>
              <a:t>My favorite animal is _______ because ___________.  </a:t>
            </a:r>
          </a:p>
        </p:txBody>
      </p:sp>
    </p:spTree>
    <p:extLst>
      <p:ext uri="{BB962C8B-B14F-4D97-AF65-F5344CB8AC3E}">
        <p14:creationId xmlns:p14="http://schemas.microsoft.com/office/powerpoint/2010/main" val="7995277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a:xfrm>
            <a:off x="314358" y="197493"/>
            <a:ext cx="8934400" cy="527100"/>
          </a:xfrm>
        </p:spPr>
        <p:txBody>
          <a:bodyPr/>
          <a:lstStyle/>
          <a:p>
            <a:r>
              <a:rPr lang="en-US" sz="4000">
                <a:latin typeface="Museo Slab 500"/>
              </a:rPr>
              <a:t>Step 3: Second Partner Responds</a:t>
            </a:r>
            <a:endParaRPr lang="en-US"/>
          </a:p>
        </p:txBody>
      </p:sp>
      <p:sp>
        <p:nvSpPr>
          <p:cNvPr id="2" name="Google Shape;338;g610ef0e5f8_7_79">
            <a:extLst>
              <a:ext uri="{FF2B5EF4-FFF2-40B4-BE49-F238E27FC236}">
                <a16:creationId xmlns:a16="http://schemas.microsoft.com/office/drawing/2014/main" id="{F6B116ED-0805-DE4B-02CC-33116A778567}"/>
              </a:ext>
            </a:extLst>
          </p:cNvPr>
          <p:cNvSpPr txBox="1">
            <a:spLocks/>
          </p:cNvSpPr>
          <p:nvPr/>
        </p:nvSpPr>
        <p:spPr>
          <a:xfrm>
            <a:off x="314358" y="849813"/>
            <a:ext cx="10333055"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400">
                <a:solidFill>
                  <a:schemeClr val="bg1"/>
                </a:solidFill>
              </a:rPr>
              <a:t>Turn and Talk Routine</a:t>
            </a:r>
          </a:p>
        </p:txBody>
      </p:sp>
      <p:pic>
        <p:nvPicPr>
          <p:cNvPr id="3" name="Picture 2">
            <a:extLst>
              <a:ext uri="{FF2B5EF4-FFF2-40B4-BE49-F238E27FC236}">
                <a16:creationId xmlns:a16="http://schemas.microsoft.com/office/drawing/2014/main" id="{79C819CD-5874-BAC6-6976-E01470375FF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602253" y="3155127"/>
            <a:ext cx="5258070" cy="3505380"/>
          </a:xfrm>
          <a:prstGeom prst="rect">
            <a:avLst/>
          </a:prstGeom>
          <a:effectLst>
            <a:softEdge rad="127000"/>
          </a:effectLst>
        </p:spPr>
      </p:pic>
      <p:sp>
        <p:nvSpPr>
          <p:cNvPr id="4" name="Speech Bubble: Oval 3">
            <a:extLst>
              <a:ext uri="{FF2B5EF4-FFF2-40B4-BE49-F238E27FC236}">
                <a16:creationId xmlns:a16="http://schemas.microsoft.com/office/drawing/2014/main" id="{32BEA38F-9F41-AF08-6320-E4BC53CB907E}"/>
              </a:ext>
            </a:extLst>
          </p:cNvPr>
          <p:cNvSpPr/>
          <p:nvPr/>
        </p:nvSpPr>
        <p:spPr>
          <a:xfrm>
            <a:off x="4030389" y="1184524"/>
            <a:ext cx="5258070" cy="2171326"/>
          </a:xfrm>
          <a:prstGeom prst="wedgeEllipseCallout">
            <a:avLst>
              <a:gd name="adj1" fmla="val -32643"/>
              <a:gd name="adj2" fmla="val 93593"/>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My favorite animal is a clownfish. I like it because it is orange and lives in a coral reef. </a:t>
            </a:r>
          </a:p>
        </p:txBody>
      </p:sp>
      <p:sp>
        <p:nvSpPr>
          <p:cNvPr id="6" name="TextBox 5">
            <a:extLst>
              <a:ext uri="{FF2B5EF4-FFF2-40B4-BE49-F238E27FC236}">
                <a16:creationId xmlns:a16="http://schemas.microsoft.com/office/drawing/2014/main" id="{51A4A5F7-2778-2134-11F5-2002662B9DEE}"/>
              </a:ext>
            </a:extLst>
          </p:cNvPr>
          <p:cNvSpPr txBox="1"/>
          <p:nvPr/>
        </p:nvSpPr>
        <p:spPr>
          <a:xfrm>
            <a:off x="7860323" y="3938321"/>
            <a:ext cx="4108862" cy="1477328"/>
          </a:xfrm>
          <a:prstGeom prst="rect">
            <a:avLst/>
          </a:prstGeom>
          <a:noFill/>
        </p:spPr>
        <p:txBody>
          <a:bodyPr wrap="square">
            <a:spAutoFit/>
          </a:bodyPr>
          <a:lstStyle/>
          <a:p>
            <a:pPr marL="0" lvl="0" indent="0" algn="l" rtl="0">
              <a:lnSpc>
                <a:spcPct val="100000"/>
              </a:lnSpc>
              <a:spcBef>
                <a:spcPts val="0"/>
              </a:spcBef>
              <a:spcAft>
                <a:spcPts val="0"/>
              </a:spcAft>
              <a:buSzPts val="1100"/>
              <a:buNone/>
            </a:pPr>
            <a:r>
              <a:rPr lang="en-US"/>
              <a:t>Once the second partner responds to the prompt, the students can engage in further conversation about the prompt by asking more questions and providing additional details. </a:t>
            </a:r>
          </a:p>
        </p:txBody>
      </p:sp>
      <p:sp>
        <p:nvSpPr>
          <p:cNvPr id="8" name="TextBox 7">
            <a:extLst>
              <a:ext uri="{FF2B5EF4-FFF2-40B4-BE49-F238E27FC236}">
                <a16:creationId xmlns:a16="http://schemas.microsoft.com/office/drawing/2014/main" id="{BC953B5D-7A2E-B13D-DF8F-2C754C50C9F7}"/>
              </a:ext>
            </a:extLst>
          </p:cNvPr>
          <p:cNvSpPr txBox="1"/>
          <p:nvPr/>
        </p:nvSpPr>
        <p:spPr>
          <a:xfrm>
            <a:off x="1008935" y="2161027"/>
            <a:ext cx="3516922" cy="923330"/>
          </a:xfrm>
          <a:prstGeom prst="rect">
            <a:avLst/>
          </a:prstGeom>
          <a:noFill/>
        </p:spPr>
        <p:txBody>
          <a:bodyPr wrap="square">
            <a:spAutoFit/>
          </a:bodyPr>
          <a:lstStyle/>
          <a:p>
            <a:pPr marL="0" lvl="0" indent="0" algn="l" rtl="0">
              <a:lnSpc>
                <a:spcPct val="100000"/>
              </a:lnSpc>
              <a:spcBef>
                <a:spcPts val="0"/>
              </a:spcBef>
              <a:spcAft>
                <a:spcPts val="0"/>
              </a:spcAft>
              <a:buSzPts val="1100"/>
              <a:buNone/>
            </a:pPr>
            <a:r>
              <a:rPr lang="en-US"/>
              <a:t>After the first partner has responded to the prompt, the second partner can respond. </a:t>
            </a:r>
          </a:p>
        </p:txBody>
      </p:sp>
    </p:spTree>
    <p:extLst>
      <p:ext uri="{BB962C8B-B14F-4D97-AF65-F5344CB8AC3E}">
        <p14:creationId xmlns:p14="http://schemas.microsoft.com/office/powerpoint/2010/main" val="41691748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1EA5F-E076-E920-5500-4FF629D8F3D1}"/>
              </a:ext>
            </a:extLst>
          </p:cNvPr>
          <p:cNvSpPr>
            <a:spLocks noGrp="1"/>
          </p:cNvSpPr>
          <p:nvPr>
            <p:ph type="title"/>
          </p:nvPr>
        </p:nvSpPr>
        <p:spPr>
          <a:xfrm>
            <a:off x="297425" y="191232"/>
            <a:ext cx="8934400" cy="527100"/>
          </a:xfrm>
        </p:spPr>
        <p:txBody>
          <a:bodyPr/>
          <a:lstStyle/>
          <a:p>
            <a:r>
              <a:rPr lang="en-US" sz="4000"/>
              <a:t>Step 4: Share and Extend</a:t>
            </a:r>
          </a:p>
        </p:txBody>
      </p:sp>
      <p:sp>
        <p:nvSpPr>
          <p:cNvPr id="3" name="Google Shape;338;g610ef0e5f8_7_79">
            <a:extLst>
              <a:ext uri="{FF2B5EF4-FFF2-40B4-BE49-F238E27FC236}">
                <a16:creationId xmlns:a16="http://schemas.microsoft.com/office/drawing/2014/main" id="{6D64A40F-1B4C-A79F-0815-ED586C13E886}"/>
              </a:ext>
            </a:extLst>
          </p:cNvPr>
          <p:cNvSpPr txBox="1">
            <a:spLocks/>
          </p:cNvSpPr>
          <p:nvPr/>
        </p:nvSpPr>
        <p:spPr>
          <a:xfrm>
            <a:off x="297425" y="867066"/>
            <a:ext cx="10333055"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400">
                <a:solidFill>
                  <a:schemeClr val="bg1"/>
                </a:solidFill>
              </a:rPr>
              <a:t>Turn and Talk Routine</a:t>
            </a:r>
          </a:p>
        </p:txBody>
      </p:sp>
      <p:pic>
        <p:nvPicPr>
          <p:cNvPr id="5" name="Picture 4" descr="A group of children in a classroom raising their hands">
            <a:extLst>
              <a:ext uri="{FF2B5EF4-FFF2-40B4-BE49-F238E27FC236}">
                <a16:creationId xmlns:a16="http://schemas.microsoft.com/office/drawing/2014/main" id="{5ADA0FEF-2834-419A-E039-5986DF019F88}"/>
              </a:ext>
            </a:extLst>
          </p:cNvPr>
          <p:cNvPicPr>
            <a:picLocks noChangeAspect="1"/>
          </p:cNvPicPr>
          <p:nvPr/>
        </p:nvPicPr>
        <p:blipFill>
          <a:blip r:embed="rId3"/>
          <a:stretch>
            <a:fillRect/>
          </a:stretch>
        </p:blipFill>
        <p:spPr>
          <a:xfrm>
            <a:off x="6096000" y="2294702"/>
            <a:ext cx="5245370" cy="3505380"/>
          </a:xfrm>
          <a:prstGeom prst="rect">
            <a:avLst/>
          </a:prstGeom>
          <a:effectLst>
            <a:softEdge rad="127000"/>
          </a:effectLst>
        </p:spPr>
      </p:pic>
      <p:graphicFrame>
        <p:nvGraphicFramePr>
          <p:cNvPr id="7" name="Diagram 6" descr="Ask a few pairs to share what they discussed during this time. Provide feedback by naming one or two things that you noticed students did well. This is an opportunity to recast what students are saying and expand their oral language development. Take the opportunity to share and extend the discussion and vocabulary usage. &#10;">
            <a:extLst>
              <a:ext uri="{FF2B5EF4-FFF2-40B4-BE49-F238E27FC236}">
                <a16:creationId xmlns:a16="http://schemas.microsoft.com/office/drawing/2014/main" id="{81B840A0-0ACA-7DF0-2F6C-DC6A0483C926}"/>
              </a:ext>
            </a:extLst>
          </p:cNvPr>
          <p:cNvGraphicFramePr/>
          <p:nvPr>
            <p:extLst>
              <p:ext uri="{D42A27DB-BD31-4B8C-83A1-F6EECF244321}">
                <p14:modId xmlns:p14="http://schemas.microsoft.com/office/powerpoint/2010/main" val="1215968463"/>
              </p:ext>
            </p:extLst>
          </p:nvPr>
        </p:nvGraphicFramePr>
        <p:xfrm>
          <a:off x="987669" y="2182279"/>
          <a:ext cx="4782761" cy="373022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2070800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a:xfrm>
            <a:off x="333937" y="448734"/>
            <a:ext cx="8934400" cy="527100"/>
          </a:xfrm>
        </p:spPr>
        <p:txBody>
          <a:bodyPr vert="horz" lIns="91440" tIns="45720" rIns="91440" bIns="45720" rtlCol="0" anchor="ctr">
            <a:noAutofit/>
          </a:bodyPr>
          <a:lstStyle/>
          <a:p>
            <a:pPr>
              <a:spcBef>
                <a:spcPct val="0"/>
              </a:spcBef>
            </a:pPr>
            <a:r>
              <a:rPr lang="en-US" sz="4000" kern="1200">
                <a:solidFill>
                  <a:schemeClr val="bg1"/>
                </a:solidFill>
                <a:latin typeface="+mj-lt"/>
                <a:ea typeface="+mj-ea"/>
                <a:cs typeface="+mj-cs"/>
              </a:rPr>
              <a:t>Instructional Routine Look Fors </a:t>
            </a:r>
          </a:p>
        </p:txBody>
      </p:sp>
      <p:graphicFrame>
        <p:nvGraphicFramePr>
          <p:cNvPr id="5" name="Diagram 4" descr="Here is a checklist of oral language look fors to keep in mind when providing or observing explicit vocabulary instruction. This list can be used to guide grade level meetings to track implementation progress. This list can also be used to support coaching conversations and corrective feedback after administrator walkthroughs. &#10;">
            <a:extLst>
              <a:ext uri="{FF2B5EF4-FFF2-40B4-BE49-F238E27FC236}">
                <a16:creationId xmlns:a16="http://schemas.microsoft.com/office/drawing/2014/main" id="{487FAB8F-6418-01FB-52D6-2FDB1BDA63CD}"/>
              </a:ext>
            </a:extLst>
          </p:cNvPr>
          <p:cNvGraphicFramePr/>
          <p:nvPr>
            <p:extLst>
              <p:ext uri="{D42A27DB-BD31-4B8C-83A1-F6EECF244321}">
                <p14:modId xmlns:p14="http://schemas.microsoft.com/office/powerpoint/2010/main" val="1232103773"/>
              </p:ext>
            </p:extLst>
          </p:nvPr>
        </p:nvGraphicFramePr>
        <p:xfrm>
          <a:off x="1820465" y="1551087"/>
          <a:ext cx="8551069" cy="50783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558266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5F906E-B0B3-440F-988E-4CF1710FBFA6}"/>
              </a:ext>
            </a:extLst>
          </p:cNvPr>
          <p:cNvSpPr txBox="1">
            <a:spLocks noGrp="1"/>
          </p:cNvSpPr>
          <p:nvPr>
            <p:ph type="title" idx="4294967295"/>
          </p:nvPr>
        </p:nvSpPr>
        <p:spPr>
          <a:xfrm>
            <a:off x="0" y="2757960"/>
            <a:ext cx="12192000" cy="1342079"/>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rmAutofit/>
          </a:bodyPr>
          <a:lstStyle>
            <a:lvl1pPr lvl="0" algn="ctr" defTabSz="914400" rtl="0" eaLnBrk="1" latinLnBrk="0" hangingPunct="1">
              <a:lnSpc>
                <a:spcPct val="90000"/>
              </a:lnSpc>
              <a:spcBef>
                <a:spcPts val="0"/>
              </a:spcBef>
              <a:spcAft>
                <a:spcPts val="0"/>
              </a:spcAft>
              <a:buClr>
                <a:schemeClr val="lt1"/>
              </a:buClr>
              <a:buSzPts val="4800"/>
              <a:buFont typeface="Arial"/>
              <a:buNone/>
              <a:defRPr sz="4800" b="0" kern="120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kumimoji="0" lang="en-US" sz="4800" b="0" i="0" u="sng" strike="noStrike" kern="1200" cap="none" spc="0" normalizeH="0" baseline="0" noProof="0">
                <a:ln>
                  <a:noFill/>
                </a:ln>
                <a:solidFill>
                  <a:schemeClr val="lt1"/>
                </a:solidFill>
                <a:effectLst/>
                <a:uLnTx/>
                <a:uFillTx/>
                <a:latin typeface="+mj-lt"/>
                <a:ea typeface="Museo Slab 500" panose="02000000000000000000" charset="0"/>
                <a:cs typeface="Arial"/>
                <a:sym typeface="Arial"/>
              </a:rPr>
              <a:t>Modeling Instruction</a:t>
            </a:r>
            <a:endParaRPr kumimoji="0" lang="en-US" sz="4800" b="0" i="0" u="none" strike="noStrike" kern="1200" cap="none" spc="0" normalizeH="0" baseline="0" noProof="0">
              <a:ln>
                <a:noFill/>
              </a:ln>
              <a:solidFill>
                <a:schemeClr val="lt1"/>
              </a:solidFill>
              <a:effectLst/>
              <a:uLnTx/>
              <a:uFillTx/>
              <a:latin typeface="+mj-lt"/>
              <a:ea typeface="Museo Slab 500" panose="02000000000000000000" charset="0"/>
              <a:cs typeface="Arial"/>
              <a:sym typeface="Arial"/>
            </a:endParaRPr>
          </a:p>
        </p:txBody>
      </p:sp>
    </p:spTree>
    <p:extLst>
      <p:ext uri="{BB962C8B-B14F-4D97-AF65-F5344CB8AC3E}">
        <p14:creationId xmlns:p14="http://schemas.microsoft.com/office/powerpoint/2010/main" val="4038128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3" name="Speech Bubble: Oval 12">
            <a:extLst>
              <a:ext uri="{FF2B5EF4-FFF2-40B4-BE49-F238E27FC236}">
                <a16:creationId xmlns:a16="http://schemas.microsoft.com/office/drawing/2014/main" id="{01399B77-522A-F14A-C97C-0E303177EBA8}"/>
              </a:ext>
              <a:ext uri="{C183D7F6-B498-43B3-948B-1728B52AA6E4}">
                <adec:decorative xmlns:adec="http://schemas.microsoft.com/office/drawing/2017/decorative" val="1"/>
              </a:ext>
            </a:extLst>
          </p:cNvPr>
          <p:cNvSpPr/>
          <p:nvPr/>
        </p:nvSpPr>
        <p:spPr>
          <a:xfrm>
            <a:off x="79681" y="1571897"/>
            <a:ext cx="6516189" cy="4371222"/>
          </a:xfrm>
          <a:prstGeom prst="wedgeEllipseCallout">
            <a:avLst/>
          </a:prstGeom>
          <a:solidFill>
            <a:schemeClr val="accent1">
              <a:lumMod val="40000"/>
              <a:lumOff val="60000"/>
            </a:schemeClr>
          </a:solid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a:xfrm>
            <a:off x="280173" y="424017"/>
            <a:ext cx="8934400" cy="527100"/>
          </a:xfrm>
        </p:spPr>
        <p:txBody>
          <a:bodyPr/>
          <a:lstStyle/>
          <a:p>
            <a:r>
              <a:rPr lang="en-US" sz="4000">
                <a:latin typeface="Museo Slab 500"/>
              </a:rPr>
              <a:t>Step 1: Provide a Prompt</a:t>
            </a:r>
            <a:endParaRPr lang="en-US"/>
          </a:p>
        </p:txBody>
      </p:sp>
      <p:sp>
        <p:nvSpPr>
          <p:cNvPr id="4" name="TextBox 3">
            <a:extLst>
              <a:ext uri="{FF2B5EF4-FFF2-40B4-BE49-F238E27FC236}">
                <a16:creationId xmlns:a16="http://schemas.microsoft.com/office/drawing/2014/main" id="{20DC762A-654A-EC7F-71CA-F970D82D6492}"/>
              </a:ext>
            </a:extLst>
          </p:cNvPr>
          <p:cNvSpPr txBox="1"/>
          <p:nvPr/>
        </p:nvSpPr>
        <p:spPr>
          <a:xfrm>
            <a:off x="480661" y="2326347"/>
            <a:ext cx="5714227" cy="3170099"/>
          </a:xfrm>
          <a:prstGeom prst="rect">
            <a:avLst/>
          </a:prstGeom>
          <a:noFill/>
        </p:spPr>
        <p:txBody>
          <a:bodyPr wrap="square" lIns="91440" tIns="45720" rIns="91440" bIns="45720" anchor="t">
            <a:spAutoFit/>
          </a:bodyPr>
          <a:lstStyle/>
          <a:p>
            <a:pPr algn="ctr">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“We have been learning about </a:t>
            </a: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habitats</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a:t>
            </a:r>
            <a:r>
              <a:rPr lang="en-US" sz="2000">
                <a:solidFill>
                  <a:prstClr val="black"/>
                </a:solidFill>
                <a:latin typeface="Calibri" panose="020F0502020204030204"/>
              </a:rPr>
              <a:t> </a:t>
            </a: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We know that it means </a:t>
            </a: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the natural home or environment of an animal, plant, or another living thing</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a:t>
            </a:r>
          </a:p>
          <a:p>
            <a:pPr algn="ctr">
              <a:defRPr/>
            </a:pPr>
            <a:endParaRPr lang="en-US" sz="2000">
              <a:solidFill>
                <a:prstClr val="black"/>
              </a:solidFill>
              <a:latin typeface="Calibri" panose="020F0502020204030204"/>
            </a:endParaRPr>
          </a:p>
          <a:p>
            <a:pPr algn="ctr">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Now let’s think of examples of </a:t>
            </a: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habitats</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a:t>
            </a:r>
            <a:r>
              <a:rPr lang="en-US" sz="2000">
                <a:solidFill>
                  <a:prstClr val="black"/>
                </a:solidFill>
                <a:latin typeface="Calibri" panose="020F0502020204030204"/>
              </a:rPr>
              <a:t> </a:t>
            </a:r>
            <a:endParaRPr lang="en-US" sz="20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a:solidFill>
                <a:prstClr val="black"/>
              </a:solidFill>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Turn to your partner and answer this question: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What is an example of a </a:t>
            </a: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habitat</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a:t>
            </a:r>
          </a:p>
        </p:txBody>
      </p:sp>
      <p:sp>
        <p:nvSpPr>
          <p:cNvPr id="30" name="TextBox 29">
            <a:extLst>
              <a:ext uri="{FF2B5EF4-FFF2-40B4-BE49-F238E27FC236}">
                <a16:creationId xmlns:a16="http://schemas.microsoft.com/office/drawing/2014/main" id="{23DC34C1-23BA-8789-C48F-1774999D8BDC}"/>
              </a:ext>
            </a:extLst>
          </p:cNvPr>
          <p:cNvSpPr txBox="1"/>
          <p:nvPr/>
        </p:nvSpPr>
        <p:spPr>
          <a:xfrm>
            <a:off x="2608484" y="6051238"/>
            <a:ext cx="5996645" cy="646331"/>
          </a:xfrm>
          <a:prstGeom prst="rect">
            <a:avLst/>
          </a:prstGeom>
          <a:noFill/>
        </p:spPr>
        <p:txBody>
          <a:bodyPr wrap="square" rtlCol="0">
            <a:spAutoFit/>
          </a:bodyPr>
          <a:lstStyle/>
          <a:p>
            <a:r>
              <a:rPr lang="en-US"/>
              <a:t>Possible Sentence Stem: </a:t>
            </a:r>
          </a:p>
          <a:p>
            <a:r>
              <a:rPr lang="en-US"/>
              <a:t>“An example of a habitat for a __________ is  ____________.” </a:t>
            </a:r>
          </a:p>
        </p:txBody>
      </p:sp>
      <p:pic>
        <p:nvPicPr>
          <p:cNvPr id="34" name="Picture 33" descr="A panda eating bamboo">
            <a:extLst>
              <a:ext uri="{FF2B5EF4-FFF2-40B4-BE49-F238E27FC236}">
                <a16:creationId xmlns:a16="http://schemas.microsoft.com/office/drawing/2014/main" id="{88F004EF-EF17-7615-F90C-C15ACAEBEA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1309" y="3914979"/>
            <a:ext cx="3500030" cy="2333353"/>
          </a:xfrm>
          <a:prstGeom prst="rect">
            <a:avLst/>
          </a:prstGeom>
          <a:effectLst>
            <a:softEdge rad="127000"/>
          </a:effectLst>
        </p:spPr>
      </p:pic>
      <p:pic>
        <p:nvPicPr>
          <p:cNvPr id="36" name="Picture 35" descr="Ocellaris clownfish swimming in coral">
            <a:extLst>
              <a:ext uri="{FF2B5EF4-FFF2-40B4-BE49-F238E27FC236}">
                <a16:creationId xmlns:a16="http://schemas.microsoft.com/office/drawing/2014/main" id="{D0E669A1-8A20-4214-E655-9171871C96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5395" y="1571897"/>
            <a:ext cx="3299468" cy="2197497"/>
          </a:xfrm>
          <a:prstGeom prst="rect">
            <a:avLst/>
          </a:prstGeom>
          <a:effectLst>
            <a:softEdge rad="127000"/>
          </a:effectLst>
        </p:spPr>
      </p:pic>
    </p:spTree>
    <p:extLst>
      <p:ext uri="{BB962C8B-B14F-4D97-AF65-F5344CB8AC3E}">
        <p14:creationId xmlns:p14="http://schemas.microsoft.com/office/powerpoint/2010/main" val="23246437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a:xfrm>
            <a:off x="314678" y="389512"/>
            <a:ext cx="9707187" cy="527100"/>
          </a:xfrm>
        </p:spPr>
        <p:txBody>
          <a:bodyPr/>
          <a:lstStyle/>
          <a:p>
            <a:r>
              <a:rPr lang="en-US" sz="4000">
                <a:latin typeface="Museo Slab 500"/>
              </a:rPr>
              <a:t>Step 2 &amp; 3 : Partner Responses </a:t>
            </a:r>
            <a:endParaRPr lang="en-US" sz="4000"/>
          </a:p>
        </p:txBody>
      </p:sp>
      <p:sp>
        <p:nvSpPr>
          <p:cNvPr id="3" name="TextBox 2">
            <a:extLst>
              <a:ext uri="{FF2B5EF4-FFF2-40B4-BE49-F238E27FC236}">
                <a16:creationId xmlns:a16="http://schemas.microsoft.com/office/drawing/2014/main" id="{632E8ACB-EF1E-F8B7-28C0-48E9E73F6C91}"/>
              </a:ext>
            </a:extLst>
          </p:cNvPr>
          <p:cNvSpPr txBox="1"/>
          <p:nvPr/>
        </p:nvSpPr>
        <p:spPr>
          <a:xfrm>
            <a:off x="1769493" y="1674728"/>
            <a:ext cx="9057736" cy="461665"/>
          </a:xfrm>
          <a:prstGeom prst="rect">
            <a:avLst/>
          </a:prstGeom>
          <a:noFill/>
        </p:spPr>
        <p:txBody>
          <a:bodyPr wrap="square">
            <a:spAutoFit/>
          </a:bodyPr>
          <a:lstStyle/>
          <a:p>
            <a:r>
              <a:rPr lang="en-US" sz="2400"/>
              <a:t>“Partner 1, you will respond first. Then, Partner 2, you can answer”. </a:t>
            </a:r>
          </a:p>
        </p:txBody>
      </p:sp>
      <p:pic>
        <p:nvPicPr>
          <p:cNvPr id="9" name="Picture 8">
            <a:extLst>
              <a:ext uri="{FF2B5EF4-FFF2-40B4-BE49-F238E27FC236}">
                <a16:creationId xmlns:a16="http://schemas.microsoft.com/office/drawing/2014/main" id="{0F6226A6-E478-A99B-B4D8-2F56CD8503B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781927" y="2549907"/>
            <a:ext cx="4628145" cy="4106664"/>
          </a:xfrm>
          <a:prstGeom prst="rect">
            <a:avLst/>
          </a:prstGeom>
        </p:spPr>
      </p:pic>
      <p:sp>
        <p:nvSpPr>
          <p:cNvPr id="11" name="TextBox 10">
            <a:extLst>
              <a:ext uri="{FF2B5EF4-FFF2-40B4-BE49-F238E27FC236}">
                <a16:creationId xmlns:a16="http://schemas.microsoft.com/office/drawing/2014/main" id="{50CBE551-9BC8-3417-C6FB-446DE00FDE54}"/>
              </a:ext>
            </a:extLst>
          </p:cNvPr>
          <p:cNvSpPr txBox="1"/>
          <p:nvPr/>
        </p:nvSpPr>
        <p:spPr>
          <a:xfrm>
            <a:off x="314678" y="3160644"/>
            <a:ext cx="3323872" cy="2031325"/>
          </a:xfrm>
          <a:prstGeom prst="rect">
            <a:avLst/>
          </a:prstGeom>
          <a:noFill/>
        </p:spPr>
        <p:txBody>
          <a:bodyPr wrap="square" rtlCol="0">
            <a:spAutoFit/>
          </a:bodyPr>
          <a:lstStyle/>
          <a:p>
            <a:r>
              <a:rPr lang="en-US"/>
              <a:t>Partner 1 Sample Response:</a:t>
            </a:r>
          </a:p>
          <a:p>
            <a:endParaRPr lang="en-US"/>
          </a:p>
          <a:p>
            <a:r>
              <a:rPr lang="en-US"/>
              <a:t>“An example of a habitat for a clownfish is in a coral reef. The reef has anemones where the clownfish can live and hide from predators.”</a:t>
            </a:r>
          </a:p>
        </p:txBody>
      </p:sp>
      <p:sp>
        <p:nvSpPr>
          <p:cNvPr id="12" name="TextBox 11">
            <a:extLst>
              <a:ext uri="{FF2B5EF4-FFF2-40B4-BE49-F238E27FC236}">
                <a16:creationId xmlns:a16="http://schemas.microsoft.com/office/drawing/2014/main" id="{6879B851-A25A-5DB6-342C-3689483180B0}"/>
              </a:ext>
            </a:extLst>
          </p:cNvPr>
          <p:cNvSpPr txBox="1"/>
          <p:nvPr/>
        </p:nvSpPr>
        <p:spPr>
          <a:xfrm>
            <a:off x="8771873" y="3160644"/>
            <a:ext cx="3323872" cy="2031325"/>
          </a:xfrm>
          <a:prstGeom prst="rect">
            <a:avLst/>
          </a:prstGeom>
          <a:noFill/>
        </p:spPr>
        <p:txBody>
          <a:bodyPr wrap="square" rtlCol="0">
            <a:spAutoFit/>
          </a:bodyPr>
          <a:lstStyle/>
          <a:p>
            <a:r>
              <a:rPr lang="en-US"/>
              <a:t>Partner 2 Sample Response:</a:t>
            </a:r>
          </a:p>
          <a:p>
            <a:endParaRPr lang="en-US"/>
          </a:p>
          <a:p>
            <a:r>
              <a:rPr lang="en-US"/>
              <a:t>“Thank you for sharing! An example of a habitat for a panda bear is a forest with lots of bamboo to eat. Pandas can’t live without bamboo! ”  </a:t>
            </a:r>
          </a:p>
        </p:txBody>
      </p:sp>
    </p:spTree>
    <p:extLst>
      <p:ext uri="{BB962C8B-B14F-4D97-AF65-F5344CB8AC3E}">
        <p14:creationId xmlns:p14="http://schemas.microsoft.com/office/powerpoint/2010/main" val="14238689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a:xfrm>
            <a:off x="331931" y="389512"/>
            <a:ext cx="8934400" cy="527100"/>
          </a:xfrm>
        </p:spPr>
        <p:txBody>
          <a:bodyPr/>
          <a:lstStyle/>
          <a:p>
            <a:r>
              <a:rPr lang="en-US" sz="4000">
                <a:latin typeface="Museo Slab 500"/>
              </a:rPr>
              <a:t>Step 4:</a:t>
            </a:r>
            <a:r>
              <a:rPr lang="en-US" sz="4800">
                <a:latin typeface="Museo Slab 500"/>
              </a:rPr>
              <a:t> </a:t>
            </a:r>
            <a:r>
              <a:rPr lang="en-US" sz="4000">
                <a:latin typeface="Museo Slab 500"/>
              </a:rPr>
              <a:t>Share and Extend</a:t>
            </a:r>
            <a:endParaRPr lang="en-US" sz="4000"/>
          </a:p>
        </p:txBody>
      </p:sp>
      <p:pic>
        <p:nvPicPr>
          <p:cNvPr id="4" name="Picture 3">
            <a:extLst>
              <a:ext uri="{FF2B5EF4-FFF2-40B4-BE49-F238E27FC236}">
                <a16:creationId xmlns:a16="http://schemas.microsoft.com/office/drawing/2014/main" id="{9C1719EF-2A29-14D4-648E-B8C59A2BEA2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55321" y="1831418"/>
            <a:ext cx="6114491" cy="3813259"/>
          </a:xfrm>
          <a:prstGeom prst="rect">
            <a:avLst/>
          </a:prstGeom>
          <a:effectLst>
            <a:softEdge rad="127000"/>
          </a:effectLst>
        </p:spPr>
      </p:pic>
      <p:sp>
        <p:nvSpPr>
          <p:cNvPr id="9" name="TextBox 8">
            <a:extLst>
              <a:ext uri="{FF2B5EF4-FFF2-40B4-BE49-F238E27FC236}">
                <a16:creationId xmlns:a16="http://schemas.microsoft.com/office/drawing/2014/main" id="{FA82120A-8591-CA24-154F-C42E4E39D9FC}"/>
              </a:ext>
            </a:extLst>
          </p:cNvPr>
          <p:cNvSpPr txBox="1"/>
          <p:nvPr/>
        </p:nvSpPr>
        <p:spPr>
          <a:xfrm>
            <a:off x="6630340" y="1831418"/>
            <a:ext cx="5271982" cy="2523768"/>
          </a:xfrm>
          <a:prstGeom prst="rect">
            <a:avLst/>
          </a:prstGeom>
          <a:noFill/>
        </p:spPr>
        <p:txBody>
          <a:bodyPr wrap="square" lIns="91440" tIns="45720" rIns="91440" bIns="45720" anchor="t">
            <a:spAutoFit/>
          </a:bodyPr>
          <a:lstStyle/>
          <a:p>
            <a:r>
              <a:rPr lang="en-US" sz="2000"/>
              <a:t> “</a:t>
            </a:r>
            <a:r>
              <a:rPr lang="en-US" sz="2000" i="1"/>
              <a:t>When you shared about the panda’s habitat, it was so interesting that you explained that the panda would not be able to live in a habitat without bamboo. </a:t>
            </a:r>
          </a:p>
          <a:p>
            <a:pPr rtl="0">
              <a:spcBef>
                <a:spcPts val="0"/>
              </a:spcBef>
              <a:spcAft>
                <a:spcPts val="0"/>
              </a:spcAft>
            </a:pPr>
            <a:endParaRPr lang="en-US" sz="2000" i="1"/>
          </a:p>
          <a:p>
            <a:pPr rtl="0">
              <a:spcBef>
                <a:spcPts val="0"/>
              </a:spcBef>
              <a:spcAft>
                <a:spcPts val="0"/>
              </a:spcAft>
            </a:pPr>
            <a:r>
              <a:rPr lang="en-US" sz="2000" i="1"/>
              <a:t>Pandas do rely on bamboo to survive. Bamboo makes up 99% of their diet!”</a:t>
            </a:r>
          </a:p>
          <a:p>
            <a:pPr rtl="0">
              <a:spcBef>
                <a:spcPts val="0"/>
              </a:spcBef>
              <a:spcAft>
                <a:spcPts val="0"/>
              </a:spcAft>
            </a:pPr>
            <a:endParaRPr lang="en-US"/>
          </a:p>
        </p:txBody>
      </p:sp>
      <p:pic>
        <p:nvPicPr>
          <p:cNvPr id="10" name="Picture 9" descr="A panda eating bamboo">
            <a:extLst>
              <a:ext uri="{FF2B5EF4-FFF2-40B4-BE49-F238E27FC236}">
                <a16:creationId xmlns:a16="http://schemas.microsoft.com/office/drawing/2014/main" id="{148147C3-8A6C-70E3-E435-B10C6F259C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86598" y="4135135"/>
            <a:ext cx="3500030" cy="2333353"/>
          </a:xfrm>
          <a:prstGeom prst="rect">
            <a:avLst/>
          </a:prstGeom>
          <a:effectLst>
            <a:softEdge rad="127000"/>
          </a:effectLst>
        </p:spPr>
      </p:pic>
    </p:spTree>
    <p:extLst>
      <p:ext uri="{BB962C8B-B14F-4D97-AF65-F5344CB8AC3E}">
        <p14:creationId xmlns:p14="http://schemas.microsoft.com/office/powerpoint/2010/main" val="16988964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46C27-CC69-A070-0C65-5FD73B4C74C2}"/>
              </a:ext>
            </a:extLst>
          </p:cNvPr>
          <p:cNvSpPr>
            <a:spLocks noGrp="1"/>
          </p:cNvSpPr>
          <p:nvPr>
            <p:ph type="title"/>
          </p:nvPr>
        </p:nvSpPr>
        <p:spPr>
          <a:xfrm>
            <a:off x="322138" y="431227"/>
            <a:ext cx="8934400" cy="527100"/>
          </a:xfrm>
        </p:spPr>
        <p:txBody>
          <a:bodyPr/>
          <a:lstStyle/>
          <a:p>
            <a:r>
              <a:rPr lang="en-US"/>
              <a:t>Scaffolding and Differentiation</a:t>
            </a:r>
          </a:p>
        </p:txBody>
      </p:sp>
      <p:sp>
        <p:nvSpPr>
          <p:cNvPr id="3" name="TextBox 2">
            <a:extLst>
              <a:ext uri="{FF2B5EF4-FFF2-40B4-BE49-F238E27FC236}">
                <a16:creationId xmlns:a16="http://schemas.microsoft.com/office/drawing/2014/main" id="{F4CDEEA5-1FB9-2B90-03A6-03C8093E66AC}"/>
              </a:ext>
            </a:extLst>
          </p:cNvPr>
          <p:cNvSpPr txBox="1"/>
          <p:nvPr/>
        </p:nvSpPr>
        <p:spPr>
          <a:xfrm>
            <a:off x="430490" y="1776758"/>
            <a:ext cx="8717695" cy="4955203"/>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en-US" sz="2400"/>
              <a:t>Visual supports</a:t>
            </a:r>
          </a:p>
          <a:p>
            <a:pPr marL="171450" indent="-171450">
              <a:lnSpc>
                <a:spcPct val="150000"/>
              </a:lnSpc>
              <a:buFont typeface="Arial" panose="020B0604020202020204" pitchFamily="34" charset="0"/>
              <a:buChar char="•"/>
            </a:pPr>
            <a:r>
              <a:rPr lang="en-US" sz="2400"/>
              <a:t>Prepare in advance and provide sentence stems </a:t>
            </a:r>
          </a:p>
          <a:p>
            <a:pPr marL="171450" indent="-171450">
              <a:lnSpc>
                <a:spcPct val="150000"/>
              </a:lnSpc>
              <a:buFont typeface="Arial" panose="020B0604020202020204" pitchFamily="34" charset="0"/>
              <a:buChar char="•"/>
            </a:pPr>
            <a:r>
              <a:rPr lang="en-US" sz="2400"/>
              <a:t>Add on to sentence stems to extend conversations</a:t>
            </a:r>
          </a:p>
          <a:p>
            <a:pPr marL="171450" indent="-171450">
              <a:lnSpc>
                <a:spcPct val="150000"/>
              </a:lnSpc>
              <a:buFont typeface="Arial" panose="020B0604020202020204" pitchFamily="34" charset="0"/>
              <a:buChar char="•"/>
            </a:pPr>
            <a:r>
              <a:rPr lang="en-US" sz="2400"/>
              <a:t>Provide closed questions for more simple responses when introducing this routine</a:t>
            </a:r>
          </a:p>
          <a:p>
            <a:pPr marL="171450" indent="-171450">
              <a:lnSpc>
                <a:spcPct val="150000"/>
              </a:lnSpc>
              <a:buFont typeface="Arial" panose="020B0604020202020204" pitchFamily="34" charset="0"/>
              <a:buChar char="•"/>
            </a:pPr>
            <a:r>
              <a:rPr lang="en-US" sz="2400"/>
              <a:t>Encourage elaboration as students progress</a:t>
            </a:r>
          </a:p>
          <a:p>
            <a:pPr marL="171450" indent="-171450">
              <a:lnSpc>
                <a:spcPct val="150000"/>
              </a:lnSpc>
              <a:buFont typeface="Arial" panose="020B0604020202020204" pitchFamily="34" charset="0"/>
              <a:buChar char="•"/>
            </a:pPr>
            <a:r>
              <a:rPr lang="en-US" sz="2400"/>
              <a:t>Model additional procedures to support active listening and turn-taking </a:t>
            </a:r>
          </a:p>
          <a:p>
            <a:pPr marL="171450" indent="-171450">
              <a:buFont typeface="Arial" panose="020B0604020202020204" pitchFamily="34" charset="0"/>
              <a:buChar char="•"/>
            </a:pPr>
            <a:endParaRPr lang="en-US" sz="2800"/>
          </a:p>
        </p:txBody>
      </p:sp>
      <p:pic>
        <p:nvPicPr>
          <p:cNvPr id="5" name="Picture 4">
            <a:extLst>
              <a:ext uri="{FF2B5EF4-FFF2-40B4-BE49-F238E27FC236}">
                <a16:creationId xmlns:a16="http://schemas.microsoft.com/office/drawing/2014/main" id="{F34FD8A8-498B-7B5B-51BB-2B256A83A2C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929403" y="2211584"/>
            <a:ext cx="2832107" cy="3487688"/>
          </a:xfrm>
          <a:prstGeom prst="rect">
            <a:avLst/>
          </a:prstGeom>
        </p:spPr>
      </p:pic>
    </p:spTree>
    <p:extLst>
      <p:ext uri="{BB962C8B-B14F-4D97-AF65-F5344CB8AC3E}">
        <p14:creationId xmlns:p14="http://schemas.microsoft.com/office/powerpoint/2010/main" val="37492676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5F906E-B0B3-440F-988E-4CF1710FBFA6}"/>
              </a:ext>
            </a:extLst>
          </p:cNvPr>
          <p:cNvSpPr txBox="1">
            <a:spLocks noGrp="1"/>
          </p:cNvSpPr>
          <p:nvPr>
            <p:ph type="title" idx="4294967295"/>
          </p:nvPr>
        </p:nvSpPr>
        <p:spPr>
          <a:xfrm>
            <a:off x="0" y="2834904"/>
            <a:ext cx="12192000" cy="1342079"/>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rmAutofit/>
          </a:bodyPr>
          <a:lstStyle>
            <a:lvl1pPr lvl="0" algn="ctr" defTabSz="914400" rtl="0" eaLnBrk="1" latinLnBrk="0" hangingPunct="1">
              <a:lnSpc>
                <a:spcPct val="90000"/>
              </a:lnSpc>
              <a:spcBef>
                <a:spcPts val="0"/>
              </a:spcBef>
              <a:spcAft>
                <a:spcPts val="0"/>
              </a:spcAft>
              <a:buClr>
                <a:schemeClr val="lt1"/>
              </a:buClr>
              <a:buSzPts val="4800"/>
              <a:buFont typeface="Arial"/>
              <a:buNone/>
              <a:defRPr sz="4800" b="0" kern="120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kumimoji="0" lang="en-US" sz="4800" b="0" i="0" u="sng" strike="noStrike" kern="1200" cap="none" spc="0" normalizeH="0" baseline="0" noProof="0">
                <a:ln>
                  <a:noFill/>
                </a:ln>
                <a:solidFill>
                  <a:schemeClr val="lt1"/>
                </a:solidFill>
                <a:effectLst/>
                <a:uLnTx/>
                <a:uFillTx/>
                <a:latin typeface="+mj-lt"/>
                <a:ea typeface="Museo Slab 500" panose="02000000000000000000" charset="0"/>
                <a:cs typeface="Arial"/>
                <a:sym typeface="Arial"/>
              </a:rPr>
              <a:t>Practice</a:t>
            </a:r>
            <a:br>
              <a:rPr kumimoji="0" lang="en-US" sz="4800" b="0" i="0" u="none" strike="noStrike" kern="1200" cap="none" spc="0" normalizeH="0" baseline="0" noProof="0">
                <a:ln>
                  <a:noFill/>
                </a:ln>
                <a:solidFill>
                  <a:schemeClr val="lt1"/>
                </a:solidFill>
                <a:effectLst/>
                <a:uLnTx/>
                <a:uFillTx/>
                <a:latin typeface="+mj-lt"/>
                <a:ea typeface="Museo Slab 500" panose="02000000000000000000" charset="0"/>
                <a:cs typeface="Arial"/>
                <a:sym typeface="Arial"/>
              </a:rPr>
            </a:br>
            <a:endParaRPr kumimoji="0" lang="en-US" sz="4800" b="0" i="0" u="none" strike="noStrike" kern="1200" cap="none" spc="0" normalizeH="0" baseline="0" noProof="0">
              <a:ln>
                <a:noFill/>
              </a:ln>
              <a:solidFill>
                <a:schemeClr val="lt1"/>
              </a:solidFill>
              <a:effectLst/>
              <a:uLnTx/>
              <a:uFillTx/>
              <a:latin typeface="+mj-lt"/>
              <a:ea typeface="Museo Slab 500" panose="02000000000000000000" charset="0"/>
              <a:cs typeface="Arial"/>
              <a:sym typeface="Arial"/>
            </a:endParaRPr>
          </a:p>
        </p:txBody>
      </p:sp>
    </p:spTree>
    <p:extLst>
      <p:ext uri="{BB962C8B-B14F-4D97-AF65-F5344CB8AC3E}">
        <p14:creationId xmlns:p14="http://schemas.microsoft.com/office/powerpoint/2010/main" val="21753851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5F906E-B0B3-440F-988E-4CF1710FBFA6}"/>
              </a:ext>
            </a:extLst>
          </p:cNvPr>
          <p:cNvSpPr txBox="1">
            <a:spLocks noGrp="1"/>
          </p:cNvSpPr>
          <p:nvPr>
            <p:ph type="title" idx="4294967295"/>
          </p:nvPr>
        </p:nvSpPr>
        <p:spPr>
          <a:xfrm>
            <a:off x="0" y="3062760"/>
            <a:ext cx="12192000" cy="1342079"/>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rmAutofit/>
          </a:bodyPr>
          <a:lstStyle>
            <a:lvl1pPr lvl="0" algn="ctr" defTabSz="914400" rtl="0" eaLnBrk="1" latinLnBrk="0" hangingPunct="1">
              <a:lnSpc>
                <a:spcPct val="90000"/>
              </a:lnSpc>
              <a:spcBef>
                <a:spcPts val="0"/>
              </a:spcBef>
              <a:spcAft>
                <a:spcPts val="0"/>
              </a:spcAft>
              <a:buClr>
                <a:schemeClr val="lt1"/>
              </a:buClr>
              <a:buSzPts val="4800"/>
              <a:buFont typeface="Arial"/>
              <a:buNone/>
              <a:defRPr sz="4800" b="0" kern="120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kumimoji="0" lang="en-US" sz="4800" b="0" i="0" u="sng" strike="noStrike" kern="1200" cap="none" spc="0" normalizeH="0" baseline="0" noProof="0">
                <a:ln>
                  <a:noFill/>
                </a:ln>
                <a:solidFill>
                  <a:schemeClr val="lt1"/>
                </a:solidFill>
                <a:effectLst/>
                <a:uLnTx/>
                <a:uFillTx/>
                <a:latin typeface="+mj-lt"/>
                <a:ea typeface="Museo Slab 500" panose="02000000000000000000" charset="0"/>
                <a:cs typeface="Arial"/>
                <a:sym typeface="Arial"/>
              </a:rPr>
              <a:t>Introduction</a:t>
            </a:r>
            <a:br>
              <a:rPr kumimoji="0" lang="en-US" sz="4800" b="0" i="0" u="none" strike="noStrike" kern="1200" cap="none" spc="0" normalizeH="0" baseline="0" noProof="0">
                <a:ln>
                  <a:noFill/>
                </a:ln>
                <a:solidFill>
                  <a:schemeClr val="lt1"/>
                </a:solidFill>
                <a:effectLst/>
                <a:uLnTx/>
                <a:uFillTx/>
                <a:latin typeface="+mj-lt"/>
                <a:ea typeface="Museo Slab 500" panose="02000000000000000000" charset="0"/>
                <a:cs typeface="Arial"/>
                <a:sym typeface="Arial"/>
              </a:rPr>
            </a:br>
            <a:endParaRPr kumimoji="0" lang="en-US" sz="4800" b="0" i="0" u="none" strike="noStrike" kern="1200" cap="none" spc="0" normalizeH="0" baseline="0" noProof="0">
              <a:ln>
                <a:noFill/>
              </a:ln>
              <a:solidFill>
                <a:schemeClr val="lt1"/>
              </a:solidFill>
              <a:effectLst/>
              <a:uLnTx/>
              <a:uFillTx/>
              <a:latin typeface="+mj-lt"/>
              <a:ea typeface="Museo Slab 500" panose="02000000000000000000" charset="0"/>
              <a:cs typeface="Arial"/>
              <a:sym typeface="Arial"/>
            </a:endParaRPr>
          </a:p>
        </p:txBody>
      </p:sp>
    </p:spTree>
    <p:extLst>
      <p:ext uri="{BB962C8B-B14F-4D97-AF65-F5344CB8AC3E}">
        <p14:creationId xmlns:p14="http://schemas.microsoft.com/office/powerpoint/2010/main" val="30966512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p:txBody>
          <a:bodyPr/>
          <a:lstStyle/>
          <a:p>
            <a:r>
              <a:rPr lang="en-US" sz="4000">
                <a:latin typeface="Museo Slab 500"/>
              </a:rPr>
              <a:t>Interactive Activity </a:t>
            </a:r>
          </a:p>
        </p:txBody>
      </p:sp>
      <p:sp>
        <p:nvSpPr>
          <p:cNvPr id="15" name="Google Shape;338;g610ef0e5f8_7_79">
            <a:extLst>
              <a:ext uri="{FF2B5EF4-FFF2-40B4-BE49-F238E27FC236}">
                <a16:creationId xmlns:a16="http://schemas.microsoft.com/office/drawing/2014/main" id="{A3DFC9CC-FC33-42A3-8CC3-B52E13C3E03F}"/>
              </a:ext>
            </a:extLst>
          </p:cNvPr>
          <p:cNvSpPr txBox="1">
            <a:spLocks/>
          </p:cNvSpPr>
          <p:nvPr/>
        </p:nvSpPr>
        <p:spPr>
          <a:xfrm>
            <a:off x="297425" y="830348"/>
            <a:ext cx="10333055"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90000"/>
              </a:lnSpc>
              <a:spcBef>
                <a:spcPts val="0"/>
              </a:spcBef>
              <a:spcAft>
                <a:spcPts val="0"/>
              </a:spcAft>
              <a:buClr>
                <a:srgbClr val="FFFFFF"/>
              </a:buClr>
              <a:buSzPts val="2600"/>
              <a:buFont typeface="Arial"/>
              <a:buNone/>
              <a:tabLst/>
              <a:defRPr/>
            </a:pPr>
            <a:r>
              <a:rPr kumimoji="0" lang="en-US" sz="2400" b="0" i="0" u="none" strike="noStrike" kern="1200" cap="none" spc="0" normalizeH="0" baseline="0" noProof="0">
                <a:ln>
                  <a:noFill/>
                </a:ln>
                <a:solidFill>
                  <a:srgbClr val="FFFFFF"/>
                </a:solidFill>
                <a:effectLst/>
                <a:uLnTx/>
                <a:uFillTx/>
                <a:latin typeface="Museo Slab 500" panose="02000000000000000000" pitchFamily="50" charset="0"/>
                <a:cs typeface="Arial"/>
                <a:sym typeface="Arial"/>
              </a:rPr>
              <a:t>Partner Practice </a:t>
            </a:r>
          </a:p>
        </p:txBody>
      </p:sp>
      <p:pic>
        <p:nvPicPr>
          <p:cNvPr id="6" name="Picture 5">
            <a:extLst>
              <a:ext uri="{FF2B5EF4-FFF2-40B4-BE49-F238E27FC236}">
                <a16:creationId xmlns:a16="http://schemas.microsoft.com/office/drawing/2014/main" id="{87A0C4F0-E30B-C0EE-4C3D-AB63A737E3C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619" y="1989982"/>
            <a:ext cx="5015010" cy="3343340"/>
          </a:xfrm>
          <a:prstGeom prst="rect">
            <a:avLst/>
          </a:prstGeom>
          <a:ln>
            <a:noFill/>
          </a:ln>
          <a:effectLst>
            <a:softEdge rad="112500"/>
          </a:effectLst>
        </p:spPr>
      </p:pic>
      <p:graphicFrame>
        <p:nvGraphicFramePr>
          <p:cNvPr id="2" name="Diagram 1" descr="Plan with your grade level teams or colleagues​&#10;&#10;Clear up any misconceptions​&#10;&#10;Adjust this routine to fit with your existing programming and upcoming skill focus ​&#10;&#10;Share feedback based on materials and programming​&#10;&#10;Practice the routine with adjustments for your classroom​&#10;&#10;1. Say the Word​&#10;&#10;2. Say and Move the Phonemes​&#10;&#10;3. Connect the Phonemes to Graphemes ​&#10;&#10;4. Say and Spell the Word">
            <a:extLst>
              <a:ext uri="{FF2B5EF4-FFF2-40B4-BE49-F238E27FC236}">
                <a16:creationId xmlns:a16="http://schemas.microsoft.com/office/drawing/2014/main" id="{BC4EDEC4-5B45-D146-A8B6-2979A4049748}"/>
              </a:ext>
            </a:extLst>
          </p:cNvPr>
          <p:cNvGraphicFramePr/>
          <p:nvPr>
            <p:extLst>
              <p:ext uri="{D42A27DB-BD31-4B8C-83A1-F6EECF244321}">
                <p14:modId xmlns:p14="http://schemas.microsoft.com/office/powerpoint/2010/main" val="984255971"/>
              </p:ext>
            </p:extLst>
          </p:nvPr>
        </p:nvGraphicFramePr>
        <p:xfrm>
          <a:off x="5117032" y="1310679"/>
          <a:ext cx="6972946" cy="542981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5327609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a:xfrm>
            <a:off x="428657" y="419568"/>
            <a:ext cx="8934400" cy="527100"/>
          </a:xfrm>
        </p:spPr>
        <p:txBody>
          <a:bodyPr/>
          <a:lstStyle/>
          <a:p>
            <a:r>
              <a:rPr lang="en-US" sz="4000">
                <a:latin typeface="Museo Slab 500"/>
              </a:rPr>
              <a:t>Implementation Considerations</a:t>
            </a:r>
          </a:p>
        </p:txBody>
      </p:sp>
      <p:sp>
        <p:nvSpPr>
          <p:cNvPr id="3" name="TextBox 2">
            <a:extLst>
              <a:ext uri="{FF2B5EF4-FFF2-40B4-BE49-F238E27FC236}">
                <a16:creationId xmlns:a16="http://schemas.microsoft.com/office/drawing/2014/main" id="{5CD96FA3-F294-651D-2566-B57926AD029C}"/>
              </a:ext>
            </a:extLst>
          </p:cNvPr>
          <p:cNvSpPr txBox="1"/>
          <p:nvPr/>
        </p:nvSpPr>
        <p:spPr>
          <a:xfrm>
            <a:off x="208524" y="1582060"/>
            <a:ext cx="5531473" cy="4062651"/>
          </a:xfrm>
          <a:prstGeom prst="rect">
            <a:avLst/>
          </a:prstGeom>
          <a:noFill/>
        </p:spPr>
        <p:txBody>
          <a:bodyPr wrap="square" rtlCol="0">
            <a:spAutoFit/>
          </a:bodyPr>
          <a:lstStyle/>
          <a:p>
            <a:r>
              <a:rPr lang="en-US" sz="2400"/>
              <a:t>Let’s take a few minutes to discuss how you will implement this routine in your classroom.</a:t>
            </a:r>
          </a:p>
          <a:p>
            <a:endParaRPr lang="en-US" sz="2400"/>
          </a:p>
          <a:p>
            <a:r>
              <a:rPr lang="en-US" sz="2400"/>
              <a:t>Consider: </a:t>
            </a:r>
          </a:p>
          <a:p>
            <a:endParaRPr lang="en-US" sz="1400"/>
          </a:p>
          <a:p>
            <a:pPr marL="342900" indent="-342900">
              <a:buFont typeface="Arial" panose="020B0604020202020204" pitchFamily="34" charset="0"/>
              <a:buChar char="•"/>
            </a:pPr>
            <a:r>
              <a:rPr lang="en-US" sz="2000"/>
              <a:t>Existing oral language and vocabulary routines</a:t>
            </a:r>
          </a:p>
          <a:p>
            <a:pPr marL="342900" indent="-342900">
              <a:buFont typeface="Arial" panose="020B0604020202020204" pitchFamily="34" charset="0"/>
              <a:buChar char="•"/>
            </a:pPr>
            <a:r>
              <a:rPr lang="en-US" sz="2000"/>
              <a:t>Cross-curricular application</a:t>
            </a:r>
          </a:p>
          <a:p>
            <a:pPr marL="342900" indent="-342900">
              <a:buFont typeface="Arial" panose="020B0604020202020204" pitchFamily="34" charset="0"/>
              <a:buChar char="•"/>
            </a:pPr>
            <a:r>
              <a:rPr lang="en-US" sz="2000"/>
              <a:t>Corrective feedback</a:t>
            </a:r>
          </a:p>
          <a:p>
            <a:pPr marL="342900" indent="-342900">
              <a:buFont typeface="Arial" panose="020B0604020202020204" pitchFamily="34" charset="0"/>
              <a:buChar char="•"/>
            </a:pPr>
            <a:r>
              <a:rPr lang="en-US" sz="2000"/>
              <a:t>Opportunities for review</a:t>
            </a:r>
          </a:p>
          <a:p>
            <a:pPr marL="342900" indent="-342900">
              <a:buFont typeface="Arial" panose="020B0604020202020204" pitchFamily="34" charset="0"/>
              <a:buChar char="•"/>
            </a:pPr>
            <a:r>
              <a:rPr lang="en-US" sz="2000"/>
              <a:t>Extensions and connection</a:t>
            </a:r>
            <a:endParaRPr lang="en-US" sz="2400"/>
          </a:p>
          <a:p>
            <a:pPr marL="342900" indent="-342900">
              <a:buFontTx/>
              <a:buChar char="-"/>
            </a:pPr>
            <a:endParaRPr lang="en-US" sz="2400"/>
          </a:p>
        </p:txBody>
      </p:sp>
      <p:pic>
        <p:nvPicPr>
          <p:cNvPr id="4" name="Picture 3" descr="Adult working with students">
            <a:extLst>
              <a:ext uri="{FF2B5EF4-FFF2-40B4-BE49-F238E27FC236}">
                <a16:creationId xmlns:a16="http://schemas.microsoft.com/office/drawing/2014/main" id="{EE3FEE35-A666-7CA3-88A0-92C748A5F2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3976" y="1921319"/>
            <a:ext cx="6159500" cy="4106333"/>
          </a:xfrm>
          <a:prstGeom prst="rect">
            <a:avLst/>
          </a:prstGeom>
          <a:effectLst>
            <a:softEdge rad="127000"/>
          </a:effectLst>
        </p:spPr>
      </p:pic>
    </p:spTree>
    <p:extLst>
      <p:ext uri="{BB962C8B-B14F-4D97-AF65-F5344CB8AC3E}">
        <p14:creationId xmlns:p14="http://schemas.microsoft.com/office/powerpoint/2010/main" val="42193630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a:xfrm>
            <a:off x="276207" y="440487"/>
            <a:ext cx="8934400" cy="527100"/>
          </a:xfrm>
        </p:spPr>
        <p:txBody>
          <a:bodyPr vert="horz" lIns="91440" tIns="45720" rIns="91440" bIns="45720" rtlCol="0" anchor="b">
            <a:normAutofit fontScale="90000"/>
          </a:bodyPr>
          <a:lstStyle/>
          <a:p>
            <a:pPr>
              <a:spcBef>
                <a:spcPct val="0"/>
              </a:spcBef>
            </a:pPr>
            <a:r>
              <a:rPr lang="en-US" sz="4400">
                <a:solidFill>
                  <a:schemeClr val="bg1"/>
                </a:solidFill>
                <a:latin typeface="+mj-lt"/>
                <a:ea typeface="+mj-ea"/>
                <a:cs typeface="+mj-cs"/>
              </a:rPr>
              <a:t>Debrief</a:t>
            </a:r>
          </a:p>
        </p:txBody>
      </p:sp>
      <p:pic>
        <p:nvPicPr>
          <p:cNvPr id="3" name="Picture 2" descr="Wooden blocks with question marks">
            <a:extLst>
              <a:ext uri="{FF2B5EF4-FFF2-40B4-BE49-F238E27FC236}">
                <a16:creationId xmlns:a16="http://schemas.microsoft.com/office/drawing/2014/main" id="{115D1176-8FAD-0722-73B3-F8AA480516BE}"/>
              </a:ext>
            </a:extLst>
          </p:cNvPr>
          <p:cNvPicPr>
            <a:picLocks noChangeAspect="1"/>
          </p:cNvPicPr>
          <p:nvPr/>
        </p:nvPicPr>
        <p:blipFill rotWithShape="1">
          <a:blip r:embed="rId3">
            <a:extLst>
              <a:ext uri="{28A0092B-C50C-407E-A947-70E740481C1C}">
                <a14:useLocalDpi xmlns:a14="http://schemas.microsoft.com/office/drawing/2010/main" val="0"/>
              </a:ext>
            </a:extLst>
          </a:blip>
          <a:srcRect l="15561" r="26401"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15" name="Google Shape;338;g610ef0e5f8_7_79">
            <a:extLst>
              <a:ext uri="{FF2B5EF4-FFF2-40B4-BE49-F238E27FC236}">
                <a16:creationId xmlns:a16="http://schemas.microsoft.com/office/drawing/2014/main" id="{A3DFC9CC-FC33-42A3-8CC3-B52E13C3E03F}"/>
              </a:ext>
            </a:extLst>
          </p:cNvPr>
          <p:cNvSpPr txBox="1">
            <a:spLocks/>
          </p:cNvSpPr>
          <p:nvPr/>
        </p:nvSpPr>
        <p:spPr>
          <a:xfrm>
            <a:off x="180121" y="1935163"/>
            <a:ext cx="7036993" cy="4998952"/>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3200">
                <a:solidFill>
                  <a:schemeClr val="tx1"/>
                </a:solidFill>
                <a:latin typeface="+mn-lt"/>
              </a:rPr>
              <a:t>After practicing this turn and talk routine, </a:t>
            </a:r>
          </a:p>
          <a:p>
            <a:r>
              <a:rPr lang="en-US" sz="3200">
                <a:solidFill>
                  <a:schemeClr val="tx1"/>
                </a:solidFill>
                <a:latin typeface="+mn-lt"/>
              </a:rPr>
              <a:t>what questions do you still have? </a:t>
            </a:r>
          </a:p>
          <a:p>
            <a:endParaRPr lang="en-US" sz="2400">
              <a:solidFill>
                <a:schemeClr val="tx1"/>
              </a:solidFill>
            </a:endParaRPr>
          </a:p>
          <a:p>
            <a:endParaRPr lang="en-US" sz="2400">
              <a:solidFill>
                <a:schemeClr val="tx1"/>
              </a:solidFill>
            </a:endParaRPr>
          </a:p>
        </p:txBody>
      </p:sp>
      <p:pic>
        <p:nvPicPr>
          <p:cNvPr id="2" name="Picture 1">
            <a:extLst>
              <a:ext uri="{FF2B5EF4-FFF2-40B4-BE49-F238E27FC236}">
                <a16:creationId xmlns:a16="http://schemas.microsoft.com/office/drawing/2014/main" id="{4F66C661-5706-D8EE-2EE9-DFA14C545ACC}"/>
              </a:ext>
              <a:ext uri="{C183D7F6-B498-43B3-948B-1728B52AA6E4}">
                <adec:decorative xmlns:adec="http://schemas.microsoft.com/office/drawing/2017/decorative" val="1"/>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3598" y="6116125"/>
            <a:ext cx="1024421" cy="640080"/>
          </a:xfrm>
          <a:prstGeom prst="rect">
            <a:avLst/>
          </a:prstGeom>
        </p:spPr>
      </p:pic>
    </p:spTree>
    <p:extLst>
      <p:ext uri="{BB962C8B-B14F-4D97-AF65-F5344CB8AC3E}">
        <p14:creationId xmlns:p14="http://schemas.microsoft.com/office/powerpoint/2010/main" val="23776188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5F906E-B0B3-440F-988E-4CF1710FBFA6}"/>
              </a:ext>
            </a:extLst>
          </p:cNvPr>
          <p:cNvSpPr txBox="1">
            <a:spLocks noGrp="1"/>
          </p:cNvSpPr>
          <p:nvPr>
            <p:ph type="title" idx="4294967295"/>
          </p:nvPr>
        </p:nvSpPr>
        <p:spPr>
          <a:xfrm>
            <a:off x="0" y="2757960"/>
            <a:ext cx="12192000" cy="1342079"/>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rmAutofit/>
          </a:bodyPr>
          <a:lstStyle>
            <a:lvl1pPr lvl="0" algn="ctr" defTabSz="914400" rtl="0" eaLnBrk="1" latinLnBrk="0" hangingPunct="1">
              <a:lnSpc>
                <a:spcPct val="90000"/>
              </a:lnSpc>
              <a:spcBef>
                <a:spcPts val="0"/>
              </a:spcBef>
              <a:spcAft>
                <a:spcPts val="0"/>
              </a:spcAft>
              <a:buClr>
                <a:schemeClr val="lt1"/>
              </a:buClr>
              <a:buSzPts val="4800"/>
              <a:buFont typeface="Arial"/>
              <a:buNone/>
              <a:defRPr sz="4800" b="0" kern="120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kumimoji="0" lang="en-US" sz="4800" b="0" i="0" u="sng" strike="noStrike" kern="1200" cap="none" spc="0" normalizeH="0" baseline="0" noProof="0">
                <a:ln>
                  <a:noFill/>
                </a:ln>
                <a:solidFill>
                  <a:schemeClr val="lt1"/>
                </a:solidFill>
                <a:effectLst/>
                <a:uLnTx/>
                <a:uFillTx/>
                <a:latin typeface="+mj-lt"/>
                <a:ea typeface="Museo Slab 500" panose="02000000000000000000" charset="0"/>
                <a:cs typeface="Arial"/>
                <a:sym typeface="Arial"/>
              </a:rPr>
              <a:t>Next Steps</a:t>
            </a:r>
            <a:br>
              <a:rPr kumimoji="0" lang="en-US" sz="4800" b="0" i="0" u="none" strike="noStrike" kern="1200" cap="none" spc="0" normalizeH="0" baseline="0" noProof="0">
                <a:ln>
                  <a:noFill/>
                </a:ln>
                <a:solidFill>
                  <a:schemeClr val="lt1"/>
                </a:solidFill>
                <a:effectLst/>
                <a:uLnTx/>
                <a:uFillTx/>
                <a:latin typeface="+mj-lt"/>
                <a:ea typeface="Museo Slab 500" panose="02000000000000000000" charset="0"/>
                <a:cs typeface="Arial"/>
                <a:sym typeface="Arial"/>
              </a:rPr>
            </a:br>
            <a:endParaRPr kumimoji="0" lang="en-US" sz="4800" b="0" i="0" u="none" strike="noStrike" kern="1200" cap="none" spc="0" normalizeH="0" baseline="0" noProof="0">
              <a:ln>
                <a:noFill/>
              </a:ln>
              <a:solidFill>
                <a:schemeClr val="lt1"/>
              </a:solidFill>
              <a:effectLst/>
              <a:uLnTx/>
              <a:uFillTx/>
              <a:latin typeface="+mj-lt"/>
              <a:ea typeface="Museo Slab 500" panose="02000000000000000000" charset="0"/>
              <a:cs typeface="Arial"/>
              <a:sym typeface="Arial"/>
            </a:endParaRPr>
          </a:p>
        </p:txBody>
      </p:sp>
    </p:spTree>
    <p:extLst>
      <p:ext uri="{BB962C8B-B14F-4D97-AF65-F5344CB8AC3E}">
        <p14:creationId xmlns:p14="http://schemas.microsoft.com/office/powerpoint/2010/main" val="15423601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68BA0-4E86-1D75-F1B7-A701D2E45E1B}"/>
              </a:ext>
            </a:extLst>
          </p:cNvPr>
          <p:cNvSpPr>
            <a:spLocks noGrp="1"/>
          </p:cNvSpPr>
          <p:nvPr>
            <p:ph type="title"/>
          </p:nvPr>
        </p:nvSpPr>
        <p:spPr/>
        <p:txBody>
          <a:bodyPr/>
          <a:lstStyle/>
          <a:p>
            <a:r>
              <a:rPr lang="en-US" sz="4000"/>
              <a:t>Looking Ahead</a:t>
            </a:r>
          </a:p>
        </p:txBody>
      </p:sp>
      <p:sp>
        <p:nvSpPr>
          <p:cNvPr id="3" name="TextBox 2">
            <a:extLst>
              <a:ext uri="{FF2B5EF4-FFF2-40B4-BE49-F238E27FC236}">
                <a16:creationId xmlns:a16="http://schemas.microsoft.com/office/drawing/2014/main" id="{08E634AE-4987-2E5D-CE0A-9AEEA115A712}"/>
              </a:ext>
            </a:extLst>
          </p:cNvPr>
          <p:cNvSpPr txBox="1"/>
          <p:nvPr/>
        </p:nvSpPr>
        <p:spPr>
          <a:xfrm>
            <a:off x="6357505" y="2092942"/>
            <a:ext cx="5748640" cy="3924151"/>
          </a:xfrm>
          <a:prstGeom prst="rect">
            <a:avLst/>
          </a:prstGeom>
          <a:noFill/>
        </p:spPr>
        <p:txBody>
          <a:bodyPr wrap="square" rtlCol="0">
            <a:spAutoFit/>
          </a:bodyPr>
          <a:lstStyle/>
          <a:p>
            <a:pPr rtl="0" fontAlgn="base">
              <a:spcBef>
                <a:spcPts val="1000"/>
              </a:spcBef>
              <a:spcAft>
                <a:spcPts val="0"/>
              </a:spcAft>
            </a:pPr>
            <a:r>
              <a:rPr lang="en-US" sz="2400" b="0" i="0" u="none" strike="noStrike">
                <a:solidFill>
                  <a:srgbClr val="000000"/>
                </a:solidFill>
                <a:effectLst/>
              </a:rPr>
              <a:t>Take a minute and think about all that you learned during this session.</a:t>
            </a:r>
          </a:p>
          <a:p>
            <a:pPr rtl="0" fontAlgn="base">
              <a:spcBef>
                <a:spcPts val="1000"/>
              </a:spcBef>
              <a:spcAft>
                <a:spcPts val="0"/>
              </a:spcAft>
            </a:pPr>
            <a:r>
              <a:rPr lang="en-US" sz="2400" b="0" i="0" u="none" strike="noStrike">
                <a:solidFill>
                  <a:srgbClr val="000000"/>
                </a:solidFill>
                <a:effectLst/>
              </a:rPr>
              <a:t>Write down what you plan to do with the information you learned today during this session and how it will impact your students learning.</a:t>
            </a:r>
          </a:p>
          <a:p>
            <a:pPr marL="742950" lvl="1" indent="-285750" rtl="0" fontAlgn="base">
              <a:spcBef>
                <a:spcPts val="1000"/>
              </a:spcBef>
              <a:spcAft>
                <a:spcPts val="0"/>
              </a:spcAft>
              <a:buFont typeface="+mj-lt"/>
              <a:buAutoNum type="arabicPeriod"/>
            </a:pPr>
            <a:r>
              <a:rPr lang="en-US" sz="2000" b="0" i="0" u="none" strike="noStrike">
                <a:solidFill>
                  <a:srgbClr val="000000"/>
                </a:solidFill>
                <a:effectLst/>
              </a:rPr>
              <a:t>How will you include this turn and talk routine in your daily lessons?  </a:t>
            </a:r>
          </a:p>
          <a:p>
            <a:pPr marL="742950" lvl="1" indent="-285750" rtl="0" fontAlgn="base">
              <a:spcBef>
                <a:spcPts val="1000"/>
              </a:spcBef>
              <a:spcAft>
                <a:spcPts val="1000"/>
              </a:spcAft>
              <a:buFont typeface="+mj-lt"/>
              <a:buAutoNum type="arabicPeriod"/>
            </a:pPr>
            <a:r>
              <a:rPr lang="en-US" sz="2000" b="0" i="0" u="none" strike="noStrike">
                <a:solidFill>
                  <a:srgbClr val="000000"/>
                </a:solidFill>
                <a:effectLst/>
              </a:rPr>
              <a:t>What will this look like when an administrator does a walkthrough? </a:t>
            </a:r>
          </a:p>
        </p:txBody>
      </p:sp>
      <p:pic>
        <p:nvPicPr>
          <p:cNvPr id="5" name="Picture 4">
            <a:extLst>
              <a:ext uri="{FF2B5EF4-FFF2-40B4-BE49-F238E27FC236}">
                <a16:creationId xmlns:a16="http://schemas.microsoft.com/office/drawing/2014/main" id="{FF5A02D0-574C-5CE1-0AC9-F3F2CC24D0B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1146" y="2092942"/>
            <a:ext cx="5924854" cy="3949903"/>
          </a:xfrm>
          <a:prstGeom prst="rect">
            <a:avLst/>
          </a:prstGeom>
        </p:spPr>
      </p:pic>
    </p:spTree>
    <p:extLst>
      <p:ext uri="{BB962C8B-B14F-4D97-AF65-F5344CB8AC3E}">
        <p14:creationId xmlns:p14="http://schemas.microsoft.com/office/powerpoint/2010/main" val="9445929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16" name="Frame 15" descr="Lippett &amp; Knoster's Model for Complex Change Infographic ">
            <a:extLst>
              <a:ext uri="{FF2B5EF4-FFF2-40B4-BE49-F238E27FC236}">
                <a16:creationId xmlns:a16="http://schemas.microsoft.com/office/drawing/2014/main" id="{912561FA-B6F8-4334-B189-3D201397B34B}"/>
              </a:ext>
            </a:extLst>
          </p:cNvPr>
          <p:cNvSpPr/>
          <p:nvPr/>
        </p:nvSpPr>
        <p:spPr>
          <a:xfrm>
            <a:off x="0" y="0"/>
            <a:ext cx="12192000" cy="6858000"/>
          </a:xfrm>
          <a:prstGeom prst="frame">
            <a:avLst>
              <a:gd name="adj1" fmla="val 2244"/>
            </a:avLst>
          </a:prstGeom>
          <a:solidFill>
            <a:srgbClr val="6D3B5D"/>
          </a:solidFill>
          <a:ln>
            <a:solidFill>
              <a:srgbClr val="4679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aphicFrame>
        <p:nvGraphicFramePr>
          <p:cNvPr id="9" name="Table 4">
            <a:extLst>
              <a:ext uri="{FF2B5EF4-FFF2-40B4-BE49-F238E27FC236}">
                <a16:creationId xmlns:a16="http://schemas.microsoft.com/office/drawing/2014/main" id="{715ADFB0-61C9-4565-A2CC-EFF6F53EA9BA}"/>
              </a:ext>
            </a:extLst>
          </p:cNvPr>
          <p:cNvGraphicFramePr>
            <a:graphicFrameLocks noGrp="1"/>
          </p:cNvGraphicFramePr>
          <p:nvPr/>
        </p:nvGraphicFramePr>
        <p:xfrm>
          <a:off x="474455" y="543462"/>
          <a:ext cx="1784286" cy="5024412"/>
        </p:xfrm>
        <a:graphic>
          <a:graphicData uri="http://schemas.openxmlformats.org/drawingml/2006/table">
            <a:tbl>
              <a:tblPr firstRow="1" bandRow="1">
                <a:tableStyleId>{5C22544A-7EE6-4342-B048-85BDC9FD1C3A}</a:tableStyleId>
              </a:tblPr>
              <a:tblGrid>
                <a:gridCol w="1350209">
                  <a:extLst>
                    <a:ext uri="{9D8B030D-6E8A-4147-A177-3AD203B41FA5}">
                      <a16:colId xmlns:a16="http://schemas.microsoft.com/office/drawing/2014/main" val="491846720"/>
                    </a:ext>
                  </a:extLst>
                </a:gridCol>
                <a:gridCol w="434077">
                  <a:extLst>
                    <a:ext uri="{9D8B030D-6E8A-4147-A177-3AD203B41FA5}">
                      <a16:colId xmlns:a16="http://schemas.microsoft.com/office/drawing/2014/main" val="2043907758"/>
                    </a:ext>
                  </a:extLst>
                </a:gridCol>
              </a:tblGrid>
              <a:tr h="846308">
                <a:tc>
                  <a:txBody>
                    <a:bodyPr/>
                    <a:lstStyle/>
                    <a:p>
                      <a:r>
                        <a:rPr lang="en-US" sz="2000" b="1">
                          <a:solidFill>
                            <a:schemeClr val="bg1"/>
                          </a:solidFill>
                        </a:rPr>
                        <a:t>Vision</a:t>
                      </a:r>
                    </a:p>
                  </a:txBody>
                  <a:tcPr anchor="ctr" anchorCtr="1">
                    <a:solidFill>
                      <a:srgbClr val="6D3B5D"/>
                    </a:solidFill>
                  </a:tcPr>
                </a:tc>
                <a:tc>
                  <a:txBody>
                    <a:bodyPr/>
                    <a:lstStyle/>
                    <a:p>
                      <a:pPr algn="ctr"/>
                      <a:r>
                        <a:rPr lang="en-US" sz="4000" b="1">
                          <a:solidFill>
                            <a:schemeClr val="tx1"/>
                          </a:solidFill>
                        </a:rPr>
                        <a:t>+</a:t>
                      </a:r>
                    </a:p>
                  </a:txBody>
                  <a:tcPr anchor="ctr" anchorCtr="1">
                    <a:solidFill>
                      <a:schemeClr val="bg1"/>
                    </a:solidFill>
                  </a:tcPr>
                </a:tc>
                <a:extLst>
                  <a:ext uri="{0D108BD9-81ED-4DB2-BD59-A6C34878D82A}">
                    <a16:rowId xmlns:a16="http://schemas.microsoft.com/office/drawing/2014/main" val="2840820829"/>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1">
                        <a:solidFill>
                          <a:schemeClr val="bg1"/>
                        </a:solidFill>
                      </a:endParaRPr>
                    </a:p>
                  </a:txBody>
                  <a:tcPr anchor="ctr" anchorCtr="1">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nchorCtr="1">
                    <a:solidFill>
                      <a:schemeClr val="bg1"/>
                    </a:solidFill>
                  </a:tcPr>
                </a:tc>
                <a:extLst>
                  <a:ext uri="{0D108BD9-81ED-4DB2-BD59-A6C34878D82A}">
                    <a16:rowId xmlns:a16="http://schemas.microsoft.com/office/drawing/2014/main" val="2026061336"/>
                  </a:ext>
                </a:extLst>
              </a:tr>
              <a:tr h="792872">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chemeClr val="bg1"/>
                          </a:solidFill>
                        </a:rPr>
                        <a:t>Vision</a:t>
                      </a:r>
                    </a:p>
                  </a:txBody>
                  <a:tcPr anchor="ctr" anchorCtr="1">
                    <a:solidFill>
                      <a:srgbClr val="6D3B5D"/>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nchorCtr="1">
                    <a:solidFill>
                      <a:schemeClr val="bg1"/>
                    </a:solidFill>
                  </a:tcPr>
                </a:tc>
                <a:extLst>
                  <a:ext uri="{0D108BD9-81ED-4DB2-BD59-A6C34878D82A}">
                    <a16:rowId xmlns:a16="http://schemas.microsoft.com/office/drawing/2014/main" val="2620219045"/>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chemeClr val="bg1"/>
                          </a:solidFill>
                        </a:rPr>
                        <a:t>Vision</a:t>
                      </a:r>
                    </a:p>
                  </a:txBody>
                  <a:tcPr anchor="ctr" anchorCtr="1">
                    <a:solidFill>
                      <a:srgbClr val="6D3B5D"/>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nchorCtr="1">
                    <a:solidFill>
                      <a:schemeClr val="bg1"/>
                    </a:solidFill>
                  </a:tcPr>
                </a:tc>
                <a:extLst>
                  <a:ext uri="{0D108BD9-81ED-4DB2-BD59-A6C34878D82A}">
                    <a16:rowId xmlns:a16="http://schemas.microsoft.com/office/drawing/2014/main" val="267122596"/>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chemeClr val="bg1"/>
                          </a:solidFill>
                        </a:rPr>
                        <a:t>Vision</a:t>
                      </a:r>
                    </a:p>
                  </a:txBody>
                  <a:tcPr anchor="ctr" anchorCtr="1">
                    <a:solidFill>
                      <a:srgbClr val="6D3B5D"/>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nchorCtr="1">
                    <a:solidFill>
                      <a:schemeClr val="bg1"/>
                    </a:solidFill>
                  </a:tcPr>
                </a:tc>
                <a:extLst>
                  <a:ext uri="{0D108BD9-81ED-4DB2-BD59-A6C34878D82A}">
                    <a16:rowId xmlns:a16="http://schemas.microsoft.com/office/drawing/2014/main" val="3601619461"/>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chemeClr val="bg1"/>
                          </a:solidFill>
                        </a:rPr>
                        <a:t>Vision</a:t>
                      </a:r>
                    </a:p>
                  </a:txBody>
                  <a:tcPr anchor="ctr" anchorCtr="1">
                    <a:solidFill>
                      <a:srgbClr val="6D3B5D"/>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nchorCtr="1">
                    <a:solidFill>
                      <a:schemeClr val="bg1"/>
                    </a:solidFill>
                  </a:tcPr>
                </a:tc>
                <a:extLst>
                  <a:ext uri="{0D108BD9-81ED-4DB2-BD59-A6C34878D82A}">
                    <a16:rowId xmlns:a16="http://schemas.microsoft.com/office/drawing/2014/main" val="2209211111"/>
                  </a:ext>
                </a:extLst>
              </a:tr>
            </a:tbl>
          </a:graphicData>
        </a:graphic>
      </p:graphicFrame>
      <p:graphicFrame>
        <p:nvGraphicFramePr>
          <p:cNvPr id="10" name="Table 4">
            <a:extLst>
              <a:ext uri="{FF2B5EF4-FFF2-40B4-BE49-F238E27FC236}">
                <a16:creationId xmlns:a16="http://schemas.microsoft.com/office/drawing/2014/main" id="{9F73EB71-F7DF-4704-9B0D-43E8735889F1}"/>
              </a:ext>
            </a:extLst>
          </p:cNvPr>
          <p:cNvGraphicFramePr>
            <a:graphicFrameLocks noGrp="1"/>
          </p:cNvGraphicFramePr>
          <p:nvPr/>
        </p:nvGraphicFramePr>
        <p:xfrm>
          <a:off x="7700397" y="543462"/>
          <a:ext cx="1784286" cy="5077848"/>
        </p:xfrm>
        <a:graphic>
          <a:graphicData uri="http://schemas.openxmlformats.org/drawingml/2006/table">
            <a:tbl>
              <a:tblPr firstRow="1" bandRow="1">
                <a:tableStyleId>{5C22544A-7EE6-4342-B048-85BDC9FD1C3A}</a:tableStyleId>
              </a:tblPr>
              <a:tblGrid>
                <a:gridCol w="1350209">
                  <a:extLst>
                    <a:ext uri="{9D8B030D-6E8A-4147-A177-3AD203B41FA5}">
                      <a16:colId xmlns:a16="http://schemas.microsoft.com/office/drawing/2014/main" val="491846720"/>
                    </a:ext>
                  </a:extLst>
                </a:gridCol>
                <a:gridCol w="434077">
                  <a:extLst>
                    <a:ext uri="{9D8B030D-6E8A-4147-A177-3AD203B41FA5}">
                      <a16:colId xmlns:a16="http://schemas.microsoft.com/office/drawing/2014/main" val="2043907758"/>
                    </a:ext>
                  </a:extLst>
                </a:gridCol>
              </a:tblGrid>
              <a:tr h="846308">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chemeClr val="bg1"/>
                          </a:solidFill>
                        </a:rPr>
                        <a:t>Action Plan</a:t>
                      </a:r>
                    </a:p>
                  </a:txBody>
                  <a:tcPr anchor="ctr" anchorCtr="1">
                    <a:solidFill>
                      <a:schemeClr val="accent1"/>
                    </a:solidFill>
                  </a:tcPr>
                </a:tc>
                <a:tc>
                  <a:txBody>
                    <a:bodyPr/>
                    <a:lstStyle/>
                    <a:p>
                      <a:pPr algn="ctr"/>
                      <a:r>
                        <a:rPr lang="en-US" sz="4000" b="1">
                          <a:solidFill>
                            <a:schemeClr val="tx1"/>
                          </a:solidFill>
                        </a:rPr>
                        <a:t>=</a:t>
                      </a:r>
                    </a:p>
                  </a:txBody>
                  <a:tcPr anchor="ctr">
                    <a:solidFill>
                      <a:schemeClr val="bg1"/>
                    </a:solidFill>
                  </a:tcPr>
                </a:tc>
                <a:extLst>
                  <a:ext uri="{0D108BD9-81ED-4DB2-BD59-A6C34878D82A}">
                    <a16:rowId xmlns:a16="http://schemas.microsoft.com/office/drawing/2014/main" val="2840820829"/>
                  </a:ext>
                </a:extLst>
              </a:tr>
              <a:tr h="846308">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chemeClr val="bg1"/>
                          </a:solidFill>
                        </a:rPr>
                        <a:t>Action Plan</a:t>
                      </a:r>
                    </a:p>
                  </a:txBody>
                  <a:tcPr anchor="ctr" anchorCtr="1">
                    <a:solidFill>
                      <a:schemeClr val="accent1"/>
                    </a:solidFill>
                  </a:tcPr>
                </a:tc>
                <a:tc>
                  <a:txBody>
                    <a:bodyPr/>
                    <a:lstStyle/>
                    <a:p>
                      <a:pPr algn="ctr"/>
                      <a:r>
                        <a:rPr lang="en-US" sz="4000" b="1">
                          <a:solidFill>
                            <a:schemeClr val="tx1"/>
                          </a:solidFill>
                        </a:rPr>
                        <a:t>=</a:t>
                      </a:r>
                    </a:p>
                  </a:txBody>
                  <a:tcPr anchor="ctr">
                    <a:solidFill>
                      <a:schemeClr val="bg1"/>
                    </a:solidFill>
                  </a:tcPr>
                </a:tc>
                <a:extLst>
                  <a:ext uri="{0D108BD9-81ED-4DB2-BD59-A6C34878D82A}">
                    <a16:rowId xmlns:a16="http://schemas.microsoft.com/office/drawing/2014/main" val="2026061336"/>
                  </a:ext>
                </a:extLst>
              </a:tr>
              <a:tr h="846308">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chemeClr val="bg1"/>
                          </a:solidFill>
                        </a:rPr>
                        <a:t>Action Plan</a:t>
                      </a:r>
                    </a:p>
                  </a:txBody>
                  <a:tcPr anchor="ctr" anchorCtr="1">
                    <a:solidFill>
                      <a:schemeClr val="accent1"/>
                    </a:solidFill>
                  </a:tcPr>
                </a:tc>
                <a:tc>
                  <a:txBody>
                    <a:bodyPr/>
                    <a:lstStyle/>
                    <a:p>
                      <a:pPr algn="ctr"/>
                      <a:r>
                        <a:rPr lang="en-US" sz="4000" b="1">
                          <a:solidFill>
                            <a:schemeClr val="tx1"/>
                          </a:solidFill>
                        </a:rPr>
                        <a:t>=</a:t>
                      </a:r>
                    </a:p>
                  </a:txBody>
                  <a:tcPr anchor="ctr">
                    <a:solidFill>
                      <a:schemeClr val="bg1"/>
                    </a:solidFill>
                  </a:tcPr>
                </a:tc>
                <a:extLst>
                  <a:ext uri="{0D108BD9-81ED-4DB2-BD59-A6C34878D82A}">
                    <a16:rowId xmlns:a16="http://schemas.microsoft.com/office/drawing/2014/main" val="2620219045"/>
                  </a:ext>
                </a:extLst>
              </a:tr>
              <a:tr h="846308">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chemeClr val="bg1"/>
                          </a:solidFill>
                        </a:rPr>
                        <a:t>Action Plan</a:t>
                      </a:r>
                    </a:p>
                  </a:txBody>
                  <a:tcPr anchor="ctr" anchorCtr="1">
                    <a:solidFill>
                      <a:schemeClr val="accent1"/>
                    </a:solidFill>
                  </a:tcPr>
                </a:tc>
                <a:tc>
                  <a:txBody>
                    <a:bodyPr/>
                    <a:lstStyle/>
                    <a:p>
                      <a:pPr algn="ctr"/>
                      <a:r>
                        <a:rPr lang="en-US" sz="4000" b="1">
                          <a:solidFill>
                            <a:schemeClr val="tx1"/>
                          </a:solidFill>
                        </a:rPr>
                        <a:t>=</a:t>
                      </a:r>
                    </a:p>
                  </a:txBody>
                  <a:tcPr anchor="ctr">
                    <a:solidFill>
                      <a:schemeClr val="bg1"/>
                    </a:solidFill>
                  </a:tcPr>
                </a:tc>
                <a:extLst>
                  <a:ext uri="{0D108BD9-81ED-4DB2-BD59-A6C34878D82A}">
                    <a16:rowId xmlns:a16="http://schemas.microsoft.com/office/drawing/2014/main" val="267122596"/>
                  </a:ext>
                </a:extLst>
              </a:tr>
              <a:tr h="846308">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chemeClr val="bg1"/>
                          </a:solidFill>
                        </a:rPr>
                        <a:t>Action Plan</a:t>
                      </a:r>
                    </a:p>
                  </a:txBody>
                  <a:tcPr anchor="ctr" anchorCtr="1">
                    <a:solidFill>
                      <a:schemeClr val="accent1"/>
                    </a:solidFill>
                  </a:tcPr>
                </a:tc>
                <a:tc>
                  <a:txBody>
                    <a:bodyPr/>
                    <a:lstStyle/>
                    <a:p>
                      <a:pPr algn="ctr"/>
                      <a:r>
                        <a:rPr lang="en-US" sz="4000" b="1">
                          <a:solidFill>
                            <a:schemeClr val="tx1"/>
                          </a:solidFill>
                        </a:rPr>
                        <a:t>=</a:t>
                      </a:r>
                    </a:p>
                  </a:txBody>
                  <a:tcPr anchor="ctr">
                    <a:solidFill>
                      <a:schemeClr val="bg1"/>
                    </a:solidFill>
                  </a:tcPr>
                </a:tc>
                <a:extLst>
                  <a:ext uri="{0D108BD9-81ED-4DB2-BD59-A6C34878D82A}">
                    <a16:rowId xmlns:a16="http://schemas.microsoft.com/office/drawing/2014/main" val="3601619461"/>
                  </a:ext>
                </a:extLst>
              </a:tr>
              <a:tr h="846308">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1">
                        <a:solidFill>
                          <a:schemeClr val="bg1"/>
                        </a:solidFill>
                      </a:endParaRPr>
                    </a:p>
                  </a:txBody>
                  <a:tcPr anchor="ctr" anchorCtr="1">
                    <a:solidFill>
                      <a:schemeClr val="bg1"/>
                    </a:solidFill>
                  </a:tcPr>
                </a:tc>
                <a:tc>
                  <a:txBody>
                    <a:bodyPr/>
                    <a:lstStyle/>
                    <a:p>
                      <a:pPr algn="ctr"/>
                      <a:r>
                        <a:rPr lang="en-US" sz="4000" b="1">
                          <a:solidFill>
                            <a:schemeClr val="tx1"/>
                          </a:solidFill>
                        </a:rPr>
                        <a:t>=</a:t>
                      </a:r>
                    </a:p>
                  </a:txBody>
                  <a:tcPr anchor="ctr">
                    <a:solidFill>
                      <a:schemeClr val="bg1"/>
                    </a:solidFill>
                  </a:tcPr>
                </a:tc>
                <a:extLst>
                  <a:ext uri="{0D108BD9-81ED-4DB2-BD59-A6C34878D82A}">
                    <a16:rowId xmlns:a16="http://schemas.microsoft.com/office/drawing/2014/main" val="2209211111"/>
                  </a:ext>
                </a:extLst>
              </a:tr>
            </a:tbl>
          </a:graphicData>
        </a:graphic>
      </p:graphicFrame>
      <p:graphicFrame>
        <p:nvGraphicFramePr>
          <p:cNvPr id="11" name="Table 4">
            <a:extLst>
              <a:ext uri="{FF2B5EF4-FFF2-40B4-BE49-F238E27FC236}">
                <a16:creationId xmlns:a16="http://schemas.microsoft.com/office/drawing/2014/main" id="{48E2CE38-7091-4AFB-81CC-AAE96A7E1C98}"/>
              </a:ext>
            </a:extLst>
          </p:cNvPr>
          <p:cNvGraphicFramePr>
            <a:graphicFrameLocks noGrp="1"/>
          </p:cNvGraphicFramePr>
          <p:nvPr/>
        </p:nvGraphicFramePr>
        <p:xfrm>
          <a:off x="2258741" y="543462"/>
          <a:ext cx="1784286" cy="5077848"/>
        </p:xfrm>
        <a:graphic>
          <a:graphicData uri="http://schemas.openxmlformats.org/drawingml/2006/table">
            <a:tbl>
              <a:tblPr firstRow="1" bandRow="1">
                <a:tableStyleId>{5C22544A-7EE6-4342-B048-85BDC9FD1C3A}</a:tableStyleId>
              </a:tblPr>
              <a:tblGrid>
                <a:gridCol w="1350209">
                  <a:extLst>
                    <a:ext uri="{9D8B030D-6E8A-4147-A177-3AD203B41FA5}">
                      <a16:colId xmlns:a16="http://schemas.microsoft.com/office/drawing/2014/main" val="491846720"/>
                    </a:ext>
                  </a:extLst>
                </a:gridCol>
                <a:gridCol w="434077">
                  <a:extLst>
                    <a:ext uri="{9D8B030D-6E8A-4147-A177-3AD203B41FA5}">
                      <a16:colId xmlns:a16="http://schemas.microsoft.com/office/drawing/2014/main" val="2043907758"/>
                    </a:ext>
                  </a:extLst>
                </a:gridCol>
              </a:tblGrid>
              <a:tr h="846308">
                <a:tc>
                  <a:txBody>
                    <a:bodyPr/>
                    <a:lstStyle/>
                    <a:p>
                      <a:r>
                        <a:rPr lang="en-US" sz="2000" b="1">
                          <a:solidFill>
                            <a:schemeClr val="bg1"/>
                          </a:solidFill>
                        </a:rPr>
                        <a:t>Skills</a:t>
                      </a:r>
                    </a:p>
                  </a:txBody>
                  <a:tcPr anchor="ctr" anchorCtr="1">
                    <a:solidFill>
                      <a:srgbClr val="46797A"/>
                    </a:solidFill>
                  </a:tcPr>
                </a:tc>
                <a:tc>
                  <a:txBody>
                    <a:bodyPr/>
                    <a:lstStyle/>
                    <a:p>
                      <a:pPr algn="ctr"/>
                      <a:r>
                        <a:rPr lang="en-US" sz="4000" b="1">
                          <a:solidFill>
                            <a:schemeClr val="tx1"/>
                          </a:solidFill>
                        </a:rPr>
                        <a:t>+</a:t>
                      </a:r>
                    </a:p>
                  </a:txBody>
                  <a:tcPr anchor="ctr">
                    <a:solidFill>
                      <a:schemeClr val="bg1"/>
                    </a:solidFill>
                  </a:tcPr>
                </a:tc>
                <a:extLst>
                  <a:ext uri="{0D108BD9-81ED-4DB2-BD59-A6C34878D82A}">
                    <a16:rowId xmlns:a16="http://schemas.microsoft.com/office/drawing/2014/main" val="2840820829"/>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chemeClr val="bg1"/>
                          </a:solidFill>
                        </a:rPr>
                        <a:t>Skills</a:t>
                      </a:r>
                    </a:p>
                  </a:txBody>
                  <a:tcPr anchor="ctr" anchorCtr="1">
                    <a:solidFill>
                      <a:srgbClr val="46797A"/>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2026061336"/>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1">
                        <a:solidFill>
                          <a:schemeClr val="bg1"/>
                        </a:solidFill>
                      </a:endParaRPr>
                    </a:p>
                  </a:txBody>
                  <a:tcPr anchor="ctr" anchorCtr="1">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2620219045"/>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chemeClr val="bg1"/>
                          </a:solidFill>
                        </a:rPr>
                        <a:t>Skills</a:t>
                      </a:r>
                    </a:p>
                  </a:txBody>
                  <a:tcPr anchor="ctr" anchorCtr="1">
                    <a:solidFill>
                      <a:srgbClr val="46797A"/>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267122596"/>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chemeClr val="bg1"/>
                          </a:solidFill>
                        </a:rPr>
                        <a:t>Skills</a:t>
                      </a:r>
                    </a:p>
                  </a:txBody>
                  <a:tcPr anchor="ctr" anchorCtr="1">
                    <a:solidFill>
                      <a:srgbClr val="46797A"/>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3601619461"/>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chemeClr val="bg1"/>
                          </a:solidFill>
                        </a:rPr>
                        <a:t>Skills</a:t>
                      </a:r>
                    </a:p>
                  </a:txBody>
                  <a:tcPr anchor="ctr" anchorCtr="1">
                    <a:solidFill>
                      <a:srgbClr val="46797A"/>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2209211111"/>
                  </a:ext>
                </a:extLst>
              </a:tr>
            </a:tbl>
          </a:graphicData>
        </a:graphic>
      </p:graphicFrame>
      <p:graphicFrame>
        <p:nvGraphicFramePr>
          <p:cNvPr id="12" name="Table 4">
            <a:extLst>
              <a:ext uri="{FF2B5EF4-FFF2-40B4-BE49-F238E27FC236}">
                <a16:creationId xmlns:a16="http://schemas.microsoft.com/office/drawing/2014/main" id="{CA8B9500-C802-49F0-B210-935135E0BFCB}"/>
              </a:ext>
            </a:extLst>
          </p:cNvPr>
          <p:cNvGraphicFramePr>
            <a:graphicFrameLocks noGrp="1"/>
          </p:cNvGraphicFramePr>
          <p:nvPr/>
        </p:nvGraphicFramePr>
        <p:xfrm>
          <a:off x="4043027" y="543462"/>
          <a:ext cx="1784286" cy="5077848"/>
        </p:xfrm>
        <a:graphic>
          <a:graphicData uri="http://schemas.openxmlformats.org/drawingml/2006/table">
            <a:tbl>
              <a:tblPr firstRow="1" bandRow="1">
                <a:tableStyleId>{5C22544A-7EE6-4342-B048-85BDC9FD1C3A}</a:tableStyleId>
              </a:tblPr>
              <a:tblGrid>
                <a:gridCol w="1350209">
                  <a:extLst>
                    <a:ext uri="{9D8B030D-6E8A-4147-A177-3AD203B41FA5}">
                      <a16:colId xmlns:a16="http://schemas.microsoft.com/office/drawing/2014/main" val="491846720"/>
                    </a:ext>
                  </a:extLst>
                </a:gridCol>
                <a:gridCol w="434077">
                  <a:extLst>
                    <a:ext uri="{9D8B030D-6E8A-4147-A177-3AD203B41FA5}">
                      <a16:colId xmlns:a16="http://schemas.microsoft.com/office/drawing/2014/main" val="2043907758"/>
                    </a:ext>
                  </a:extLst>
                </a:gridCol>
              </a:tblGrid>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chemeClr val="bg1"/>
                          </a:solidFill>
                        </a:rPr>
                        <a:t>Incentives</a:t>
                      </a:r>
                    </a:p>
                  </a:txBody>
                  <a:tcPr anchor="ctr" anchorCtr="1">
                    <a:solidFill>
                      <a:srgbClr val="FEC846"/>
                    </a:solidFill>
                  </a:tcPr>
                </a:tc>
                <a:tc>
                  <a:txBody>
                    <a:bodyPr/>
                    <a:lstStyle/>
                    <a:p>
                      <a:pPr algn="ctr"/>
                      <a:r>
                        <a:rPr lang="en-US" sz="4000" b="1">
                          <a:solidFill>
                            <a:schemeClr val="tx1"/>
                          </a:solidFill>
                        </a:rPr>
                        <a:t>+</a:t>
                      </a:r>
                    </a:p>
                  </a:txBody>
                  <a:tcPr anchor="ctr">
                    <a:solidFill>
                      <a:schemeClr val="bg1"/>
                    </a:solidFill>
                  </a:tcPr>
                </a:tc>
                <a:extLst>
                  <a:ext uri="{0D108BD9-81ED-4DB2-BD59-A6C34878D82A}">
                    <a16:rowId xmlns:a16="http://schemas.microsoft.com/office/drawing/2014/main" val="2840820829"/>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chemeClr val="bg1"/>
                          </a:solidFill>
                        </a:rPr>
                        <a:t>Incentives</a:t>
                      </a:r>
                    </a:p>
                  </a:txBody>
                  <a:tcPr anchor="ctr" anchorCtr="1">
                    <a:solidFill>
                      <a:srgbClr val="FEC846"/>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2026061336"/>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chemeClr val="bg1"/>
                          </a:solidFill>
                        </a:rPr>
                        <a:t>Incentives</a:t>
                      </a:r>
                    </a:p>
                  </a:txBody>
                  <a:tcPr anchor="ctr" anchorCtr="1">
                    <a:solidFill>
                      <a:srgbClr val="FEC846"/>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2620219045"/>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1">
                        <a:solidFill>
                          <a:schemeClr val="bg1"/>
                        </a:solidFill>
                      </a:endParaRPr>
                    </a:p>
                  </a:txBody>
                  <a:tcPr anchor="ctr" anchorCtr="1">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267122596"/>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chemeClr val="bg1"/>
                          </a:solidFill>
                        </a:rPr>
                        <a:t>Incentives</a:t>
                      </a:r>
                    </a:p>
                  </a:txBody>
                  <a:tcPr anchor="ctr" anchorCtr="1">
                    <a:solidFill>
                      <a:srgbClr val="FEC846"/>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3601619461"/>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chemeClr val="bg1"/>
                          </a:solidFill>
                        </a:rPr>
                        <a:t>Incentives</a:t>
                      </a:r>
                    </a:p>
                  </a:txBody>
                  <a:tcPr anchor="ctr" anchorCtr="1">
                    <a:solidFill>
                      <a:srgbClr val="FEC846"/>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2209211111"/>
                  </a:ext>
                </a:extLst>
              </a:tr>
            </a:tbl>
          </a:graphicData>
        </a:graphic>
      </p:graphicFrame>
      <p:graphicFrame>
        <p:nvGraphicFramePr>
          <p:cNvPr id="13" name="Table 4">
            <a:extLst>
              <a:ext uri="{FF2B5EF4-FFF2-40B4-BE49-F238E27FC236}">
                <a16:creationId xmlns:a16="http://schemas.microsoft.com/office/drawing/2014/main" id="{1AAE4D83-6695-4408-8829-0DDDB931D0A5}"/>
              </a:ext>
            </a:extLst>
          </p:cNvPr>
          <p:cNvGraphicFramePr>
            <a:graphicFrameLocks noGrp="1"/>
          </p:cNvGraphicFramePr>
          <p:nvPr/>
        </p:nvGraphicFramePr>
        <p:xfrm>
          <a:off x="5827313" y="543462"/>
          <a:ext cx="1784286" cy="5077848"/>
        </p:xfrm>
        <a:graphic>
          <a:graphicData uri="http://schemas.openxmlformats.org/drawingml/2006/table">
            <a:tbl>
              <a:tblPr firstRow="1" bandRow="1">
                <a:tableStyleId>{5C22544A-7EE6-4342-B048-85BDC9FD1C3A}</a:tableStyleId>
              </a:tblPr>
              <a:tblGrid>
                <a:gridCol w="1350209">
                  <a:extLst>
                    <a:ext uri="{9D8B030D-6E8A-4147-A177-3AD203B41FA5}">
                      <a16:colId xmlns:a16="http://schemas.microsoft.com/office/drawing/2014/main" val="491846720"/>
                    </a:ext>
                  </a:extLst>
                </a:gridCol>
                <a:gridCol w="434077">
                  <a:extLst>
                    <a:ext uri="{9D8B030D-6E8A-4147-A177-3AD203B41FA5}">
                      <a16:colId xmlns:a16="http://schemas.microsoft.com/office/drawing/2014/main" val="2043907758"/>
                    </a:ext>
                  </a:extLst>
                </a:gridCol>
              </a:tblGrid>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chemeClr val="bg1"/>
                          </a:solidFill>
                        </a:rPr>
                        <a:t>Resources</a:t>
                      </a:r>
                    </a:p>
                  </a:txBody>
                  <a:tcPr anchor="ctr" anchorCtr="1">
                    <a:solidFill>
                      <a:srgbClr val="0070C0"/>
                    </a:solidFill>
                  </a:tcPr>
                </a:tc>
                <a:tc>
                  <a:txBody>
                    <a:bodyPr/>
                    <a:lstStyle/>
                    <a:p>
                      <a:pPr algn="ctr"/>
                      <a:r>
                        <a:rPr lang="en-US" sz="4000" b="1">
                          <a:solidFill>
                            <a:schemeClr val="tx1"/>
                          </a:solidFill>
                        </a:rPr>
                        <a:t>+</a:t>
                      </a:r>
                    </a:p>
                  </a:txBody>
                  <a:tcPr anchor="ctr">
                    <a:solidFill>
                      <a:schemeClr val="bg1"/>
                    </a:solidFill>
                  </a:tcPr>
                </a:tc>
                <a:extLst>
                  <a:ext uri="{0D108BD9-81ED-4DB2-BD59-A6C34878D82A}">
                    <a16:rowId xmlns:a16="http://schemas.microsoft.com/office/drawing/2014/main" val="2840820829"/>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chemeClr val="bg1"/>
                          </a:solidFill>
                        </a:rPr>
                        <a:t>Resources</a:t>
                      </a:r>
                    </a:p>
                  </a:txBody>
                  <a:tcPr anchor="ctr" anchorCtr="1">
                    <a:solidFill>
                      <a:srgbClr val="0070C0"/>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2026061336"/>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chemeClr val="bg1"/>
                          </a:solidFill>
                        </a:rPr>
                        <a:t>Resources</a:t>
                      </a:r>
                    </a:p>
                  </a:txBody>
                  <a:tcPr anchor="ctr" anchorCtr="1">
                    <a:solidFill>
                      <a:srgbClr val="0070C0"/>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2620219045"/>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chemeClr val="bg1"/>
                          </a:solidFill>
                        </a:rPr>
                        <a:t>Resources</a:t>
                      </a:r>
                    </a:p>
                  </a:txBody>
                  <a:tcPr anchor="ctr" anchorCtr="1">
                    <a:solidFill>
                      <a:srgbClr val="0070C0"/>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267122596"/>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1">
                        <a:solidFill>
                          <a:schemeClr val="bg1"/>
                        </a:solidFill>
                      </a:endParaRPr>
                    </a:p>
                  </a:txBody>
                  <a:tcPr anchor="ctr" anchorCtr="1">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3601619461"/>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chemeClr val="bg1"/>
                          </a:solidFill>
                        </a:rPr>
                        <a:t>Resources</a:t>
                      </a:r>
                    </a:p>
                  </a:txBody>
                  <a:tcPr anchor="ctr" anchorCtr="1">
                    <a:solidFill>
                      <a:srgbClr val="0070C0"/>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2209211111"/>
                  </a:ext>
                </a:extLst>
              </a:tr>
            </a:tbl>
          </a:graphicData>
        </a:graphic>
      </p:graphicFrame>
      <p:graphicFrame>
        <p:nvGraphicFramePr>
          <p:cNvPr id="14" name="Table 4">
            <a:extLst>
              <a:ext uri="{FF2B5EF4-FFF2-40B4-BE49-F238E27FC236}">
                <a16:creationId xmlns:a16="http://schemas.microsoft.com/office/drawing/2014/main" id="{F410F8FF-8B40-44B0-8A9B-CF807006EDC1}"/>
              </a:ext>
            </a:extLst>
          </p:cNvPr>
          <p:cNvGraphicFramePr>
            <a:graphicFrameLocks noGrp="1"/>
          </p:cNvGraphicFramePr>
          <p:nvPr/>
        </p:nvGraphicFramePr>
        <p:xfrm>
          <a:off x="9573480" y="543462"/>
          <a:ext cx="2357263" cy="5077848"/>
        </p:xfrm>
        <a:graphic>
          <a:graphicData uri="http://schemas.openxmlformats.org/drawingml/2006/table">
            <a:tbl>
              <a:tblPr firstRow="1" bandRow="1">
                <a:tableStyleId>{5C22544A-7EE6-4342-B048-85BDC9FD1C3A}</a:tableStyleId>
              </a:tblPr>
              <a:tblGrid>
                <a:gridCol w="2357263">
                  <a:extLst>
                    <a:ext uri="{9D8B030D-6E8A-4147-A177-3AD203B41FA5}">
                      <a16:colId xmlns:a16="http://schemas.microsoft.com/office/drawing/2014/main" val="491846720"/>
                    </a:ext>
                  </a:extLst>
                </a:gridCol>
              </a:tblGrid>
              <a:tr h="846308">
                <a:tc>
                  <a:txBody>
                    <a:bodyPr/>
                    <a:lstStyle/>
                    <a:p>
                      <a:pPr algn="l"/>
                      <a:r>
                        <a:rPr lang="en-US" sz="4400" b="1">
                          <a:solidFill>
                            <a:schemeClr val="tx1"/>
                          </a:solidFill>
                        </a:rPr>
                        <a:t>CHANGE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40820829"/>
                  </a:ext>
                </a:extLst>
              </a:tr>
              <a:tr h="846308">
                <a:tc>
                  <a:txBody>
                    <a:bodyPr/>
                    <a:lstStyle/>
                    <a:p>
                      <a:pPr algn="l"/>
                      <a:r>
                        <a:rPr lang="en-US" sz="2400" b="1">
                          <a:solidFill>
                            <a:schemeClr val="tx1"/>
                          </a:solidFill>
                        </a:rPr>
                        <a:t>CONFUSION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26061336"/>
                  </a:ext>
                </a:extLst>
              </a:tr>
              <a:tr h="846308">
                <a:tc>
                  <a:txBody>
                    <a:bodyPr/>
                    <a:lstStyle/>
                    <a:p>
                      <a:pPr algn="l"/>
                      <a:r>
                        <a:rPr lang="en-US" sz="2400" b="1">
                          <a:solidFill>
                            <a:schemeClr val="tx1"/>
                          </a:solidFill>
                        </a:rPr>
                        <a:t>ANXIETY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20219045"/>
                  </a:ext>
                </a:extLst>
              </a:tr>
              <a:tr h="846308">
                <a:tc>
                  <a:txBody>
                    <a:bodyPr/>
                    <a:lstStyle/>
                    <a:p>
                      <a:pPr algn="l"/>
                      <a:r>
                        <a:rPr lang="en-US" sz="2400" b="1">
                          <a:solidFill>
                            <a:schemeClr val="tx1"/>
                          </a:solidFill>
                        </a:rPr>
                        <a:t>RESISTANCE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7122596"/>
                  </a:ext>
                </a:extLst>
              </a:tr>
              <a:tr h="846308">
                <a:tc>
                  <a:txBody>
                    <a:bodyPr/>
                    <a:lstStyle/>
                    <a:p>
                      <a:pPr algn="l"/>
                      <a:r>
                        <a:rPr lang="en-US" sz="2400" b="1">
                          <a:solidFill>
                            <a:schemeClr val="tx1"/>
                          </a:solidFill>
                        </a:rPr>
                        <a:t>FRUSTRATION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01619461"/>
                  </a:ext>
                </a:extLst>
              </a:tr>
              <a:tr h="846308">
                <a:tc>
                  <a:txBody>
                    <a:bodyPr/>
                    <a:lstStyle/>
                    <a:p>
                      <a:pPr algn="l"/>
                      <a:r>
                        <a:rPr lang="en-US" sz="2400" b="1">
                          <a:solidFill>
                            <a:schemeClr val="tx1"/>
                          </a:solidFill>
                        </a:rPr>
                        <a:t>FALSE STARTS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09211111"/>
                  </a:ext>
                </a:extLst>
              </a:tr>
            </a:tbl>
          </a:graphicData>
        </a:graphic>
      </p:graphicFrame>
      <p:sp>
        <p:nvSpPr>
          <p:cNvPr id="15" name="Title 14">
            <a:extLst>
              <a:ext uri="{FF2B5EF4-FFF2-40B4-BE49-F238E27FC236}">
                <a16:creationId xmlns:a16="http://schemas.microsoft.com/office/drawing/2014/main" id="{505B454B-BDAE-4770-A830-4D2D3867B963}"/>
              </a:ext>
            </a:extLst>
          </p:cNvPr>
          <p:cNvSpPr txBox="1">
            <a:spLocks noGrp="1"/>
          </p:cNvSpPr>
          <p:nvPr>
            <p:ph type="title" idx="4294967295"/>
          </p:nvPr>
        </p:nvSpPr>
        <p:spPr>
          <a:xfrm>
            <a:off x="474455" y="5870323"/>
            <a:ext cx="11456288" cy="73866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50000"/>
                    <a:lumOff val="50000"/>
                  </a:schemeClr>
                </a:solidFill>
                <a:effectLst/>
                <a:uLnTx/>
                <a:uFillTx/>
                <a:latin typeface="+mn-lt"/>
                <a:ea typeface="+mn-ea"/>
                <a:cs typeface="+mn-cs"/>
              </a:rPr>
              <a:t>Adapted from Lippett, M. Model for Complex Change (1987) and Knoster, T., Villa R., &amp; Thousand, J. (2000). A framework for thinking about systems change. Villa, R. &amp; J. Thousand (eds), Restructuring for caring and effective education: piecing the puzzle together (pp. 93-128). Baltimore: Paul H. Brookes Publishing Co. </a:t>
            </a:r>
          </a:p>
        </p:txBody>
      </p:sp>
    </p:spTree>
    <p:extLst>
      <p:ext uri="{BB962C8B-B14F-4D97-AF65-F5344CB8AC3E}">
        <p14:creationId xmlns:p14="http://schemas.microsoft.com/office/powerpoint/2010/main" val="19790034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5F906E-B0B3-440F-988E-4CF1710FBFA6}"/>
              </a:ext>
            </a:extLst>
          </p:cNvPr>
          <p:cNvSpPr txBox="1">
            <a:spLocks noGrp="1"/>
          </p:cNvSpPr>
          <p:nvPr>
            <p:ph type="title" idx="4294967295"/>
          </p:nvPr>
        </p:nvSpPr>
        <p:spPr>
          <a:xfrm>
            <a:off x="0" y="2757960"/>
            <a:ext cx="12192000" cy="1342079"/>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rmAutofit/>
          </a:bodyPr>
          <a:lstStyle>
            <a:lvl1pPr lvl="0" algn="ctr" defTabSz="914400" rtl="0" eaLnBrk="1" latinLnBrk="0" hangingPunct="1">
              <a:lnSpc>
                <a:spcPct val="90000"/>
              </a:lnSpc>
              <a:spcBef>
                <a:spcPts val="0"/>
              </a:spcBef>
              <a:spcAft>
                <a:spcPts val="0"/>
              </a:spcAft>
              <a:buClr>
                <a:schemeClr val="lt1"/>
              </a:buClr>
              <a:buSzPts val="4800"/>
              <a:buFont typeface="Arial"/>
              <a:buNone/>
              <a:defRPr sz="4800" b="0" kern="120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kumimoji="0" lang="en-US" sz="4800" b="0" i="0" u="sng" strike="noStrike" kern="1200" cap="none" spc="0" normalizeH="0" baseline="0" noProof="0">
                <a:ln>
                  <a:noFill/>
                </a:ln>
                <a:solidFill>
                  <a:schemeClr val="lt1"/>
                </a:solidFill>
                <a:effectLst/>
                <a:uLnTx/>
                <a:uFillTx/>
                <a:latin typeface="+mj-lt"/>
                <a:ea typeface="Museo Slab 500" panose="02000000000000000000" charset="0"/>
                <a:cs typeface="Arial"/>
                <a:sym typeface="Arial"/>
              </a:rPr>
              <a:t>Resources</a:t>
            </a:r>
            <a:br>
              <a:rPr kumimoji="0" lang="en-US" sz="4800" b="0" i="0" u="none" strike="noStrike" kern="1200" cap="none" spc="0" normalizeH="0" baseline="0" noProof="0">
                <a:ln>
                  <a:noFill/>
                </a:ln>
                <a:solidFill>
                  <a:schemeClr val="lt1"/>
                </a:solidFill>
                <a:effectLst/>
                <a:uLnTx/>
                <a:uFillTx/>
                <a:latin typeface="+mj-lt"/>
                <a:ea typeface="Museo Slab 500" panose="02000000000000000000" charset="0"/>
                <a:cs typeface="Arial"/>
                <a:sym typeface="Arial"/>
              </a:rPr>
            </a:br>
            <a:endParaRPr kumimoji="0" lang="en-US" sz="4800" b="0" i="0" u="none" strike="noStrike" kern="1200" cap="none" spc="0" normalizeH="0" baseline="0" noProof="0">
              <a:ln>
                <a:noFill/>
              </a:ln>
              <a:solidFill>
                <a:schemeClr val="lt1"/>
              </a:solidFill>
              <a:effectLst/>
              <a:uLnTx/>
              <a:uFillTx/>
              <a:latin typeface="+mj-lt"/>
              <a:ea typeface="Museo Slab 500" panose="02000000000000000000" charset="0"/>
              <a:cs typeface="Arial"/>
              <a:sym typeface="Arial"/>
            </a:endParaRPr>
          </a:p>
        </p:txBody>
      </p:sp>
    </p:spTree>
    <p:extLst>
      <p:ext uri="{BB962C8B-B14F-4D97-AF65-F5344CB8AC3E}">
        <p14:creationId xmlns:p14="http://schemas.microsoft.com/office/powerpoint/2010/main" val="33032397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5" name="Title 4">
            <a:extLst>
              <a:ext uri="{FF2B5EF4-FFF2-40B4-BE49-F238E27FC236}">
                <a16:creationId xmlns:a16="http://schemas.microsoft.com/office/drawing/2014/main" id="{9C1AF712-E588-4D03-9466-931A5AD98412}"/>
              </a:ext>
            </a:extLst>
          </p:cNvPr>
          <p:cNvSpPr>
            <a:spLocks noGrp="1"/>
          </p:cNvSpPr>
          <p:nvPr>
            <p:ph type="title" idx="4294967295"/>
          </p:nvPr>
        </p:nvSpPr>
        <p:spPr>
          <a:xfrm>
            <a:off x="0" y="193675"/>
            <a:ext cx="6475413" cy="527050"/>
          </a:xfrm>
          <a:prstGeom prst="rect">
            <a:avLst/>
          </a:prstGeom>
        </p:spPr>
        <p:txBody>
          <a:bodyPr>
            <a:noAutofit/>
          </a:bodyPr>
          <a:lstStyle/>
          <a:p>
            <a:r>
              <a:rPr lang="en-US" sz="3600">
                <a:solidFill>
                  <a:srgbClr val="754866"/>
                </a:solidFill>
                <a:latin typeface="Museo Slab 500" panose="02000000000000000000" pitchFamily="50" charset="0"/>
              </a:rPr>
              <a:t>References</a:t>
            </a:r>
          </a:p>
        </p:txBody>
      </p:sp>
      <p:cxnSp>
        <p:nvCxnSpPr>
          <p:cNvPr id="3" name="Straight Connector 2">
            <a:extLst>
              <a:ext uri="{FF2B5EF4-FFF2-40B4-BE49-F238E27FC236}">
                <a16:creationId xmlns:a16="http://schemas.microsoft.com/office/drawing/2014/main" id="{1B2EC18C-5B66-4FF0-B20D-D8F17E665D46}"/>
              </a:ext>
              <a:ext uri="{C183D7F6-B498-43B3-948B-1728B52AA6E4}">
                <adec:decorative xmlns:adec="http://schemas.microsoft.com/office/drawing/2017/decorative" val="1"/>
              </a:ext>
            </a:extLst>
          </p:cNvPr>
          <p:cNvCxnSpPr/>
          <p:nvPr/>
        </p:nvCxnSpPr>
        <p:spPr>
          <a:xfrm>
            <a:off x="1838794" y="820818"/>
            <a:ext cx="8829207" cy="0"/>
          </a:xfrm>
          <a:prstGeom prst="line">
            <a:avLst/>
          </a:prstGeom>
          <a:ln w="12700">
            <a:solidFill>
              <a:srgbClr val="077682"/>
            </a:solidFill>
            <a:prstDash val="soli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93AB683-9E2C-4400-B04E-CC8B6478D10C}"/>
              </a:ext>
            </a:extLst>
          </p:cNvPr>
          <p:cNvSpPr txBox="1"/>
          <p:nvPr/>
        </p:nvSpPr>
        <p:spPr>
          <a:xfrm>
            <a:off x="407311" y="921928"/>
            <a:ext cx="11377378" cy="6247864"/>
          </a:xfrm>
          <a:prstGeom prst="rect">
            <a:avLst/>
          </a:prstGeom>
          <a:noFill/>
        </p:spPr>
        <p:txBody>
          <a:bodyPr wrap="square" rtlCol="0">
            <a:spAutoFit/>
          </a:bodyPr>
          <a:lstStyle/>
          <a:p>
            <a:pPr fontAlgn="base"/>
            <a:r>
              <a:rPr lang="en-US" sz="1600">
                <a:latin typeface="Calibri Light" panose="020F0302020204030204" pitchFamily="34" charset="0"/>
                <a:cs typeface="Calibri Light" panose="020F0302020204030204" pitchFamily="34" charset="0"/>
              </a:rPr>
              <a:t>Archer, A. L., &amp; Hughes, C.A. (2011). </a:t>
            </a:r>
            <a:r>
              <a:rPr lang="en-US" sz="1600" i="1">
                <a:latin typeface="Calibri Light" panose="020F0302020204030204" pitchFamily="34" charset="0"/>
                <a:cs typeface="Calibri Light" panose="020F0302020204030204" pitchFamily="34" charset="0"/>
              </a:rPr>
              <a:t>Explicit Instruction. </a:t>
            </a:r>
            <a:r>
              <a:rPr lang="en-US" sz="1600">
                <a:latin typeface="Calibri Light" panose="020F0302020204030204" pitchFamily="34" charset="0"/>
                <a:cs typeface="Calibri Light" panose="020F0302020204030204" pitchFamily="34" charset="0"/>
              </a:rPr>
              <a:t>New York, NY: Guilford Press.</a:t>
            </a:r>
          </a:p>
          <a:p>
            <a:pPr fontAlgn="base"/>
            <a:endParaRPr lang="en-US" sz="1600">
              <a:latin typeface="Calibri Light" panose="020F0302020204030204" pitchFamily="34" charset="0"/>
              <a:cs typeface="Calibri Light" panose="020F0302020204030204" pitchFamily="34" charset="0"/>
            </a:endParaRPr>
          </a:p>
          <a:p>
            <a:pPr fontAlgn="base"/>
            <a:r>
              <a:rPr lang="en-US" sz="1600">
                <a:latin typeface="Calibri Light" panose="020F0302020204030204" pitchFamily="34" charset="0"/>
                <a:cs typeface="Calibri Light" panose="020F0302020204030204" pitchFamily="34" charset="0"/>
              </a:rPr>
              <a:t>Beck, I. L., McKeown, M. G., &amp; Kucan, L. (2013). </a:t>
            </a:r>
            <a:r>
              <a:rPr lang="en-US" sz="1600" i="1">
                <a:latin typeface="Calibri Light" panose="020F0302020204030204" pitchFamily="34" charset="0"/>
                <a:cs typeface="Calibri Light" panose="020F0302020204030204" pitchFamily="34" charset="0"/>
              </a:rPr>
              <a:t>Bringing words to life: Robust vocabulary instruction.</a:t>
            </a:r>
          </a:p>
          <a:p>
            <a:pPr fontAlgn="base"/>
            <a:r>
              <a:rPr lang="en-US" sz="1600">
                <a:latin typeface="Calibri Light" panose="020F0302020204030204" pitchFamily="34" charset="0"/>
                <a:cs typeface="Calibri Light" panose="020F0302020204030204" pitchFamily="34" charset="0"/>
              </a:rPr>
              <a:t>New York, NY: Guilford Press. </a:t>
            </a:r>
          </a:p>
          <a:p>
            <a:pPr fontAlgn="base"/>
            <a:endParaRPr lang="en-US" sz="1600">
              <a:latin typeface="Calibri Light" panose="020F0302020204030204" pitchFamily="34" charset="0"/>
              <a:cs typeface="Calibri Light" panose="020F0302020204030204" pitchFamily="34" charset="0"/>
            </a:endParaRPr>
          </a:p>
          <a:p>
            <a:pPr fontAlgn="base"/>
            <a:r>
              <a:rPr lang="en-US" sz="1600" b="0" i="0" u="none" strike="noStrike">
                <a:solidFill>
                  <a:srgbClr val="000000"/>
                </a:solidFill>
                <a:effectLst/>
                <a:latin typeface="Calibri Light" panose="020F0302020204030204" pitchFamily="34" charset="0"/>
                <a:cs typeface="Calibri Light" panose="020F0302020204030204" pitchFamily="34" charset="0"/>
              </a:rPr>
              <a:t>Birsh, J. R. &amp; Carreker, S. (2018).  </a:t>
            </a:r>
            <a:r>
              <a:rPr lang="en-US" sz="1600" b="0" i="1" u="none" strike="noStrike">
                <a:solidFill>
                  <a:srgbClr val="000000"/>
                </a:solidFill>
                <a:effectLst/>
                <a:latin typeface="Calibri Light" panose="020F0302020204030204" pitchFamily="34" charset="0"/>
                <a:cs typeface="Calibri Light" panose="020F0302020204030204" pitchFamily="34" charset="0"/>
              </a:rPr>
              <a:t>Multisensory teaching of basic language skills </a:t>
            </a:r>
            <a:r>
              <a:rPr lang="en-US" sz="1600" b="0" i="0" u="none" strike="noStrike">
                <a:solidFill>
                  <a:srgbClr val="000000"/>
                </a:solidFill>
                <a:effectLst/>
                <a:latin typeface="Calibri Light" panose="020F0302020204030204" pitchFamily="34" charset="0"/>
                <a:cs typeface="Calibri Light" panose="020F0302020204030204" pitchFamily="34" charset="0"/>
              </a:rPr>
              <a:t>(4</a:t>
            </a:r>
            <a:r>
              <a:rPr lang="en-US" sz="1600" b="0" i="0" u="none" strike="noStrike" baseline="30000">
                <a:solidFill>
                  <a:srgbClr val="000000"/>
                </a:solidFill>
                <a:effectLst/>
                <a:latin typeface="Calibri Light" panose="020F0302020204030204" pitchFamily="34" charset="0"/>
                <a:cs typeface="Calibri Light" panose="020F0302020204030204" pitchFamily="34" charset="0"/>
              </a:rPr>
              <a:t>th</a:t>
            </a:r>
            <a:r>
              <a:rPr lang="en-US" sz="1600" b="0" i="0" u="none" strike="noStrike">
                <a:solidFill>
                  <a:srgbClr val="000000"/>
                </a:solidFill>
                <a:effectLst/>
                <a:latin typeface="Calibri Light" panose="020F0302020204030204" pitchFamily="34" charset="0"/>
                <a:cs typeface="Calibri Light" panose="020F0302020204030204" pitchFamily="34" charset="0"/>
              </a:rPr>
              <a:t> ed.). Baltimore, MD:  Brookes Publishing Co.  </a:t>
            </a:r>
            <a:endParaRPr lang="en-US" sz="1600" b="0">
              <a:effectLst/>
              <a:latin typeface="Calibri Light" panose="020F0302020204030204" pitchFamily="34" charset="0"/>
              <a:cs typeface="Calibri Light" panose="020F0302020204030204" pitchFamily="34" charset="0"/>
            </a:endParaRPr>
          </a:p>
          <a:p>
            <a:pPr fontAlgn="base"/>
            <a:endParaRPr lang="en-US" sz="1600">
              <a:latin typeface="Calibri Light" panose="020F0302020204030204" pitchFamily="34" charset="0"/>
              <a:cs typeface="Calibri Light" panose="020F0302020204030204" pitchFamily="34" charset="0"/>
            </a:endParaRPr>
          </a:p>
          <a:p>
            <a:pPr rtl="0">
              <a:spcBef>
                <a:spcPts val="0"/>
              </a:spcBef>
              <a:spcAft>
                <a:spcPts val="0"/>
              </a:spcAft>
            </a:pPr>
            <a:r>
              <a:rPr lang="en-US" sz="1600">
                <a:effectLst/>
                <a:latin typeface="Calibri Light" panose="020F0302020204030204" pitchFamily="34" charset="0"/>
                <a:cs typeface="Calibri Light" panose="020F0302020204030204" pitchFamily="34" charset="0"/>
              </a:rPr>
              <a:t>Cleave, P. L., Becker, S. D., Curran, M. K., Van Horne, A. J., &amp; Fey, M. E. (2015). The efficacy of recasts in Language intervention: A systematic review and meta-analysis. </a:t>
            </a:r>
            <a:r>
              <a:rPr lang="en-US" sz="1600" i="1">
                <a:effectLst/>
                <a:latin typeface="Calibri Light" panose="020F0302020204030204" pitchFamily="34" charset="0"/>
                <a:cs typeface="Calibri Light" panose="020F0302020204030204" pitchFamily="34" charset="0"/>
              </a:rPr>
              <a:t>American Journal of Speech-Language Pathology</a:t>
            </a:r>
            <a:r>
              <a:rPr lang="en-US" sz="1600">
                <a:effectLst/>
                <a:latin typeface="Calibri Light" panose="020F0302020204030204" pitchFamily="34" charset="0"/>
                <a:cs typeface="Calibri Light" panose="020F0302020204030204" pitchFamily="34" charset="0"/>
              </a:rPr>
              <a:t>, </a:t>
            </a:r>
            <a:r>
              <a:rPr lang="en-US" sz="1600" i="1">
                <a:effectLst/>
                <a:latin typeface="Calibri Light" panose="020F0302020204030204" pitchFamily="34" charset="0"/>
                <a:cs typeface="Calibri Light" panose="020F0302020204030204" pitchFamily="34" charset="0"/>
              </a:rPr>
              <a:t>24</a:t>
            </a:r>
            <a:r>
              <a:rPr lang="en-US" sz="1600">
                <a:effectLst/>
                <a:latin typeface="Calibri Light" panose="020F0302020204030204" pitchFamily="34" charset="0"/>
                <a:cs typeface="Calibri Light" panose="020F0302020204030204" pitchFamily="34" charset="0"/>
              </a:rPr>
              <a:t>(2), 237–255. https://doi.org/10.1044/2015_ajslp-14-0105 </a:t>
            </a:r>
            <a:endParaRPr lang="en-US" sz="1600" b="0" i="0" u="none" strike="noStrike">
              <a:effectLst/>
              <a:latin typeface="Calibri Light" panose="020F0302020204030204" pitchFamily="34" charset="0"/>
              <a:cs typeface="Calibri Light" panose="020F0302020204030204" pitchFamily="34" charset="0"/>
            </a:endParaRPr>
          </a:p>
          <a:p>
            <a:pPr rtl="0">
              <a:spcBef>
                <a:spcPts val="0"/>
              </a:spcBef>
              <a:spcAft>
                <a:spcPts val="0"/>
              </a:spcAft>
            </a:pPr>
            <a:endParaRPr lang="en-US" sz="1600">
              <a:latin typeface="Calibri Light" panose="020F0302020204030204" pitchFamily="34" charset="0"/>
              <a:cs typeface="Calibri Light" panose="020F0302020204030204" pitchFamily="34" charset="0"/>
            </a:endParaRPr>
          </a:p>
          <a:p>
            <a:pPr rtl="0">
              <a:spcBef>
                <a:spcPts val="0"/>
              </a:spcBef>
              <a:spcAft>
                <a:spcPts val="0"/>
              </a:spcAft>
            </a:pPr>
            <a:r>
              <a:rPr lang="en-US" sz="1600" b="0" i="0" u="none" strike="noStrike">
                <a:effectLst/>
                <a:latin typeface="Calibri Light" panose="020F0302020204030204" pitchFamily="34" charset="0"/>
                <a:cs typeface="Calibri Light" panose="020F0302020204030204" pitchFamily="34" charset="0"/>
              </a:rPr>
              <a:t>Ehri, Linnea C.  (2014) “Orthographic mapping in the acquisition of sight word reading, spelling memory, and vocabulary learning.” </a:t>
            </a:r>
            <a:r>
              <a:rPr lang="en-US" sz="1600" b="0" i="1" u="none" strike="noStrike">
                <a:effectLst/>
                <a:latin typeface="Calibri Light" panose="020F0302020204030204" pitchFamily="34" charset="0"/>
                <a:cs typeface="Calibri Light" panose="020F0302020204030204" pitchFamily="34" charset="0"/>
              </a:rPr>
              <a:t>Scientific Studies of Reading</a:t>
            </a:r>
            <a:r>
              <a:rPr lang="en-US" sz="1600" b="0" i="0" u="none" strike="noStrike">
                <a:effectLst/>
                <a:latin typeface="Calibri Light" panose="020F0302020204030204" pitchFamily="34" charset="0"/>
                <a:cs typeface="Calibri Light" panose="020F0302020204030204" pitchFamily="34" charset="0"/>
              </a:rPr>
              <a:t>, 18:1, 5-21. International Dyslexia Association. </a:t>
            </a:r>
            <a:r>
              <a:rPr lang="en-US" sz="1600" b="0" i="0" u="sng" strike="noStrike">
                <a:effectLst/>
                <a:latin typeface="Calibri Light" panose="020F0302020204030204" pitchFamily="34" charset="0"/>
                <a:cs typeface="Calibri Light" panose="020F0302020204030204" pitchFamily="34" charset="0"/>
                <a:hlinkClick r:id="rId3">
                  <a:extLst>
                    <a:ext uri="{A12FA001-AC4F-418D-AE19-62706E023703}">
                      <ahyp:hlinkClr xmlns:ahyp="http://schemas.microsoft.com/office/drawing/2018/hyperlinkcolor" val="tx"/>
                    </a:ext>
                  </a:extLst>
                </a:hlinkClick>
              </a:rPr>
              <a:t>https://dyslexiaida.org/definition-of-dyslexia/</a:t>
            </a:r>
            <a:endParaRPr lang="en-US" sz="1600" b="0">
              <a:effectLst/>
              <a:latin typeface="Calibri Light" panose="020F0302020204030204" pitchFamily="34" charset="0"/>
              <a:cs typeface="Calibri Light" panose="020F0302020204030204" pitchFamily="34" charset="0"/>
            </a:endParaRPr>
          </a:p>
          <a:p>
            <a:pPr fontAlgn="base"/>
            <a:endParaRPr lang="en-US" sz="1600">
              <a:latin typeface="Calibri Light" panose="020F0302020204030204" pitchFamily="34" charset="0"/>
              <a:cs typeface="Calibri Light" panose="020F0302020204030204" pitchFamily="34" charset="0"/>
            </a:endParaRPr>
          </a:p>
          <a:p>
            <a:pPr fontAlgn="base"/>
            <a:r>
              <a:rPr lang="en-US" sz="1600">
                <a:latin typeface="Calibri Light" panose="020F0302020204030204" pitchFamily="34" charset="0"/>
                <a:cs typeface="Calibri Light" panose="020F0302020204030204" pitchFamily="34" charset="0"/>
              </a:rPr>
              <a:t>Fisher, D., Frey, N., &amp; Hattie, J. (2016). </a:t>
            </a:r>
            <a:r>
              <a:rPr lang="en-US" sz="1600" i="1">
                <a:latin typeface="Calibri Light" panose="020F0302020204030204" pitchFamily="34" charset="0"/>
                <a:cs typeface="Calibri Light" panose="020F0302020204030204" pitchFamily="34" charset="0"/>
              </a:rPr>
              <a:t>Visible learning for literacy, grades K-12: implementing the practices that work best to accelerate student learning. </a:t>
            </a:r>
            <a:r>
              <a:rPr lang="en-US" sz="1600">
                <a:latin typeface="Calibri Light" panose="020F0302020204030204" pitchFamily="34" charset="0"/>
                <a:cs typeface="Calibri Light" panose="020F0302020204030204" pitchFamily="34" charset="0"/>
              </a:rPr>
              <a:t>Thousand Oaks, California, Corwin/ A SAGE Company.</a:t>
            </a:r>
          </a:p>
          <a:p>
            <a:pPr fontAlgn="base"/>
            <a:endParaRPr lang="en-US" sz="1600">
              <a:latin typeface="Calibri Light" panose="020F0302020204030204" pitchFamily="34" charset="0"/>
              <a:cs typeface="Calibri Light" panose="020F0302020204030204" pitchFamily="34" charset="0"/>
            </a:endParaRPr>
          </a:p>
          <a:p>
            <a:pPr fontAlgn="base"/>
            <a:r>
              <a:rPr lang="en-US" sz="1600">
                <a:latin typeface="Calibri Light" panose="020F0302020204030204" pitchFamily="34" charset="0"/>
                <a:cs typeface="Calibri Light" panose="020F0302020204030204" pitchFamily="34" charset="0"/>
              </a:rPr>
              <a:t>Gough, P. B. &amp; Tunmer, W.E. (1986). Decoding, reading, and reading disability. Remedial and Special Education, 7(1).</a:t>
            </a:r>
          </a:p>
          <a:p>
            <a:pPr fontAlgn="base"/>
            <a:endParaRPr lang="en-US" sz="1600">
              <a:latin typeface="Calibri Light" panose="020F0302020204030204" pitchFamily="34" charset="0"/>
              <a:cs typeface="Calibri Light" panose="020F0302020204030204" pitchFamily="34" charset="0"/>
            </a:endParaRPr>
          </a:p>
          <a:p>
            <a:pPr fontAlgn="base"/>
            <a:r>
              <a:rPr lang="en-US" sz="1600">
                <a:latin typeface="Calibri Light" panose="020F0302020204030204" pitchFamily="34" charset="0"/>
                <a:cs typeface="Calibri Light" panose="020F0302020204030204" pitchFamily="34" charset="0"/>
              </a:rPr>
              <a:t>Hattie, J. (2012). Visible Learning for Teachers: Maximizing Impact on Learning. London: Routledge.</a:t>
            </a:r>
          </a:p>
          <a:p>
            <a:pPr fontAlgn="base"/>
            <a:endParaRPr lang="en-US" sz="1600">
              <a:latin typeface="Calibri Light" panose="020F0302020204030204" pitchFamily="34" charset="0"/>
              <a:cs typeface="Calibri Light" panose="020F0302020204030204" pitchFamily="34" charset="0"/>
            </a:endParaRPr>
          </a:p>
          <a:p>
            <a:pPr fontAlgn="base"/>
            <a:r>
              <a:rPr lang="en-US" sz="1600">
                <a:effectLst/>
                <a:latin typeface="Calibri Light" panose="020F0302020204030204" pitchFamily="34" charset="0"/>
                <a:cs typeface="Calibri Light" panose="020F0302020204030204" pitchFamily="34" charset="0"/>
              </a:rPr>
              <a:t>Hudson, J. (2018, April 27). </a:t>
            </a:r>
            <a:r>
              <a:rPr lang="en-US" sz="1600" i="1">
                <a:effectLst/>
                <a:latin typeface="Calibri Light" panose="020F0302020204030204" pitchFamily="34" charset="0"/>
                <a:cs typeface="Calibri Light" panose="020F0302020204030204" pitchFamily="34" charset="0"/>
              </a:rPr>
              <a:t>6 easy ways to improve turn &amp; talk for student language development</a:t>
            </a:r>
            <a:r>
              <a:rPr lang="en-US" sz="1600">
                <a:effectLst/>
                <a:latin typeface="Calibri Light" panose="020F0302020204030204" pitchFamily="34" charset="0"/>
                <a:cs typeface="Calibri Light" panose="020F0302020204030204" pitchFamily="34" charset="0"/>
              </a:rPr>
              <a:t>. Children’s Literacy Initiative. https://cli.org/2017/01/04/6-easy-ways-improve-turn-talk-student-language-development/ </a:t>
            </a:r>
            <a:endParaRPr lang="en-US" sz="1600" b="0" i="0">
              <a:effectLst/>
              <a:latin typeface="Calibri Light" panose="020F0302020204030204" pitchFamily="34" charset="0"/>
              <a:cs typeface="Calibri Light" panose="020F0302020204030204" pitchFamily="34" charset="0"/>
            </a:endParaRPr>
          </a:p>
          <a:p>
            <a:pPr fontAlgn="base"/>
            <a:endParaRPr lang="en-US" sz="1600">
              <a:latin typeface="Calibri Light" panose="020F0302020204030204" pitchFamily="34" charset="0"/>
              <a:cs typeface="Calibri Light" panose="020F0302020204030204" pitchFamily="34" charset="0"/>
            </a:endParaRPr>
          </a:p>
          <a:p>
            <a:pPr algn="l" rtl="0" fontAlgn="base"/>
            <a:endParaRPr lang="en-US" sz="1600" i="1">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5048746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5" name="Title 4">
            <a:extLst>
              <a:ext uri="{FF2B5EF4-FFF2-40B4-BE49-F238E27FC236}">
                <a16:creationId xmlns:a16="http://schemas.microsoft.com/office/drawing/2014/main" id="{9C1AF712-E588-4D03-9466-931A5AD98412}"/>
              </a:ext>
            </a:extLst>
          </p:cNvPr>
          <p:cNvSpPr>
            <a:spLocks noGrp="1"/>
          </p:cNvSpPr>
          <p:nvPr>
            <p:ph type="title" idx="4294967295"/>
          </p:nvPr>
        </p:nvSpPr>
        <p:spPr>
          <a:xfrm>
            <a:off x="0" y="193675"/>
            <a:ext cx="6475413" cy="527050"/>
          </a:xfrm>
          <a:prstGeom prst="rect">
            <a:avLst/>
          </a:prstGeom>
        </p:spPr>
        <p:txBody>
          <a:bodyPr>
            <a:noAutofit/>
          </a:bodyPr>
          <a:lstStyle/>
          <a:p>
            <a:r>
              <a:rPr lang="en-US" sz="3600">
                <a:solidFill>
                  <a:srgbClr val="754866"/>
                </a:solidFill>
                <a:latin typeface="Museo Slab 500" panose="02000000000000000000" pitchFamily="50" charset="0"/>
              </a:rPr>
              <a:t>References</a:t>
            </a:r>
          </a:p>
        </p:txBody>
      </p:sp>
      <p:cxnSp>
        <p:nvCxnSpPr>
          <p:cNvPr id="3" name="Straight Connector 2">
            <a:extLst>
              <a:ext uri="{FF2B5EF4-FFF2-40B4-BE49-F238E27FC236}">
                <a16:creationId xmlns:a16="http://schemas.microsoft.com/office/drawing/2014/main" id="{1B2EC18C-5B66-4FF0-B20D-D8F17E665D46}"/>
              </a:ext>
              <a:ext uri="{C183D7F6-B498-43B3-948B-1728B52AA6E4}">
                <adec:decorative xmlns:adec="http://schemas.microsoft.com/office/drawing/2017/decorative" val="1"/>
              </a:ext>
            </a:extLst>
          </p:cNvPr>
          <p:cNvCxnSpPr/>
          <p:nvPr/>
        </p:nvCxnSpPr>
        <p:spPr>
          <a:xfrm>
            <a:off x="1838794" y="820818"/>
            <a:ext cx="8829207" cy="0"/>
          </a:xfrm>
          <a:prstGeom prst="line">
            <a:avLst/>
          </a:prstGeom>
          <a:ln w="12700">
            <a:solidFill>
              <a:srgbClr val="077682"/>
            </a:solidFill>
            <a:prstDash val="soli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93AB683-9E2C-4400-B04E-CC8B6478D10C}"/>
              </a:ext>
            </a:extLst>
          </p:cNvPr>
          <p:cNvSpPr txBox="1"/>
          <p:nvPr/>
        </p:nvSpPr>
        <p:spPr>
          <a:xfrm>
            <a:off x="407311" y="1044290"/>
            <a:ext cx="11377378" cy="5509200"/>
          </a:xfrm>
          <a:prstGeom prst="rect">
            <a:avLst/>
          </a:prstGeom>
          <a:noFill/>
        </p:spPr>
        <p:txBody>
          <a:bodyPr wrap="square" rtlCol="0">
            <a:spAutoFit/>
          </a:bodyPr>
          <a:lstStyle/>
          <a:p>
            <a:pPr fontAlgn="base"/>
            <a:r>
              <a:rPr lang="en-US" sz="1600" b="0" i="0">
                <a:effectLst/>
                <a:latin typeface="Calibri Light" panose="020F0302020204030204" pitchFamily="34" charset="0"/>
                <a:cs typeface="Calibri Light" panose="020F0302020204030204" pitchFamily="34" charset="0"/>
              </a:rPr>
              <a:t>Kilpatrick, D. A. (2015). </a:t>
            </a:r>
            <a:r>
              <a:rPr lang="en-US" sz="1600" b="0" i="1">
                <a:effectLst/>
                <a:latin typeface="Calibri Light" panose="020F0302020204030204" pitchFamily="34" charset="0"/>
                <a:cs typeface="Calibri Light" panose="020F0302020204030204" pitchFamily="34" charset="0"/>
              </a:rPr>
              <a:t>Essentials of assessing, preventing and overcoming reading difficulties</a:t>
            </a:r>
            <a:r>
              <a:rPr lang="en-US" sz="1600" b="0" i="0">
                <a:effectLst/>
                <a:latin typeface="Calibri Light" panose="020F0302020204030204" pitchFamily="34" charset="0"/>
                <a:cs typeface="Calibri Light" panose="020F0302020204030204" pitchFamily="34" charset="0"/>
              </a:rPr>
              <a:t>. Hoboken, NJ: Wiley.</a:t>
            </a:r>
            <a:endParaRPr lang="en-US" sz="1600">
              <a:latin typeface="Calibri Light" panose="020F0302020204030204" pitchFamily="34" charset="0"/>
              <a:cs typeface="Calibri Light" panose="020F0302020204030204" pitchFamily="34" charset="0"/>
            </a:endParaRPr>
          </a:p>
          <a:p>
            <a:pPr algn="l" rtl="0" fontAlgn="base"/>
            <a:endParaRPr lang="en-US" sz="1600">
              <a:latin typeface="Calibri Light" panose="020F0302020204030204" pitchFamily="34" charset="0"/>
              <a:cs typeface="Calibri Light" panose="020F0302020204030204" pitchFamily="34" charset="0"/>
            </a:endParaRPr>
          </a:p>
          <a:p>
            <a:pPr algn="l" rtl="0" fontAlgn="base"/>
            <a:r>
              <a:rPr lang="en-US" sz="1600">
                <a:latin typeface="Calibri Light" panose="020F0302020204030204" pitchFamily="34" charset="0"/>
                <a:cs typeface="Calibri Light" panose="020F0302020204030204" pitchFamily="34" charset="0"/>
              </a:rPr>
              <a:t>Moats, L.C. (2020). Speech to Print Workbook: Language Exercises for Teachers (3rd ed.). Baltimore, MD:  Brookes Publishing Co.</a:t>
            </a:r>
          </a:p>
          <a:p>
            <a:pPr fontAlgn="base"/>
            <a:endParaRPr lang="en-US" sz="1600">
              <a:latin typeface="Calibri Light" panose="020F0302020204030204" pitchFamily="34" charset="0"/>
              <a:cs typeface="Calibri Light" panose="020F0302020204030204" pitchFamily="34" charset="0"/>
            </a:endParaRPr>
          </a:p>
          <a:p>
            <a:pPr fontAlgn="base"/>
            <a:r>
              <a:rPr lang="en-US" sz="1600">
                <a:latin typeface="Calibri Light" panose="020F0302020204030204" pitchFamily="34" charset="0"/>
                <a:cs typeface="Calibri Light" panose="020F0302020204030204" pitchFamily="34" charset="0"/>
              </a:rPr>
              <a:t>National Reading Panel. (2000). Teaching children to read-An evidence-based assessment of the scientific research literature on reading and its implications for reading instruction (NIH Publication No. 00-4769) Washington, DC: National Institutes of Child Health and Human Development. </a:t>
            </a:r>
          </a:p>
          <a:p>
            <a:pPr fontAlgn="base"/>
            <a:endParaRPr lang="en-US" sz="1600">
              <a:latin typeface="Calibri Light" panose="020F0302020204030204" pitchFamily="34" charset="0"/>
              <a:cs typeface="Calibri Light" panose="020F0302020204030204" pitchFamily="34" charset="0"/>
            </a:endParaRPr>
          </a:p>
          <a:p>
            <a:pPr fontAlgn="base"/>
            <a:r>
              <a:rPr lang="en-US" sz="1600" b="0" i="0">
                <a:solidFill>
                  <a:srgbClr val="212121"/>
                </a:solidFill>
                <a:effectLst/>
                <a:latin typeface="Calibri Light" panose="020F0302020204030204" pitchFamily="34" charset="0"/>
                <a:cs typeface="Calibri Light" panose="020F0302020204030204" pitchFamily="34" charset="0"/>
              </a:rPr>
              <a:t>Roth FP, Speece DL, Cooper DH, De La Paz S (1996) Unresolved Mysteries: How do Metalinguistic and Narrative Skills Connect with Early Reading? </a:t>
            </a:r>
            <a:r>
              <a:rPr lang="en-US" sz="1600" b="0" i="1">
                <a:solidFill>
                  <a:srgbClr val="212121"/>
                </a:solidFill>
                <a:effectLst/>
                <a:latin typeface="Calibri Light" panose="020F0302020204030204" pitchFamily="34" charset="0"/>
                <a:cs typeface="Calibri Light" panose="020F0302020204030204" pitchFamily="34" charset="0"/>
              </a:rPr>
              <a:t>The Journal of Special Education</a:t>
            </a:r>
            <a:r>
              <a:rPr lang="en-US" sz="1600" b="0" i="0">
                <a:solidFill>
                  <a:srgbClr val="212121"/>
                </a:solidFill>
                <a:effectLst/>
                <a:latin typeface="Calibri Light" panose="020F0302020204030204" pitchFamily="34" charset="0"/>
                <a:cs typeface="Calibri Light" panose="020F0302020204030204" pitchFamily="34" charset="0"/>
              </a:rPr>
              <a:t> 30: 257–277. [</a:t>
            </a:r>
            <a:r>
              <a:rPr lang="en-US" sz="1600" b="0" i="0" u="sng">
                <a:solidFill>
                  <a:srgbClr val="376FAA"/>
                </a:solidFill>
                <a:effectLst/>
                <a:latin typeface="Calibri Light" panose="020F0302020204030204" pitchFamily="34" charset="0"/>
                <a:cs typeface="Calibri Light" panose="020F0302020204030204" pitchFamily="34" charset="0"/>
                <a:hlinkClick r:id="rId3"/>
              </a:rPr>
              <a:t>Google Scholar</a:t>
            </a:r>
            <a:r>
              <a:rPr lang="en-US" sz="1600" b="0" i="0">
                <a:solidFill>
                  <a:srgbClr val="212121"/>
                </a:solidFill>
                <a:effectLst/>
                <a:latin typeface="Calibri Light" panose="020F0302020204030204" pitchFamily="34" charset="0"/>
                <a:cs typeface="Calibri Light" panose="020F0302020204030204" pitchFamily="34" charset="0"/>
              </a:rPr>
              <a:t>]</a:t>
            </a:r>
          </a:p>
          <a:p>
            <a:pPr algn="l" rtl="0" fontAlgn="base"/>
            <a:endParaRPr lang="en-US" sz="1600">
              <a:latin typeface="Calibri Light" panose="020F0302020204030204" pitchFamily="34" charset="0"/>
              <a:cs typeface="Calibri Light" panose="020F0302020204030204" pitchFamily="34" charset="0"/>
            </a:endParaRPr>
          </a:p>
          <a:p>
            <a:pPr fontAlgn="base"/>
            <a:r>
              <a:rPr lang="en-US" sz="1600" b="0" i="0" u="none" strike="noStrike">
                <a:solidFill>
                  <a:srgbClr val="333333"/>
                </a:solidFill>
                <a:effectLst/>
                <a:latin typeface="Calibri Light" panose="020F0302020204030204" pitchFamily="34" charset="0"/>
              </a:rPr>
              <a:t>Scarborough, H. S. (2001). Connecting early language and literacy to later reading disabilities: Evidence, theory, and practice. In S.B. Neuman and D.K. Dickinson (Eds.), </a:t>
            </a:r>
            <a:r>
              <a:rPr lang="en-US" sz="1600" b="0" i="1" u="none" strike="noStrike">
                <a:solidFill>
                  <a:srgbClr val="333333"/>
                </a:solidFill>
                <a:effectLst/>
                <a:latin typeface="Calibri Light" panose="020F0302020204030204" pitchFamily="34" charset="0"/>
              </a:rPr>
              <a:t>Handbook of early literacy research</a:t>
            </a:r>
            <a:r>
              <a:rPr lang="en-US" sz="1600" b="0" i="0" u="none" strike="noStrike">
                <a:solidFill>
                  <a:srgbClr val="333333"/>
                </a:solidFill>
                <a:effectLst/>
                <a:latin typeface="Calibri Light" panose="020F0302020204030204" pitchFamily="34" charset="0"/>
              </a:rPr>
              <a:t> (p. 98) New York, NY: Guilford Press. </a:t>
            </a:r>
            <a:r>
              <a:rPr lang="en-US" sz="1600" b="0" i="0">
                <a:solidFill>
                  <a:srgbClr val="000000"/>
                </a:solidFill>
                <a:effectLst/>
                <a:latin typeface="Calibri Light" panose="020F0302020204030204" pitchFamily="34" charset="0"/>
              </a:rPr>
              <a:t>​</a:t>
            </a:r>
            <a:endParaRPr lang="en-US" sz="1600">
              <a:latin typeface="Calibri Light" panose="020F0302020204030204" pitchFamily="34" charset="0"/>
              <a:cs typeface="Calibri Light" panose="020F0302020204030204" pitchFamily="34" charset="0"/>
            </a:endParaRPr>
          </a:p>
          <a:p>
            <a:pPr algn="l" rtl="0" fontAlgn="base"/>
            <a:endParaRPr lang="en-US" sz="1600">
              <a:latin typeface="Calibri Light" panose="020F0302020204030204" pitchFamily="34" charset="0"/>
              <a:cs typeface="Calibri Light" panose="020F0302020204030204" pitchFamily="34" charset="0"/>
            </a:endParaRPr>
          </a:p>
          <a:p>
            <a:pPr fontAlgn="base"/>
            <a:r>
              <a:rPr lang="en-US" sz="1600" b="0" i="0" u="none" strike="noStrike">
                <a:solidFill>
                  <a:srgbClr val="000000"/>
                </a:solidFill>
                <a:effectLst/>
                <a:latin typeface="Calibri Light" panose="020F0302020204030204" pitchFamily="34" charset="0"/>
                <a:cs typeface="Calibri Light" panose="020F0302020204030204" pitchFamily="34" charset="0"/>
              </a:rPr>
              <a:t>Sedita, Joan. (2019). </a:t>
            </a:r>
            <a:r>
              <a:rPr lang="en-US" sz="1600" b="0" i="1" u="none" strike="noStrike">
                <a:solidFill>
                  <a:srgbClr val="000000"/>
                </a:solidFill>
                <a:effectLst/>
                <a:latin typeface="Calibri Light" panose="020F0302020204030204" pitchFamily="34" charset="0"/>
                <a:cs typeface="Calibri Light" panose="020F0302020204030204" pitchFamily="34" charset="0"/>
              </a:rPr>
              <a:t>Keys to beginning reading teacher training manual</a:t>
            </a:r>
            <a:r>
              <a:rPr lang="en-US" sz="1600" b="0" i="0" u="none" strike="noStrike">
                <a:solidFill>
                  <a:srgbClr val="000000"/>
                </a:solidFill>
                <a:effectLst/>
                <a:latin typeface="Calibri Light" panose="020F0302020204030204" pitchFamily="34" charset="0"/>
                <a:cs typeface="Calibri Light" panose="020F0302020204030204" pitchFamily="34" charset="0"/>
              </a:rPr>
              <a:t>. Rowley, MA: Keys to Literacy.</a:t>
            </a:r>
          </a:p>
          <a:p>
            <a:pPr algn="l" rtl="0" fontAlgn="base"/>
            <a:endParaRPr lang="en-US" sz="1600">
              <a:latin typeface="Calibri Light" panose="020F0302020204030204" pitchFamily="34" charset="0"/>
              <a:cs typeface="Calibri Light" panose="020F0302020204030204" pitchFamily="34" charset="0"/>
            </a:endParaRPr>
          </a:p>
          <a:p>
            <a:pPr algn="l" rtl="0" fontAlgn="base"/>
            <a:r>
              <a:rPr lang="en-US" sz="1600">
                <a:latin typeface="Calibri Light" panose="020F0302020204030204" pitchFamily="34" charset="0"/>
                <a:cs typeface="Calibri Light" panose="020F0302020204030204" pitchFamily="34" charset="0"/>
              </a:rPr>
              <a:t>Stewart, A. A., &amp; Swanson, E. (2019). </a:t>
            </a:r>
            <a:r>
              <a:rPr lang="en-US" sz="1600" i="1">
                <a:latin typeface="Calibri Light" panose="020F0302020204030204" pitchFamily="34" charset="0"/>
                <a:cs typeface="Calibri Light" panose="020F0302020204030204" pitchFamily="34" charset="0"/>
              </a:rPr>
              <a:t>Turn and talk: An evidence-based practice. Teacher’s guide. </a:t>
            </a:r>
            <a:r>
              <a:rPr lang="en-US" sz="1600">
                <a:latin typeface="Calibri Light" panose="020F0302020204030204" pitchFamily="34" charset="0"/>
                <a:cs typeface="Calibri Light" panose="020F0302020204030204" pitchFamily="34" charset="0"/>
              </a:rPr>
              <a:t>Austin, TX: The Meadows Center for Preventing Educational Risk.</a:t>
            </a:r>
          </a:p>
          <a:p>
            <a:pPr algn="l" rtl="0" fontAlgn="base"/>
            <a:endParaRPr lang="en-US" sz="1600" i="1">
              <a:latin typeface="Calibri Light" panose="020F0302020204030204" pitchFamily="34" charset="0"/>
              <a:cs typeface="Calibri Light" panose="020F0302020204030204" pitchFamily="34" charset="0"/>
            </a:endParaRPr>
          </a:p>
          <a:p>
            <a:pPr algn="l" rtl="0" fontAlgn="base"/>
            <a:r>
              <a:rPr lang="en-US" sz="1600">
                <a:latin typeface="Calibri Light" panose="020F0302020204030204" pitchFamily="34" charset="0"/>
                <a:cs typeface="Calibri Light" panose="020F0302020204030204" pitchFamily="34" charset="0"/>
              </a:rPr>
              <a:t>WIDA. (2020). WIDA English language development standards framework, 2020 edition: Kindergarten–grade 12. Board of Regents of the University of Wisconsin System.</a:t>
            </a:r>
          </a:p>
          <a:p>
            <a:pPr algn="l" rtl="0" fontAlgn="base"/>
            <a:endParaRPr lang="en-US" sz="1600" i="1">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0313798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hree darts on bullseye">
            <a:extLst>
              <a:ext uri="{FF2B5EF4-FFF2-40B4-BE49-F238E27FC236}">
                <a16:creationId xmlns:a16="http://schemas.microsoft.com/office/drawing/2014/main" id="{5C6C1EF7-E027-7C12-D5E7-3DA71012C2BB}"/>
              </a:ext>
            </a:extLst>
          </p:cNvPr>
          <p:cNvPicPr>
            <a:picLocks noChangeAspect="1"/>
          </p:cNvPicPr>
          <p:nvPr/>
        </p:nvPicPr>
        <p:blipFill rotWithShape="1">
          <a:blip r:embed="rId3">
            <a:extLst>
              <a:ext uri="{28A0092B-C50C-407E-A947-70E740481C1C}">
                <a14:useLocalDpi xmlns:a14="http://schemas.microsoft.com/office/drawing/2010/main" val="0"/>
              </a:ext>
            </a:extLst>
          </a:blip>
          <a:srcRect l="6236"/>
          <a:stretch/>
        </p:blipFill>
        <p:spPr>
          <a:xfrm>
            <a:off x="4469362" y="1380884"/>
            <a:ext cx="7722635" cy="5477116"/>
          </a:xfrm>
          <a:prstGeom prst="rect">
            <a:avLst/>
          </a:prstGeom>
        </p:spPr>
      </p:pic>
      <p:sp>
        <p:nvSpPr>
          <p:cNvPr id="2" name="Title 1">
            <a:extLst>
              <a:ext uri="{FF2B5EF4-FFF2-40B4-BE49-F238E27FC236}">
                <a16:creationId xmlns:a16="http://schemas.microsoft.com/office/drawing/2014/main" id="{7766FB35-03D7-C755-4ABE-A5551FB95574}"/>
              </a:ext>
            </a:extLst>
          </p:cNvPr>
          <p:cNvSpPr>
            <a:spLocks noGrp="1"/>
          </p:cNvSpPr>
          <p:nvPr>
            <p:ph type="title"/>
          </p:nvPr>
        </p:nvSpPr>
        <p:spPr>
          <a:xfrm>
            <a:off x="364063" y="682812"/>
            <a:ext cx="8934400" cy="527100"/>
          </a:xfrm>
        </p:spPr>
        <p:txBody>
          <a:bodyPr vert="horz" lIns="91440" tIns="45720" rIns="91440" bIns="45720" rtlCol="0" anchor="ctr">
            <a:normAutofit fontScale="90000"/>
          </a:bodyPr>
          <a:lstStyle/>
          <a:p>
            <a:pPr>
              <a:spcBef>
                <a:spcPct val="0"/>
              </a:spcBef>
            </a:pPr>
            <a:r>
              <a:rPr lang="en-US" sz="4400">
                <a:solidFill>
                  <a:schemeClr val="bg1"/>
                </a:solidFill>
                <a:latin typeface="+mj-lt"/>
                <a:ea typeface="+mj-ea"/>
                <a:cs typeface="+mj-cs"/>
              </a:rPr>
              <a:t>Objectives</a:t>
            </a:r>
            <a:br>
              <a:rPr lang="en-US" sz="4000">
                <a:solidFill>
                  <a:schemeClr val="tx1"/>
                </a:solidFill>
                <a:latin typeface="+mj-lt"/>
                <a:ea typeface="+mj-ea"/>
                <a:cs typeface="+mj-cs"/>
              </a:rPr>
            </a:br>
            <a:endParaRPr lang="en-US" sz="4000">
              <a:solidFill>
                <a:schemeClr val="tx1"/>
              </a:solidFill>
              <a:latin typeface="+mj-lt"/>
              <a:ea typeface="+mj-ea"/>
              <a:cs typeface="+mj-cs"/>
            </a:endParaRPr>
          </a:p>
        </p:txBody>
      </p:sp>
      <p:graphicFrame>
        <p:nvGraphicFramePr>
          <p:cNvPr id="9" name="TextBox 3" descr="During this session, participants will &#10;&#10;Understand the foundational knowledge for high-impact oral language instruction&#10;&#10;Engage in academic discourse on evidence-based instructional considerations&#10;Incorporate a turn and talk routine through modeling and practice&#10;Determine personalized next steps for implementation&#10;">
            <a:extLst>
              <a:ext uri="{FF2B5EF4-FFF2-40B4-BE49-F238E27FC236}">
                <a16:creationId xmlns:a16="http://schemas.microsoft.com/office/drawing/2014/main" id="{8ADF37A7-D35F-FAF9-8D6B-E0321389FB05}"/>
              </a:ext>
            </a:extLst>
          </p:cNvPr>
          <p:cNvGraphicFramePr/>
          <p:nvPr>
            <p:extLst>
              <p:ext uri="{D42A27DB-BD31-4B8C-83A1-F6EECF244321}">
                <p14:modId xmlns:p14="http://schemas.microsoft.com/office/powerpoint/2010/main" val="2034566924"/>
              </p:ext>
            </p:extLst>
          </p:nvPr>
        </p:nvGraphicFramePr>
        <p:xfrm>
          <a:off x="364063" y="1722828"/>
          <a:ext cx="5840794" cy="473395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8064426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A3E1EB-7C10-3B52-356D-68E9DB5927A3}"/>
              </a:ext>
            </a:extLst>
          </p:cNvPr>
          <p:cNvSpPr txBox="1">
            <a:spLocks noGrp="1"/>
          </p:cNvSpPr>
          <p:nvPr>
            <p:ph type="title" idx="4294967295"/>
          </p:nvPr>
        </p:nvSpPr>
        <p:spPr>
          <a:xfrm>
            <a:off x="95250" y="325967"/>
            <a:ext cx="11544300"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chemeClr val="bg1"/>
                </a:solidFill>
                <a:effectLst/>
                <a:uLnTx/>
                <a:uFillTx/>
                <a:latin typeface="Museo Slab 500" panose="02000000000000000000" pitchFamily="50" charset="0"/>
                <a:ea typeface="+mn-ea"/>
                <a:cs typeface="+mn-cs"/>
              </a:rPr>
              <a:t>Key Terminology</a:t>
            </a:r>
          </a:p>
        </p:txBody>
      </p:sp>
      <p:sp>
        <p:nvSpPr>
          <p:cNvPr id="6" name="TextBox 5">
            <a:extLst>
              <a:ext uri="{FF2B5EF4-FFF2-40B4-BE49-F238E27FC236}">
                <a16:creationId xmlns:a16="http://schemas.microsoft.com/office/drawing/2014/main" id="{B664C6FC-8C34-608F-86F3-A5EC1587B8EB}"/>
              </a:ext>
            </a:extLst>
          </p:cNvPr>
          <p:cNvSpPr txBox="1"/>
          <p:nvPr/>
        </p:nvSpPr>
        <p:spPr>
          <a:xfrm>
            <a:off x="95250" y="1456433"/>
            <a:ext cx="12001499" cy="5062924"/>
          </a:xfrm>
          <a:prstGeom prst="rect">
            <a:avLst/>
          </a:prstGeom>
          <a:noFill/>
        </p:spPr>
        <p:txBody>
          <a:bodyPr wrap="square" lIns="91440" tIns="45720" rIns="91440" bIns="45720" anchor="t">
            <a:spAutoFit/>
          </a:bodyPr>
          <a:lstStyle/>
          <a:p>
            <a:pPr>
              <a:defRPr/>
            </a:pPr>
            <a:r>
              <a:rPr lang="en-US" sz="1900" b="1">
                <a:solidFill>
                  <a:srgbClr val="825474"/>
                </a:solidFill>
                <a:cs typeface="Calibri Light"/>
              </a:rPr>
              <a:t>Oral Language </a:t>
            </a:r>
            <a:endParaRPr lang="en-US" sz="1900" b="1">
              <a:solidFill>
                <a:srgbClr val="825474"/>
              </a:solidFill>
              <a:cs typeface="Calibri Light" panose="020F0302020204030204" pitchFamily="34" charset="0"/>
            </a:endParaRPr>
          </a:p>
          <a:p>
            <a:pPr marL="0" marR="0" lvl="0" indent="0" algn="l" defTabSz="914400" rtl="0" eaLnBrk="1" fontAlgn="auto" latinLnBrk="0" hangingPunct="1">
              <a:spcBef>
                <a:spcPts val="0"/>
              </a:spcBef>
              <a:spcAft>
                <a:spcPts val="0"/>
              </a:spcAft>
              <a:buClrTx/>
              <a:buSzTx/>
              <a:buFontTx/>
              <a:buNone/>
              <a:tabLst/>
              <a:defRPr/>
            </a:pPr>
            <a:r>
              <a:rPr lang="en-US" sz="1900">
                <a:solidFill>
                  <a:srgbClr val="825474"/>
                </a:solidFill>
                <a:effectLst/>
                <a:ea typeface="Calibri"/>
              </a:rPr>
              <a:t>The ability to produce and comprehend spoken language, including vocabulary and grammar (</a:t>
            </a:r>
            <a:r>
              <a:rPr lang="en-US" sz="1900" i="1">
                <a:solidFill>
                  <a:srgbClr val="825474"/>
                </a:solidFill>
                <a:effectLst/>
                <a:ea typeface="Calibri"/>
              </a:rPr>
              <a:t>CCR 301-92, 2.23).</a:t>
            </a:r>
            <a:endParaRPr lang="en-US" sz="1900" i="1">
              <a:solidFill>
                <a:srgbClr val="825474"/>
              </a:solidFill>
              <a:effectLst/>
              <a:ea typeface="Calibri"/>
              <a:cs typeface="Calibri"/>
            </a:endParaRPr>
          </a:p>
          <a:p>
            <a:pPr marL="0" marR="0" lvl="0" indent="0" algn="l" defTabSz="914400" rtl="0" eaLnBrk="1" fontAlgn="auto" latinLnBrk="0" hangingPunct="1">
              <a:spcBef>
                <a:spcPts val="0"/>
              </a:spcBef>
              <a:spcAft>
                <a:spcPts val="0"/>
              </a:spcAft>
              <a:buClrTx/>
              <a:buSzTx/>
              <a:buFontTx/>
              <a:buNone/>
              <a:tabLst/>
              <a:defRPr/>
            </a:pPr>
            <a:endParaRPr lang="en-US" sz="1900" i="1">
              <a:solidFill>
                <a:srgbClr val="825474"/>
              </a:solidFill>
              <a:ea typeface="Calibri" panose="020F0502020204030204" pitchFamily="34" charset="0"/>
            </a:endParaRPr>
          </a:p>
          <a:p>
            <a:pPr>
              <a:defRPr/>
            </a:pPr>
            <a:r>
              <a:rPr lang="en-US" sz="1900" b="1" i="0" u="none" strike="noStrike">
                <a:solidFill>
                  <a:srgbClr val="825474"/>
                </a:solidFill>
                <a:effectLst/>
              </a:rPr>
              <a:t>Interpretive or Receptive Communication</a:t>
            </a:r>
            <a:endParaRPr lang="en-US" sz="1900" b="1" i="0" u="none" strike="noStrike">
              <a:solidFill>
                <a:srgbClr val="825474"/>
              </a:solidFill>
              <a:effectLst/>
              <a:ea typeface="Calibri"/>
              <a:cs typeface="Calibri"/>
            </a:endParaRPr>
          </a:p>
          <a:p>
            <a:pPr>
              <a:defRPr/>
            </a:pPr>
            <a:r>
              <a:rPr lang="en-US" sz="1900" b="0" i="0" u="none" strike="noStrike">
                <a:solidFill>
                  <a:srgbClr val="825474"/>
                </a:solidFill>
                <a:effectLst/>
              </a:rPr>
              <a:t>This type of communication includes listening, reading, and viewing (WIDA, 2020).</a:t>
            </a:r>
            <a:r>
              <a:rPr lang="en-US" sz="1900">
                <a:solidFill>
                  <a:srgbClr val="825474"/>
                </a:solidFill>
              </a:rPr>
              <a:t>  </a:t>
            </a:r>
            <a:endParaRPr lang="en-US" sz="1900" b="0" i="1" u="none" strike="noStrike">
              <a:solidFill>
                <a:srgbClr val="825474"/>
              </a:solidFill>
              <a:effectLst/>
              <a:ea typeface="Calibri" panose="020F0502020204030204" pitchFamily="34" charset="0"/>
            </a:endParaRPr>
          </a:p>
          <a:p>
            <a:pPr marL="0" marR="0" lvl="0" indent="0" algn="l" defTabSz="914400" rtl="0" eaLnBrk="1" fontAlgn="auto" latinLnBrk="0" hangingPunct="1">
              <a:spcBef>
                <a:spcPts val="0"/>
              </a:spcBef>
              <a:spcAft>
                <a:spcPts val="0"/>
              </a:spcAft>
              <a:buClrTx/>
              <a:buSzTx/>
              <a:buFontTx/>
              <a:buNone/>
              <a:tabLst/>
              <a:defRPr/>
            </a:pPr>
            <a:endParaRPr lang="en-US" sz="1900" b="1" i="0" u="none" strike="noStrike">
              <a:solidFill>
                <a:srgbClr val="825474"/>
              </a:solidFill>
              <a:effectLst/>
            </a:endParaRPr>
          </a:p>
          <a:p>
            <a:pPr>
              <a:defRPr/>
            </a:pPr>
            <a:r>
              <a:rPr lang="en-US" sz="1900" b="1" i="0" u="none" strike="noStrike">
                <a:solidFill>
                  <a:srgbClr val="825474"/>
                </a:solidFill>
                <a:effectLst/>
              </a:rPr>
              <a:t>Expressive </a:t>
            </a:r>
            <a:r>
              <a:rPr lang="en-US" sz="1900" b="1">
                <a:solidFill>
                  <a:srgbClr val="825474"/>
                </a:solidFill>
              </a:rPr>
              <a:t>Communication </a:t>
            </a:r>
            <a:endParaRPr lang="en-US" sz="1900" b="1">
              <a:solidFill>
                <a:srgbClr val="825474"/>
              </a:solidFill>
              <a:ea typeface="Calibri"/>
              <a:cs typeface="Calibri"/>
            </a:endParaRPr>
          </a:p>
          <a:p>
            <a:pPr marL="0" marR="0" lvl="0" indent="0" algn="l" defTabSz="914400" rtl="0" eaLnBrk="1" fontAlgn="auto" latinLnBrk="0" hangingPunct="1">
              <a:spcBef>
                <a:spcPts val="0"/>
              </a:spcBef>
              <a:spcAft>
                <a:spcPts val="0"/>
              </a:spcAft>
              <a:buClrTx/>
              <a:buSzTx/>
              <a:buFontTx/>
              <a:buNone/>
              <a:tabLst/>
              <a:defRPr/>
            </a:pPr>
            <a:r>
              <a:rPr lang="en-US" sz="1900" b="0" i="0" u="none" strike="noStrike">
                <a:solidFill>
                  <a:srgbClr val="825474"/>
                </a:solidFill>
                <a:effectLst/>
              </a:rPr>
              <a:t>This type of communication includes speaking (or signing), writing, and representing (WIDA, 2020).</a:t>
            </a:r>
            <a:endParaRPr lang="en-US" sz="1900" i="1">
              <a:solidFill>
                <a:srgbClr val="825474"/>
              </a:solidFill>
              <a:effectLst/>
              <a:ea typeface="Calibri" panose="020F0502020204030204" pitchFamily="34" charset="0"/>
            </a:endParaRPr>
          </a:p>
          <a:p>
            <a:endParaRPr lang="en-US" sz="1900" b="1">
              <a:solidFill>
                <a:srgbClr val="825474"/>
              </a:solidFill>
              <a:cs typeface="Calibri Light" panose="020F0302020204030204" pitchFamily="34" charset="0"/>
            </a:endParaRPr>
          </a:p>
          <a:p>
            <a:pPr marL="0" marR="0" lvl="0" indent="0" algn="l" defTabSz="914400" rtl="0" eaLnBrk="1" fontAlgn="auto" latinLnBrk="0" hangingPunct="1">
              <a:spcBef>
                <a:spcPts val="0"/>
              </a:spcBef>
              <a:spcAft>
                <a:spcPts val="0"/>
              </a:spcAft>
              <a:buClrTx/>
              <a:buSzTx/>
              <a:buFontTx/>
              <a:buNone/>
              <a:tabLst/>
              <a:defRPr/>
            </a:pPr>
            <a:r>
              <a:rPr lang="en-US" sz="1900" b="1">
                <a:solidFill>
                  <a:srgbClr val="825474"/>
                </a:solidFill>
                <a:cs typeface="Calibri Light"/>
              </a:rPr>
              <a:t>Recasting</a:t>
            </a:r>
            <a:endParaRPr lang="en-US" sz="1900" b="1">
              <a:solidFill>
                <a:srgbClr val="825474"/>
              </a:solidFill>
              <a:ea typeface="Calibri"/>
              <a:cs typeface="Calibri Light"/>
            </a:endParaRPr>
          </a:p>
          <a:p>
            <a:pPr>
              <a:defRPr/>
            </a:pPr>
            <a:r>
              <a:rPr lang="en-US" sz="1900">
                <a:solidFill>
                  <a:srgbClr val="825474"/>
                </a:solidFill>
                <a:effectLst/>
                <a:ea typeface="Calibri"/>
              </a:rPr>
              <a:t>Recasting is a strategy that is used to provide corrective feedback.</a:t>
            </a:r>
            <a:r>
              <a:rPr lang="en-US" sz="1900">
                <a:solidFill>
                  <a:srgbClr val="825474"/>
                </a:solidFill>
                <a:ea typeface="Calibri"/>
              </a:rPr>
              <a:t> </a:t>
            </a:r>
            <a:r>
              <a:rPr lang="en-US" sz="1900">
                <a:solidFill>
                  <a:srgbClr val="825474"/>
                </a:solidFill>
                <a:effectLst/>
                <a:ea typeface="Calibri"/>
              </a:rPr>
              <a:t> It supports language development by clearly modeling language for a child or student by </a:t>
            </a:r>
            <a:r>
              <a:rPr lang="en-US" sz="1900">
                <a:solidFill>
                  <a:srgbClr val="825474"/>
                </a:solidFill>
                <a:ea typeface="Calibri"/>
              </a:rPr>
              <a:t>expanding upon what the child or student has said (</a:t>
            </a:r>
            <a:r>
              <a:rPr lang="en-US" sz="1900">
                <a:solidFill>
                  <a:srgbClr val="825474"/>
                </a:solidFill>
                <a:effectLst/>
                <a:ea typeface="Calibri"/>
              </a:rPr>
              <a:t>e.g., Student says: crayon / Recast: </a:t>
            </a:r>
            <a:r>
              <a:rPr lang="en-US" sz="1900">
                <a:solidFill>
                  <a:srgbClr val="825474"/>
                </a:solidFill>
                <a:ea typeface="Calibri"/>
              </a:rPr>
              <a:t>You</a:t>
            </a:r>
            <a:r>
              <a:rPr lang="en-US" sz="1900">
                <a:solidFill>
                  <a:srgbClr val="825474"/>
                </a:solidFill>
                <a:effectLst/>
                <a:ea typeface="Calibri"/>
              </a:rPr>
              <a:t> want the red crayon.)</a:t>
            </a:r>
            <a:endParaRPr lang="en-US" sz="1900" b="1">
              <a:solidFill>
                <a:srgbClr val="825474"/>
              </a:solidFill>
              <a:ea typeface="Calibri"/>
              <a:cs typeface="Calibri Light" panose="020F0302020204030204" pitchFamily="34" charset="0"/>
            </a:endParaRPr>
          </a:p>
          <a:p>
            <a:endParaRPr lang="en-US" sz="1900" b="1">
              <a:solidFill>
                <a:srgbClr val="825474"/>
              </a:solidFill>
              <a:latin typeface="Calibri Light" panose="020F0302020204030204" pitchFamily="34" charset="0"/>
              <a:cs typeface="Calibri Light" panose="020F0302020204030204" pitchFamily="34" charset="0"/>
            </a:endParaRPr>
          </a:p>
          <a:p>
            <a:endParaRPr lang="en-US" sz="1900" b="1">
              <a:solidFill>
                <a:srgbClr val="825474"/>
              </a:solidFill>
              <a:latin typeface="Calibri Light" panose="020F0302020204030204" pitchFamily="34" charset="0"/>
              <a:cs typeface="Calibri Light" panose="020F0302020204030204" pitchFamily="34" charset="0"/>
            </a:endParaRPr>
          </a:p>
          <a:p>
            <a:pPr marL="0" marR="0" lvl="0" indent="0" algn="l" defTabSz="914400" rtl="0" eaLnBrk="1" fontAlgn="auto" latinLnBrk="0" hangingPunct="1">
              <a:spcBef>
                <a:spcPts val="0"/>
              </a:spcBef>
              <a:spcAft>
                <a:spcPts val="0"/>
              </a:spcAft>
              <a:buClrTx/>
              <a:buSzTx/>
              <a:buFontTx/>
              <a:buNone/>
              <a:tabLst/>
              <a:defRPr/>
            </a:pPr>
            <a:endParaRPr lang="en-US" sz="2000">
              <a:solidFill>
                <a:srgbClr val="825474"/>
              </a:solidFill>
              <a:latin typeface="Calibri Light" panose="020F0302020204030204" pitchFamily="34" charset="0"/>
              <a:cs typeface="Calibri Light" panose="020F0302020204030204" pitchFamily="34" charset="0"/>
            </a:endParaRPr>
          </a:p>
          <a:p>
            <a:pPr marL="0" marR="0" lvl="0" indent="0" algn="l" defTabSz="914400" rtl="0" eaLnBrk="1" fontAlgn="auto" latinLnBrk="0" hangingPunct="1">
              <a:spcBef>
                <a:spcPts val="0"/>
              </a:spcBef>
              <a:spcAft>
                <a:spcPts val="0"/>
              </a:spcAft>
              <a:buClrTx/>
              <a:buSzTx/>
              <a:buFontTx/>
              <a:buNone/>
              <a:tabLst/>
              <a:defRPr/>
            </a:pPr>
            <a:endParaRPr lang="en-US" sz="1800">
              <a:solidFill>
                <a:srgbClr val="825474"/>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2838443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10" name="Title 2">
            <a:extLst>
              <a:ext uri="{FF2B5EF4-FFF2-40B4-BE49-F238E27FC236}">
                <a16:creationId xmlns:a16="http://schemas.microsoft.com/office/drawing/2014/main" id="{8E4A0B1D-A126-4344-BA12-347160E3C89E}"/>
              </a:ext>
            </a:extLst>
          </p:cNvPr>
          <p:cNvSpPr txBox="1">
            <a:spLocks noGrp="1"/>
          </p:cNvSpPr>
          <p:nvPr>
            <p:ph type="title" idx="4294967295"/>
          </p:nvPr>
        </p:nvSpPr>
        <p:spPr>
          <a:xfrm>
            <a:off x="211699" y="203582"/>
            <a:ext cx="11399276" cy="5271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90000"/>
              </a:lnSpc>
              <a:spcBef>
                <a:spcPts val="0"/>
              </a:spcBef>
              <a:spcAft>
                <a:spcPts val="0"/>
              </a:spcAft>
              <a:buClr>
                <a:schemeClr val="lt1"/>
              </a:buClr>
              <a:buSzPts val="2600"/>
              <a:buFont typeface="Arial"/>
              <a:buNone/>
              <a:tabLst/>
              <a:defRPr/>
            </a:pPr>
            <a:r>
              <a:rPr kumimoji="0" lang="en-US" sz="4000" b="0" i="0" u="none" strike="noStrike" kern="1200" cap="none" spc="0" normalizeH="0" baseline="0" noProof="0">
                <a:ln>
                  <a:noFill/>
                </a:ln>
                <a:solidFill>
                  <a:schemeClr val="bg1"/>
                </a:solidFill>
                <a:effectLst/>
                <a:uLnTx/>
                <a:uFillTx/>
                <a:latin typeface="Museo Slab 500" panose="02000000000000000000" pitchFamily="50" charset="0"/>
                <a:ea typeface="Museo Slab 500" panose="02000000000000000000" pitchFamily="50" charset="0"/>
                <a:cs typeface="Arial"/>
                <a:sym typeface="Arial"/>
              </a:rPr>
              <a:t>Scientifically Based &amp; Evidence-Based</a:t>
            </a:r>
            <a:endParaRPr kumimoji="0" lang="en-US" sz="4000" b="0" i="0" u="none" strike="noStrike" kern="1200" cap="none" spc="0" normalizeH="0" baseline="0" noProof="0">
              <a:ln>
                <a:noFill/>
              </a:ln>
              <a:solidFill>
                <a:schemeClr val="lt1"/>
              </a:solidFill>
              <a:effectLst/>
              <a:uLnTx/>
              <a:uFillTx/>
              <a:latin typeface="Museo Slab 500" panose="02000000000000000000" pitchFamily="50" charset="0"/>
              <a:ea typeface="Museo Slab 500" panose="02000000000000000000" pitchFamily="50" charset="0"/>
              <a:cs typeface="Arial"/>
              <a:sym typeface="Arial"/>
            </a:endParaRPr>
          </a:p>
        </p:txBody>
      </p:sp>
      <p:sp>
        <p:nvSpPr>
          <p:cNvPr id="8" name="Google Shape;338;g610ef0e5f8_7_79">
            <a:extLst>
              <a:ext uri="{FF2B5EF4-FFF2-40B4-BE49-F238E27FC236}">
                <a16:creationId xmlns:a16="http://schemas.microsoft.com/office/drawing/2014/main" id="{449730DC-A68B-4BD3-AE0A-EBC3C3292C06}"/>
              </a:ext>
            </a:extLst>
          </p:cNvPr>
          <p:cNvSpPr txBox="1">
            <a:spLocks/>
          </p:cNvSpPr>
          <p:nvPr/>
        </p:nvSpPr>
        <p:spPr>
          <a:xfrm>
            <a:off x="211699" y="753841"/>
            <a:ext cx="5084201"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400">
                <a:solidFill>
                  <a:schemeClr val="bg1"/>
                </a:solidFill>
              </a:rPr>
              <a:t>Scarborough’s Reading Rope</a:t>
            </a:r>
          </a:p>
        </p:txBody>
      </p:sp>
      <p:pic>
        <p:nvPicPr>
          <p:cNvPr id="4" name="Picture 3" descr="Scarborough's Reading Rope Model (2001)">
            <a:extLst>
              <a:ext uri="{FF2B5EF4-FFF2-40B4-BE49-F238E27FC236}">
                <a16:creationId xmlns:a16="http://schemas.microsoft.com/office/drawing/2014/main" id="{D4654234-2A44-F4EF-34BA-5878B20C4393}"/>
              </a:ext>
            </a:extLst>
          </p:cNvPr>
          <p:cNvPicPr>
            <a:picLocks noChangeAspect="1"/>
          </p:cNvPicPr>
          <p:nvPr/>
        </p:nvPicPr>
        <p:blipFill rotWithShape="1">
          <a:blip r:embed="rId3"/>
          <a:srcRect t="4954" r="1599" b="1595"/>
          <a:stretch/>
        </p:blipFill>
        <p:spPr>
          <a:xfrm>
            <a:off x="1816645" y="1422233"/>
            <a:ext cx="9794330" cy="5232185"/>
          </a:xfrm>
          <a:prstGeom prst="rect">
            <a:avLst/>
          </a:prstGeom>
          <a:ln w="12700">
            <a:solidFill>
              <a:srgbClr val="825474"/>
            </a:solidFill>
          </a:ln>
          <a:effectLst>
            <a:outerShdw blurRad="50800" dist="38100" dir="2700000" algn="tl" rotWithShape="0">
              <a:prstClr val="black">
                <a:alpha val="40000"/>
              </a:prstClr>
            </a:outerShdw>
          </a:effectLst>
        </p:spPr>
      </p:pic>
      <p:sp>
        <p:nvSpPr>
          <p:cNvPr id="6" name="Cube 5">
            <a:extLst>
              <a:ext uri="{FF2B5EF4-FFF2-40B4-BE49-F238E27FC236}">
                <a16:creationId xmlns:a16="http://schemas.microsoft.com/office/drawing/2014/main" id="{3B62E945-0F51-D375-BF90-C442CADCDF3A}"/>
              </a:ext>
            </a:extLst>
          </p:cNvPr>
          <p:cNvSpPr/>
          <p:nvPr/>
        </p:nvSpPr>
        <p:spPr>
          <a:xfrm>
            <a:off x="168562" y="5181599"/>
            <a:ext cx="2038343" cy="1134534"/>
          </a:xfrm>
          <a:prstGeom prst="cube">
            <a:avLst/>
          </a:prstGeom>
          <a:solidFill>
            <a:srgbClr val="F8B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Word </a:t>
            </a:r>
          </a:p>
          <a:p>
            <a:pPr algn="ctr"/>
            <a:r>
              <a:rPr lang="en-US" b="1"/>
              <a:t>Recognition</a:t>
            </a:r>
          </a:p>
        </p:txBody>
      </p:sp>
      <p:sp>
        <p:nvSpPr>
          <p:cNvPr id="9" name="Cube 8">
            <a:extLst>
              <a:ext uri="{FF2B5EF4-FFF2-40B4-BE49-F238E27FC236}">
                <a16:creationId xmlns:a16="http://schemas.microsoft.com/office/drawing/2014/main" id="{FF99C7F9-FC81-9F70-7F32-C44EF5AFF66B}"/>
              </a:ext>
            </a:extLst>
          </p:cNvPr>
          <p:cNvSpPr/>
          <p:nvPr/>
        </p:nvSpPr>
        <p:spPr>
          <a:xfrm>
            <a:off x="168563" y="2294466"/>
            <a:ext cx="2038343" cy="1134534"/>
          </a:xfrm>
          <a:prstGeom prst="cub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Language Comprehension</a:t>
            </a:r>
          </a:p>
        </p:txBody>
      </p:sp>
      <p:sp>
        <p:nvSpPr>
          <p:cNvPr id="11" name="Cube 10">
            <a:extLst>
              <a:ext uri="{FF2B5EF4-FFF2-40B4-BE49-F238E27FC236}">
                <a16:creationId xmlns:a16="http://schemas.microsoft.com/office/drawing/2014/main" id="{6D7B89C1-012A-D72E-372C-2314C8A10263}"/>
              </a:ext>
            </a:extLst>
          </p:cNvPr>
          <p:cNvSpPr/>
          <p:nvPr/>
        </p:nvSpPr>
        <p:spPr>
          <a:xfrm>
            <a:off x="10092267" y="4698915"/>
            <a:ext cx="1931171" cy="965368"/>
          </a:xfrm>
          <a:prstGeom prst="cube">
            <a:avLst/>
          </a:prstGeom>
          <a:solidFill>
            <a:srgbClr val="07768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Reading Comprehension</a:t>
            </a:r>
          </a:p>
        </p:txBody>
      </p:sp>
      <p:sp>
        <p:nvSpPr>
          <p:cNvPr id="2" name="Oval 1">
            <a:extLst>
              <a:ext uri="{FF2B5EF4-FFF2-40B4-BE49-F238E27FC236}">
                <a16:creationId xmlns:a16="http://schemas.microsoft.com/office/drawing/2014/main" id="{7BD9AE65-BDA4-EC44-9705-829E4B14E113}"/>
              </a:ext>
              <a:ext uri="{C183D7F6-B498-43B3-948B-1728B52AA6E4}">
                <adec:decorative xmlns:adec="http://schemas.microsoft.com/office/drawing/2017/decorative" val="1"/>
              </a:ext>
            </a:extLst>
          </p:cNvPr>
          <p:cNvSpPr/>
          <p:nvPr/>
        </p:nvSpPr>
        <p:spPr>
          <a:xfrm>
            <a:off x="0" y="2587402"/>
            <a:ext cx="2206905" cy="84159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0121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Business team brainstorming">
            <a:extLst>
              <a:ext uri="{FF2B5EF4-FFF2-40B4-BE49-F238E27FC236}">
                <a16:creationId xmlns:a16="http://schemas.microsoft.com/office/drawing/2014/main" id="{515DB453-C557-50C6-59C3-18451F124C49}"/>
              </a:ext>
            </a:extLst>
          </p:cNvPr>
          <p:cNvPicPr>
            <a:picLocks noChangeAspect="1"/>
          </p:cNvPicPr>
          <p:nvPr/>
        </p:nvPicPr>
        <p:blipFill rotWithShape="1">
          <a:blip r:embed="rId3">
            <a:extLst>
              <a:ext uri="{28A0092B-C50C-407E-A947-70E740481C1C}">
                <a14:useLocalDpi xmlns:a14="http://schemas.microsoft.com/office/drawing/2010/main" val="0"/>
              </a:ext>
            </a:extLst>
          </a:blip>
          <a:srcRect l="5884" r="-1" b="-1"/>
          <a:stretch/>
        </p:blipFill>
        <p:spPr>
          <a:xfrm>
            <a:off x="-3047" y="10"/>
            <a:ext cx="9669642" cy="6857990"/>
          </a:xfrm>
          <a:prstGeom prst="rect">
            <a:avLst/>
          </a:prstGeom>
        </p:spPr>
      </p:pic>
      <p:sp>
        <p:nvSpPr>
          <p:cNvPr id="20" name="Rectangle 1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257C55-2ED9-6944-A0F5-27C5B6BFEED2}"/>
              </a:ext>
            </a:extLst>
          </p:cNvPr>
          <p:cNvSpPr>
            <a:spLocks noGrp="1"/>
          </p:cNvSpPr>
          <p:nvPr>
            <p:ph type="title"/>
          </p:nvPr>
        </p:nvSpPr>
        <p:spPr>
          <a:xfrm>
            <a:off x="8725466" y="464880"/>
            <a:ext cx="3822189" cy="1899912"/>
          </a:xfrm>
        </p:spPr>
        <p:txBody>
          <a:bodyPr vert="horz" lIns="91440" tIns="45720" rIns="91440" bIns="45720" rtlCol="0" anchor="ctr">
            <a:normAutofit/>
          </a:bodyPr>
          <a:lstStyle/>
          <a:p>
            <a:pPr>
              <a:spcBef>
                <a:spcPct val="0"/>
              </a:spcBef>
            </a:pPr>
            <a:r>
              <a:rPr lang="en-US" sz="4000">
                <a:solidFill>
                  <a:schemeClr val="tx1"/>
                </a:solidFill>
                <a:latin typeface="+mj-lt"/>
                <a:ea typeface="+mj-ea"/>
                <a:cs typeface="+mj-cs"/>
              </a:rPr>
              <a:t>Warm Up</a:t>
            </a:r>
          </a:p>
        </p:txBody>
      </p:sp>
      <p:sp>
        <p:nvSpPr>
          <p:cNvPr id="4" name="TextBox 3">
            <a:extLst>
              <a:ext uri="{FF2B5EF4-FFF2-40B4-BE49-F238E27FC236}">
                <a16:creationId xmlns:a16="http://schemas.microsoft.com/office/drawing/2014/main" id="{DEE0E146-CBEC-2D0E-5B24-79828918C595}"/>
              </a:ext>
            </a:extLst>
          </p:cNvPr>
          <p:cNvSpPr txBox="1"/>
          <p:nvPr/>
        </p:nvSpPr>
        <p:spPr>
          <a:xfrm>
            <a:off x="8166152" y="2265037"/>
            <a:ext cx="3822189" cy="3742762"/>
          </a:xfrm>
          <a:prstGeom prst="rect">
            <a:avLst/>
          </a:prstGeom>
        </p:spPr>
        <p:txBody>
          <a:bodyPr vert="horz" lIns="91440" tIns="45720" rIns="91440" bIns="45720" rtlCol="0">
            <a:normAutofit/>
          </a:bodyPr>
          <a:lstStyle/>
          <a:p>
            <a:pPr>
              <a:lnSpc>
                <a:spcPct val="90000"/>
              </a:lnSpc>
              <a:spcAft>
                <a:spcPts val="600"/>
              </a:spcAft>
            </a:pPr>
            <a:r>
              <a:rPr lang="en-US" sz="2800"/>
              <a:t>What structures do you currently use to facilitate oral language development? </a:t>
            </a:r>
          </a:p>
          <a:p>
            <a:pPr indent="-228600">
              <a:lnSpc>
                <a:spcPct val="90000"/>
              </a:lnSpc>
              <a:spcAft>
                <a:spcPts val="600"/>
              </a:spcAft>
              <a:buFont typeface="Arial" panose="020B0604020202020204" pitchFamily="34" charset="0"/>
              <a:buChar char="•"/>
            </a:pPr>
            <a:endParaRPr lang="en-US" sz="2000"/>
          </a:p>
        </p:txBody>
      </p:sp>
      <p:pic>
        <p:nvPicPr>
          <p:cNvPr id="7" name="Picture 6">
            <a:extLst>
              <a:ext uri="{FF2B5EF4-FFF2-40B4-BE49-F238E27FC236}">
                <a16:creationId xmlns:a16="http://schemas.microsoft.com/office/drawing/2014/main" id="{F9196FEA-233C-BC9F-682D-6C951831D4DC}"/>
              </a:ext>
              <a:ext uri="{C183D7F6-B498-43B3-948B-1728B52AA6E4}">
                <adec:decorative xmlns:adec="http://schemas.microsoft.com/office/drawing/2017/decorative" val="1"/>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63920" y="6007799"/>
            <a:ext cx="1024421" cy="640080"/>
          </a:xfrm>
          <a:prstGeom prst="rect">
            <a:avLst/>
          </a:prstGeom>
        </p:spPr>
      </p:pic>
    </p:spTree>
    <p:extLst>
      <p:ext uri="{BB962C8B-B14F-4D97-AF65-F5344CB8AC3E}">
        <p14:creationId xmlns:p14="http://schemas.microsoft.com/office/powerpoint/2010/main" val="1102393356"/>
      </p:ext>
    </p:extLst>
  </p:cSld>
  <p:clrMapOvr>
    <a:masterClrMapping/>
  </p:clrMapOvr>
  <mc:AlternateContent xmlns:mc="http://schemas.openxmlformats.org/markup-compatibility/2006" xmlns:p14="http://schemas.microsoft.com/office/powerpoint/2010/main">
    <mc:Choice Requires="p14">
      <p:transition spd="slow" p14:dur="2000" advTm="28199"/>
    </mc:Choice>
    <mc:Fallback xmlns="">
      <p:transition spd="slow" advTm="28199"/>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5F906E-B0B3-440F-988E-4CF1710FBFA6}"/>
              </a:ext>
            </a:extLst>
          </p:cNvPr>
          <p:cNvSpPr txBox="1">
            <a:spLocks noGrp="1"/>
          </p:cNvSpPr>
          <p:nvPr>
            <p:ph type="title" idx="4294967295"/>
          </p:nvPr>
        </p:nvSpPr>
        <p:spPr>
          <a:xfrm>
            <a:off x="0" y="2927293"/>
            <a:ext cx="12192000" cy="1342079"/>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rmAutofit/>
          </a:bodyPr>
          <a:lstStyle>
            <a:lvl1pPr lvl="0" algn="ctr" defTabSz="914400" rtl="0" eaLnBrk="1" latinLnBrk="0" hangingPunct="1">
              <a:lnSpc>
                <a:spcPct val="90000"/>
              </a:lnSpc>
              <a:spcBef>
                <a:spcPts val="0"/>
              </a:spcBef>
              <a:spcAft>
                <a:spcPts val="0"/>
              </a:spcAft>
              <a:buClr>
                <a:schemeClr val="lt1"/>
              </a:buClr>
              <a:buSzPts val="4800"/>
              <a:buFont typeface="Arial"/>
              <a:buNone/>
              <a:defRPr sz="4800" b="0" kern="120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kumimoji="0" lang="en-US" sz="4800" b="0" i="0" u="sng" strike="noStrike" kern="1200" cap="none" spc="0" normalizeH="0" baseline="0" noProof="0">
                <a:ln>
                  <a:noFill/>
                </a:ln>
                <a:solidFill>
                  <a:schemeClr val="lt1"/>
                </a:solidFill>
                <a:effectLst/>
                <a:uLnTx/>
                <a:uFillTx/>
                <a:latin typeface="+mj-lt"/>
                <a:ea typeface="Museo Slab 500" panose="02000000000000000000" charset="0"/>
                <a:cs typeface="Arial"/>
                <a:sym typeface="Arial"/>
              </a:rPr>
              <a:t>Setting the Foundation</a:t>
            </a:r>
            <a:endParaRPr kumimoji="0" lang="en-US" sz="4800" b="0" i="0" u="none" strike="noStrike" kern="1200" cap="none" spc="0" normalizeH="0" baseline="0" noProof="0">
              <a:ln>
                <a:noFill/>
              </a:ln>
              <a:solidFill>
                <a:schemeClr val="lt1"/>
              </a:solidFill>
              <a:effectLst/>
              <a:uLnTx/>
              <a:uFillTx/>
              <a:latin typeface="+mj-lt"/>
              <a:ea typeface="Museo Slab 500" panose="02000000000000000000" charset="0"/>
              <a:cs typeface="Arial"/>
              <a:sym typeface="Arial"/>
            </a:endParaRPr>
          </a:p>
        </p:txBody>
      </p:sp>
    </p:spTree>
    <p:extLst>
      <p:ext uri="{BB962C8B-B14F-4D97-AF65-F5344CB8AC3E}">
        <p14:creationId xmlns:p14="http://schemas.microsoft.com/office/powerpoint/2010/main" val="859967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CuadroTexto 350">
            <a:extLst>
              <a:ext uri="{FF2B5EF4-FFF2-40B4-BE49-F238E27FC236}">
                <a16:creationId xmlns:a16="http://schemas.microsoft.com/office/drawing/2014/main" id="{4EAA6544-71A4-6B46-AB33-ED5E684128CC}"/>
              </a:ext>
            </a:extLst>
          </p:cNvPr>
          <p:cNvSpPr txBox="1">
            <a:spLocks noGrp="1"/>
          </p:cNvSpPr>
          <p:nvPr>
            <p:ph type="title" idx="4294967295"/>
          </p:nvPr>
        </p:nvSpPr>
        <p:spPr>
          <a:xfrm>
            <a:off x="179409" y="16728"/>
            <a:ext cx="7856528"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chemeClr val="bg2"/>
                </a:solidFill>
                <a:effectLst/>
                <a:uLnTx/>
                <a:uFillTx/>
                <a:latin typeface="Museo Slab 500" panose="02000000000000000000" pitchFamily="50" charset="0"/>
                <a:ea typeface="Lato Heavy" charset="0"/>
                <a:cs typeface="Poppins" pitchFamily="2" charset="77"/>
              </a:rPr>
              <a:t>Neurolinguistic Development </a:t>
            </a:r>
          </a:p>
        </p:txBody>
      </p:sp>
      <p:sp>
        <p:nvSpPr>
          <p:cNvPr id="39" name="CuadroTexto 351">
            <a:extLst>
              <a:ext uri="{FF2B5EF4-FFF2-40B4-BE49-F238E27FC236}">
                <a16:creationId xmlns:a16="http://schemas.microsoft.com/office/drawing/2014/main" id="{BF627833-9108-1548-9FB7-A832F03ECB87}"/>
              </a:ext>
            </a:extLst>
          </p:cNvPr>
          <p:cNvSpPr txBox="1"/>
          <p:nvPr/>
        </p:nvSpPr>
        <p:spPr>
          <a:xfrm>
            <a:off x="179409" y="951981"/>
            <a:ext cx="11741042" cy="707886"/>
          </a:xfrm>
          <a:prstGeom prst="rect">
            <a:avLst/>
          </a:prstGeom>
          <a:noFill/>
        </p:spPr>
        <p:txBody>
          <a:bodyPr wrap="square" rtlCol="0">
            <a:spAutoFit/>
          </a:bodyPr>
          <a:lstStyle/>
          <a:p>
            <a:r>
              <a:rPr lang="en-US" sz="2000" b="1">
                <a:solidFill>
                  <a:schemeClr val="bg2"/>
                </a:solidFill>
                <a:ea typeface="Lato Light" panose="020F0502020204030203" pitchFamily="34" charset="0"/>
                <a:cs typeface="Lato Light" panose="020F0502020204030203" pitchFamily="34" charset="0"/>
              </a:rPr>
              <a:t>Oral language is the foundation from which literacy skills emerge. The progression of oral language can be sorted into four fixed, overlapping, sequential phases (Locke, 1997). </a:t>
            </a:r>
          </a:p>
        </p:txBody>
      </p:sp>
      <p:grpSp>
        <p:nvGrpSpPr>
          <p:cNvPr id="12" name="Group 11" descr="The 4 phases of neurolinguistic development - Explanation for each phase is provided in the slide notes.">
            <a:extLst>
              <a:ext uri="{FF2B5EF4-FFF2-40B4-BE49-F238E27FC236}">
                <a16:creationId xmlns:a16="http://schemas.microsoft.com/office/drawing/2014/main" id="{9DBC9F23-BBCE-7B7F-A359-4902EBABD8BE}"/>
              </a:ext>
            </a:extLst>
          </p:cNvPr>
          <p:cNvGrpSpPr/>
          <p:nvPr/>
        </p:nvGrpSpPr>
        <p:grpSpPr>
          <a:xfrm>
            <a:off x="179409" y="1966524"/>
            <a:ext cx="11664346" cy="3802669"/>
            <a:chOff x="110701" y="1927931"/>
            <a:chExt cx="11664346" cy="3802669"/>
          </a:xfrm>
        </p:grpSpPr>
        <p:grpSp>
          <p:nvGrpSpPr>
            <p:cNvPr id="82" name="Group 81">
              <a:extLst>
                <a:ext uri="{FF2B5EF4-FFF2-40B4-BE49-F238E27FC236}">
                  <a16:creationId xmlns:a16="http://schemas.microsoft.com/office/drawing/2014/main" id="{54340174-3B92-9510-4718-1EA5039AFD8E}"/>
                </a:ext>
              </a:extLst>
            </p:cNvPr>
            <p:cNvGrpSpPr/>
            <p:nvPr/>
          </p:nvGrpSpPr>
          <p:grpSpPr>
            <a:xfrm>
              <a:off x="245797" y="4158161"/>
              <a:ext cx="11529250" cy="1572439"/>
              <a:chOff x="3368996" y="3969889"/>
              <a:chExt cx="8868801" cy="1809560"/>
            </a:xfrm>
          </p:grpSpPr>
          <p:sp>
            <p:nvSpPr>
              <p:cNvPr id="18" name="CuadroTexto 351">
                <a:extLst>
                  <a:ext uri="{FF2B5EF4-FFF2-40B4-BE49-F238E27FC236}">
                    <a16:creationId xmlns:a16="http://schemas.microsoft.com/office/drawing/2014/main" id="{3521ABAF-4F23-5A45-BBA1-D4C0FF1A0100}"/>
                  </a:ext>
                </a:extLst>
              </p:cNvPr>
              <p:cNvSpPr txBox="1"/>
              <p:nvPr/>
            </p:nvSpPr>
            <p:spPr>
              <a:xfrm>
                <a:off x="3368996" y="4034375"/>
                <a:ext cx="1598450" cy="1239661"/>
              </a:xfrm>
              <a:prstGeom prst="rect">
                <a:avLst/>
              </a:prstGeom>
              <a:noFill/>
            </p:spPr>
            <p:txBody>
              <a:bodyPr wrap="square" rtlCol="0">
                <a:spAutoFit/>
              </a:bodyPr>
              <a:lstStyle/>
              <a:p>
                <a:r>
                  <a:rPr lang="en-US" sz="2800" b="1">
                    <a:solidFill>
                      <a:schemeClr val="tx2"/>
                    </a:solidFill>
                    <a:latin typeface="+mj-lt"/>
                    <a:ea typeface="Lato Light" panose="020F0502020204030203" pitchFamily="34" charset="0"/>
                    <a:cs typeface="Poppins SemiBold" pitchFamily="2" charset="77"/>
                  </a:rPr>
                  <a:t>Phase I: </a:t>
                </a:r>
              </a:p>
              <a:p>
                <a:r>
                  <a:rPr lang="en-US" b="1">
                    <a:solidFill>
                      <a:schemeClr val="tx2"/>
                    </a:solidFill>
                    <a:latin typeface="+mj-lt"/>
                    <a:ea typeface="Lato Light" panose="020F0502020204030203" pitchFamily="34" charset="0"/>
                    <a:cs typeface="Poppins SemiBold" pitchFamily="2" charset="77"/>
                  </a:rPr>
                  <a:t>Prelinguistic Stage</a:t>
                </a:r>
              </a:p>
              <a:p>
                <a:r>
                  <a:rPr lang="en-US">
                    <a:latin typeface="+mj-lt"/>
                    <a:ea typeface="Lato Light" panose="020F0502020204030203" pitchFamily="34" charset="0"/>
                    <a:cs typeface="Poppins SemiBold" pitchFamily="2" charset="77"/>
                  </a:rPr>
                  <a:t>Birth – 6 months</a:t>
                </a:r>
              </a:p>
            </p:txBody>
          </p:sp>
          <p:sp>
            <p:nvSpPr>
              <p:cNvPr id="23" name="CuadroTexto 351">
                <a:extLst>
                  <a:ext uri="{FF2B5EF4-FFF2-40B4-BE49-F238E27FC236}">
                    <a16:creationId xmlns:a16="http://schemas.microsoft.com/office/drawing/2014/main" id="{7E958A2B-19C1-D7E2-1803-E3E0FBD8E6DF}"/>
                  </a:ext>
                </a:extLst>
              </p:cNvPr>
              <p:cNvSpPr txBox="1"/>
              <p:nvPr/>
            </p:nvSpPr>
            <p:spPr>
              <a:xfrm>
                <a:off x="5294590" y="3969889"/>
                <a:ext cx="2521783" cy="1809560"/>
              </a:xfrm>
              <a:prstGeom prst="rect">
                <a:avLst/>
              </a:prstGeom>
              <a:noFill/>
            </p:spPr>
            <p:txBody>
              <a:bodyPr wrap="square" rtlCol="0">
                <a:noAutofit/>
              </a:bodyPr>
              <a:lstStyle/>
              <a:p>
                <a:r>
                  <a:rPr lang="en-US" sz="2800" b="1">
                    <a:solidFill>
                      <a:schemeClr val="tx2"/>
                    </a:solidFill>
                    <a:latin typeface="+mj-lt"/>
                    <a:ea typeface="Lato Light" panose="020F0502020204030203" pitchFamily="34" charset="0"/>
                    <a:cs typeface="Poppins SemiBold" pitchFamily="2" charset="77"/>
                  </a:rPr>
                  <a:t>Phase II: </a:t>
                </a:r>
              </a:p>
              <a:p>
                <a:r>
                  <a:rPr lang="en-US" b="1">
                    <a:solidFill>
                      <a:schemeClr val="tx2"/>
                    </a:solidFill>
                    <a:latin typeface="+mj-lt"/>
                    <a:ea typeface="Lato Light" panose="020F0502020204030203" pitchFamily="34" charset="0"/>
                    <a:cs typeface="Poppins SemiBold" pitchFamily="2" charset="77"/>
                  </a:rPr>
                  <a:t>Utterance Acquisition and Storage- Holophrases</a:t>
                </a:r>
              </a:p>
              <a:p>
                <a:r>
                  <a:rPr lang="en-US">
                    <a:latin typeface="+mj-lt"/>
                    <a:ea typeface="Lato Light" panose="020F0502020204030203" pitchFamily="34" charset="0"/>
                    <a:cs typeface="Poppins SemiBold" pitchFamily="2" charset="77"/>
                  </a:rPr>
                  <a:t>5 months – 20 months</a:t>
                </a:r>
              </a:p>
            </p:txBody>
          </p:sp>
          <p:sp>
            <p:nvSpPr>
              <p:cNvPr id="56" name="CuadroTexto 351">
                <a:extLst>
                  <a:ext uri="{FF2B5EF4-FFF2-40B4-BE49-F238E27FC236}">
                    <a16:creationId xmlns:a16="http://schemas.microsoft.com/office/drawing/2014/main" id="{E1647787-DD95-BCF9-3D41-8DB512751906}"/>
                  </a:ext>
                </a:extLst>
              </p:cNvPr>
              <p:cNvSpPr txBox="1"/>
              <p:nvPr/>
            </p:nvSpPr>
            <p:spPr>
              <a:xfrm>
                <a:off x="7623302" y="4034375"/>
                <a:ext cx="2438166" cy="840294"/>
              </a:xfrm>
              <a:prstGeom prst="rect">
                <a:avLst/>
              </a:prstGeom>
              <a:noFill/>
            </p:spPr>
            <p:txBody>
              <a:bodyPr wrap="square" rtlCol="0">
                <a:noAutofit/>
              </a:bodyPr>
              <a:lstStyle/>
              <a:p>
                <a:r>
                  <a:rPr lang="en-US" sz="2800" b="1">
                    <a:solidFill>
                      <a:schemeClr val="tx2"/>
                    </a:solidFill>
                    <a:latin typeface="+mj-lt"/>
                    <a:ea typeface="Lato Light" panose="020F0502020204030203" pitchFamily="34" charset="0"/>
                    <a:cs typeface="Poppins SemiBold" pitchFamily="2" charset="77"/>
                  </a:rPr>
                  <a:t>Phase  III: </a:t>
                </a:r>
              </a:p>
              <a:p>
                <a:r>
                  <a:rPr lang="en-US" b="1">
                    <a:solidFill>
                      <a:schemeClr val="tx2"/>
                    </a:solidFill>
                    <a:latin typeface="+mj-lt"/>
                    <a:ea typeface="Lato Light" panose="020F0502020204030203" pitchFamily="34" charset="0"/>
                    <a:cs typeface="Poppins SemiBold" pitchFamily="2" charset="77"/>
                  </a:rPr>
                  <a:t>Syntax, Morphology, Phonology, and Pragmatics </a:t>
                </a:r>
              </a:p>
              <a:p>
                <a:r>
                  <a:rPr lang="en-US">
                    <a:latin typeface="+mj-lt"/>
                    <a:ea typeface="Lato Light" panose="020F0502020204030203" pitchFamily="34" charset="0"/>
                    <a:cs typeface="Poppins SemiBold" pitchFamily="2" charset="77"/>
                  </a:rPr>
                  <a:t>18 – 20 months</a:t>
                </a:r>
              </a:p>
            </p:txBody>
          </p:sp>
          <p:sp>
            <p:nvSpPr>
              <p:cNvPr id="61" name="CuadroTexto 351">
                <a:extLst>
                  <a:ext uri="{FF2B5EF4-FFF2-40B4-BE49-F238E27FC236}">
                    <a16:creationId xmlns:a16="http://schemas.microsoft.com/office/drawing/2014/main" id="{551FD781-36AB-67F9-3644-3682575AC536}"/>
                  </a:ext>
                </a:extLst>
              </p:cNvPr>
              <p:cNvSpPr txBox="1"/>
              <p:nvPr/>
            </p:nvSpPr>
            <p:spPr>
              <a:xfrm>
                <a:off x="10184824" y="4034375"/>
                <a:ext cx="2052973" cy="840296"/>
              </a:xfrm>
              <a:prstGeom prst="rect">
                <a:avLst/>
              </a:prstGeom>
              <a:noFill/>
            </p:spPr>
            <p:txBody>
              <a:bodyPr wrap="square" rtlCol="0">
                <a:noAutofit/>
              </a:bodyPr>
              <a:lstStyle/>
              <a:p>
                <a:r>
                  <a:rPr lang="en-US" sz="2800" b="1">
                    <a:solidFill>
                      <a:schemeClr val="tx2"/>
                    </a:solidFill>
                    <a:latin typeface="+mj-lt"/>
                    <a:ea typeface="Lato Light" panose="020F0502020204030203" pitchFamily="34" charset="0"/>
                    <a:cs typeface="Poppins SemiBold" pitchFamily="2" charset="77"/>
                  </a:rPr>
                  <a:t>Phase  IV: </a:t>
                </a:r>
              </a:p>
              <a:p>
                <a:r>
                  <a:rPr lang="en-US" b="1">
                    <a:solidFill>
                      <a:schemeClr val="tx2"/>
                    </a:solidFill>
                    <a:latin typeface="+mj-lt"/>
                    <a:ea typeface="Lato Light" panose="020F0502020204030203" pitchFamily="34" charset="0"/>
                    <a:cs typeface="Poppins SemiBold" pitchFamily="2" charset="77"/>
                  </a:rPr>
                  <a:t>Integration &amp; Elaboration</a:t>
                </a:r>
              </a:p>
              <a:p>
                <a:r>
                  <a:rPr lang="en-US">
                    <a:latin typeface="+mj-lt"/>
                    <a:ea typeface="Lato Light" panose="020F0502020204030203" pitchFamily="34" charset="0"/>
                    <a:cs typeface="Poppins SemiBold" pitchFamily="2" charset="77"/>
                  </a:rPr>
                  <a:t>Begins during the first 5 years of life, progressively </a:t>
                </a:r>
              </a:p>
              <a:p>
                <a:r>
                  <a:rPr lang="en-US">
                    <a:latin typeface="+mj-lt"/>
                    <a:ea typeface="Lato Light" panose="020F0502020204030203" pitchFamily="34" charset="0"/>
                    <a:cs typeface="Poppins SemiBold" pitchFamily="2" charset="77"/>
                  </a:rPr>
                  <a:t>building in complexity </a:t>
                </a:r>
              </a:p>
            </p:txBody>
          </p:sp>
        </p:grpSp>
        <p:grpSp>
          <p:nvGrpSpPr>
            <p:cNvPr id="8" name="Group 7">
              <a:extLst>
                <a:ext uri="{FF2B5EF4-FFF2-40B4-BE49-F238E27FC236}">
                  <a16:creationId xmlns:a16="http://schemas.microsoft.com/office/drawing/2014/main" id="{9AA8D182-F810-E7CB-E1DE-62E5064F055C}"/>
                </a:ext>
              </a:extLst>
            </p:cNvPr>
            <p:cNvGrpSpPr/>
            <p:nvPr/>
          </p:nvGrpSpPr>
          <p:grpSpPr>
            <a:xfrm>
              <a:off x="110701" y="1927931"/>
              <a:ext cx="10908749" cy="2328546"/>
              <a:chOff x="110701" y="1927931"/>
              <a:chExt cx="10908749" cy="2328546"/>
            </a:xfrm>
          </p:grpSpPr>
          <p:pic>
            <p:nvPicPr>
              <p:cNvPr id="3" name="Picture 2" descr="A picture containing person&#10;&#10;Description automatically generated">
                <a:extLst>
                  <a:ext uri="{FF2B5EF4-FFF2-40B4-BE49-F238E27FC236}">
                    <a16:creationId xmlns:a16="http://schemas.microsoft.com/office/drawing/2014/main" id="{CF809033-0685-5026-D0C6-6424ACFC3AA5}"/>
                  </a:ext>
                </a:extLst>
              </p:cNvPr>
              <p:cNvPicPr>
                <a:picLocks noChangeAspect="1"/>
              </p:cNvPicPr>
              <p:nvPr/>
            </p:nvPicPr>
            <p:blipFill rotWithShape="1">
              <a:blip r:embed="rId3">
                <a:extLst>
                  <a:ext uri="{28A0092B-C50C-407E-A947-70E740481C1C}">
                    <a14:useLocalDpi xmlns:a14="http://schemas.microsoft.com/office/drawing/2010/main" val="0"/>
                  </a:ext>
                </a:extLst>
              </a:blip>
              <a:srcRect t="7693" r="49757" b="71566"/>
              <a:stretch/>
            </p:blipFill>
            <p:spPr>
              <a:xfrm>
                <a:off x="110701" y="2683165"/>
                <a:ext cx="2077950" cy="1110424"/>
              </a:xfrm>
              <a:prstGeom prst="rect">
                <a:avLst/>
              </a:prstGeom>
            </p:spPr>
          </p:pic>
          <p:pic>
            <p:nvPicPr>
              <p:cNvPr id="4" name="Picture 3">
                <a:extLst>
                  <a:ext uri="{FF2B5EF4-FFF2-40B4-BE49-F238E27FC236}">
                    <a16:creationId xmlns:a16="http://schemas.microsoft.com/office/drawing/2014/main" id="{9FCB9149-3916-498C-4957-1D97F19088FD}"/>
                  </a:ext>
                </a:extLst>
              </p:cNvPr>
              <p:cNvPicPr>
                <a:picLocks noChangeAspect="1"/>
              </p:cNvPicPr>
              <p:nvPr/>
            </p:nvPicPr>
            <p:blipFill rotWithShape="1">
              <a:blip r:embed="rId3">
                <a:extLst>
                  <a:ext uri="{28A0092B-C50C-407E-A947-70E740481C1C}">
                    <a14:useLocalDpi xmlns:a14="http://schemas.microsoft.com/office/drawing/2010/main" val="0"/>
                  </a:ext>
                </a:extLst>
              </a:blip>
              <a:srcRect l="53152" t="39982" b="9542"/>
              <a:stretch/>
            </p:blipFill>
            <p:spPr>
              <a:xfrm>
                <a:off x="9482106" y="1927931"/>
                <a:ext cx="1537344" cy="2144186"/>
              </a:xfrm>
              <a:prstGeom prst="rect">
                <a:avLst/>
              </a:prstGeom>
            </p:spPr>
          </p:pic>
          <p:pic>
            <p:nvPicPr>
              <p:cNvPr id="5" name="Picture 4">
                <a:extLst>
                  <a:ext uri="{FF2B5EF4-FFF2-40B4-BE49-F238E27FC236}">
                    <a16:creationId xmlns:a16="http://schemas.microsoft.com/office/drawing/2014/main" id="{6831B411-F2FF-85F3-F29B-F54D48B5ACE8}"/>
                  </a:ext>
                </a:extLst>
              </p:cNvPr>
              <p:cNvPicPr>
                <a:picLocks noChangeAspect="1"/>
              </p:cNvPicPr>
              <p:nvPr/>
            </p:nvPicPr>
            <p:blipFill rotWithShape="1">
              <a:blip r:embed="rId3">
                <a:extLst>
                  <a:ext uri="{28A0092B-C50C-407E-A947-70E740481C1C}">
                    <a14:useLocalDpi xmlns:a14="http://schemas.microsoft.com/office/drawing/2010/main" val="0"/>
                  </a:ext>
                </a:extLst>
              </a:blip>
              <a:srcRect l="3711" t="55072" r="43584" b="13663"/>
              <a:stretch/>
            </p:blipFill>
            <p:spPr>
              <a:xfrm>
                <a:off x="5537100" y="2112291"/>
                <a:ext cx="2792186" cy="2144186"/>
              </a:xfrm>
              <a:prstGeom prst="rect">
                <a:avLst/>
              </a:prstGeom>
            </p:spPr>
          </p:pic>
          <p:pic>
            <p:nvPicPr>
              <p:cNvPr id="6" name="Picture 5">
                <a:extLst>
                  <a:ext uri="{FF2B5EF4-FFF2-40B4-BE49-F238E27FC236}">
                    <a16:creationId xmlns:a16="http://schemas.microsoft.com/office/drawing/2014/main" id="{E02DE3F2-AE0E-B0ED-C740-6BAB272FDE3E}"/>
                  </a:ext>
                </a:extLst>
              </p:cNvPr>
              <p:cNvPicPr>
                <a:picLocks noChangeAspect="1"/>
              </p:cNvPicPr>
              <p:nvPr/>
            </p:nvPicPr>
            <p:blipFill rotWithShape="1">
              <a:blip r:embed="rId3">
                <a:extLst>
                  <a:ext uri="{28A0092B-C50C-407E-A947-70E740481C1C}">
                    <a14:useLocalDpi xmlns:a14="http://schemas.microsoft.com/office/drawing/2010/main" val="0"/>
                  </a:ext>
                </a:extLst>
              </a:blip>
              <a:srcRect l="51838" t="6381" b="67912"/>
              <a:stretch/>
            </p:blipFill>
            <p:spPr>
              <a:xfrm>
                <a:off x="2572478" y="2309178"/>
                <a:ext cx="2551507" cy="1762939"/>
              </a:xfrm>
              <a:prstGeom prst="rect">
                <a:avLst/>
              </a:prstGeom>
            </p:spPr>
          </p:pic>
        </p:grpSp>
      </p:grpSp>
    </p:spTree>
    <p:extLst>
      <p:ext uri="{BB962C8B-B14F-4D97-AF65-F5344CB8AC3E}">
        <p14:creationId xmlns:p14="http://schemas.microsoft.com/office/powerpoint/2010/main" val="247262347"/>
      </p:ext>
    </p:extLst>
  </p:cSld>
  <p:clrMapOvr>
    <a:masterClrMapping/>
  </p:clrMapOvr>
</p:sld>
</file>

<file path=ppt/theme/theme1.xml><?xml version="1.0" encoding="utf-8"?>
<a:theme xmlns:a="http://schemas.openxmlformats.org/drawingml/2006/main" name="Custom Design">
  <a:themeElements>
    <a:clrScheme name="CDE New Accent Colors">
      <a:dk1>
        <a:srgbClr val="000000"/>
      </a:dk1>
      <a:lt1>
        <a:srgbClr val="FFFFFF"/>
      </a:lt1>
      <a:dk2>
        <a:srgbClr val="F8B333"/>
      </a:dk2>
      <a:lt2>
        <a:srgbClr val="825474"/>
      </a:lt2>
      <a:accent1>
        <a:srgbClr val="AAA5D2"/>
      </a:accent1>
      <a:accent2>
        <a:srgbClr val="077682"/>
      </a:accent2>
      <a:accent3>
        <a:srgbClr val="3CC1CC"/>
      </a:accent3>
      <a:accent4>
        <a:srgbClr val="48C3E3"/>
      </a:accent4>
      <a:accent5>
        <a:srgbClr val="EC6752"/>
      </a:accent5>
      <a:accent6>
        <a:srgbClr val="7C98AC"/>
      </a:accent6>
      <a:hlink>
        <a:srgbClr val="D33039"/>
      </a:hlink>
      <a:folHlink>
        <a:srgbClr val="A3D283"/>
      </a:folHlink>
    </a:clrScheme>
    <a:fontScheme name="CDE FONTS">
      <a:majorFont>
        <a:latin typeface="Museo Slab 500"/>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CDE New Accent Colors">
      <a:dk1>
        <a:srgbClr val="000000"/>
      </a:dk1>
      <a:lt1>
        <a:srgbClr val="FFFFFF"/>
      </a:lt1>
      <a:dk2>
        <a:srgbClr val="F8B333"/>
      </a:dk2>
      <a:lt2>
        <a:srgbClr val="825474"/>
      </a:lt2>
      <a:accent1>
        <a:srgbClr val="AAA5D2"/>
      </a:accent1>
      <a:accent2>
        <a:srgbClr val="077682"/>
      </a:accent2>
      <a:accent3>
        <a:srgbClr val="3CC1CC"/>
      </a:accent3>
      <a:accent4>
        <a:srgbClr val="48C3E3"/>
      </a:accent4>
      <a:accent5>
        <a:srgbClr val="EC6752"/>
      </a:accent5>
      <a:accent6>
        <a:srgbClr val="7C98AC"/>
      </a:accent6>
      <a:hlink>
        <a:srgbClr val="26B351"/>
      </a:hlink>
      <a:folHlink>
        <a:srgbClr val="A3D283"/>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879720E89102043ABA3BEB065733CF0" ma:contentTypeVersion="18" ma:contentTypeDescription="Create a new document." ma:contentTypeScope="" ma:versionID="81ae688645a79baf872a88a5bf787519">
  <xsd:schema xmlns:xsd="http://www.w3.org/2001/XMLSchema" xmlns:xs="http://www.w3.org/2001/XMLSchema" xmlns:p="http://schemas.microsoft.com/office/2006/metadata/properties" xmlns:ns2="ca089b0c-06ed-427f-8343-b7314193c483" xmlns:ns3="a8a5022a-f7c3-44ce-84b2-af1b9b0e209b" targetNamespace="http://schemas.microsoft.com/office/2006/metadata/properties" ma:root="true" ma:fieldsID="81f9f04b6f9fbe6d105efda2485d33a3" ns2:_="" ns3:_="">
    <xsd:import namespace="ca089b0c-06ed-427f-8343-b7314193c483"/>
    <xsd:import namespace="a8a5022a-f7c3-44ce-84b2-af1b9b0e209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089b0c-06ed-427f-8343-b7314193c48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3d99294-4495-451a-babc-f01b43cdf90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8a5022a-f7c3-44ce-84b2-af1b9b0e209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9ff193aa-9d37-40de-aa0e-ec6133224a6c}" ma:internalName="TaxCatchAll" ma:showField="CatchAllData" ma:web="a8a5022a-f7c3-44ce-84b2-af1b9b0e209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a8a5022a-f7c3-44ce-84b2-af1b9b0e209b" xsi:nil="true"/>
    <lcf76f155ced4ddcb4097134ff3c332f xmlns="ca089b0c-06ed-427f-8343-b7314193c483">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4F941F2-9EE9-443D-85B8-EC67260C0C91}">
  <ds:schemaRefs>
    <ds:schemaRef ds:uri="a8a5022a-f7c3-44ce-84b2-af1b9b0e209b"/>
    <ds:schemaRef ds:uri="ca089b0c-06ed-427f-8343-b7314193c48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941041E-B7EE-45A8-AA07-CC807B7ACF7A}">
  <ds:schemaRefs>
    <ds:schemaRef ds:uri="http://schemas.microsoft.com/office/2006/documentManagement/types"/>
    <ds:schemaRef ds:uri="ca089b0c-06ed-427f-8343-b7314193c483"/>
    <ds:schemaRef ds:uri="http://purl.org/dc/terms/"/>
    <ds:schemaRef ds:uri="http://www.w3.org/XML/1998/namespace"/>
    <ds:schemaRef ds:uri="http://schemas.microsoft.com/office/2006/metadata/properties"/>
    <ds:schemaRef ds:uri="http://schemas.microsoft.com/office/infopath/2007/PartnerControls"/>
    <ds:schemaRef ds:uri="a8a5022a-f7c3-44ce-84b2-af1b9b0e209b"/>
    <ds:schemaRef ds:uri="http://schemas.openxmlformats.org/package/2006/metadata/core-properties"/>
    <ds:schemaRef ds:uri="http://purl.org/dc/dcmitype/"/>
    <ds:schemaRef ds:uri="http://purl.org/dc/elements/1.1/"/>
  </ds:schemaRefs>
</ds:datastoreItem>
</file>

<file path=customXml/itemProps3.xml><?xml version="1.0" encoding="utf-8"?>
<ds:datastoreItem xmlns:ds="http://schemas.openxmlformats.org/officeDocument/2006/customXml" ds:itemID="{C480A893-1AFE-4423-B64E-564AD67E635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5721</Words>
  <Application>Microsoft Office PowerPoint</Application>
  <PresentationFormat>Widescreen</PresentationFormat>
  <Paragraphs>538</Paragraphs>
  <Slides>38</Slides>
  <Notes>38</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38</vt:i4>
      </vt:variant>
    </vt:vector>
  </HeadingPairs>
  <TitlesOfParts>
    <vt:vector size="50" baseType="lpstr">
      <vt:lpstr>Arial</vt:lpstr>
      <vt:lpstr>Calibri</vt:lpstr>
      <vt:lpstr>Calibri Light</vt:lpstr>
      <vt:lpstr>Cambria</vt:lpstr>
      <vt:lpstr>Google Sans</vt:lpstr>
      <vt:lpstr>Lato Light</vt:lpstr>
      <vt:lpstr>Lyon</vt:lpstr>
      <vt:lpstr>Museo Slab 500</vt:lpstr>
      <vt:lpstr>SourceSansProRegular</vt:lpstr>
      <vt:lpstr>Work Sans</vt:lpstr>
      <vt:lpstr>Custom Design</vt:lpstr>
      <vt:lpstr>Office Theme</vt:lpstr>
      <vt:lpstr>Oral Language </vt:lpstr>
      <vt:lpstr>Preparing for this Session</vt:lpstr>
      <vt:lpstr>Introduction </vt:lpstr>
      <vt:lpstr>Objectives </vt:lpstr>
      <vt:lpstr>Key Terminology</vt:lpstr>
      <vt:lpstr>Scientifically Based &amp; Evidence-Based</vt:lpstr>
      <vt:lpstr>Warm Up</vt:lpstr>
      <vt:lpstr>Setting the Foundation</vt:lpstr>
      <vt:lpstr>Neurolinguistic Development </vt:lpstr>
      <vt:lpstr>Oral Language </vt:lpstr>
      <vt:lpstr>It is important to limit unnecessary teacher talk, facilitate a classroom environment that supports classroom discussion, and ensure that students are engaged, included, and appropriately challenged throughout the school day.  </vt:lpstr>
      <vt:lpstr>Turn and Talk Routine </vt:lpstr>
      <vt:lpstr>Preparing for Instruction </vt:lpstr>
      <vt:lpstr>Setting Expectations</vt:lpstr>
      <vt:lpstr>Pairing Students </vt:lpstr>
      <vt:lpstr>Plan Explicitly</vt:lpstr>
      <vt:lpstr>Features of Effective Instruction </vt:lpstr>
      <vt:lpstr>Turn and Talk Instructional Routine</vt:lpstr>
      <vt:lpstr>Step 1: Provide a Prompt </vt:lpstr>
      <vt:lpstr>Step 2: First Partner Responds </vt:lpstr>
      <vt:lpstr>Step 3: Second Partner Responds</vt:lpstr>
      <vt:lpstr>Step 4: Share and Extend</vt:lpstr>
      <vt:lpstr>Instructional Routine Look Fors </vt:lpstr>
      <vt:lpstr>Modeling Instruction</vt:lpstr>
      <vt:lpstr>Step 1: Provide a Prompt</vt:lpstr>
      <vt:lpstr>Step 2 &amp; 3 : Partner Responses </vt:lpstr>
      <vt:lpstr>Step 4: Share and Extend</vt:lpstr>
      <vt:lpstr>Scaffolding and Differentiation</vt:lpstr>
      <vt:lpstr>Practice </vt:lpstr>
      <vt:lpstr>Interactive Activity </vt:lpstr>
      <vt:lpstr>Implementation Considerations</vt:lpstr>
      <vt:lpstr>Debrief</vt:lpstr>
      <vt:lpstr>Next Steps </vt:lpstr>
      <vt:lpstr>Looking Ahead</vt:lpstr>
      <vt:lpstr>Adapted from Lippett, M. Model for Complex Change (1987) and Knoster, T., Villa R., &amp; Thousand, J. (2000). A framework for thinking about systems change. Villa, R. &amp; J. Thousand (eds), Restructuring for caring and effective education: piecing the puzzle together (pp. 93-128). Baltimore: Paul H. Brookes Publishing Co. </vt:lpstr>
      <vt:lpstr>Resources </vt:lpstr>
      <vt:lpstr>References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Harris, Mandy</dc:creator>
  <cp:lastModifiedBy>Fickling, Caitlin</cp:lastModifiedBy>
  <cp:revision>2</cp:revision>
  <dcterms:created xsi:type="dcterms:W3CDTF">2022-03-16T17:29:49Z</dcterms:created>
  <dcterms:modified xsi:type="dcterms:W3CDTF">2024-02-13T15:07:43Z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0x010100A879720E89102043ABA3BEB065733CF0</vt:lpwstr>
  </property>
  <property fmtid="{D5CDD505-2E9C-101B-9397-08002B2CF9AE}" pid="3" name="MediaServiceImageTags">
    <vt:lpwstr/>
  </property>
</Properties>
</file>