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comments/modernComment_100_0.xml" ContentType="application/vnd.ms-powerpoint.comments+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Lst>
  <p:notesMasterIdLst>
    <p:notesMasterId r:id="rId34"/>
  </p:notesMasterIdLst>
  <p:handoutMasterIdLst>
    <p:handoutMasterId r:id="rId35"/>
  </p:handoutMasterIdLst>
  <p:sldIdLst>
    <p:sldId id="273" r:id="rId3"/>
    <p:sldId id="511" r:id="rId4"/>
    <p:sldId id="507" r:id="rId5"/>
    <p:sldId id="508" r:id="rId6"/>
    <p:sldId id="514" r:id="rId7"/>
    <p:sldId id="516" r:id="rId8"/>
    <p:sldId id="1004" r:id="rId9"/>
    <p:sldId id="1017" r:id="rId10"/>
    <p:sldId id="1019" r:id="rId11"/>
    <p:sldId id="1018" r:id="rId12"/>
    <p:sldId id="991" r:id="rId13"/>
    <p:sldId id="1007" r:id="rId14"/>
    <p:sldId id="537" r:id="rId15"/>
    <p:sldId id="994" r:id="rId16"/>
    <p:sldId id="998" r:id="rId17"/>
    <p:sldId id="1020" r:id="rId18"/>
    <p:sldId id="1014" r:id="rId19"/>
    <p:sldId id="1012" r:id="rId20"/>
    <p:sldId id="1002" r:id="rId21"/>
    <p:sldId id="275" r:id="rId22"/>
    <p:sldId id="1011" r:id="rId23"/>
    <p:sldId id="1010" r:id="rId24"/>
    <p:sldId id="1016" r:id="rId25"/>
    <p:sldId id="996" r:id="rId26"/>
    <p:sldId id="997" r:id="rId27"/>
    <p:sldId id="1003" r:id="rId28"/>
    <p:sldId id="1000" r:id="rId29"/>
    <p:sldId id="1013" r:id="rId30"/>
    <p:sldId id="256" r:id="rId31"/>
    <p:sldId id="518" r:id="rId32"/>
    <p:sldId id="287" r:id="rId33"/>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54A30D-9CB8-7285-3077-F6ECAB020D7C}" name="Boone, Rebecca" initials="BR" userId="S::Boone_R@cde.state.co.us::de0d274d-1e9f-45a0-ab33-c73bef7d1815" providerId="AD"/>
  <p188:author id="{BAB20311-6DFA-C070-64B0-E71C59F1ADD8}" name="Grove, Alicia" initials="GA" userId="S::Grove_A@cde.state.co.us::0b1542ff-3a3a-42fd-ba76-1d2efb985b5a" providerId="AD"/>
  <p188:author id="{36A15933-0FAF-96AF-EFFB-95F8D8A42534}" name="Pullen, McKenna" initials="PM" userId="S::PULLEN_M@CDE.STATE.CO.US::c76f9bc8-9a5b-43de-9a2b-cd70f0e5b63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25575"/>
    <a:srgbClr val="82BC00"/>
    <a:srgbClr val="4DC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81" autoAdjust="0"/>
    <p:restoredTop sz="62893" autoAdjust="0"/>
  </p:normalViewPr>
  <p:slideViewPr>
    <p:cSldViewPr snapToGrid="0">
      <p:cViewPr varScale="1">
        <p:scale>
          <a:sx n="80" d="100"/>
          <a:sy n="80" d="100"/>
        </p:scale>
        <p:origin x="14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comments/modernComment_100_0.xml><?xml version="1.0" encoding="utf-8"?>
<p188:cmLst xmlns:a="http://schemas.openxmlformats.org/drawingml/2006/main" xmlns:r="http://schemas.openxmlformats.org/officeDocument/2006/relationships" xmlns:p188="http://schemas.microsoft.com/office/powerpoint/2018/8/main">
  <p188:cm id="{F59730EC-51BF-4B74-B2D3-D865D2B64351}" authorId="{BAB20311-6DFA-C070-64B0-E71C59F1ADD8}" created="2022-09-21T13:10:53.030">
    <pc:sldMkLst xmlns:pc="http://schemas.microsoft.com/office/powerpoint/2013/main/command">
      <pc:docMk/>
      <pc:sldMk cId="0" sldId="256"/>
    </pc:sldMkLst>
    <p188:txBody>
      <a:bodyPr/>
      <a:lstStyle/>
      <a:p>
        <a:r>
          <a:rPr lang="en-US"/>
          <a:t>There is overlapping text on this slide in the What? column.</a:t>
        </a:r>
      </a:p>
    </p188:txBody>
  </p188:cm>
</p188:cmLst>
</file>

<file path=ppt/diagrams/_rels/data1.xml.rels><?xml version="1.0" encoding="UTF-8" standalone="yes"?>
<Relationships xmlns="http://schemas.openxmlformats.org/package/2006/relationships"><Relationship Id="rId2" Type="http://schemas.openxmlformats.org/officeDocument/2006/relationships/hyperlink" Target="https://ksde.sjc1.qualtrics.com/jfe/form/SV_d9VPRUhjrVr5ppc" TargetMode="External"/><Relationship Id="rId1" Type="http://schemas.openxmlformats.org/officeDocument/2006/relationships/hyperlink" Target="https://www.farmtoschool.org/our-work/farm-to-school-month"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ksde.sjc1.qualtrics.com/jfe/form/SV_d9VPRUhjrVr5ppc" TargetMode="External"/><Relationship Id="rId1" Type="http://schemas.openxmlformats.org/officeDocument/2006/relationships/hyperlink" Target="https://www.farmtoschool.org/our-work/farm-to-school-month"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669B10-8AFB-42A9-BB11-B17615FEA04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F746508-0003-4E91-AD6B-5B067135576A}">
      <dgm:prSet/>
      <dgm:spPr/>
      <dgm:t>
        <a:bodyPr/>
        <a:lstStyle/>
        <a:p>
          <a:r>
            <a:rPr lang="en-US" dirty="0"/>
            <a:t>National celebration of students and local food </a:t>
          </a:r>
        </a:p>
      </dgm:t>
    </dgm:pt>
    <dgm:pt modelId="{AB119B21-C71E-4953-8802-181C4CC83381}" type="parTrans" cxnId="{4A440E4D-0A7E-40D9-8CEA-6F79CB4BA9AA}">
      <dgm:prSet/>
      <dgm:spPr/>
      <dgm:t>
        <a:bodyPr/>
        <a:lstStyle/>
        <a:p>
          <a:endParaRPr lang="en-US"/>
        </a:p>
      </dgm:t>
    </dgm:pt>
    <dgm:pt modelId="{1E7BD8B0-497E-4A6A-B602-A49686CB530A}" type="sibTrans" cxnId="{4A440E4D-0A7E-40D9-8CEA-6F79CB4BA9AA}">
      <dgm:prSet/>
      <dgm:spPr/>
      <dgm:t>
        <a:bodyPr/>
        <a:lstStyle/>
        <a:p>
          <a:endParaRPr lang="en-US"/>
        </a:p>
      </dgm:t>
    </dgm:pt>
    <dgm:pt modelId="{4FE6E606-309E-447A-B23D-DCB75204A84D}">
      <dgm:prSet/>
      <dgm:spPr/>
      <dgm:t>
        <a:bodyPr/>
        <a:lstStyle/>
        <a:p>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National Farm to School Network outreach materials</a:t>
          </a:r>
          <a:endParaRPr lang="en-US" dirty="0">
            <a:solidFill>
              <a:schemeClr val="bg1"/>
            </a:solidFill>
          </a:endParaRPr>
        </a:p>
      </dgm:t>
    </dgm:pt>
    <dgm:pt modelId="{EF3AF6F0-DD77-4C48-BC03-31C477A59E57}" type="parTrans" cxnId="{41E7D10F-5AA8-4C3C-80A0-CBC7F7EDB689}">
      <dgm:prSet/>
      <dgm:spPr/>
      <dgm:t>
        <a:bodyPr/>
        <a:lstStyle/>
        <a:p>
          <a:endParaRPr lang="en-US"/>
        </a:p>
      </dgm:t>
    </dgm:pt>
    <dgm:pt modelId="{45F5E08D-8292-4174-983F-74F0E4B9BD46}" type="sibTrans" cxnId="{41E7D10F-5AA8-4C3C-80A0-CBC7F7EDB689}">
      <dgm:prSet/>
      <dgm:spPr/>
      <dgm:t>
        <a:bodyPr/>
        <a:lstStyle/>
        <a:p>
          <a:endParaRPr lang="en-US"/>
        </a:p>
      </dgm:t>
    </dgm:pt>
    <dgm:pt modelId="{6ADDC19D-87C8-4D0F-933E-8FBA07FD1647}">
      <dgm:prSet/>
      <dgm:spPr/>
      <dgm:t>
        <a:bodyPr/>
        <a:lstStyle/>
        <a:p>
          <a:r>
            <a:rPr lang="en-US"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Register for the Mountain Plains Crunch Off – October 17-21</a:t>
          </a:r>
          <a:endParaRPr lang="en-US" dirty="0">
            <a:solidFill>
              <a:schemeClr val="bg1"/>
            </a:solidFill>
          </a:endParaRPr>
        </a:p>
      </dgm:t>
    </dgm:pt>
    <dgm:pt modelId="{5C46BC2E-F8BE-42DE-8925-1174CB9AD5F8}" type="parTrans" cxnId="{4031B580-C8A6-427D-807E-E8CD89286262}">
      <dgm:prSet/>
      <dgm:spPr/>
      <dgm:t>
        <a:bodyPr/>
        <a:lstStyle/>
        <a:p>
          <a:endParaRPr lang="en-US"/>
        </a:p>
      </dgm:t>
    </dgm:pt>
    <dgm:pt modelId="{96EBB0B1-92DC-4E7B-BFAB-4029DDB34686}" type="sibTrans" cxnId="{4031B580-C8A6-427D-807E-E8CD89286262}">
      <dgm:prSet/>
      <dgm:spPr/>
      <dgm:t>
        <a:bodyPr/>
        <a:lstStyle/>
        <a:p>
          <a:endParaRPr lang="en-US"/>
        </a:p>
      </dgm:t>
    </dgm:pt>
    <dgm:pt modelId="{19655F22-59FA-4BA4-B434-6F954FF9B5A8}" type="pres">
      <dgm:prSet presAssocID="{EF669B10-8AFB-42A9-BB11-B17615FEA046}" presName="linear" presStyleCnt="0">
        <dgm:presLayoutVars>
          <dgm:animLvl val="lvl"/>
          <dgm:resizeHandles val="exact"/>
        </dgm:presLayoutVars>
      </dgm:prSet>
      <dgm:spPr/>
    </dgm:pt>
    <dgm:pt modelId="{161C7D32-019B-4E3D-A865-6B85D9DE689C}" type="pres">
      <dgm:prSet presAssocID="{FF746508-0003-4E91-AD6B-5B067135576A}" presName="parentText" presStyleLbl="node1" presStyleIdx="0" presStyleCnt="3">
        <dgm:presLayoutVars>
          <dgm:chMax val="0"/>
          <dgm:bulletEnabled val="1"/>
        </dgm:presLayoutVars>
      </dgm:prSet>
      <dgm:spPr/>
    </dgm:pt>
    <dgm:pt modelId="{31D9A680-35C9-46A5-BB2A-5E49AF248532}" type="pres">
      <dgm:prSet presAssocID="{1E7BD8B0-497E-4A6A-B602-A49686CB530A}" presName="spacer" presStyleCnt="0"/>
      <dgm:spPr/>
    </dgm:pt>
    <dgm:pt modelId="{055C2247-A8BB-46F9-AEAB-6052AE84380B}" type="pres">
      <dgm:prSet presAssocID="{4FE6E606-309E-447A-B23D-DCB75204A84D}" presName="parentText" presStyleLbl="node1" presStyleIdx="1" presStyleCnt="3">
        <dgm:presLayoutVars>
          <dgm:chMax val="0"/>
          <dgm:bulletEnabled val="1"/>
        </dgm:presLayoutVars>
      </dgm:prSet>
      <dgm:spPr/>
    </dgm:pt>
    <dgm:pt modelId="{2E3AA1E3-BE6F-404D-AB3F-980DA2010F08}" type="pres">
      <dgm:prSet presAssocID="{45F5E08D-8292-4174-983F-74F0E4B9BD46}" presName="spacer" presStyleCnt="0"/>
      <dgm:spPr/>
    </dgm:pt>
    <dgm:pt modelId="{E5D976F0-D0A3-47A9-8796-9A32A064D5DE}" type="pres">
      <dgm:prSet presAssocID="{6ADDC19D-87C8-4D0F-933E-8FBA07FD1647}" presName="parentText" presStyleLbl="node1" presStyleIdx="2" presStyleCnt="3">
        <dgm:presLayoutVars>
          <dgm:chMax val="0"/>
          <dgm:bulletEnabled val="1"/>
        </dgm:presLayoutVars>
      </dgm:prSet>
      <dgm:spPr/>
    </dgm:pt>
  </dgm:ptLst>
  <dgm:cxnLst>
    <dgm:cxn modelId="{41E7D10F-5AA8-4C3C-80A0-CBC7F7EDB689}" srcId="{EF669B10-8AFB-42A9-BB11-B17615FEA046}" destId="{4FE6E606-309E-447A-B23D-DCB75204A84D}" srcOrd="1" destOrd="0" parTransId="{EF3AF6F0-DD77-4C48-BC03-31C477A59E57}" sibTransId="{45F5E08D-8292-4174-983F-74F0E4B9BD46}"/>
    <dgm:cxn modelId="{98B06D5F-F386-41AD-A013-202D06E2CAC7}" type="presOf" srcId="{4FE6E606-309E-447A-B23D-DCB75204A84D}" destId="{055C2247-A8BB-46F9-AEAB-6052AE84380B}" srcOrd="0" destOrd="0" presId="urn:microsoft.com/office/officeart/2005/8/layout/vList2"/>
    <dgm:cxn modelId="{4A440E4D-0A7E-40D9-8CEA-6F79CB4BA9AA}" srcId="{EF669B10-8AFB-42A9-BB11-B17615FEA046}" destId="{FF746508-0003-4E91-AD6B-5B067135576A}" srcOrd="0" destOrd="0" parTransId="{AB119B21-C71E-4953-8802-181C4CC83381}" sibTransId="{1E7BD8B0-497E-4A6A-B602-A49686CB530A}"/>
    <dgm:cxn modelId="{4031B580-C8A6-427D-807E-E8CD89286262}" srcId="{EF669B10-8AFB-42A9-BB11-B17615FEA046}" destId="{6ADDC19D-87C8-4D0F-933E-8FBA07FD1647}" srcOrd="2" destOrd="0" parTransId="{5C46BC2E-F8BE-42DE-8925-1174CB9AD5F8}" sibTransId="{96EBB0B1-92DC-4E7B-BFAB-4029DDB34686}"/>
    <dgm:cxn modelId="{74D2C28D-37A8-4E5D-B3D7-F40D0BB4EABA}" type="presOf" srcId="{6ADDC19D-87C8-4D0F-933E-8FBA07FD1647}" destId="{E5D976F0-D0A3-47A9-8796-9A32A064D5DE}" srcOrd="0" destOrd="0" presId="urn:microsoft.com/office/officeart/2005/8/layout/vList2"/>
    <dgm:cxn modelId="{6B0381B4-1D36-4D4D-B829-83AC12B734AA}" type="presOf" srcId="{FF746508-0003-4E91-AD6B-5B067135576A}" destId="{161C7D32-019B-4E3D-A865-6B85D9DE689C}" srcOrd="0" destOrd="0" presId="urn:microsoft.com/office/officeart/2005/8/layout/vList2"/>
    <dgm:cxn modelId="{3F5A40D0-4B37-4C11-85A6-A1D4A9387C46}" type="presOf" srcId="{EF669B10-8AFB-42A9-BB11-B17615FEA046}" destId="{19655F22-59FA-4BA4-B434-6F954FF9B5A8}" srcOrd="0" destOrd="0" presId="urn:microsoft.com/office/officeart/2005/8/layout/vList2"/>
    <dgm:cxn modelId="{9AF22E13-D895-45A9-B959-12DC039AB317}" type="presParOf" srcId="{19655F22-59FA-4BA4-B434-6F954FF9B5A8}" destId="{161C7D32-019B-4E3D-A865-6B85D9DE689C}" srcOrd="0" destOrd="0" presId="urn:microsoft.com/office/officeart/2005/8/layout/vList2"/>
    <dgm:cxn modelId="{230AFE48-FEF0-4F8E-885D-4CF86E34A82E}" type="presParOf" srcId="{19655F22-59FA-4BA4-B434-6F954FF9B5A8}" destId="{31D9A680-35C9-46A5-BB2A-5E49AF248532}" srcOrd="1" destOrd="0" presId="urn:microsoft.com/office/officeart/2005/8/layout/vList2"/>
    <dgm:cxn modelId="{C1EAB869-F323-4422-B3F0-316780E1CD56}" type="presParOf" srcId="{19655F22-59FA-4BA4-B434-6F954FF9B5A8}" destId="{055C2247-A8BB-46F9-AEAB-6052AE84380B}" srcOrd="2" destOrd="0" presId="urn:microsoft.com/office/officeart/2005/8/layout/vList2"/>
    <dgm:cxn modelId="{DBBBB3A8-E309-4F86-BB6E-A6D46E6EBEA1}" type="presParOf" srcId="{19655F22-59FA-4BA4-B434-6F954FF9B5A8}" destId="{2E3AA1E3-BE6F-404D-AB3F-980DA2010F08}" srcOrd="3" destOrd="0" presId="urn:microsoft.com/office/officeart/2005/8/layout/vList2"/>
    <dgm:cxn modelId="{841F2CBB-B155-41A1-8BB3-E243D4D4864D}" type="presParOf" srcId="{19655F22-59FA-4BA4-B434-6F954FF9B5A8}" destId="{E5D976F0-D0A3-47A9-8796-9A32A064D5D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354711-5F0D-4B4C-8275-170BC4AA6D83}" type="doc">
      <dgm:prSet loTypeId="urn:microsoft.com/office/officeart/2005/8/layout/vList5" loCatId="list" qsTypeId="urn:microsoft.com/office/officeart/2005/8/quickstyle/simple2" qsCatId="simple" csTypeId="urn:microsoft.com/office/officeart/2005/8/colors/colorful5" csCatId="colorful" phldr="1"/>
      <dgm:spPr/>
      <dgm:t>
        <a:bodyPr/>
        <a:lstStyle/>
        <a:p>
          <a:endParaRPr lang="en-US"/>
        </a:p>
      </dgm:t>
    </dgm:pt>
    <dgm:pt modelId="{42994CD2-24BC-4202-96E5-B1DB1739EADF}">
      <dgm:prSet/>
      <dgm:spPr/>
      <dgm:t>
        <a:bodyPr/>
        <a:lstStyle/>
        <a:p>
          <a:r>
            <a:rPr lang="en-US"/>
            <a:t>Identify</a:t>
          </a:r>
        </a:p>
      </dgm:t>
    </dgm:pt>
    <dgm:pt modelId="{E82E0CF9-3158-4C49-839B-1B917E96BB81}" type="parTrans" cxnId="{C58EAB42-8A79-4CE3-8D64-3BB4A714336B}">
      <dgm:prSet/>
      <dgm:spPr/>
      <dgm:t>
        <a:bodyPr/>
        <a:lstStyle/>
        <a:p>
          <a:endParaRPr lang="en-US"/>
        </a:p>
      </dgm:t>
    </dgm:pt>
    <dgm:pt modelId="{3A73C053-5B4A-45A5-A569-735B9A1E12DA}" type="sibTrans" cxnId="{C58EAB42-8A79-4CE3-8D64-3BB4A714336B}">
      <dgm:prSet/>
      <dgm:spPr/>
      <dgm:t>
        <a:bodyPr/>
        <a:lstStyle/>
        <a:p>
          <a:endParaRPr lang="en-US"/>
        </a:p>
      </dgm:t>
    </dgm:pt>
    <dgm:pt modelId="{C1966DF8-8892-4206-895E-4482E248D08A}">
      <dgm:prSet/>
      <dgm:spPr/>
      <dgm:t>
        <a:bodyPr/>
        <a:lstStyle/>
        <a:p>
          <a:pPr>
            <a:buNone/>
          </a:pPr>
          <a:r>
            <a:rPr lang="en-US" dirty="0"/>
            <a:t>what’s already local on the menu</a:t>
          </a:r>
        </a:p>
      </dgm:t>
    </dgm:pt>
    <dgm:pt modelId="{6C75D56C-7E45-41CF-BAEE-08EB292BD068}" type="parTrans" cxnId="{B36C5A71-44FF-403A-B6FA-B9F988766E40}">
      <dgm:prSet/>
      <dgm:spPr/>
      <dgm:t>
        <a:bodyPr/>
        <a:lstStyle/>
        <a:p>
          <a:endParaRPr lang="en-US"/>
        </a:p>
      </dgm:t>
    </dgm:pt>
    <dgm:pt modelId="{8607A2D7-6A88-4526-AF88-44DCE0339BEB}" type="sibTrans" cxnId="{B36C5A71-44FF-403A-B6FA-B9F988766E40}">
      <dgm:prSet/>
      <dgm:spPr/>
      <dgm:t>
        <a:bodyPr/>
        <a:lstStyle/>
        <a:p>
          <a:endParaRPr lang="en-US"/>
        </a:p>
      </dgm:t>
    </dgm:pt>
    <dgm:pt modelId="{89F7D042-E131-4D99-97CD-FBD0FF714C8C}">
      <dgm:prSet/>
      <dgm:spPr/>
      <dgm:t>
        <a:bodyPr/>
        <a:lstStyle/>
        <a:p>
          <a:r>
            <a:rPr lang="en-US"/>
            <a:t>Substitute</a:t>
          </a:r>
        </a:p>
      </dgm:t>
    </dgm:pt>
    <dgm:pt modelId="{7259E095-0735-4DD6-99AC-4D91122022C3}" type="parTrans" cxnId="{D731AD56-D8FB-4C1C-B7FD-E382DA034E85}">
      <dgm:prSet/>
      <dgm:spPr/>
      <dgm:t>
        <a:bodyPr/>
        <a:lstStyle/>
        <a:p>
          <a:endParaRPr lang="en-US"/>
        </a:p>
      </dgm:t>
    </dgm:pt>
    <dgm:pt modelId="{D4B24FE0-2CC9-4B45-AAF2-65D86A112FDC}" type="sibTrans" cxnId="{D731AD56-D8FB-4C1C-B7FD-E382DA034E85}">
      <dgm:prSet/>
      <dgm:spPr/>
      <dgm:t>
        <a:bodyPr/>
        <a:lstStyle/>
        <a:p>
          <a:endParaRPr lang="en-US"/>
        </a:p>
      </dgm:t>
    </dgm:pt>
    <dgm:pt modelId="{DE88858E-D08E-4BA6-A7E8-B902186CE12E}">
      <dgm:prSet/>
      <dgm:spPr/>
      <dgm:t>
        <a:bodyPr/>
        <a:lstStyle/>
        <a:p>
          <a:pPr>
            <a:buNone/>
          </a:pPr>
          <a:r>
            <a:rPr lang="en-US" dirty="0"/>
            <a:t>ingredients</a:t>
          </a:r>
        </a:p>
      </dgm:t>
    </dgm:pt>
    <dgm:pt modelId="{6211E893-B252-4158-9861-FA3D66C22585}" type="parTrans" cxnId="{694A2A03-1D82-47D8-94B2-F2FE1A8104E4}">
      <dgm:prSet/>
      <dgm:spPr/>
      <dgm:t>
        <a:bodyPr/>
        <a:lstStyle/>
        <a:p>
          <a:endParaRPr lang="en-US"/>
        </a:p>
      </dgm:t>
    </dgm:pt>
    <dgm:pt modelId="{27181F18-3C5D-4484-B926-6E09195FC321}" type="sibTrans" cxnId="{694A2A03-1D82-47D8-94B2-F2FE1A8104E4}">
      <dgm:prSet/>
      <dgm:spPr/>
      <dgm:t>
        <a:bodyPr/>
        <a:lstStyle/>
        <a:p>
          <a:endParaRPr lang="en-US"/>
        </a:p>
      </dgm:t>
    </dgm:pt>
    <dgm:pt modelId="{CD61A5BA-188E-4EDF-A59B-6EBB52C950D0}">
      <dgm:prSet/>
      <dgm:spPr/>
      <dgm:t>
        <a:bodyPr/>
        <a:lstStyle/>
        <a:p>
          <a:r>
            <a:rPr lang="en-US"/>
            <a:t>Serve</a:t>
          </a:r>
        </a:p>
      </dgm:t>
    </dgm:pt>
    <dgm:pt modelId="{5A774238-AD66-4C3B-A4DB-F4C20774806A}" type="parTrans" cxnId="{8A7AE031-38F2-4A60-8F9F-787F754BA8F6}">
      <dgm:prSet/>
      <dgm:spPr/>
      <dgm:t>
        <a:bodyPr/>
        <a:lstStyle/>
        <a:p>
          <a:endParaRPr lang="en-US"/>
        </a:p>
      </dgm:t>
    </dgm:pt>
    <dgm:pt modelId="{6390DD34-CB54-4154-9D94-CB364C257554}" type="sibTrans" cxnId="{8A7AE031-38F2-4A60-8F9F-787F754BA8F6}">
      <dgm:prSet/>
      <dgm:spPr/>
      <dgm:t>
        <a:bodyPr/>
        <a:lstStyle/>
        <a:p>
          <a:endParaRPr lang="en-US"/>
        </a:p>
      </dgm:t>
    </dgm:pt>
    <dgm:pt modelId="{9CF61C5C-537A-4ED4-BA52-60E6C09EBF81}">
      <dgm:prSet/>
      <dgm:spPr/>
      <dgm:t>
        <a:bodyPr/>
        <a:lstStyle/>
        <a:p>
          <a:pPr>
            <a:buNone/>
          </a:pPr>
          <a:r>
            <a:rPr lang="en-US" dirty="0"/>
            <a:t>local products on the salad bar</a:t>
          </a:r>
        </a:p>
      </dgm:t>
    </dgm:pt>
    <dgm:pt modelId="{36B3EA80-480C-475D-8DEE-F5B1DA8F29B5}" type="parTrans" cxnId="{468F8738-69D8-4FC7-93F9-CBE117FCCC90}">
      <dgm:prSet/>
      <dgm:spPr/>
      <dgm:t>
        <a:bodyPr/>
        <a:lstStyle/>
        <a:p>
          <a:endParaRPr lang="en-US"/>
        </a:p>
      </dgm:t>
    </dgm:pt>
    <dgm:pt modelId="{594A8546-6E6B-4A6D-91D3-DA0818259808}" type="sibTrans" cxnId="{468F8738-69D8-4FC7-93F9-CBE117FCCC90}">
      <dgm:prSet/>
      <dgm:spPr/>
      <dgm:t>
        <a:bodyPr/>
        <a:lstStyle/>
        <a:p>
          <a:endParaRPr lang="en-US"/>
        </a:p>
      </dgm:t>
    </dgm:pt>
    <dgm:pt modelId="{99BA8B2C-6968-4FF6-8B61-58ED1B09828D}">
      <dgm:prSet/>
      <dgm:spPr/>
      <dgm:t>
        <a:bodyPr/>
        <a:lstStyle/>
        <a:p>
          <a:r>
            <a:rPr lang="en-US"/>
            <a:t>Start</a:t>
          </a:r>
        </a:p>
      </dgm:t>
    </dgm:pt>
    <dgm:pt modelId="{18AA00DD-AE3F-450A-BB02-2247705F38FF}" type="parTrans" cxnId="{6013B353-676D-404D-B6E9-702F66C341EF}">
      <dgm:prSet/>
      <dgm:spPr/>
      <dgm:t>
        <a:bodyPr/>
        <a:lstStyle/>
        <a:p>
          <a:endParaRPr lang="en-US"/>
        </a:p>
      </dgm:t>
    </dgm:pt>
    <dgm:pt modelId="{9248D97F-1A38-4FE3-9C27-D6BA79698AFB}" type="sibTrans" cxnId="{6013B353-676D-404D-B6E9-702F66C341EF}">
      <dgm:prSet/>
      <dgm:spPr/>
      <dgm:t>
        <a:bodyPr/>
        <a:lstStyle/>
        <a:p>
          <a:endParaRPr lang="en-US"/>
        </a:p>
      </dgm:t>
    </dgm:pt>
    <dgm:pt modelId="{78498872-494E-40DD-88BC-9741FD0B082B}">
      <dgm:prSet/>
      <dgm:spPr/>
      <dgm:t>
        <a:bodyPr/>
        <a:lstStyle/>
        <a:p>
          <a:pPr>
            <a:buNone/>
          </a:pPr>
          <a:r>
            <a:rPr lang="en-US" dirty="0"/>
            <a:t>a “harvest of the month” program</a:t>
          </a:r>
        </a:p>
      </dgm:t>
    </dgm:pt>
    <dgm:pt modelId="{0D7EE7D2-83BE-4EE2-929D-2E8419C28652}" type="parTrans" cxnId="{8578DC6E-E604-4371-ACCF-A8D6E08A0813}">
      <dgm:prSet/>
      <dgm:spPr/>
      <dgm:t>
        <a:bodyPr/>
        <a:lstStyle/>
        <a:p>
          <a:endParaRPr lang="en-US"/>
        </a:p>
      </dgm:t>
    </dgm:pt>
    <dgm:pt modelId="{269E0D41-C9C8-4055-BBDC-58687570810A}" type="sibTrans" cxnId="{8578DC6E-E604-4371-ACCF-A8D6E08A0813}">
      <dgm:prSet/>
      <dgm:spPr/>
      <dgm:t>
        <a:bodyPr/>
        <a:lstStyle/>
        <a:p>
          <a:endParaRPr lang="en-US"/>
        </a:p>
      </dgm:t>
    </dgm:pt>
    <dgm:pt modelId="{465E32FB-151B-4294-8C8F-51A779206A1B}">
      <dgm:prSet/>
      <dgm:spPr/>
      <dgm:t>
        <a:bodyPr/>
        <a:lstStyle/>
        <a:p>
          <a:r>
            <a:rPr lang="en-US"/>
            <a:t>Develop</a:t>
          </a:r>
        </a:p>
      </dgm:t>
    </dgm:pt>
    <dgm:pt modelId="{6BE06716-E71B-4105-9D07-3B3364C92E17}" type="parTrans" cxnId="{FB8FC572-4185-40ED-8C70-4C1636C3D602}">
      <dgm:prSet/>
      <dgm:spPr/>
      <dgm:t>
        <a:bodyPr/>
        <a:lstStyle/>
        <a:p>
          <a:endParaRPr lang="en-US"/>
        </a:p>
      </dgm:t>
    </dgm:pt>
    <dgm:pt modelId="{C71864B9-BFEB-4905-81DD-29C3171710D6}" type="sibTrans" cxnId="{FB8FC572-4185-40ED-8C70-4C1636C3D602}">
      <dgm:prSet/>
      <dgm:spPr/>
      <dgm:t>
        <a:bodyPr/>
        <a:lstStyle/>
        <a:p>
          <a:endParaRPr lang="en-US"/>
        </a:p>
      </dgm:t>
    </dgm:pt>
    <dgm:pt modelId="{CDB8FF41-E13F-48B8-B17D-5CB48C480E5E}">
      <dgm:prSet/>
      <dgm:spPr/>
      <dgm:t>
        <a:bodyPr/>
        <a:lstStyle/>
        <a:p>
          <a:pPr>
            <a:buNone/>
          </a:pPr>
          <a:r>
            <a:rPr lang="en-US" dirty="0"/>
            <a:t>new recipes</a:t>
          </a:r>
        </a:p>
      </dgm:t>
    </dgm:pt>
    <dgm:pt modelId="{1EED41C4-C7C4-4EED-9BF1-AEC08806988B}" type="parTrans" cxnId="{62B49BEC-B2DC-48EB-9173-301487B3FB27}">
      <dgm:prSet/>
      <dgm:spPr/>
      <dgm:t>
        <a:bodyPr/>
        <a:lstStyle/>
        <a:p>
          <a:endParaRPr lang="en-US"/>
        </a:p>
      </dgm:t>
    </dgm:pt>
    <dgm:pt modelId="{F2754655-12E2-44E6-BD5C-4189C593CFA4}" type="sibTrans" cxnId="{62B49BEC-B2DC-48EB-9173-301487B3FB27}">
      <dgm:prSet/>
      <dgm:spPr/>
      <dgm:t>
        <a:bodyPr/>
        <a:lstStyle/>
        <a:p>
          <a:endParaRPr lang="en-US"/>
        </a:p>
      </dgm:t>
    </dgm:pt>
    <dgm:pt modelId="{A7C1B001-7496-4488-B540-A9033E3980E2}" type="pres">
      <dgm:prSet presAssocID="{DC354711-5F0D-4B4C-8275-170BC4AA6D83}" presName="Name0" presStyleCnt="0">
        <dgm:presLayoutVars>
          <dgm:dir/>
          <dgm:animLvl val="lvl"/>
          <dgm:resizeHandles val="exact"/>
        </dgm:presLayoutVars>
      </dgm:prSet>
      <dgm:spPr/>
    </dgm:pt>
    <dgm:pt modelId="{A891E0C6-4497-4780-ACC1-DD5A3790E160}" type="pres">
      <dgm:prSet presAssocID="{42994CD2-24BC-4202-96E5-B1DB1739EADF}" presName="linNode" presStyleCnt="0"/>
      <dgm:spPr/>
    </dgm:pt>
    <dgm:pt modelId="{5281C867-E7DF-446E-AA21-6E8A449BBA4E}" type="pres">
      <dgm:prSet presAssocID="{42994CD2-24BC-4202-96E5-B1DB1739EADF}" presName="parentText" presStyleLbl="node1" presStyleIdx="0" presStyleCnt="5">
        <dgm:presLayoutVars>
          <dgm:chMax val="1"/>
          <dgm:bulletEnabled val="1"/>
        </dgm:presLayoutVars>
      </dgm:prSet>
      <dgm:spPr/>
    </dgm:pt>
    <dgm:pt modelId="{1529B911-2B80-4C10-811A-9D3705C64039}" type="pres">
      <dgm:prSet presAssocID="{42994CD2-24BC-4202-96E5-B1DB1739EADF}" presName="descendantText" presStyleLbl="alignAccFollowNode1" presStyleIdx="0" presStyleCnt="5">
        <dgm:presLayoutVars>
          <dgm:bulletEnabled val="1"/>
        </dgm:presLayoutVars>
      </dgm:prSet>
      <dgm:spPr/>
    </dgm:pt>
    <dgm:pt modelId="{CB8EF5A0-44B2-4A8C-BD74-317F01104423}" type="pres">
      <dgm:prSet presAssocID="{3A73C053-5B4A-45A5-A569-735B9A1E12DA}" presName="sp" presStyleCnt="0"/>
      <dgm:spPr/>
    </dgm:pt>
    <dgm:pt modelId="{AC11C642-C761-4A38-AC98-44A0FD16F002}" type="pres">
      <dgm:prSet presAssocID="{89F7D042-E131-4D99-97CD-FBD0FF714C8C}" presName="linNode" presStyleCnt="0"/>
      <dgm:spPr/>
    </dgm:pt>
    <dgm:pt modelId="{63FBBE33-CF94-4278-B432-2C034B678F2E}" type="pres">
      <dgm:prSet presAssocID="{89F7D042-E131-4D99-97CD-FBD0FF714C8C}" presName="parentText" presStyleLbl="node1" presStyleIdx="1" presStyleCnt="5">
        <dgm:presLayoutVars>
          <dgm:chMax val="1"/>
          <dgm:bulletEnabled val="1"/>
        </dgm:presLayoutVars>
      </dgm:prSet>
      <dgm:spPr/>
    </dgm:pt>
    <dgm:pt modelId="{E9610B44-39B0-46D9-A36C-6BD8FF1308A5}" type="pres">
      <dgm:prSet presAssocID="{89F7D042-E131-4D99-97CD-FBD0FF714C8C}" presName="descendantText" presStyleLbl="alignAccFollowNode1" presStyleIdx="1" presStyleCnt="5">
        <dgm:presLayoutVars>
          <dgm:bulletEnabled val="1"/>
        </dgm:presLayoutVars>
      </dgm:prSet>
      <dgm:spPr/>
    </dgm:pt>
    <dgm:pt modelId="{367C9A8D-3844-4870-8B90-FC25492DB5A5}" type="pres">
      <dgm:prSet presAssocID="{D4B24FE0-2CC9-4B45-AAF2-65D86A112FDC}" presName="sp" presStyleCnt="0"/>
      <dgm:spPr/>
    </dgm:pt>
    <dgm:pt modelId="{AA3ABF07-AD6D-49A8-AA49-A8329FD3E50A}" type="pres">
      <dgm:prSet presAssocID="{CD61A5BA-188E-4EDF-A59B-6EBB52C950D0}" presName="linNode" presStyleCnt="0"/>
      <dgm:spPr/>
    </dgm:pt>
    <dgm:pt modelId="{85599530-6657-4101-BA77-3D17A1860A11}" type="pres">
      <dgm:prSet presAssocID="{CD61A5BA-188E-4EDF-A59B-6EBB52C950D0}" presName="parentText" presStyleLbl="node1" presStyleIdx="2" presStyleCnt="5">
        <dgm:presLayoutVars>
          <dgm:chMax val="1"/>
          <dgm:bulletEnabled val="1"/>
        </dgm:presLayoutVars>
      </dgm:prSet>
      <dgm:spPr/>
    </dgm:pt>
    <dgm:pt modelId="{7064CC51-3D37-4A5B-9F2B-281453633949}" type="pres">
      <dgm:prSet presAssocID="{CD61A5BA-188E-4EDF-A59B-6EBB52C950D0}" presName="descendantText" presStyleLbl="alignAccFollowNode1" presStyleIdx="2" presStyleCnt="5">
        <dgm:presLayoutVars>
          <dgm:bulletEnabled val="1"/>
        </dgm:presLayoutVars>
      </dgm:prSet>
      <dgm:spPr/>
    </dgm:pt>
    <dgm:pt modelId="{7B053916-DBDA-40AC-8A24-E735A216792A}" type="pres">
      <dgm:prSet presAssocID="{6390DD34-CB54-4154-9D94-CB364C257554}" presName="sp" presStyleCnt="0"/>
      <dgm:spPr/>
    </dgm:pt>
    <dgm:pt modelId="{1F7486AF-080B-422E-ADAC-773BE14263DE}" type="pres">
      <dgm:prSet presAssocID="{99BA8B2C-6968-4FF6-8B61-58ED1B09828D}" presName="linNode" presStyleCnt="0"/>
      <dgm:spPr/>
    </dgm:pt>
    <dgm:pt modelId="{37EEA84D-5CB5-4737-8C64-1153E6ABBACB}" type="pres">
      <dgm:prSet presAssocID="{99BA8B2C-6968-4FF6-8B61-58ED1B09828D}" presName="parentText" presStyleLbl="node1" presStyleIdx="3" presStyleCnt="5">
        <dgm:presLayoutVars>
          <dgm:chMax val="1"/>
          <dgm:bulletEnabled val="1"/>
        </dgm:presLayoutVars>
      </dgm:prSet>
      <dgm:spPr/>
    </dgm:pt>
    <dgm:pt modelId="{653A8E7E-22D4-4585-9873-4B06D440C086}" type="pres">
      <dgm:prSet presAssocID="{99BA8B2C-6968-4FF6-8B61-58ED1B09828D}" presName="descendantText" presStyleLbl="alignAccFollowNode1" presStyleIdx="3" presStyleCnt="5">
        <dgm:presLayoutVars>
          <dgm:bulletEnabled val="1"/>
        </dgm:presLayoutVars>
      </dgm:prSet>
      <dgm:spPr/>
    </dgm:pt>
    <dgm:pt modelId="{3C4F1203-FA78-47B0-9351-F1B356C590C9}" type="pres">
      <dgm:prSet presAssocID="{9248D97F-1A38-4FE3-9C27-D6BA79698AFB}" presName="sp" presStyleCnt="0"/>
      <dgm:spPr/>
    </dgm:pt>
    <dgm:pt modelId="{8F7CC290-96C4-4CF8-A575-1A90C376E3BD}" type="pres">
      <dgm:prSet presAssocID="{465E32FB-151B-4294-8C8F-51A779206A1B}" presName="linNode" presStyleCnt="0"/>
      <dgm:spPr/>
    </dgm:pt>
    <dgm:pt modelId="{B8959BAD-E711-48DD-A6C0-6618A81E4B0D}" type="pres">
      <dgm:prSet presAssocID="{465E32FB-151B-4294-8C8F-51A779206A1B}" presName="parentText" presStyleLbl="node1" presStyleIdx="4" presStyleCnt="5">
        <dgm:presLayoutVars>
          <dgm:chMax val="1"/>
          <dgm:bulletEnabled val="1"/>
        </dgm:presLayoutVars>
      </dgm:prSet>
      <dgm:spPr/>
    </dgm:pt>
    <dgm:pt modelId="{E0876FFB-8C3A-4914-B3A2-2E1069FFD81B}" type="pres">
      <dgm:prSet presAssocID="{465E32FB-151B-4294-8C8F-51A779206A1B}" presName="descendantText" presStyleLbl="alignAccFollowNode1" presStyleIdx="4" presStyleCnt="5">
        <dgm:presLayoutVars>
          <dgm:bulletEnabled val="1"/>
        </dgm:presLayoutVars>
      </dgm:prSet>
      <dgm:spPr/>
    </dgm:pt>
  </dgm:ptLst>
  <dgm:cxnLst>
    <dgm:cxn modelId="{694A2A03-1D82-47D8-94B2-F2FE1A8104E4}" srcId="{89F7D042-E131-4D99-97CD-FBD0FF714C8C}" destId="{DE88858E-D08E-4BA6-A7E8-B902186CE12E}" srcOrd="0" destOrd="0" parTransId="{6211E893-B252-4158-9861-FA3D66C22585}" sibTransId="{27181F18-3C5D-4484-B926-6E09195FC321}"/>
    <dgm:cxn modelId="{9EF4E608-5C15-42DD-B609-310614E0C861}" type="presOf" srcId="{CD61A5BA-188E-4EDF-A59B-6EBB52C950D0}" destId="{85599530-6657-4101-BA77-3D17A1860A11}" srcOrd="0" destOrd="0" presId="urn:microsoft.com/office/officeart/2005/8/layout/vList5"/>
    <dgm:cxn modelId="{8A7AE031-38F2-4A60-8F9F-787F754BA8F6}" srcId="{DC354711-5F0D-4B4C-8275-170BC4AA6D83}" destId="{CD61A5BA-188E-4EDF-A59B-6EBB52C950D0}" srcOrd="2" destOrd="0" parTransId="{5A774238-AD66-4C3B-A4DB-F4C20774806A}" sibTransId="{6390DD34-CB54-4154-9D94-CB364C257554}"/>
    <dgm:cxn modelId="{468F8738-69D8-4FC7-93F9-CBE117FCCC90}" srcId="{CD61A5BA-188E-4EDF-A59B-6EBB52C950D0}" destId="{9CF61C5C-537A-4ED4-BA52-60E6C09EBF81}" srcOrd="0" destOrd="0" parTransId="{36B3EA80-480C-475D-8DEE-F5B1DA8F29B5}" sibTransId="{594A8546-6E6B-4A6D-91D3-DA0818259808}"/>
    <dgm:cxn modelId="{E3A28762-A3D4-40E9-8366-DF1F05F1A597}" type="presOf" srcId="{DC354711-5F0D-4B4C-8275-170BC4AA6D83}" destId="{A7C1B001-7496-4488-B540-A9033E3980E2}" srcOrd="0" destOrd="0" presId="urn:microsoft.com/office/officeart/2005/8/layout/vList5"/>
    <dgm:cxn modelId="{C58EAB42-8A79-4CE3-8D64-3BB4A714336B}" srcId="{DC354711-5F0D-4B4C-8275-170BC4AA6D83}" destId="{42994CD2-24BC-4202-96E5-B1DB1739EADF}" srcOrd="0" destOrd="0" parTransId="{E82E0CF9-3158-4C49-839B-1B917E96BB81}" sibTransId="{3A73C053-5B4A-45A5-A569-735B9A1E12DA}"/>
    <dgm:cxn modelId="{51EE6E66-1912-4784-9FBC-E5F6A97CC150}" type="presOf" srcId="{DE88858E-D08E-4BA6-A7E8-B902186CE12E}" destId="{E9610B44-39B0-46D9-A36C-6BD8FF1308A5}" srcOrd="0" destOrd="0" presId="urn:microsoft.com/office/officeart/2005/8/layout/vList5"/>
    <dgm:cxn modelId="{454A924E-F3C4-4FD9-B6C5-E43311120F47}" type="presOf" srcId="{78498872-494E-40DD-88BC-9741FD0B082B}" destId="{653A8E7E-22D4-4585-9873-4B06D440C086}" srcOrd="0" destOrd="0" presId="urn:microsoft.com/office/officeart/2005/8/layout/vList5"/>
    <dgm:cxn modelId="{8578DC6E-E604-4371-ACCF-A8D6E08A0813}" srcId="{99BA8B2C-6968-4FF6-8B61-58ED1B09828D}" destId="{78498872-494E-40DD-88BC-9741FD0B082B}" srcOrd="0" destOrd="0" parTransId="{0D7EE7D2-83BE-4EE2-929D-2E8419C28652}" sibTransId="{269E0D41-C9C8-4055-BBDC-58687570810A}"/>
    <dgm:cxn modelId="{B36C5A71-44FF-403A-B6FA-B9F988766E40}" srcId="{42994CD2-24BC-4202-96E5-B1DB1739EADF}" destId="{C1966DF8-8892-4206-895E-4482E248D08A}" srcOrd="0" destOrd="0" parTransId="{6C75D56C-7E45-41CF-BAEE-08EB292BD068}" sibTransId="{8607A2D7-6A88-4526-AF88-44DCE0339BEB}"/>
    <dgm:cxn modelId="{FB8FC572-4185-40ED-8C70-4C1636C3D602}" srcId="{DC354711-5F0D-4B4C-8275-170BC4AA6D83}" destId="{465E32FB-151B-4294-8C8F-51A779206A1B}" srcOrd="4" destOrd="0" parTransId="{6BE06716-E71B-4105-9D07-3B3364C92E17}" sibTransId="{C71864B9-BFEB-4905-81DD-29C3171710D6}"/>
    <dgm:cxn modelId="{6013B353-676D-404D-B6E9-702F66C341EF}" srcId="{DC354711-5F0D-4B4C-8275-170BC4AA6D83}" destId="{99BA8B2C-6968-4FF6-8B61-58ED1B09828D}" srcOrd="3" destOrd="0" parTransId="{18AA00DD-AE3F-450A-BB02-2247705F38FF}" sibTransId="{9248D97F-1A38-4FE3-9C27-D6BA79698AFB}"/>
    <dgm:cxn modelId="{DA1A6454-D13A-4CB1-A9D3-16E6A261EA8C}" type="presOf" srcId="{99BA8B2C-6968-4FF6-8B61-58ED1B09828D}" destId="{37EEA84D-5CB5-4737-8C64-1153E6ABBACB}" srcOrd="0" destOrd="0" presId="urn:microsoft.com/office/officeart/2005/8/layout/vList5"/>
    <dgm:cxn modelId="{D731AD56-D8FB-4C1C-B7FD-E382DA034E85}" srcId="{DC354711-5F0D-4B4C-8275-170BC4AA6D83}" destId="{89F7D042-E131-4D99-97CD-FBD0FF714C8C}" srcOrd="1" destOrd="0" parTransId="{7259E095-0735-4DD6-99AC-4D91122022C3}" sibTransId="{D4B24FE0-2CC9-4B45-AAF2-65D86A112FDC}"/>
    <dgm:cxn modelId="{C9D2EF93-407E-403D-B368-EB9E8F44DF8E}" type="presOf" srcId="{42994CD2-24BC-4202-96E5-B1DB1739EADF}" destId="{5281C867-E7DF-446E-AA21-6E8A449BBA4E}" srcOrd="0" destOrd="0" presId="urn:microsoft.com/office/officeart/2005/8/layout/vList5"/>
    <dgm:cxn modelId="{F5621EB1-2DEF-49FC-B884-F34202950F73}" type="presOf" srcId="{CDB8FF41-E13F-48B8-B17D-5CB48C480E5E}" destId="{E0876FFB-8C3A-4914-B3A2-2E1069FFD81B}" srcOrd="0" destOrd="0" presId="urn:microsoft.com/office/officeart/2005/8/layout/vList5"/>
    <dgm:cxn modelId="{59B50CEC-C862-44FC-842E-51612A38984D}" type="presOf" srcId="{465E32FB-151B-4294-8C8F-51A779206A1B}" destId="{B8959BAD-E711-48DD-A6C0-6618A81E4B0D}" srcOrd="0" destOrd="0" presId="urn:microsoft.com/office/officeart/2005/8/layout/vList5"/>
    <dgm:cxn modelId="{62B49BEC-B2DC-48EB-9173-301487B3FB27}" srcId="{465E32FB-151B-4294-8C8F-51A779206A1B}" destId="{CDB8FF41-E13F-48B8-B17D-5CB48C480E5E}" srcOrd="0" destOrd="0" parTransId="{1EED41C4-C7C4-4EED-9BF1-AEC08806988B}" sibTransId="{F2754655-12E2-44E6-BD5C-4189C593CFA4}"/>
    <dgm:cxn modelId="{5A44CFF0-D76B-4DA5-ACE3-06EE519531C0}" type="presOf" srcId="{C1966DF8-8892-4206-895E-4482E248D08A}" destId="{1529B911-2B80-4C10-811A-9D3705C64039}" srcOrd="0" destOrd="0" presId="urn:microsoft.com/office/officeart/2005/8/layout/vList5"/>
    <dgm:cxn modelId="{8ED24CF5-5C19-4B71-96B5-A25CA51A8AAF}" type="presOf" srcId="{9CF61C5C-537A-4ED4-BA52-60E6C09EBF81}" destId="{7064CC51-3D37-4A5B-9F2B-281453633949}" srcOrd="0" destOrd="0" presId="urn:microsoft.com/office/officeart/2005/8/layout/vList5"/>
    <dgm:cxn modelId="{CF4102F7-3F13-4DF6-9E0B-C745CAAA654F}" type="presOf" srcId="{89F7D042-E131-4D99-97CD-FBD0FF714C8C}" destId="{63FBBE33-CF94-4278-B432-2C034B678F2E}" srcOrd="0" destOrd="0" presId="urn:microsoft.com/office/officeart/2005/8/layout/vList5"/>
    <dgm:cxn modelId="{A18638D9-1B24-4A10-99DD-1D2A5CFD4ED3}" type="presParOf" srcId="{A7C1B001-7496-4488-B540-A9033E3980E2}" destId="{A891E0C6-4497-4780-ACC1-DD5A3790E160}" srcOrd="0" destOrd="0" presId="urn:microsoft.com/office/officeart/2005/8/layout/vList5"/>
    <dgm:cxn modelId="{9A901A8C-B35C-43ED-8E40-87EC7BCE707D}" type="presParOf" srcId="{A891E0C6-4497-4780-ACC1-DD5A3790E160}" destId="{5281C867-E7DF-446E-AA21-6E8A449BBA4E}" srcOrd="0" destOrd="0" presId="urn:microsoft.com/office/officeart/2005/8/layout/vList5"/>
    <dgm:cxn modelId="{FCCA392A-959B-43D7-8C65-5D6BA97FE62C}" type="presParOf" srcId="{A891E0C6-4497-4780-ACC1-DD5A3790E160}" destId="{1529B911-2B80-4C10-811A-9D3705C64039}" srcOrd="1" destOrd="0" presId="urn:microsoft.com/office/officeart/2005/8/layout/vList5"/>
    <dgm:cxn modelId="{204A9299-6CD1-464C-B052-03D20E6955FB}" type="presParOf" srcId="{A7C1B001-7496-4488-B540-A9033E3980E2}" destId="{CB8EF5A0-44B2-4A8C-BD74-317F01104423}" srcOrd="1" destOrd="0" presId="urn:microsoft.com/office/officeart/2005/8/layout/vList5"/>
    <dgm:cxn modelId="{B23A1C62-4893-400F-A103-61D755245707}" type="presParOf" srcId="{A7C1B001-7496-4488-B540-A9033E3980E2}" destId="{AC11C642-C761-4A38-AC98-44A0FD16F002}" srcOrd="2" destOrd="0" presId="urn:microsoft.com/office/officeart/2005/8/layout/vList5"/>
    <dgm:cxn modelId="{3C10A51F-9F68-4F4B-9425-F45EE1C8BA83}" type="presParOf" srcId="{AC11C642-C761-4A38-AC98-44A0FD16F002}" destId="{63FBBE33-CF94-4278-B432-2C034B678F2E}" srcOrd="0" destOrd="0" presId="urn:microsoft.com/office/officeart/2005/8/layout/vList5"/>
    <dgm:cxn modelId="{6D0433F3-6BAA-4B23-8D8D-38BC1173BA9F}" type="presParOf" srcId="{AC11C642-C761-4A38-AC98-44A0FD16F002}" destId="{E9610B44-39B0-46D9-A36C-6BD8FF1308A5}" srcOrd="1" destOrd="0" presId="urn:microsoft.com/office/officeart/2005/8/layout/vList5"/>
    <dgm:cxn modelId="{65A622AE-63C1-4886-895A-2E77C8449F78}" type="presParOf" srcId="{A7C1B001-7496-4488-B540-A9033E3980E2}" destId="{367C9A8D-3844-4870-8B90-FC25492DB5A5}" srcOrd="3" destOrd="0" presId="urn:microsoft.com/office/officeart/2005/8/layout/vList5"/>
    <dgm:cxn modelId="{7FB361C9-5C46-4334-8E76-9E4875485A0A}" type="presParOf" srcId="{A7C1B001-7496-4488-B540-A9033E3980E2}" destId="{AA3ABF07-AD6D-49A8-AA49-A8329FD3E50A}" srcOrd="4" destOrd="0" presId="urn:microsoft.com/office/officeart/2005/8/layout/vList5"/>
    <dgm:cxn modelId="{4F01100C-C223-4AF2-B7FA-94C7832A2223}" type="presParOf" srcId="{AA3ABF07-AD6D-49A8-AA49-A8329FD3E50A}" destId="{85599530-6657-4101-BA77-3D17A1860A11}" srcOrd="0" destOrd="0" presId="urn:microsoft.com/office/officeart/2005/8/layout/vList5"/>
    <dgm:cxn modelId="{72B9A7AE-E5D1-465D-B822-0C697525A3A1}" type="presParOf" srcId="{AA3ABF07-AD6D-49A8-AA49-A8329FD3E50A}" destId="{7064CC51-3D37-4A5B-9F2B-281453633949}" srcOrd="1" destOrd="0" presId="urn:microsoft.com/office/officeart/2005/8/layout/vList5"/>
    <dgm:cxn modelId="{3A40B5D6-4499-4B35-B4AE-605386597E6F}" type="presParOf" srcId="{A7C1B001-7496-4488-B540-A9033E3980E2}" destId="{7B053916-DBDA-40AC-8A24-E735A216792A}" srcOrd="5" destOrd="0" presId="urn:microsoft.com/office/officeart/2005/8/layout/vList5"/>
    <dgm:cxn modelId="{D69A67E9-372C-4437-BC4F-1BFA91B6CAF4}" type="presParOf" srcId="{A7C1B001-7496-4488-B540-A9033E3980E2}" destId="{1F7486AF-080B-422E-ADAC-773BE14263DE}" srcOrd="6" destOrd="0" presId="urn:microsoft.com/office/officeart/2005/8/layout/vList5"/>
    <dgm:cxn modelId="{15EE52B3-20D3-40A3-9E18-F3C2CBE9FFC1}" type="presParOf" srcId="{1F7486AF-080B-422E-ADAC-773BE14263DE}" destId="{37EEA84D-5CB5-4737-8C64-1153E6ABBACB}" srcOrd="0" destOrd="0" presId="urn:microsoft.com/office/officeart/2005/8/layout/vList5"/>
    <dgm:cxn modelId="{F7C5932C-68EF-4D52-83A7-C947047D4B6A}" type="presParOf" srcId="{1F7486AF-080B-422E-ADAC-773BE14263DE}" destId="{653A8E7E-22D4-4585-9873-4B06D440C086}" srcOrd="1" destOrd="0" presId="urn:microsoft.com/office/officeart/2005/8/layout/vList5"/>
    <dgm:cxn modelId="{35B14A88-AD18-4562-85E2-90D4E1BD47A8}" type="presParOf" srcId="{A7C1B001-7496-4488-B540-A9033E3980E2}" destId="{3C4F1203-FA78-47B0-9351-F1B356C590C9}" srcOrd="7" destOrd="0" presId="urn:microsoft.com/office/officeart/2005/8/layout/vList5"/>
    <dgm:cxn modelId="{29B72DC6-28FA-4BC6-BC2A-DB156CB3DA2F}" type="presParOf" srcId="{A7C1B001-7496-4488-B540-A9033E3980E2}" destId="{8F7CC290-96C4-4CF8-A575-1A90C376E3BD}" srcOrd="8" destOrd="0" presId="urn:microsoft.com/office/officeart/2005/8/layout/vList5"/>
    <dgm:cxn modelId="{3A496661-1F54-4834-B193-EA0F631E960A}" type="presParOf" srcId="{8F7CC290-96C4-4CF8-A575-1A90C376E3BD}" destId="{B8959BAD-E711-48DD-A6C0-6618A81E4B0D}" srcOrd="0" destOrd="0" presId="urn:microsoft.com/office/officeart/2005/8/layout/vList5"/>
    <dgm:cxn modelId="{E8B47176-C432-48C6-8607-EF9B1D8747A3}" type="presParOf" srcId="{8F7CC290-96C4-4CF8-A575-1A90C376E3BD}" destId="{E0876FFB-8C3A-4914-B3A2-2E1069FFD81B}"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354711-5F0D-4B4C-8275-170BC4AA6D83}" type="doc">
      <dgm:prSet loTypeId="urn:microsoft.com/office/officeart/2005/8/layout/vList5" loCatId="list" qsTypeId="urn:microsoft.com/office/officeart/2005/8/quickstyle/simple2" qsCatId="simple" csTypeId="urn:microsoft.com/office/officeart/2005/8/colors/colorful5" csCatId="colorful" phldr="1"/>
      <dgm:spPr/>
      <dgm:t>
        <a:bodyPr/>
        <a:lstStyle/>
        <a:p>
          <a:endParaRPr lang="en-US"/>
        </a:p>
      </dgm:t>
    </dgm:pt>
    <dgm:pt modelId="{42994CD2-24BC-4202-96E5-B1DB1739EADF}">
      <dgm:prSet/>
      <dgm:spPr/>
      <dgm:t>
        <a:bodyPr/>
        <a:lstStyle/>
        <a:p>
          <a:r>
            <a:rPr lang="en-US" dirty="0"/>
            <a:t>Engage</a:t>
          </a:r>
        </a:p>
      </dgm:t>
    </dgm:pt>
    <dgm:pt modelId="{E82E0CF9-3158-4C49-839B-1B917E96BB81}" type="parTrans" cxnId="{C58EAB42-8A79-4CE3-8D64-3BB4A714336B}">
      <dgm:prSet/>
      <dgm:spPr/>
      <dgm:t>
        <a:bodyPr/>
        <a:lstStyle/>
        <a:p>
          <a:endParaRPr lang="en-US"/>
        </a:p>
      </dgm:t>
    </dgm:pt>
    <dgm:pt modelId="{3A73C053-5B4A-45A5-A569-735B9A1E12DA}" type="sibTrans" cxnId="{C58EAB42-8A79-4CE3-8D64-3BB4A714336B}">
      <dgm:prSet/>
      <dgm:spPr/>
      <dgm:t>
        <a:bodyPr/>
        <a:lstStyle/>
        <a:p>
          <a:endParaRPr lang="en-US"/>
        </a:p>
      </dgm:t>
    </dgm:pt>
    <dgm:pt modelId="{C1966DF8-8892-4206-895E-4482E248D08A}">
      <dgm:prSet/>
      <dgm:spPr/>
      <dgm:t>
        <a:bodyPr/>
        <a:lstStyle/>
        <a:p>
          <a:pPr>
            <a:buNone/>
          </a:pPr>
          <a:r>
            <a:rPr lang="en-US" dirty="0"/>
            <a:t>the broader school community</a:t>
          </a:r>
        </a:p>
      </dgm:t>
    </dgm:pt>
    <dgm:pt modelId="{6C75D56C-7E45-41CF-BAEE-08EB292BD068}" type="parTrans" cxnId="{B36C5A71-44FF-403A-B6FA-B9F988766E40}">
      <dgm:prSet/>
      <dgm:spPr/>
      <dgm:t>
        <a:bodyPr/>
        <a:lstStyle/>
        <a:p>
          <a:endParaRPr lang="en-US"/>
        </a:p>
      </dgm:t>
    </dgm:pt>
    <dgm:pt modelId="{8607A2D7-6A88-4526-AF88-44DCE0339BEB}" type="sibTrans" cxnId="{B36C5A71-44FF-403A-B6FA-B9F988766E40}">
      <dgm:prSet/>
      <dgm:spPr/>
      <dgm:t>
        <a:bodyPr/>
        <a:lstStyle/>
        <a:p>
          <a:endParaRPr lang="en-US"/>
        </a:p>
      </dgm:t>
    </dgm:pt>
    <dgm:pt modelId="{89F7D042-E131-4D99-97CD-FBD0FF714C8C}">
      <dgm:prSet/>
      <dgm:spPr/>
      <dgm:t>
        <a:bodyPr/>
        <a:lstStyle/>
        <a:p>
          <a:r>
            <a:rPr lang="en-US" dirty="0"/>
            <a:t>Connect</a:t>
          </a:r>
        </a:p>
      </dgm:t>
    </dgm:pt>
    <dgm:pt modelId="{7259E095-0735-4DD6-99AC-4D91122022C3}" type="parTrans" cxnId="{D731AD56-D8FB-4C1C-B7FD-E382DA034E85}">
      <dgm:prSet/>
      <dgm:spPr/>
      <dgm:t>
        <a:bodyPr/>
        <a:lstStyle/>
        <a:p>
          <a:endParaRPr lang="en-US"/>
        </a:p>
      </dgm:t>
    </dgm:pt>
    <dgm:pt modelId="{D4B24FE0-2CC9-4B45-AAF2-65D86A112FDC}" type="sibTrans" cxnId="{D731AD56-D8FB-4C1C-B7FD-E382DA034E85}">
      <dgm:prSet/>
      <dgm:spPr/>
      <dgm:t>
        <a:bodyPr/>
        <a:lstStyle/>
        <a:p>
          <a:endParaRPr lang="en-US"/>
        </a:p>
      </dgm:t>
    </dgm:pt>
    <dgm:pt modelId="{DE88858E-D08E-4BA6-A7E8-B902186CE12E}">
      <dgm:prSet/>
      <dgm:spPr/>
      <dgm:t>
        <a:bodyPr/>
        <a:lstStyle/>
        <a:p>
          <a:pPr>
            <a:buNone/>
          </a:pPr>
          <a:r>
            <a:rPr lang="en-US" dirty="0"/>
            <a:t>with existing programs/groups</a:t>
          </a:r>
        </a:p>
      </dgm:t>
    </dgm:pt>
    <dgm:pt modelId="{6211E893-B252-4158-9861-FA3D66C22585}" type="parTrans" cxnId="{694A2A03-1D82-47D8-94B2-F2FE1A8104E4}">
      <dgm:prSet/>
      <dgm:spPr/>
      <dgm:t>
        <a:bodyPr/>
        <a:lstStyle/>
        <a:p>
          <a:endParaRPr lang="en-US"/>
        </a:p>
      </dgm:t>
    </dgm:pt>
    <dgm:pt modelId="{27181F18-3C5D-4484-B926-6E09195FC321}" type="sibTrans" cxnId="{694A2A03-1D82-47D8-94B2-F2FE1A8104E4}">
      <dgm:prSet/>
      <dgm:spPr/>
      <dgm:t>
        <a:bodyPr/>
        <a:lstStyle/>
        <a:p>
          <a:endParaRPr lang="en-US"/>
        </a:p>
      </dgm:t>
    </dgm:pt>
    <dgm:pt modelId="{CD61A5BA-188E-4EDF-A59B-6EBB52C950D0}">
      <dgm:prSet/>
      <dgm:spPr/>
      <dgm:t>
        <a:bodyPr/>
        <a:lstStyle/>
        <a:p>
          <a:r>
            <a:rPr lang="en-US" dirty="0"/>
            <a:t>Cafeteria</a:t>
          </a:r>
        </a:p>
      </dgm:t>
    </dgm:pt>
    <dgm:pt modelId="{5A774238-AD66-4C3B-A4DB-F4C20774806A}" type="parTrans" cxnId="{8A7AE031-38F2-4A60-8F9F-787F754BA8F6}">
      <dgm:prSet/>
      <dgm:spPr/>
      <dgm:t>
        <a:bodyPr/>
        <a:lstStyle/>
        <a:p>
          <a:endParaRPr lang="en-US"/>
        </a:p>
      </dgm:t>
    </dgm:pt>
    <dgm:pt modelId="{6390DD34-CB54-4154-9D94-CB364C257554}" type="sibTrans" cxnId="{8A7AE031-38F2-4A60-8F9F-787F754BA8F6}">
      <dgm:prSet/>
      <dgm:spPr/>
      <dgm:t>
        <a:bodyPr/>
        <a:lstStyle/>
        <a:p>
          <a:endParaRPr lang="en-US"/>
        </a:p>
      </dgm:t>
    </dgm:pt>
    <dgm:pt modelId="{9CF61C5C-537A-4ED4-BA52-60E6C09EBF81}">
      <dgm:prSet/>
      <dgm:spPr/>
      <dgm:t>
        <a:bodyPr/>
        <a:lstStyle/>
        <a:p>
          <a:pPr>
            <a:buNone/>
          </a:pPr>
          <a:r>
            <a:rPr lang="en-US" dirty="0"/>
            <a:t>Lessons while in line</a:t>
          </a:r>
        </a:p>
      </dgm:t>
    </dgm:pt>
    <dgm:pt modelId="{36B3EA80-480C-475D-8DEE-F5B1DA8F29B5}" type="parTrans" cxnId="{468F8738-69D8-4FC7-93F9-CBE117FCCC90}">
      <dgm:prSet/>
      <dgm:spPr/>
      <dgm:t>
        <a:bodyPr/>
        <a:lstStyle/>
        <a:p>
          <a:endParaRPr lang="en-US"/>
        </a:p>
      </dgm:t>
    </dgm:pt>
    <dgm:pt modelId="{594A8546-6E6B-4A6D-91D3-DA0818259808}" type="sibTrans" cxnId="{468F8738-69D8-4FC7-93F9-CBE117FCCC90}">
      <dgm:prSet/>
      <dgm:spPr/>
      <dgm:t>
        <a:bodyPr/>
        <a:lstStyle/>
        <a:p>
          <a:endParaRPr lang="en-US"/>
        </a:p>
      </dgm:t>
    </dgm:pt>
    <dgm:pt modelId="{99BA8B2C-6968-4FF6-8B61-58ED1B09828D}">
      <dgm:prSet/>
      <dgm:spPr/>
      <dgm:t>
        <a:bodyPr/>
        <a:lstStyle/>
        <a:p>
          <a:r>
            <a:rPr lang="en-US" dirty="0"/>
            <a:t>Classroom</a:t>
          </a:r>
        </a:p>
      </dgm:t>
    </dgm:pt>
    <dgm:pt modelId="{18AA00DD-AE3F-450A-BB02-2247705F38FF}" type="parTrans" cxnId="{6013B353-676D-404D-B6E9-702F66C341EF}">
      <dgm:prSet/>
      <dgm:spPr/>
      <dgm:t>
        <a:bodyPr/>
        <a:lstStyle/>
        <a:p>
          <a:endParaRPr lang="en-US"/>
        </a:p>
      </dgm:t>
    </dgm:pt>
    <dgm:pt modelId="{9248D97F-1A38-4FE3-9C27-D6BA79698AFB}" type="sibTrans" cxnId="{6013B353-676D-404D-B6E9-702F66C341EF}">
      <dgm:prSet/>
      <dgm:spPr/>
      <dgm:t>
        <a:bodyPr/>
        <a:lstStyle/>
        <a:p>
          <a:endParaRPr lang="en-US"/>
        </a:p>
      </dgm:t>
    </dgm:pt>
    <dgm:pt modelId="{78498872-494E-40DD-88BC-9741FD0B082B}">
      <dgm:prSet/>
      <dgm:spPr/>
      <dgm:t>
        <a:bodyPr/>
        <a:lstStyle/>
        <a:p>
          <a:pPr>
            <a:buNone/>
          </a:pPr>
          <a:r>
            <a:rPr lang="en-US" dirty="0"/>
            <a:t>Guest speaker</a:t>
          </a:r>
        </a:p>
      </dgm:t>
    </dgm:pt>
    <dgm:pt modelId="{0D7EE7D2-83BE-4EE2-929D-2E8419C28652}" type="parTrans" cxnId="{8578DC6E-E604-4371-ACCF-A8D6E08A0813}">
      <dgm:prSet/>
      <dgm:spPr/>
      <dgm:t>
        <a:bodyPr/>
        <a:lstStyle/>
        <a:p>
          <a:endParaRPr lang="en-US"/>
        </a:p>
      </dgm:t>
    </dgm:pt>
    <dgm:pt modelId="{269E0D41-C9C8-4055-BBDC-58687570810A}" type="sibTrans" cxnId="{8578DC6E-E604-4371-ACCF-A8D6E08A0813}">
      <dgm:prSet/>
      <dgm:spPr/>
      <dgm:t>
        <a:bodyPr/>
        <a:lstStyle/>
        <a:p>
          <a:endParaRPr lang="en-US"/>
        </a:p>
      </dgm:t>
    </dgm:pt>
    <dgm:pt modelId="{465E32FB-151B-4294-8C8F-51A779206A1B}">
      <dgm:prSet/>
      <dgm:spPr/>
      <dgm:t>
        <a:bodyPr/>
        <a:lstStyle/>
        <a:p>
          <a:r>
            <a:rPr lang="en-US" dirty="0"/>
            <a:t>Community</a:t>
          </a:r>
        </a:p>
      </dgm:t>
    </dgm:pt>
    <dgm:pt modelId="{6BE06716-E71B-4105-9D07-3B3364C92E17}" type="parTrans" cxnId="{FB8FC572-4185-40ED-8C70-4C1636C3D602}">
      <dgm:prSet/>
      <dgm:spPr/>
      <dgm:t>
        <a:bodyPr/>
        <a:lstStyle/>
        <a:p>
          <a:endParaRPr lang="en-US"/>
        </a:p>
      </dgm:t>
    </dgm:pt>
    <dgm:pt modelId="{C71864B9-BFEB-4905-81DD-29C3171710D6}" type="sibTrans" cxnId="{FB8FC572-4185-40ED-8C70-4C1636C3D602}">
      <dgm:prSet/>
      <dgm:spPr/>
      <dgm:t>
        <a:bodyPr/>
        <a:lstStyle/>
        <a:p>
          <a:endParaRPr lang="en-US"/>
        </a:p>
      </dgm:t>
    </dgm:pt>
    <dgm:pt modelId="{CDB8FF41-E13F-48B8-B17D-5CB48C480E5E}">
      <dgm:prSet/>
      <dgm:spPr/>
      <dgm:t>
        <a:bodyPr/>
        <a:lstStyle/>
        <a:p>
          <a:pPr>
            <a:buNone/>
          </a:pPr>
          <a:r>
            <a:rPr lang="en-US" dirty="0"/>
            <a:t>Garden Party</a:t>
          </a:r>
        </a:p>
      </dgm:t>
    </dgm:pt>
    <dgm:pt modelId="{1EED41C4-C7C4-4EED-9BF1-AEC08806988B}" type="parTrans" cxnId="{62B49BEC-B2DC-48EB-9173-301487B3FB27}">
      <dgm:prSet/>
      <dgm:spPr/>
      <dgm:t>
        <a:bodyPr/>
        <a:lstStyle/>
        <a:p>
          <a:endParaRPr lang="en-US"/>
        </a:p>
      </dgm:t>
    </dgm:pt>
    <dgm:pt modelId="{F2754655-12E2-44E6-BD5C-4189C593CFA4}" type="sibTrans" cxnId="{62B49BEC-B2DC-48EB-9173-301487B3FB27}">
      <dgm:prSet/>
      <dgm:spPr/>
      <dgm:t>
        <a:bodyPr/>
        <a:lstStyle/>
        <a:p>
          <a:endParaRPr lang="en-US"/>
        </a:p>
      </dgm:t>
    </dgm:pt>
    <dgm:pt modelId="{A7C1B001-7496-4488-B540-A9033E3980E2}" type="pres">
      <dgm:prSet presAssocID="{DC354711-5F0D-4B4C-8275-170BC4AA6D83}" presName="Name0" presStyleCnt="0">
        <dgm:presLayoutVars>
          <dgm:dir/>
          <dgm:animLvl val="lvl"/>
          <dgm:resizeHandles val="exact"/>
        </dgm:presLayoutVars>
      </dgm:prSet>
      <dgm:spPr/>
    </dgm:pt>
    <dgm:pt modelId="{A891E0C6-4497-4780-ACC1-DD5A3790E160}" type="pres">
      <dgm:prSet presAssocID="{42994CD2-24BC-4202-96E5-B1DB1739EADF}" presName="linNode" presStyleCnt="0"/>
      <dgm:spPr/>
    </dgm:pt>
    <dgm:pt modelId="{5281C867-E7DF-446E-AA21-6E8A449BBA4E}" type="pres">
      <dgm:prSet presAssocID="{42994CD2-24BC-4202-96E5-B1DB1739EADF}" presName="parentText" presStyleLbl="node1" presStyleIdx="0" presStyleCnt="5">
        <dgm:presLayoutVars>
          <dgm:chMax val="1"/>
          <dgm:bulletEnabled val="1"/>
        </dgm:presLayoutVars>
      </dgm:prSet>
      <dgm:spPr/>
    </dgm:pt>
    <dgm:pt modelId="{1529B911-2B80-4C10-811A-9D3705C64039}" type="pres">
      <dgm:prSet presAssocID="{42994CD2-24BC-4202-96E5-B1DB1739EADF}" presName="descendantText" presStyleLbl="alignAccFollowNode1" presStyleIdx="0" presStyleCnt="5">
        <dgm:presLayoutVars>
          <dgm:bulletEnabled val="1"/>
        </dgm:presLayoutVars>
      </dgm:prSet>
      <dgm:spPr/>
    </dgm:pt>
    <dgm:pt modelId="{CB8EF5A0-44B2-4A8C-BD74-317F01104423}" type="pres">
      <dgm:prSet presAssocID="{3A73C053-5B4A-45A5-A569-735B9A1E12DA}" presName="sp" presStyleCnt="0"/>
      <dgm:spPr/>
    </dgm:pt>
    <dgm:pt modelId="{AC11C642-C761-4A38-AC98-44A0FD16F002}" type="pres">
      <dgm:prSet presAssocID="{89F7D042-E131-4D99-97CD-FBD0FF714C8C}" presName="linNode" presStyleCnt="0"/>
      <dgm:spPr/>
    </dgm:pt>
    <dgm:pt modelId="{63FBBE33-CF94-4278-B432-2C034B678F2E}" type="pres">
      <dgm:prSet presAssocID="{89F7D042-E131-4D99-97CD-FBD0FF714C8C}" presName="parentText" presStyleLbl="node1" presStyleIdx="1" presStyleCnt="5">
        <dgm:presLayoutVars>
          <dgm:chMax val="1"/>
          <dgm:bulletEnabled val="1"/>
        </dgm:presLayoutVars>
      </dgm:prSet>
      <dgm:spPr/>
    </dgm:pt>
    <dgm:pt modelId="{E9610B44-39B0-46D9-A36C-6BD8FF1308A5}" type="pres">
      <dgm:prSet presAssocID="{89F7D042-E131-4D99-97CD-FBD0FF714C8C}" presName="descendantText" presStyleLbl="alignAccFollowNode1" presStyleIdx="1" presStyleCnt="5">
        <dgm:presLayoutVars>
          <dgm:bulletEnabled val="1"/>
        </dgm:presLayoutVars>
      </dgm:prSet>
      <dgm:spPr/>
    </dgm:pt>
    <dgm:pt modelId="{367C9A8D-3844-4870-8B90-FC25492DB5A5}" type="pres">
      <dgm:prSet presAssocID="{D4B24FE0-2CC9-4B45-AAF2-65D86A112FDC}" presName="sp" presStyleCnt="0"/>
      <dgm:spPr/>
    </dgm:pt>
    <dgm:pt modelId="{AA3ABF07-AD6D-49A8-AA49-A8329FD3E50A}" type="pres">
      <dgm:prSet presAssocID="{CD61A5BA-188E-4EDF-A59B-6EBB52C950D0}" presName="linNode" presStyleCnt="0"/>
      <dgm:spPr/>
    </dgm:pt>
    <dgm:pt modelId="{85599530-6657-4101-BA77-3D17A1860A11}" type="pres">
      <dgm:prSet presAssocID="{CD61A5BA-188E-4EDF-A59B-6EBB52C950D0}" presName="parentText" presStyleLbl="node1" presStyleIdx="2" presStyleCnt="5">
        <dgm:presLayoutVars>
          <dgm:chMax val="1"/>
          <dgm:bulletEnabled val="1"/>
        </dgm:presLayoutVars>
      </dgm:prSet>
      <dgm:spPr/>
    </dgm:pt>
    <dgm:pt modelId="{7064CC51-3D37-4A5B-9F2B-281453633949}" type="pres">
      <dgm:prSet presAssocID="{CD61A5BA-188E-4EDF-A59B-6EBB52C950D0}" presName="descendantText" presStyleLbl="alignAccFollowNode1" presStyleIdx="2" presStyleCnt="5">
        <dgm:presLayoutVars>
          <dgm:bulletEnabled val="1"/>
        </dgm:presLayoutVars>
      </dgm:prSet>
      <dgm:spPr/>
    </dgm:pt>
    <dgm:pt modelId="{7B053916-DBDA-40AC-8A24-E735A216792A}" type="pres">
      <dgm:prSet presAssocID="{6390DD34-CB54-4154-9D94-CB364C257554}" presName="sp" presStyleCnt="0"/>
      <dgm:spPr/>
    </dgm:pt>
    <dgm:pt modelId="{1F7486AF-080B-422E-ADAC-773BE14263DE}" type="pres">
      <dgm:prSet presAssocID="{99BA8B2C-6968-4FF6-8B61-58ED1B09828D}" presName="linNode" presStyleCnt="0"/>
      <dgm:spPr/>
    </dgm:pt>
    <dgm:pt modelId="{37EEA84D-5CB5-4737-8C64-1153E6ABBACB}" type="pres">
      <dgm:prSet presAssocID="{99BA8B2C-6968-4FF6-8B61-58ED1B09828D}" presName="parentText" presStyleLbl="node1" presStyleIdx="3" presStyleCnt="5">
        <dgm:presLayoutVars>
          <dgm:chMax val="1"/>
          <dgm:bulletEnabled val="1"/>
        </dgm:presLayoutVars>
      </dgm:prSet>
      <dgm:spPr/>
    </dgm:pt>
    <dgm:pt modelId="{653A8E7E-22D4-4585-9873-4B06D440C086}" type="pres">
      <dgm:prSet presAssocID="{99BA8B2C-6968-4FF6-8B61-58ED1B09828D}" presName="descendantText" presStyleLbl="alignAccFollowNode1" presStyleIdx="3" presStyleCnt="5">
        <dgm:presLayoutVars>
          <dgm:bulletEnabled val="1"/>
        </dgm:presLayoutVars>
      </dgm:prSet>
      <dgm:spPr/>
    </dgm:pt>
    <dgm:pt modelId="{3C4F1203-FA78-47B0-9351-F1B356C590C9}" type="pres">
      <dgm:prSet presAssocID="{9248D97F-1A38-4FE3-9C27-D6BA79698AFB}" presName="sp" presStyleCnt="0"/>
      <dgm:spPr/>
    </dgm:pt>
    <dgm:pt modelId="{8F7CC290-96C4-4CF8-A575-1A90C376E3BD}" type="pres">
      <dgm:prSet presAssocID="{465E32FB-151B-4294-8C8F-51A779206A1B}" presName="linNode" presStyleCnt="0"/>
      <dgm:spPr/>
    </dgm:pt>
    <dgm:pt modelId="{B8959BAD-E711-48DD-A6C0-6618A81E4B0D}" type="pres">
      <dgm:prSet presAssocID="{465E32FB-151B-4294-8C8F-51A779206A1B}" presName="parentText" presStyleLbl="node1" presStyleIdx="4" presStyleCnt="5">
        <dgm:presLayoutVars>
          <dgm:chMax val="1"/>
          <dgm:bulletEnabled val="1"/>
        </dgm:presLayoutVars>
      </dgm:prSet>
      <dgm:spPr/>
    </dgm:pt>
    <dgm:pt modelId="{E0876FFB-8C3A-4914-B3A2-2E1069FFD81B}" type="pres">
      <dgm:prSet presAssocID="{465E32FB-151B-4294-8C8F-51A779206A1B}" presName="descendantText" presStyleLbl="alignAccFollowNode1" presStyleIdx="4" presStyleCnt="5">
        <dgm:presLayoutVars>
          <dgm:bulletEnabled val="1"/>
        </dgm:presLayoutVars>
      </dgm:prSet>
      <dgm:spPr/>
    </dgm:pt>
  </dgm:ptLst>
  <dgm:cxnLst>
    <dgm:cxn modelId="{694A2A03-1D82-47D8-94B2-F2FE1A8104E4}" srcId="{89F7D042-E131-4D99-97CD-FBD0FF714C8C}" destId="{DE88858E-D08E-4BA6-A7E8-B902186CE12E}" srcOrd="0" destOrd="0" parTransId="{6211E893-B252-4158-9861-FA3D66C22585}" sibTransId="{27181F18-3C5D-4484-B926-6E09195FC321}"/>
    <dgm:cxn modelId="{1904802A-FFBE-46B2-9EEE-80E7E84732EB}" type="presOf" srcId="{CDB8FF41-E13F-48B8-B17D-5CB48C480E5E}" destId="{E0876FFB-8C3A-4914-B3A2-2E1069FFD81B}" srcOrd="0" destOrd="0" presId="urn:microsoft.com/office/officeart/2005/8/layout/vList5"/>
    <dgm:cxn modelId="{8A7AE031-38F2-4A60-8F9F-787F754BA8F6}" srcId="{DC354711-5F0D-4B4C-8275-170BC4AA6D83}" destId="{CD61A5BA-188E-4EDF-A59B-6EBB52C950D0}" srcOrd="2" destOrd="0" parTransId="{5A774238-AD66-4C3B-A4DB-F4C20774806A}" sibTransId="{6390DD34-CB54-4154-9D94-CB364C257554}"/>
    <dgm:cxn modelId="{C1974B35-B7A5-486E-868E-37524E91C355}" type="presOf" srcId="{CD61A5BA-188E-4EDF-A59B-6EBB52C950D0}" destId="{85599530-6657-4101-BA77-3D17A1860A11}" srcOrd="0" destOrd="0" presId="urn:microsoft.com/office/officeart/2005/8/layout/vList5"/>
    <dgm:cxn modelId="{468F8738-69D8-4FC7-93F9-CBE117FCCC90}" srcId="{CD61A5BA-188E-4EDF-A59B-6EBB52C950D0}" destId="{9CF61C5C-537A-4ED4-BA52-60E6C09EBF81}" srcOrd="0" destOrd="0" parTransId="{36B3EA80-480C-475D-8DEE-F5B1DA8F29B5}" sibTransId="{594A8546-6E6B-4A6D-91D3-DA0818259808}"/>
    <dgm:cxn modelId="{C58EAB42-8A79-4CE3-8D64-3BB4A714336B}" srcId="{DC354711-5F0D-4B4C-8275-170BC4AA6D83}" destId="{42994CD2-24BC-4202-96E5-B1DB1739EADF}" srcOrd="0" destOrd="0" parTransId="{E82E0CF9-3158-4C49-839B-1B917E96BB81}" sibTransId="{3A73C053-5B4A-45A5-A569-735B9A1E12DA}"/>
    <dgm:cxn modelId="{DD057967-3089-48A7-B79E-CCA6AEBC59C1}" type="presOf" srcId="{78498872-494E-40DD-88BC-9741FD0B082B}" destId="{653A8E7E-22D4-4585-9873-4B06D440C086}" srcOrd="0" destOrd="0" presId="urn:microsoft.com/office/officeart/2005/8/layout/vList5"/>
    <dgm:cxn modelId="{2FFC4A69-EEC4-4B08-AA69-95FD34BBB1C1}" type="presOf" srcId="{89F7D042-E131-4D99-97CD-FBD0FF714C8C}" destId="{63FBBE33-CF94-4278-B432-2C034B678F2E}" srcOrd="0" destOrd="0" presId="urn:microsoft.com/office/officeart/2005/8/layout/vList5"/>
    <dgm:cxn modelId="{8578DC6E-E604-4371-ACCF-A8D6E08A0813}" srcId="{99BA8B2C-6968-4FF6-8B61-58ED1B09828D}" destId="{78498872-494E-40DD-88BC-9741FD0B082B}" srcOrd="0" destOrd="0" parTransId="{0D7EE7D2-83BE-4EE2-929D-2E8419C28652}" sibTransId="{269E0D41-C9C8-4055-BBDC-58687570810A}"/>
    <dgm:cxn modelId="{B36C5A71-44FF-403A-B6FA-B9F988766E40}" srcId="{42994CD2-24BC-4202-96E5-B1DB1739EADF}" destId="{C1966DF8-8892-4206-895E-4482E248D08A}" srcOrd="0" destOrd="0" parTransId="{6C75D56C-7E45-41CF-BAEE-08EB292BD068}" sibTransId="{8607A2D7-6A88-4526-AF88-44DCE0339BEB}"/>
    <dgm:cxn modelId="{FB8FC572-4185-40ED-8C70-4C1636C3D602}" srcId="{DC354711-5F0D-4B4C-8275-170BC4AA6D83}" destId="{465E32FB-151B-4294-8C8F-51A779206A1B}" srcOrd="4" destOrd="0" parTransId="{6BE06716-E71B-4105-9D07-3B3364C92E17}" sibTransId="{C71864B9-BFEB-4905-81DD-29C3171710D6}"/>
    <dgm:cxn modelId="{6013B353-676D-404D-B6E9-702F66C341EF}" srcId="{DC354711-5F0D-4B4C-8275-170BC4AA6D83}" destId="{99BA8B2C-6968-4FF6-8B61-58ED1B09828D}" srcOrd="3" destOrd="0" parTransId="{18AA00DD-AE3F-450A-BB02-2247705F38FF}" sibTransId="{9248D97F-1A38-4FE3-9C27-D6BA79698AFB}"/>
    <dgm:cxn modelId="{A0B9B855-CB64-4151-A0B5-F2D0305472BE}" type="presOf" srcId="{42994CD2-24BC-4202-96E5-B1DB1739EADF}" destId="{5281C867-E7DF-446E-AA21-6E8A449BBA4E}" srcOrd="0" destOrd="0" presId="urn:microsoft.com/office/officeart/2005/8/layout/vList5"/>
    <dgm:cxn modelId="{D731AD56-D8FB-4C1C-B7FD-E382DA034E85}" srcId="{DC354711-5F0D-4B4C-8275-170BC4AA6D83}" destId="{89F7D042-E131-4D99-97CD-FBD0FF714C8C}" srcOrd="1" destOrd="0" parTransId="{7259E095-0735-4DD6-99AC-4D91122022C3}" sibTransId="{D4B24FE0-2CC9-4B45-AAF2-65D86A112FDC}"/>
    <dgm:cxn modelId="{C229A48E-FE80-48BF-88D0-24DC269BC796}" type="presOf" srcId="{DE88858E-D08E-4BA6-A7E8-B902186CE12E}" destId="{E9610B44-39B0-46D9-A36C-6BD8FF1308A5}" srcOrd="0" destOrd="0" presId="urn:microsoft.com/office/officeart/2005/8/layout/vList5"/>
    <dgm:cxn modelId="{FF8541A3-15BA-451A-ABCB-71FCDE8CB498}" type="presOf" srcId="{DC354711-5F0D-4B4C-8275-170BC4AA6D83}" destId="{A7C1B001-7496-4488-B540-A9033E3980E2}" srcOrd="0" destOrd="0" presId="urn:microsoft.com/office/officeart/2005/8/layout/vList5"/>
    <dgm:cxn modelId="{B88631E3-DB57-49FC-AD55-D2AD055EE8E9}" type="presOf" srcId="{99BA8B2C-6968-4FF6-8B61-58ED1B09828D}" destId="{37EEA84D-5CB5-4737-8C64-1153E6ABBACB}" srcOrd="0" destOrd="0" presId="urn:microsoft.com/office/officeart/2005/8/layout/vList5"/>
    <dgm:cxn modelId="{62B49BEC-B2DC-48EB-9173-301487B3FB27}" srcId="{465E32FB-151B-4294-8C8F-51A779206A1B}" destId="{CDB8FF41-E13F-48B8-B17D-5CB48C480E5E}" srcOrd="0" destOrd="0" parTransId="{1EED41C4-C7C4-4EED-9BF1-AEC08806988B}" sibTransId="{F2754655-12E2-44E6-BD5C-4189C593CFA4}"/>
    <dgm:cxn modelId="{D082C9EF-3BDA-4CD3-8103-046644DF8870}" type="presOf" srcId="{C1966DF8-8892-4206-895E-4482E248D08A}" destId="{1529B911-2B80-4C10-811A-9D3705C64039}" srcOrd="0" destOrd="0" presId="urn:microsoft.com/office/officeart/2005/8/layout/vList5"/>
    <dgm:cxn modelId="{70CD0EF1-7DCA-455E-A60E-AB4040D4139C}" type="presOf" srcId="{465E32FB-151B-4294-8C8F-51A779206A1B}" destId="{B8959BAD-E711-48DD-A6C0-6618A81E4B0D}" srcOrd="0" destOrd="0" presId="urn:microsoft.com/office/officeart/2005/8/layout/vList5"/>
    <dgm:cxn modelId="{05E621F4-3461-4006-A7CA-B9581555C94C}" type="presOf" srcId="{9CF61C5C-537A-4ED4-BA52-60E6C09EBF81}" destId="{7064CC51-3D37-4A5B-9F2B-281453633949}" srcOrd="0" destOrd="0" presId="urn:microsoft.com/office/officeart/2005/8/layout/vList5"/>
    <dgm:cxn modelId="{1310BB51-ED6D-4D48-98E1-058C9AFA3B8A}" type="presParOf" srcId="{A7C1B001-7496-4488-B540-A9033E3980E2}" destId="{A891E0C6-4497-4780-ACC1-DD5A3790E160}" srcOrd="0" destOrd="0" presId="urn:microsoft.com/office/officeart/2005/8/layout/vList5"/>
    <dgm:cxn modelId="{AEFCF087-E690-4A8E-B43D-F20F4234AD4F}" type="presParOf" srcId="{A891E0C6-4497-4780-ACC1-DD5A3790E160}" destId="{5281C867-E7DF-446E-AA21-6E8A449BBA4E}" srcOrd="0" destOrd="0" presId="urn:microsoft.com/office/officeart/2005/8/layout/vList5"/>
    <dgm:cxn modelId="{ECF49E13-8023-4FFC-817B-7336EC04C8FC}" type="presParOf" srcId="{A891E0C6-4497-4780-ACC1-DD5A3790E160}" destId="{1529B911-2B80-4C10-811A-9D3705C64039}" srcOrd="1" destOrd="0" presId="urn:microsoft.com/office/officeart/2005/8/layout/vList5"/>
    <dgm:cxn modelId="{14675552-12E8-45DE-8111-36460FF3361F}" type="presParOf" srcId="{A7C1B001-7496-4488-B540-A9033E3980E2}" destId="{CB8EF5A0-44B2-4A8C-BD74-317F01104423}" srcOrd="1" destOrd="0" presId="urn:microsoft.com/office/officeart/2005/8/layout/vList5"/>
    <dgm:cxn modelId="{E60B0D60-4EF6-40F5-A8DA-21196362BE00}" type="presParOf" srcId="{A7C1B001-7496-4488-B540-A9033E3980E2}" destId="{AC11C642-C761-4A38-AC98-44A0FD16F002}" srcOrd="2" destOrd="0" presId="urn:microsoft.com/office/officeart/2005/8/layout/vList5"/>
    <dgm:cxn modelId="{41580B64-7CA8-4E99-B552-9F72D5455712}" type="presParOf" srcId="{AC11C642-C761-4A38-AC98-44A0FD16F002}" destId="{63FBBE33-CF94-4278-B432-2C034B678F2E}" srcOrd="0" destOrd="0" presId="urn:microsoft.com/office/officeart/2005/8/layout/vList5"/>
    <dgm:cxn modelId="{1A0C257D-EF31-420C-96DE-FFE1317B5F96}" type="presParOf" srcId="{AC11C642-C761-4A38-AC98-44A0FD16F002}" destId="{E9610B44-39B0-46D9-A36C-6BD8FF1308A5}" srcOrd="1" destOrd="0" presId="urn:microsoft.com/office/officeart/2005/8/layout/vList5"/>
    <dgm:cxn modelId="{DAC24F53-5A9F-4341-BE4B-186770D88F71}" type="presParOf" srcId="{A7C1B001-7496-4488-B540-A9033E3980E2}" destId="{367C9A8D-3844-4870-8B90-FC25492DB5A5}" srcOrd="3" destOrd="0" presId="urn:microsoft.com/office/officeart/2005/8/layout/vList5"/>
    <dgm:cxn modelId="{FCA7AF49-DF13-406A-BC8A-691BB5DB3A9B}" type="presParOf" srcId="{A7C1B001-7496-4488-B540-A9033E3980E2}" destId="{AA3ABF07-AD6D-49A8-AA49-A8329FD3E50A}" srcOrd="4" destOrd="0" presId="urn:microsoft.com/office/officeart/2005/8/layout/vList5"/>
    <dgm:cxn modelId="{60F828DE-B229-44E2-AE2E-39E59F99F7E0}" type="presParOf" srcId="{AA3ABF07-AD6D-49A8-AA49-A8329FD3E50A}" destId="{85599530-6657-4101-BA77-3D17A1860A11}" srcOrd="0" destOrd="0" presId="urn:microsoft.com/office/officeart/2005/8/layout/vList5"/>
    <dgm:cxn modelId="{9381F6EC-4BF9-4F2A-A9DC-969F01EB5EE5}" type="presParOf" srcId="{AA3ABF07-AD6D-49A8-AA49-A8329FD3E50A}" destId="{7064CC51-3D37-4A5B-9F2B-281453633949}" srcOrd="1" destOrd="0" presId="urn:microsoft.com/office/officeart/2005/8/layout/vList5"/>
    <dgm:cxn modelId="{1D17F5C2-A907-4F99-8186-EB8CCC7446EA}" type="presParOf" srcId="{A7C1B001-7496-4488-B540-A9033E3980E2}" destId="{7B053916-DBDA-40AC-8A24-E735A216792A}" srcOrd="5" destOrd="0" presId="urn:microsoft.com/office/officeart/2005/8/layout/vList5"/>
    <dgm:cxn modelId="{352B8BBA-AFC4-4BAD-B4C0-7BA83D845DB1}" type="presParOf" srcId="{A7C1B001-7496-4488-B540-A9033E3980E2}" destId="{1F7486AF-080B-422E-ADAC-773BE14263DE}" srcOrd="6" destOrd="0" presId="urn:microsoft.com/office/officeart/2005/8/layout/vList5"/>
    <dgm:cxn modelId="{FC5D751A-DA58-49E4-95F4-D4EF064FBE86}" type="presParOf" srcId="{1F7486AF-080B-422E-ADAC-773BE14263DE}" destId="{37EEA84D-5CB5-4737-8C64-1153E6ABBACB}" srcOrd="0" destOrd="0" presId="urn:microsoft.com/office/officeart/2005/8/layout/vList5"/>
    <dgm:cxn modelId="{C4580830-D82F-49A3-992F-03E0134287C4}" type="presParOf" srcId="{1F7486AF-080B-422E-ADAC-773BE14263DE}" destId="{653A8E7E-22D4-4585-9873-4B06D440C086}" srcOrd="1" destOrd="0" presId="urn:microsoft.com/office/officeart/2005/8/layout/vList5"/>
    <dgm:cxn modelId="{7B83CEEE-EC2C-4AB1-A58D-77BDB012246C}" type="presParOf" srcId="{A7C1B001-7496-4488-B540-A9033E3980E2}" destId="{3C4F1203-FA78-47B0-9351-F1B356C590C9}" srcOrd="7" destOrd="0" presId="urn:microsoft.com/office/officeart/2005/8/layout/vList5"/>
    <dgm:cxn modelId="{811B4EF0-E4B1-4989-9837-79DF8585E509}" type="presParOf" srcId="{A7C1B001-7496-4488-B540-A9033E3980E2}" destId="{8F7CC290-96C4-4CF8-A575-1A90C376E3BD}" srcOrd="8" destOrd="0" presId="urn:microsoft.com/office/officeart/2005/8/layout/vList5"/>
    <dgm:cxn modelId="{FA5FED5D-33D7-4315-8867-B0B0DBB6639B}" type="presParOf" srcId="{8F7CC290-96C4-4CF8-A575-1A90C376E3BD}" destId="{B8959BAD-E711-48DD-A6C0-6618A81E4B0D}" srcOrd="0" destOrd="0" presId="urn:microsoft.com/office/officeart/2005/8/layout/vList5"/>
    <dgm:cxn modelId="{7D257A1D-04CF-4420-A177-0FC4EACF0660}" type="presParOf" srcId="{8F7CC290-96C4-4CF8-A575-1A90C376E3BD}" destId="{E0876FFB-8C3A-4914-B3A2-2E1069FFD81B}"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754851-3090-412F-A4A4-90B5A38596B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D2A6741-4436-4B3D-BC7A-75BA39802D7B}">
      <dgm:prSet/>
      <dgm:spPr/>
      <dgm:t>
        <a:bodyPr/>
        <a:lstStyle/>
        <a:p>
          <a:r>
            <a:rPr lang="en-US" dirty="0"/>
            <a:t>More nutrient-dense and tastier</a:t>
          </a:r>
        </a:p>
      </dgm:t>
    </dgm:pt>
    <dgm:pt modelId="{30A804A8-BE78-43B7-B92F-7EFE552E8A8F}" type="parTrans" cxnId="{EA3B948A-19F0-4FE5-8EAA-D648455A5DE1}">
      <dgm:prSet/>
      <dgm:spPr/>
      <dgm:t>
        <a:bodyPr/>
        <a:lstStyle/>
        <a:p>
          <a:endParaRPr lang="en-US"/>
        </a:p>
      </dgm:t>
    </dgm:pt>
    <dgm:pt modelId="{210F2E43-9624-4E82-A216-19B88C00ADAE}" type="sibTrans" cxnId="{EA3B948A-19F0-4FE5-8EAA-D648455A5DE1}">
      <dgm:prSet/>
      <dgm:spPr/>
      <dgm:t>
        <a:bodyPr/>
        <a:lstStyle/>
        <a:p>
          <a:endParaRPr lang="en-US"/>
        </a:p>
      </dgm:t>
    </dgm:pt>
    <dgm:pt modelId="{1FE01334-1D07-45CE-A817-EF835EF1605B}">
      <dgm:prSet/>
      <dgm:spPr/>
      <dgm:t>
        <a:bodyPr/>
        <a:lstStyle/>
        <a:p>
          <a:r>
            <a:rPr lang="en-US"/>
            <a:t>Students more likely to consume fruits and vegetables</a:t>
          </a:r>
        </a:p>
      </dgm:t>
    </dgm:pt>
    <dgm:pt modelId="{BE33B679-31E4-4394-A40F-E5FE7598F9EC}" type="parTrans" cxnId="{E444C590-FF6D-4834-851F-6505DAF126C4}">
      <dgm:prSet/>
      <dgm:spPr/>
      <dgm:t>
        <a:bodyPr/>
        <a:lstStyle/>
        <a:p>
          <a:endParaRPr lang="en-US"/>
        </a:p>
      </dgm:t>
    </dgm:pt>
    <dgm:pt modelId="{51F0A928-219D-4EE2-ACA1-801D79DA0CCC}" type="sibTrans" cxnId="{E444C590-FF6D-4834-851F-6505DAF126C4}">
      <dgm:prSet/>
      <dgm:spPr/>
      <dgm:t>
        <a:bodyPr/>
        <a:lstStyle/>
        <a:p>
          <a:endParaRPr lang="en-US"/>
        </a:p>
      </dgm:t>
    </dgm:pt>
    <dgm:pt modelId="{C13A4524-B1A3-4ADB-98AB-6D0F52151ABF}">
      <dgm:prSet/>
      <dgm:spPr/>
      <dgm:t>
        <a:bodyPr/>
        <a:lstStyle/>
        <a:p>
          <a:r>
            <a:rPr lang="en-US" dirty="0"/>
            <a:t>Learn about gardening, agriculture, healthy food</a:t>
          </a:r>
        </a:p>
      </dgm:t>
    </dgm:pt>
    <dgm:pt modelId="{B327C2E6-D0A1-4A63-BA65-068CD200C03D}" type="parTrans" cxnId="{8135A0D8-7FB5-4BBD-844D-EA98C4DC6A3B}">
      <dgm:prSet/>
      <dgm:spPr/>
      <dgm:t>
        <a:bodyPr/>
        <a:lstStyle/>
        <a:p>
          <a:endParaRPr lang="en-US"/>
        </a:p>
      </dgm:t>
    </dgm:pt>
    <dgm:pt modelId="{E3FE9DF8-DF94-48FA-B610-652F3DC50FAE}" type="sibTrans" cxnId="{8135A0D8-7FB5-4BBD-844D-EA98C4DC6A3B}">
      <dgm:prSet/>
      <dgm:spPr/>
      <dgm:t>
        <a:bodyPr/>
        <a:lstStyle/>
        <a:p>
          <a:endParaRPr lang="en-US"/>
        </a:p>
      </dgm:t>
    </dgm:pt>
    <dgm:pt modelId="{ADAACFB2-369F-43E6-BC97-0616075391F0}">
      <dgm:prSet/>
      <dgm:spPr/>
      <dgm:t>
        <a:bodyPr/>
        <a:lstStyle/>
        <a:p>
          <a:r>
            <a:rPr lang="en-US"/>
            <a:t>Can boost meal participation</a:t>
          </a:r>
        </a:p>
      </dgm:t>
    </dgm:pt>
    <dgm:pt modelId="{A7ABA6D4-5A43-4FBC-892B-07CF89110476}" type="parTrans" cxnId="{C834D47B-1A70-44BB-B971-8783E55BB3BE}">
      <dgm:prSet/>
      <dgm:spPr/>
      <dgm:t>
        <a:bodyPr/>
        <a:lstStyle/>
        <a:p>
          <a:endParaRPr lang="en-US"/>
        </a:p>
      </dgm:t>
    </dgm:pt>
    <dgm:pt modelId="{26E398EB-DE85-48A4-859C-C3A9502B862A}" type="sibTrans" cxnId="{C834D47B-1A70-44BB-B971-8783E55BB3BE}">
      <dgm:prSet/>
      <dgm:spPr/>
      <dgm:t>
        <a:bodyPr/>
        <a:lstStyle/>
        <a:p>
          <a:endParaRPr lang="en-US"/>
        </a:p>
      </dgm:t>
    </dgm:pt>
    <dgm:pt modelId="{649E993E-649D-401D-A788-702B4E84AEC5}" type="pres">
      <dgm:prSet presAssocID="{2A754851-3090-412F-A4A4-90B5A38596B3}" presName="linear" presStyleCnt="0">
        <dgm:presLayoutVars>
          <dgm:animLvl val="lvl"/>
          <dgm:resizeHandles val="exact"/>
        </dgm:presLayoutVars>
      </dgm:prSet>
      <dgm:spPr/>
    </dgm:pt>
    <dgm:pt modelId="{22168F5F-8AFA-44EF-B2B9-42CAA866D0B1}" type="pres">
      <dgm:prSet presAssocID="{6D2A6741-4436-4B3D-BC7A-75BA39802D7B}" presName="parentText" presStyleLbl="node1" presStyleIdx="0" presStyleCnt="4">
        <dgm:presLayoutVars>
          <dgm:chMax val="0"/>
          <dgm:bulletEnabled val="1"/>
        </dgm:presLayoutVars>
      </dgm:prSet>
      <dgm:spPr/>
    </dgm:pt>
    <dgm:pt modelId="{7EDA9049-DBBA-4AB8-8474-E179108E5C42}" type="pres">
      <dgm:prSet presAssocID="{210F2E43-9624-4E82-A216-19B88C00ADAE}" presName="spacer" presStyleCnt="0"/>
      <dgm:spPr/>
    </dgm:pt>
    <dgm:pt modelId="{FF2026E5-A614-4DD1-B24D-1C4D02A15AEA}" type="pres">
      <dgm:prSet presAssocID="{1FE01334-1D07-45CE-A817-EF835EF1605B}" presName="parentText" presStyleLbl="node1" presStyleIdx="1" presStyleCnt="4">
        <dgm:presLayoutVars>
          <dgm:chMax val="0"/>
          <dgm:bulletEnabled val="1"/>
        </dgm:presLayoutVars>
      </dgm:prSet>
      <dgm:spPr/>
    </dgm:pt>
    <dgm:pt modelId="{17E4B945-3A3F-44F1-8B2F-4E0E54DEA5F0}" type="pres">
      <dgm:prSet presAssocID="{51F0A928-219D-4EE2-ACA1-801D79DA0CCC}" presName="spacer" presStyleCnt="0"/>
      <dgm:spPr/>
    </dgm:pt>
    <dgm:pt modelId="{A2D40F76-E41D-4632-9CF8-FA4EC7F1E214}" type="pres">
      <dgm:prSet presAssocID="{C13A4524-B1A3-4ADB-98AB-6D0F52151ABF}" presName="parentText" presStyleLbl="node1" presStyleIdx="2" presStyleCnt="4">
        <dgm:presLayoutVars>
          <dgm:chMax val="0"/>
          <dgm:bulletEnabled val="1"/>
        </dgm:presLayoutVars>
      </dgm:prSet>
      <dgm:spPr/>
    </dgm:pt>
    <dgm:pt modelId="{FD3897A4-D99D-4FF1-8301-DE7914046C2F}" type="pres">
      <dgm:prSet presAssocID="{E3FE9DF8-DF94-48FA-B610-652F3DC50FAE}" presName="spacer" presStyleCnt="0"/>
      <dgm:spPr/>
    </dgm:pt>
    <dgm:pt modelId="{553643A1-E9F0-4756-B602-CF7AB05D4904}" type="pres">
      <dgm:prSet presAssocID="{ADAACFB2-369F-43E6-BC97-0616075391F0}" presName="parentText" presStyleLbl="node1" presStyleIdx="3" presStyleCnt="4">
        <dgm:presLayoutVars>
          <dgm:chMax val="0"/>
          <dgm:bulletEnabled val="1"/>
        </dgm:presLayoutVars>
      </dgm:prSet>
      <dgm:spPr/>
    </dgm:pt>
  </dgm:ptLst>
  <dgm:cxnLst>
    <dgm:cxn modelId="{A7333222-778F-41D9-9322-E2ED954746CB}" type="presOf" srcId="{C13A4524-B1A3-4ADB-98AB-6D0F52151ABF}" destId="{A2D40F76-E41D-4632-9CF8-FA4EC7F1E214}" srcOrd="0" destOrd="0" presId="urn:microsoft.com/office/officeart/2005/8/layout/vList2"/>
    <dgm:cxn modelId="{C834D47B-1A70-44BB-B971-8783E55BB3BE}" srcId="{2A754851-3090-412F-A4A4-90B5A38596B3}" destId="{ADAACFB2-369F-43E6-BC97-0616075391F0}" srcOrd="3" destOrd="0" parTransId="{A7ABA6D4-5A43-4FBC-892B-07CF89110476}" sibTransId="{26E398EB-DE85-48A4-859C-C3A9502B862A}"/>
    <dgm:cxn modelId="{FAC6DC80-1534-455F-86E4-CD08EA493BE2}" type="presOf" srcId="{6D2A6741-4436-4B3D-BC7A-75BA39802D7B}" destId="{22168F5F-8AFA-44EF-B2B9-42CAA866D0B1}" srcOrd="0" destOrd="0" presId="urn:microsoft.com/office/officeart/2005/8/layout/vList2"/>
    <dgm:cxn modelId="{EA3B948A-19F0-4FE5-8EAA-D648455A5DE1}" srcId="{2A754851-3090-412F-A4A4-90B5A38596B3}" destId="{6D2A6741-4436-4B3D-BC7A-75BA39802D7B}" srcOrd="0" destOrd="0" parTransId="{30A804A8-BE78-43B7-B92F-7EFE552E8A8F}" sibTransId="{210F2E43-9624-4E82-A216-19B88C00ADAE}"/>
    <dgm:cxn modelId="{E444C590-FF6D-4834-851F-6505DAF126C4}" srcId="{2A754851-3090-412F-A4A4-90B5A38596B3}" destId="{1FE01334-1D07-45CE-A817-EF835EF1605B}" srcOrd="1" destOrd="0" parTransId="{BE33B679-31E4-4394-A40F-E5FE7598F9EC}" sibTransId="{51F0A928-219D-4EE2-ACA1-801D79DA0CCC}"/>
    <dgm:cxn modelId="{B829A694-BCD8-457C-AE28-6B21E5ED6B85}" type="presOf" srcId="{1FE01334-1D07-45CE-A817-EF835EF1605B}" destId="{FF2026E5-A614-4DD1-B24D-1C4D02A15AEA}" srcOrd="0" destOrd="0" presId="urn:microsoft.com/office/officeart/2005/8/layout/vList2"/>
    <dgm:cxn modelId="{BA8B62A5-9F79-416A-8261-81B9779270F2}" type="presOf" srcId="{ADAACFB2-369F-43E6-BC97-0616075391F0}" destId="{553643A1-E9F0-4756-B602-CF7AB05D4904}" srcOrd="0" destOrd="0" presId="urn:microsoft.com/office/officeart/2005/8/layout/vList2"/>
    <dgm:cxn modelId="{8135A0D8-7FB5-4BBD-844D-EA98C4DC6A3B}" srcId="{2A754851-3090-412F-A4A4-90B5A38596B3}" destId="{C13A4524-B1A3-4ADB-98AB-6D0F52151ABF}" srcOrd="2" destOrd="0" parTransId="{B327C2E6-D0A1-4A63-BA65-068CD200C03D}" sibTransId="{E3FE9DF8-DF94-48FA-B610-652F3DC50FAE}"/>
    <dgm:cxn modelId="{3FD3DDF8-1871-428E-ADE5-11C42421C383}" type="presOf" srcId="{2A754851-3090-412F-A4A4-90B5A38596B3}" destId="{649E993E-649D-401D-A788-702B4E84AEC5}" srcOrd="0" destOrd="0" presId="urn:microsoft.com/office/officeart/2005/8/layout/vList2"/>
    <dgm:cxn modelId="{627B5DB4-E557-42BD-9E8B-FDA6441F98F3}" type="presParOf" srcId="{649E993E-649D-401D-A788-702B4E84AEC5}" destId="{22168F5F-8AFA-44EF-B2B9-42CAA866D0B1}" srcOrd="0" destOrd="0" presId="urn:microsoft.com/office/officeart/2005/8/layout/vList2"/>
    <dgm:cxn modelId="{529EAA64-6B96-4EEB-AFC1-AC7181B2A74C}" type="presParOf" srcId="{649E993E-649D-401D-A788-702B4E84AEC5}" destId="{7EDA9049-DBBA-4AB8-8474-E179108E5C42}" srcOrd="1" destOrd="0" presId="urn:microsoft.com/office/officeart/2005/8/layout/vList2"/>
    <dgm:cxn modelId="{1936DFE9-ADD8-4518-9F37-13E34E23CFDB}" type="presParOf" srcId="{649E993E-649D-401D-A788-702B4E84AEC5}" destId="{FF2026E5-A614-4DD1-B24D-1C4D02A15AEA}" srcOrd="2" destOrd="0" presId="urn:microsoft.com/office/officeart/2005/8/layout/vList2"/>
    <dgm:cxn modelId="{3484DBD2-2F38-4275-B16D-D3A200826D65}" type="presParOf" srcId="{649E993E-649D-401D-A788-702B4E84AEC5}" destId="{17E4B945-3A3F-44F1-8B2F-4E0E54DEA5F0}" srcOrd="3" destOrd="0" presId="urn:microsoft.com/office/officeart/2005/8/layout/vList2"/>
    <dgm:cxn modelId="{EB099D62-DE16-4B96-B964-81FE2F6E9A26}" type="presParOf" srcId="{649E993E-649D-401D-A788-702B4E84AEC5}" destId="{A2D40F76-E41D-4632-9CF8-FA4EC7F1E214}" srcOrd="4" destOrd="0" presId="urn:microsoft.com/office/officeart/2005/8/layout/vList2"/>
    <dgm:cxn modelId="{F964D36D-8372-4024-8E41-AB4E83FB5214}" type="presParOf" srcId="{649E993E-649D-401D-A788-702B4E84AEC5}" destId="{FD3897A4-D99D-4FF1-8301-DE7914046C2F}" srcOrd="5" destOrd="0" presId="urn:microsoft.com/office/officeart/2005/8/layout/vList2"/>
    <dgm:cxn modelId="{B54ECBE1-043A-4DAE-9861-63EE8F1751DB}" type="presParOf" srcId="{649E993E-649D-401D-A788-702B4E84AEC5}" destId="{553643A1-E9F0-4756-B602-CF7AB05D490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C7D32-019B-4E3D-A865-6B85D9DE689C}">
      <dsp:nvSpPr>
        <dsp:cNvPr id="0" name=""/>
        <dsp:cNvSpPr/>
      </dsp:nvSpPr>
      <dsp:spPr>
        <a:xfrm>
          <a:off x="0" y="563094"/>
          <a:ext cx="6263640" cy="13922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National celebration of students and local food </a:t>
          </a:r>
        </a:p>
      </dsp:txBody>
      <dsp:txXfrm>
        <a:off x="67966" y="631060"/>
        <a:ext cx="6127708" cy="1256367"/>
      </dsp:txXfrm>
    </dsp:sp>
    <dsp:sp modelId="{055C2247-A8BB-46F9-AEAB-6052AE84380B}">
      <dsp:nvSpPr>
        <dsp:cNvPr id="0" name=""/>
        <dsp:cNvSpPr/>
      </dsp:nvSpPr>
      <dsp:spPr>
        <a:xfrm>
          <a:off x="0" y="2056194"/>
          <a:ext cx="6263640" cy="1392299"/>
        </a:xfrm>
        <a:prstGeom prst="roundRect">
          <a:avLst/>
        </a:prstGeom>
        <a:solidFill>
          <a:schemeClr val="accent5">
            <a:hueOff val="9024514"/>
            <a:satOff val="-25221"/>
            <a:lumOff val="1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National Farm to School Network outreach materials</a:t>
          </a:r>
          <a:endParaRPr lang="en-US" sz="3500" kern="1200" dirty="0">
            <a:solidFill>
              <a:schemeClr val="bg1"/>
            </a:solidFill>
          </a:endParaRPr>
        </a:p>
      </dsp:txBody>
      <dsp:txXfrm>
        <a:off x="67966" y="2124160"/>
        <a:ext cx="6127708" cy="1256367"/>
      </dsp:txXfrm>
    </dsp:sp>
    <dsp:sp modelId="{E5D976F0-D0A3-47A9-8796-9A32A064D5DE}">
      <dsp:nvSpPr>
        <dsp:cNvPr id="0" name=""/>
        <dsp:cNvSpPr/>
      </dsp:nvSpPr>
      <dsp:spPr>
        <a:xfrm>
          <a:off x="0" y="3549294"/>
          <a:ext cx="6263640" cy="1392299"/>
        </a:xfrm>
        <a:prstGeom prst="roundRect">
          <a:avLst/>
        </a:prstGeom>
        <a:solidFill>
          <a:schemeClr val="accent5">
            <a:hueOff val="18049028"/>
            <a:satOff val="-50443"/>
            <a:lumOff val="2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Register for the Mountain Plains Crunch Off – October 17-21</a:t>
          </a:r>
          <a:endParaRPr lang="en-US" sz="3500" kern="1200" dirty="0">
            <a:solidFill>
              <a:schemeClr val="bg1"/>
            </a:solidFill>
          </a:endParaRPr>
        </a:p>
      </dsp:txBody>
      <dsp:txXfrm>
        <a:off x="67966" y="3617260"/>
        <a:ext cx="6127708" cy="1256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9B911-2B80-4C10-811A-9D3705C64039}">
      <dsp:nvSpPr>
        <dsp:cNvPr id="0" name=""/>
        <dsp:cNvSpPr/>
      </dsp:nvSpPr>
      <dsp:spPr>
        <a:xfrm rot="5400000">
          <a:off x="4315474" y="-1796982"/>
          <a:ext cx="595643" cy="4341925"/>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None/>
          </a:pPr>
          <a:r>
            <a:rPr lang="en-US" sz="2300" kern="1200" dirty="0"/>
            <a:t>what’s already local on the menu</a:t>
          </a:r>
        </a:p>
      </dsp:txBody>
      <dsp:txXfrm rot="-5400000">
        <a:off x="2442334" y="105235"/>
        <a:ext cx="4312848" cy="537489"/>
      </dsp:txXfrm>
    </dsp:sp>
    <dsp:sp modelId="{5281C867-E7DF-446E-AA21-6E8A449BBA4E}">
      <dsp:nvSpPr>
        <dsp:cNvPr id="0" name=""/>
        <dsp:cNvSpPr/>
      </dsp:nvSpPr>
      <dsp:spPr>
        <a:xfrm>
          <a:off x="0" y="1702"/>
          <a:ext cx="2442333" cy="74455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Identify</a:t>
          </a:r>
        </a:p>
      </dsp:txBody>
      <dsp:txXfrm>
        <a:off x="36346" y="38048"/>
        <a:ext cx="2369641" cy="671862"/>
      </dsp:txXfrm>
    </dsp:sp>
    <dsp:sp modelId="{E9610B44-39B0-46D9-A36C-6BD8FF1308A5}">
      <dsp:nvSpPr>
        <dsp:cNvPr id="0" name=""/>
        <dsp:cNvSpPr/>
      </dsp:nvSpPr>
      <dsp:spPr>
        <a:xfrm rot="5400000">
          <a:off x="4315474" y="-1015201"/>
          <a:ext cx="595643" cy="4341925"/>
        </a:xfrm>
        <a:prstGeom prst="round2SameRect">
          <a:avLst/>
        </a:prstGeom>
        <a:solidFill>
          <a:schemeClr val="accent5">
            <a:tint val="40000"/>
            <a:alpha val="90000"/>
            <a:hueOff val="4693888"/>
            <a:satOff val="-4972"/>
            <a:lumOff val="-308"/>
            <a:alphaOff val="0"/>
          </a:schemeClr>
        </a:solidFill>
        <a:ln w="12700" cap="flat" cmpd="sng" algn="ctr">
          <a:solidFill>
            <a:schemeClr val="accent5">
              <a:tint val="40000"/>
              <a:alpha val="90000"/>
              <a:hueOff val="4693888"/>
              <a:satOff val="-4972"/>
              <a:lumOff val="-3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None/>
          </a:pPr>
          <a:r>
            <a:rPr lang="en-US" sz="2300" kern="1200" dirty="0"/>
            <a:t>ingredients</a:t>
          </a:r>
        </a:p>
      </dsp:txBody>
      <dsp:txXfrm rot="-5400000">
        <a:off x="2442334" y="887016"/>
        <a:ext cx="4312848" cy="537489"/>
      </dsp:txXfrm>
    </dsp:sp>
    <dsp:sp modelId="{63FBBE33-CF94-4278-B432-2C034B678F2E}">
      <dsp:nvSpPr>
        <dsp:cNvPr id="0" name=""/>
        <dsp:cNvSpPr/>
      </dsp:nvSpPr>
      <dsp:spPr>
        <a:xfrm>
          <a:off x="0" y="783484"/>
          <a:ext cx="2442333" cy="744554"/>
        </a:xfrm>
        <a:prstGeom prst="roundRect">
          <a:avLst/>
        </a:prstGeom>
        <a:solidFill>
          <a:schemeClr val="accent5">
            <a:hueOff val="4512257"/>
            <a:satOff val="-12611"/>
            <a:lumOff val="54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Substitute</a:t>
          </a:r>
        </a:p>
      </dsp:txBody>
      <dsp:txXfrm>
        <a:off x="36346" y="819830"/>
        <a:ext cx="2369641" cy="671862"/>
      </dsp:txXfrm>
    </dsp:sp>
    <dsp:sp modelId="{7064CC51-3D37-4A5B-9F2B-281453633949}">
      <dsp:nvSpPr>
        <dsp:cNvPr id="0" name=""/>
        <dsp:cNvSpPr/>
      </dsp:nvSpPr>
      <dsp:spPr>
        <a:xfrm rot="5400000">
          <a:off x="4315474" y="-233419"/>
          <a:ext cx="595643" cy="4341925"/>
        </a:xfrm>
        <a:prstGeom prst="round2SameRect">
          <a:avLst/>
        </a:prstGeom>
        <a:solidFill>
          <a:schemeClr val="accent5">
            <a:tint val="40000"/>
            <a:alpha val="90000"/>
            <a:hueOff val="9387776"/>
            <a:satOff val="-9944"/>
            <a:lumOff val="-615"/>
            <a:alphaOff val="0"/>
          </a:schemeClr>
        </a:solidFill>
        <a:ln w="12700" cap="flat" cmpd="sng" algn="ctr">
          <a:solidFill>
            <a:schemeClr val="accent5">
              <a:tint val="40000"/>
              <a:alpha val="90000"/>
              <a:hueOff val="9387776"/>
              <a:satOff val="-9944"/>
              <a:lumOff val="-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None/>
          </a:pPr>
          <a:r>
            <a:rPr lang="en-US" sz="2300" kern="1200" dirty="0"/>
            <a:t>local products on the salad bar</a:t>
          </a:r>
        </a:p>
      </dsp:txBody>
      <dsp:txXfrm rot="-5400000">
        <a:off x="2442334" y="1668798"/>
        <a:ext cx="4312848" cy="537489"/>
      </dsp:txXfrm>
    </dsp:sp>
    <dsp:sp modelId="{85599530-6657-4101-BA77-3D17A1860A11}">
      <dsp:nvSpPr>
        <dsp:cNvPr id="0" name=""/>
        <dsp:cNvSpPr/>
      </dsp:nvSpPr>
      <dsp:spPr>
        <a:xfrm>
          <a:off x="0" y="1565266"/>
          <a:ext cx="2442333" cy="744554"/>
        </a:xfrm>
        <a:prstGeom prst="roundRect">
          <a:avLst/>
        </a:prstGeom>
        <a:solidFill>
          <a:schemeClr val="accent5">
            <a:hueOff val="9024514"/>
            <a:satOff val="-25221"/>
            <a:lumOff val="107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Serve</a:t>
          </a:r>
        </a:p>
      </dsp:txBody>
      <dsp:txXfrm>
        <a:off x="36346" y="1601612"/>
        <a:ext cx="2369641" cy="671862"/>
      </dsp:txXfrm>
    </dsp:sp>
    <dsp:sp modelId="{653A8E7E-22D4-4585-9873-4B06D440C086}">
      <dsp:nvSpPr>
        <dsp:cNvPr id="0" name=""/>
        <dsp:cNvSpPr/>
      </dsp:nvSpPr>
      <dsp:spPr>
        <a:xfrm rot="5400000">
          <a:off x="4315474" y="548362"/>
          <a:ext cx="595643" cy="4341925"/>
        </a:xfrm>
        <a:prstGeom prst="round2SameRect">
          <a:avLst/>
        </a:prstGeom>
        <a:solidFill>
          <a:schemeClr val="accent5">
            <a:tint val="40000"/>
            <a:alpha val="90000"/>
            <a:hueOff val="14081664"/>
            <a:satOff val="-14915"/>
            <a:lumOff val="-923"/>
            <a:alphaOff val="0"/>
          </a:schemeClr>
        </a:solidFill>
        <a:ln w="12700" cap="flat" cmpd="sng" algn="ctr">
          <a:solidFill>
            <a:schemeClr val="accent5">
              <a:tint val="40000"/>
              <a:alpha val="90000"/>
              <a:hueOff val="14081664"/>
              <a:satOff val="-14915"/>
              <a:lumOff val="-9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None/>
          </a:pPr>
          <a:r>
            <a:rPr lang="en-US" sz="2300" kern="1200" dirty="0"/>
            <a:t>a “harvest of the month” program</a:t>
          </a:r>
        </a:p>
      </dsp:txBody>
      <dsp:txXfrm rot="-5400000">
        <a:off x="2442334" y="2450580"/>
        <a:ext cx="4312848" cy="537489"/>
      </dsp:txXfrm>
    </dsp:sp>
    <dsp:sp modelId="{37EEA84D-5CB5-4737-8C64-1153E6ABBACB}">
      <dsp:nvSpPr>
        <dsp:cNvPr id="0" name=""/>
        <dsp:cNvSpPr/>
      </dsp:nvSpPr>
      <dsp:spPr>
        <a:xfrm>
          <a:off x="0" y="2347048"/>
          <a:ext cx="2442333" cy="744554"/>
        </a:xfrm>
        <a:prstGeom prst="roundRect">
          <a:avLst/>
        </a:prstGeom>
        <a:solidFill>
          <a:schemeClr val="accent5">
            <a:hueOff val="13536771"/>
            <a:satOff val="-37832"/>
            <a:lumOff val="161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Start</a:t>
          </a:r>
        </a:p>
      </dsp:txBody>
      <dsp:txXfrm>
        <a:off x="36346" y="2383394"/>
        <a:ext cx="2369641" cy="671862"/>
      </dsp:txXfrm>
    </dsp:sp>
    <dsp:sp modelId="{E0876FFB-8C3A-4914-B3A2-2E1069FFD81B}">
      <dsp:nvSpPr>
        <dsp:cNvPr id="0" name=""/>
        <dsp:cNvSpPr/>
      </dsp:nvSpPr>
      <dsp:spPr>
        <a:xfrm rot="5400000">
          <a:off x="4315474" y="1330144"/>
          <a:ext cx="595643" cy="4341925"/>
        </a:xfrm>
        <a:prstGeom prst="round2SameRect">
          <a:avLst/>
        </a:prstGeom>
        <a:solidFill>
          <a:schemeClr val="accent5">
            <a:tint val="40000"/>
            <a:alpha val="90000"/>
            <a:hueOff val="18775552"/>
            <a:satOff val="-19887"/>
            <a:lumOff val="-1230"/>
            <a:alphaOff val="0"/>
          </a:schemeClr>
        </a:solidFill>
        <a:ln w="12700" cap="flat" cmpd="sng" algn="ctr">
          <a:solidFill>
            <a:schemeClr val="accent5">
              <a:tint val="40000"/>
              <a:alpha val="90000"/>
              <a:hueOff val="18775552"/>
              <a:satOff val="-19887"/>
              <a:lumOff val="-12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None/>
          </a:pPr>
          <a:r>
            <a:rPr lang="en-US" sz="2300" kern="1200" dirty="0"/>
            <a:t>new recipes</a:t>
          </a:r>
        </a:p>
      </dsp:txBody>
      <dsp:txXfrm rot="-5400000">
        <a:off x="2442334" y="3232362"/>
        <a:ext cx="4312848" cy="537489"/>
      </dsp:txXfrm>
    </dsp:sp>
    <dsp:sp modelId="{B8959BAD-E711-48DD-A6C0-6618A81E4B0D}">
      <dsp:nvSpPr>
        <dsp:cNvPr id="0" name=""/>
        <dsp:cNvSpPr/>
      </dsp:nvSpPr>
      <dsp:spPr>
        <a:xfrm>
          <a:off x="0" y="3128830"/>
          <a:ext cx="2442333" cy="744554"/>
        </a:xfrm>
        <a:prstGeom prst="roundRect">
          <a:avLst/>
        </a:prstGeom>
        <a:solidFill>
          <a:schemeClr val="accent5">
            <a:hueOff val="18049028"/>
            <a:satOff val="-50443"/>
            <a:lumOff val="215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Develop</a:t>
          </a:r>
        </a:p>
      </dsp:txBody>
      <dsp:txXfrm>
        <a:off x="36346" y="3165176"/>
        <a:ext cx="2369641" cy="671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9B911-2B80-4C10-811A-9D3705C64039}">
      <dsp:nvSpPr>
        <dsp:cNvPr id="0" name=""/>
        <dsp:cNvSpPr/>
      </dsp:nvSpPr>
      <dsp:spPr>
        <a:xfrm rot="5400000">
          <a:off x="4315474" y="-1796982"/>
          <a:ext cx="595643" cy="4341925"/>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None/>
          </a:pPr>
          <a:r>
            <a:rPr lang="en-US" sz="2500" kern="1200" dirty="0"/>
            <a:t>the broader school community</a:t>
          </a:r>
        </a:p>
      </dsp:txBody>
      <dsp:txXfrm rot="-5400000">
        <a:off x="2442334" y="105235"/>
        <a:ext cx="4312848" cy="537489"/>
      </dsp:txXfrm>
    </dsp:sp>
    <dsp:sp modelId="{5281C867-E7DF-446E-AA21-6E8A449BBA4E}">
      <dsp:nvSpPr>
        <dsp:cNvPr id="0" name=""/>
        <dsp:cNvSpPr/>
      </dsp:nvSpPr>
      <dsp:spPr>
        <a:xfrm>
          <a:off x="0" y="1702"/>
          <a:ext cx="2442333" cy="74455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Engage</a:t>
          </a:r>
        </a:p>
      </dsp:txBody>
      <dsp:txXfrm>
        <a:off x="36346" y="38048"/>
        <a:ext cx="2369641" cy="671862"/>
      </dsp:txXfrm>
    </dsp:sp>
    <dsp:sp modelId="{E9610B44-39B0-46D9-A36C-6BD8FF1308A5}">
      <dsp:nvSpPr>
        <dsp:cNvPr id="0" name=""/>
        <dsp:cNvSpPr/>
      </dsp:nvSpPr>
      <dsp:spPr>
        <a:xfrm rot="5400000">
          <a:off x="4315474" y="-1015201"/>
          <a:ext cx="595643" cy="4341925"/>
        </a:xfrm>
        <a:prstGeom prst="round2SameRect">
          <a:avLst/>
        </a:prstGeom>
        <a:solidFill>
          <a:schemeClr val="accent5">
            <a:tint val="40000"/>
            <a:alpha val="90000"/>
            <a:hueOff val="4693888"/>
            <a:satOff val="-4972"/>
            <a:lumOff val="-308"/>
            <a:alphaOff val="0"/>
          </a:schemeClr>
        </a:solidFill>
        <a:ln w="12700" cap="flat" cmpd="sng" algn="ctr">
          <a:solidFill>
            <a:schemeClr val="accent5">
              <a:tint val="40000"/>
              <a:alpha val="90000"/>
              <a:hueOff val="4693888"/>
              <a:satOff val="-4972"/>
              <a:lumOff val="-3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None/>
          </a:pPr>
          <a:r>
            <a:rPr lang="en-US" sz="2500" kern="1200" dirty="0"/>
            <a:t>with existing programs/groups</a:t>
          </a:r>
        </a:p>
      </dsp:txBody>
      <dsp:txXfrm rot="-5400000">
        <a:off x="2442334" y="887016"/>
        <a:ext cx="4312848" cy="537489"/>
      </dsp:txXfrm>
    </dsp:sp>
    <dsp:sp modelId="{63FBBE33-CF94-4278-B432-2C034B678F2E}">
      <dsp:nvSpPr>
        <dsp:cNvPr id="0" name=""/>
        <dsp:cNvSpPr/>
      </dsp:nvSpPr>
      <dsp:spPr>
        <a:xfrm>
          <a:off x="0" y="783484"/>
          <a:ext cx="2442333" cy="744554"/>
        </a:xfrm>
        <a:prstGeom prst="roundRect">
          <a:avLst/>
        </a:prstGeom>
        <a:solidFill>
          <a:schemeClr val="accent5">
            <a:hueOff val="4512257"/>
            <a:satOff val="-12611"/>
            <a:lumOff val="54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Connect</a:t>
          </a:r>
        </a:p>
      </dsp:txBody>
      <dsp:txXfrm>
        <a:off x="36346" y="819830"/>
        <a:ext cx="2369641" cy="671862"/>
      </dsp:txXfrm>
    </dsp:sp>
    <dsp:sp modelId="{7064CC51-3D37-4A5B-9F2B-281453633949}">
      <dsp:nvSpPr>
        <dsp:cNvPr id="0" name=""/>
        <dsp:cNvSpPr/>
      </dsp:nvSpPr>
      <dsp:spPr>
        <a:xfrm rot="5400000">
          <a:off x="4315474" y="-233419"/>
          <a:ext cx="595643" cy="4341925"/>
        </a:xfrm>
        <a:prstGeom prst="round2SameRect">
          <a:avLst/>
        </a:prstGeom>
        <a:solidFill>
          <a:schemeClr val="accent5">
            <a:tint val="40000"/>
            <a:alpha val="90000"/>
            <a:hueOff val="9387776"/>
            <a:satOff val="-9944"/>
            <a:lumOff val="-615"/>
            <a:alphaOff val="0"/>
          </a:schemeClr>
        </a:solidFill>
        <a:ln w="12700" cap="flat" cmpd="sng" algn="ctr">
          <a:solidFill>
            <a:schemeClr val="accent5">
              <a:tint val="40000"/>
              <a:alpha val="90000"/>
              <a:hueOff val="9387776"/>
              <a:satOff val="-9944"/>
              <a:lumOff val="-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None/>
          </a:pPr>
          <a:r>
            <a:rPr lang="en-US" sz="2500" kern="1200" dirty="0"/>
            <a:t>Lessons while in line</a:t>
          </a:r>
        </a:p>
      </dsp:txBody>
      <dsp:txXfrm rot="-5400000">
        <a:off x="2442334" y="1668798"/>
        <a:ext cx="4312848" cy="537489"/>
      </dsp:txXfrm>
    </dsp:sp>
    <dsp:sp modelId="{85599530-6657-4101-BA77-3D17A1860A11}">
      <dsp:nvSpPr>
        <dsp:cNvPr id="0" name=""/>
        <dsp:cNvSpPr/>
      </dsp:nvSpPr>
      <dsp:spPr>
        <a:xfrm>
          <a:off x="0" y="1565266"/>
          <a:ext cx="2442333" cy="744554"/>
        </a:xfrm>
        <a:prstGeom prst="roundRect">
          <a:avLst/>
        </a:prstGeom>
        <a:solidFill>
          <a:schemeClr val="accent5">
            <a:hueOff val="9024514"/>
            <a:satOff val="-25221"/>
            <a:lumOff val="107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Cafeteria</a:t>
          </a:r>
        </a:p>
      </dsp:txBody>
      <dsp:txXfrm>
        <a:off x="36346" y="1601612"/>
        <a:ext cx="2369641" cy="671862"/>
      </dsp:txXfrm>
    </dsp:sp>
    <dsp:sp modelId="{653A8E7E-22D4-4585-9873-4B06D440C086}">
      <dsp:nvSpPr>
        <dsp:cNvPr id="0" name=""/>
        <dsp:cNvSpPr/>
      </dsp:nvSpPr>
      <dsp:spPr>
        <a:xfrm rot="5400000">
          <a:off x="4315474" y="548362"/>
          <a:ext cx="595643" cy="4341925"/>
        </a:xfrm>
        <a:prstGeom prst="round2SameRect">
          <a:avLst/>
        </a:prstGeom>
        <a:solidFill>
          <a:schemeClr val="accent5">
            <a:tint val="40000"/>
            <a:alpha val="90000"/>
            <a:hueOff val="14081664"/>
            <a:satOff val="-14915"/>
            <a:lumOff val="-923"/>
            <a:alphaOff val="0"/>
          </a:schemeClr>
        </a:solidFill>
        <a:ln w="12700" cap="flat" cmpd="sng" algn="ctr">
          <a:solidFill>
            <a:schemeClr val="accent5">
              <a:tint val="40000"/>
              <a:alpha val="90000"/>
              <a:hueOff val="14081664"/>
              <a:satOff val="-14915"/>
              <a:lumOff val="-9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None/>
          </a:pPr>
          <a:r>
            <a:rPr lang="en-US" sz="2500" kern="1200" dirty="0"/>
            <a:t>Guest speaker</a:t>
          </a:r>
        </a:p>
      </dsp:txBody>
      <dsp:txXfrm rot="-5400000">
        <a:off x="2442334" y="2450580"/>
        <a:ext cx="4312848" cy="537489"/>
      </dsp:txXfrm>
    </dsp:sp>
    <dsp:sp modelId="{37EEA84D-5CB5-4737-8C64-1153E6ABBACB}">
      <dsp:nvSpPr>
        <dsp:cNvPr id="0" name=""/>
        <dsp:cNvSpPr/>
      </dsp:nvSpPr>
      <dsp:spPr>
        <a:xfrm>
          <a:off x="0" y="2347048"/>
          <a:ext cx="2442333" cy="744554"/>
        </a:xfrm>
        <a:prstGeom prst="roundRect">
          <a:avLst/>
        </a:prstGeom>
        <a:solidFill>
          <a:schemeClr val="accent5">
            <a:hueOff val="13536771"/>
            <a:satOff val="-37832"/>
            <a:lumOff val="161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Classroom</a:t>
          </a:r>
        </a:p>
      </dsp:txBody>
      <dsp:txXfrm>
        <a:off x="36346" y="2383394"/>
        <a:ext cx="2369641" cy="671862"/>
      </dsp:txXfrm>
    </dsp:sp>
    <dsp:sp modelId="{E0876FFB-8C3A-4914-B3A2-2E1069FFD81B}">
      <dsp:nvSpPr>
        <dsp:cNvPr id="0" name=""/>
        <dsp:cNvSpPr/>
      </dsp:nvSpPr>
      <dsp:spPr>
        <a:xfrm rot="5400000">
          <a:off x="4315474" y="1330144"/>
          <a:ext cx="595643" cy="4341925"/>
        </a:xfrm>
        <a:prstGeom prst="round2SameRect">
          <a:avLst/>
        </a:prstGeom>
        <a:solidFill>
          <a:schemeClr val="accent5">
            <a:tint val="40000"/>
            <a:alpha val="90000"/>
            <a:hueOff val="18775552"/>
            <a:satOff val="-19887"/>
            <a:lumOff val="-1230"/>
            <a:alphaOff val="0"/>
          </a:schemeClr>
        </a:solidFill>
        <a:ln w="12700" cap="flat" cmpd="sng" algn="ctr">
          <a:solidFill>
            <a:schemeClr val="accent5">
              <a:tint val="40000"/>
              <a:alpha val="90000"/>
              <a:hueOff val="18775552"/>
              <a:satOff val="-19887"/>
              <a:lumOff val="-12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None/>
          </a:pPr>
          <a:r>
            <a:rPr lang="en-US" sz="2500" kern="1200" dirty="0"/>
            <a:t>Garden Party</a:t>
          </a:r>
        </a:p>
      </dsp:txBody>
      <dsp:txXfrm rot="-5400000">
        <a:off x="2442334" y="3232362"/>
        <a:ext cx="4312848" cy="537489"/>
      </dsp:txXfrm>
    </dsp:sp>
    <dsp:sp modelId="{B8959BAD-E711-48DD-A6C0-6618A81E4B0D}">
      <dsp:nvSpPr>
        <dsp:cNvPr id="0" name=""/>
        <dsp:cNvSpPr/>
      </dsp:nvSpPr>
      <dsp:spPr>
        <a:xfrm>
          <a:off x="0" y="3128830"/>
          <a:ext cx="2442333" cy="744554"/>
        </a:xfrm>
        <a:prstGeom prst="roundRect">
          <a:avLst/>
        </a:prstGeom>
        <a:solidFill>
          <a:schemeClr val="accent5">
            <a:hueOff val="18049028"/>
            <a:satOff val="-50443"/>
            <a:lumOff val="215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Community</a:t>
          </a:r>
        </a:p>
      </dsp:txBody>
      <dsp:txXfrm>
        <a:off x="36346" y="3165176"/>
        <a:ext cx="2369641" cy="6718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68F5F-8AFA-44EF-B2B9-42CAA866D0B1}">
      <dsp:nvSpPr>
        <dsp:cNvPr id="0" name=""/>
        <dsp:cNvSpPr/>
      </dsp:nvSpPr>
      <dsp:spPr>
        <a:xfrm>
          <a:off x="0" y="71693"/>
          <a:ext cx="6263640" cy="12712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More nutrient-dense and tastier</a:t>
          </a:r>
        </a:p>
      </dsp:txBody>
      <dsp:txXfrm>
        <a:off x="62055" y="133748"/>
        <a:ext cx="6139530" cy="1147095"/>
      </dsp:txXfrm>
    </dsp:sp>
    <dsp:sp modelId="{FF2026E5-A614-4DD1-B24D-1C4D02A15AEA}">
      <dsp:nvSpPr>
        <dsp:cNvPr id="0" name=""/>
        <dsp:cNvSpPr/>
      </dsp:nvSpPr>
      <dsp:spPr>
        <a:xfrm>
          <a:off x="0" y="1435058"/>
          <a:ext cx="6263640" cy="1271205"/>
        </a:xfrm>
        <a:prstGeom prst="roundRect">
          <a:avLst/>
        </a:prstGeom>
        <a:solidFill>
          <a:schemeClr val="accent2">
            <a:hueOff val="-2715941"/>
            <a:satOff val="10159"/>
            <a:lumOff val="-83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Students more likely to consume fruits and vegetables</a:t>
          </a:r>
        </a:p>
      </dsp:txBody>
      <dsp:txXfrm>
        <a:off x="62055" y="1497113"/>
        <a:ext cx="6139530" cy="1147095"/>
      </dsp:txXfrm>
    </dsp:sp>
    <dsp:sp modelId="{A2D40F76-E41D-4632-9CF8-FA4EC7F1E214}">
      <dsp:nvSpPr>
        <dsp:cNvPr id="0" name=""/>
        <dsp:cNvSpPr/>
      </dsp:nvSpPr>
      <dsp:spPr>
        <a:xfrm>
          <a:off x="0" y="2798423"/>
          <a:ext cx="6263640" cy="1271205"/>
        </a:xfrm>
        <a:prstGeom prst="roundRect">
          <a:avLst/>
        </a:prstGeom>
        <a:solidFill>
          <a:schemeClr val="accent2">
            <a:hueOff val="-5431882"/>
            <a:satOff val="20317"/>
            <a:lumOff val="-166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Learn about gardening, agriculture, healthy food</a:t>
          </a:r>
        </a:p>
      </dsp:txBody>
      <dsp:txXfrm>
        <a:off x="62055" y="2860478"/>
        <a:ext cx="6139530" cy="1147095"/>
      </dsp:txXfrm>
    </dsp:sp>
    <dsp:sp modelId="{553643A1-E9F0-4756-B602-CF7AB05D4904}">
      <dsp:nvSpPr>
        <dsp:cNvPr id="0" name=""/>
        <dsp:cNvSpPr/>
      </dsp:nvSpPr>
      <dsp:spPr>
        <a:xfrm>
          <a:off x="0" y="4161789"/>
          <a:ext cx="6263640" cy="1271205"/>
        </a:xfrm>
        <a:prstGeom prst="roundRect">
          <a:avLst/>
        </a:prstGeom>
        <a:solidFill>
          <a:schemeClr val="accent2">
            <a:hueOff val="-8147823"/>
            <a:satOff val="30476"/>
            <a:lumOff val="-249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Can boost meal participation</a:t>
          </a:r>
        </a:p>
      </dsp:txBody>
      <dsp:txXfrm>
        <a:off x="62055" y="4223844"/>
        <a:ext cx="6139530" cy="11470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3A6C95-FDE0-4C48-8E7B-27B8C98937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20BAFE-599A-4928-991B-D5D4DEE36F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CE5275-3B18-4B9D-AC69-F3C26F632FCE}" type="datetimeFigureOut">
              <a:rPr lang="en-US" smtClean="0"/>
              <a:t>9/22/2022</a:t>
            </a:fld>
            <a:endParaRPr lang="en-US"/>
          </a:p>
        </p:txBody>
      </p:sp>
      <p:sp>
        <p:nvSpPr>
          <p:cNvPr id="4" name="Footer Placeholder 3">
            <a:extLst>
              <a:ext uri="{FF2B5EF4-FFF2-40B4-BE49-F238E27FC236}">
                <a16:creationId xmlns:a16="http://schemas.microsoft.com/office/drawing/2014/main" id="{8C2358FA-43DC-4A96-A0E9-5E20E34A6F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FCCA6B-076E-4EF6-BF2A-683D5C2C86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831640-2D35-493E-831F-A68BF9CF5BCC}" type="slidenum">
              <a:rPr lang="en-US" smtClean="0"/>
              <a:t>‹#›</a:t>
            </a:fld>
            <a:endParaRPr lang="en-US"/>
          </a:p>
        </p:txBody>
      </p:sp>
    </p:spTree>
    <p:extLst>
      <p:ext uri="{BB962C8B-B14F-4D97-AF65-F5344CB8AC3E}">
        <p14:creationId xmlns:p14="http://schemas.microsoft.com/office/powerpoint/2010/main" val="24768911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59BA05-9A91-4287-8F14-914254A7DD0B}"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BD820-79E5-4BDB-BC53-FD8D7A957165}" type="slidenum">
              <a:rPr lang="en-US" smtClean="0"/>
              <a:t>‹#›</a:t>
            </a:fld>
            <a:endParaRPr lang="en-US"/>
          </a:p>
        </p:txBody>
      </p:sp>
    </p:spTree>
    <p:extLst>
      <p:ext uri="{BB962C8B-B14F-4D97-AF65-F5344CB8AC3E}">
        <p14:creationId xmlns:p14="http://schemas.microsoft.com/office/powerpoint/2010/main" val="1851938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On the Menu call – today we are talking about ways you can celebrate farm to school month. National farm to school month is in October so we’re giving you lots of ideas on how you can demonstrate your commitment to local food all month long. </a:t>
            </a:r>
          </a:p>
          <a:p>
            <a:endParaRPr lang="en-US" dirty="0"/>
          </a:p>
          <a:p>
            <a:r>
              <a:rPr lang="en-US" dirty="0"/>
              <a:t>Our training team is adding today’s PowerPoint slides along with a very IMPORTANT and RESOURCES FILLED handout to the chat. The handout contains all of the links included in this presentation so you can easily follow up with anything that is of interest to you.</a:t>
            </a:r>
          </a:p>
        </p:txBody>
      </p:sp>
      <p:sp>
        <p:nvSpPr>
          <p:cNvPr id="4" name="Slide Number Placeholder 3"/>
          <p:cNvSpPr>
            <a:spLocks noGrp="1"/>
          </p:cNvSpPr>
          <p:nvPr>
            <p:ph type="sldNum" sz="quarter" idx="5"/>
          </p:nvPr>
        </p:nvSpPr>
        <p:spPr/>
        <p:txBody>
          <a:bodyPr/>
          <a:lstStyle/>
          <a:p>
            <a:fld id="{D25BD820-79E5-4BDB-BC53-FD8D7A957165}" type="slidenum">
              <a:rPr lang="en-US" smtClean="0"/>
              <a:t>1</a:t>
            </a:fld>
            <a:endParaRPr lang="en-US"/>
          </a:p>
        </p:txBody>
      </p:sp>
    </p:spTree>
    <p:extLst>
      <p:ext uri="{BB962C8B-B14F-4D97-AF65-F5344CB8AC3E}">
        <p14:creationId xmlns:p14="http://schemas.microsoft.com/office/powerpoint/2010/main" val="319201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more highlights from the evaluation the grantees completed. Our grantees spent a total of $95,405 on their farm to school activities. Student and community engagement were the big themes. Grantees reported collaborating with over 27,000 students with their work!</a:t>
            </a:r>
          </a:p>
          <a:p>
            <a:endParaRPr lang="en-US" dirty="0"/>
          </a:p>
          <a:p>
            <a:r>
              <a:rPr lang="en-US" dirty="0"/>
              <a:t>Collaboration is the key to success with farm to school. Grantees involved agriculture teachers, 4H programs, local farmers, students, their community, non-profits, and many others to get their projects going. For folks just beginning farm to school this is an essential first step to creating a culture of farm to school in your district. </a:t>
            </a:r>
          </a:p>
          <a:p>
            <a:endParaRPr lang="en-US" dirty="0"/>
          </a:p>
          <a:p>
            <a:r>
              <a:rPr lang="en-US" dirty="0"/>
              <a:t>I just want to say congratulations to all the grantees, we were thrilled to be able to support your work.</a:t>
            </a:r>
          </a:p>
        </p:txBody>
      </p:sp>
      <p:sp>
        <p:nvSpPr>
          <p:cNvPr id="4" name="Slide Number Placeholder 3"/>
          <p:cNvSpPr>
            <a:spLocks noGrp="1"/>
          </p:cNvSpPr>
          <p:nvPr>
            <p:ph type="sldNum" sz="quarter" idx="5"/>
          </p:nvPr>
        </p:nvSpPr>
        <p:spPr/>
        <p:txBody>
          <a:bodyPr/>
          <a:lstStyle/>
          <a:p>
            <a:fld id="{D25BD820-79E5-4BDB-BC53-FD8D7A957165}" type="slidenum">
              <a:rPr lang="en-US" smtClean="0"/>
              <a:t>10</a:t>
            </a:fld>
            <a:endParaRPr lang="en-US"/>
          </a:p>
        </p:txBody>
      </p:sp>
    </p:spTree>
    <p:extLst>
      <p:ext uri="{BB962C8B-B14F-4D97-AF65-F5344CB8AC3E}">
        <p14:creationId xmlns:p14="http://schemas.microsoft.com/office/powerpoint/2010/main" val="961229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National farm to school month is exactly what it sounds like – a celebration of students and local food. There are a lot of ways you can celebrate throughout October – we’ll focus on serving local food and providing nutrition education in today’s webinar. It’s also important to promote the great things you’re doing to support local food and farmers in your programs – your community can’t get involved in your program if they don’t know what you’re doing!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Visit the National Farm to School Network website to access lots of free outreach materials – there are posters, logos, stickers, and even a celebration toolkit that gives you plenty of ideas on how you can serve more local food on your menus in October and how you can engage students, teachers, and your community to take the celebration to the next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amazing way you can celebrate the season is by registering for the Mountain Plains Crunch Off October 17-21. This is a competition with other states in our region to see which state can get the most people to register and crunch into a locally grown item during that week. You can register your school district, school, or even send out to your community for other folks to register. When you register, you’ll receive a Crunch Off toolkit with ideas on how to celebrate and where to source local products. The registration link is included in the slides and the handout you received. There might be a misconception that there is nothing growing in Colorado—but think about the cold storage crops like carrots or apples! </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11</a:t>
            </a:fld>
            <a:endParaRPr lang="en-US"/>
          </a:p>
        </p:txBody>
      </p:sp>
    </p:spTree>
    <p:extLst>
      <p:ext uri="{BB962C8B-B14F-4D97-AF65-F5344CB8AC3E}">
        <p14:creationId xmlns:p14="http://schemas.microsoft.com/office/powerpoint/2010/main" val="2113495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federal definition of local. Unless you are purchasing food with funding from a specific program, like Colorado’s Local Food Program, you as the school district define local. This can be within a county, part of the state, the entire state, or even a region. The definition of local can also change depending on what season it is and what you are trying to purchase. Local foods can also be incorporated into all aspects of a school meal program and can span the entire tray. Many school districts find it easier to begin with purchasing local fruits and vegetables, but you can include local grains, meat and poultry, and even value-added products like cheese and bread. Most of you are already purchasing local milk—by the nature of the product! </a:t>
            </a:r>
          </a:p>
          <a:p>
            <a:endParaRPr lang="en-US" dirty="0"/>
          </a:p>
          <a:p>
            <a:r>
              <a:rPr lang="en-US" dirty="0"/>
              <a:t>Ultimately the definition of local should be based on the goals you want to achieve. For example, if your goal is to get as much local product into the school cafeteria as possible, you might develop a broad definition of local that includes surrounding states in the region. If livestock products from local sources are abundant in your region, like cattle or bison, but local fruits and vegetables are scarce, consider different definitions of local for different product types. How a school defines local can frame who it purchases products from, how those products are grown and where the school’s funds are going. The USDA Farm to School Planning Toolkit linked in the handout will give you questions to ask you and your team when starting a farm to school program.</a:t>
            </a:r>
          </a:p>
          <a:p>
            <a:endParaRPr lang="en-US" dirty="0"/>
          </a:p>
          <a:p>
            <a:r>
              <a:rPr lang="en-US" b="1" dirty="0"/>
              <a:t>Type into the chat: For those of you already operating F2S, what are you trying to accomplish with your program? If you are just starting, what do you want to accomplish? </a:t>
            </a:r>
          </a:p>
        </p:txBody>
      </p:sp>
      <p:sp>
        <p:nvSpPr>
          <p:cNvPr id="4" name="Slide Number Placeholder 3"/>
          <p:cNvSpPr>
            <a:spLocks noGrp="1"/>
          </p:cNvSpPr>
          <p:nvPr>
            <p:ph type="sldNum" sz="quarter" idx="5"/>
          </p:nvPr>
        </p:nvSpPr>
        <p:spPr/>
        <p:txBody>
          <a:bodyPr/>
          <a:lstStyle/>
          <a:p>
            <a:fld id="{D25BD820-79E5-4BDB-BC53-FD8D7A957165}" type="slidenum">
              <a:rPr lang="en-US" smtClean="0"/>
              <a:t>12</a:t>
            </a:fld>
            <a:endParaRPr lang="en-US"/>
          </a:p>
        </p:txBody>
      </p:sp>
    </p:spTree>
    <p:extLst>
      <p:ext uri="{BB962C8B-B14F-4D97-AF65-F5344CB8AC3E}">
        <p14:creationId xmlns:p14="http://schemas.microsoft.com/office/powerpoint/2010/main" val="3637096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all child nutrition programs, you must adhere to all procurement policies and have procurement procedures in place. If you’re just getting started with farm to school or want to purchase a specific product for farm to school month, you may find it easiest to use the micro-purchase method. Most sponsors have a micro-purchase threshold of $10,000—so any transaction under this amount does not need to go through a formal procurement or bidding process. It is just best to spread the wealth among qualified vendors. </a:t>
            </a:r>
          </a:p>
          <a:p>
            <a:endParaRPr lang="en-US" dirty="0"/>
          </a:p>
          <a:p>
            <a:r>
              <a:rPr lang="en-US" dirty="0"/>
              <a:t>When ready to source your local products, there are a lot of options. You can purchase directly from an individual producer, through a food hub, farmers’ market, through your mainline distributor, and even from a school garden! </a:t>
            </a:r>
          </a:p>
          <a:p>
            <a:endParaRPr lang="en-US" b="1" dirty="0"/>
          </a:p>
          <a:p>
            <a:r>
              <a:rPr lang="en-US" b="0" dirty="0"/>
              <a:t>The resources listed on this slide can help you make those initial connections if you don’t know where to start. Use the Colorado producer list to find producers who want to sell products and can deliver to your region. You can also connect with producer associations and your local CSU Extension office to get connected to producers. If you aren’t sure which products even grow in Colorado, check out the produce calendar from the CO Dept of Ag to find out what’s in season. You’ll find links to find all these awesome links in the handout that was posted in the chat earlier.</a:t>
            </a:r>
          </a:p>
        </p:txBody>
      </p:sp>
      <p:sp>
        <p:nvSpPr>
          <p:cNvPr id="4" name="Slide Number Placeholder 3"/>
          <p:cNvSpPr>
            <a:spLocks noGrp="1"/>
          </p:cNvSpPr>
          <p:nvPr>
            <p:ph type="sldNum" sz="quarter" idx="5"/>
          </p:nvPr>
        </p:nvSpPr>
        <p:spPr/>
        <p:txBody>
          <a:bodyPr/>
          <a:lstStyle/>
          <a:p>
            <a:fld id="{D25BD820-79E5-4BDB-BC53-FD8D7A957165}" type="slidenum">
              <a:rPr lang="en-US" smtClean="0"/>
              <a:t>13</a:t>
            </a:fld>
            <a:endParaRPr lang="en-US"/>
          </a:p>
        </p:txBody>
      </p:sp>
    </p:spTree>
    <p:extLst>
      <p:ext uri="{BB962C8B-B14F-4D97-AF65-F5344CB8AC3E}">
        <p14:creationId xmlns:p14="http://schemas.microsoft.com/office/powerpoint/2010/main" val="968695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ways to incorporate local products into your menus, this is not an all-inclusive list. Start by looking through current products to see what is already local that you offer. Chances are some products from your distributor or DoD Fresh are local products. Once you identify those already local products, be sure to let your students and community know! You could include a sign on a salad bar or create an icon for your menus to indicate local ingredients. You could use the CO Proud Logo if it meets this designation. </a:t>
            </a:r>
          </a:p>
          <a:p>
            <a:endParaRPr lang="en-US" dirty="0"/>
          </a:p>
          <a:p>
            <a:r>
              <a:rPr lang="en-US" dirty="0"/>
              <a:t>Use resources to identify which items are available locally and compare that to your cycle menus. What’s an ingredient you commonly use, such as potatoes or carrots, that you might be able to purchase from a local vendor? Did you know that the San Luis Valley is the second largest potato growing region in the US?? We all know the fruit that comes from the western slope- peaches, or corn from Olathe, or melons from Rocky Ford. The products are there, we just have to think differently about their preparation and </a:t>
            </a:r>
            <a:r>
              <a:rPr lang="en-US" dirty="0" err="1"/>
              <a:t>menuing</a:t>
            </a:r>
            <a:r>
              <a:rPr lang="en-US" dirty="0"/>
              <a:t>. </a:t>
            </a:r>
          </a:p>
          <a:p>
            <a:endParaRPr lang="en-US" dirty="0"/>
          </a:p>
          <a:p>
            <a:r>
              <a:rPr lang="en-US" dirty="0"/>
              <a:t>Another easy way to incorporate local items is to start small and focus on a salad bar. This is especially true for fruits and vegetables, but you could also include a local quinoa salad, or corn and bean dish on your salad bar. You could even create a list of local vegetables categorized by vegetable subgroup so you could easily swap different veggies in depending on the season and still meet your weekly vegetable subgroup requirements. </a:t>
            </a:r>
          </a:p>
          <a:p>
            <a:endParaRPr lang="en-US" dirty="0"/>
          </a:p>
          <a:p>
            <a:r>
              <a:rPr lang="en-US" dirty="0"/>
              <a:t>Starting a Harvest of the Month program is an excellent way to show your community that you’re stepping up your local food game. A harvest of the month program features a new local ingredient every month. You might serve that item just once or you could prepare it different ways throughout the month to display how it can be used in various forms. Remember – local foods can span the entire tray. We know Colorado has a shorter growing season so you could feature local dairy products, grains, beans, or meats during the winter months.</a:t>
            </a:r>
          </a:p>
          <a:p>
            <a:endParaRPr lang="en-US" dirty="0"/>
          </a:p>
          <a:p>
            <a:r>
              <a:rPr lang="en-US" dirty="0"/>
              <a:t>Finally, when you’re ready to take on a new challenge you can develop new recipes that intentionally feature your harvest of the month or other local items you want to consistently incorporate. This is a great opportunity to involve students in your meal program – ask them the types of local items they might want to see and have them taste test new recipes. Some sponsors have worked with their culinary arts program if there is one in the district! Recipe development resources can be found again linked to that magic F2S handout. </a:t>
            </a:r>
          </a:p>
        </p:txBody>
      </p:sp>
      <p:sp>
        <p:nvSpPr>
          <p:cNvPr id="4" name="Slide Number Placeholder 3"/>
          <p:cNvSpPr>
            <a:spLocks noGrp="1"/>
          </p:cNvSpPr>
          <p:nvPr>
            <p:ph type="sldNum" sz="quarter" idx="5"/>
          </p:nvPr>
        </p:nvSpPr>
        <p:spPr/>
        <p:txBody>
          <a:bodyPr/>
          <a:lstStyle/>
          <a:p>
            <a:fld id="{D25BD820-79E5-4BDB-BC53-FD8D7A957165}" type="slidenum">
              <a:rPr lang="en-US" smtClean="0"/>
              <a:t>14</a:t>
            </a:fld>
            <a:endParaRPr lang="en-US"/>
          </a:p>
        </p:txBody>
      </p:sp>
    </p:spTree>
    <p:extLst>
      <p:ext uri="{BB962C8B-B14F-4D97-AF65-F5344CB8AC3E}">
        <p14:creationId xmlns:p14="http://schemas.microsoft.com/office/powerpoint/2010/main" val="2098809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Over the past several years, St. </a:t>
            </a:r>
            <a:r>
              <a:rPr lang="en-US" sz="1800" dirty="0" err="1">
                <a:solidFill>
                  <a:srgbClr val="000000"/>
                </a:solidFill>
                <a:effectLst/>
                <a:latin typeface="Arial" panose="020B0604020202020204" pitchFamily="34" charset="0"/>
                <a:ea typeface="Calibri" panose="020F0502020204030204" pitchFamily="34" charset="0"/>
              </a:rPr>
              <a:t>Vrain</a:t>
            </a:r>
            <a:r>
              <a:rPr lang="en-US" sz="1800" dirty="0">
                <a:solidFill>
                  <a:srgbClr val="000000"/>
                </a:solidFill>
                <a:effectLst/>
                <a:latin typeface="Arial" panose="020B0604020202020204" pitchFamily="34" charset="0"/>
                <a:ea typeface="Calibri" panose="020F0502020204030204" pitchFamily="34" charset="0"/>
              </a:rPr>
              <a:t> Valley School District has been dedicated to incorporating farm to school in their child nutrition programs by creating school gardens, serving local produce on salad bars, focusing on agricultural education and participating in Colorado Proud School Meal Day. Examples of innovative strategies they’ve implemented include:</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Helvetica" panose="020B0604020202020204" pitchFamily="34" charset="0"/>
                <a:ea typeface="Times New Roman" panose="02020603050405020304" pitchFamily="18" charset="0"/>
              </a:rPr>
              <a:t>Working closely with their Agriscience Department. Last year, students cared for and raised two pigs at the student farm. The pigs were processed and then showcased in the cafeteria.</a:t>
            </a:r>
            <a:endParaRPr lang="en-US" sz="1800" dirty="0">
              <a:solidFill>
                <a:srgbClr val="222222"/>
              </a:solidFill>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rPr>
              <a:t>Creating a farm to school mentorship program where older students teach younger students nutrition and agricultural education including animal husbandry, crop production and farm food safety.</a:t>
            </a:r>
            <a:endParaRPr lang="en-US" sz="1800" dirty="0">
              <a:solidFill>
                <a:srgbClr val="222222"/>
              </a:solidFill>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rPr>
              <a:t>Showcasing local products on their menu and taste testing student raised livestock. This year, student raised lamb will be added to their “walking Gyro” meal.</a:t>
            </a:r>
            <a:endParaRPr lang="en-US" sz="1800" dirty="0">
              <a:solidFill>
                <a:srgbClr val="222222"/>
              </a:solidFill>
              <a:effectLst/>
              <a:latin typeface="Calibri" panose="020F0502020204030204" pitchFamily="34" charset="0"/>
              <a:ea typeface="Calibri" panose="020F0502020204030204" pitchFamily="34" charset="0"/>
            </a:endParaRPr>
          </a:p>
          <a:p>
            <a:pPr marL="0" marR="0">
              <a:lnSpc>
                <a:spcPct val="150000"/>
              </a:lnSpc>
              <a:spcBef>
                <a:spcPts val="0"/>
              </a:spcBef>
              <a:spcAft>
                <a:spcPts val="0"/>
              </a:spcAft>
            </a:pPr>
            <a:endParaRPr lang="en-US" sz="1800" dirty="0">
              <a:solidFill>
                <a:srgbClr val="000000"/>
              </a:solidFill>
              <a:effectLst/>
              <a:latin typeface="Arial" panose="020B0604020202020204" pitchFamily="34" charset="0"/>
              <a:ea typeface="Calibri" panose="020F0502020204030204" pitchFamily="34" charset="0"/>
            </a:endParaRPr>
          </a:p>
          <a:p>
            <a:pPr marL="0" marR="0">
              <a:lnSpc>
                <a:spcPct val="150000"/>
              </a:lnSpc>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To start or expand your own farm to school programming, check out these tips from St. </a:t>
            </a:r>
            <a:r>
              <a:rPr lang="en-US" sz="1800" dirty="0" err="1">
                <a:solidFill>
                  <a:srgbClr val="000000"/>
                </a:solidFill>
                <a:effectLst/>
                <a:latin typeface="Arial" panose="020B0604020202020204" pitchFamily="34" charset="0"/>
                <a:ea typeface="Calibri" panose="020F0502020204030204" pitchFamily="34" charset="0"/>
              </a:rPr>
              <a:t>Vrain</a:t>
            </a:r>
            <a:r>
              <a:rPr lang="en-US" sz="1800" dirty="0">
                <a:solidFill>
                  <a:srgbClr val="000000"/>
                </a:solidFill>
                <a:effectLst/>
                <a:latin typeface="Arial" panose="020B0604020202020204" pitchFamily="34" charset="0"/>
                <a:ea typeface="Calibri" panose="020F0502020204030204" pitchFamily="34" charset="0"/>
              </a:rPr>
              <a:t> Valley School District:</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Helvetica" panose="020B0604020202020204" pitchFamily="34" charset="0"/>
                <a:ea typeface="Times New Roman" panose="02020603050405020304" pitchFamily="18" charset="0"/>
              </a:rPr>
              <a:t>Conduct taste tests and add local items to the menu. Produce from school gardens is added straight to the salad bar to make sampling easy.</a:t>
            </a:r>
            <a:endParaRPr lang="en-US" sz="1800" dirty="0">
              <a:solidFill>
                <a:srgbClr val="222222"/>
              </a:solidFill>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rPr>
              <a:t>Highlight your efforts. New items are promoted in the cafeteria and staff encourage students to try something new. Be sure to message local products to students, teachers, and families.</a:t>
            </a:r>
            <a:endParaRPr lang="en-US" sz="1800" dirty="0">
              <a:solidFill>
                <a:srgbClr val="222222"/>
              </a:solidFill>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rPr>
              <a:t>Consider cost, nutritional value, staff labor and student preference when adding new items to the menu.</a:t>
            </a:r>
            <a:endParaRPr lang="en-US" sz="1800" dirty="0">
              <a:solidFill>
                <a:srgbClr val="222222"/>
              </a:solidFill>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rPr>
              <a:t>Small changes make a big impact. Start with simple swaps, like salad bar items. Research and consider using local products, like refried beans and tortillas, that are already on your cycle menu.</a:t>
            </a:r>
            <a:endParaRPr lang="en-US" sz="1800" dirty="0">
              <a:solidFill>
                <a:srgbClr val="222222"/>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15</a:t>
            </a:fld>
            <a:endParaRPr lang="en-US"/>
          </a:p>
        </p:txBody>
      </p:sp>
    </p:spTree>
    <p:extLst>
      <p:ext uri="{BB962C8B-B14F-4D97-AF65-F5344CB8AC3E}">
        <p14:creationId xmlns:p14="http://schemas.microsoft.com/office/powerpoint/2010/main" val="261989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16</a:t>
            </a:fld>
            <a:endParaRPr lang="en-US"/>
          </a:p>
        </p:txBody>
      </p:sp>
    </p:spTree>
    <p:extLst>
      <p:ext uri="{BB962C8B-B14F-4D97-AF65-F5344CB8AC3E}">
        <p14:creationId xmlns:p14="http://schemas.microsoft.com/office/powerpoint/2010/main" val="605108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are going to use the Annotate Tool for an activity. Click the view options button at the top of the screen where Zoom says you’re viewing my screen. At the bottom of that drop-down, click Annotate. When the Annotate toolbar pops up, click the T for text so you can type directly onto the screen. We are also going to use the stamp button! </a:t>
            </a:r>
          </a:p>
          <a:p>
            <a:r>
              <a:rPr lang="en-US" dirty="0"/>
              <a:t>Activity:</a:t>
            </a:r>
          </a:p>
          <a:p>
            <a:endParaRPr lang="en-US" dirty="0"/>
          </a:p>
          <a:p>
            <a:pPr marL="171450" indent="-171450">
              <a:buFontTx/>
              <a:buChar char="-"/>
            </a:pPr>
            <a:r>
              <a:rPr lang="en-US" dirty="0"/>
              <a:t>Provide a link to the CO Produce Calendar as a resource: https://ag.colorado.gov/sites/ag/files/documents/ColoradoProduceCalendar_0.pdf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17</a:t>
            </a:fld>
            <a:endParaRPr lang="en-US"/>
          </a:p>
        </p:txBody>
      </p:sp>
    </p:spTree>
    <p:extLst>
      <p:ext uri="{BB962C8B-B14F-4D97-AF65-F5344CB8AC3E}">
        <p14:creationId xmlns:p14="http://schemas.microsoft.com/office/powerpoint/2010/main" val="2962569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So, here we are going to use the annotate text---create a new text box and think of all the fresh fruit and vegetables that are in season right now. In the other section, list items that are not product but are also locally available (grain, dairy products, meat, processed products). </a:t>
            </a:r>
          </a:p>
          <a:p>
            <a:pPr marL="0" indent="0">
              <a:buFontTx/>
              <a:buNone/>
            </a:pPr>
            <a:endParaRPr lang="en-US" dirty="0"/>
          </a:p>
          <a:p>
            <a:pPr marL="0" indent="0">
              <a:buFontTx/>
              <a:buNone/>
            </a:pPr>
            <a:r>
              <a:rPr lang="en-US" dirty="0"/>
              <a:t>After we have a long list, we are going to use the annotate stamp. Place a stamp next to the local items you would like to try this fall!  </a:t>
            </a:r>
          </a:p>
          <a:p>
            <a:pPr marL="171450" indent="-171450">
              <a:buFontTx/>
              <a:buChar char="-"/>
            </a:pPr>
            <a:endParaRPr lang="en-US" dirty="0"/>
          </a:p>
          <a:p>
            <a:r>
              <a:rPr lang="en-US" dirty="0"/>
              <a:t>Produce: </a:t>
            </a:r>
          </a:p>
          <a:p>
            <a:r>
              <a:rPr lang="en-US" dirty="0"/>
              <a:t>Apples</a:t>
            </a:r>
          </a:p>
          <a:p>
            <a:r>
              <a:rPr lang="en-US" dirty="0"/>
              <a:t>Turnips</a:t>
            </a:r>
          </a:p>
          <a:p>
            <a:r>
              <a:rPr lang="en-US" dirty="0"/>
              <a:t>Radishes</a:t>
            </a:r>
          </a:p>
          <a:p>
            <a:r>
              <a:rPr lang="en-US" dirty="0"/>
              <a:t>Beets</a:t>
            </a:r>
          </a:p>
          <a:p>
            <a:r>
              <a:rPr lang="en-US" dirty="0"/>
              <a:t>Bell Peppers</a:t>
            </a:r>
          </a:p>
          <a:p>
            <a:r>
              <a:rPr lang="en-US" dirty="0"/>
              <a:t>Broccoli</a:t>
            </a:r>
          </a:p>
          <a:p>
            <a:r>
              <a:rPr lang="en-US" dirty="0"/>
              <a:t>Cauliflower</a:t>
            </a:r>
          </a:p>
          <a:p>
            <a:r>
              <a:rPr lang="en-US" dirty="0"/>
              <a:t>Carrots</a:t>
            </a:r>
          </a:p>
          <a:p>
            <a:r>
              <a:rPr lang="en-US" dirty="0"/>
              <a:t>Celery</a:t>
            </a:r>
          </a:p>
          <a:p>
            <a:r>
              <a:rPr lang="en-US" dirty="0"/>
              <a:t>Kale </a:t>
            </a:r>
          </a:p>
          <a:p>
            <a:r>
              <a:rPr lang="en-US" dirty="0"/>
              <a:t>Cucumbers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18</a:t>
            </a:fld>
            <a:endParaRPr lang="en-US"/>
          </a:p>
        </p:txBody>
      </p:sp>
    </p:spTree>
    <p:extLst>
      <p:ext uri="{BB962C8B-B14F-4D97-AF65-F5344CB8AC3E}">
        <p14:creationId xmlns:p14="http://schemas.microsoft.com/office/powerpoint/2010/main" val="3160156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this work can take a lot of time and resources so wanted to quickly highlight opportunities to support local procurement. We just got word last week that that School Nutrition received the Local Food for Schools Cooperative grant from the USDA, which gives us little over 2 million dollars that we will then reimburse districts for the purchase of local foods. Districts are also receiving another round of Supply Chain Assistance Funds that can be used to procure products. This year, 20 districts were awarded funding for the Colorado Local Food Program, which also reimburses sponsors for Colorado grown, raised, and processed products. You can always apply for USDA equipment grants and the farm to school grant to support this type of work. </a:t>
            </a:r>
          </a:p>
          <a:p>
            <a:endParaRPr lang="en-US" dirty="0"/>
          </a:p>
          <a:p>
            <a:r>
              <a:rPr lang="en-US" dirty="0"/>
              <a:t>There is A LOT of funding flowing into Farm to School efforts—from the national and federal level, down to the state level. Keep you eye out for information as we start distributing these funds! </a:t>
            </a:r>
          </a:p>
        </p:txBody>
      </p:sp>
      <p:sp>
        <p:nvSpPr>
          <p:cNvPr id="4" name="Slide Number Placeholder 3"/>
          <p:cNvSpPr>
            <a:spLocks noGrp="1"/>
          </p:cNvSpPr>
          <p:nvPr>
            <p:ph type="sldNum" sz="quarter" idx="5"/>
          </p:nvPr>
        </p:nvSpPr>
        <p:spPr/>
        <p:txBody>
          <a:bodyPr/>
          <a:lstStyle/>
          <a:p>
            <a:fld id="{D25BD820-79E5-4BDB-BC53-FD8D7A957165}" type="slidenum">
              <a:rPr lang="en-US" smtClean="0"/>
              <a:t>19</a:t>
            </a:fld>
            <a:endParaRPr lang="en-US"/>
          </a:p>
        </p:txBody>
      </p:sp>
    </p:spTree>
    <p:extLst>
      <p:ext uri="{BB962C8B-B14F-4D97-AF65-F5344CB8AC3E}">
        <p14:creationId xmlns:p14="http://schemas.microsoft.com/office/powerpoint/2010/main" val="2059698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Trebuchet MS" panose="020B0603020202020204" pitchFamily="34" charset="0"/>
              </a:rPr>
              <a:t>Okay, so some quick Zoom housekeeping items before we jump into the content….</a:t>
            </a:r>
          </a:p>
          <a:p>
            <a:pPr rtl="0">
              <a:spcBef>
                <a:spcPts val="0"/>
              </a:spcBef>
              <a:spcAft>
                <a:spcPts val="0"/>
              </a:spcAft>
            </a:pPr>
            <a:r>
              <a:rPr lang="en-US" sz="1200" b="0" i="0" u="none" strike="noStrike" dirty="0">
                <a:solidFill>
                  <a:srgbClr val="000000"/>
                </a:solidFill>
                <a:effectLst/>
                <a:latin typeface="Trebuchet MS" panose="020B0603020202020204" pitchFamily="34" charset="0"/>
              </a:rPr>
              <a:t>All of you are muted right now, but please feel free to unmute yourself at any time to make comments or ask questions. Next to the microphone is a camera icon…It is completely optional to turn on your camera today, but it would be great you see your faces! </a:t>
            </a:r>
          </a:p>
          <a:p>
            <a:pPr rtl="0">
              <a:spcBef>
                <a:spcPts val="0"/>
              </a:spcBef>
              <a:spcAft>
                <a:spcPts val="0"/>
              </a:spcAft>
            </a:pPr>
            <a:endParaRPr lang="en-US" sz="1200" b="0" dirty="0">
              <a:effectLst/>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Trebuchet MS" panose="020B0603020202020204" pitchFamily="34" charset="0"/>
              </a:rPr>
              <a:t>If you keep moving across the bottom portion of your screen you will see a chat icon in the middle. I want everyone to take a moment to bring up the chat and enter your name and district or organization and favorite fall activity. Also, if you have any questions today, please type them into the chat—I will most likely try to answer them along the way. To the right of the chat icon, is an icon for closed captioning, so just click that button if you need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Trebuchet MS" panose="020B0603020202020204" pitchFamily="34" charset="0"/>
              </a:rPr>
              <a:t>Lastly there is a button for reactions which allows you to communicate with me…so feel free to give me a thumbs up or heart reaction when you feel called! </a:t>
            </a:r>
            <a:endParaRPr lang="en-US" sz="1200" b="0" dirty="0">
              <a:effectLst/>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Trebuchet MS" panose="020B0603020202020204" pitchFamily="34" charset="0"/>
            </a:endParaRPr>
          </a:p>
          <a:p>
            <a:pPr rtl="0">
              <a:spcBef>
                <a:spcPts val="0"/>
              </a:spcBef>
              <a:spcAft>
                <a:spcPts val="0"/>
              </a:spcAft>
            </a:pPr>
            <a:endParaRPr lang="en-US" sz="1200" b="0" dirty="0">
              <a:effectLst/>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D0E63-0F6A-47B0-8BD1-6E95B004C8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8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Gardens and Nutrition Education are the other components of farm to school. Farm to school month is a great time to incorporate local food and nutrition education into the cafeteria, a school garden, or even in classrooms. </a:t>
            </a:r>
          </a:p>
        </p:txBody>
      </p:sp>
      <p:sp>
        <p:nvSpPr>
          <p:cNvPr id="4" name="Slide Number Placeholder 3"/>
          <p:cNvSpPr>
            <a:spLocks noGrp="1"/>
          </p:cNvSpPr>
          <p:nvPr>
            <p:ph type="sldNum" sz="quarter" idx="5"/>
          </p:nvPr>
        </p:nvSpPr>
        <p:spPr/>
        <p:txBody>
          <a:bodyPr/>
          <a:lstStyle/>
          <a:p>
            <a:fld id="{D25BD820-79E5-4BDB-BC53-FD8D7A957165}" type="slidenum">
              <a:rPr lang="en-US" smtClean="0"/>
              <a:t>20</a:t>
            </a:fld>
            <a:endParaRPr lang="en-US"/>
          </a:p>
        </p:txBody>
      </p:sp>
    </p:spTree>
    <p:extLst>
      <p:ext uri="{BB962C8B-B14F-4D97-AF65-F5344CB8AC3E}">
        <p14:creationId xmlns:p14="http://schemas.microsoft.com/office/powerpoint/2010/main" val="1658518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0ff748b6d0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0ff748b6d0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C0C0C"/>
                </a:solidFill>
                <a:effectLst/>
                <a:latin typeface="Calibri" panose="020F0502020204030204" pitchFamily="34" charset="0"/>
              </a:rPr>
              <a:t>School gardens are an integral part of a farm to school program and offer a way for students to engage in hands-on learning. Teachers can incorporate garden education into their curriculum, and school gardens represent a tangible way for parents and the community to be involve. School gardens can take many forms depending on the space you have at your schools – you could do a traditional raised garden bed, use a greenhouse, or even purchase tower gardens to grow food indoors. </a:t>
            </a:r>
          </a:p>
          <a:p>
            <a:pPr marL="0" lvl="0" indent="0" algn="l" rtl="0">
              <a:spcBef>
                <a:spcPts val="0"/>
              </a:spcBef>
              <a:spcAft>
                <a:spcPts val="0"/>
              </a:spcAft>
              <a:buNone/>
            </a:pPr>
            <a:endParaRPr lang="en-US" sz="1800" b="0" i="0" u="none" strike="noStrike" dirty="0">
              <a:solidFill>
                <a:srgbClr val="0C0C0C"/>
              </a:solidFill>
              <a:effectLst/>
              <a:latin typeface="Calibri" panose="020F0502020204030204" pitchFamily="34" charset="0"/>
            </a:endParaRPr>
          </a:p>
          <a:p>
            <a:pPr marL="0" lvl="0" indent="0" algn="l" rtl="0">
              <a:spcBef>
                <a:spcPts val="0"/>
              </a:spcBef>
              <a:spcAft>
                <a:spcPts val="0"/>
              </a:spcAft>
              <a:buNone/>
            </a:pPr>
            <a:r>
              <a:rPr lang="en-US" sz="1800" b="0" i="0" u="none" strike="noStrike" dirty="0">
                <a:solidFill>
                  <a:srgbClr val="0C0C0C"/>
                </a:solidFill>
                <a:effectLst/>
                <a:latin typeface="Calibri" panose="020F0502020204030204" pitchFamily="34" charset="0"/>
              </a:rPr>
              <a:t>If you have access to a school garden, consider collaborating with an agriculture, science, or math teacher to provide a nutrition education lesson for farm to school month. Students can learn more about where their food comes from and might be more willing to try new things in the cafeteria if they have been exposed to them in a garden. One thing to consider is food safety—food grown in a school garden is not inherently more risky than any other produce brought in by a distributor. But you will want to consider what food safety practices you will put into place. </a:t>
            </a:r>
          </a:p>
          <a:p>
            <a:pPr marL="0" lvl="0" indent="0" algn="l" rtl="0">
              <a:spcBef>
                <a:spcPts val="0"/>
              </a:spcBef>
              <a:spcAft>
                <a:spcPts val="0"/>
              </a:spcAft>
              <a:buNone/>
            </a:pPr>
            <a:endParaRPr lang="en-US" sz="1800" b="0" i="0" u="none" strike="noStrike" dirty="0">
              <a:solidFill>
                <a:srgbClr val="0C0C0C"/>
              </a:solidFill>
              <a:effectLst/>
              <a:latin typeface="Calibri" panose="020F0502020204030204" pitchFamily="34" charset="0"/>
            </a:endParaRPr>
          </a:p>
          <a:p>
            <a:pPr marL="0" lvl="0" indent="0" algn="l" rtl="0">
              <a:spcBef>
                <a:spcPts val="0"/>
              </a:spcBef>
              <a:spcAft>
                <a:spcPts val="0"/>
              </a:spcAft>
              <a:buNone/>
            </a:pPr>
            <a:r>
              <a:rPr lang="en-US" sz="1800" b="0" i="0" u="none" strike="noStrike" dirty="0">
                <a:solidFill>
                  <a:srgbClr val="0C0C0C"/>
                </a:solidFill>
                <a:effectLst/>
                <a:latin typeface="Calibri" panose="020F0502020204030204" pitchFamily="34" charset="0"/>
              </a:rPr>
              <a:t>For those of you who don’t yet have a school garden, the National Farm to School Network has a great, succinct resource to help you get started. From garden design and planting, to food safety checklists, there are resources out there already created. </a:t>
            </a:r>
          </a:p>
          <a:p>
            <a:pPr marL="0" lvl="0" indent="0" algn="l" rtl="0">
              <a:spcBef>
                <a:spcPts val="0"/>
              </a:spcBef>
              <a:spcAft>
                <a:spcPts val="0"/>
              </a:spcAft>
              <a:buNone/>
            </a:pPr>
            <a:endParaRPr lang="en-US" sz="1800" b="0" i="0" u="none" strike="noStrike" dirty="0">
              <a:solidFill>
                <a:srgbClr val="0C0C0C"/>
              </a:solidFill>
              <a:effectLst/>
              <a:latin typeface="Calibri" panose="020F0502020204030204" pitchFamily="34" charset="0"/>
            </a:endParaRPr>
          </a:p>
        </p:txBody>
      </p:sp>
      <p:sp>
        <p:nvSpPr>
          <p:cNvPr id="291" name="Google Shape;291;g10ff748b6d0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Ask: Why do you think this type of education is valuable? (participants can unmute or type into the chat)</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Click to show answers</a:t>
            </a:r>
          </a:p>
          <a:p>
            <a:pPr marL="0" lvl="0" indent="0" algn="l" rtl="0">
              <a:spcBef>
                <a:spcPts val="0"/>
              </a:spcBef>
              <a:spcAft>
                <a:spcPts val="0"/>
              </a:spcAft>
              <a:buNone/>
            </a:pPr>
            <a:endParaRPr lang="en-US" b="1" dirty="0"/>
          </a:p>
          <a:p>
            <a:pPr marL="457200" marR="457200" rtl="0" fontAlgn="base">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Helps students make positive choices for their health and well-being. Kitchen staff, teachers, and other school leaders can help shape children’s understanding of food and how it impacts their overall health.</a:t>
            </a:r>
          </a:p>
          <a:p>
            <a:pPr marL="457200" marR="457200" rtl="0" fontAlgn="base">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Help students develop an understanding of how food is grown, where it comes from, who grows it, and how food impacts the environment.</a:t>
            </a:r>
          </a:p>
          <a:p>
            <a:pPr marL="457200" marR="457200" rtl="0" fontAlgn="base">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Food connects us all. Children who try new foods and foods from different cultures can understand more about their own food culture and the food cultures of their peers.</a:t>
            </a:r>
          </a:p>
          <a:p>
            <a:pPr marL="457200" marR="457200" rtl="0" fontAlgn="base">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Engage students in your meal program and hopefully increases participation! </a:t>
            </a:r>
          </a:p>
          <a:p>
            <a:pPr marL="0" lvl="0" indent="0" algn="l" rtl="0">
              <a:spcBef>
                <a:spcPts val="0"/>
              </a:spcBef>
              <a:spcAft>
                <a:spcPts val="0"/>
              </a:spcAft>
              <a:buNone/>
            </a:pPr>
            <a:endParaRPr lang="en-US" b="0" dirty="0"/>
          </a:p>
          <a:p>
            <a:pPr marL="0" lvl="0" indent="0" algn="l" rtl="0">
              <a:spcBef>
                <a:spcPts val="0"/>
              </a:spcBef>
              <a:spcAft>
                <a:spcPts val="0"/>
              </a:spcAft>
              <a:buNone/>
            </a:pPr>
            <a:endParaRPr lang="en-US" b="1" dirty="0"/>
          </a:p>
          <a:p>
            <a:pPr marL="0" lvl="0" indent="0" algn="l" rtl="0">
              <a:spcBef>
                <a:spcPts val="0"/>
              </a:spcBef>
              <a:spcAft>
                <a:spcPts val="0"/>
              </a:spcAft>
              <a:buNone/>
            </a:pPr>
            <a:endParaRPr b="0" dirty="0"/>
          </a:p>
        </p:txBody>
      </p:sp>
      <p:sp>
        <p:nvSpPr>
          <p:cNvPr id="269" name="Google Shape;26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457200" lvl="0" indent="0" algn="l" defTabSz="914400" rtl="0" eaLnBrk="1" fontAlgn="base" latinLnBrk="0" hangingPunct="1">
              <a:lnSpc>
                <a:spcPct val="100000"/>
              </a:lnSpc>
              <a:spcBef>
                <a:spcPts val="0"/>
              </a:spcBef>
              <a:spcAft>
                <a:spcPts val="0"/>
              </a:spcAft>
              <a:buClrTx/>
              <a:buSzTx/>
              <a:buFont typeface="+mj-lt"/>
              <a:buNone/>
              <a:tabLst/>
              <a:defRPr/>
            </a:pPr>
            <a:endParaRPr lang="en-US" sz="1200" b="0" i="0" u="none" strike="noStrike" dirty="0">
              <a:solidFill>
                <a:srgbClr val="000000"/>
              </a:solidFill>
              <a:effectLst/>
              <a:latin typeface="Calibri" panose="020F0502020204030204" pitchFamily="34" charset="0"/>
            </a:endParaRPr>
          </a:p>
          <a:p>
            <a:pPr marL="457200" marR="457200" lvl="0" indent="0" algn="l" defTabSz="914400" rtl="0" eaLnBrk="1" fontAlgn="base" latinLnBrk="0" hangingPunct="1">
              <a:lnSpc>
                <a:spcPct val="100000"/>
              </a:lnSpc>
              <a:spcBef>
                <a:spcPts val="0"/>
              </a:spcBef>
              <a:spcAft>
                <a:spcPts val="0"/>
              </a:spcAft>
              <a:buClrTx/>
              <a:buSzTx/>
              <a:buFont typeface="+mj-lt"/>
              <a:buNone/>
              <a:tabLst/>
              <a:defRPr/>
            </a:pPr>
            <a:r>
              <a:rPr lang="en-US" sz="1200" b="0" i="0" u="none" strike="noStrike" dirty="0">
                <a:solidFill>
                  <a:srgbClr val="000000"/>
                </a:solidFill>
                <a:effectLst/>
                <a:latin typeface="Calibri" panose="020F0502020204030204" pitchFamily="34" charset="0"/>
              </a:rPr>
              <a:t>Let’s talk about how you can start to provide nutrition education for your students. First you should start by explaining the benefits of high meal quality and farm to school to your school administrators. Benefits could include financial (increased participation and increased revenue), social, student health, and community benefits. Parents can be a source of education or might even be some of the local producers in your area! Consider attending PTA meetings, health fairs, and back to school nights to build relationships and providing education about the district’s nutrition department, meal quality, and farm to school goals.</a:t>
            </a:r>
          </a:p>
          <a:p>
            <a:pPr marL="457200" marR="457200" rtl="0" fontAlgn="base">
              <a:spcBef>
                <a:spcPts val="0"/>
              </a:spcBef>
              <a:spcAft>
                <a:spcPts val="0"/>
              </a:spcAft>
              <a:buFont typeface="+mj-lt"/>
              <a:buNone/>
            </a:pPr>
            <a:endParaRPr lang="en-US" sz="1200" b="0" i="0" u="none" strike="noStrike" dirty="0">
              <a:solidFill>
                <a:srgbClr val="000000"/>
              </a:solidFill>
              <a:effectLst/>
              <a:latin typeface="Calibri" panose="020F0502020204030204" pitchFamily="34" charset="0"/>
            </a:endParaRPr>
          </a:p>
          <a:p>
            <a:pPr marL="457200" marR="457200" rtl="0" fontAlgn="base">
              <a:spcBef>
                <a:spcPts val="0"/>
              </a:spcBef>
              <a:spcAft>
                <a:spcPts val="0"/>
              </a:spcAft>
              <a:buFont typeface="+mj-lt"/>
              <a:buNone/>
            </a:pPr>
            <a:r>
              <a:rPr lang="en-US" sz="1200" b="0" i="0" u="none" strike="noStrike" dirty="0">
                <a:solidFill>
                  <a:srgbClr val="000000"/>
                </a:solidFill>
                <a:effectLst/>
                <a:latin typeface="Calibri" panose="020F0502020204030204" pitchFamily="34" charset="0"/>
              </a:rPr>
              <a:t>Think about teachers or staff that you might already have connections with, or someone that you’d like connect with? Is there a 4H, Agriculture, or other teacher that could be a natural ally in this work? Farm to school is all about building relationships – you don’t have to do this alone. Other groups who care about student wellness can be great allies, like a Wellness Committee, culinary teacher, science teacher, or school nurse. Another tip is to address meal quality and farm to school goals in your local Wellness Policy. This can help  institutionalize these tenets into the school culture. For example, you could add requirements for nutrition education or experiential learning opportunities through school gardens into the policy. </a:t>
            </a:r>
          </a:p>
          <a:p>
            <a:pPr marL="457200" marR="457200" rtl="0" fontAlgn="base">
              <a:spcBef>
                <a:spcPts val="0"/>
              </a:spcBef>
              <a:spcAft>
                <a:spcPts val="0"/>
              </a:spcAft>
              <a:buFont typeface="+mj-lt"/>
              <a:buNone/>
            </a:pPr>
            <a:endParaRPr lang="en-US" sz="1200" b="0" i="0" u="none" strike="noStrike" dirty="0">
              <a:solidFill>
                <a:srgbClr val="000000"/>
              </a:solidFill>
              <a:effectLst/>
              <a:latin typeface="Calibri" panose="020F0502020204030204" pitchFamily="34" charset="0"/>
            </a:endParaRPr>
          </a:p>
          <a:p>
            <a:pPr marL="457200" marR="457200" rtl="0" fontAlgn="base">
              <a:spcBef>
                <a:spcPts val="0"/>
              </a:spcBef>
              <a:spcAft>
                <a:spcPts val="0"/>
              </a:spcAft>
              <a:buFont typeface="+mj-lt"/>
              <a:buNone/>
            </a:pPr>
            <a:r>
              <a:rPr lang="en-US" sz="1200" b="0" i="0" u="none" strike="noStrike" dirty="0">
                <a:solidFill>
                  <a:srgbClr val="000000"/>
                </a:solidFill>
                <a:effectLst/>
                <a:latin typeface="Calibri" panose="020F0502020204030204" pitchFamily="34" charset="0"/>
              </a:rPr>
              <a:t>Education can happen anywhere – there are numerous opportunities to host a short nutrition lesson as students wait in the cafeteria line, or have a farmer or wellness leader give a short lesson in a classroom. You can even invite community to attend a harvest party in a school garden and have students teach the community what they have learned about growing food. Refer to the handout for these resources! </a:t>
            </a:r>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23</a:t>
            </a:fld>
            <a:endParaRPr lang="en-US"/>
          </a:p>
        </p:txBody>
      </p:sp>
    </p:spTree>
    <p:extLst>
      <p:ext uri="{BB962C8B-B14F-4D97-AF65-F5344CB8AC3E}">
        <p14:creationId xmlns:p14="http://schemas.microsoft.com/office/powerpoint/2010/main" val="1522596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spend a little time talking about how you can improve school meal quality using local foods.</a:t>
            </a:r>
          </a:p>
        </p:txBody>
      </p:sp>
      <p:sp>
        <p:nvSpPr>
          <p:cNvPr id="4" name="Slide Number Placeholder 3"/>
          <p:cNvSpPr>
            <a:spLocks noGrp="1"/>
          </p:cNvSpPr>
          <p:nvPr>
            <p:ph type="sldNum" sz="quarter" idx="5"/>
          </p:nvPr>
        </p:nvSpPr>
        <p:spPr/>
        <p:txBody>
          <a:bodyPr/>
          <a:lstStyle/>
          <a:p>
            <a:fld id="{D25BD820-79E5-4BDB-BC53-FD8D7A957165}" type="slidenum">
              <a:rPr lang="en-US" smtClean="0"/>
              <a:t>24</a:t>
            </a:fld>
            <a:endParaRPr lang="en-US"/>
          </a:p>
        </p:txBody>
      </p:sp>
    </p:spTree>
    <p:extLst>
      <p:ext uri="{BB962C8B-B14F-4D97-AF65-F5344CB8AC3E}">
        <p14:creationId xmlns:p14="http://schemas.microsoft.com/office/powerpoint/2010/main" val="4249410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ways to improve the quality of your school meals – through scratch cooking, creating culturally inclusive menus, and serving more fresh, local foods to name a few. You can also demonstrate your values through the food you serve – serving local food shows that you value supporting the local economy. Adding local food goals to your school wellness policy demonstrates your values to student health. Local food tends to be more nutrient-dense, since it has traveled a shorter distance from harvest to plate and is picked at peak freshness. Local produce also tastes better since it was picked when ripe, encouraging students to make healthier choices. </a:t>
            </a:r>
          </a:p>
          <a:p>
            <a:endParaRPr lang="en-US" dirty="0"/>
          </a:p>
          <a:p>
            <a:r>
              <a:rPr lang="en-US" dirty="0"/>
              <a:t>Research from the National Farm to School Network shows that students consume more fruits and vegetables and are more willing to try new and healthy foods through farm to school. When local food is paired with nutrition education, students learn more about gardening, agriculture and healthy food. Serving local food and higher quality meals can also improve meal participation, which allows food service operations to invest more in meal quality improvements. </a:t>
            </a:r>
          </a:p>
          <a:p>
            <a:endParaRPr lang="en-US" dirty="0"/>
          </a:p>
          <a:p>
            <a:r>
              <a:rPr lang="en-US" dirty="0"/>
              <a:t>As you can see, there are a lot of ways that serving local food can help improve your school meal quality.</a:t>
            </a:r>
          </a:p>
          <a:p>
            <a:endParaRPr lang="en-US" dirty="0"/>
          </a:p>
          <a:p>
            <a:r>
              <a:rPr lang="en-US" dirty="0"/>
              <a:t>https://assets.website-files.com/5c469df2395cd53c3d913b2d/611027419232d281ad2f51ff_BenefitsFactSheet.pdf</a:t>
            </a:r>
          </a:p>
        </p:txBody>
      </p:sp>
      <p:sp>
        <p:nvSpPr>
          <p:cNvPr id="4" name="Slide Number Placeholder 3"/>
          <p:cNvSpPr>
            <a:spLocks noGrp="1"/>
          </p:cNvSpPr>
          <p:nvPr>
            <p:ph type="sldNum" sz="quarter" idx="5"/>
          </p:nvPr>
        </p:nvSpPr>
        <p:spPr/>
        <p:txBody>
          <a:bodyPr/>
          <a:lstStyle/>
          <a:p>
            <a:fld id="{D25BD820-79E5-4BDB-BC53-FD8D7A957165}" type="slidenum">
              <a:rPr lang="en-US" smtClean="0"/>
              <a:t>25</a:t>
            </a:fld>
            <a:endParaRPr lang="en-US"/>
          </a:p>
        </p:txBody>
      </p:sp>
    </p:spTree>
    <p:extLst>
      <p:ext uri="{BB962C8B-B14F-4D97-AF65-F5344CB8AC3E}">
        <p14:creationId xmlns:p14="http://schemas.microsoft.com/office/powerpoint/2010/main" val="2383339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meal quality resources that can get you started on improving your school meal quality. These are great training resources for you and your staff. The MQ videos are in both English and Spanish and we worked closely with the staff at Aurora Public Schools and Boulder Valley School District to make these videos come to life! </a:t>
            </a:r>
          </a:p>
        </p:txBody>
      </p:sp>
      <p:sp>
        <p:nvSpPr>
          <p:cNvPr id="4" name="Slide Number Placeholder 3"/>
          <p:cNvSpPr>
            <a:spLocks noGrp="1"/>
          </p:cNvSpPr>
          <p:nvPr>
            <p:ph type="sldNum" sz="quarter" idx="5"/>
          </p:nvPr>
        </p:nvSpPr>
        <p:spPr/>
        <p:txBody>
          <a:bodyPr/>
          <a:lstStyle/>
          <a:p>
            <a:fld id="{D25BD820-79E5-4BDB-BC53-FD8D7A957165}" type="slidenum">
              <a:rPr lang="en-US" smtClean="0"/>
              <a:t>26</a:t>
            </a:fld>
            <a:endParaRPr lang="en-US"/>
          </a:p>
        </p:txBody>
      </p:sp>
    </p:spTree>
    <p:extLst>
      <p:ext uri="{BB962C8B-B14F-4D97-AF65-F5344CB8AC3E}">
        <p14:creationId xmlns:p14="http://schemas.microsoft.com/office/powerpoint/2010/main" val="2975924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 and her team in Trinidad have been working hard to improve school meal quality! Through a Blueprint mini-grant she was able to attend the Nourish Local Procurement Colorado training – a 3 part training series to connect school districts and other institutional buyers to local producers. Kathy will attend the second class this fall. They also attended the school garden summit in Denver to learn how to use school gardens as educational tools to improve school meal quality. </a:t>
            </a:r>
          </a:p>
          <a:p>
            <a:endParaRPr lang="en-US" dirty="0"/>
          </a:p>
          <a:p>
            <a:r>
              <a:rPr lang="en-US" dirty="0"/>
              <a:t>With the help of Nourish, Kathy developed a quick student survey to assess their attitudes of the meal program and asked them to indicate their favorite items. As you can see in the picture, they also conducted taste tests in their summer meal program to get student feedback. Getting student feedback is an essential step in improving meal quality – in order to improve meals you need to know what your students want!</a:t>
            </a:r>
          </a:p>
          <a:p>
            <a:endParaRPr lang="en-US" dirty="0"/>
          </a:p>
          <a:p>
            <a:r>
              <a:rPr lang="en-US" dirty="0"/>
              <a:t>Kathy was also able to bring a salad bar into her summer meals program and her customers were thrilled – not many people offer a fresh salad bar in a summer meals program! Salad bars are an easy way to begin incorporating local produce into your menus. She’s planning to host a farm field trip this fall so students can see what the fall harvest entails.</a:t>
            </a:r>
          </a:p>
          <a:p>
            <a:endParaRPr lang="en-US" dirty="0"/>
          </a:p>
          <a:p>
            <a:r>
              <a:rPr lang="en-US" dirty="0"/>
              <a:t>Thanks for all of your work to improve school meal quality, Kathy! </a:t>
            </a:r>
          </a:p>
        </p:txBody>
      </p:sp>
      <p:sp>
        <p:nvSpPr>
          <p:cNvPr id="4" name="Slide Number Placeholder 3"/>
          <p:cNvSpPr>
            <a:spLocks noGrp="1"/>
          </p:cNvSpPr>
          <p:nvPr>
            <p:ph type="sldNum" sz="quarter" idx="5"/>
          </p:nvPr>
        </p:nvSpPr>
        <p:spPr/>
        <p:txBody>
          <a:bodyPr/>
          <a:lstStyle/>
          <a:p>
            <a:fld id="{D25BD820-79E5-4BDB-BC53-FD8D7A957165}" type="slidenum">
              <a:rPr lang="en-US" smtClean="0"/>
              <a:t>27</a:t>
            </a:fld>
            <a:endParaRPr lang="en-US"/>
          </a:p>
        </p:txBody>
      </p:sp>
    </p:spTree>
    <p:extLst>
      <p:ext uri="{BB962C8B-B14F-4D97-AF65-F5344CB8AC3E}">
        <p14:creationId xmlns:p14="http://schemas.microsoft.com/office/powerpoint/2010/main" val="294240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discussed a lot of ways you can celebrate farm to school month today – you can buy local food, provide nutrition education, improve meal quality, and always remember to promote the great things you’re doing! We hope this webinar was an inspiration for you to start serving more local food in your program. Farm to school is not a one size fits all approach. There are many ways you can celebrate farm to school month that work best for your school district. Whatever you decide, we hope you have a great farm to school month. And don’t forget to send us pictures and stories from your celebrations! We’re always looking to feature school districts in our upcoming trainings and publications. </a:t>
            </a:r>
          </a:p>
          <a:p>
            <a:endParaRPr lang="en-US" dirty="0"/>
          </a:p>
          <a:p>
            <a:endParaRPr lang="en-US" dirty="0"/>
          </a:p>
          <a:p>
            <a:r>
              <a:rPr lang="en-US" dirty="0"/>
              <a:t>Before you leave, take a moment to think about an action you might be able to take in your district to celebrate farm to school month. If you’re just starting out, this could mean talking to an agriculture teacher or student group about how to begin a farm to school program. You could also commit to using some of the free resources provided today to promote the local items you’re already serving. Maybe you’re ready for something more challenging and want to apply for funding or make connections with a local producer to incorporate local items into your menus. Whatever you’re ready for you can always contact us to help you develop a plan or make those initial connections.</a:t>
            </a:r>
          </a:p>
          <a:p>
            <a:endParaRPr lang="en-US" dirty="0"/>
          </a:p>
          <a:p>
            <a:r>
              <a:rPr lang="en-US" b="1" dirty="0"/>
              <a:t>If you feel like sharing, please share in the chat how you are planning to celebrate F2S month in October? </a:t>
            </a:r>
          </a:p>
        </p:txBody>
      </p:sp>
      <p:sp>
        <p:nvSpPr>
          <p:cNvPr id="4" name="Slide Number Placeholder 3"/>
          <p:cNvSpPr>
            <a:spLocks noGrp="1"/>
          </p:cNvSpPr>
          <p:nvPr>
            <p:ph type="sldNum" sz="quarter" idx="5"/>
          </p:nvPr>
        </p:nvSpPr>
        <p:spPr/>
        <p:txBody>
          <a:bodyPr/>
          <a:lstStyle/>
          <a:p>
            <a:fld id="{D25BD820-79E5-4BDB-BC53-FD8D7A957165}" type="slidenum">
              <a:rPr lang="en-US" smtClean="0"/>
              <a:t>28</a:t>
            </a:fld>
            <a:endParaRPr lang="en-US"/>
          </a:p>
        </p:txBody>
      </p:sp>
    </p:spTree>
    <p:extLst>
      <p:ext uri="{BB962C8B-B14F-4D97-AF65-F5344CB8AC3E}">
        <p14:creationId xmlns:p14="http://schemas.microsoft.com/office/powerpoint/2010/main" val="1004413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27f17798b1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27f17798b1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Before we leave today, I wanted to promote another training opportunity. School nutrition staff of all levels can register for Masterclass Foundations. This is a series of virtual trainings that give participants skills to boost program participation. Each course will be offered 3 times in each month, so register for the time that works best for you. You’ll learn about financial management, using data to make decisions about your program, and how to engage students and community in your programs. For questions, please contact McKenna.</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rebuchet MS" panose="020B0603020202020204" pitchFamily="34" charset="0"/>
              </a:rPr>
              <a:t>We have spent time updating our vision and mission.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D0E63-0F6A-47B0-8BD1-6E95B004C8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931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panose="020B0603020202020204" pitchFamily="34" charset="0"/>
              </a:rPr>
              <a:t>This link will be emailed out to all training attendees and once you complete it, you will receive a certificate for your professional standards records. </a:t>
            </a:r>
          </a:p>
          <a:p>
            <a:r>
              <a:rPr lang="en-US" dirty="0">
                <a:latin typeface="Trebuchet MS" panose="020B0603020202020204" pitchFamily="34" charset="0"/>
              </a:rPr>
              <a:t>Thank you so much for your feedback - we are always looking for ways to improve our trainings to better support you.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D0E63-0F6A-47B0-8BD1-6E95B004C8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763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open it up to any last questions that I might have missed…..Contact either of us with Farm to School or MQ questions!</a:t>
            </a:r>
          </a:p>
        </p:txBody>
      </p:sp>
      <p:sp>
        <p:nvSpPr>
          <p:cNvPr id="4" name="Slide Number Placeholder 3"/>
          <p:cNvSpPr>
            <a:spLocks noGrp="1"/>
          </p:cNvSpPr>
          <p:nvPr>
            <p:ph type="sldNum" sz="quarter" idx="5"/>
          </p:nvPr>
        </p:nvSpPr>
        <p:spPr/>
        <p:txBody>
          <a:bodyPr/>
          <a:lstStyle/>
          <a:p>
            <a:fld id="{D25BD820-79E5-4BDB-BC53-FD8D7A957165}" type="slidenum">
              <a:rPr lang="en-US" smtClean="0"/>
              <a:t>31</a:t>
            </a:fld>
            <a:endParaRPr lang="en-US"/>
          </a:p>
        </p:txBody>
      </p:sp>
    </p:spTree>
    <p:extLst>
      <p:ext uri="{BB962C8B-B14F-4D97-AF65-F5344CB8AC3E}">
        <p14:creationId xmlns:p14="http://schemas.microsoft.com/office/powerpoint/2010/main" val="3636139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Trebuchet MS" panose="020B0603020202020204" pitchFamily="34" charset="0"/>
              </a:rPr>
              <a:t>We include the nondiscrimination statement in our trainings as a reminder of our responsibilities to ensure all eligible people may participate in our child nutrition programs. As equal opportunity providers, we prohibit discrimination in our programs and provide fair and equitable treatment to every participant</a:t>
            </a:r>
            <a:r>
              <a:rPr lang="en-US" sz="1200" b="0" i="0">
                <a:effectLst/>
                <a:latin typeface="Trebuchet MS" panose="020B0603020202020204" pitchFamily="34" charset="0"/>
              </a:rPr>
              <a:t>. </a:t>
            </a:r>
            <a:endParaRPr lang="en-US" sz="1200" b="0" i="0" dirty="0">
              <a:effectLst/>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D0E63-0F6A-47B0-8BD1-6E95B004C8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717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By the end of this training, you will be able to: Name at least one (but hopefully A LOT) of strategies to incorporate local foods into a school menu. The next is to be able to explain nutrition education best practices for students, and lastly, I would love for you to be able to identify at least one strategy to improve school meal quality, but we will be covering so much more. </a:t>
            </a:r>
          </a:p>
          <a:p>
            <a:pPr marL="0" marR="0" lvl="0" indent="0" algn="l" rtl="0">
              <a:lnSpc>
                <a:spcPct val="100000"/>
              </a:lnSpc>
              <a:spcBef>
                <a:spcPts val="0"/>
              </a:spcBef>
              <a:spcAft>
                <a:spcPts val="0"/>
              </a:spcAft>
              <a:buClr>
                <a:schemeClr val="dk1"/>
              </a:buClr>
              <a:buSzPts val="1200"/>
              <a:buFont typeface="Calibri"/>
              <a:buNone/>
            </a:pP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t>You will receive 1 hour of training credit today. And the professional standards are 1130 and 1200. </a:t>
            </a:r>
            <a:endParaRPr lang="en-US" dirty="0"/>
          </a:p>
          <a:p>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5</a:t>
            </a:fld>
            <a:endParaRPr lang="en-US" dirty="0"/>
          </a:p>
        </p:txBody>
      </p:sp>
    </p:spTree>
    <p:extLst>
      <p:ext uri="{BB962C8B-B14F-4D97-AF65-F5344CB8AC3E}">
        <p14:creationId xmlns:p14="http://schemas.microsoft.com/office/powerpoint/2010/main" val="1631433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We are going to start off by thinking of ways to Celebrating Farm to School Month—which begins next week! We will also talk about strategies to procuring local food, starting a school garden, and offering nutrition education. We will end the session by discussing Meal Quality. My colleague Kristi is going to drop a handout in the chat that hyperlinks ALL of the amazing resources I will be going over today. I’ll be referencing it a lot, so make sure you get it downloaded and saved to your computer. </a:t>
            </a:r>
          </a:p>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6</a:t>
            </a:fld>
            <a:endParaRPr lang="en-US"/>
          </a:p>
        </p:txBody>
      </p:sp>
    </p:spTree>
    <p:extLst>
      <p:ext uri="{BB962C8B-B14F-4D97-AF65-F5344CB8AC3E}">
        <p14:creationId xmlns:p14="http://schemas.microsoft.com/office/powerpoint/2010/main" val="3795718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POLL QUESTION</a:t>
            </a:r>
          </a:p>
          <a:p>
            <a:endParaRPr lang="en-US" dirty="0"/>
          </a:p>
          <a:p>
            <a:r>
              <a:rPr lang="en-US" dirty="0"/>
              <a:t>Answers (select all that apply):</a:t>
            </a:r>
          </a:p>
          <a:p>
            <a:pPr marL="228600" indent="-228600">
              <a:buAutoNum type="alphaUcParenR"/>
            </a:pPr>
            <a:r>
              <a:rPr lang="en-US" dirty="0"/>
              <a:t>Incorporated multiple local items into the menu over the month</a:t>
            </a:r>
          </a:p>
          <a:p>
            <a:pPr marL="228600" indent="-228600">
              <a:buAutoNum type="alphaUcParenR"/>
            </a:pPr>
            <a:r>
              <a:rPr lang="en-US" dirty="0"/>
              <a:t>Incorporated a couple of local items into the menu over the month</a:t>
            </a:r>
          </a:p>
          <a:p>
            <a:pPr marL="228600" indent="-228600">
              <a:buAutoNum type="alphaUcParenR"/>
            </a:pPr>
            <a:r>
              <a:rPr lang="en-US" dirty="0"/>
              <a:t>Invited farmers or other local food experts to speak</a:t>
            </a:r>
          </a:p>
          <a:p>
            <a:pPr marL="228600" indent="-228600">
              <a:buAutoNum type="alphaUcParenR"/>
            </a:pPr>
            <a:r>
              <a:rPr lang="en-US" dirty="0"/>
              <a:t>Engaged students in a school garden</a:t>
            </a:r>
          </a:p>
          <a:p>
            <a:pPr marL="228600" indent="-228600">
              <a:buAutoNum type="alphaUcParenR"/>
            </a:pPr>
            <a:r>
              <a:rPr lang="en-US" dirty="0"/>
              <a:t>Provided local food nutrition education</a:t>
            </a:r>
          </a:p>
          <a:p>
            <a:pPr marL="228600" indent="-228600">
              <a:buAutoNum type="alphaUcParenR"/>
            </a:pPr>
            <a:r>
              <a:rPr lang="en-US" dirty="0"/>
              <a:t>None of the above</a:t>
            </a:r>
          </a:p>
        </p:txBody>
      </p:sp>
      <p:sp>
        <p:nvSpPr>
          <p:cNvPr id="4" name="Slide Number Placeholder 3"/>
          <p:cNvSpPr>
            <a:spLocks noGrp="1"/>
          </p:cNvSpPr>
          <p:nvPr>
            <p:ph type="sldNum" sz="quarter" idx="5"/>
          </p:nvPr>
        </p:nvSpPr>
        <p:spPr/>
        <p:txBody>
          <a:bodyPr/>
          <a:lstStyle/>
          <a:p>
            <a:fld id="{D25BD820-79E5-4BDB-BC53-FD8D7A957165}" type="slidenum">
              <a:rPr lang="en-US" smtClean="0"/>
              <a:t>7</a:t>
            </a:fld>
            <a:endParaRPr lang="en-US"/>
          </a:p>
        </p:txBody>
      </p:sp>
    </p:spTree>
    <p:extLst>
      <p:ext uri="{BB962C8B-B14F-4D97-AF65-F5344CB8AC3E}">
        <p14:creationId xmlns:p14="http://schemas.microsoft.com/office/powerpoint/2010/main" val="2677441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we’re talking about celebrating farm to school month, I wanted to take a minute to celebrate the work of the farm to school grantees from last year. School Nutrition received a USDA Farm to School Grant and we </a:t>
            </a:r>
            <a:r>
              <a:rPr lang="en-US" dirty="0" err="1"/>
              <a:t>subawarded</a:t>
            </a:r>
            <a:r>
              <a:rPr lang="en-US" dirty="0"/>
              <a:t> 9 school districts funding to begin or expand their farm to school programming. You’ll hear stories from a few of the grantees throughout the webinar but I wanted to highlight all of them here. </a:t>
            </a:r>
          </a:p>
          <a:p>
            <a:endParaRPr lang="en-US" dirty="0"/>
          </a:p>
          <a:p>
            <a:r>
              <a:rPr lang="en-US" dirty="0"/>
              <a:t>As you can see, they all had slightly different projects and they all incorporated more than one element of farm to school in their grant projects. </a:t>
            </a:r>
          </a:p>
        </p:txBody>
      </p:sp>
      <p:sp>
        <p:nvSpPr>
          <p:cNvPr id="4" name="Slide Number Placeholder 3"/>
          <p:cNvSpPr>
            <a:spLocks noGrp="1"/>
          </p:cNvSpPr>
          <p:nvPr>
            <p:ph type="sldNum" sz="quarter" idx="5"/>
          </p:nvPr>
        </p:nvSpPr>
        <p:spPr/>
        <p:txBody>
          <a:bodyPr/>
          <a:lstStyle/>
          <a:p>
            <a:fld id="{D25BD820-79E5-4BDB-BC53-FD8D7A957165}" type="slidenum">
              <a:rPr lang="en-US" smtClean="0"/>
              <a:t>8</a:t>
            </a:fld>
            <a:endParaRPr lang="en-US"/>
          </a:p>
        </p:txBody>
      </p:sp>
    </p:spTree>
    <p:extLst>
      <p:ext uri="{BB962C8B-B14F-4D97-AF65-F5344CB8AC3E}">
        <p14:creationId xmlns:p14="http://schemas.microsoft.com/office/powerpoint/2010/main" val="4001332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D820-79E5-4BDB-BC53-FD8D7A957165}" type="slidenum">
              <a:rPr lang="en-US" smtClean="0"/>
              <a:t>9</a:t>
            </a:fld>
            <a:endParaRPr lang="en-US"/>
          </a:p>
        </p:txBody>
      </p:sp>
    </p:spTree>
    <p:extLst>
      <p:ext uri="{BB962C8B-B14F-4D97-AF65-F5344CB8AC3E}">
        <p14:creationId xmlns:p14="http://schemas.microsoft.com/office/powerpoint/2010/main" val="420305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42.png"/><Relationship Id="rId4" Type="http://schemas.openxmlformats.org/officeDocument/2006/relationships/image" Target="../media/image41.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9"/>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5617028"/>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13" name="Picture 12" descr="A picture containing logo&#10;&#10;Description automatically generated">
            <a:extLst>
              <a:ext uri="{FF2B5EF4-FFF2-40B4-BE49-F238E27FC236}">
                <a16:creationId xmlns:a16="http://schemas.microsoft.com/office/drawing/2014/main" id="{84EA44D7-CF9E-477E-9555-A546D920B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053982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0C34E36-DCD1-473D-85C1-6BDA39CB36E0}"/>
              </a:ext>
            </a:extLst>
          </p:cNvPr>
          <p:cNvSpPr>
            <a:spLocks noGrp="1"/>
          </p:cNvSpPr>
          <p:nvPr>
            <p:ph sz="half" idx="2"/>
          </p:nvPr>
        </p:nvSpPr>
        <p:spPr>
          <a:xfrm>
            <a:off x="91440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3560"/>
            <a:ext cx="9003323" cy="325902"/>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3" name="Picture 12" descr="A picture containing text&#10;&#10;Description automatically generated">
            <a:extLst>
              <a:ext uri="{FF2B5EF4-FFF2-40B4-BE49-F238E27FC236}">
                <a16:creationId xmlns:a16="http://schemas.microsoft.com/office/drawing/2014/main" id="{09E63B25-CD1D-42B7-9E11-4B23C0A079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a:extLst>
              <a:ext uri="{FF2B5EF4-FFF2-40B4-BE49-F238E27FC236}">
                <a16:creationId xmlns:a16="http://schemas.microsoft.com/office/drawing/2014/main" id="{535CBF5A-5B4F-4339-AA63-D6EA270D79DB}"/>
              </a:ext>
            </a:extLst>
          </p:cNvPr>
          <p:cNvSpPr>
            <a:spLocks noGrp="1"/>
          </p:cNvSpPr>
          <p:nvPr>
            <p:ph sz="half" idx="11"/>
          </p:nvPr>
        </p:nvSpPr>
        <p:spPr>
          <a:xfrm>
            <a:off x="635508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8027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3560"/>
            <a:ext cx="9003323" cy="325902"/>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3" name="Picture 12" descr="A picture containing text&#10;&#10;Description automatically generated">
            <a:extLst>
              <a:ext uri="{FF2B5EF4-FFF2-40B4-BE49-F238E27FC236}">
                <a16:creationId xmlns:a16="http://schemas.microsoft.com/office/drawing/2014/main" id="{09E63B25-CD1D-42B7-9E11-4B23C0A079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133573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770711" y="1124712"/>
            <a:ext cx="3840480" cy="1200477"/>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9" name="Picture 8" descr="A picture containing text&#10;&#10;Description automatically generated">
            <a:extLst>
              <a:ext uri="{FF2B5EF4-FFF2-40B4-BE49-F238E27FC236}">
                <a16:creationId xmlns:a16="http://schemas.microsoft.com/office/drawing/2014/main" id="{210CEC67-CB1B-496B-86A1-568E011CF0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732" y="2241691"/>
            <a:ext cx="5114109" cy="325902"/>
          </a:xfrm>
          <a:prstGeom prst="rect">
            <a:avLst/>
          </a:prstGeom>
        </p:spPr>
      </p:pic>
      <p:sp>
        <p:nvSpPr>
          <p:cNvPr id="11" name="Content Placeholder 3">
            <a:extLst>
              <a:ext uri="{FF2B5EF4-FFF2-40B4-BE49-F238E27FC236}">
                <a16:creationId xmlns:a16="http://schemas.microsoft.com/office/drawing/2014/main" id="{00BECAD7-3F35-493C-93ED-47D9580F27CC}"/>
              </a:ext>
            </a:extLst>
          </p:cNvPr>
          <p:cNvSpPr>
            <a:spLocks noGrp="1"/>
          </p:cNvSpPr>
          <p:nvPr>
            <p:ph sz="half" idx="2"/>
          </p:nvPr>
        </p:nvSpPr>
        <p:spPr>
          <a:xfrm>
            <a:off x="591094" y="2677394"/>
            <a:ext cx="4614455" cy="3569154"/>
          </a:xfrm>
        </p:spPr>
        <p:txBody>
          <a:bodyPr/>
          <a:lstStyle>
            <a:lvl1pPr marL="0" indent="0" algn="ctr">
              <a:buFontTx/>
              <a:buNone/>
              <a:defRPr/>
            </a:lvl1pPr>
          </a:lstStyle>
          <a:p>
            <a:pPr lvl="0"/>
            <a:r>
              <a:rPr lang="en-US" dirty="0"/>
              <a:t>Click to edit Master text styles</a:t>
            </a:r>
          </a:p>
        </p:txBody>
      </p:sp>
    </p:spTree>
    <p:extLst>
      <p:ext uri="{BB962C8B-B14F-4D97-AF65-F5344CB8AC3E}">
        <p14:creationId xmlns:p14="http://schemas.microsoft.com/office/powerpoint/2010/main" val="302065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347472" y="347472"/>
            <a:ext cx="11552791" cy="594459"/>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9" name="Picture 8" descr="A picture containing text&#10;&#10;Description automatically generated">
            <a:extLst>
              <a:ext uri="{FF2B5EF4-FFF2-40B4-BE49-F238E27FC236}">
                <a16:creationId xmlns:a16="http://schemas.microsoft.com/office/drawing/2014/main" id="{210CEC67-CB1B-496B-86A1-568E011CF0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3560"/>
            <a:ext cx="13768251" cy="325902"/>
          </a:xfrm>
          <a:prstGeom prst="rect">
            <a:avLst/>
          </a:prstGeom>
        </p:spPr>
      </p:pic>
      <p:pic>
        <p:nvPicPr>
          <p:cNvPr id="3" name="Picture 2" descr="Shape&#10;&#10;Description automatically generated">
            <a:extLst>
              <a:ext uri="{FF2B5EF4-FFF2-40B4-BE49-F238E27FC236}">
                <a16:creationId xmlns:a16="http://schemas.microsoft.com/office/drawing/2014/main" id="{E0CC3E6D-0351-4B24-8028-8BA3A7E0DA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3183" y="1705550"/>
            <a:ext cx="1604610" cy="1600376"/>
          </a:xfrm>
          <a:prstGeom prst="rect">
            <a:avLst/>
          </a:prstGeom>
        </p:spPr>
      </p:pic>
      <p:pic>
        <p:nvPicPr>
          <p:cNvPr id="11" name="Picture 10" descr="Shape&#10;&#10;Description automatically generated">
            <a:extLst>
              <a:ext uri="{FF2B5EF4-FFF2-40B4-BE49-F238E27FC236}">
                <a16:creationId xmlns:a16="http://schemas.microsoft.com/office/drawing/2014/main" id="{6CF898D5-213B-481C-BA30-30EBC1001F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48958" y="1705550"/>
            <a:ext cx="1604610" cy="1600376"/>
          </a:xfrm>
          <a:prstGeom prst="rect">
            <a:avLst/>
          </a:prstGeom>
        </p:spPr>
      </p:pic>
      <p:pic>
        <p:nvPicPr>
          <p:cNvPr id="12" name="Picture 11" descr="Shape&#10;&#10;Description automatically generated">
            <a:extLst>
              <a:ext uri="{FF2B5EF4-FFF2-40B4-BE49-F238E27FC236}">
                <a16:creationId xmlns:a16="http://schemas.microsoft.com/office/drawing/2014/main" id="{015B184C-7EC8-41D8-90CF-4807C2538B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24733" y="1705550"/>
            <a:ext cx="1604610" cy="1600376"/>
          </a:xfrm>
          <a:prstGeom prst="rect">
            <a:avLst/>
          </a:prstGeom>
        </p:spPr>
      </p:pic>
      <p:pic>
        <p:nvPicPr>
          <p:cNvPr id="13" name="Picture 12" descr="Shape&#10;&#10;Description automatically generated">
            <a:extLst>
              <a:ext uri="{FF2B5EF4-FFF2-40B4-BE49-F238E27FC236}">
                <a16:creationId xmlns:a16="http://schemas.microsoft.com/office/drawing/2014/main" id="{6099BE28-A21B-4AE4-94B6-87925281C3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00508" y="1705550"/>
            <a:ext cx="1604610" cy="1600376"/>
          </a:xfrm>
          <a:prstGeom prst="rect">
            <a:avLst/>
          </a:prstGeom>
        </p:spPr>
      </p:pic>
      <p:pic>
        <p:nvPicPr>
          <p:cNvPr id="14" name="Picture 13" descr="Shape&#10;&#10;Description automatically generated">
            <a:extLst>
              <a:ext uri="{FF2B5EF4-FFF2-40B4-BE49-F238E27FC236}">
                <a16:creationId xmlns:a16="http://schemas.microsoft.com/office/drawing/2014/main" id="{DDEC5C88-BC5F-4619-8627-CB00780BA4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6283" y="1705550"/>
            <a:ext cx="1604610" cy="1600376"/>
          </a:xfrm>
          <a:prstGeom prst="rect">
            <a:avLst/>
          </a:prstGeom>
        </p:spPr>
      </p:pic>
      <p:sp>
        <p:nvSpPr>
          <p:cNvPr id="15" name="Title 1">
            <a:extLst>
              <a:ext uri="{FF2B5EF4-FFF2-40B4-BE49-F238E27FC236}">
                <a16:creationId xmlns:a16="http://schemas.microsoft.com/office/drawing/2014/main" id="{0E08D99B-BD82-4B9F-8F21-7248B19C4CB8}"/>
              </a:ext>
            </a:extLst>
          </p:cNvPr>
          <p:cNvSpPr txBox="1">
            <a:spLocks/>
          </p:cNvSpPr>
          <p:nvPr userDrawn="1"/>
        </p:nvSpPr>
        <p:spPr>
          <a:xfrm>
            <a:off x="833108"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6" name="Title 1">
            <a:extLst>
              <a:ext uri="{FF2B5EF4-FFF2-40B4-BE49-F238E27FC236}">
                <a16:creationId xmlns:a16="http://schemas.microsoft.com/office/drawing/2014/main" id="{2AB06DC7-D51A-44CA-B664-D013732FD859}"/>
              </a:ext>
            </a:extLst>
          </p:cNvPr>
          <p:cNvSpPr txBox="1">
            <a:spLocks/>
          </p:cNvSpPr>
          <p:nvPr userDrawn="1"/>
        </p:nvSpPr>
        <p:spPr>
          <a:xfrm>
            <a:off x="3008883"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7" name="Title 1">
            <a:extLst>
              <a:ext uri="{FF2B5EF4-FFF2-40B4-BE49-F238E27FC236}">
                <a16:creationId xmlns:a16="http://schemas.microsoft.com/office/drawing/2014/main" id="{0B33EEB4-E03E-478D-91E2-FB3EDF7B5F1A}"/>
              </a:ext>
            </a:extLst>
          </p:cNvPr>
          <p:cNvSpPr txBox="1">
            <a:spLocks/>
          </p:cNvSpPr>
          <p:nvPr userDrawn="1"/>
        </p:nvSpPr>
        <p:spPr>
          <a:xfrm>
            <a:off x="5184658"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8" name="Title 1">
            <a:extLst>
              <a:ext uri="{FF2B5EF4-FFF2-40B4-BE49-F238E27FC236}">
                <a16:creationId xmlns:a16="http://schemas.microsoft.com/office/drawing/2014/main" id="{ED6612C7-1C86-4E3E-A597-14DD1525BB31}"/>
              </a:ext>
            </a:extLst>
          </p:cNvPr>
          <p:cNvSpPr txBox="1">
            <a:spLocks/>
          </p:cNvSpPr>
          <p:nvPr userDrawn="1"/>
        </p:nvSpPr>
        <p:spPr>
          <a:xfrm>
            <a:off x="7360433"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9" name="Title 1">
            <a:extLst>
              <a:ext uri="{FF2B5EF4-FFF2-40B4-BE49-F238E27FC236}">
                <a16:creationId xmlns:a16="http://schemas.microsoft.com/office/drawing/2014/main" id="{720EB058-44BB-480F-AC32-FA18FE5F5BAA}"/>
              </a:ext>
            </a:extLst>
          </p:cNvPr>
          <p:cNvSpPr txBox="1">
            <a:spLocks/>
          </p:cNvSpPr>
          <p:nvPr userDrawn="1"/>
        </p:nvSpPr>
        <p:spPr>
          <a:xfrm>
            <a:off x="9536208" y="2209053"/>
            <a:ext cx="1884760"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4" name="Arrow: Right 3">
            <a:extLst>
              <a:ext uri="{FF2B5EF4-FFF2-40B4-BE49-F238E27FC236}">
                <a16:creationId xmlns:a16="http://schemas.microsoft.com/office/drawing/2014/main" id="{CADA30AF-EAEE-4335-AD18-955D8205576B}"/>
              </a:ext>
            </a:extLst>
          </p:cNvPr>
          <p:cNvSpPr/>
          <p:nvPr userDrawn="1"/>
        </p:nvSpPr>
        <p:spPr>
          <a:xfrm>
            <a:off x="2717868" y="2357395"/>
            <a:ext cx="291015" cy="296685"/>
          </a:xfrm>
          <a:prstGeom prst="rightArrow">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6163A97-0968-4636-8C11-9E7525F7D7FB}"/>
              </a:ext>
            </a:extLst>
          </p:cNvPr>
          <p:cNvSpPr/>
          <p:nvPr userDrawn="1"/>
        </p:nvSpPr>
        <p:spPr>
          <a:xfrm>
            <a:off x="4888210" y="2357395"/>
            <a:ext cx="291015" cy="296685"/>
          </a:xfrm>
          <a:prstGeom prst="rightArrow">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C996680-C4DC-46E5-91AB-3A944A274F40}"/>
              </a:ext>
            </a:extLst>
          </p:cNvPr>
          <p:cNvSpPr/>
          <p:nvPr userDrawn="1"/>
        </p:nvSpPr>
        <p:spPr>
          <a:xfrm>
            <a:off x="7069418" y="2357395"/>
            <a:ext cx="291015" cy="296685"/>
          </a:xfrm>
          <a:prstGeom prst="rightArrow">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6C37969-E8B0-42B6-AED0-D89CAC660D5F}"/>
              </a:ext>
            </a:extLst>
          </p:cNvPr>
          <p:cNvSpPr/>
          <p:nvPr userDrawn="1"/>
        </p:nvSpPr>
        <p:spPr>
          <a:xfrm>
            <a:off x="9239760" y="2357395"/>
            <a:ext cx="291015" cy="296685"/>
          </a:xfrm>
          <a:prstGeom prst="rightArrow">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3">
            <a:extLst>
              <a:ext uri="{FF2B5EF4-FFF2-40B4-BE49-F238E27FC236}">
                <a16:creationId xmlns:a16="http://schemas.microsoft.com/office/drawing/2014/main" id="{AE0E4E84-F314-4391-AF92-98B49E83D2E6}"/>
              </a:ext>
            </a:extLst>
          </p:cNvPr>
          <p:cNvSpPr>
            <a:spLocks noGrp="1"/>
          </p:cNvSpPr>
          <p:nvPr>
            <p:ph sz="half" idx="2"/>
          </p:nvPr>
        </p:nvSpPr>
        <p:spPr>
          <a:xfrm>
            <a:off x="101926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4" name="Content Placeholder 3">
            <a:extLst>
              <a:ext uri="{FF2B5EF4-FFF2-40B4-BE49-F238E27FC236}">
                <a16:creationId xmlns:a16="http://schemas.microsoft.com/office/drawing/2014/main" id="{5C8ED39F-308D-4560-A0A6-B50B59E59D6A}"/>
              </a:ext>
            </a:extLst>
          </p:cNvPr>
          <p:cNvSpPr>
            <a:spLocks noGrp="1"/>
          </p:cNvSpPr>
          <p:nvPr>
            <p:ph sz="half" idx="10"/>
          </p:nvPr>
        </p:nvSpPr>
        <p:spPr>
          <a:xfrm>
            <a:off x="324111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5" name="Content Placeholder 3">
            <a:extLst>
              <a:ext uri="{FF2B5EF4-FFF2-40B4-BE49-F238E27FC236}">
                <a16:creationId xmlns:a16="http://schemas.microsoft.com/office/drawing/2014/main" id="{C7ED1EE0-786C-40E7-A761-8685AC23DF02}"/>
              </a:ext>
            </a:extLst>
          </p:cNvPr>
          <p:cNvSpPr>
            <a:spLocks noGrp="1"/>
          </p:cNvSpPr>
          <p:nvPr>
            <p:ph sz="half" idx="11"/>
          </p:nvPr>
        </p:nvSpPr>
        <p:spPr>
          <a:xfrm>
            <a:off x="537167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6" name="Content Placeholder 3">
            <a:extLst>
              <a:ext uri="{FF2B5EF4-FFF2-40B4-BE49-F238E27FC236}">
                <a16:creationId xmlns:a16="http://schemas.microsoft.com/office/drawing/2014/main" id="{C05C0BAD-219B-46DC-AF4A-E625955D871E}"/>
              </a:ext>
            </a:extLst>
          </p:cNvPr>
          <p:cNvSpPr>
            <a:spLocks noGrp="1"/>
          </p:cNvSpPr>
          <p:nvPr>
            <p:ph sz="half" idx="12"/>
          </p:nvPr>
        </p:nvSpPr>
        <p:spPr>
          <a:xfrm>
            <a:off x="759266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7" name="Content Placeholder 3">
            <a:extLst>
              <a:ext uri="{FF2B5EF4-FFF2-40B4-BE49-F238E27FC236}">
                <a16:creationId xmlns:a16="http://schemas.microsoft.com/office/drawing/2014/main" id="{ADC2F410-5564-403D-B7A9-9B26D1BAED9B}"/>
              </a:ext>
            </a:extLst>
          </p:cNvPr>
          <p:cNvSpPr>
            <a:spLocks noGrp="1"/>
          </p:cNvSpPr>
          <p:nvPr>
            <p:ph sz="half" idx="13"/>
          </p:nvPr>
        </p:nvSpPr>
        <p:spPr>
          <a:xfrm>
            <a:off x="9768440"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Tree>
    <p:extLst>
      <p:ext uri="{BB962C8B-B14F-4D97-AF65-F5344CB8AC3E}">
        <p14:creationId xmlns:p14="http://schemas.microsoft.com/office/powerpoint/2010/main" val="6641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Shape, polygon&#10;&#10;Description automatically generated">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620" y="1238137"/>
            <a:ext cx="5061210" cy="4381725"/>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12" name="Picture 11" descr="A picture containing text&#10;&#10;Description automatically generated">
            <a:extLst>
              <a:ext uri="{FF2B5EF4-FFF2-40B4-BE49-F238E27FC236}">
                <a16:creationId xmlns:a16="http://schemas.microsoft.com/office/drawing/2014/main" id="{B20FCD64-B66D-45AB-B22E-E7964CD90A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
        <p:nvSpPr>
          <p:cNvPr id="6" name="Slide Number Placeholder 5">
            <a:extLst>
              <a:ext uri="{FF2B5EF4-FFF2-40B4-BE49-F238E27FC236}">
                <a16:creationId xmlns:a16="http://schemas.microsoft.com/office/drawing/2014/main" id="{8E1510CE-7B21-4A20-8D19-9B8B85F7019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3252157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77016-1A10-4A03-9A68-B1CC307E2761}"/>
              </a:ext>
            </a:extLst>
          </p:cNvPr>
          <p:cNvSpPr/>
          <p:nvPr userDrawn="1"/>
        </p:nvSpPr>
        <p:spPr>
          <a:xfrm>
            <a:off x="0" y="0"/>
            <a:ext cx="12192000" cy="6858000"/>
          </a:xfrm>
          <a:prstGeom prst="rect">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tx1"/>
                </a:solidFill>
                <a:latin typeface="Catseye Bold" panose="02000506060000020004" pitchFamily="50" charset="0"/>
              </a:defRPr>
            </a:lvl1pPr>
          </a:lstStyle>
          <a:p>
            <a:r>
              <a:rPr lang="en-US" dirty="0"/>
              <a:t>Click to edit Master title style</a:t>
            </a:r>
          </a:p>
        </p:txBody>
      </p:sp>
      <p:pic>
        <p:nvPicPr>
          <p:cNvPr id="6" name="Picture 5" descr="A picture containing logo&#10;&#10;Description automatically generated">
            <a:extLst>
              <a:ext uri="{FF2B5EF4-FFF2-40B4-BE49-F238E27FC236}">
                <a16:creationId xmlns:a16="http://schemas.microsoft.com/office/drawing/2014/main" id="{70501DB0-8874-44DA-A7ED-860C3FD572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
        <p:nvSpPr>
          <p:cNvPr id="7" name="Slide Number Placeholder 5">
            <a:extLst>
              <a:ext uri="{FF2B5EF4-FFF2-40B4-BE49-F238E27FC236}">
                <a16:creationId xmlns:a16="http://schemas.microsoft.com/office/drawing/2014/main" id="{3B2047F5-DD29-45A8-8E36-F09188152BBE}"/>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681226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7929154" y="1062796"/>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9" name="Picture 8" descr="Shape, polygon&#10;&#10;Description automatically generated">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620" y="1238137"/>
            <a:ext cx="5061210" cy="4381725"/>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12" name="Picture 11" descr="A picture containing text&#10;&#10;Description automatically generated">
            <a:extLst>
              <a:ext uri="{FF2B5EF4-FFF2-40B4-BE49-F238E27FC236}">
                <a16:creationId xmlns:a16="http://schemas.microsoft.com/office/drawing/2014/main" id="{B20FCD64-B66D-45AB-B22E-E7964CD90A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4" name="Picture 3" descr="Icon&#10;&#10;Description automatically generated">
            <a:extLst>
              <a:ext uri="{FF2B5EF4-FFF2-40B4-BE49-F238E27FC236}">
                <a16:creationId xmlns:a16="http://schemas.microsoft.com/office/drawing/2014/main" id="{417BACDC-1236-42CE-8D8A-76CF1EC16A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46677" y="2529537"/>
            <a:ext cx="1678644" cy="1451269"/>
          </a:xfrm>
          <a:prstGeom prst="rect">
            <a:avLst/>
          </a:prstGeom>
        </p:spPr>
      </p:pic>
      <p:pic>
        <p:nvPicPr>
          <p:cNvPr id="6" name="Picture 5" descr="Icon&#10;&#10;Description automatically generated">
            <a:extLst>
              <a:ext uri="{FF2B5EF4-FFF2-40B4-BE49-F238E27FC236}">
                <a16:creationId xmlns:a16="http://schemas.microsoft.com/office/drawing/2014/main" id="{C67D8B1E-4CC9-47AF-82B8-6A668C7C708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46677" y="677776"/>
            <a:ext cx="1678644" cy="1451269"/>
          </a:xfrm>
          <a:prstGeom prst="rect">
            <a:avLst/>
          </a:prstGeom>
        </p:spPr>
      </p:pic>
      <p:pic>
        <p:nvPicPr>
          <p:cNvPr id="8" name="Picture 7" descr="Icon&#10;&#10;Description automatically generated">
            <a:extLst>
              <a:ext uri="{FF2B5EF4-FFF2-40B4-BE49-F238E27FC236}">
                <a16:creationId xmlns:a16="http://schemas.microsoft.com/office/drawing/2014/main" id="{D71FD4EB-9849-4DA6-ABD3-6434FE24FEB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46677" y="4381297"/>
            <a:ext cx="1678644" cy="1451269"/>
          </a:xfrm>
          <a:prstGeom prst="rect">
            <a:avLst/>
          </a:prstGeom>
        </p:spPr>
      </p:pic>
      <p:sp>
        <p:nvSpPr>
          <p:cNvPr id="13" name="Content Placeholder 2">
            <a:extLst>
              <a:ext uri="{FF2B5EF4-FFF2-40B4-BE49-F238E27FC236}">
                <a16:creationId xmlns:a16="http://schemas.microsoft.com/office/drawing/2014/main" id="{61E4BA84-BA93-4142-BC18-6B71C3E25BDF}"/>
              </a:ext>
            </a:extLst>
          </p:cNvPr>
          <p:cNvSpPr>
            <a:spLocks noGrp="1"/>
          </p:cNvSpPr>
          <p:nvPr>
            <p:ph idx="10"/>
          </p:nvPr>
        </p:nvSpPr>
        <p:spPr>
          <a:xfrm>
            <a:off x="7929154" y="291455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61BDDFDC-4D85-4A2B-BF3A-E55FC96BE04B}"/>
              </a:ext>
            </a:extLst>
          </p:cNvPr>
          <p:cNvSpPr>
            <a:spLocks noGrp="1"/>
          </p:cNvSpPr>
          <p:nvPr>
            <p:ph idx="11"/>
          </p:nvPr>
        </p:nvSpPr>
        <p:spPr>
          <a:xfrm>
            <a:off x="7929154" y="476631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1" name="Slide Number Placeholder 5">
            <a:extLst>
              <a:ext uri="{FF2B5EF4-FFF2-40B4-BE49-F238E27FC236}">
                <a16:creationId xmlns:a16="http://schemas.microsoft.com/office/drawing/2014/main" id="{E0380270-5E1D-4E12-8604-FAE87C2C5F26}"/>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751312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2F9EC0-463C-41AD-9BC0-20EBE428BEE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8D221D24-8693-4F38-8D52-77046CA649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Tree>
    <p:extLst>
      <p:ext uri="{BB962C8B-B14F-4D97-AF65-F5344CB8AC3E}">
        <p14:creationId xmlns:p14="http://schemas.microsoft.com/office/powerpoint/2010/main" val="3451861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8"/>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5617028"/>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13" name="Picture 12" descr="A picture containing logo&#10;&#10;Description automatically generated">
            <a:extLst>
              <a:ext uri="{FF2B5EF4-FFF2-40B4-BE49-F238E27FC236}">
                <a16:creationId xmlns:a16="http://schemas.microsoft.com/office/drawing/2014/main" id="{84EA44D7-CF9E-477E-9555-A546D920B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973746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8"/>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4454434"/>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3" name="Picture 2" descr="A picture containing icon&#10;&#10;Description automatically generated">
            <a:extLst>
              <a:ext uri="{FF2B5EF4-FFF2-40B4-BE49-F238E27FC236}">
                <a16:creationId xmlns:a16="http://schemas.microsoft.com/office/drawing/2014/main" id="{D3CEEC9F-429A-48D2-92EE-8FBD814FC1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872" y="5156274"/>
            <a:ext cx="2212853" cy="1382638"/>
          </a:xfrm>
          <a:prstGeom prst="rect">
            <a:avLst/>
          </a:prstGeom>
        </p:spPr>
      </p:pic>
    </p:spTree>
    <p:extLst>
      <p:ext uri="{BB962C8B-B14F-4D97-AF65-F5344CB8AC3E}">
        <p14:creationId xmlns:p14="http://schemas.microsoft.com/office/powerpoint/2010/main" val="92579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9"/>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4454434"/>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3" name="Picture 2" descr="A picture containing icon&#10;&#10;Description automatically generated">
            <a:extLst>
              <a:ext uri="{FF2B5EF4-FFF2-40B4-BE49-F238E27FC236}">
                <a16:creationId xmlns:a16="http://schemas.microsoft.com/office/drawing/2014/main" id="{D3CEEC9F-429A-48D2-92EE-8FBD814FC1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872" y="5156274"/>
            <a:ext cx="2212853" cy="1382638"/>
          </a:xfrm>
          <a:prstGeom prst="rect">
            <a:avLst/>
          </a:prstGeom>
        </p:spPr>
      </p:pic>
    </p:spTree>
    <p:extLst>
      <p:ext uri="{BB962C8B-B14F-4D97-AF65-F5344CB8AC3E}">
        <p14:creationId xmlns:p14="http://schemas.microsoft.com/office/powerpoint/2010/main" val="4080301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43" y="3568"/>
            <a:ext cx="12179312" cy="6850863"/>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285308" y="659675"/>
            <a:ext cx="5290457" cy="5617028"/>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pic>
        <p:nvPicPr>
          <p:cNvPr id="4" name="Picture 3">
            <a:extLst>
              <a:ext uri="{FF2B5EF4-FFF2-40B4-BE49-F238E27FC236}">
                <a16:creationId xmlns:a16="http://schemas.microsoft.com/office/drawing/2014/main" id="{E5333B72-FFE8-461E-BB64-59E5856F84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4000" y="5940031"/>
            <a:ext cx="2705877" cy="914400"/>
          </a:xfrm>
          <a:prstGeom prst="rect">
            <a:avLst/>
          </a:prstGeom>
        </p:spPr>
      </p:pic>
    </p:spTree>
    <p:extLst>
      <p:ext uri="{BB962C8B-B14F-4D97-AF65-F5344CB8AC3E}">
        <p14:creationId xmlns:p14="http://schemas.microsoft.com/office/powerpoint/2010/main" val="62932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43" y="3568"/>
            <a:ext cx="12179312" cy="6850863"/>
          </a:xfrm>
          <a:prstGeom prst="rect">
            <a:avLst/>
          </a:prstGeom>
        </p:spPr>
      </p:pic>
      <p:pic>
        <p:nvPicPr>
          <p:cNvPr id="5" name="Picture 4" descr="Logo, company name&#10;&#10;Description automatically generated">
            <a:extLst>
              <a:ext uri="{FF2B5EF4-FFF2-40B4-BE49-F238E27FC236}">
                <a16:creationId xmlns:a16="http://schemas.microsoft.com/office/drawing/2014/main" id="{1FCA2B36-F20A-4858-AE48-21106753DF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5376" y="5158168"/>
            <a:ext cx="2187349" cy="1380744"/>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sp>
        <p:nvSpPr>
          <p:cNvPr id="7" name="Title 1">
            <a:extLst>
              <a:ext uri="{FF2B5EF4-FFF2-40B4-BE49-F238E27FC236}">
                <a16:creationId xmlns:a16="http://schemas.microsoft.com/office/drawing/2014/main" id="{8564BF09-40F3-4205-A71D-B690F0AA2298}"/>
              </a:ext>
            </a:extLst>
          </p:cNvPr>
          <p:cNvSpPr>
            <a:spLocks noGrp="1"/>
          </p:cNvSpPr>
          <p:nvPr>
            <p:ph type="title"/>
          </p:nvPr>
        </p:nvSpPr>
        <p:spPr>
          <a:xfrm>
            <a:off x="3285308" y="659675"/>
            <a:ext cx="5290457" cy="4454434"/>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Tree>
    <p:extLst>
      <p:ext uri="{BB962C8B-B14F-4D97-AF65-F5344CB8AC3E}">
        <p14:creationId xmlns:p14="http://schemas.microsoft.com/office/powerpoint/2010/main" val="3264008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339"/>
            <a:ext cx="12169461" cy="6845321"/>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sp>
        <p:nvSpPr>
          <p:cNvPr id="5" name="Title 1">
            <a:extLst>
              <a:ext uri="{FF2B5EF4-FFF2-40B4-BE49-F238E27FC236}">
                <a16:creationId xmlns:a16="http://schemas.microsoft.com/office/drawing/2014/main" id="{BD3D645E-C2CB-405C-8551-4C97493488D5}"/>
              </a:ext>
            </a:extLst>
          </p:cNvPr>
          <p:cNvSpPr>
            <a:spLocks noGrp="1"/>
          </p:cNvSpPr>
          <p:nvPr>
            <p:ph type="title"/>
          </p:nvPr>
        </p:nvSpPr>
        <p:spPr>
          <a:xfrm>
            <a:off x="620486" y="659675"/>
            <a:ext cx="4643845" cy="5237033"/>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pic>
        <p:nvPicPr>
          <p:cNvPr id="7" name="Picture 6" descr="A picture containing logo&#10;&#10;Description automatically generated">
            <a:extLst>
              <a:ext uri="{FF2B5EF4-FFF2-40B4-BE49-F238E27FC236}">
                <a16:creationId xmlns:a16="http://schemas.microsoft.com/office/drawing/2014/main" id="{3F0A8770-255D-4C18-AAA8-A551EC7BE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spTree>
    <p:extLst>
      <p:ext uri="{BB962C8B-B14F-4D97-AF65-F5344CB8AC3E}">
        <p14:creationId xmlns:p14="http://schemas.microsoft.com/office/powerpoint/2010/main" val="3948608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6" cy="685245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620486" y="659675"/>
            <a:ext cx="4643845" cy="5242894"/>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a:extLst>
              <a:ext uri="{FF2B5EF4-FFF2-40B4-BE49-F238E27FC236}">
                <a16:creationId xmlns:a16="http://schemas.microsoft.com/office/drawing/2014/main" id="{42A77839-758F-4562-BAB7-701C83EBB22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9469" y="5940031"/>
            <a:ext cx="2705877" cy="914400"/>
          </a:xfrm>
          <a:prstGeom prst="rect">
            <a:avLst/>
          </a:prstGeom>
        </p:spPr>
      </p:pic>
    </p:spTree>
    <p:extLst>
      <p:ext uri="{BB962C8B-B14F-4D97-AF65-F5344CB8AC3E}">
        <p14:creationId xmlns:p14="http://schemas.microsoft.com/office/powerpoint/2010/main" val="1175721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5" cy="685245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descr="A picture containing logo&#10;&#10;Description automatically generated">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492079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69" y="6338"/>
            <a:ext cx="12169459" cy="684532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9" name="Picture 8">
            <a:extLst>
              <a:ext uri="{FF2B5EF4-FFF2-40B4-BE49-F238E27FC236}">
                <a16:creationId xmlns:a16="http://schemas.microsoft.com/office/drawing/2014/main" id="{58BF0FC8-33B0-4F77-B56B-8FC3CF426AD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4000" y="5940031"/>
            <a:ext cx="2705877" cy="914400"/>
          </a:xfrm>
          <a:prstGeom prst="rect">
            <a:avLst/>
          </a:prstGeom>
        </p:spPr>
      </p:pic>
    </p:spTree>
    <p:extLst>
      <p:ext uri="{BB962C8B-B14F-4D97-AF65-F5344CB8AC3E}">
        <p14:creationId xmlns:p14="http://schemas.microsoft.com/office/powerpoint/2010/main" val="831704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A9B5-6EEC-4644-8A84-981BAAC34AB1}"/>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996C3B-8550-4D67-9CFD-DDBA085A645D}"/>
              </a:ext>
            </a:extLst>
          </p:cNvPr>
          <p:cNvSpPr>
            <a:spLocks noGrp="1"/>
          </p:cNvSpPr>
          <p:nvPr>
            <p:ph sz="half" idx="1"/>
          </p:nvPr>
        </p:nvSpPr>
        <p:spPr>
          <a:xfrm>
            <a:off x="914400" y="1600200"/>
            <a:ext cx="6652847" cy="4471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D6B3160-76F7-4C9E-A95B-B54A69F151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63951"/>
            <a:ext cx="9003323" cy="325119"/>
          </a:xfrm>
          <a:prstGeom prst="rect">
            <a:avLst/>
          </a:prstGeom>
        </p:spPr>
      </p:pic>
      <p:sp>
        <p:nvSpPr>
          <p:cNvPr id="12" name="Slide Number Placeholder 5">
            <a:extLst>
              <a:ext uri="{FF2B5EF4-FFF2-40B4-BE49-F238E27FC236}">
                <a16:creationId xmlns:a16="http://schemas.microsoft.com/office/drawing/2014/main" id="{39FE48E8-0D84-41FC-8CC5-B1FA7C98BD50}"/>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8" name="Picture 7">
            <a:extLst>
              <a:ext uri="{FF2B5EF4-FFF2-40B4-BE49-F238E27FC236}">
                <a16:creationId xmlns:a16="http://schemas.microsoft.com/office/drawing/2014/main" id="{278F54E2-EDC1-47AD-AD86-2D876A19A7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3952601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0C34E36-DCD1-473D-85C1-6BDA39CB36E0}"/>
              </a:ext>
            </a:extLst>
          </p:cNvPr>
          <p:cNvSpPr>
            <a:spLocks noGrp="1"/>
          </p:cNvSpPr>
          <p:nvPr>
            <p:ph sz="half" idx="2"/>
          </p:nvPr>
        </p:nvSpPr>
        <p:spPr>
          <a:xfrm>
            <a:off x="91440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63951"/>
            <a:ext cx="9003323" cy="325119"/>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a:extLst>
              <a:ext uri="{FF2B5EF4-FFF2-40B4-BE49-F238E27FC236}">
                <a16:creationId xmlns:a16="http://schemas.microsoft.com/office/drawing/2014/main" id="{535CBF5A-5B4F-4339-AA63-D6EA270D79DB}"/>
              </a:ext>
            </a:extLst>
          </p:cNvPr>
          <p:cNvSpPr>
            <a:spLocks noGrp="1"/>
          </p:cNvSpPr>
          <p:nvPr>
            <p:ph sz="half" idx="11"/>
          </p:nvPr>
        </p:nvSpPr>
        <p:spPr>
          <a:xfrm>
            <a:off x="635508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25A0C7BC-8839-4FD3-B7ED-EA43226E9B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3022188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63951"/>
            <a:ext cx="9003323" cy="325119"/>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8" name="Picture 7">
            <a:extLst>
              <a:ext uri="{FF2B5EF4-FFF2-40B4-BE49-F238E27FC236}">
                <a16:creationId xmlns:a16="http://schemas.microsoft.com/office/drawing/2014/main" id="{8FC89079-BA4A-4EB7-A252-0F5BEC0C23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288252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770711" y="1124712"/>
            <a:ext cx="3840480" cy="1200477"/>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3732" y="2312304"/>
            <a:ext cx="5114109" cy="184676"/>
          </a:xfrm>
          <a:prstGeom prst="rect">
            <a:avLst/>
          </a:prstGeom>
        </p:spPr>
      </p:pic>
      <p:sp>
        <p:nvSpPr>
          <p:cNvPr id="11" name="Content Placeholder 3">
            <a:extLst>
              <a:ext uri="{FF2B5EF4-FFF2-40B4-BE49-F238E27FC236}">
                <a16:creationId xmlns:a16="http://schemas.microsoft.com/office/drawing/2014/main" id="{00BECAD7-3F35-493C-93ED-47D9580F27CC}"/>
              </a:ext>
            </a:extLst>
          </p:cNvPr>
          <p:cNvSpPr>
            <a:spLocks noGrp="1"/>
          </p:cNvSpPr>
          <p:nvPr>
            <p:ph sz="half" idx="2"/>
          </p:nvPr>
        </p:nvSpPr>
        <p:spPr>
          <a:xfrm>
            <a:off x="591094" y="2677394"/>
            <a:ext cx="4614455" cy="3569154"/>
          </a:xfrm>
        </p:spPr>
        <p:txBody>
          <a:bodyPr/>
          <a:lstStyle>
            <a:lvl1pPr marL="0" indent="0" algn="ctr">
              <a:buFontTx/>
              <a:buNone/>
              <a:defRPr/>
            </a:lvl1pPr>
          </a:lstStyle>
          <a:p>
            <a:pPr lvl="0"/>
            <a:r>
              <a:rPr lang="en-US" dirty="0"/>
              <a:t>Click to edit Master text styles</a:t>
            </a:r>
          </a:p>
        </p:txBody>
      </p:sp>
      <p:pic>
        <p:nvPicPr>
          <p:cNvPr id="12" name="Picture 11">
            <a:extLst>
              <a:ext uri="{FF2B5EF4-FFF2-40B4-BE49-F238E27FC236}">
                <a16:creationId xmlns:a16="http://schemas.microsoft.com/office/drawing/2014/main" id="{64607A66-1765-4A0F-BF5F-D4283055C7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3695923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285308" y="659675"/>
            <a:ext cx="5290457" cy="5617028"/>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pic>
        <p:nvPicPr>
          <p:cNvPr id="4" name="Picture 3" descr="A picture containing text&#10;&#10;Description automatically generated">
            <a:extLst>
              <a:ext uri="{FF2B5EF4-FFF2-40B4-BE49-F238E27FC236}">
                <a16:creationId xmlns:a16="http://schemas.microsoft.com/office/drawing/2014/main" id="{E5333B72-FFE8-461E-BB64-59E5856F84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0031"/>
            <a:ext cx="2705878" cy="914400"/>
          </a:xfrm>
          <a:prstGeom prst="rect">
            <a:avLst/>
          </a:prstGeom>
        </p:spPr>
      </p:pic>
    </p:spTree>
    <p:extLst>
      <p:ext uri="{BB962C8B-B14F-4D97-AF65-F5344CB8AC3E}">
        <p14:creationId xmlns:p14="http://schemas.microsoft.com/office/powerpoint/2010/main" val="2191584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347472" y="347472"/>
            <a:ext cx="11552791" cy="594459"/>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71634" y="863560"/>
            <a:ext cx="9024982" cy="325902"/>
          </a:xfrm>
          <a:prstGeom prst="rect">
            <a:avLst/>
          </a:prstGeom>
        </p:spPr>
      </p:pic>
      <p:pic>
        <p:nvPicPr>
          <p:cNvPr id="3" name="Picture 2">
            <a:extLst>
              <a:ext uri="{FF2B5EF4-FFF2-40B4-BE49-F238E27FC236}">
                <a16:creationId xmlns:a16="http://schemas.microsoft.com/office/drawing/2014/main" id="{E0CC3E6D-0351-4B24-8028-8BA3A7E0DA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3183" y="1812106"/>
            <a:ext cx="1604610" cy="1387263"/>
          </a:xfrm>
          <a:prstGeom prst="rect">
            <a:avLst/>
          </a:prstGeom>
        </p:spPr>
      </p:pic>
      <p:pic>
        <p:nvPicPr>
          <p:cNvPr id="11" name="Picture 10">
            <a:extLst>
              <a:ext uri="{FF2B5EF4-FFF2-40B4-BE49-F238E27FC236}">
                <a16:creationId xmlns:a16="http://schemas.microsoft.com/office/drawing/2014/main" id="{6CF898D5-213B-481C-BA30-30EBC1001FA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8958" y="1812106"/>
            <a:ext cx="1604610" cy="1387263"/>
          </a:xfrm>
          <a:prstGeom prst="rect">
            <a:avLst/>
          </a:prstGeom>
        </p:spPr>
      </p:pic>
      <p:pic>
        <p:nvPicPr>
          <p:cNvPr id="12" name="Picture 11">
            <a:extLst>
              <a:ext uri="{FF2B5EF4-FFF2-40B4-BE49-F238E27FC236}">
                <a16:creationId xmlns:a16="http://schemas.microsoft.com/office/drawing/2014/main" id="{015B184C-7EC8-41D8-90CF-4807C2538B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24733" y="1812106"/>
            <a:ext cx="1604610" cy="1387263"/>
          </a:xfrm>
          <a:prstGeom prst="rect">
            <a:avLst/>
          </a:prstGeom>
        </p:spPr>
      </p:pic>
      <p:pic>
        <p:nvPicPr>
          <p:cNvPr id="13" name="Picture 12">
            <a:extLst>
              <a:ext uri="{FF2B5EF4-FFF2-40B4-BE49-F238E27FC236}">
                <a16:creationId xmlns:a16="http://schemas.microsoft.com/office/drawing/2014/main" id="{6099BE28-A21B-4AE4-94B6-87925281C3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00508" y="1812106"/>
            <a:ext cx="1604610" cy="1387263"/>
          </a:xfrm>
          <a:prstGeom prst="rect">
            <a:avLst/>
          </a:prstGeom>
        </p:spPr>
      </p:pic>
      <p:pic>
        <p:nvPicPr>
          <p:cNvPr id="14" name="Picture 13">
            <a:extLst>
              <a:ext uri="{FF2B5EF4-FFF2-40B4-BE49-F238E27FC236}">
                <a16:creationId xmlns:a16="http://schemas.microsoft.com/office/drawing/2014/main" id="{DDEC5C88-BC5F-4619-8627-CB00780BA4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76283" y="1812106"/>
            <a:ext cx="1604610" cy="1387263"/>
          </a:xfrm>
          <a:prstGeom prst="rect">
            <a:avLst/>
          </a:prstGeom>
        </p:spPr>
      </p:pic>
      <p:sp>
        <p:nvSpPr>
          <p:cNvPr id="15" name="Title 1">
            <a:extLst>
              <a:ext uri="{FF2B5EF4-FFF2-40B4-BE49-F238E27FC236}">
                <a16:creationId xmlns:a16="http://schemas.microsoft.com/office/drawing/2014/main" id="{0E08D99B-BD82-4B9F-8F21-7248B19C4CB8}"/>
              </a:ext>
            </a:extLst>
          </p:cNvPr>
          <p:cNvSpPr txBox="1">
            <a:spLocks/>
          </p:cNvSpPr>
          <p:nvPr userDrawn="1"/>
        </p:nvSpPr>
        <p:spPr>
          <a:xfrm>
            <a:off x="1060938" y="2168019"/>
            <a:ext cx="1470777"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6" name="Title 1">
            <a:extLst>
              <a:ext uri="{FF2B5EF4-FFF2-40B4-BE49-F238E27FC236}">
                <a16:creationId xmlns:a16="http://schemas.microsoft.com/office/drawing/2014/main" id="{2AB06DC7-D51A-44CA-B664-D013732FD859}"/>
              </a:ext>
            </a:extLst>
          </p:cNvPr>
          <p:cNvSpPr txBox="1">
            <a:spLocks/>
          </p:cNvSpPr>
          <p:nvPr userDrawn="1"/>
        </p:nvSpPr>
        <p:spPr>
          <a:xfrm>
            <a:off x="3241115" y="2168019"/>
            <a:ext cx="1418808"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7" name="Title 1">
            <a:extLst>
              <a:ext uri="{FF2B5EF4-FFF2-40B4-BE49-F238E27FC236}">
                <a16:creationId xmlns:a16="http://schemas.microsoft.com/office/drawing/2014/main" id="{0B33EEB4-E03E-478D-91E2-FB3EDF7B5F1A}"/>
              </a:ext>
            </a:extLst>
          </p:cNvPr>
          <p:cNvSpPr txBox="1">
            <a:spLocks/>
          </p:cNvSpPr>
          <p:nvPr userDrawn="1"/>
        </p:nvSpPr>
        <p:spPr>
          <a:xfrm>
            <a:off x="5421923" y="2168019"/>
            <a:ext cx="1412632"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8" name="Title 1">
            <a:extLst>
              <a:ext uri="{FF2B5EF4-FFF2-40B4-BE49-F238E27FC236}">
                <a16:creationId xmlns:a16="http://schemas.microsoft.com/office/drawing/2014/main" id="{ED6612C7-1C86-4E3E-A597-14DD1525BB31}"/>
              </a:ext>
            </a:extLst>
          </p:cNvPr>
          <p:cNvSpPr txBox="1">
            <a:spLocks/>
          </p:cNvSpPr>
          <p:nvPr userDrawn="1"/>
        </p:nvSpPr>
        <p:spPr>
          <a:xfrm>
            <a:off x="7592665" y="2168019"/>
            <a:ext cx="1428243"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19" name="Title 1">
            <a:extLst>
              <a:ext uri="{FF2B5EF4-FFF2-40B4-BE49-F238E27FC236}">
                <a16:creationId xmlns:a16="http://schemas.microsoft.com/office/drawing/2014/main" id="{720EB058-44BB-480F-AC32-FA18FE5F5BAA}"/>
              </a:ext>
            </a:extLst>
          </p:cNvPr>
          <p:cNvSpPr txBox="1">
            <a:spLocks/>
          </p:cNvSpPr>
          <p:nvPr userDrawn="1"/>
        </p:nvSpPr>
        <p:spPr>
          <a:xfrm>
            <a:off x="9768440" y="2168019"/>
            <a:ext cx="1450377"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t>Click to edit Master title style</a:t>
            </a:r>
          </a:p>
        </p:txBody>
      </p:sp>
      <p:sp>
        <p:nvSpPr>
          <p:cNvPr id="4" name="Arrow: Right 3">
            <a:extLst>
              <a:ext uri="{FF2B5EF4-FFF2-40B4-BE49-F238E27FC236}">
                <a16:creationId xmlns:a16="http://schemas.microsoft.com/office/drawing/2014/main" id="{CADA30AF-EAEE-4335-AD18-955D8205576B}"/>
              </a:ext>
            </a:extLst>
          </p:cNvPr>
          <p:cNvSpPr/>
          <p:nvPr userDrawn="1"/>
        </p:nvSpPr>
        <p:spPr>
          <a:xfrm>
            <a:off x="2717868" y="2357395"/>
            <a:ext cx="291015" cy="296685"/>
          </a:xfrm>
          <a:prstGeom prst="rightArrow">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6163A97-0968-4636-8C11-9E7525F7D7FB}"/>
              </a:ext>
            </a:extLst>
          </p:cNvPr>
          <p:cNvSpPr/>
          <p:nvPr userDrawn="1"/>
        </p:nvSpPr>
        <p:spPr>
          <a:xfrm>
            <a:off x="4888210" y="2357395"/>
            <a:ext cx="291015" cy="296685"/>
          </a:xfrm>
          <a:prstGeom prst="rightArrow">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C996680-C4DC-46E5-91AB-3A944A274F40}"/>
              </a:ext>
            </a:extLst>
          </p:cNvPr>
          <p:cNvSpPr/>
          <p:nvPr userDrawn="1"/>
        </p:nvSpPr>
        <p:spPr>
          <a:xfrm>
            <a:off x="7069418" y="2357395"/>
            <a:ext cx="291015" cy="296685"/>
          </a:xfrm>
          <a:prstGeom prst="rightArrow">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6C37969-E8B0-42B6-AED0-D89CAC660D5F}"/>
              </a:ext>
            </a:extLst>
          </p:cNvPr>
          <p:cNvSpPr/>
          <p:nvPr userDrawn="1"/>
        </p:nvSpPr>
        <p:spPr>
          <a:xfrm>
            <a:off x="9239760" y="2357395"/>
            <a:ext cx="291015" cy="296685"/>
          </a:xfrm>
          <a:prstGeom prst="rightArrow">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3">
            <a:extLst>
              <a:ext uri="{FF2B5EF4-FFF2-40B4-BE49-F238E27FC236}">
                <a16:creationId xmlns:a16="http://schemas.microsoft.com/office/drawing/2014/main" id="{AE0E4E84-F314-4391-AF92-98B49E83D2E6}"/>
              </a:ext>
            </a:extLst>
          </p:cNvPr>
          <p:cNvSpPr>
            <a:spLocks noGrp="1"/>
          </p:cNvSpPr>
          <p:nvPr>
            <p:ph sz="half" idx="2"/>
          </p:nvPr>
        </p:nvSpPr>
        <p:spPr>
          <a:xfrm>
            <a:off x="101926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4" name="Content Placeholder 3">
            <a:extLst>
              <a:ext uri="{FF2B5EF4-FFF2-40B4-BE49-F238E27FC236}">
                <a16:creationId xmlns:a16="http://schemas.microsoft.com/office/drawing/2014/main" id="{5C8ED39F-308D-4560-A0A6-B50B59E59D6A}"/>
              </a:ext>
            </a:extLst>
          </p:cNvPr>
          <p:cNvSpPr>
            <a:spLocks noGrp="1"/>
          </p:cNvSpPr>
          <p:nvPr>
            <p:ph sz="half" idx="10"/>
          </p:nvPr>
        </p:nvSpPr>
        <p:spPr>
          <a:xfrm>
            <a:off x="324111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5" name="Content Placeholder 3">
            <a:extLst>
              <a:ext uri="{FF2B5EF4-FFF2-40B4-BE49-F238E27FC236}">
                <a16:creationId xmlns:a16="http://schemas.microsoft.com/office/drawing/2014/main" id="{C7ED1EE0-786C-40E7-A761-8685AC23DF02}"/>
              </a:ext>
            </a:extLst>
          </p:cNvPr>
          <p:cNvSpPr>
            <a:spLocks noGrp="1"/>
          </p:cNvSpPr>
          <p:nvPr>
            <p:ph sz="half" idx="11"/>
          </p:nvPr>
        </p:nvSpPr>
        <p:spPr>
          <a:xfrm>
            <a:off x="537167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6" name="Content Placeholder 3">
            <a:extLst>
              <a:ext uri="{FF2B5EF4-FFF2-40B4-BE49-F238E27FC236}">
                <a16:creationId xmlns:a16="http://schemas.microsoft.com/office/drawing/2014/main" id="{C05C0BAD-219B-46DC-AF4A-E625955D871E}"/>
              </a:ext>
            </a:extLst>
          </p:cNvPr>
          <p:cNvSpPr>
            <a:spLocks noGrp="1"/>
          </p:cNvSpPr>
          <p:nvPr>
            <p:ph sz="half" idx="12"/>
          </p:nvPr>
        </p:nvSpPr>
        <p:spPr>
          <a:xfrm>
            <a:off x="759266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7" name="Content Placeholder 3">
            <a:extLst>
              <a:ext uri="{FF2B5EF4-FFF2-40B4-BE49-F238E27FC236}">
                <a16:creationId xmlns:a16="http://schemas.microsoft.com/office/drawing/2014/main" id="{ADC2F410-5564-403D-B7A9-9B26D1BAED9B}"/>
              </a:ext>
            </a:extLst>
          </p:cNvPr>
          <p:cNvSpPr>
            <a:spLocks noGrp="1"/>
          </p:cNvSpPr>
          <p:nvPr>
            <p:ph sz="half" idx="13"/>
          </p:nvPr>
        </p:nvSpPr>
        <p:spPr>
          <a:xfrm>
            <a:off x="9768440"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pic>
        <p:nvPicPr>
          <p:cNvPr id="28" name="Picture 27">
            <a:extLst>
              <a:ext uri="{FF2B5EF4-FFF2-40B4-BE49-F238E27FC236}">
                <a16:creationId xmlns:a16="http://schemas.microsoft.com/office/drawing/2014/main" id="{A4CDE738-C42A-4C80-A9E0-111D3E50FA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1025591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1169"/>
            <a:ext cx="5061210" cy="4375661"/>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12" name="Picture 11">
            <a:extLst>
              <a:ext uri="{FF2B5EF4-FFF2-40B4-BE49-F238E27FC236}">
                <a16:creationId xmlns:a16="http://schemas.microsoft.com/office/drawing/2014/main" id="{B20FCD64-B66D-45AB-B22E-E7964CD90A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
        <p:nvSpPr>
          <p:cNvPr id="6" name="Slide Number Placeholder 5">
            <a:extLst>
              <a:ext uri="{FF2B5EF4-FFF2-40B4-BE49-F238E27FC236}">
                <a16:creationId xmlns:a16="http://schemas.microsoft.com/office/drawing/2014/main" id="{9772A78E-C71D-4BDD-BD67-D1F484212228}"/>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217481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77016-1A10-4A03-9A68-B1CC307E2761}"/>
              </a:ext>
            </a:extLst>
          </p:cNvPr>
          <p:cNvSpPr/>
          <p:nvPr userDrawn="1"/>
        </p:nvSpPr>
        <p:spPr>
          <a:xfrm>
            <a:off x="0" y="0"/>
            <a:ext cx="12192000" cy="6858000"/>
          </a:xfrm>
          <a:prstGeom prst="rect">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tx1"/>
                </a:solidFill>
                <a:latin typeface="Catseye Bold" panose="02000506060000020004" pitchFamily="50" charset="0"/>
              </a:defRPr>
            </a:lvl1pPr>
          </a:lstStyle>
          <a:p>
            <a:r>
              <a:rPr lang="en-US" dirty="0"/>
              <a:t>Click to edit Master title style</a:t>
            </a:r>
          </a:p>
        </p:txBody>
      </p:sp>
      <p:pic>
        <p:nvPicPr>
          <p:cNvPr id="6" name="Picture 5" descr="A picture containing logo&#10;&#10;Description automatically generated">
            <a:extLst>
              <a:ext uri="{FF2B5EF4-FFF2-40B4-BE49-F238E27FC236}">
                <a16:creationId xmlns:a16="http://schemas.microsoft.com/office/drawing/2014/main" id="{70501DB0-8874-44DA-A7ED-860C3FD572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
        <p:nvSpPr>
          <p:cNvPr id="7" name="Slide Number Placeholder 5">
            <a:extLst>
              <a:ext uri="{FF2B5EF4-FFF2-40B4-BE49-F238E27FC236}">
                <a16:creationId xmlns:a16="http://schemas.microsoft.com/office/drawing/2014/main" id="{8498328B-BF26-4631-93CB-46129F85CC1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687477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7929154" y="1062796"/>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1169"/>
            <a:ext cx="5061210" cy="4375661"/>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4" name="Picture 3">
            <a:extLst>
              <a:ext uri="{FF2B5EF4-FFF2-40B4-BE49-F238E27FC236}">
                <a16:creationId xmlns:a16="http://schemas.microsoft.com/office/drawing/2014/main" id="{417BACDC-1236-42CE-8D8A-76CF1EC16A4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46677" y="2529537"/>
            <a:ext cx="1678643" cy="1451269"/>
          </a:xfrm>
          <a:prstGeom prst="rect">
            <a:avLst/>
          </a:prstGeom>
        </p:spPr>
      </p:pic>
      <p:pic>
        <p:nvPicPr>
          <p:cNvPr id="6" name="Picture 5">
            <a:extLst>
              <a:ext uri="{FF2B5EF4-FFF2-40B4-BE49-F238E27FC236}">
                <a16:creationId xmlns:a16="http://schemas.microsoft.com/office/drawing/2014/main" id="{C67D8B1E-4CC9-47AF-82B8-6A668C7C70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46677" y="677776"/>
            <a:ext cx="1678643" cy="1451269"/>
          </a:xfrm>
          <a:prstGeom prst="rect">
            <a:avLst/>
          </a:prstGeom>
        </p:spPr>
      </p:pic>
      <p:pic>
        <p:nvPicPr>
          <p:cNvPr id="8" name="Picture 7">
            <a:extLst>
              <a:ext uri="{FF2B5EF4-FFF2-40B4-BE49-F238E27FC236}">
                <a16:creationId xmlns:a16="http://schemas.microsoft.com/office/drawing/2014/main" id="{D71FD4EB-9849-4DA6-ABD3-6434FE24FE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046677" y="4381297"/>
            <a:ext cx="1678643" cy="1451269"/>
          </a:xfrm>
          <a:prstGeom prst="rect">
            <a:avLst/>
          </a:prstGeom>
        </p:spPr>
      </p:pic>
      <p:sp>
        <p:nvSpPr>
          <p:cNvPr id="13" name="Content Placeholder 2">
            <a:extLst>
              <a:ext uri="{FF2B5EF4-FFF2-40B4-BE49-F238E27FC236}">
                <a16:creationId xmlns:a16="http://schemas.microsoft.com/office/drawing/2014/main" id="{61E4BA84-BA93-4142-BC18-6B71C3E25BDF}"/>
              </a:ext>
            </a:extLst>
          </p:cNvPr>
          <p:cNvSpPr>
            <a:spLocks noGrp="1"/>
          </p:cNvSpPr>
          <p:nvPr>
            <p:ph idx="10"/>
          </p:nvPr>
        </p:nvSpPr>
        <p:spPr>
          <a:xfrm>
            <a:off x="7929154" y="291455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61BDDFDC-4D85-4A2B-BF3A-E55FC96BE04B}"/>
              </a:ext>
            </a:extLst>
          </p:cNvPr>
          <p:cNvSpPr>
            <a:spLocks noGrp="1"/>
          </p:cNvSpPr>
          <p:nvPr>
            <p:ph idx="11"/>
          </p:nvPr>
        </p:nvSpPr>
        <p:spPr>
          <a:xfrm>
            <a:off x="7929154" y="476631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11" name="Picture 10">
            <a:extLst>
              <a:ext uri="{FF2B5EF4-FFF2-40B4-BE49-F238E27FC236}">
                <a16:creationId xmlns:a16="http://schemas.microsoft.com/office/drawing/2014/main" id="{2AE9298C-134B-418C-A42A-329BB8DB62E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
        <p:nvSpPr>
          <p:cNvPr id="15" name="Slide Number Placeholder 5">
            <a:extLst>
              <a:ext uri="{FF2B5EF4-FFF2-40B4-BE49-F238E27FC236}">
                <a16:creationId xmlns:a16="http://schemas.microsoft.com/office/drawing/2014/main" id="{FB798028-286C-4E33-B5F5-E7D937E37465}"/>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952291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2F9EC0-463C-41AD-9BC0-20EBE428BEE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4" name="Picture 3">
            <a:extLst>
              <a:ext uri="{FF2B5EF4-FFF2-40B4-BE49-F238E27FC236}">
                <a16:creationId xmlns:a16="http://schemas.microsoft.com/office/drawing/2014/main" id="{75C6440C-872C-4776-9DC8-07350E4A6E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37923" y="6173203"/>
            <a:ext cx="2015878" cy="681227"/>
          </a:xfrm>
          <a:prstGeom prst="rect">
            <a:avLst/>
          </a:prstGeom>
        </p:spPr>
      </p:pic>
    </p:spTree>
    <p:extLst>
      <p:ext uri="{BB962C8B-B14F-4D97-AF65-F5344CB8AC3E}">
        <p14:creationId xmlns:p14="http://schemas.microsoft.com/office/powerpoint/2010/main" val="1931099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6" cy="6857998"/>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5617028"/>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13" name="Picture 12" descr="A picture containing logo&#10;&#10;Description automatically generated">
            <a:extLst>
              <a:ext uri="{FF2B5EF4-FFF2-40B4-BE49-F238E27FC236}">
                <a16:creationId xmlns:a16="http://schemas.microsoft.com/office/drawing/2014/main" id="{84EA44D7-CF9E-477E-9555-A546D920B6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926372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6" cy="6857998"/>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4454434"/>
          </a:xfrm>
        </p:spPr>
        <p:txBody>
          <a:bodyPr>
            <a:noAutofit/>
          </a:bodyPr>
          <a:lstStyle>
            <a:lvl1pPr algn="ctr">
              <a:defRPr sz="6000">
                <a:latin typeface="Catseye Bold" panose="02000506060000020004" pitchFamily="50"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3" name="Picture 2" descr="A picture containing icon&#10;&#10;Description automatically generated">
            <a:extLst>
              <a:ext uri="{FF2B5EF4-FFF2-40B4-BE49-F238E27FC236}">
                <a16:creationId xmlns:a16="http://schemas.microsoft.com/office/drawing/2014/main" id="{D3CEEC9F-429A-48D2-92EE-8FBD814FC1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872" y="5156274"/>
            <a:ext cx="2212853" cy="1382638"/>
          </a:xfrm>
          <a:prstGeom prst="rect">
            <a:avLst/>
          </a:prstGeom>
        </p:spPr>
      </p:pic>
    </p:spTree>
    <p:extLst>
      <p:ext uri="{BB962C8B-B14F-4D97-AF65-F5344CB8AC3E}">
        <p14:creationId xmlns:p14="http://schemas.microsoft.com/office/powerpoint/2010/main" val="39332354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43" y="3568"/>
            <a:ext cx="12179312" cy="6850863"/>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285308" y="659675"/>
            <a:ext cx="5290457" cy="5617028"/>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pic>
        <p:nvPicPr>
          <p:cNvPr id="4" name="Picture 3">
            <a:extLst>
              <a:ext uri="{FF2B5EF4-FFF2-40B4-BE49-F238E27FC236}">
                <a16:creationId xmlns:a16="http://schemas.microsoft.com/office/drawing/2014/main" id="{E5333B72-FFE8-461E-BB64-59E5856F84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4000" y="5940031"/>
            <a:ext cx="2705877" cy="914399"/>
          </a:xfrm>
          <a:prstGeom prst="rect">
            <a:avLst/>
          </a:prstGeom>
        </p:spPr>
      </p:pic>
    </p:spTree>
    <p:extLst>
      <p:ext uri="{BB962C8B-B14F-4D97-AF65-F5344CB8AC3E}">
        <p14:creationId xmlns:p14="http://schemas.microsoft.com/office/powerpoint/2010/main" val="1612529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43" y="3568"/>
            <a:ext cx="12179312" cy="6850863"/>
          </a:xfrm>
          <a:prstGeom prst="rect">
            <a:avLst/>
          </a:prstGeom>
        </p:spPr>
      </p:pic>
      <p:pic>
        <p:nvPicPr>
          <p:cNvPr id="5" name="Picture 4" descr="Logo, company name&#10;&#10;Description automatically generated">
            <a:extLst>
              <a:ext uri="{FF2B5EF4-FFF2-40B4-BE49-F238E27FC236}">
                <a16:creationId xmlns:a16="http://schemas.microsoft.com/office/drawing/2014/main" id="{1FCA2B36-F20A-4858-AE48-21106753DF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5376" y="5158168"/>
            <a:ext cx="2187349" cy="1380744"/>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sp>
        <p:nvSpPr>
          <p:cNvPr id="7" name="Title 1">
            <a:extLst>
              <a:ext uri="{FF2B5EF4-FFF2-40B4-BE49-F238E27FC236}">
                <a16:creationId xmlns:a16="http://schemas.microsoft.com/office/drawing/2014/main" id="{8564BF09-40F3-4205-A71D-B690F0AA2298}"/>
              </a:ext>
            </a:extLst>
          </p:cNvPr>
          <p:cNvSpPr>
            <a:spLocks noGrp="1"/>
          </p:cNvSpPr>
          <p:nvPr>
            <p:ph type="title"/>
          </p:nvPr>
        </p:nvSpPr>
        <p:spPr>
          <a:xfrm>
            <a:off x="3285308" y="659675"/>
            <a:ext cx="5290457" cy="4454434"/>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Tree>
    <p:extLst>
      <p:ext uri="{BB962C8B-B14F-4D97-AF65-F5344CB8AC3E}">
        <p14:creationId xmlns:p14="http://schemas.microsoft.com/office/powerpoint/2010/main" val="3379335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339"/>
            <a:ext cx="12169459" cy="6845321"/>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sp>
        <p:nvSpPr>
          <p:cNvPr id="5" name="Title 1">
            <a:extLst>
              <a:ext uri="{FF2B5EF4-FFF2-40B4-BE49-F238E27FC236}">
                <a16:creationId xmlns:a16="http://schemas.microsoft.com/office/drawing/2014/main" id="{BD3D645E-C2CB-405C-8551-4C97493488D5}"/>
              </a:ext>
            </a:extLst>
          </p:cNvPr>
          <p:cNvSpPr>
            <a:spLocks noGrp="1"/>
          </p:cNvSpPr>
          <p:nvPr>
            <p:ph type="title"/>
          </p:nvPr>
        </p:nvSpPr>
        <p:spPr>
          <a:xfrm>
            <a:off x="620486" y="659675"/>
            <a:ext cx="4643845" cy="5237033"/>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pic>
        <p:nvPicPr>
          <p:cNvPr id="7" name="Picture 6" descr="A picture containing logo&#10;&#10;Description automatically generated">
            <a:extLst>
              <a:ext uri="{FF2B5EF4-FFF2-40B4-BE49-F238E27FC236}">
                <a16:creationId xmlns:a16="http://schemas.microsoft.com/office/drawing/2014/main" id="{3F0A8770-255D-4C18-AAA8-A551EC7BE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spTree>
    <p:extLst>
      <p:ext uri="{BB962C8B-B14F-4D97-AF65-F5344CB8AC3E}">
        <p14:creationId xmlns:p14="http://schemas.microsoft.com/office/powerpoint/2010/main" val="821386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pic>
        <p:nvPicPr>
          <p:cNvPr id="5" name="Picture 4" descr="Logo, company name&#10;&#10;Description automatically generated">
            <a:extLst>
              <a:ext uri="{FF2B5EF4-FFF2-40B4-BE49-F238E27FC236}">
                <a16:creationId xmlns:a16="http://schemas.microsoft.com/office/drawing/2014/main" id="{1FCA2B36-F20A-4858-AE48-21106753DF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5376" y="5158168"/>
            <a:ext cx="2187349" cy="1380744"/>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sp>
        <p:nvSpPr>
          <p:cNvPr id="7" name="Title 1">
            <a:extLst>
              <a:ext uri="{FF2B5EF4-FFF2-40B4-BE49-F238E27FC236}">
                <a16:creationId xmlns:a16="http://schemas.microsoft.com/office/drawing/2014/main" id="{8564BF09-40F3-4205-A71D-B690F0AA2298}"/>
              </a:ext>
            </a:extLst>
          </p:cNvPr>
          <p:cNvSpPr>
            <a:spLocks noGrp="1"/>
          </p:cNvSpPr>
          <p:nvPr>
            <p:ph type="title"/>
          </p:nvPr>
        </p:nvSpPr>
        <p:spPr>
          <a:xfrm>
            <a:off x="3285308" y="659675"/>
            <a:ext cx="5290457" cy="4454434"/>
          </a:xfrm>
        </p:spPr>
        <p:txBody>
          <a:bodyPr>
            <a:noAutofit/>
          </a:bodyPr>
          <a:lstStyle>
            <a:lvl1pPr algn="ctr">
              <a:defRPr sz="6000">
                <a:solidFill>
                  <a:schemeClr val="bg1"/>
                </a:solidFill>
                <a:latin typeface="Catseye Bold" panose="02000506060000020004" pitchFamily="50" charset="0"/>
              </a:defRPr>
            </a:lvl1pPr>
          </a:lstStyle>
          <a:p>
            <a:r>
              <a:rPr lang="en-US" dirty="0"/>
              <a:t>Click to edit Master title style</a:t>
            </a:r>
          </a:p>
        </p:txBody>
      </p:sp>
    </p:spTree>
    <p:extLst>
      <p:ext uri="{BB962C8B-B14F-4D97-AF65-F5344CB8AC3E}">
        <p14:creationId xmlns:p14="http://schemas.microsoft.com/office/powerpoint/2010/main" val="2032697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5" cy="685245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620486" y="659675"/>
            <a:ext cx="4643845" cy="5242894"/>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5" name="Picture 4">
            <a:extLst>
              <a:ext uri="{FF2B5EF4-FFF2-40B4-BE49-F238E27FC236}">
                <a16:creationId xmlns:a16="http://schemas.microsoft.com/office/drawing/2014/main" id="{C5B0C217-28D6-4569-833C-EA38F19B11D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9469" y="5940031"/>
            <a:ext cx="2705877" cy="914399"/>
          </a:xfrm>
          <a:prstGeom prst="rect">
            <a:avLst/>
          </a:prstGeom>
        </p:spPr>
      </p:pic>
    </p:spTree>
    <p:extLst>
      <p:ext uri="{BB962C8B-B14F-4D97-AF65-F5344CB8AC3E}">
        <p14:creationId xmlns:p14="http://schemas.microsoft.com/office/powerpoint/2010/main" val="2840401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5" cy="6852450"/>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descr="A picture containing logo&#10;&#10;Description automatically generated">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686340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69" y="6338"/>
            <a:ext cx="12169459" cy="6845320"/>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5556" y="5943599"/>
            <a:ext cx="2705875" cy="914399"/>
          </a:xfrm>
          <a:prstGeom prst="rect">
            <a:avLst/>
          </a:prstGeom>
        </p:spPr>
      </p:pic>
    </p:spTree>
    <p:extLst>
      <p:ext uri="{BB962C8B-B14F-4D97-AF65-F5344CB8AC3E}">
        <p14:creationId xmlns:p14="http://schemas.microsoft.com/office/powerpoint/2010/main" val="1669496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A9B5-6EEC-4644-8A84-981BAAC34AB1}"/>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996C3B-8550-4D67-9CFD-DDBA085A645D}"/>
              </a:ext>
            </a:extLst>
          </p:cNvPr>
          <p:cNvSpPr>
            <a:spLocks noGrp="1"/>
          </p:cNvSpPr>
          <p:nvPr>
            <p:ph sz="half" idx="1"/>
          </p:nvPr>
        </p:nvSpPr>
        <p:spPr>
          <a:xfrm>
            <a:off x="914400" y="1600200"/>
            <a:ext cx="6652847" cy="4471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D6B3160-76F7-4C9E-A95B-B54A69F151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863951"/>
            <a:ext cx="9003299" cy="325119"/>
          </a:xfrm>
          <a:prstGeom prst="rect">
            <a:avLst/>
          </a:prstGeom>
        </p:spPr>
      </p:pic>
      <p:sp>
        <p:nvSpPr>
          <p:cNvPr id="12" name="Slide Number Placeholder 5">
            <a:extLst>
              <a:ext uri="{FF2B5EF4-FFF2-40B4-BE49-F238E27FC236}">
                <a16:creationId xmlns:a16="http://schemas.microsoft.com/office/drawing/2014/main" id="{39FE48E8-0D84-41FC-8CC5-B1FA7C98BD50}"/>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8" name="Picture 7">
            <a:extLst>
              <a:ext uri="{FF2B5EF4-FFF2-40B4-BE49-F238E27FC236}">
                <a16:creationId xmlns:a16="http://schemas.microsoft.com/office/drawing/2014/main" id="{278F54E2-EDC1-47AD-AD86-2D876A19A7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3290815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0C34E36-DCD1-473D-85C1-6BDA39CB36E0}"/>
              </a:ext>
            </a:extLst>
          </p:cNvPr>
          <p:cNvSpPr>
            <a:spLocks noGrp="1"/>
          </p:cNvSpPr>
          <p:nvPr>
            <p:ph sz="half" idx="2"/>
          </p:nvPr>
        </p:nvSpPr>
        <p:spPr>
          <a:xfrm>
            <a:off x="91440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863951"/>
            <a:ext cx="9003299" cy="325119"/>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a:extLst>
              <a:ext uri="{FF2B5EF4-FFF2-40B4-BE49-F238E27FC236}">
                <a16:creationId xmlns:a16="http://schemas.microsoft.com/office/drawing/2014/main" id="{535CBF5A-5B4F-4339-AA63-D6EA270D79DB}"/>
              </a:ext>
            </a:extLst>
          </p:cNvPr>
          <p:cNvSpPr>
            <a:spLocks noGrp="1"/>
          </p:cNvSpPr>
          <p:nvPr>
            <p:ph sz="half" idx="11"/>
          </p:nvPr>
        </p:nvSpPr>
        <p:spPr>
          <a:xfrm>
            <a:off x="6355080" y="2505075"/>
            <a:ext cx="4859383" cy="3569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CA11BA3A-D0FB-41BC-B908-D4A5E1B21C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3808186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47244-FB9A-47B3-9FD2-60E2D95FC5CB}"/>
              </a:ext>
            </a:extLst>
          </p:cNvPr>
          <p:cNvSpPr>
            <a:spLocks noGrp="1"/>
          </p:cNvSpPr>
          <p:nvPr>
            <p:ph type="body" idx="1"/>
          </p:nvPr>
        </p:nvSpPr>
        <p:spPr>
          <a:xfrm>
            <a:off x="91440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itle 1">
            <a:extLst>
              <a:ext uri="{FF2B5EF4-FFF2-40B4-BE49-F238E27FC236}">
                <a16:creationId xmlns:a16="http://schemas.microsoft.com/office/drawing/2014/main" id="{EC172A3C-7DDE-4A0F-BEF3-E09615BAF830}"/>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86DA6E8F-9D90-43B0-85A7-85684096B4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 y="863951"/>
            <a:ext cx="9003299" cy="325119"/>
          </a:xfrm>
          <a:prstGeom prst="rect">
            <a:avLst/>
          </a:prstGeom>
        </p:spPr>
      </p:pic>
      <p:sp>
        <p:nvSpPr>
          <p:cNvPr id="12" name="Slide Number Placeholder 5">
            <a:extLst>
              <a:ext uri="{FF2B5EF4-FFF2-40B4-BE49-F238E27FC236}">
                <a16:creationId xmlns:a16="http://schemas.microsoft.com/office/drawing/2014/main" id="{0079ED12-BDE8-4D43-B464-1CDF77D8E46D}"/>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
        <p:nvSpPr>
          <p:cNvPr id="14" name="Text Placeholder 2">
            <a:extLst>
              <a:ext uri="{FF2B5EF4-FFF2-40B4-BE49-F238E27FC236}">
                <a16:creationId xmlns:a16="http://schemas.microsoft.com/office/drawing/2014/main" id="{B68E00D2-9A79-47E4-A6F9-50EC90AEDBD0}"/>
              </a:ext>
            </a:extLst>
          </p:cNvPr>
          <p:cNvSpPr>
            <a:spLocks noGrp="1"/>
          </p:cNvSpPr>
          <p:nvPr>
            <p:ph type="body" idx="10"/>
          </p:nvPr>
        </p:nvSpPr>
        <p:spPr>
          <a:xfrm>
            <a:off x="6355080" y="1681163"/>
            <a:ext cx="4859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8" name="Picture 7">
            <a:extLst>
              <a:ext uri="{FF2B5EF4-FFF2-40B4-BE49-F238E27FC236}">
                <a16:creationId xmlns:a16="http://schemas.microsoft.com/office/drawing/2014/main" id="{20DB2340-6B13-4A29-8125-14BB20F1568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503715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770711" y="1124712"/>
            <a:ext cx="3840480" cy="1200477"/>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3733" y="2312304"/>
            <a:ext cx="5114106" cy="184676"/>
          </a:xfrm>
          <a:prstGeom prst="rect">
            <a:avLst/>
          </a:prstGeom>
        </p:spPr>
      </p:pic>
      <p:sp>
        <p:nvSpPr>
          <p:cNvPr id="11" name="Content Placeholder 3">
            <a:extLst>
              <a:ext uri="{FF2B5EF4-FFF2-40B4-BE49-F238E27FC236}">
                <a16:creationId xmlns:a16="http://schemas.microsoft.com/office/drawing/2014/main" id="{00BECAD7-3F35-493C-93ED-47D9580F27CC}"/>
              </a:ext>
            </a:extLst>
          </p:cNvPr>
          <p:cNvSpPr>
            <a:spLocks noGrp="1"/>
          </p:cNvSpPr>
          <p:nvPr>
            <p:ph sz="half" idx="2"/>
          </p:nvPr>
        </p:nvSpPr>
        <p:spPr>
          <a:xfrm>
            <a:off x="591094" y="2677394"/>
            <a:ext cx="4614455" cy="3569154"/>
          </a:xfrm>
        </p:spPr>
        <p:txBody>
          <a:bodyPr/>
          <a:lstStyle>
            <a:lvl1pPr marL="0" indent="0" algn="ctr">
              <a:buFontTx/>
              <a:buNone/>
              <a:defRPr/>
            </a:lvl1pPr>
          </a:lstStyle>
          <a:p>
            <a:pPr lvl="0"/>
            <a:r>
              <a:rPr lang="en-US" dirty="0"/>
              <a:t>Click to edit Master text styles</a:t>
            </a:r>
          </a:p>
        </p:txBody>
      </p:sp>
      <p:pic>
        <p:nvPicPr>
          <p:cNvPr id="12" name="Picture 11">
            <a:extLst>
              <a:ext uri="{FF2B5EF4-FFF2-40B4-BE49-F238E27FC236}">
                <a16:creationId xmlns:a16="http://schemas.microsoft.com/office/drawing/2014/main" id="{06B74DB8-5A4C-4F51-B2A0-E80D307DC6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819933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CE75FE-F746-4BD2-A156-F2A347A20C9B}"/>
              </a:ext>
            </a:extLst>
          </p:cNvPr>
          <p:cNvSpPr>
            <a:spLocks noGrp="1"/>
          </p:cNvSpPr>
          <p:nvPr>
            <p:ph type="title"/>
          </p:nvPr>
        </p:nvSpPr>
        <p:spPr>
          <a:xfrm>
            <a:off x="347472" y="347472"/>
            <a:ext cx="11552791" cy="594459"/>
          </a:xfrm>
        </p:spPr>
        <p:txBody>
          <a:bodyPr anchor="t" anchorCtr="0">
            <a:normAutofit/>
          </a:bodyPr>
          <a:lstStyle>
            <a:lvl1pPr algn="ctr">
              <a:defRPr sz="3600">
                <a:solidFill>
                  <a:schemeClr val="tx1"/>
                </a:solidFill>
                <a:latin typeface="Catseye Bold" panose="02000506060000020004" pitchFamily="50"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A21D98A0-8ADE-4108-8E8F-8C1233305B4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10" name="Picture 9">
            <a:extLst>
              <a:ext uri="{FF2B5EF4-FFF2-40B4-BE49-F238E27FC236}">
                <a16:creationId xmlns:a16="http://schemas.microsoft.com/office/drawing/2014/main" id="{047FCB43-6E26-4618-B904-B396C26883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71634" y="863560"/>
            <a:ext cx="9024982" cy="325901"/>
          </a:xfrm>
          <a:prstGeom prst="rect">
            <a:avLst/>
          </a:prstGeom>
        </p:spPr>
      </p:pic>
      <p:pic>
        <p:nvPicPr>
          <p:cNvPr id="3" name="Picture 2">
            <a:extLst>
              <a:ext uri="{FF2B5EF4-FFF2-40B4-BE49-F238E27FC236}">
                <a16:creationId xmlns:a16="http://schemas.microsoft.com/office/drawing/2014/main" id="{E0CC3E6D-0351-4B24-8028-8BA3A7E0DA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3183" y="1812106"/>
            <a:ext cx="1604609" cy="1387263"/>
          </a:xfrm>
          <a:prstGeom prst="rect">
            <a:avLst/>
          </a:prstGeom>
        </p:spPr>
      </p:pic>
      <p:pic>
        <p:nvPicPr>
          <p:cNvPr id="11" name="Picture 10">
            <a:extLst>
              <a:ext uri="{FF2B5EF4-FFF2-40B4-BE49-F238E27FC236}">
                <a16:creationId xmlns:a16="http://schemas.microsoft.com/office/drawing/2014/main" id="{6CF898D5-213B-481C-BA30-30EBC1001FA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48958" y="1812106"/>
            <a:ext cx="1604609" cy="1387263"/>
          </a:xfrm>
          <a:prstGeom prst="rect">
            <a:avLst/>
          </a:prstGeom>
        </p:spPr>
      </p:pic>
      <p:pic>
        <p:nvPicPr>
          <p:cNvPr id="12" name="Picture 11">
            <a:extLst>
              <a:ext uri="{FF2B5EF4-FFF2-40B4-BE49-F238E27FC236}">
                <a16:creationId xmlns:a16="http://schemas.microsoft.com/office/drawing/2014/main" id="{015B184C-7EC8-41D8-90CF-4807C2538B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24733" y="1812106"/>
            <a:ext cx="1604609" cy="1387263"/>
          </a:xfrm>
          <a:prstGeom prst="rect">
            <a:avLst/>
          </a:prstGeom>
        </p:spPr>
      </p:pic>
      <p:pic>
        <p:nvPicPr>
          <p:cNvPr id="13" name="Picture 12">
            <a:extLst>
              <a:ext uri="{FF2B5EF4-FFF2-40B4-BE49-F238E27FC236}">
                <a16:creationId xmlns:a16="http://schemas.microsoft.com/office/drawing/2014/main" id="{6099BE28-A21B-4AE4-94B6-87925281C33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00508" y="1812106"/>
            <a:ext cx="1604609" cy="1387263"/>
          </a:xfrm>
          <a:prstGeom prst="rect">
            <a:avLst/>
          </a:prstGeom>
        </p:spPr>
      </p:pic>
      <p:pic>
        <p:nvPicPr>
          <p:cNvPr id="14" name="Picture 13">
            <a:extLst>
              <a:ext uri="{FF2B5EF4-FFF2-40B4-BE49-F238E27FC236}">
                <a16:creationId xmlns:a16="http://schemas.microsoft.com/office/drawing/2014/main" id="{DDEC5C88-BC5F-4619-8627-CB00780BA4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76283" y="1812106"/>
            <a:ext cx="1604609" cy="1387263"/>
          </a:xfrm>
          <a:prstGeom prst="rect">
            <a:avLst/>
          </a:prstGeom>
        </p:spPr>
      </p:pic>
      <p:sp>
        <p:nvSpPr>
          <p:cNvPr id="15" name="Title 1">
            <a:extLst>
              <a:ext uri="{FF2B5EF4-FFF2-40B4-BE49-F238E27FC236}">
                <a16:creationId xmlns:a16="http://schemas.microsoft.com/office/drawing/2014/main" id="{0E08D99B-BD82-4B9F-8F21-7248B19C4CB8}"/>
              </a:ext>
            </a:extLst>
          </p:cNvPr>
          <p:cNvSpPr txBox="1">
            <a:spLocks/>
          </p:cNvSpPr>
          <p:nvPr userDrawn="1"/>
        </p:nvSpPr>
        <p:spPr>
          <a:xfrm>
            <a:off x="1019262" y="2176398"/>
            <a:ext cx="1512453"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16" name="Title 1">
            <a:extLst>
              <a:ext uri="{FF2B5EF4-FFF2-40B4-BE49-F238E27FC236}">
                <a16:creationId xmlns:a16="http://schemas.microsoft.com/office/drawing/2014/main" id="{2AB06DC7-D51A-44CA-B664-D013732FD859}"/>
              </a:ext>
            </a:extLst>
          </p:cNvPr>
          <p:cNvSpPr txBox="1">
            <a:spLocks/>
          </p:cNvSpPr>
          <p:nvPr userDrawn="1"/>
        </p:nvSpPr>
        <p:spPr>
          <a:xfrm>
            <a:off x="3241115" y="2176398"/>
            <a:ext cx="1428856"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17" name="Title 1">
            <a:extLst>
              <a:ext uri="{FF2B5EF4-FFF2-40B4-BE49-F238E27FC236}">
                <a16:creationId xmlns:a16="http://schemas.microsoft.com/office/drawing/2014/main" id="{0B33EEB4-E03E-478D-91E2-FB3EDF7B5F1A}"/>
              </a:ext>
            </a:extLst>
          </p:cNvPr>
          <p:cNvSpPr txBox="1">
            <a:spLocks/>
          </p:cNvSpPr>
          <p:nvPr userDrawn="1"/>
        </p:nvSpPr>
        <p:spPr>
          <a:xfrm>
            <a:off x="5371672" y="2176398"/>
            <a:ext cx="1512453"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18" name="Title 1">
            <a:extLst>
              <a:ext uri="{FF2B5EF4-FFF2-40B4-BE49-F238E27FC236}">
                <a16:creationId xmlns:a16="http://schemas.microsoft.com/office/drawing/2014/main" id="{ED6612C7-1C86-4E3E-A597-14DD1525BB31}"/>
              </a:ext>
            </a:extLst>
          </p:cNvPr>
          <p:cNvSpPr txBox="1">
            <a:spLocks/>
          </p:cNvSpPr>
          <p:nvPr userDrawn="1"/>
        </p:nvSpPr>
        <p:spPr>
          <a:xfrm>
            <a:off x="7592665" y="2176398"/>
            <a:ext cx="1459895"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19" name="Title 1">
            <a:extLst>
              <a:ext uri="{FF2B5EF4-FFF2-40B4-BE49-F238E27FC236}">
                <a16:creationId xmlns:a16="http://schemas.microsoft.com/office/drawing/2014/main" id="{720EB058-44BB-480F-AC32-FA18FE5F5BAA}"/>
              </a:ext>
            </a:extLst>
          </p:cNvPr>
          <p:cNvSpPr txBox="1">
            <a:spLocks/>
          </p:cNvSpPr>
          <p:nvPr userDrawn="1"/>
        </p:nvSpPr>
        <p:spPr>
          <a:xfrm>
            <a:off x="9768440" y="2176398"/>
            <a:ext cx="1404298" cy="5933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kern="1200">
                <a:solidFill>
                  <a:schemeClr val="tx1"/>
                </a:solidFill>
                <a:latin typeface="Catseye Bold" panose="02000506060000020004" pitchFamily="50" charset="0"/>
                <a:ea typeface="+mj-ea"/>
                <a:cs typeface="+mj-cs"/>
              </a:defRPr>
            </a:lvl1pPr>
          </a:lstStyle>
          <a:p>
            <a:r>
              <a:rPr lang="en-US" sz="1600" dirty="0">
                <a:solidFill>
                  <a:schemeClr val="bg1"/>
                </a:solidFill>
              </a:rPr>
              <a:t>Click to edit Master title style</a:t>
            </a:r>
          </a:p>
        </p:txBody>
      </p:sp>
      <p:sp>
        <p:nvSpPr>
          <p:cNvPr id="4" name="Arrow: Right 3">
            <a:extLst>
              <a:ext uri="{FF2B5EF4-FFF2-40B4-BE49-F238E27FC236}">
                <a16:creationId xmlns:a16="http://schemas.microsoft.com/office/drawing/2014/main" id="{CADA30AF-EAEE-4335-AD18-955D8205576B}"/>
              </a:ext>
            </a:extLst>
          </p:cNvPr>
          <p:cNvSpPr/>
          <p:nvPr userDrawn="1"/>
        </p:nvSpPr>
        <p:spPr>
          <a:xfrm>
            <a:off x="2717868" y="2357395"/>
            <a:ext cx="291015" cy="296685"/>
          </a:xfrm>
          <a:prstGeom prst="rightArrow">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6163A97-0968-4636-8C11-9E7525F7D7FB}"/>
              </a:ext>
            </a:extLst>
          </p:cNvPr>
          <p:cNvSpPr/>
          <p:nvPr userDrawn="1"/>
        </p:nvSpPr>
        <p:spPr>
          <a:xfrm>
            <a:off x="4888210" y="2357395"/>
            <a:ext cx="291015" cy="296685"/>
          </a:xfrm>
          <a:prstGeom prst="rightArrow">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C996680-C4DC-46E5-91AB-3A944A274F40}"/>
              </a:ext>
            </a:extLst>
          </p:cNvPr>
          <p:cNvSpPr/>
          <p:nvPr userDrawn="1"/>
        </p:nvSpPr>
        <p:spPr>
          <a:xfrm>
            <a:off x="7069418" y="2357395"/>
            <a:ext cx="291015" cy="296685"/>
          </a:xfrm>
          <a:prstGeom prst="rightArrow">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6C37969-E8B0-42B6-AED0-D89CAC660D5F}"/>
              </a:ext>
            </a:extLst>
          </p:cNvPr>
          <p:cNvSpPr/>
          <p:nvPr userDrawn="1"/>
        </p:nvSpPr>
        <p:spPr>
          <a:xfrm>
            <a:off x="9239760" y="2357395"/>
            <a:ext cx="291015" cy="296685"/>
          </a:xfrm>
          <a:prstGeom prst="rightArrow">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3">
            <a:extLst>
              <a:ext uri="{FF2B5EF4-FFF2-40B4-BE49-F238E27FC236}">
                <a16:creationId xmlns:a16="http://schemas.microsoft.com/office/drawing/2014/main" id="{AE0E4E84-F314-4391-AF92-98B49E83D2E6}"/>
              </a:ext>
            </a:extLst>
          </p:cNvPr>
          <p:cNvSpPr>
            <a:spLocks noGrp="1"/>
          </p:cNvSpPr>
          <p:nvPr>
            <p:ph sz="half" idx="2"/>
          </p:nvPr>
        </p:nvSpPr>
        <p:spPr>
          <a:xfrm>
            <a:off x="101926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4" name="Content Placeholder 3">
            <a:extLst>
              <a:ext uri="{FF2B5EF4-FFF2-40B4-BE49-F238E27FC236}">
                <a16:creationId xmlns:a16="http://schemas.microsoft.com/office/drawing/2014/main" id="{5C8ED39F-308D-4560-A0A6-B50B59E59D6A}"/>
              </a:ext>
            </a:extLst>
          </p:cNvPr>
          <p:cNvSpPr>
            <a:spLocks noGrp="1"/>
          </p:cNvSpPr>
          <p:nvPr>
            <p:ph sz="half" idx="10"/>
          </p:nvPr>
        </p:nvSpPr>
        <p:spPr>
          <a:xfrm>
            <a:off x="324111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5" name="Content Placeholder 3">
            <a:extLst>
              <a:ext uri="{FF2B5EF4-FFF2-40B4-BE49-F238E27FC236}">
                <a16:creationId xmlns:a16="http://schemas.microsoft.com/office/drawing/2014/main" id="{C7ED1EE0-786C-40E7-A761-8685AC23DF02}"/>
              </a:ext>
            </a:extLst>
          </p:cNvPr>
          <p:cNvSpPr>
            <a:spLocks noGrp="1"/>
          </p:cNvSpPr>
          <p:nvPr>
            <p:ph sz="half" idx="11"/>
          </p:nvPr>
        </p:nvSpPr>
        <p:spPr>
          <a:xfrm>
            <a:off x="5371672"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6" name="Content Placeholder 3">
            <a:extLst>
              <a:ext uri="{FF2B5EF4-FFF2-40B4-BE49-F238E27FC236}">
                <a16:creationId xmlns:a16="http://schemas.microsoft.com/office/drawing/2014/main" id="{C05C0BAD-219B-46DC-AF4A-E625955D871E}"/>
              </a:ext>
            </a:extLst>
          </p:cNvPr>
          <p:cNvSpPr>
            <a:spLocks noGrp="1"/>
          </p:cNvSpPr>
          <p:nvPr>
            <p:ph sz="half" idx="12"/>
          </p:nvPr>
        </p:nvSpPr>
        <p:spPr>
          <a:xfrm>
            <a:off x="7592665"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sp>
        <p:nvSpPr>
          <p:cNvPr id="27" name="Content Placeholder 3">
            <a:extLst>
              <a:ext uri="{FF2B5EF4-FFF2-40B4-BE49-F238E27FC236}">
                <a16:creationId xmlns:a16="http://schemas.microsoft.com/office/drawing/2014/main" id="{ADC2F410-5564-403D-B7A9-9B26D1BAED9B}"/>
              </a:ext>
            </a:extLst>
          </p:cNvPr>
          <p:cNvSpPr>
            <a:spLocks noGrp="1"/>
          </p:cNvSpPr>
          <p:nvPr>
            <p:ph sz="half" idx="13"/>
          </p:nvPr>
        </p:nvSpPr>
        <p:spPr>
          <a:xfrm>
            <a:off x="9768440" y="3429000"/>
            <a:ext cx="1512453" cy="1304354"/>
          </a:xfrm>
        </p:spPr>
        <p:txBody>
          <a:bodyPr>
            <a:noAutofit/>
          </a:bodyPr>
          <a:lstStyle>
            <a:lvl1pPr marL="0" indent="0" algn="ctr">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Click to edit Master text styles</a:t>
            </a:r>
          </a:p>
        </p:txBody>
      </p:sp>
      <p:pic>
        <p:nvPicPr>
          <p:cNvPr id="29" name="Picture 28">
            <a:extLst>
              <a:ext uri="{FF2B5EF4-FFF2-40B4-BE49-F238E27FC236}">
                <a16:creationId xmlns:a16="http://schemas.microsoft.com/office/drawing/2014/main" id="{A10A618B-99A6-45FB-B6E8-87181333F0B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19868548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1169"/>
            <a:ext cx="5061209" cy="4375661"/>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7" name="Picture 6">
            <a:extLst>
              <a:ext uri="{FF2B5EF4-FFF2-40B4-BE49-F238E27FC236}">
                <a16:creationId xmlns:a16="http://schemas.microsoft.com/office/drawing/2014/main" id="{D0745318-16DD-414F-9F5D-9C865A01E4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
        <p:nvSpPr>
          <p:cNvPr id="8" name="Slide Number Placeholder 5">
            <a:extLst>
              <a:ext uri="{FF2B5EF4-FFF2-40B4-BE49-F238E27FC236}">
                <a16:creationId xmlns:a16="http://schemas.microsoft.com/office/drawing/2014/main" id="{A2B9DECB-508D-401F-B9D4-77DEC9C1D372}"/>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28959303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77016-1A10-4A03-9A68-B1CC307E2761}"/>
              </a:ext>
            </a:extLst>
          </p:cNvPr>
          <p:cNvSpPr/>
          <p:nvPr userDrawn="1"/>
        </p:nvSpPr>
        <p:spPr>
          <a:xfrm>
            <a:off x="0" y="0"/>
            <a:ext cx="12192000" cy="6858000"/>
          </a:xfrm>
          <a:prstGeom prst="rect">
            <a:avLst/>
          </a:prstGeom>
          <a:solidFill>
            <a:srgbClr val="825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tx1"/>
                </a:solidFill>
                <a:latin typeface="Catseye Bold" panose="02000506060000020004" pitchFamily="50" charset="0"/>
              </a:defRPr>
            </a:lvl1pPr>
          </a:lstStyle>
          <a:p>
            <a:r>
              <a:rPr lang="en-US" dirty="0"/>
              <a:t>Click to edit Master title style</a:t>
            </a:r>
          </a:p>
        </p:txBody>
      </p:sp>
      <p:pic>
        <p:nvPicPr>
          <p:cNvPr id="6" name="Picture 5" descr="A picture containing logo&#10;&#10;Description automatically generated">
            <a:extLst>
              <a:ext uri="{FF2B5EF4-FFF2-40B4-BE49-F238E27FC236}">
                <a16:creationId xmlns:a16="http://schemas.microsoft.com/office/drawing/2014/main" id="{70501DB0-8874-44DA-A7ED-860C3FD572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
        <p:nvSpPr>
          <p:cNvPr id="7" name="Slide Number Placeholder 5">
            <a:extLst>
              <a:ext uri="{FF2B5EF4-FFF2-40B4-BE49-F238E27FC236}">
                <a16:creationId xmlns:a16="http://schemas.microsoft.com/office/drawing/2014/main" id="{8BDFBB89-C6C3-474C-B19A-0F1B18DD31F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567313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68" y="0"/>
            <a:ext cx="12169461" cy="6857999"/>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sp>
        <p:nvSpPr>
          <p:cNvPr id="5" name="Title 1">
            <a:extLst>
              <a:ext uri="{FF2B5EF4-FFF2-40B4-BE49-F238E27FC236}">
                <a16:creationId xmlns:a16="http://schemas.microsoft.com/office/drawing/2014/main" id="{BD3D645E-C2CB-405C-8551-4C97493488D5}"/>
              </a:ext>
            </a:extLst>
          </p:cNvPr>
          <p:cNvSpPr>
            <a:spLocks noGrp="1"/>
          </p:cNvSpPr>
          <p:nvPr>
            <p:ph type="title"/>
          </p:nvPr>
        </p:nvSpPr>
        <p:spPr>
          <a:xfrm>
            <a:off x="620486" y="659675"/>
            <a:ext cx="4643845" cy="5237033"/>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pic>
        <p:nvPicPr>
          <p:cNvPr id="7" name="Picture 6" descr="A picture containing logo&#10;&#10;Description automatically generated">
            <a:extLst>
              <a:ext uri="{FF2B5EF4-FFF2-40B4-BE49-F238E27FC236}">
                <a16:creationId xmlns:a16="http://schemas.microsoft.com/office/drawing/2014/main" id="{3F0A8770-255D-4C18-AAA8-A551EC7BE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spTree>
    <p:extLst>
      <p:ext uri="{BB962C8B-B14F-4D97-AF65-F5344CB8AC3E}">
        <p14:creationId xmlns:p14="http://schemas.microsoft.com/office/powerpoint/2010/main" val="3189813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7929154" y="1062796"/>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9" name="Picture 8">
            <a:extLst>
              <a:ext uri="{FF2B5EF4-FFF2-40B4-BE49-F238E27FC236}">
                <a16:creationId xmlns:a16="http://schemas.microsoft.com/office/drawing/2014/main" id="{CA421FEA-2433-471C-A899-57BC53B0CF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1169"/>
            <a:ext cx="5061209" cy="4375661"/>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dirty="0"/>
              <a:t>Click to edit Master title style</a:t>
            </a:r>
          </a:p>
        </p:txBody>
      </p:sp>
      <p:pic>
        <p:nvPicPr>
          <p:cNvPr id="4" name="Picture 3">
            <a:extLst>
              <a:ext uri="{FF2B5EF4-FFF2-40B4-BE49-F238E27FC236}">
                <a16:creationId xmlns:a16="http://schemas.microsoft.com/office/drawing/2014/main" id="{417BACDC-1236-42CE-8D8A-76CF1EC16A4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46677" y="2529537"/>
            <a:ext cx="1678643" cy="1451268"/>
          </a:xfrm>
          <a:prstGeom prst="rect">
            <a:avLst/>
          </a:prstGeom>
        </p:spPr>
      </p:pic>
      <p:pic>
        <p:nvPicPr>
          <p:cNvPr id="6" name="Picture 5">
            <a:extLst>
              <a:ext uri="{FF2B5EF4-FFF2-40B4-BE49-F238E27FC236}">
                <a16:creationId xmlns:a16="http://schemas.microsoft.com/office/drawing/2014/main" id="{C67D8B1E-4CC9-47AF-82B8-6A668C7C70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46677" y="677776"/>
            <a:ext cx="1678643" cy="1451268"/>
          </a:xfrm>
          <a:prstGeom prst="rect">
            <a:avLst/>
          </a:prstGeom>
        </p:spPr>
      </p:pic>
      <p:pic>
        <p:nvPicPr>
          <p:cNvPr id="8" name="Picture 7">
            <a:extLst>
              <a:ext uri="{FF2B5EF4-FFF2-40B4-BE49-F238E27FC236}">
                <a16:creationId xmlns:a16="http://schemas.microsoft.com/office/drawing/2014/main" id="{D71FD4EB-9849-4DA6-ABD3-6434FE24FE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046677" y="4381297"/>
            <a:ext cx="1678643" cy="1451268"/>
          </a:xfrm>
          <a:prstGeom prst="rect">
            <a:avLst/>
          </a:prstGeom>
        </p:spPr>
      </p:pic>
      <p:sp>
        <p:nvSpPr>
          <p:cNvPr id="13" name="Content Placeholder 2">
            <a:extLst>
              <a:ext uri="{FF2B5EF4-FFF2-40B4-BE49-F238E27FC236}">
                <a16:creationId xmlns:a16="http://schemas.microsoft.com/office/drawing/2014/main" id="{61E4BA84-BA93-4142-BC18-6B71C3E25BDF}"/>
              </a:ext>
            </a:extLst>
          </p:cNvPr>
          <p:cNvSpPr>
            <a:spLocks noGrp="1"/>
          </p:cNvSpPr>
          <p:nvPr>
            <p:ph idx="10"/>
          </p:nvPr>
        </p:nvSpPr>
        <p:spPr>
          <a:xfrm>
            <a:off x="7929154" y="291455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61BDDFDC-4D85-4A2B-BF3A-E55FC96BE04B}"/>
              </a:ext>
            </a:extLst>
          </p:cNvPr>
          <p:cNvSpPr>
            <a:spLocks noGrp="1"/>
          </p:cNvSpPr>
          <p:nvPr>
            <p:ph idx="11"/>
          </p:nvPr>
        </p:nvSpPr>
        <p:spPr>
          <a:xfrm>
            <a:off x="7929154" y="476631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pic>
        <p:nvPicPr>
          <p:cNvPr id="15" name="Picture 14">
            <a:extLst>
              <a:ext uri="{FF2B5EF4-FFF2-40B4-BE49-F238E27FC236}">
                <a16:creationId xmlns:a16="http://schemas.microsoft.com/office/drawing/2014/main" id="{397D9EF4-442B-4284-B871-1A0392E16B8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
        <p:nvSpPr>
          <p:cNvPr id="16" name="Slide Number Placeholder 5">
            <a:extLst>
              <a:ext uri="{FF2B5EF4-FFF2-40B4-BE49-F238E27FC236}">
                <a16:creationId xmlns:a16="http://schemas.microsoft.com/office/drawing/2014/main" id="{53B03A8B-55AE-4760-828F-26CFBC8630F3}"/>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3515820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2F9EC0-463C-41AD-9BC0-20EBE428BEE4}"/>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5" name="Picture 4">
            <a:extLst>
              <a:ext uri="{FF2B5EF4-FFF2-40B4-BE49-F238E27FC236}">
                <a16:creationId xmlns:a16="http://schemas.microsoft.com/office/drawing/2014/main" id="{0F2D3808-08C9-4878-8B91-40B8B4C927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37924" y="6173203"/>
            <a:ext cx="2015876" cy="681227"/>
          </a:xfrm>
          <a:prstGeom prst="rect">
            <a:avLst/>
          </a:prstGeom>
        </p:spPr>
      </p:pic>
    </p:spTree>
    <p:extLst>
      <p:ext uri="{BB962C8B-B14F-4D97-AF65-F5344CB8AC3E}">
        <p14:creationId xmlns:p14="http://schemas.microsoft.com/office/powerpoint/2010/main" val="1721196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768096" y="365125"/>
            <a:ext cx="10515600" cy="1325563"/>
          </a:xfrm>
        </p:spPr>
        <p:txBody>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2075688"/>
            <a:ext cx="10515600" cy="41056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no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136105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Graphic 33" descr="Tag=AccentColor&#10;Flavor=Light&#10;Target=Fill">
            <a:extLst>
              <a:ext uri="{FF2B5EF4-FFF2-40B4-BE49-F238E27FC236}">
                <a16:creationId xmlns:a16="http://schemas.microsoft.com/office/drawing/2014/main" id="{A4E7DAC5-621F-40E6-ACD2-590570CC84F8}"/>
              </a:ext>
            </a:extLst>
          </p:cNvPr>
          <p:cNvSpPr>
            <a:spLocks noChangeAspect="1"/>
          </p:cNvSpPr>
          <p:nvPr/>
        </p:nvSpPr>
        <p:spPr>
          <a:xfrm>
            <a:off x="1318417"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2560320" y="960120"/>
            <a:ext cx="7077456" cy="2898648"/>
          </a:xfrm>
        </p:spPr>
        <p:txBody>
          <a:bodyPr anchor="b">
            <a:noAutofit/>
          </a:bodyPr>
          <a:lstStyle>
            <a:lvl1pPr algn="ctr">
              <a:defRPr sz="8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2633472" y="4535424"/>
            <a:ext cx="6931152" cy="941832"/>
          </a:xfrm>
        </p:spPr>
        <p:txBody>
          <a:bodyPr>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Rectangle 6">
            <a:extLst>
              <a:ext uri="{FF2B5EF4-FFF2-40B4-BE49-F238E27FC236}">
                <a16:creationId xmlns:a16="http://schemas.microsoft.com/office/drawing/2014/main" id="{371B7A5D-C918-4744-A5FA-75C904B3B8D4}"/>
              </a:ext>
            </a:extLst>
          </p:cNvPr>
          <p:cNvSpPr/>
          <p:nvPr/>
        </p:nvSpPr>
        <p:spPr>
          <a:xfrm>
            <a:off x="3974206" y="411333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84019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77CE2522-15B5-4BC5-91A9-523F325A8324}"/>
              </a:ext>
            </a:extLst>
          </p:cNvPr>
          <p:cNvSpPr/>
          <p:nvPr/>
        </p:nvSpPr>
        <p:spPr>
          <a:xfrm>
            <a:off x="5477731" y="0"/>
            <a:ext cx="6714269" cy="6858000"/>
          </a:xfrm>
          <a:custGeom>
            <a:avLst/>
            <a:gdLst>
              <a:gd name="connsiteX0" fmla="*/ 1097203 w 6714269"/>
              <a:gd name="connsiteY0" fmla="*/ 0 h 6858000"/>
              <a:gd name="connsiteX1" fmla="*/ 1154155 w 6714269"/>
              <a:gd name="connsiteY1" fmla="*/ 0 h 6858000"/>
              <a:gd name="connsiteX2" fmla="*/ 972305 w 6714269"/>
              <a:gd name="connsiteY2" fmla="*/ 343212 h 6858000"/>
              <a:gd name="connsiteX3" fmla="*/ 780524 w 6714269"/>
              <a:gd name="connsiteY3" fmla="*/ 761067 h 6858000"/>
              <a:gd name="connsiteX4" fmla="*/ 737045 w 6714269"/>
              <a:gd name="connsiteY4" fmla="*/ 865164 h 6858000"/>
              <a:gd name="connsiteX5" fmla="*/ 762322 w 6714269"/>
              <a:gd name="connsiteY5" fmla="*/ 830676 h 6858000"/>
              <a:gd name="connsiteX6" fmla="*/ 1118805 w 6714269"/>
              <a:gd name="connsiteY6" fmla="*/ 160440 h 6858000"/>
              <a:gd name="connsiteX7" fmla="*/ 1221640 w 6714269"/>
              <a:gd name="connsiteY7" fmla="*/ 0 h 6858000"/>
              <a:gd name="connsiteX8" fmla="*/ 6714269 w 6714269"/>
              <a:gd name="connsiteY8" fmla="*/ 0 h 6858000"/>
              <a:gd name="connsiteX9" fmla="*/ 6714269 w 6714269"/>
              <a:gd name="connsiteY9" fmla="*/ 6858000 h 6858000"/>
              <a:gd name="connsiteX10" fmla="*/ 704817 w 6714269"/>
              <a:gd name="connsiteY10" fmla="*/ 6858000 h 6858000"/>
              <a:gd name="connsiteX11" fmla="*/ 618717 w 6714269"/>
              <a:gd name="connsiteY11" fmla="*/ 6672538 h 6858000"/>
              <a:gd name="connsiteX12" fmla="*/ 309324 w 6714269"/>
              <a:gd name="connsiteY12" fmla="*/ 5833618 h 6858000"/>
              <a:gd name="connsiteX13" fmla="*/ 209850 w 6714269"/>
              <a:gd name="connsiteY13" fmla="*/ 5484180 h 6858000"/>
              <a:gd name="connsiteX14" fmla="*/ 211619 w 6714269"/>
              <a:gd name="connsiteY14" fmla="*/ 5517653 h 6858000"/>
              <a:gd name="connsiteX15" fmla="*/ 361778 w 6714269"/>
              <a:gd name="connsiteY15" fmla="*/ 6145524 h 6858000"/>
              <a:gd name="connsiteX16" fmla="*/ 591356 w 6714269"/>
              <a:gd name="connsiteY16" fmla="*/ 6843306 h 6858000"/>
              <a:gd name="connsiteX17" fmla="*/ 597415 w 6714269"/>
              <a:gd name="connsiteY17" fmla="*/ 6858000 h 6858000"/>
              <a:gd name="connsiteX18" fmla="*/ 545224 w 6714269"/>
              <a:gd name="connsiteY18" fmla="*/ 6858000 h 6858000"/>
              <a:gd name="connsiteX19" fmla="*/ 533604 w 6714269"/>
              <a:gd name="connsiteY19" fmla="*/ 6830072 h 6858000"/>
              <a:gd name="connsiteX20" fmla="*/ 169657 w 6714269"/>
              <a:gd name="connsiteY20" fmla="*/ 5556577 h 6858000"/>
              <a:gd name="connsiteX21" fmla="*/ 12169 w 6714269"/>
              <a:gd name="connsiteY21" fmla="*/ 4362835 h 6858000"/>
              <a:gd name="connsiteX22" fmla="*/ 46168 w 6714269"/>
              <a:gd name="connsiteY22" fmla="*/ 3338487 h 6858000"/>
              <a:gd name="connsiteX23" fmla="*/ 490574 w 6714269"/>
              <a:gd name="connsiteY23" fmla="*/ 1381078 h 6858000"/>
              <a:gd name="connsiteX24" fmla="*/ 984701 w 6714269"/>
              <a:gd name="connsiteY24"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14269"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6714269" y="0"/>
                </a:lnTo>
                <a:lnTo>
                  <a:pt x="6714269"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1"/>
          </a:solidFill>
          <a:ln w="685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1133856" y="649224"/>
            <a:ext cx="4178808" cy="5568696"/>
          </a:xfrm>
        </p:spPr>
        <p:txBody>
          <a:bodyPr>
            <a:noAutofit/>
          </a:bodyPr>
          <a:lstStyle>
            <a:lvl1pPr>
              <a:defRPr sz="72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6364224" y="1307592"/>
            <a:ext cx="4992624" cy="4251960"/>
          </a:xfrm>
        </p:spPr>
        <p:txBody>
          <a:bodyPr anchor="ctr">
            <a:normAutofit/>
          </a:bodyPr>
          <a:lstStyle>
            <a:lvl1pPr marL="0" indent="0">
              <a:buNone/>
              <a:defRPr sz="4400">
                <a:solidFill>
                  <a:schemeClr val="bg1"/>
                </a:solidFill>
              </a:defRPr>
            </a:lvl1pPr>
            <a:lvl2pPr marL="228600">
              <a:defRPr sz="4000">
                <a:solidFill>
                  <a:schemeClr val="bg1"/>
                </a:solidFill>
              </a:defRPr>
            </a:lvl2pPr>
            <a:lvl3pPr marL="457200">
              <a:defRPr sz="36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a:xfrm>
            <a:off x="838200" y="6356350"/>
            <a:ext cx="2286000" cy="365125"/>
          </a:xfrm>
        </p:spPr>
        <p:txBody>
          <a:bodyPr/>
          <a:lstStyle>
            <a:lvl1pPr>
              <a:defRPr>
                <a:solidFill>
                  <a:schemeClr val="tx1"/>
                </a:solidFill>
              </a:defRPr>
            </a:lvl1pPr>
          </a:lstStyle>
          <a:p>
            <a:fld id="{22D03E31-644F-4482-A294-DFB1AFB0D2B4}" type="datetimeFigureOut">
              <a:rPr lang="en-US" smtClean="0"/>
              <a:t>9/22/2022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a:xfrm>
            <a:off x="6364224" y="6355080"/>
            <a:ext cx="3200400" cy="365125"/>
          </a:xfrm>
        </p:spPr>
        <p:txBody>
          <a:bodyPr/>
          <a:lstStyle>
            <a:lvl1pPr algn="l">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10067544" y="6355080"/>
            <a:ext cx="1280160" cy="365125"/>
          </a:xfrm>
        </p:spPr>
        <p:txBody>
          <a:bodyPr/>
          <a:lstStyle>
            <a:lvl1pPr>
              <a:defRPr>
                <a:solidFill>
                  <a:schemeClr val="bg1"/>
                </a:solidFill>
              </a:defRPr>
            </a:lvl1pPr>
          </a:lstStyle>
          <a:p>
            <a:fld id="{F524036D-B5A5-47E8-84FC-EF73A46FFBF9}" type="slidenum">
              <a:rPr lang="en-US" smtClean="0"/>
              <a:t>‹#›</a:t>
            </a:fld>
            <a:endParaRPr lang="en-US"/>
          </a:p>
        </p:txBody>
      </p:sp>
    </p:spTree>
    <p:extLst>
      <p:ext uri="{BB962C8B-B14F-4D97-AF65-F5344CB8AC3E}">
        <p14:creationId xmlns:p14="http://schemas.microsoft.com/office/powerpoint/2010/main" val="3386302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with 2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7D0AB67-E176-475C-977C-73640253B922}"/>
              </a:ext>
            </a:extLst>
          </p:cNvPr>
          <p:cNvSpPr>
            <a:spLocks noGrp="1"/>
          </p:cNvSpPr>
          <p:nvPr>
            <p:ph type="pic" sz="quarter" idx="14"/>
          </p:nvPr>
        </p:nvSpPr>
        <p:spPr>
          <a:xfrm>
            <a:off x="2" y="4361970"/>
            <a:ext cx="4038599" cy="249603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2ABE113B-49CB-42B2-AC93-B3DF04407878}"/>
              </a:ext>
            </a:extLst>
          </p:cNvPr>
          <p:cNvSpPr>
            <a:spLocks noGrp="1"/>
          </p:cNvSpPr>
          <p:nvPr>
            <p:ph type="pic" sz="quarter" idx="13"/>
          </p:nvPr>
        </p:nvSpPr>
        <p:spPr>
          <a:xfrm>
            <a:off x="0" y="0"/>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4654296" y="329184"/>
            <a:ext cx="6894576" cy="1783080"/>
          </a:xfrm>
        </p:spPr>
        <p:txBody>
          <a:bodyPr anchor="b"/>
          <a:lstStyle>
            <a:lvl1pPr>
              <a:defRPr sz="7200"/>
            </a:lvl1pPr>
          </a:lstStyle>
          <a:p>
            <a:r>
              <a:rPr lang="en-US" dirty="0"/>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4654296" y="2706624"/>
            <a:ext cx="6894576" cy="3483864"/>
          </a:xfrm>
        </p:spPr>
        <p:txBody>
          <a:bodyPr>
            <a:normAutofit/>
          </a:bodyPr>
          <a:lstStyle>
            <a:lvl1pPr marL="0" indent="0">
              <a:buNone/>
              <a:defRPr sz="2400"/>
            </a:lvl1pPr>
            <a:lvl2pPr marL="228600">
              <a:defRPr sz="2000"/>
            </a:lvl2pPr>
            <a:lvl3pPr marL="457200">
              <a:defRPr sz="1800"/>
            </a:lvl3pPr>
            <a:lvl4pPr marL="685800">
              <a:defRPr sz="1600"/>
            </a:lvl4pPr>
            <a:lvl5pPr marL="9144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8641080" y="6356350"/>
            <a:ext cx="2743200" cy="365125"/>
          </a:xfrm>
        </p:spPr>
        <p:txBody>
          <a:bodyPr/>
          <a:lstStyle>
            <a:lvl1pPr>
              <a:defRPr>
                <a:solidFill>
                  <a:schemeClr val="tx1"/>
                </a:solidFill>
              </a:defRPr>
            </a:lvl1pPr>
          </a:lstStyle>
          <a:p>
            <a:fld id="{F524036D-B5A5-47E8-84FC-EF73A46FFBF9}"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9B1377BC-1A5F-4113-953E-30CA51FC6F91}"/>
              </a:ext>
            </a:extLst>
          </p:cNvPr>
          <p:cNvSpPr/>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4796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CB56F624-1B75-47D6-8B9E-1F3E7840AE13}"/>
              </a:ext>
            </a:extLst>
          </p:cNvPr>
          <p:cNvSpPr>
            <a:spLocks noChangeAspect="1"/>
          </p:cNvSpPr>
          <p:nvPr/>
        </p:nvSpPr>
        <p:spPr>
          <a:xfrm>
            <a:off x="807242" y="612648"/>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2066544" y="1911096"/>
            <a:ext cx="8055864" cy="2075688"/>
          </a:xfrm>
        </p:spPr>
        <p:txBody>
          <a:bodyPr anchor="b"/>
          <a:lstStyle>
            <a:lvl1pPr algn="ctr">
              <a:defRPr sz="8000">
                <a:solidFill>
                  <a:schemeClr val="bg1"/>
                </a:solidFill>
              </a:defRPr>
            </a:lvl1pPr>
          </a:lstStyle>
          <a:p>
            <a:r>
              <a:rPr lang="en-US" dirty="0"/>
              <a:t>Title</a:t>
            </a:r>
          </a:p>
        </p:txBody>
      </p:sp>
      <p:sp>
        <p:nvSpPr>
          <p:cNvPr id="11" name="Rectangle 6">
            <a:extLst>
              <a:ext uri="{FF2B5EF4-FFF2-40B4-BE49-F238E27FC236}">
                <a16:creationId xmlns:a16="http://schemas.microsoft.com/office/drawing/2014/main" id="{EC686F5F-8990-4C72-9CE5-9517854EA994}"/>
              </a:ext>
            </a:extLst>
          </p:cNvPr>
          <p:cNvSpPr/>
          <p:nvPr/>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1BBF36E3-BC05-42D6-BE88-CFA8276D6AAD}"/>
              </a:ext>
            </a:extLst>
          </p:cNvPr>
          <p:cNvSpPr>
            <a:spLocks noGrp="1"/>
          </p:cNvSpPr>
          <p:nvPr>
            <p:ph type="body" sz="quarter" idx="13" hasCustomPrompt="1"/>
          </p:nvPr>
        </p:nvSpPr>
        <p:spPr>
          <a:xfrm>
            <a:off x="3227832" y="4352544"/>
            <a:ext cx="5733288" cy="932688"/>
          </a:xfrm>
        </p:spPr>
        <p:txBody>
          <a:bodyPr/>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p>
        </p:txBody>
      </p:sp>
    </p:spTree>
    <p:extLst>
      <p:ext uri="{BB962C8B-B14F-4D97-AF65-F5344CB8AC3E}">
        <p14:creationId xmlns:p14="http://schemas.microsoft.com/office/powerpoint/2010/main" val="21327213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768096" y="365125"/>
            <a:ext cx="10515600" cy="1325563"/>
          </a:xfrm>
        </p:spPr>
        <p:txBody>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2075688"/>
            <a:ext cx="10515600" cy="41056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no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283074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76F9E1DA-21B7-46CB-A98B-FA0C2179E1DE}"/>
              </a:ext>
            </a:extLst>
          </p:cNvPr>
          <p:cNvSpPr/>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1527048" y="932688"/>
            <a:ext cx="9144000" cy="2523744"/>
          </a:xfrm>
        </p:spPr>
        <p:txBody>
          <a:bodyPr anchor="b"/>
          <a:lstStyle>
            <a:lvl1pPr algn="ctr">
              <a:defRPr sz="600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fld id="{22D03E31-644F-4482-A294-DFB1AFB0D2B4}" type="datetimeFigureOut">
              <a:rPr lang="en-US" smtClean="0"/>
              <a:t>9/22/2022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F524036D-B5A5-47E8-84FC-EF73A46FFBF9}" type="slidenum">
              <a:rPr lang="en-US" smtClean="0"/>
              <a:t>‹#›</a:t>
            </a:fld>
            <a:endParaRPr lang="en-US"/>
          </a:p>
        </p:txBody>
      </p:sp>
      <p:sp>
        <p:nvSpPr>
          <p:cNvPr id="12" name="Rectangle 11">
            <a:extLst>
              <a:ext uri="{FF2B5EF4-FFF2-40B4-BE49-F238E27FC236}">
                <a16:creationId xmlns:a16="http://schemas.microsoft.com/office/drawing/2014/main" id="{9474AF53-8E5D-4CC4-B341-32DDBD4237D3}"/>
              </a:ext>
            </a:extLst>
          </p:cNvPr>
          <p:cNvSpPr/>
          <p:nvPr/>
        </p:nvSpPr>
        <p:spPr>
          <a:xfrm>
            <a:off x="3974206" y="3542284"/>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D9470D2B-C603-4551-B51F-8216C72B2DD5}"/>
              </a:ext>
            </a:extLst>
          </p:cNvPr>
          <p:cNvSpPr>
            <a:spLocks noGrp="1"/>
          </p:cNvSpPr>
          <p:nvPr>
            <p:ph type="body" sz="quarter" idx="13" hasCustomPrompt="1"/>
          </p:nvPr>
        </p:nvSpPr>
        <p:spPr>
          <a:xfrm>
            <a:off x="1527048" y="3694176"/>
            <a:ext cx="9144000" cy="1627632"/>
          </a:xfrm>
        </p:spPr>
        <p:txBody>
          <a:bodyPr/>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p>
        </p:txBody>
      </p:sp>
    </p:spTree>
    <p:extLst>
      <p:ext uri="{BB962C8B-B14F-4D97-AF65-F5344CB8AC3E}">
        <p14:creationId xmlns:p14="http://schemas.microsoft.com/office/powerpoint/2010/main" val="50995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BCD35F50-8168-4166-90C4-6A55BA443EBF}"/>
              </a:ext>
            </a:extLst>
          </p:cNvPr>
          <p:cNvSpPr>
            <a:spLocks noGrp="1"/>
          </p:cNvSpPr>
          <p:nvPr>
            <p:ph type="pic" sz="quarter" idx="16"/>
          </p:nvPr>
        </p:nvSpPr>
        <p:spPr>
          <a:xfrm>
            <a:off x="7732109" y="3063095"/>
            <a:ext cx="1463039" cy="1479810"/>
          </a:xfrm>
          <a:custGeom>
            <a:avLst/>
            <a:gdLst>
              <a:gd name="connsiteX0" fmla="*/ 866622 w 1463039"/>
              <a:gd name="connsiteY0" fmla="*/ 571 h 1479810"/>
              <a:gd name="connsiteX1" fmla="*/ 964706 w 1463039"/>
              <a:gd name="connsiteY1" fmla="*/ 8669 h 1479810"/>
              <a:gd name="connsiteX2" fmla="*/ 1111825 w 1463039"/>
              <a:gd name="connsiteY2" fmla="*/ 8366 h 1479810"/>
              <a:gd name="connsiteX3" fmla="*/ 1290055 w 1463039"/>
              <a:gd name="connsiteY3" fmla="*/ 8730 h 1479810"/>
              <a:gd name="connsiteX4" fmla="*/ 1417397 w 1463039"/>
              <a:gd name="connsiteY4" fmla="*/ 6608 h 1479810"/>
              <a:gd name="connsiteX5" fmla="*/ 1454473 w 1463039"/>
              <a:gd name="connsiteY5" fmla="*/ 5290 h 1479810"/>
              <a:gd name="connsiteX6" fmla="*/ 1449518 w 1463039"/>
              <a:gd name="connsiteY6" fmla="*/ 94305 h 1479810"/>
              <a:gd name="connsiteX7" fmla="*/ 1454054 w 1463039"/>
              <a:gd name="connsiteY7" fmla="*/ 198723 h 1479810"/>
              <a:gd name="connsiteX8" fmla="*/ 1456615 w 1463039"/>
              <a:gd name="connsiteY8" fmla="*/ 391199 h 1479810"/>
              <a:gd name="connsiteX9" fmla="*/ 1452607 w 1463039"/>
              <a:gd name="connsiteY9" fmla="*/ 565102 h 1479810"/>
              <a:gd name="connsiteX10" fmla="*/ 1461012 w 1463039"/>
              <a:gd name="connsiteY10" fmla="*/ 624834 h 1479810"/>
              <a:gd name="connsiteX11" fmla="*/ 1451383 w 1463039"/>
              <a:gd name="connsiteY11" fmla="*/ 907022 h 1479810"/>
              <a:gd name="connsiteX12" fmla="*/ 1452663 w 1463039"/>
              <a:gd name="connsiteY12" fmla="*/ 1009694 h 1479810"/>
              <a:gd name="connsiteX13" fmla="*/ 1456002 w 1463039"/>
              <a:gd name="connsiteY13" fmla="*/ 1096988 h 1479810"/>
              <a:gd name="connsiteX14" fmla="*/ 1453720 w 1463039"/>
              <a:gd name="connsiteY14" fmla="*/ 1174562 h 1479810"/>
              <a:gd name="connsiteX15" fmla="*/ 1461722 w 1463039"/>
              <a:gd name="connsiteY15" fmla="*/ 1280018 h 1479810"/>
              <a:gd name="connsiteX16" fmla="*/ 1463039 w 1463039"/>
              <a:gd name="connsiteY16" fmla="*/ 1330769 h 1479810"/>
              <a:gd name="connsiteX17" fmla="*/ 1463039 w 1463039"/>
              <a:gd name="connsiteY17" fmla="*/ 1433804 h 1479810"/>
              <a:gd name="connsiteX18" fmla="*/ 1458897 w 1463039"/>
              <a:gd name="connsiteY18" fmla="*/ 1471900 h 1479810"/>
              <a:gd name="connsiteX19" fmla="*/ 1458306 w 1463039"/>
              <a:gd name="connsiteY19" fmla="*/ 1476109 h 1479810"/>
              <a:gd name="connsiteX20" fmla="*/ 1456251 w 1463039"/>
              <a:gd name="connsiteY20" fmla="*/ 1476006 h 1479810"/>
              <a:gd name="connsiteX21" fmla="*/ 1358699 w 1463039"/>
              <a:gd name="connsiteY21" fmla="*/ 1478795 h 1479810"/>
              <a:gd name="connsiteX22" fmla="*/ 1337088 w 1463039"/>
              <a:gd name="connsiteY22" fmla="*/ 1479810 h 1479810"/>
              <a:gd name="connsiteX23" fmla="*/ 1199842 w 1463039"/>
              <a:gd name="connsiteY23" fmla="*/ 1479810 h 1479810"/>
              <a:gd name="connsiteX24" fmla="*/ 1178285 w 1463039"/>
              <a:gd name="connsiteY24" fmla="*/ 1478795 h 1479810"/>
              <a:gd name="connsiteX25" fmla="*/ 859950 w 1463039"/>
              <a:gd name="connsiteY25" fmla="*/ 1471898 h 1479810"/>
              <a:gd name="connsiteX26" fmla="*/ 711774 w 1463039"/>
              <a:gd name="connsiteY26" fmla="*/ 1479810 h 1479810"/>
              <a:gd name="connsiteX27" fmla="*/ 637511 w 1463039"/>
              <a:gd name="connsiteY27" fmla="*/ 1479810 h 1479810"/>
              <a:gd name="connsiteX28" fmla="*/ 500700 w 1463039"/>
              <a:gd name="connsiteY28" fmla="*/ 1474455 h 1479810"/>
              <a:gd name="connsiteX29" fmla="*/ 234328 w 1463039"/>
              <a:gd name="connsiteY29" fmla="*/ 1468257 h 1479810"/>
              <a:gd name="connsiteX30" fmla="*/ 183686 w 1463039"/>
              <a:gd name="connsiteY30" fmla="*/ 1476228 h 1479810"/>
              <a:gd name="connsiteX31" fmla="*/ 157756 w 1463039"/>
              <a:gd name="connsiteY31" fmla="*/ 1479810 h 1479810"/>
              <a:gd name="connsiteX32" fmla="*/ 13214 w 1463039"/>
              <a:gd name="connsiteY32" fmla="*/ 1479810 h 1479810"/>
              <a:gd name="connsiteX33" fmla="*/ 15315 w 1463039"/>
              <a:gd name="connsiteY33" fmla="*/ 1462749 h 1479810"/>
              <a:gd name="connsiteX34" fmla="*/ 11891 w 1463039"/>
              <a:gd name="connsiteY34" fmla="*/ 1410409 h 1479810"/>
              <a:gd name="connsiteX35" fmla="*/ 6411 w 1463039"/>
              <a:gd name="connsiteY35" fmla="*/ 1244508 h 1479810"/>
              <a:gd name="connsiteX36" fmla="*/ 6849 w 1463039"/>
              <a:gd name="connsiteY36" fmla="*/ 1119455 h 1479810"/>
              <a:gd name="connsiteX37" fmla="*/ 6849 w 1463039"/>
              <a:gd name="connsiteY37" fmla="*/ 1060773 h 1479810"/>
              <a:gd name="connsiteX38" fmla="*/ 9698 w 1463039"/>
              <a:gd name="connsiteY38" fmla="*/ 982321 h 1479810"/>
              <a:gd name="connsiteX39" fmla="*/ 4219 w 1463039"/>
              <a:gd name="connsiteY39" fmla="*/ 947592 h 1479810"/>
              <a:gd name="connsiteX40" fmla="*/ 6903 w 1463039"/>
              <a:gd name="connsiteY40" fmla="*/ 858680 h 1479810"/>
              <a:gd name="connsiteX41" fmla="*/ 9808 w 1463039"/>
              <a:gd name="connsiteY41" fmla="*/ 755960 h 1479810"/>
              <a:gd name="connsiteX42" fmla="*/ 10247 w 1463039"/>
              <a:gd name="connsiteY42" fmla="*/ 673166 h 1479810"/>
              <a:gd name="connsiteX43" fmla="*/ 11452 w 1463039"/>
              <a:gd name="connsiteY43" fmla="*/ 516733 h 1479810"/>
              <a:gd name="connsiteX44" fmla="*/ 10465 w 1463039"/>
              <a:gd name="connsiteY44" fmla="*/ 425571 h 1479810"/>
              <a:gd name="connsiteX45" fmla="*/ 10465 w 1463039"/>
              <a:gd name="connsiteY45" fmla="*/ 216366 h 1479810"/>
              <a:gd name="connsiteX46" fmla="*/ 10795 w 1463039"/>
              <a:gd name="connsiteY46" fmla="*/ 104023 h 1479810"/>
              <a:gd name="connsiteX47" fmla="*/ 3534 w 1463039"/>
              <a:gd name="connsiteY47" fmla="*/ 20936 h 1479810"/>
              <a:gd name="connsiteX48" fmla="*/ 3924 w 1463039"/>
              <a:gd name="connsiteY48" fmla="*/ 8444 h 1479810"/>
              <a:gd name="connsiteX49" fmla="*/ 72291 w 1463039"/>
              <a:gd name="connsiteY49" fmla="*/ 7146 h 1479810"/>
              <a:gd name="connsiteX50" fmla="*/ 231770 w 1463039"/>
              <a:gd name="connsiteY50" fmla="*/ 4001 h 1479810"/>
              <a:gd name="connsiteX51" fmla="*/ 364602 w 1463039"/>
              <a:gd name="connsiteY51" fmla="*/ 11882 h 1479810"/>
              <a:gd name="connsiteX52" fmla="*/ 768233 w 1463039"/>
              <a:gd name="connsiteY52" fmla="*/ 2061 h 1479810"/>
              <a:gd name="connsiteX53" fmla="*/ 866622 w 1463039"/>
              <a:gd name="connsiteY53" fmla="*/ 571 h 147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63039" h="1479810">
                <a:moveTo>
                  <a:pt x="866622" y="571"/>
                </a:moveTo>
                <a:cubicBezTo>
                  <a:pt x="899405" y="1673"/>
                  <a:pt x="932136" y="4374"/>
                  <a:pt x="964706" y="8669"/>
                </a:cubicBezTo>
                <a:cubicBezTo>
                  <a:pt x="1013529" y="15823"/>
                  <a:pt x="1062766" y="11397"/>
                  <a:pt x="1111825" y="8366"/>
                </a:cubicBezTo>
                <a:cubicBezTo>
                  <a:pt x="1171216" y="4668"/>
                  <a:pt x="1230547" y="2667"/>
                  <a:pt x="1290055" y="8730"/>
                </a:cubicBezTo>
                <a:cubicBezTo>
                  <a:pt x="1332384" y="13094"/>
                  <a:pt x="1374949" y="9033"/>
                  <a:pt x="1417397" y="6608"/>
                </a:cubicBezTo>
                <a:lnTo>
                  <a:pt x="1454473" y="5290"/>
                </a:lnTo>
                <a:lnTo>
                  <a:pt x="1449518" y="94305"/>
                </a:lnTo>
                <a:cubicBezTo>
                  <a:pt x="1449059" y="129134"/>
                  <a:pt x="1450325" y="163951"/>
                  <a:pt x="1454054" y="198723"/>
                </a:cubicBezTo>
                <a:cubicBezTo>
                  <a:pt x="1459999" y="262767"/>
                  <a:pt x="1460856" y="327062"/>
                  <a:pt x="1456615" y="391199"/>
                </a:cubicBezTo>
                <a:cubicBezTo>
                  <a:pt x="1453665" y="449151"/>
                  <a:pt x="1446428" y="507012"/>
                  <a:pt x="1452607" y="565102"/>
                </a:cubicBezTo>
                <a:cubicBezTo>
                  <a:pt x="1454722" y="585089"/>
                  <a:pt x="1459843" y="604710"/>
                  <a:pt x="1461012" y="624834"/>
                </a:cubicBezTo>
                <a:cubicBezTo>
                  <a:pt x="1466578" y="719110"/>
                  <a:pt x="1458229" y="813066"/>
                  <a:pt x="1451383" y="907022"/>
                </a:cubicBezTo>
                <a:cubicBezTo>
                  <a:pt x="1448878" y="941246"/>
                  <a:pt x="1445816" y="975470"/>
                  <a:pt x="1452663" y="1009694"/>
                </a:cubicBezTo>
                <a:cubicBezTo>
                  <a:pt x="1458090" y="1038574"/>
                  <a:pt x="1459209" y="1067889"/>
                  <a:pt x="1456002" y="1096988"/>
                </a:cubicBezTo>
                <a:cubicBezTo>
                  <a:pt x="1452796" y="1122760"/>
                  <a:pt x="1452034" y="1148693"/>
                  <a:pt x="1453720" y="1174562"/>
                </a:cubicBezTo>
                <a:cubicBezTo>
                  <a:pt x="1457199" y="1209699"/>
                  <a:pt x="1459899" y="1244847"/>
                  <a:pt x="1461722" y="1280018"/>
                </a:cubicBezTo>
                <a:lnTo>
                  <a:pt x="1463039" y="1330769"/>
                </a:lnTo>
                <a:lnTo>
                  <a:pt x="1463039" y="1433804"/>
                </a:lnTo>
                <a:lnTo>
                  <a:pt x="1458897" y="1471900"/>
                </a:lnTo>
                <a:lnTo>
                  <a:pt x="1458306" y="1476109"/>
                </a:lnTo>
                <a:lnTo>
                  <a:pt x="1456251" y="1476006"/>
                </a:lnTo>
                <a:cubicBezTo>
                  <a:pt x="1423775" y="1477710"/>
                  <a:pt x="1391236" y="1478252"/>
                  <a:pt x="1358699" y="1478795"/>
                </a:cubicBezTo>
                <a:lnTo>
                  <a:pt x="1337088" y="1479810"/>
                </a:lnTo>
                <a:lnTo>
                  <a:pt x="1199842" y="1479810"/>
                </a:lnTo>
                <a:lnTo>
                  <a:pt x="1178285" y="1478795"/>
                </a:lnTo>
                <a:cubicBezTo>
                  <a:pt x="1072671" y="1461942"/>
                  <a:pt x="965946" y="1459625"/>
                  <a:pt x="859950" y="1471898"/>
                </a:cubicBezTo>
                <a:lnTo>
                  <a:pt x="711774" y="1479810"/>
                </a:lnTo>
                <a:lnTo>
                  <a:pt x="637511" y="1479810"/>
                </a:lnTo>
                <a:lnTo>
                  <a:pt x="500700" y="1474455"/>
                </a:lnTo>
                <a:cubicBezTo>
                  <a:pt x="412071" y="1467172"/>
                  <a:pt x="323261" y="1461748"/>
                  <a:pt x="234328" y="1468257"/>
                </a:cubicBezTo>
                <a:cubicBezTo>
                  <a:pt x="217301" y="1469536"/>
                  <a:pt x="200486" y="1472964"/>
                  <a:pt x="183686" y="1476228"/>
                </a:cubicBezTo>
                <a:lnTo>
                  <a:pt x="157756" y="1479810"/>
                </a:lnTo>
                <a:lnTo>
                  <a:pt x="13214" y="1479810"/>
                </a:lnTo>
                <a:lnTo>
                  <a:pt x="15315" y="1462749"/>
                </a:lnTo>
                <a:cubicBezTo>
                  <a:pt x="16576" y="1445267"/>
                  <a:pt x="16192" y="1427772"/>
                  <a:pt x="11891" y="1410409"/>
                </a:cubicBezTo>
                <a:cubicBezTo>
                  <a:pt x="-1809" y="1355230"/>
                  <a:pt x="931" y="1300104"/>
                  <a:pt x="6411" y="1244508"/>
                </a:cubicBezTo>
                <a:cubicBezTo>
                  <a:pt x="10521" y="1203137"/>
                  <a:pt x="15069" y="1161296"/>
                  <a:pt x="6849" y="1119455"/>
                </a:cubicBezTo>
                <a:cubicBezTo>
                  <a:pt x="3315" y="1100041"/>
                  <a:pt x="3315" y="1080187"/>
                  <a:pt x="6849" y="1060773"/>
                </a:cubicBezTo>
                <a:cubicBezTo>
                  <a:pt x="11123" y="1034622"/>
                  <a:pt x="15178" y="1008733"/>
                  <a:pt x="9698" y="982321"/>
                </a:cubicBezTo>
                <a:cubicBezTo>
                  <a:pt x="7288" y="970815"/>
                  <a:pt x="5480" y="959204"/>
                  <a:pt x="4219" y="947592"/>
                </a:cubicBezTo>
                <a:cubicBezTo>
                  <a:pt x="1709" y="917948"/>
                  <a:pt x="2608" y="888136"/>
                  <a:pt x="6903" y="858680"/>
                </a:cubicBezTo>
                <a:cubicBezTo>
                  <a:pt x="11014" y="824475"/>
                  <a:pt x="4328" y="790061"/>
                  <a:pt x="9808" y="755960"/>
                </a:cubicBezTo>
                <a:cubicBezTo>
                  <a:pt x="13699" y="728497"/>
                  <a:pt x="13847" y="700667"/>
                  <a:pt x="10247" y="673166"/>
                </a:cubicBezTo>
                <a:cubicBezTo>
                  <a:pt x="3769" y="621179"/>
                  <a:pt x="4174" y="568621"/>
                  <a:pt x="11452" y="516733"/>
                </a:cubicBezTo>
                <a:cubicBezTo>
                  <a:pt x="15946" y="486450"/>
                  <a:pt x="18521" y="455279"/>
                  <a:pt x="10465" y="425571"/>
                </a:cubicBezTo>
                <a:cubicBezTo>
                  <a:pt x="-8495" y="355749"/>
                  <a:pt x="2575" y="285822"/>
                  <a:pt x="10465" y="216366"/>
                </a:cubicBezTo>
                <a:cubicBezTo>
                  <a:pt x="15261" y="179065"/>
                  <a:pt x="15370" y="141350"/>
                  <a:pt x="10795" y="104023"/>
                </a:cubicBezTo>
                <a:cubicBezTo>
                  <a:pt x="6734" y="76457"/>
                  <a:pt x="4312" y="48717"/>
                  <a:pt x="3534" y="20936"/>
                </a:cubicBezTo>
                <a:lnTo>
                  <a:pt x="3924" y="8444"/>
                </a:lnTo>
                <a:lnTo>
                  <a:pt x="72291" y="7146"/>
                </a:lnTo>
                <a:cubicBezTo>
                  <a:pt x="125549" y="5562"/>
                  <a:pt x="178727" y="3395"/>
                  <a:pt x="231770" y="4001"/>
                </a:cubicBezTo>
                <a:cubicBezTo>
                  <a:pt x="276048" y="4486"/>
                  <a:pt x="320207" y="13579"/>
                  <a:pt x="364602" y="11882"/>
                </a:cubicBezTo>
                <a:cubicBezTo>
                  <a:pt x="499146" y="6911"/>
                  <a:pt x="633749" y="8548"/>
                  <a:pt x="768233" y="2061"/>
                </a:cubicBezTo>
                <a:cubicBezTo>
                  <a:pt x="801007" y="-37"/>
                  <a:pt x="833840" y="-532"/>
                  <a:pt x="866622" y="571"/>
                </a:cubicBezTo>
                <a:close/>
              </a:path>
            </a:pathLst>
          </a:custGeom>
        </p:spPr>
        <p:txBody>
          <a:bodyPr wrap="square" anchor="ctr">
            <a:noAutofit/>
          </a:bodyPr>
          <a:lstStyle>
            <a:lvl1pPr algn="ctr">
              <a:buNone/>
              <a:defRPr sz="20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163C3609-48D8-42DB-AD9E-61699A6F1318}"/>
              </a:ext>
            </a:extLst>
          </p:cNvPr>
          <p:cNvSpPr>
            <a:spLocks noGrp="1"/>
          </p:cNvSpPr>
          <p:nvPr>
            <p:ph type="pic" sz="quarter" idx="17"/>
          </p:nvPr>
        </p:nvSpPr>
        <p:spPr>
          <a:xfrm>
            <a:off x="10101259" y="3064916"/>
            <a:ext cx="1442437" cy="1477990"/>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txBody>
          <a:bodyPr wrap="square" anchor="ctr">
            <a:noAutofit/>
          </a:bodyPr>
          <a:lstStyle>
            <a:lvl1pPr algn="ctr">
              <a:buNone/>
              <a:defRPr sz="2000"/>
            </a:lvl1pPr>
          </a:lstStyle>
          <a:p>
            <a:r>
              <a:rPr lang="en-US"/>
              <a:t>Click icon to add picture</a:t>
            </a:r>
            <a:endParaRPr lang="en-US" dirty="0"/>
          </a:p>
        </p:txBody>
      </p:sp>
      <p:sp>
        <p:nvSpPr>
          <p:cNvPr id="28" name="Picture Placeholder 27">
            <a:extLst>
              <a:ext uri="{FF2B5EF4-FFF2-40B4-BE49-F238E27FC236}">
                <a16:creationId xmlns:a16="http://schemas.microsoft.com/office/drawing/2014/main" id="{2B03F1E7-A2BE-4059-85FC-6546945FA3FB}"/>
              </a:ext>
            </a:extLst>
          </p:cNvPr>
          <p:cNvSpPr>
            <a:spLocks noGrp="1"/>
          </p:cNvSpPr>
          <p:nvPr>
            <p:ph type="pic" sz="quarter" idx="15"/>
          </p:nvPr>
        </p:nvSpPr>
        <p:spPr>
          <a:xfrm>
            <a:off x="5370488" y="3064916"/>
            <a:ext cx="1455507" cy="1477990"/>
          </a:xfrm>
          <a:custGeom>
            <a:avLst/>
            <a:gdLst>
              <a:gd name="connsiteX0" fmla="*/ 100458 w 1455507"/>
              <a:gd name="connsiteY0" fmla="*/ 0 h 1477990"/>
              <a:gd name="connsiteX1" fmla="*/ 258284 w 1455507"/>
              <a:gd name="connsiteY1" fmla="*/ 0 h 1477990"/>
              <a:gd name="connsiteX2" fmla="*/ 290610 w 1455507"/>
              <a:gd name="connsiteY2" fmla="*/ 2318 h 1477990"/>
              <a:gd name="connsiteX3" fmla="*/ 357070 w 1455507"/>
              <a:gd name="connsiteY3" fmla="*/ 5440 h 1477990"/>
              <a:gd name="connsiteX4" fmla="*/ 558908 w 1455507"/>
              <a:gd name="connsiteY4" fmla="*/ 1098 h 1477990"/>
              <a:gd name="connsiteX5" fmla="*/ 599348 w 1455507"/>
              <a:gd name="connsiteY5" fmla="*/ 0 h 1477990"/>
              <a:gd name="connsiteX6" fmla="*/ 930201 w 1455507"/>
              <a:gd name="connsiteY6" fmla="*/ 0 h 1477990"/>
              <a:gd name="connsiteX7" fmla="*/ 957174 w 1455507"/>
              <a:gd name="connsiteY7" fmla="*/ 2227 h 1477990"/>
              <a:gd name="connsiteX8" fmla="*/ 1104293 w 1455507"/>
              <a:gd name="connsiteY8" fmla="*/ 1924 h 1477990"/>
              <a:gd name="connsiteX9" fmla="*/ 1153561 w 1455507"/>
              <a:gd name="connsiteY9" fmla="*/ 0 h 1477990"/>
              <a:gd name="connsiteX10" fmla="*/ 1229432 w 1455507"/>
              <a:gd name="connsiteY10" fmla="*/ 0 h 1477990"/>
              <a:gd name="connsiteX11" fmla="*/ 1282523 w 1455507"/>
              <a:gd name="connsiteY11" fmla="*/ 2288 h 1477990"/>
              <a:gd name="connsiteX12" fmla="*/ 1409865 w 1455507"/>
              <a:gd name="connsiteY12" fmla="*/ 166 h 1477990"/>
              <a:gd name="connsiteX13" fmla="*/ 1414535 w 1455507"/>
              <a:gd name="connsiteY13" fmla="*/ 0 h 1477990"/>
              <a:gd name="connsiteX14" fmla="*/ 1446877 w 1455507"/>
              <a:gd name="connsiteY14" fmla="*/ 0 h 1477990"/>
              <a:gd name="connsiteX15" fmla="*/ 1441986 w 1455507"/>
              <a:gd name="connsiteY15" fmla="*/ 87863 h 1477990"/>
              <a:gd name="connsiteX16" fmla="*/ 1446522 w 1455507"/>
              <a:gd name="connsiteY16" fmla="*/ 192281 h 1477990"/>
              <a:gd name="connsiteX17" fmla="*/ 1449083 w 1455507"/>
              <a:gd name="connsiteY17" fmla="*/ 384757 h 1477990"/>
              <a:gd name="connsiteX18" fmla="*/ 1445075 w 1455507"/>
              <a:gd name="connsiteY18" fmla="*/ 558660 h 1477990"/>
              <a:gd name="connsiteX19" fmla="*/ 1453480 w 1455507"/>
              <a:gd name="connsiteY19" fmla="*/ 618392 h 1477990"/>
              <a:gd name="connsiteX20" fmla="*/ 1443851 w 1455507"/>
              <a:gd name="connsiteY20" fmla="*/ 900580 h 1477990"/>
              <a:gd name="connsiteX21" fmla="*/ 1445131 w 1455507"/>
              <a:gd name="connsiteY21" fmla="*/ 1003252 h 1477990"/>
              <a:gd name="connsiteX22" fmla="*/ 1448470 w 1455507"/>
              <a:gd name="connsiteY22" fmla="*/ 1090546 h 1477990"/>
              <a:gd name="connsiteX23" fmla="*/ 1446188 w 1455507"/>
              <a:gd name="connsiteY23" fmla="*/ 1168120 h 1477990"/>
              <a:gd name="connsiteX24" fmla="*/ 1454190 w 1455507"/>
              <a:gd name="connsiteY24" fmla="*/ 1273576 h 1477990"/>
              <a:gd name="connsiteX25" fmla="*/ 1455507 w 1455507"/>
              <a:gd name="connsiteY25" fmla="*/ 1324327 h 1477990"/>
              <a:gd name="connsiteX26" fmla="*/ 1455507 w 1455507"/>
              <a:gd name="connsiteY26" fmla="*/ 1427362 h 1477990"/>
              <a:gd name="connsiteX27" fmla="*/ 1451365 w 1455507"/>
              <a:gd name="connsiteY27" fmla="*/ 1465458 h 1477990"/>
              <a:gd name="connsiteX28" fmla="*/ 1450774 w 1455507"/>
              <a:gd name="connsiteY28" fmla="*/ 1469667 h 1477990"/>
              <a:gd name="connsiteX29" fmla="*/ 1448719 w 1455507"/>
              <a:gd name="connsiteY29" fmla="*/ 1469564 h 1477990"/>
              <a:gd name="connsiteX30" fmla="*/ 1351167 w 1455507"/>
              <a:gd name="connsiteY30" fmla="*/ 1472353 h 1477990"/>
              <a:gd name="connsiteX31" fmla="*/ 1170753 w 1455507"/>
              <a:gd name="connsiteY31" fmla="*/ 1472353 h 1477990"/>
              <a:gd name="connsiteX32" fmla="*/ 852418 w 1455507"/>
              <a:gd name="connsiteY32" fmla="*/ 1465456 h 1477990"/>
              <a:gd name="connsiteX33" fmla="*/ 493168 w 1455507"/>
              <a:gd name="connsiteY33" fmla="*/ 1468013 h 1477990"/>
              <a:gd name="connsiteX34" fmla="*/ 226796 w 1455507"/>
              <a:gd name="connsiteY34" fmla="*/ 1461815 h 1477990"/>
              <a:gd name="connsiteX35" fmla="*/ 125602 w 1455507"/>
              <a:gd name="connsiteY35" fmla="*/ 1476769 h 1477990"/>
              <a:gd name="connsiteX36" fmla="*/ 5112 w 1455507"/>
              <a:gd name="connsiteY36" fmla="*/ 1477990 h 1477990"/>
              <a:gd name="connsiteX37" fmla="*/ 7783 w 1455507"/>
              <a:gd name="connsiteY37" fmla="*/ 1456307 h 1477990"/>
              <a:gd name="connsiteX38" fmla="*/ 4359 w 1455507"/>
              <a:gd name="connsiteY38" fmla="*/ 1403967 h 1477990"/>
              <a:gd name="connsiteX39" fmla="*/ 295 w 1455507"/>
              <a:gd name="connsiteY39" fmla="*/ 1370091 h 1477990"/>
              <a:gd name="connsiteX40" fmla="*/ 295 w 1455507"/>
              <a:gd name="connsiteY40" fmla="*/ 1219835 h 1477990"/>
              <a:gd name="connsiteX41" fmla="*/ 3722 w 1455507"/>
              <a:gd name="connsiteY41" fmla="*/ 1175716 h 1477990"/>
              <a:gd name="connsiteX42" fmla="*/ 295 w 1455507"/>
              <a:gd name="connsiteY42" fmla="*/ 1126935 h 1477990"/>
              <a:gd name="connsiteX43" fmla="*/ 295 w 1455507"/>
              <a:gd name="connsiteY43" fmla="*/ 1046801 h 1477990"/>
              <a:gd name="connsiteX44" fmla="*/ 4400 w 1455507"/>
              <a:gd name="connsiteY44" fmla="*/ 1015203 h 1477990"/>
              <a:gd name="connsiteX45" fmla="*/ 2166 w 1455507"/>
              <a:gd name="connsiteY45" fmla="*/ 975879 h 1477990"/>
              <a:gd name="connsiteX46" fmla="*/ 295 w 1455507"/>
              <a:gd name="connsiteY46" fmla="*/ 964020 h 1477990"/>
              <a:gd name="connsiteX47" fmla="*/ 295 w 1455507"/>
              <a:gd name="connsiteY47" fmla="*/ 801667 h 1477990"/>
              <a:gd name="connsiteX48" fmla="*/ 310 w 1455507"/>
              <a:gd name="connsiteY48" fmla="*/ 800839 h 1477990"/>
              <a:gd name="connsiteX49" fmla="*/ 2276 w 1455507"/>
              <a:gd name="connsiteY49" fmla="*/ 749518 h 1477990"/>
              <a:gd name="connsiteX50" fmla="*/ 2715 w 1455507"/>
              <a:gd name="connsiteY50" fmla="*/ 666724 h 1477990"/>
              <a:gd name="connsiteX51" fmla="*/ 295 w 1455507"/>
              <a:gd name="connsiteY51" fmla="*/ 625158 h 1477990"/>
              <a:gd name="connsiteX52" fmla="*/ 295 w 1455507"/>
              <a:gd name="connsiteY52" fmla="*/ 559484 h 1477990"/>
              <a:gd name="connsiteX53" fmla="*/ 3920 w 1455507"/>
              <a:gd name="connsiteY53" fmla="*/ 510291 h 1477990"/>
              <a:gd name="connsiteX54" fmla="*/ 2933 w 1455507"/>
              <a:gd name="connsiteY54" fmla="*/ 419129 h 1477990"/>
              <a:gd name="connsiteX55" fmla="*/ 295 w 1455507"/>
              <a:gd name="connsiteY55" fmla="*/ 403959 h 1477990"/>
              <a:gd name="connsiteX56" fmla="*/ 295 w 1455507"/>
              <a:gd name="connsiteY56" fmla="*/ 237294 h 1477990"/>
              <a:gd name="connsiteX57" fmla="*/ 2933 w 1455507"/>
              <a:gd name="connsiteY57" fmla="*/ 209924 h 1477990"/>
              <a:gd name="connsiteX58" fmla="*/ 3263 w 1455507"/>
              <a:gd name="connsiteY58" fmla="*/ 97581 h 1477990"/>
              <a:gd name="connsiteX59" fmla="*/ 295 w 1455507"/>
              <a:gd name="connsiteY59" fmla="*/ 63619 h 1477990"/>
              <a:gd name="connsiteX60" fmla="*/ 295 w 1455507"/>
              <a:gd name="connsiteY60" fmla="*/ 1928 h 1477990"/>
              <a:gd name="connsiteX61" fmla="*/ 64759 w 1455507"/>
              <a:gd name="connsiteY61"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55507" h="1477990">
                <a:moveTo>
                  <a:pt x="100458" y="0"/>
                </a:moveTo>
                <a:lnTo>
                  <a:pt x="258284" y="0"/>
                </a:lnTo>
                <a:lnTo>
                  <a:pt x="290610" y="2318"/>
                </a:lnTo>
                <a:cubicBezTo>
                  <a:pt x="312734" y="4440"/>
                  <a:pt x="334873" y="6289"/>
                  <a:pt x="357070" y="5440"/>
                </a:cubicBezTo>
                <a:cubicBezTo>
                  <a:pt x="424342" y="2955"/>
                  <a:pt x="491629" y="2121"/>
                  <a:pt x="558908" y="1098"/>
                </a:cubicBezTo>
                <a:lnTo>
                  <a:pt x="599348" y="0"/>
                </a:lnTo>
                <a:lnTo>
                  <a:pt x="930201" y="0"/>
                </a:lnTo>
                <a:lnTo>
                  <a:pt x="957174" y="2227"/>
                </a:lnTo>
                <a:cubicBezTo>
                  <a:pt x="1005997" y="9381"/>
                  <a:pt x="1055234" y="4955"/>
                  <a:pt x="1104293" y="1924"/>
                </a:cubicBezTo>
                <a:lnTo>
                  <a:pt x="1153561" y="0"/>
                </a:lnTo>
                <a:lnTo>
                  <a:pt x="1229432" y="0"/>
                </a:lnTo>
                <a:lnTo>
                  <a:pt x="1282523" y="2288"/>
                </a:lnTo>
                <a:cubicBezTo>
                  <a:pt x="1324852" y="6652"/>
                  <a:pt x="1367417" y="2591"/>
                  <a:pt x="1409865" y="166"/>
                </a:cubicBezTo>
                <a:lnTo>
                  <a:pt x="1414535" y="0"/>
                </a:lnTo>
                <a:lnTo>
                  <a:pt x="1446877" y="0"/>
                </a:lnTo>
                <a:lnTo>
                  <a:pt x="1441986" y="87863"/>
                </a:lnTo>
                <a:cubicBezTo>
                  <a:pt x="1441527" y="122692"/>
                  <a:pt x="1442793" y="157509"/>
                  <a:pt x="1446522" y="192281"/>
                </a:cubicBezTo>
                <a:cubicBezTo>
                  <a:pt x="1452467" y="256325"/>
                  <a:pt x="1453324" y="320620"/>
                  <a:pt x="1449083" y="384757"/>
                </a:cubicBezTo>
                <a:cubicBezTo>
                  <a:pt x="1446133" y="442709"/>
                  <a:pt x="1438896" y="500570"/>
                  <a:pt x="1445075" y="558660"/>
                </a:cubicBezTo>
                <a:cubicBezTo>
                  <a:pt x="1447190" y="578647"/>
                  <a:pt x="1452311" y="598268"/>
                  <a:pt x="1453480" y="618392"/>
                </a:cubicBezTo>
                <a:cubicBezTo>
                  <a:pt x="1459046" y="712668"/>
                  <a:pt x="1450697" y="806624"/>
                  <a:pt x="1443851" y="900580"/>
                </a:cubicBezTo>
                <a:cubicBezTo>
                  <a:pt x="1441346" y="934804"/>
                  <a:pt x="1438284" y="969028"/>
                  <a:pt x="1445131" y="1003252"/>
                </a:cubicBezTo>
                <a:cubicBezTo>
                  <a:pt x="1450558" y="1032132"/>
                  <a:pt x="1451677" y="1061447"/>
                  <a:pt x="1448470" y="1090546"/>
                </a:cubicBezTo>
                <a:cubicBezTo>
                  <a:pt x="1445264" y="1116318"/>
                  <a:pt x="1444502" y="1142251"/>
                  <a:pt x="1446188" y="1168120"/>
                </a:cubicBezTo>
                <a:cubicBezTo>
                  <a:pt x="1449667" y="1203257"/>
                  <a:pt x="1452367" y="1238405"/>
                  <a:pt x="1454190" y="1273576"/>
                </a:cubicBezTo>
                <a:lnTo>
                  <a:pt x="1455507" y="1324327"/>
                </a:lnTo>
                <a:lnTo>
                  <a:pt x="1455507" y="1427362"/>
                </a:lnTo>
                <a:lnTo>
                  <a:pt x="1451365" y="1465458"/>
                </a:lnTo>
                <a:lnTo>
                  <a:pt x="1450774" y="1469667"/>
                </a:lnTo>
                <a:lnTo>
                  <a:pt x="1448719" y="1469564"/>
                </a:lnTo>
                <a:cubicBezTo>
                  <a:pt x="1416243" y="1471268"/>
                  <a:pt x="1383704" y="1471810"/>
                  <a:pt x="1351167" y="1472353"/>
                </a:cubicBezTo>
                <a:cubicBezTo>
                  <a:pt x="1291009" y="1473360"/>
                  <a:pt x="1230608" y="1482658"/>
                  <a:pt x="1170753" y="1472353"/>
                </a:cubicBezTo>
                <a:cubicBezTo>
                  <a:pt x="1065139" y="1455500"/>
                  <a:pt x="958414" y="1453183"/>
                  <a:pt x="852418" y="1465456"/>
                </a:cubicBezTo>
                <a:cubicBezTo>
                  <a:pt x="732873" y="1477389"/>
                  <a:pt x="612811" y="1478242"/>
                  <a:pt x="493168" y="1468013"/>
                </a:cubicBezTo>
                <a:cubicBezTo>
                  <a:pt x="404539" y="1460730"/>
                  <a:pt x="315729" y="1455306"/>
                  <a:pt x="226796" y="1461815"/>
                </a:cubicBezTo>
                <a:cubicBezTo>
                  <a:pt x="192742" y="1464372"/>
                  <a:pt x="159536" y="1475530"/>
                  <a:pt x="125602" y="1476769"/>
                </a:cubicBezTo>
                <a:lnTo>
                  <a:pt x="5112" y="1477990"/>
                </a:lnTo>
                <a:lnTo>
                  <a:pt x="7783" y="1456307"/>
                </a:lnTo>
                <a:cubicBezTo>
                  <a:pt x="9044" y="1438825"/>
                  <a:pt x="8660" y="1421330"/>
                  <a:pt x="4359" y="1403967"/>
                </a:cubicBezTo>
                <a:lnTo>
                  <a:pt x="295" y="1370091"/>
                </a:lnTo>
                <a:lnTo>
                  <a:pt x="295" y="1219835"/>
                </a:lnTo>
                <a:lnTo>
                  <a:pt x="3722" y="1175716"/>
                </a:lnTo>
                <a:lnTo>
                  <a:pt x="295" y="1126935"/>
                </a:lnTo>
                <a:lnTo>
                  <a:pt x="295" y="1046801"/>
                </a:lnTo>
                <a:lnTo>
                  <a:pt x="4400" y="1015203"/>
                </a:lnTo>
                <a:cubicBezTo>
                  <a:pt x="5263" y="1002160"/>
                  <a:pt x="4906" y="989085"/>
                  <a:pt x="2166" y="975879"/>
                </a:cubicBezTo>
                <a:lnTo>
                  <a:pt x="295" y="964020"/>
                </a:lnTo>
                <a:lnTo>
                  <a:pt x="295" y="801667"/>
                </a:lnTo>
                <a:lnTo>
                  <a:pt x="310" y="800839"/>
                </a:lnTo>
                <a:cubicBezTo>
                  <a:pt x="-163" y="783697"/>
                  <a:pt x="-464" y="766569"/>
                  <a:pt x="2276" y="749518"/>
                </a:cubicBezTo>
                <a:cubicBezTo>
                  <a:pt x="6167" y="722055"/>
                  <a:pt x="6315" y="694225"/>
                  <a:pt x="2715" y="666724"/>
                </a:cubicBezTo>
                <a:lnTo>
                  <a:pt x="295" y="625158"/>
                </a:lnTo>
                <a:lnTo>
                  <a:pt x="295" y="559484"/>
                </a:lnTo>
                <a:lnTo>
                  <a:pt x="3920" y="510291"/>
                </a:lnTo>
                <a:cubicBezTo>
                  <a:pt x="8414" y="480008"/>
                  <a:pt x="10989" y="448837"/>
                  <a:pt x="2933" y="419129"/>
                </a:cubicBezTo>
                <a:lnTo>
                  <a:pt x="295" y="403959"/>
                </a:lnTo>
                <a:lnTo>
                  <a:pt x="295" y="237294"/>
                </a:lnTo>
                <a:lnTo>
                  <a:pt x="2933" y="209924"/>
                </a:lnTo>
                <a:cubicBezTo>
                  <a:pt x="7729" y="172623"/>
                  <a:pt x="7838" y="134908"/>
                  <a:pt x="3263" y="97581"/>
                </a:cubicBezTo>
                <a:lnTo>
                  <a:pt x="295" y="63619"/>
                </a:lnTo>
                <a:lnTo>
                  <a:pt x="295" y="1928"/>
                </a:lnTo>
                <a:lnTo>
                  <a:pt x="64759" y="704"/>
                </a:lnTo>
                <a:close/>
              </a:path>
            </a:pathLst>
          </a:custGeom>
        </p:spPr>
        <p:txBody>
          <a:bodyPr wrap="square" anchor="ctr">
            <a:noAutofit/>
          </a:bodyPr>
          <a:lstStyle>
            <a:lvl1pPr algn="ctr">
              <a:buNone/>
              <a:defRPr sz="2000"/>
            </a:lvl1pPr>
          </a:lstStyle>
          <a:p>
            <a:r>
              <a:rPr lang="en-US"/>
              <a:t>Click icon to add picture</a:t>
            </a:r>
            <a:endParaRPr lang="en-US" dirty="0"/>
          </a:p>
        </p:txBody>
      </p:sp>
      <p:sp>
        <p:nvSpPr>
          <p:cNvPr id="27" name="Picture Placeholder 26">
            <a:extLst>
              <a:ext uri="{FF2B5EF4-FFF2-40B4-BE49-F238E27FC236}">
                <a16:creationId xmlns:a16="http://schemas.microsoft.com/office/drawing/2014/main" id="{C62C212D-2434-4610-A983-7FC587B517B4}"/>
              </a:ext>
            </a:extLst>
          </p:cNvPr>
          <p:cNvSpPr>
            <a:spLocks noGrp="1"/>
          </p:cNvSpPr>
          <p:nvPr>
            <p:ph type="pic" sz="quarter" idx="14"/>
          </p:nvPr>
        </p:nvSpPr>
        <p:spPr>
          <a:xfrm>
            <a:off x="3009627" y="3064916"/>
            <a:ext cx="1447216" cy="1477990"/>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txBody>
          <a:bodyPr wrap="square" anchor="ctr">
            <a:noAutofit/>
          </a:bodyPr>
          <a:lstStyle>
            <a:lvl1pPr algn="ctr">
              <a:buNone/>
              <a:defRPr sz="2000"/>
            </a:lvl1pPr>
          </a:lstStyle>
          <a:p>
            <a:r>
              <a:rPr lang="en-US"/>
              <a:t>Click icon to add picture</a:t>
            </a:r>
            <a:endParaRPr lang="en-US" dirty="0"/>
          </a:p>
        </p:txBody>
      </p:sp>
      <p:sp>
        <p:nvSpPr>
          <p:cNvPr id="26" name="Picture Placeholder 25">
            <a:extLst>
              <a:ext uri="{FF2B5EF4-FFF2-40B4-BE49-F238E27FC236}">
                <a16:creationId xmlns:a16="http://schemas.microsoft.com/office/drawing/2014/main" id="{32959C17-53EC-4A48-8276-E73A5CF1258A}"/>
              </a:ext>
            </a:extLst>
          </p:cNvPr>
          <p:cNvSpPr>
            <a:spLocks noGrp="1"/>
          </p:cNvSpPr>
          <p:nvPr>
            <p:ph type="pic" sz="quarter" idx="13"/>
          </p:nvPr>
        </p:nvSpPr>
        <p:spPr>
          <a:xfrm>
            <a:off x="648304" y="3058476"/>
            <a:ext cx="1463039" cy="1484431"/>
          </a:xfrm>
          <a:custGeom>
            <a:avLst/>
            <a:gdLst>
              <a:gd name="connsiteX0" fmla="*/ 866623 w 1463039"/>
              <a:gd name="connsiteY0" fmla="*/ 570 h 1484431"/>
              <a:gd name="connsiteX1" fmla="*/ 964707 w 1463039"/>
              <a:gd name="connsiteY1" fmla="*/ 8668 h 1484431"/>
              <a:gd name="connsiteX2" fmla="*/ 1111826 w 1463039"/>
              <a:gd name="connsiteY2" fmla="*/ 8365 h 1484431"/>
              <a:gd name="connsiteX3" fmla="*/ 1290056 w 1463039"/>
              <a:gd name="connsiteY3" fmla="*/ 8729 h 1484431"/>
              <a:gd name="connsiteX4" fmla="*/ 1417398 w 1463039"/>
              <a:gd name="connsiteY4" fmla="*/ 6607 h 1484431"/>
              <a:gd name="connsiteX5" fmla="*/ 1454474 w 1463039"/>
              <a:gd name="connsiteY5" fmla="*/ 5289 h 1484431"/>
              <a:gd name="connsiteX6" fmla="*/ 1449519 w 1463039"/>
              <a:gd name="connsiteY6" fmla="*/ 94304 h 1484431"/>
              <a:gd name="connsiteX7" fmla="*/ 1454055 w 1463039"/>
              <a:gd name="connsiteY7" fmla="*/ 198722 h 1484431"/>
              <a:gd name="connsiteX8" fmla="*/ 1456616 w 1463039"/>
              <a:gd name="connsiteY8" fmla="*/ 391198 h 1484431"/>
              <a:gd name="connsiteX9" fmla="*/ 1452608 w 1463039"/>
              <a:gd name="connsiteY9" fmla="*/ 565101 h 1484431"/>
              <a:gd name="connsiteX10" fmla="*/ 1461013 w 1463039"/>
              <a:gd name="connsiteY10" fmla="*/ 624833 h 1484431"/>
              <a:gd name="connsiteX11" fmla="*/ 1451384 w 1463039"/>
              <a:gd name="connsiteY11" fmla="*/ 907021 h 1484431"/>
              <a:gd name="connsiteX12" fmla="*/ 1452664 w 1463039"/>
              <a:gd name="connsiteY12" fmla="*/ 1009693 h 1484431"/>
              <a:gd name="connsiteX13" fmla="*/ 1456003 w 1463039"/>
              <a:gd name="connsiteY13" fmla="*/ 1096987 h 1484431"/>
              <a:gd name="connsiteX14" fmla="*/ 1453721 w 1463039"/>
              <a:gd name="connsiteY14" fmla="*/ 1174561 h 1484431"/>
              <a:gd name="connsiteX15" fmla="*/ 1461723 w 1463039"/>
              <a:gd name="connsiteY15" fmla="*/ 1280017 h 1484431"/>
              <a:gd name="connsiteX16" fmla="*/ 1463039 w 1463039"/>
              <a:gd name="connsiteY16" fmla="*/ 1330730 h 1484431"/>
              <a:gd name="connsiteX17" fmla="*/ 1463039 w 1463039"/>
              <a:gd name="connsiteY17" fmla="*/ 1433812 h 1484431"/>
              <a:gd name="connsiteX18" fmla="*/ 1458898 w 1463039"/>
              <a:gd name="connsiteY18" fmla="*/ 1471899 h 1484431"/>
              <a:gd name="connsiteX19" fmla="*/ 1458307 w 1463039"/>
              <a:gd name="connsiteY19" fmla="*/ 1476108 h 1484431"/>
              <a:gd name="connsiteX20" fmla="*/ 1456252 w 1463039"/>
              <a:gd name="connsiteY20" fmla="*/ 1476005 h 1484431"/>
              <a:gd name="connsiteX21" fmla="*/ 1358700 w 1463039"/>
              <a:gd name="connsiteY21" fmla="*/ 1478794 h 1484431"/>
              <a:gd name="connsiteX22" fmla="*/ 1178286 w 1463039"/>
              <a:gd name="connsiteY22" fmla="*/ 1478794 h 1484431"/>
              <a:gd name="connsiteX23" fmla="*/ 859951 w 1463039"/>
              <a:gd name="connsiteY23" fmla="*/ 1471897 h 1484431"/>
              <a:gd name="connsiteX24" fmla="*/ 500701 w 1463039"/>
              <a:gd name="connsiteY24" fmla="*/ 1474454 h 1484431"/>
              <a:gd name="connsiteX25" fmla="*/ 234329 w 1463039"/>
              <a:gd name="connsiteY25" fmla="*/ 1468256 h 1484431"/>
              <a:gd name="connsiteX26" fmla="*/ 133135 w 1463039"/>
              <a:gd name="connsiteY26" fmla="*/ 1483210 h 1484431"/>
              <a:gd name="connsiteX27" fmla="*/ 12645 w 1463039"/>
              <a:gd name="connsiteY27" fmla="*/ 1484431 h 1484431"/>
              <a:gd name="connsiteX28" fmla="*/ 15316 w 1463039"/>
              <a:gd name="connsiteY28" fmla="*/ 1462748 h 1484431"/>
              <a:gd name="connsiteX29" fmla="*/ 11892 w 1463039"/>
              <a:gd name="connsiteY29" fmla="*/ 1410408 h 1484431"/>
              <a:gd name="connsiteX30" fmla="*/ 6412 w 1463039"/>
              <a:gd name="connsiteY30" fmla="*/ 1244507 h 1484431"/>
              <a:gd name="connsiteX31" fmla="*/ 6850 w 1463039"/>
              <a:gd name="connsiteY31" fmla="*/ 1119454 h 1484431"/>
              <a:gd name="connsiteX32" fmla="*/ 6850 w 1463039"/>
              <a:gd name="connsiteY32" fmla="*/ 1060772 h 1484431"/>
              <a:gd name="connsiteX33" fmla="*/ 9699 w 1463039"/>
              <a:gd name="connsiteY33" fmla="*/ 982320 h 1484431"/>
              <a:gd name="connsiteX34" fmla="*/ 4220 w 1463039"/>
              <a:gd name="connsiteY34" fmla="*/ 947591 h 1484431"/>
              <a:gd name="connsiteX35" fmla="*/ 6904 w 1463039"/>
              <a:gd name="connsiteY35" fmla="*/ 858679 h 1484431"/>
              <a:gd name="connsiteX36" fmla="*/ 9809 w 1463039"/>
              <a:gd name="connsiteY36" fmla="*/ 755959 h 1484431"/>
              <a:gd name="connsiteX37" fmla="*/ 10248 w 1463039"/>
              <a:gd name="connsiteY37" fmla="*/ 673165 h 1484431"/>
              <a:gd name="connsiteX38" fmla="*/ 11453 w 1463039"/>
              <a:gd name="connsiteY38" fmla="*/ 516732 h 1484431"/>
              <a:gd name="connsiteX39" fmla="*/ 10466 w 1463039"/>
              <a:gd name="connsiteY39" fmla="*/ 425570 h 1484431"/>
              <a:gd name="connsiteX40" fmla="*/ 10466 w 1463039"/>
              <a:gd name="connsiteY40" fmla="*/ 216365 h 1484431"/>
              <a:gd name="connsiteX41" fmla="*/ 10796 w 1463039"/>
              <a:gd name="connsiteY41" fmla="*/ 104022 h 1484431"/>
              <a:gd name="connsiteX42" fmla="*/ 3535 w 1463039"/>
              <a:gd name="connsiteY42" fmla="*/ 20935 h 1484431"/>
              <a:gd name="connsiteX43" fmla="*/ 3925 w 1463039"/>
              <a:gd name="connsiteY43" fmla="*/ 8443 h 1484431"/>
              <a:gd name="connsiteX44" fmla="*/ 72292 w 1463039"/>
              <a:gd name="connsiteY44" fmla="*/ 7145 h 1484431"/>
              <a:gd name="connsiteX45" fmla="*/ 231771 w 1463039"/>
              <a:gd name="connsiteY45" fmla="*/ 4000 h 1484431"/>
              <a:gd name="connsiteX46" fmla="*/ 364603 w 1463039"/>
              <a:gd name="connsiteY46" fmla="*/ 11881 h 1484431"/>
              <a:gd name="connsiteX47" fmla="*/ 768234 w 1463039"/>
              <a:gd name="connsiteY47" fmla="*/ 2060 h 1484431"/>
              <a:gd name="connsiteX48" fmla="*/ 866623 w 1463039"/>
              <a:gd name="connsiteY48" fmla="*/ 570 h 1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039" h="1484431">
                <a:moveTo>
                  <a:pt x="866623" y="570"/>
                </a:moveTo>
                <a:cubicBezTo>
                  <a:pt x="899406" y="1672"/>
                  <a:pt x="932137" y="4373"/>
                  <a:pt x="964707" y="8668"/>
                </a:cubicBezTo>
                <a:cubicBezTo>
                  <a:pt x="1013530" y="15822"/>
                  <a:pt x="1062767" y="11396"/>
                  <a:pt x="1111826" y="8365"/>
                </a:cubicBezTo>
                <a:cubicBezTo>
                  <a:pt x="1171217" y="4667"/>
                  <a:pt x="1230548" y="2666"/>
                  <a:pt x="1290056" y="8729"/>
                </a:cubicBezTo>
                <a:cubicBezTo>
                  <a:pt x="1332385" y="13093"/>
                  <a:pt x="1374950" y="9032"/>
                  <a:pt x="1417398" y="6607"/>
                </a:cubicBezTo>
                <a:lnTo>
                  <a:pt x="1454474" y="5289"/>
                </a:lnTo>
                <a:lnTo>
                  <a:pt x="1449519" y="94304"/>
                </a:lnTo>
                <a:cubicBezTo>
                  <a:pt x="1449060" y="129133"/>
                  <a:pt x="1450326" y="163950"/>
                  <a:pt x="1454055" y="198722"/>
                </a:cubicBezTo>
                <a:cubicBezTo>
                  <a:pt x="1460000" y="262766"/>
                  <a:pt x="1460857" y="327061"/>
                  <a:pt x="1456616" y="391198"/>
                </a:cubicBezTo>
                <a:cubicBezTo>
                  <a:pt x="1453666" y="449150"/>
                  <a:pt x="1446429" y="507011"/>
                  <a:pt x="1452608" y="565101"/>
                </a:cubicBezTo>
                <a:cubicBezTo>
                  <a:pt x="1454723" y="585088"/>
                  <a:pt x="1459844" y="604709"/>
                  <a:pt x="1461013" y="624833"/>
                </a:cubicBezTo>
                <a:cubicBezTo>
                  <a:pt x="1466579" y="719109"/>
                  <a:pt x="1458230" y="813065"/>
                  <a:pt x="1451384" y="907021"/>
                </a:cubicBezTo>
                <a:cubicBezTo>
                  <a:pt x="1448879" y="941245"/>
                  <a:pt x="1445817" y="975469"/>
                  <a:pt x="1452664" y="1009693"/>
                </a:cubicBezTo>
                <a:cubicBezTo>
                  <a:pt x="1458091" y="1038573"/>
                  <a:pt x="1459210" y="1067888"/>
                  <a:pt x="1456003" y="1096987"/>
                </a:cubicBezTo>
                <a:cubicBezTo>
                  <a:pt x="1452797" y="1122759"/>
                  <a:pt x="1452035" y="1148692"/>
                  <a:pt x="1453721" y="1174561"/>
                </a:cubicBezTo>
                <a:cubicBezTo>
                  <a:pt x="1457200" y="1209698"/>
                  <a:pt x="1459900" y="1244846"/>
                  <a:pt x="1461723" y="1280017"/>
                </a:cubicBezTo>
                <a:lnTo>
                  <a:pt x="1463039" y="1330730"/>
                </a:lnTo>
                <a:lnTo>
                  <a:pt x="1463039" y="1433812"/>
                </a:lnTo>
                <a:lnTo>
                  <a:pt x="1458898" y="1471899"/>
                </a:lnTo>
                <a:lnTo>
                  <a:pt x="1458307" y="1476108"/>
                </a:lnTo>
                <a:lnTo>
                  <a:pt x="1456252" y="1476005"/>
                </a:lnTo>
                <a:cubicBezTo>
                  <a:pt x="1423776" y="1477709"/>
                  <a:pt x="1391237" y="1478251"/>
                  <a:pt x="1358700" y="1478794"/>
                </a:cubicBezTo>
                <a:cubicBezTo>
                  <a:pt x="1298542" y="1479801"/>
                  <a:pt x="1238141" y="1489099"/>
                  <a:pt x="1178286" y="1478794"/>
                </a:cubicBezTo>
                <a:cubicBezTo>
                  <a:pt x="1072672" y="1461941"/>
                  <a:pt x="965947" y="1459624"/>
                  <a:pt x="859951" y="1471897"/>
                </a:cubicBezTo>
                <a:cubicBezTo>
                  <a:pt x="740406" y="1483830"/>
                  <a:pt x="620344" y="1484683"/>
                  <a:pt x="500701" y="1474454"/>
                </a:cubicBezTo>
                <a:cubicBezTo>
                  <a:pt x="412072" y="1467171"/>
                  <a:pt x="323262" y="1461747"/>
                  <a:pt x="234329" y="1468256"/>
                </a:cubicBezTo>
                <a:cubicBezTo>
                  <a:pt x="200275" y="1470813"/>
                  <a:pt x="167069" y="1481971"/>
                  <a:pt x="133135" y="1483210"/>
                </a:cubicBezTo>
                <a:lnTo>
                  <a:pt x="12645" y="1484431"/>
                </a:lnTo>
                <a:lnTo>
                  <a:pt x="15316" y="1462748"/>
                </a:lnTo>
                <a:cubicBezTo>
                  <a:pt x="16577" y="1445266"/>
                  <a:pt x="16193" y="1427771"/>
                  <a:pt x="11892" y="1410408"/>
                </a:cubicBezTo>
                <a:cubicBezTo>
                  <a:pt x="-1808" y="1355229"/>
                  <a:pt x="932" y="1300103"/>
                  <a:pt x="6412" y="1244507"/>
                </a:cubicBezTo>
                <a:cubicBezTo>
                  <a:pt x="10522" y="1203136"/>
                  <a:pt x="15070" y="1161295"/>
                  <a:pt x="6850" y="1119454"/>
                </a:cubicBezTo>
                <a:cubicBezTo>
                  <a:pt x="3316" y="1100040"/>
                  <a:pt x="3316" y="1080186"/>
                  <a:pt x="6850" y="1060772"/>
                </a:cubicBezTo>
                <a:cubicBezTo>
                  <a:pt x="11124" y="1034621"/>
                  <a:pt x="15179" y="1008732"/>
                  <a:pt x="9699" y="982320"/>
                </a:cubicBezTo>
                <a:cubicBezTo>
                  <a:pt x="7289" y="970814"/>
                  <a:pt x="5481" y="959203"/>
                  <a:pt x="4220" y="947591"/>
                </a:cubicBezTo>
                <a:cubicBezTo>
                  <a:pt x="1710" y="917947"/>
                  <a:pt x="2609" y="888135"/>
                  <a:pt x="6904" y="858679"/>
                </a:cubicBezTo>
                <a:cubicBezTo>
                  <a:pt x="11015" y="824474"/>
                  <a:pt x="4329" y="790060"/>
                  <a:pt x="9809" y="755959"/>
                </a:cubicBezTo>
                <a:cubicBezTo>
                  <a:pt x="13700" y="728496"/>
                  <a:pt x="13848" y="700666"/>
                  <a:pt x="10248" y="673165"/>
                </a:cubicBezTo>
                <a:cubicBezTo>
                  <a:pt x="3770" y="621178"/>
                  <a:pt x="4175" y="568620"/>
                  <a:pt x="11453" y="516732"/>
                </a:cubicBezTo>
                <a:cubicBezTo>
                  <a:pt x="15947" y="486449"/>
                  <a:pt x="18522" y="455278"/>
                  <a:pt x="10466" y="425570"/>
                </a:cubicBezTo>
                <a:cubicBezTo>
                  <a:pt x="-8494" y="355748"/>
                  <a:pt x="2576" y="285821"/>
                  <a:pt x="10466" y="216365"/>
                </a:cubicBezTo>
                <a:cubicBezTo>
                  <a:pt x="15262" y="179064"/>
                  <a:pt x="15371" y="141349"/>
                  <a:pt x="10796" y="104022"/>
                </a:cubicBezTo>
                <a:cubicBezTo>
                  <a:pt x="6735" y="76456"/>
                  <a:pt x="4313" y="48716"/>
                  <a:pt x="3535" y="20935"/>
                </a:cubicBezTo>
                <a:lnTo>
                  <a:pt x="3925" y="8443"/>
                </a:lnTo>
                <a:lnTo>
                  <a:pt x="72292" y="7145"/>
                </a:lnTo>
                <a:cubicBezTo>
                  <a:pt x="125550" y="5561"/>
                  <a:pt x="178728" y="3394"/>
                  <a:pt x="231771" y="4000"/>
                </a:cubicBezTo>
                <a:cubicBezTo>
                  <a:pt x="276049" y="4485"/>
                  <a:pt x="320208" y="13578"/>
                  <a:pt x="364603" y="11881"/>
                </a:cubicBezTo>
                <a:cubicBezTo>
                  <a:pt x="499147" y="6910"/>
                  <a:pt x="633750" y="8547"/>
                  <a:pt x="768234" y="2060"/>
                </a:cubicBezTo>
                <a:cubicBezTo>
                  <a:pt x="801008" y="-38"/>
                  <a:pt x="833841" y="-533"/>
                  <a:pt x="866623" y="570"/>
                </a:cubicBezTo>
                <a:close/>
              </a:path>
            </a:pathLst>
          </a:custGeom>
        </p:spPr>
        <p:txBody>
          <a:bodyPr wrap="square" anchor="ctr">
            <a:noAutofit/>
          </a:bodyPr>
          <a:lstStyle>
            <a:lvl1pPr algn="ctr">
              <a:buNone/>
              <a:defRPr sz="2000"/>
            </a:lvl1pPr>
          </a:lstStyle>
          <a:p>
            <a:r>
              <a:rPr lang="en-US"/>
              <a:t>Click icon to add picture</a:t>
            </a:r>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0" y="365125"/>
            <a:ext cx="12188952" cy="1325563"/>
          </a:xfrm>
        </p:spPr>
        <p:txBody>
          <a:bodyPr/>
          <a:lstStyle>
            <a:lvl1pPr algn="ctr">
              <a:defRPr sz="7200"/>
            </a:lvl1pPr>
          </a:lstStyle>
          <a:p>
            <a:r>
              <a:rPr lang="en-US"/>
              <a:t>Click to edit Master title style</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22D03E31-644F-4482-A294-DFB1AFB0D2B4}" type="datetimeFigureOut">
              <a:rPr lang="en-US" smtClean="0"/>
              <a:t>9/22/2022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F524036D-B5A5-47E8-84FC-EF73A46FFBF9}" type="slidenum">
              <a:rPr lang="en-US" smtClean="0"/>
              <a:t>‹#›</a:t>
            </a:fld>
            <a:endParaRPr lang="en-US"/>
          </a:p>
        </p:txBody>
      </p:sp>
      <p:sp>
        <p:nvSpPr>
          <p:cNvPr id="19" name="Rectangle 18" descr="Tag=AccentColor&#10;Flavor=Light&#10;Target=FillAndLine">
            <a:extLst>
              <a:ext uri="{FF2B5EF4-FFF2-40B4-BE49-F238E27FC236}">
                <a16:creationId xmlns:a16="http://schemas.microsoft.com/office/drawing/2014/main" id="{2D7984C8-AF4A-4D59-BB2D-72D92F873C07}"/>
              </a:ext>
            </a:extLst>
          </p:cNvPr>
          <p:cNvSpPr/>
          <p:nvPr/>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32">
            <a:extLst>
              <a:ext uri="{FF2B5EF4-FFF2-40B4-BE49-F238E27FC236}">
                <a16:creationId xmlns:a16="http://schemas.microsoft.com/office/drawing/2014/main" id="{EC125114-9BE9-4C21-BEC1-81B685162210}"/>
              </a:ext>
            </a:extLst>
          </p:cNvPr>
          <p:cNvSpPr>
            <a:spLocks noGrp="1"/>
          </p:cNvSpPr>
          <p:nvPr>
            <p:ph type="body" sz="quarter" idx="18" hasCustomPrompt="1"/>
          </p:nvPr>
        </p:nvSpPr>
        <p:spPr>
          <a:xfrm>
            <a:off x="6309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
        <p:nvSpPr>
          <p:cNvPr id="34" name="Text Placeholder 32">
            <a:extLst>
              <a:ext uri="{FF2B5EF4-FFF2-40B4-BE49-F238E27FC236}">
                <a16:creationId xmlns:a16="http://schemas.microsoft.com/office/drawing/2014/main" id="{2AB98BFD-4068-4EDA-8DE5-E5D978EDDF2E}"/>
              </a:ext>
            </a:extLst>
          </p:cNvPr>
          <p:cNvSpPr>
            <a:spLocks noGrp="1"/>
          </p:cNvSpPr>
          <p:nvPr>
            <p:ph type="body" sz="quarter" idx="19" hasCustomPrompt="1"/>
          </p:nvPr>
        </p:nvSpPr>
        <p:spPr>
          <a:xfrm>
            <a:off x="29931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
        <p:nvSpPr>
          <p:cNvPr id="35" name="Text Placeholder 32">
            <a:extLst>
              <a:ext uri="{FF2B5EF4-FFF2-40B4-BE49-F238E27FC236}">
                <a16:creationId xmlns:a16="http://schemas.microsoft.com/office/drawing/2014/main" id="{937737FC-57C8-4243-BE91-4E9684B83613}"/>
              </a:ext>
            </a:extLst>
          </p:cNvPr>
          <p:cNvSpPr>
            <a:spLocks noGrp="1"/>
          </p:cNvSpPr>
          <p:nvPr>
            <p:ph type="body" sz="quarter" idx="20" hasCustomPrompt="1"/>
          </p:nvPr>
        </p:nvSpPr>
        <p:spPr>
          <a:xfrm>
            <a:off x="53553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
        <p:nvSpPr>
          <p:cNvPr id="36" name="Text Placeholder 32">
            <a:extLst>
              <a:ext uri="{FF2B5EF4-FFF2-40B4-BE49-F238E27FC236}">
                <a16:creationId xmlns:a16="http://schemas.microsoft.com/office/drawing/2014/main" id="{CA78FA67-D083-4763-B647-4554C3C50977}"/>
              </a:ext>
            </a:extLst>
          </p:cNvPr>
          <p:cNvSpPr>
            <a:spLocks noGrp="1"/>
          </p:cNvSpPr>
          <p:nvPr>
            <p:ph type="body" sz="quarter" idx="21" hasCustomPrompt="1"/>
          </p:nvPr>
        </p:nvSpPr>
        <p:spPr>
          <a:xfrm>
            <a:off x="77175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
        <p:nvSpPr>
          <p:cNvPr id="37" name="Text Placeholder 32">
            <a:extLst>
              <a:ext uri="{FF2B5EF4-FFF2-40B4-BE49-F238E27FC236}">
                <a16:creationId xmlns:a16="http://schemas.microsoft.com/office/drawing/2014/main" id="{F1892FE5-DAA3-4902-93EF-46D6565FFB48}"/>
              </a:ext>
            </a:extLst>
          </p:cNvPr>
          <p:cNvSpPr>
            <a:spLocks noGrp="1"/>
          </p:cNvSpPr>
          <p:nvPr>
            <p:ph type="body" sz="quarter" idx="22" hasCustomPrompt="1"/>
          </p:nvPr>
        </p:nvSpPr>
        <p:spPr>
          <a:xfrm>
            <a:off x="100797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dirty="0"/>
              <a:t>Name</a:t>
            </a:r>
          </a:p>
          <a:p>
            <a:pPr lvl="1"/>
            <a:r>
              <a:rPr lang="en-US" dirty="0"/>
              <a:t>Title</a:t>
            </a:r>
          </a:p>
        </p:txBody>
      </p:sp>
    </p:spTree>
    <p:extLst>
      <p:ext uri="{BB962C8B-B14F-4D97-AF65-F5344CB8AC3E}">
        <p14:creationId xmlns:p14="http://schemas.microsoft.com/office/powerpoint/2010/main" val="3021257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0"/>
            <a:ext cx="12182136" cy="6857998"/>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620486" y="659675"/>
            <a:ext cx="4643845" cy="5242894"/>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5" name="Picture 4" descr="A picture containing text&#10;&#10;Description automatically generated">
            <a:extLst>
              <a:ext uri="{FF2B5EF4-FFF2-40B4-BE49-F238E27FC236}">
                <a16:creationId xmlns:a16="http://schemas.microsoft.com/office/drawing/2014/main" id="{C5B0C217-28D6-4569-833C-EA38F19B11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9469" y="5940031"/>
            <a:ext cx="2705878" cy="914400"/>
          </a:xfrm>
          <a:prstGeom prst="rect">
            <a:avLst/>
          </a:prstGeom>
        </p:spPr>
      </p:pic>
    </p:spTree>
    <p:extLst>
      <p:ext uri="{BB962C8B-B14F-4D97-AF65-F5344CB8AC3E}">
        <p14:creationId xmlns:p14="http://schemas.microsoft.com/office/powerpoint/2010/main" val="2366991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Center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838200" y="365124"/>
            <a:ext cx="10515600" cy="1325880"/>
          </a:xfrm>
        </p:spPr>
        <p:txBody>
          <a:bodyPr/>
          <a:lstStyle>
            <a:lvl1pPr algn="ctr">
              <a:defRPr sz="7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41248" y="2304288"/>
            <a:ext cx="10515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fld id="{22D03E31-644F-4482-A294-DFB1AFB0D2B4}" type="datetimeFigureOut">
              <a:rPr lang="en-US" smtClean="0"/>
              <a:t>9/22/2022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F524036D-B5A5-47E8-84FC-EF73A46FFBF9}"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83465705-093A-460D-83A5-4A4F3275ADB7}"/>
              </a:ext>
            </a:extLst>
          </p:cNvPr>
          <p:cNvSpPr/>
          <p:nvPr/>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8212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2304288"/>
            <a:ext cx="5181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2304288"/>
            <a:ext cx="5181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22D03E31-644F-4482-A294-DFB1AFB0D2B4}" type="datetimeFigureOut">
              <a:rPr lang="en-US" smtClean="0"/>
              <a:t>9/22/2022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F524036D-B5A5-47E8-84FC-EF73A46FFBF9}"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23FEB8C5-87FB-41BA-B300-D935D5EEAECC}"/>
              </a:ext>
            </a:extLst>
          </p:cNvPr>
          <p:cNvSpPr/>
          <p:nvPr/>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60154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2578608"/>
            <a:ext cx="5157787" cy="823912"/>
          </a:xfrm>
        </p:spPr>
        <p:txBody>
          <a:bodyPr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3617842"/>
            <a:ext cx="5157787" cy="257264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2578608"/>
            <a:ext cx="5183188" cy="823912"/>
          </a:xfrm>
        </p:spPr>
        <p:txBody>
          <a:bodyPr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3617842"/>
            <a:ext cx="5183188" cy="257264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22D03E31-644F-4482-A294-DFB1AFB0D2B4}" type="datetimeFigureOut">
              <a:rPr lang="en-US" smtClean="0"/>
              <a:t>9/22/2022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F524036D-B5A5-47E8-84FC-EF73A46FFBF9}" type="slidenum">
              <a:rPr lang="en-US" smtClean="0"/>
              <a:t>‹#›</a:t>
            </a:fld>
            <a:endParaRPr lang="en-US"/>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72548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2578608"/>
            <a:ext cx="3200400" cy="711244"/>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3339547"/>
            <a:ext cx="3200400" cy="2900635"/>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884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3339548"/>
            <a:ext cx="3200400" cy="2850940"/>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22D03E31-644F-4482-A294-DFB1AFB0D2B4}" type="datetimeFigureOut">
              <a:rPr lang="en-US" smtClean="0"/>
              <a:t>9/22/2022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F524036D-B5A5-47E8-84FC-EF73A46FFBF9}" type="slidenum">
              <a:rPr lang="en-US" smtClean="0"/>
              <a:t>‹#›</a:t>
            </a:fld>
            <a:endParaRPr lang="en-US"/>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33932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3339548"/>
            <a:ext cx="3200400" cy="2850940"/>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34732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Content with 4 pictures">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5" name="Picture Placeholder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4" name="Picture Placeholder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anchor="b"/>
          <a:lstStyle>
            <a:lvl1pPr>
              <a:defRPr sz="5400"/>
            </a:lvl1pPr>
          </a:lstStyle>
          <a:p>
            <a:r>
              <a:rPr lang="en-US" dirty="0"/>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630936" y="2706624"/>
            <a:ext cx="3931920" cy="3383280"/>
          </a:xfrm>
        </p:spPr>
        <p:txBody>
          <a:bodyPr>
            <a:normAutofit/>
          </a:bodyPr>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descr="Tag=AccentColor&#10;Flavor=Light&#10;Target=FillAndLine">
            <a:extLst>
              <a:ext uri="{FF2B5EF4-FFF2-40B4-BE49-F238E27FC236}">
                <a16:creationId xmlns:a16="http://schemas.microsoft.com/office/drawing/2014/main" id="{3D56BB16-3103-4F61-889C-DDC4E4A678C2}"/>
              </a:ext>
            </a:extLst>
          </p:cNvPr>
          <p:cNvSpPr/>
          <p:nvPr/>
        </p:nvSpPr>
        <p:spPr>
          <a:xfrm>
            <a:off x="629328" y="2423160"/>
            <a:ext cx="3877056" cy="27432"/>
          </a:xfrm>
          <a:custGeom>
            <a:avLst/>
            <a:gdLst>
              <a:gd name="connsiteX0" fmla="*/ 0 w 3877056"/>
              <a:gd name="connsiteY0" fmla="*/ 0 h 27432"/>
              <a:gd name="connsiteX1" fmla="*/ 723717 w 3877056"/>
              <a:gd name="connsiteY1" fmla="*/ 0 h 27432"/>
              <a:gd name="connsiteX2" fmla="*/ 1408664 w 3877056"/>
              <a:gd name="connsiteY2" fmla="*/ 0 h 27432"/>
              <a:gd name="connsiteX3" fmla="*/ 2093610 w 3877056"/>
              <a:gd name="connsiteY3" fmla="*/ 0 h 27432"/>
              <a:gd name="connsiteX4" fmla="*/ 2623475 w 3877056"/>
              <a:gd name="connsiteY4" fmla="*/ 0 h 27432"/>
              <a:gd name="connsiteX5" fmla="*/ 3192109 w 3877056"/>
              <a:gd name="connsiteY5" fmla="*/ 0 h 27432"/>
              <a:gd name="connsiteX6" fmla="*/ 3877056 w 3877056"/>
              <a:gd name="connsiteY6" fmla="*/ 0 h 27432"/>
              <a:gd name="connsiteX7" fmla="*/ 3877056 w 3877056"/>
              <a:gd name="connsiteY7" fmla="*/ 27432 h 27432"/>
              <a:gd name="connsiteX8" fmla="*/ 3230880 w 3877056"/>
              <a:gd name="connsiteY8" fmla="*/ 27432 h 27432"/>
              <a:gd name="connsiteX9" fmla="*/ 2701016 w 3877056"/>
              <a:gd name="connsiteY9" fmla="*/ 27432 h 27432"/>
              <a:gd name="connsiteX10" fmla="*/ 2171151 w 3877056"/>
              <a:gd name="connsiteY10" fmla="*/ 27432 h 27432"/>
              <a:gd name="connsiteX11" fmla="*/ 1486205 w 3877056"/>
              <a:gd name="connsiteY11" fmla="*/ 27432 h 27432"/>
              <a:gd name="connsiteX12" fmla="*/ 917570 w 3877056"/>
              <a:gd name="connsiteY12" fmla="*/ 27432 h 27432"/>
              <a:gd name="connsiteX13" fmla="*/ 0 w 3877056"/>
              <a:gd name="connsiteY13" fmla="*/ 27432 h 27432"/>
              <a:gd name="connsiteX14" fmla="*/ 0 w 3877056"/>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27671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6E9FA88B-AFEE-4852-B85E-7E7C8AF78BFF}"/>
              </a:ext>
            </a:extLst>
          </p:cNvPr>
          <p:cNvSpPr/>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841248" y="402336"/>
            <a:ext cx="10515600" cy="1344168"/>
          </a:xfrm>
        </p:spPr>
        <p:txBody>
          <a:bodyPr/>
          <a:lstStyle>
            <a:lvl1pPr algn="ctr">
              <a:defRPr sz="720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lvl1pPr>
              <a:defRPr>
                <a:solidFill>
                  <a:schemeClr val="tx1"/>
                </a:solidFill>
              </a:defRPr>
            </a:lvl1pPr>
          </a:lstStyle>
          <a:p>
            <a:fld id="{22D03E31-644F-4482-A294-DFB1AFB0D2B4}" type="datetimeFigureOut">
              <a:rPr lang="en-US" smtClean="0"/>
              <a:t>9/22/2022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F524036D-B5A5-47E8-84FC-EF73A46FFBF9}" type="slidenum">
              <a:rPr lang="en-US" smtClean="0"/>
              <a:t>‹#›</a:t>
            </a:fld>
            <a:endParaRPr lang="en-US"/>
          </a:p>
        </p:txBody>
      </p:sp>
      <p:sp>
        <p:nvSpPr>
          <p:cNvPr id="10" name="Picture Placeholder 9">
            <a:extLst>
              <a:ext uri="{FF2B5EF4-FFF2-40B4-BE49-F238E27FC236}">
                <a16:creationId xmlns:a16="http://schemas.microsoft.com/office/drawing/2014/main" id="{4308AE94-7094-4D70-9812-D22ECD79C7D9}"/>
              </a:ext>
            </a:extLst>
          </p:cNvPr>
          <p:cNvSpPr>
            <a:spLocks noGrp="1"/>
          </p:cNvSpPr>
          <p:nvPr>
            <p:ph type="pic" sz="quarter" idx="17"/>
          </p:nvPr>
        </p:nvSpPr>
        <p:spPr>
          <a:xfrm>
            <a:off x="9706356" y="3511296"/>
            <a:ext cx="731520" cy="731520"/>
          </a:xfrm>
          <a:prstGeom prst="rect">
            <a:avLst/>
          </a:prstGeom>
        </p:spPr>
        <p:txBody>
          <a:bodyPr wrap="square" anchor="ctr">
            <a:noAutofit/>
          </a:bodyPr>
          <a:lstStyle>
            <a:lvl1pPr marL="0" indent="0" algn="ctr">
              <a:lnSpc>
                <a:spcPct val="100000"/>
              </a:lnSpc>
              <a:spcBef>
                <a:spcPts val="0"/>
              </a:spcBef>
              <a:buNone/>
              <a:defRPr sz="2000"/>
            </a:lvl1pPr>
          </a:lstStyle>
          <a:p>
            <a:r>
              <a:rPr lang="en-US"/>
              <a:t>Click icon to add picture</a:t>
            </a:r>
            <a:endParaRPr lang="en-US" dirty="0"/>
          </a:p>
        </p:txBody>
      </p:sp>
      <p:sp>
        <p:nvSpPr>
          <p:cNvPr id="11" name="Picture Placeholder 10">
            <a:extLst>
              <a:ext uri="{FF2B5EF4-FFF2-40B4-BE49-F238E27FC236}">
                <a16:creationId xmlns:a16="http://schemas.microsoft.com/office/drawing/2014/main" id="{2B505429-1B51-4AA8-8307-05F64474936C}"/>
              </a:ext>
            </a:extLst>
          </p:cNvPr>
          <p:cNvSpPr>
            <a:spLocks noGrp="1"/>
          </p:cNvSpPr>
          <p:nvPr>
            <p:ph type="pic" sz="quarter" idx="15"/>
          </p:nvPr>
        </p:nvSpPr>
        <p:spPr>
          <a:xfrm>
            <a:off x="5728716" y="3511296"/>
            <a:ext cx="731520" cy="731520"/>
          </a:xfrm>
          <a:prstGeom prst="rect">
            <a:avLst/>
          </a:prstGeom>
        </p:spPr>
        <p:txBody>
          <a:bodyPr wrap="square" anchor="ctr">
            <a:noAutofit/>
          </a:bodyPr>
          <a:lstStyle>
            <a:lvl1pPr marL="0" indent="0" algn="ctr">
              <a:lnSpc>
                <a:spcPct val="100000"/>
              </a:lnSpc>
              <a:spcBef>
                <a:spcPts val="0"/>
              </a:spcBef>
              <a:buNone/>
              <a:defRPr sz="2000"/>
            </a:lvl1pPr>
          </a:lstStyle>
          <a:p>
            <a:r>
              <a:rPr lang="en-US"/>
              <a:t>Click icon to add picture</a:t>
            </a:r>
            <a:endParaRPr lang="en-US" dirty="0"/>
          </a:p>
        </p:txBody>
      </p:sp>
      <p:sp>
        <p:nvSpPr>
          <p:cNvPr id="12" name="Picture Placeholder 11">
            <a:extLst>
              <a:ext uri="{FF2B5EF4-FFF2-40B4-BE49-F238E27FC236}">
                <a16:creationId xmlns:a16="http://schemas.microsoft.com/office/drawing/2014/main" id="{F3F3360D-2801-410A-A4E5-7AE529A3E3C8}"/>
              </a:ext>
            </a:extLst>
          </p:cNvPr>
          <p:cNvSpPr>
            <a:spLocks noGrp="1"/>
          </p:cNvSpPr>
          <p:nvPr>
            <p:ph type="pic" sz="quarter" idx="13"/>
          </p:nvPr>
        </p:nvSpPr>
        <p:spPr>
          <a:xfrm>
            <a:off x="1751076" y="3511296"/>
            <a:ext cx="731520" cy="731520"/>
          </a:xfrm>
          <a:prstGeom prst="rect">
            <a:avLst/>
          </a:prstGeom>
        </p:spPr>
        <p:txBody>
          <a:bodyPr wrap="square" anchor="ctr">
            <a:noAutofit/>
          </a:bodyPr>
          <a:lstStyle>
            <a:lvl1pPr algn="ctr">
              <a:buNone/>
              <a:defRPr sz="2000"/>
            </a:lvl1pPr>
          </a:lstStyle>
          <a:p>
            <a:r>
              <a:rPr lang="en-US"/>
              <a:t>Click icon to add picture</a:t>
            </a:r>
            <a:endParaRPr lang="en-US" dirty="0"/>
          </a:p>
        </p:txBody>
      </p:sp>
      <p:sp>
        <p:nvSpPr>
          <p:cNvPr id="13" name="Text Placeholder 32">
            <a:extLst>
              <a:ext uri="{FF2B5EF4-FFF2-40B4-BE49-F238E27FC236}">
                <a16:creationId xmlns:a16="http://schemas.microsoft.com/office/drawing/2014/main" id="{B745A5D6-A4E0-4308-9600-DE5E19572946}"/>
              </a:ext>
            </a:extLst>
          </p:cNvPr>
          <p:cNvSpPr>
            <a:spLocks noGrp="1"/>
          </p:cNvSpPr>
          <p:nvPr>
            <p:ph type="body" sz="quarter" idx="18" hasCustomPrompt="1"/>
          </p:nvPr>
        </p:nvSpPr>
        <p:spPr>
          <a:xfrm>
            <a:off x="585216" y="4315968"/>
            <a:ext cx="3063240" cy="548640"/>
          </a:xfrm>
          <a:prstGeom prst="rect">
            <a:avLst/>
          </a:prstGeo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dirty="0"/>
              <a:t>Presenter Name</a:t>
            </a:r>
          </a:p>
        </p:txBody>
      </p:sp>
      <p:sp>
        <p:nvSpPr>
          <p:cNvPr id="14" name="Text Placeholder 32">
            <a:extLst>
              <a:ext uri="{FF2B5EF4-FFF2-40B4-BE49-F238E27FC236}">
                <a16:creationId xmlns:a16="http://schemas.microsoft.com/office/drawing/2014/main" id="{C3466BB8-D955-4280-BA4D-66F3DC034164}"/>
              </a:ext>
            </a:extLst>
          </p:cNvPr>
          <p:cNvSpPr>
            <a:spLocks noGrp="1"/>
          </p:cNvSpPr>
          <p:nvPr>
            <p:ph type="body" sz="quarter" idx="20" hasCustomPrompt="1"/>
          </p:nvPr>
        </p:nvSpPr>
        <p:spPr>
          <a:xfrm>
            <a:off x="4562856" y="4315968"/>
            <a:ext cx="3063240" cy="548640"/>
          </a:xfr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dirty="0"/>
              <a:t>Email</a:t>
            </a:r>
          </a:p>
        </p:txBody>
      </p:sp>
      <p:sp>
        <p:nvSpPr>
          <p:cNvPr id="15" name="Text Placeholder 32">
            <a:extLst>
              <a:ext uri="{FF2B5EF4-FFF2-40B4-BE49-F238E27FC236}">
                <a16:creationId xmlns:a16="http://schemas.microsoft.com/office/drawing/2014/main" id="{F829B8DE-3184-4E0A-AAD4-8F27B55DA95F}"/>
              </a:ext>
            </a:extLst>
          </p:cNvPr>
          <p:cNvSpPr>
            <a:spLocks noGrp="1"/>
          </p:cNvSpPr>
          <p:nvPr>
            <p:ph type="body" sz="quarter" idx="22" hasCustomPrompt="1"/>
          </p:nvPr>
        </p:nvSpPr>
        <p:spPr>
          <a:xfrm>
            <a:off x="8540496" y="4315968"/>
            <a:ext cx="3063240" cy="548640"/>
          </a:xfr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dirty="0"/>
              <a:t>Website</a:t>
            </a:r>
          </a:p>
        </p:txBody>
      </p:sp>
    </p:spTree>
    <p:extLst>
      <p:ext uri="{BB962C8B-B14F-4D97-AF65-F5344CB8AC3E}">
        <p14:creationId xmlns:p14="http://schemas.microsoft.com/office/powerpoint/2010/main" val="32991082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5" name="Slide Number Placeholder 5">
            <a:extLst>
              <a:ext uri="{FF2B5EF4-FFF2-40B4-BE49-F238E27FC236}">
                <a16:creationId xmlns:a16="http://schemas.microsoft.com/office/drawing/2014/main" id="{8A6DF8A2-76EE-4CDE-A7DE-B73AD267310A}"/>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6" name="Picture 5" descr="A picture containing text&#10;&#10;Description automatically generated">
            <a:extLst>
              <a:ext uri="{FF2B5EF4-FFF2-40B4-BE49-F238E27FC236}">
                <a16:creationId xmlns:a16="http://schemas.microsoft.com/office/drawing/2014/main" id="{CA6B97F3-421E-4D23-9E29-1B7C6A6E3E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Tree>
    <p:extLst>
      <p:ext uri="{BB962C8B-B14F-4D97-AF65-F5344CB8AC3E}">
        <p14:creationId xmlns:p14="http://schemas.microsoft.com/office/powerpoint/2010/main" val="1807131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22D03E31-644F-4482-A294-DFB1AFB0D2B4}" type="datetimeFigureOut">
              <a:rPr lang="en-US" smtClean="0"/>
              <a:t>9/22/2022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F524036D-B5A5-47E8-84FC-EF73A46FFBF9}"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89124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22D03E31-644F-4482-A294-DFB1AFB0D2B4}" type="datetimeFigureOut">
              <a:rPr lang="en-US" smtClean="0"/>
              <a:t>9/22/2022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F524036D-B5A5-47E8-84FC-EF73A46FFBF9}"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40193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68" y="0"/>
            <a:ext cx="12169461" cy="6857999"/>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sp>
        <p:nvSpPr>
          <p:cNvPr id="5" name="Title 1">
            <a:extLst>
              <a:ext uri="{FF2B5EF4-FFF2-40B4-BE49-F238E27FC236}">
                <a16:creationId xmlns:a16="http://schemas.microsoft.com/office/drawing/2014/main" id="{BD3D645E-C2CB-405C-8551-4C97493488D5}"/>
              </a:ext>
            </a:extLst>
          </p:cNvPr>
          <p:cNvSpPr>
            <a:spLocks noGrp="1"/>
          </p:cNvSpPr>
          <p:nvPr>
            <p:ph type="title"/>
          </p:nvPr>
        </p:nvSpPr>
        <p:spPr>
          <a:xfrm>
            <a:off x="620486" y="659675"/>
            <a:ext cx="4643845" cy="5237033"/>
          </a:xfrm>
        </p:spPr>
        <p:txBody>
          <a:bodyPr>
            <a:noAutofit/>
          </a:bodyPr>
          <a:lstStyle>
            <a:lvl1pPr algn="ctr">
              <a:defRPr sz="5400">
                <a:solidFill>
                  <a:schemeClr val="bg1"/>
                </a:solidFill>
                <a:latin typeface="Catseye Bold" panose="02000506060000020004" pitchFamily="50" charset="0"/>
              </a:defRPr>
            </a:lvl1pPr>
          </a:lstStyle>
          <a:p>
            <a:r>
              <a:rPr lang="en-US"/>
              <a:t>Click to edit Master title style</a:t>
            </a:r>
            <a:endParaRPr lang="en-US" dirty="0"/>
          </a:p>
        </p:txBody>
      </p:sp>
      <p:pic>
        <p:nvPicPr>
          <p:cNvPr id="7" name="Picture 6" descr="A picture containing logo&#10;&#10;Description automatically generated">
            <a:extLst>
              <a:ext uri="{FF2B5EF4-FFF2-40B4-BE49-F238E27FC236}">
                <a16:creationId xmlns:a16="http://schemas.microsoft.com/office/drawing/2014/main" id="{3F0A8770-255D-4C18-AAA8-A551EC7BE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pic>
        <p:nvPicPr>
          <p:cNvPr id="9" name="Picture 8">
            <a:extLst>
              <a:ext uri="{FF2B5EF4-FFF2-40B4-BE49-F238E27FC236}">
                <a16:creationId xmlns:a16="http://schemas.microsoft.com/office/drawing/2014/main" id="{FCFF4BB4-89E6-496E-AA5B-F8030F24B0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68" y="0"/>
            <a:ext cx="12169461" cy="6857999"/>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4C8558BD-0655-44DB-98C7-86EB4EE753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914" y="5943599"/>
            <a:ext cx="2708988" cy="914400"/>
          </a:xfrm>
          <a:prstGeom prst="rect">
            <a:avLst/>
          </a:prstGeom>
        </p:spPr>
      </p:pic>
    </p:spTree>
    <p:extLst>
      <p:ext uri="{BB962C8B-B14F-4D97-AF65-F5344CB8AC3E}">
        <p14:creationId xmlns:p14="http://schemas.microsoft.com/office/powerpoint/2010/main" val="275434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2773"/>
            <a:ext cx="12182136" cy="685245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tx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7" name="Picture 6" descr="A picture containing logo&#10;&#10;Description automatically generated">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spTree>
    <p:extLst>
      <p:ext uri="{BB962C8B-B14F-4D97-AF65-F5344CB8AC3E}">
        <p14:creationId xmlns:p14="http://schemas.microsoft.com/office/powerpoint/2010/main" val="33699879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513EB-C714-479E-AFD1-79FFB656C3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1997" cy="6857999"/>
          </a:xfrm>
          <a:prstGeom prst="rect">
            <a:avLst/>
          </a:prstGeom>
        </p:spPr>
      </p:pic>
      <p:sp>
        <p:nvSpPr>
          <p:cNvPr id="8" name="Title 1">
            <a:extLst>
              <a:ext uri="{FF2B5EF4-FFF2-40B4-BE49-F238E27FC236}">
                <a16:creationId xmlns:a16="http://schemas.microsoft.com/office/drawing/2014/main" id="{F2393FD3-56CD-4429-A8A9-04C00FC038A9}"/>
              </a:ext>
            </a:extLst>
          </p:cNvPr>
          <p:cNvSpPr>
            <a:spLocks noGrp="1"/>
          </p:cNvSpPr>
          <p:nvPr>
            <p:ph type="title"/>
          </p:nvPr>
        </p:nvSpPr>
        <p:spPr>
          <a:xfrm>
            <a:off x="3285308" y="659675"/>
            <a:ext cx="5290457" cy="5617028"/>
          </a:xfrm>
        </p:spPr>
        <p:txBody>
          <a:bodyPr>
            <a:noAutofit/>
          </a:bodyPr>
          <a:lstStyle>
            <a:lvl1pPr algn="ctr">
              <a:defRPr sz="6000">
                <a:latin typeface="Catseye Bold" panose="02000506060000020004" pitchFamily="50" charset="0"/>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45E0A0D4-A1E8-485F-8C70-72773F64A0F1}"/>
              </a:ext>
            </a:extLst>
          </p:cNvPr>
          <p:cNvSpPr>
            <a:spLocks noGrp="1"/>
          </p:cNvSpPr>
          <p:nvPr>
            <p:ph type="sldNum" sz="quarter" idx="12"/>
          </p:nvPr>
        </p:nvSpPr>
        <p:spPr>
          <a:xfrm>
            <a:off x="198119" y="6356350"/>
            <a:ext cx="546464" cy="365125"/>
          </a:xfrm>
        </p:spPr>
        <p:txBody>
          <a:bodyPr/>
          <a:lstStyle>
            <a:lvl1pPr algn="l">
              <a:defRPr>
                <a:solidFill>
                  <a:schemeClr val="bg1"/>
                </a:solidFill>
              </a:defRPr>
            </a:lvl1pPr>
          </a:lstStyle>
          <a:p>
            <a:fld id="{F524036D-B5A5-47E8-84FC-EF73A46FFBF9}" type="slidenum">
              <a:rPr lang="en-US" smtClean="0"/>
              <a:pPr/>
              <a:t>‹#›</a:t>
            </a:fld>
            <a:endParaRPr lang="en-US" dirty="0"/>
          </a:p>
        </p:txBody>
      </p:sp>
      <p:pic>
        <p:nvPicPr>
          <p:cNvPr id="13" name="Picture 12" descr="A picture containing logo&#10;&#10;Description automatically generated">
            <a:extLst>
              <a:ext uri="{FF2B5EF4-FFF2-40B4-BE49-F238E27FC236}">
                <a16:creationId xmlns:a16="http://schemas.microsoft.com/office/drawing/2014/main" id="{84EA44D7-CF9E-477E-9555-A546D920B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5943599"/>
            <a:ext cx="2708988" cy="914400"/>
          </a:xfrm>
          <a:prstGeom prst="rect">
            <a:avLst/>
          </a:prstGeom>
        </p:spPr>
      </p:pic>
      <p:pic>
        <p:nvPicPr>
          <p:cNvPr id="6" name="Picture 5">
            <a:extLst>
              <a:ext uri="{FF2B5EF4-FFF2-40B4-BE49-F238E27FC236}">
                <a16:creationId xmlns:a16="http://schemas.microsoft.com/office/drawing/2014/main" id="{9663F5B3-F23E-4ABB-8B75-B28AFE3F50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7" cy="6857999"/>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4F4F893B-F8E2-4103-8F78-6FF00A2914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99872" y="5156274"/>
            <a:ext cx="2212853" cy="1382638"/>
          </a:xfrm>
          <a:prstGeom prst="rect">
            <a:avLst/>
          </a:prstGeom>
        </p:spPr>
      </p:pic>
    </p:spTree>
    <p:extLst>
      <p:ext uri="{BB962C8B-B14F-4D97-AF65-F5344CB8AC3E}">
        <p14:creationId xmlns:p14="http://schemas.microsoft.com/office/powerpoint/2010/main" val="16117832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7929154" y="1062796"/>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pic>
        <p:nvPicPr>
          <p:cNvPr id="9" name="Picture 8" descr="Shape, polygon&#10;&#10;Description automatically generated">
            <a:extLst>
              <a:ext uri="{FF2B5EF4-FFF2-40B4-BE49-F238E27FC236}">
                <a16:creationId xmlns:a16="http://schemas.microsoft.com/office/drawing/2014/main" id="{CA421FEA-2433-471C-A899-57BC53B0C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0" y="1238137"/>
            <a:ext cx="5061210" cy="4381725"/>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bg1"/>
                </a:solidFill>
                <a:latin typeface="Catseye Bold" panose="02000506060000020004" pitchFamily="50" charset="0"/>
              </a:defRPr>
            </a:lvl1pPr>
          </a:lstStyle>
          <a:p>
            <a:r>
              <a:rPr lang="en-US"/>
              <a:t>Click to edit Master title style</a:t>
            </a:r>
            <a:endParaRPr lang="en-US" dirty="0"/>
          </a:p>
        </p:txBody>
      </p:sp>
      <p:pic>
        <p:nvPicPr>
          <p:cNvPr id="12" name="Picture 11" descr="A picture containing text&#10;&#10;Description automatically generated">
            <a:extLst>
              <a:ext uri="{FF2B5EF4-FFF2-40B4-BE49-F238E27FC236}">
                <a16:creationId xmlns:a16="http://schemas.microsoft.com/office/drawing/2014/main" id="{B20FCD64-B66D-45AB-B22E-E7964CD90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4" name="Picture 3" descr="Icon&#10;&#10;Description automatically generated">
            <a:extLst>
              <a:ext uri="{FF2B5EF4-FFF2-40B4-BE49-F238E27FC236}">
                <a16:creationId xmlns:a16="http://schemas.microsoft.com/office/drawing/2014/main" id="{417BACDC-1236-42CE-8D8A-76CF1EC16A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6677" y="2529537"/>
            <a:ext cx="1678644" cy="1451269"/>
          </a:xfrm>
          <a:prstGeom prst="rect">
            <a:avLst/>
          </a:prstGeom>
        </p:spPr>
      </p:pic>
      <p:pic>
        <p:nvPicPr>
          <p:cNvPr id="6" name="Picture 5" descr="Icon&#10;&#10;Description automatically generated">
            <a:extLst>
              <a:ext uri="{FF2B5EF4-FFF2-40B4-BE49-F238E27FC236}">
                <a16:creationId xmlns:a16="http://schemas.microsoft.com/office/drawing/2014/main" id="{C67D8B1E-4CC9-47AF-82B8-6A668C7C7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6677" y="677776"/>
            <a:ext cx="1678644" cy="1451269"/>
          </a:xfrm>
          <a:prstGeom prst="rect">
            <a:avLst/>
          </a:prstGeom>
        </p:spPr>
      </p:pic>
      <p:pic>
        <p:nvPicPr>
          <p:cNvPr id="8" name="Picture 7" descr="Icon&#10;&#10;Description automatically generated">
            <a:extLst>
              <a:ext uri="{FF2B5EF4-FFF2-40B4-BE49-F238E27FC236}">
                <a16:creationId xmlns:a16="http://schemas.microsoft.com/office/drawing/2014/main" id="{D71FD4EB-9849-4DA6-ABD3-6434FE24FE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6677" y="4381297"/>
            <a:ext cx="1678644" cy="1451269"/>
          </a:xfrm>
          <a:prstGeom prst="rect">
            <a:avLst/>
          </a:prstGeom>
        </p:spPr>
      </p:pic>
      <p:sp>
        <p:nvSpPr>
          <p:cNvPr id="13" name="Content Placeholder 2">
            <a:extLst>
              <a:ext uri="{FF2B5EF4-FFF2-40B4-BE49-F238E27FC236}">
                <a16:creationId xmlns:a16="http://schemas.microsoft.com/office/drawing/2014/main" id="{61E4BA84-BA93-4142-BC18-6B71C3E25BDF}"/>
              </a:ext>
            </a:extLst>
          </p:cNvPr>
          <p:cNvSpPr>
            <a:spLocks noGrp="1"/>
          </p:cNvSpPr>
          <p:nvPr>
            <p:ph idx="10"/>
          </p:nvPr>
        </p:nvSpPr>
        <p:spPr>
          <a:xfrm>
            <a:off x="7929154" y="291455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14" name="Content Placeholder 2">
            <a:extLst>
              <a:ext uri="{FF2B5EF4-FFF2-40B4-BE49-F238E27FC236}">
                <a16:creationId xmlns:a16="http://schemas.microsoft.com/office/drawing/2014/main" id="{61BDDFDC-4D85-4A2B-BF3A-E55FC96BE04B}"/>
              </a:ext>
            </a:extLst>
          </p:cNvPr>
          <p:cNvSpPr>
            <a:spLocks noGrp="1"/>
          </p:cNvSpPr>
          <p:nvPr>
            <p:ph idx="11"/>
          </p:nvPr>
        </p:nvSpPr>
        <p:spPr>
          <a:xfrm>
            <a:off x="7929154" y="4766317"/>
            <a:ext cx="3119256" cy="681228"/>
          </a:xfrm>
        </p:spPr>
        <p:txBody>
          <a:bodyPr>
            <a:normAutofit/>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pic>
        <p:nvPicPr>
          <p:cNvPr id="11" name="Picture 10" descr="Shape, polygon&#10;&#10;Description automatically generated">
            <a:extLst>
              <a:ext uri="{FF2B5EF4-FFF2-40B4-BE49-F238E27FC236}">
                <a16:creationId xmlns:a16="http://schemas.microsoft.com/office/drawing/2014/main" id="{76E425B9-D1E6-4159-8FC0-EF8530709D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620" y="1238137"/>
            <a:ext cx="5061210" cy="4381725"/>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C03DBB4-FE2E-4775-8C1B-0E3C9B210A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pic>
        <p:nvPicPr>
          <p:cNvPr id="16" name="Picture 15" descr="Icon&#10;&#10;Description automatically generated">
            <a:extLst>
              <a:ext uri="{FF2B5EF4-FFF2-40B4-BE49-F238E27FC236}">
                <a16:creationId xmlns:a16="http://schemas.microsoft.com/office/drawing/2014/main" id="{6029E2D8-9513-4146-B726-0D26EA99E4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46677" y="2529537"/>
            <a:ext cx="1678644" cy="1451269"/>
          </a:xfrm>
          <a:prstGeom prst="rect">
            <a:avLst/>
          </a:prstGeom>
        </p:spPr>
      </p:pic>
      <p:pic>
        <p:nvPicPr>
          <p:cNvPr id="17" name="Picture 16" descr="Icon&#10;&#10;Description automatically generated">
            <a:extLst>
              <a:ext uri="{FF2B5EF4-FFF2-40B4-BE49-F238E27FC236}">
                <a16:creationId xmlns:a16="http://schemas.microsoft.com/office/drawing/2014/main" id="{57220029-38E6-40B0-B803-DD7D91512E8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46677" y="677776"/>
            <a:ext cx="1678644" cy="1451269"/>
          </a:xfrm>
          <a:prstGeom prst="rect">
            <a:avLst/>
          </a:prstGeom>
        </p:spPr>
      </p:pic>
      <p:pic>
        <p:nvPicPr>
          <p:cNvPr id="18" name="Picture 17" descr="Icon&#10;&#10;Description automatically generated">
            <a:extLst>
              <a:ext uri="{FF2B5EF4-FFF2-40B4-BE49-F238E27FC236}">
                <a16:creationId xmlns:a16="http://schemas.microsoft.com/office/drawing/2014/main" id="{C5D42D2B-73B1-43AF-9C7A-7B6B78EFBF5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46677" y="4381297"/>
            <a:ext cx="1678644" cy="1451269"/>
          </a:xfrm>
          <a:prstGeom prst="rect">
            <a:avLst/>
          </a:prstGeom>
        </p:spPr>
      </p:pic>
      <p:sp>
        <p:nvSpPr>
          <p:cNvPr id="19" name="Slide Number Placeholder 5">
            <a:extLst>
              <a:ext uri="{FF2B5EF4-FFF2-40B4-BE49-F238E27FC236}">
                <a16:creationId xmlns:a16="http://schemas.microsoft.com/office/drawing/2014/main" id="{C2DD8EB9-AE17-4C34-B162-E3A67D08F7FC}"/>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spTree>
    <p:extLst>
      <p:ext uri="{BB962C8B-B14F-4D97-AF65-F5344CB8AC3E}">
        <p14:creationId xmlns:p14="http://schemas.microsoft.com/office/powerpoint/2010/main" val="1610960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977016-1A10-4A03-9A68-B1CC307E2761}"/>
              </a:ext>
            </a:extLst>
          </p:cNvPr>
          <p:cNvSpPr/>
          <p:nvPr/>
        </p:nvSpPr>
        <p:spPr>
          <a:xfrm>
            <a:off x="0" y="0"/>
            <a:ext cx="12192000" cy="6858000"/>
          </a:xfrm>
          <a:prstGeom prst="rect">
            <a:avLst/>
          </a:prstGeom>
          <a:solidFill>
            <a:srgbClr val="4DC1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77DE9F-7ECB-477B-B746-CCCD064A03DF}"/>
              </a:ext>
            </a:extLst>
          </p:cNvPr>
          <p:cNvSpPr>
            <a:spLocks noGrp="1"/>
          </p:cNvSpPr>
          <p:nvPr>
            <p:ph idx="1"/>
          </p:nvPr>
        </p:nvSpPr>
        <p:spPr>
          <a:xfrm>
            <a:off x="5342708" y="987425"/>
            <a:ext cx="6012679"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CA421FEA-2433-471C-A899-57BC53B0CF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sp>
        <p:nvSpPr>
          <p:cNvPr id="10" name="Title 1">
            <a:extLst>
              <a:ext uri="{FF2B5EF4-FFF2-40B4-BE49-F238E27FC236}">
                <a16:creationId xmlns:a16="http://schemas.microsoft.com/office/drawing/2014/main" id="{552F9FF2-3E7D-4F1D-93B1-2150CE2675EE}"/>
              </a:ext>
            </a:extLst>
          </p:cNvPr>
          <p:cNvSpPr>
            <a:spLocks noGrp="1"/>
          </p:cNvSpPr>
          <p:nvPr>
            <p:ph type="title"/>
          </p:nvPr>
        </p:nvSpPr>
        <p:spPr>
          <a:xfrm>
            <a:off x="1097271" y="2156678"/>
            <a:ext cx="3108960" cy="2656985"/>
          </a:xfrm>
        </p:spPr>
        <p:txBody>
          <a:bodyPr anchor="ctr" anchorCtr="0">
            <a:noAutofit/>
          </a:bodyPr>
          <a:lstStyle>
            <a:lvl1pPr algn="ctr">
              <a:defRPr sz="4400">
                <a:solidFill>
                  <a:schemeClr val="tx1"/>
                </a:solidFill>
                <a:latin typeface="Catseye Bold" panose="02000506060000020004" pitchFamily="50" charset="0"/>
              </a:defRPr>
            </a:lvl1pPr>
          </a:lstStyle>
          <a:p>
            <a:r>
              <a:rPr lang="en-US"/>
              <a:t>Click to edit Master title style</a:t>
            </a:r>
            <a:endParaRPr lang="en-US" dirty="0"/>
          </a:p>
        </p:txBody>
      </p:sp>
      <p:pic>
        <p:nvPicPr>
          <p:cNvPr id="6" name="Picture 5" descr="A picture containing logo&#10;&#10;Description automatically generated">
            <a:extLst>
              <a:ext uri="{FF2B5EF4-FFF2-40B4-BE49-F238E27FC236}">
                <a16:creationId xmlns:a16="http://schemas.microsoft.com/office/drawing/2014/main" id="{70501DB0-8874-44DA-A7ED-860C3FD57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
        <p:nvSpPr>
          <p:cNvPr id="7" name="Rectangle 6">
            <a:extLst>
              <a:ext uri="{FF2B5EF4-FFF2-40B4-BE49-F238E27FC236}">
                <a16:creationId xmlns:a16="http://schemas.microsoft.com/office/drawing/2014/main" id="{1835BE34-064D-41AC-B025-51A54C618CD6}"/>
              </a:ext>
            </a:extLst>
          </p:cNvPr>
          <p:cNvSpPr/>
          <p:nvPr userDrawn="1"/>
        </p:nvSpPr>
        <p:spPr>
          <a:xfrm>
            <a:off x="0" y="0"/>
            <a:ext cx="12192000" cy="6858000"/>
          </a:xfrm>
          <a:prstGeom prst="rect">
            <a:avLst/>
          </a:prstGeom>
          <a:solidFill>
            <a:srgbClr val="4D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0A23B73-8977-48D7-B1C5-6A5CD29CBF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0620" y="1240882"/>
            <a:ext cx="5061210" cy="4376234"/>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6DC43581-FEA1-435A-826C-CBBA57D511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1" y="6172200"/>
            <a:ext cx="2031741" cy="685800"/>
          </a:xfrm>
          <a:prstGeom prst="rect">
            <a:avLst/>
          </a:prstGeom>
        </p:spPr>
      </p:pic>
      <p:sp>
        <p:nvSpPr>
          <p:cNvPr id="12" name="Slide Number Placeholder 5">
            <a:extLst>
              <a:ext uri="{FF2B5EF4-FFF2-40B4-BE49-F238E27FC236}">
                <a16:creationId xmlns:a16="http://schemas.microsoft.com/office/drawing/2014/main" id="{A7575083-ECBF-4602-98FD-4B67FD7CC1B0}"/>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1678810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pic>
        <p:nvPicPr>
          <p:cNvPr id="5" name="Picture 4" descr="Logo, company name&#10;&#10;Description automatically generated">
            <a:extLst>
              <a:ext uri="{FF2B5EF4-FFF2-40B4-BE49-F238E27FC236}">
                <a16:creationId xmlns:a16="http://schemas.microsoft.com/office/drawing/2014/main" id="{1FCA2B36-F20A-4858-AE48-21106753D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376" y="5158168"/>
            <a:ext cx="2187349" cy="1380744"/>
          </a:xfrm>
          <a:prstGeom prst="rect">
            <a:avLst/>
          </a:prstGeom>
        </p:spPr>
      </p:pic>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sp>
        <p:nvSpPr>
          <p:cNvPr id="7" name="Title 1">
            <a:extLst>
              <a:ext uri="{FF2B5EF4-FFF2-40B4-BE49-F238E27FC236}">
                <a16:creationId xmlns:a16="http://schemas.microsoft.com/office/drawing/2014/main" id="{8564BF09-40F3-4205-A71D-B690F0AA2298}"/>
              </a:ext>
            </a:extLst>
          </p:cNvPr>
          <p:cNvSpPr>
            <a:spLocks noGrp="1"/>
          </p:cNvSpPr>
          <p:nvPr>
            <p:ph type="title"/>
          </p:nvPr>
        </p:nvSpPr>
        <p:spPr>
          <a:xfrm>
            <a:off x="3285308" y="659675"/>
            <a:ext cx="5290457" cy="4454434"/>
          </a:xfrm>
        </p:spPr>
        <p:txBody>
          <a:bodyPr>
            <a:noAutofit/>
          </a:bodyPr>
          <a:lstStyle>
            <a:lvl1pPr algn="ctr">
              <a:defRPr sz="6000">
                <a:solidFill>
                  <a:schemeClr val="bg1"/>
                </a:solidFill>
                <a:latin typeface="Catseye Bold" panose="02000506060000020004" pitchFamily="50" charset="0"/>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F4003CEE-A15D-42C5-A0BD-062CE6906C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pic>
        <p:nvPicPr>
          <p:cNvPr id="10" name="Picture 9" descr="Logo, company name&#10;&#10;Description automatically generated">
            <a:extLst>
              <a:ext uri="{FF2B5EF4-FFF2-40B4-BE49-F238E27FC236}">
                <a16:creationId xmlns:a16="http://schemas.microsoft.com/office/drawing/2014/main" id="{CB10A6ED-36F3-4732-A1BC-B21685D6BE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5376" y="5158168"/>
            <a:ext cx="2187349" cy="1380744"/>
          </a:xfrm>
          <a:prstGeom prst="rect">
            <a:avLst/>
          </a:prstGeom>
        </p:spPr>
      </p:pic>
    </p:spTree>
    <p:extLst>
      <p:ext uri="{BB962C8B-B14F-4D97-AF65-F5344CB8AC3E}">
        <p14:creationId xmlns:p14="http://schemas.microsoft.com/office/powerpoint/2010/main" val="19128497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31" y="0"/>
            <a:ext cx="12182136" cy="6857998"/>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620486" y="659675"/>
            <a:ext cx="4643845" cy="5242894"/>
          </a:xfrm>
        </p:spPr>
        <p:txBody>
          <a:bodyPr>
            <a:noAutofit/>
          </a:bodyPr>
          <a:lstStyle>
            <a:lvl1pPr algn="ctr">
              <a:defRPr sz="5400">
                <a:solidFill>
                  <a:schemeClr val="tx1"/>
                </a:solidFill>
                <a:latin typeface="Catseye Bold" panose="02000506060000020004" pitchFamily="50"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5" name="Picture 4" descr="A picture containing text&#10;&#10;Description automatically generated">
            <a:extLst>
              <a:ext uri="{FF2B5EF4-FFF2-40B4-BE49-F238E27FC236}">
                <a16:creationId xmlns:a16="http://schemas.microsoft.com/office/drawing/2014/main" id="{C5B0C217-28D6-4569-833C-EA38F19B1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469" y="5940031"/>
            <a:ext cx="2705878" cy="914400"/>
          </a:xfrm>
          <a:prstGeom prst="rect">
            <a:avLst/>
          </a:prstGeom>
        </p:spPr>
      </p:pic>
      <p:pic>
        <p:nvPicPr>
          <p:cNvPr id="7" name="Picture 6">
            <a:extLst>
              <a:ext uri="{FF2B5EF4-FFF2-40B4-BE49-F238E27FC236}">
                <a16:creationId xmlns:a16="http://schemas.microsoft.com/office/drawing/2014/main" id="{02A93B07-7CA8-497C-9B13-9C7D925FDE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0"/>
            <a:ext cx="12182136" cy="685799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1A0E1B4-2163-4EBA-8A0B-9CD9F05785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9469" y="5940031"/>
            <a:ext cx="2705878" cy="914400"/>
          </a:xfrm>
          <a:prstGeom prst="rect">
            <a:avLst/>
          </a:prstGeom>
        </p:spPr>
      </p:pic>
    </p:spTree>
    <p:extLst>
      <p:ext uri="{BB962C8B-B14F-4D97-AF65-F5344CB8AC3E}">
        <p14:creationId xmlns:p14="http://schemas.microsoft.com/office/powerpoint/2010/main" val="7503673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285308" y="659675"/>
            <a:ext cx="5290457" cy="5617028"/>
          </a:xfrm>
        </p:spPr>
        <p:txBody>
          <a:bodyPr>
            <a:noAutofit/>
          </a:bodyPr>
          <a:lstStyle>
            <a:lvl1pPr algn="ctr">
              <a:defRPr sz="6000">
                <a:solidFill>
                  <a:schemeClr val="bg1"/>
                </a:solidFill>
                <a:latin typeface="Catseye Bold" panose="02000506060000020004" pitchFamily="50"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2">
                    <a:lumMod val="75000"/>
                  </a:schemeClr>
                </a:solidFill>
              </a:defRPr>
            </a:lvl1pPr>
          </a:lstStyle>
          <a:p>
            <a:fld id="{F524036D-B5A5-47E8-84FC-EF73A46FFBF9}" type="slidenum">
              <a:rPr lang="en-US" smtClean="0"/>
              <a:pPr/>
              <a:t>‹#›</a:t>
            </a:fld>
            <a:endParaRPr lang="en-US" dirty="0"/>
          </a:p>
        </p:txBody>
      </p:sp>
      <p:pic>
        <p:nvPicPr>
          <p:cNvPr id="4" name="Picture 3" descr="A picture containing text&#10;&#10;Description automatically generated">
            <a:extLst>
              <a:ext uri="{FF2B5EF4-FFF2-40B4-BE49-F238E27FC236}">
                <a16:creationId xmlns:a16="http://schemas.microsoft.com/office/drawing/2014/main" id="{E5333B72-FFE8-461E-BB64-59E5856F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5940031"/>
            <a:ext cx="2705878" cy="914400"/>
          </a:xfrm>
          <a:prstGeom prst="rect">
            <a:avLst/>
          </a:prstGeom>
        </p:spPr>
      </p:pic>
      <p:pic>
        <p:nvPicPr>
          <p:cNvPr id="7" name="Picture 6">
            <a:extLst>
              <a:ext uri="{FF2B5EF4-FFF2-40B4-BE49-F238E27FC236}">
                <a16:creationId xmlns:a16="http://schemas.microsoft.com/office/drawing/2014/main" id="{309EF641-EF5D-4E45-9DC4-15D10FB27E8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568"/>
            <a:ext cx="12191999" cy="685086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E45A5D1-BC32-4EB4-9BEF-A2A890ACBE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5940031"/>
            <a:ext cx="2705878" cy="914400"/>
          </a:xfrm>
          <a:prstGeom prst="rect">
            <a:avLst/>
          </a:prstGeom>
        </p:spPr>
      </p:pic>
    </p:spTree>
    <p:extLst>
      <p:ext uri="{BB962C8B-B14F-4D97-AF65-F5344CB8AC3E}">
        <p14:creationId xmlns:p14="http://schemas.microsoft.com/office/powerpoint/2010/main" val="3997199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670F3C-EFF6-49A7-A728-419187D357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1" y="6338"/>
            <a:ext cx="12182136" cy="6845321"/>
          </a:xfrm>
          <a:prstGeom prst="rect">
            <a:avLst/>
          </a:prstGeom>
        </p:spPr>
      </p:pic>
      <p:sp>
        <p:nvSpPr>
          <p:cNvPr id="2" name="Title 1">
            <a:extLst>
              <a:ext uri="{FF2B5EF4-FFF2-40B4-BE49-F238E27FC236}">
                <a16:creationId xmlns:a16="http://schemas.microsoft.com/office/drawing/2014/main" id="{5FF0F2FB-8A2A-4A49-AFCD-BD66B54E8B6A}"/>
              </a:ext>
            </a:extLst>
          </p:cNvPr>
          <p:cNvSpPr>
            <a:spLocks noGrp="1"/>
          </p:cNvSpPr>
          <p:nvPr>
            <p:ph type="title"/>
          </p:nvPr>
        </p:nvSpPr>
        <p:spPr>
          <a:xfrm>
            <a:off x="3690258" y="822959"/>
            <a:ext cx="4643845" cy="5199018"/>
          </a:xfrm>
        </p:spPr>
        <p:txBody>
          <a:bodyPr>
            <a:noAutofit/>
          </a:bodyPr>
          <a:lstStyle>
            <a:lvl1pPr algn="ctr">
              <a:defRPr sz="5400">
                <a:solidFill>
                  <a:schemeClr val="bg1"/>
                </a:solidFill>
                <a:latin typeface="Catseye Bold" panose="02000506060000020004" pitchFamily="50"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E23DDB5-8BEE-44DE-A601-2F2C53C79D90}"/>
              </a:ext>
            </a:extLst>
          </p:cNvPr>
          <p:cNvSpPr>
            <a:spLocks noGrp="1"/>
          </p:cNvSpPr>
          <p:nvPr>
            <p:ph type="sldNum" sz="quarter" idx="12"/>
          </p:nvPr>
        </p:nvSpPr>
        <p:spPr>
          <a:xfrm>
            <a:off x="198119" y="6356350"/>
            <a:ext cx="775064" cy="365125"/>
          </a:xfrm>
        </p:spPr>
        <p:txBody>
          <a:bodyPr/>
          <a:lstStyle>
            <a:lvl1pPr algn="l">
              <a:defRPr>
                <a:solidFill>
                  <a:schemeClr val="bg1">
                    <a:lumMod val="65000"/>
                  </a:schemeClr>
                </a:solidFill>
              </a:defRPr>
            </a:lvl1pPr>
          </a:lstStyle>
          <a:p>
            <a:fld id="{F524036D-B5A5-47E8-84FC-EF73A46FFBF9}" type="slidenum">
              <a:rPr lang="en-US" smtClean="0"/>
              <a:pPr/>
              <a:t>‹#›</a:t>
            </a:fld>
            <a:endParaRPr lang="en-US" dirty="0"/>
          </a:p>
        </p:txBody>
      </p:sp>
      <p:pic>
        <p:nvPicPr>
          <p:cNvPr id="7" name="Picture 6">
            <a:extLst>
              <a:ext uri="{FF2B5EF4-FFF2-40B4-BE49-F238E27FC236}">
                <a16:creationId xmlns:a16="http://schemas.microsoft.com/office/drawing/2014/main" id="{AF98CC90-0869-4F67-AFBC-496E0C2AE4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45555" y="5943599"/>
            <a:ext cx="2705877" cy="914400"/>
          </a:xfrm>
          <a:prstGeom prst="rect">
            <a:avLst/>
          </a:prstGeom>
        </p:spPr>
      </p:pic>
    </p:spTree>
    <p:extLst>
      <p:ext uri="{BB962C8B-B14F-4D97-AF65-F5344CB8AC3E}">
        <p14:creationId xmlns:p14="http://schemas.microsoft.com/office/powerpoint/2010/main" val="1184321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A9B5-6EEC-4644-8A84-981BAAC34AB1}"/>
              </a:ext>
            </a:extLst>
          </p:cNvPr>
          <p:cNvSpPr>
            <a:spLocks noGrp="1"/>
          </p:cNvSpPr>
          <p:nvPr>
            <p:ph type="title"/>
          </p:nvPr>
        </p:nvSpPr>
        <p:spPr>
          <a:xfrm>
            <a:off x="347472" y="347472"/>
            <a:ext cx="7893851" cy="594459"/>
          </a:xfrm>
        </p:spPr>
        <p:txBody>
          <a:bodyPr anchor="t" anchorCtr="0">
            <a:normAutofit/>
          </a:bodyPr>
          <a:lstStyle>
            <a:lvl1pPr>
              <a:defRPr sz="3600">
                <a:solidFill>
                  <a:schemeClr val="tx1"/>
                </a:solidFill>
                <a:latin typeface="Catseye Bold" panose="02000506060000020004"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996C3B-8550-4D67-9CFD-DDBA085A645D}"/>
              </a:ext>
            </a:extLst>
          </p:cNvPr>
          <p:cNvSpPr>
            <a:spLocks noGrp="1"/>
          </p:cNvSpPr>
          <p:nvPr>
            <p:ph sz="half" idx="1"/>
          </p:nvPr>
        </p:nvSpPr>
        <p:spPr>
          <a:xfrm>
            <a:off x="914400" y="1600200"/>
            <a:ext cx="6652847" cy="4471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D6B3160-76F7-4C9E-A95B-B54A69F151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3560"/>
            <a:ext cx="9003323" cy="325902"/>
          </a:xfrm>
          <a:prstGeom prst="rect">
            <a:avLst/>
          </a:prstGeom>
        </p:spPr>
      </p:pic>
      <p:sp>
        <p:nvSpPr>
          <p:cNvPr id="12" name="Slide Number Placeholder 5">
            <a:extLst>
              <a:ext uri="{FF2B5EF4-FFF2-40B4-BE49-F238E27FC236}">
                <a16:creationId xmlns:a16="http://schemas.microsoft.com/office/drawing/2014/main" id="{39FE48E8-0D84-41FC-8CC5-B1FA7C98BD50}"/>
              </a:ext>
            </a:extLst>
          </p:cNvPr>
          <p:cNvSpPr txBox="1">
            <a:spLocks/>
          </p:cNvSpPr>
          <p:nvPr userDrawn="1"/>
        </p:nvSpPr>
        <p:spPr>
          <a:xfrm>
            <a:off x="198119" y="6356350"/>
            <a:ext cx="77506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24036D-B5A5-47E8-84FC-EF73A46FFBF9}" type="slidenum">
              <a:rPr lang="en-US" smtClean="0"/>
              <a:pPr/>
              <a:t>‹#›</a:t>
            </a:fld>
            <a:endParaRPr lang="en-US" dirty="0"/>
          </a:p>
        </p:txBody>
      </p:sp>
      <p:pic>
        <p:nvPicPr>
          <p:cNvPr id="8" name="Picture 7" descr="A picture containing text&#10;&#10;Description automatically generated">
            <a:extLst>
              <a:ext uri="{FF2B5EF4-FFF2-40B4-BE49-F238E27FC236}">
                <a16:creationId xmlns:a16="http://schemas.microsoft.com/office/drawing/2014/main" id="{278F54E2-EDC1-47AD-AD86-2D876A19A7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37923" y="6173203"/>
            <a:ext cx="2015878" cy="681228"/>
          </a:xfrm>
          <a:prstGeom prst="rect">
            <a:avLst/>
          </a:prstGeom>
        </p:spPr>
      </p:pic>
    </p:spTree>
    <p:extLst>
      <p:ext uri="{BB962C8B-B14F-4D97-AF65-F5344CB8AC3E}">
        <p14:creationId xmlns:p14="http://schemas.microsoft.com/office/powerpoint/2010/main" val="13938369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theme" Target="../theme/theme2.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BBF1E7-F2CF-404E-BCDF-64795BBA6C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3733AD-1953-4462-ACB3-8839556F1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13539-E7F0-40F4-AA6B-1E68B2768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03E31-644F-4482-A294-DFB1AFB0D2B4}" type="datetimeFigureOut">
              <a:rPr lang="en-US" smtClean="0"/>
              <a:t>9/22/2022</a:t>
            </a:fld>
            <a:endParaRPr lang="en-US"/>
          </a:p>
        </p:txBody>
      </p:sp>
      <p:sp>
        <p:nvSpPr>
          <p:cNvPr id="5" name="Footer Placeholder 4">
            <a:extLst>
              <a:ext uri="{FF2B5EF4-FFF2-40B4-BE49-F238E27FC236}">
                <a16:creationId xmlns:a16="http://schemas.microsoft.com/office/drawing/2014/main" id="{D78B7CE3-D098-4CEC-BED0-3E5CC8F66E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D112F3-32F4-49C5-BCC1-2DB2BEDE64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4036D-B5A5-47E8-84FC-EF73A46FFBF9}" type="slidenum">
              <a:rPr lang="en-US" smtClean="0"/>
              <a:t>‹#›</a:t>
            </a:fld>
            <a:endParaRPr lang="en-US"/>
          </a:p>
        </p:txBody>
      </p:sp>
    </p:spTree>
    <p:extLst>
      <p:ext uri="{BB962C8B-B14F-4D97-AF65-F5344CB8AC3E}">
        <p14:creationId xmlns:p14="http://schemas.microsoft.com/office/powerpoint/2010/main" val="3022872388"/>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0" r:id="rId3"/>
    <p:sldLayoutId id="2147483669" r:id="rId4"/>
    <p:sldLayoutId id="2147483661" r:id="rId5"/>
    <p:sldLayoutId id="2147483662" r:id="rId6"/>
    <p:sldLayoutId id="2147483663" r:id="rId7"/>
    <p:sldLayoutId id="2147483664" r:id="rId8"/>
    <p:sldLayoutId id="2147483652" r:id="rId9"/>
    <p:sldLayoutId id="2147483653" r:id="rId10"/>
    <p:sldLayoutId id="2147483667" r:id="rId11"/>
    <p:sldLayoutId id="2147483654" r:id="rId12"/>
    <p:sldLayoutId id="2147483666" r:id="rId13"/>
    <p:sldLayoutId id="2147483656" r:id="rId14"/>
    <p:sldLayoutId id="2147483665" r:id="rId15"/>
    <p:sldLayoutId id="2147483670" r:id="rId16"/>
    <p:sldLayoutId id="2147483655"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6" r:id="rId5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solidFill>
              </a:defRPr>
            </a:lvl1pPr>
          </a:lstStyle>
          <a:p>
            <a:fld id="{22D03E31-644F-4482-A294-DFB1AFB0D2B4}" type="datetimeFigureOut">
              <a:rPr lang="en-US" smtClean="0"/>
              <a:t>9/22/2022</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solidFill>
              </a:defRPr>
            </a:lvl1pPr>
          </a:lstStyle>
          <a:p>
            <a:fld id="{F524036D-B5A5-47E8-84FC-EF73A46FFBF9}" type="slidenum">
              <a:rPr lang="en-US" smtClean="0"/>
              <a:t>‹#›</a:t>
            </a:fld>
            <a:endParaRPr lang="en-US"/>
          </a:p>
        </p:txBody>
      </p:sp>
    </p:spTree>
    <p:extLst>
      <p:ext uri="{BB962C8B-B14F-4D97-AF65-F5344CB8AC3E}">
        <p14:creationId xmlns:p14="http://schemas.microsoft.com/office/powerpoint/2010/main" val="37668560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Lst>
  <p:txStyles>
    <p:title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tags" Target="../tags/tag11.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1.xml"/><Relationship Id="rId7" Type="http://schemas.openxmlformats.org/officeDocument/2006/relationships/diagramColors" Target="../diagrams/colors1.xml"/><Relationship Id="rId2" Type="http://schemas.openxmlformats.org/officeDocument/2006/relationships/slideLayout" Target="../slideLayouts/slideLayout28.xml"/><Relationship Id="rId1" Type="http://schemas.openxmlformats.org/officeDocument/2006/relationships/tags" Target="../tags/tag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tags" Target="../tags/tag13.xml"/><Relationship Id="rId5" Type="http://schemas.openxmlformats.org/officeDocument/2006/relationships/image" Target="../media/image53.png"/><Relationship Id="rId4" Type="http://schemas.openxmlformats.org/officeDocument/2006/relationships/hyperlink" Target="https://www.fns.usda.gov/f2s/farm-school-planning-toolkit"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4.xml"/><Relationship Id="rId7" Type="http://schemas.openxmlformats.org/officeDocument/2006/relationships/diagramQuickStyle" Target="../diagrams/quickStyle2.xml"/><Relationship Id="rId2" Type="http://schemas.openxmlformats.org/officeDocument/2006/relationships/slideLayout" Target="../slideLayouts/slideLayout27.xml"/><Relationship Id="rId1" Type="http://schemas.openxmlformats.org/officeDocument/2006/relationships/tags" Target="../tags/tag1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4.jp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6.xml"/><Relationship Id="rId1" Type="http://schemas.openxmlformats.org/officeDocument/2006/relationships/tags" Target="../tags/tag16.xml"/><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6.xml"/><Relationship Id="rId1" Type="http://schemas.openxmlformats.org/officeDocument/2006/relationships/tags" Target="../tags/tag17.xml"/><Relationship Id="rId5" Type="http://schemas.openxmlformats.org/officeDocument/2006/relationships/image" Target="../media/image57.jpeg"/><Relationship Id="rId4" Type="http://schemas.openxmlformats.org/officeDocument/2006/relationships/hyperlink" Target="mailto:Stephen.Menyhart@bvsd.co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7.xml"/><Relationship Id="rId1" Type="http://schemas.openxmlformats.org/officeDocument/2006/relationships/tags" Target="../tags/tag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8" Type="http://schemas.openxmlformats.org/officeDocument/2006/relationships/hyperlink" Target="https://www.fns.usda.gov/f2s/farm-school-grant-program" TargetMode="External"/><Relationship Id="rId3" Type="http://schemas.openxmlformats.org/officeDocument/2006/relationships/notesSlide" Target="../notesSlides/notesSlide19.xml"/><Relationship Id="rId7" Type="http://schemas.openxmlformats.org/officeDocument/2006/relationships/hyperlink" Target="https://www.cde.state.co.us/nutrition/nutrigrantsandawards" TargetMode="External"/><Relationship Id="rId2" Type="http://schemas.openxmlformats.org/officeDocument/2006/relationships/slideLayout" Target="../slideLayouts/slideLayout27.xml"/><Relationship Id="rId1" Type="http://schemas.openxmlformats.org/officeDocument/2006/relationships/tags" Target="../tags/tag20.xml"/><Relationship Id="rId6" Type="http://schemas.openxmlformats.org/officeDocument/2006/relationships/hyperlink" Target="https://www.cde.state.co.us/nutrition/nutrifarmtoschool" TargetMode="External"/><Relationship Id="rId5" Type="http://schemas.openxmlformats.org/officeDocument/2006/relationships/hyperlink" Target="https://www.fns.usda.gov/cn/second-allocation-supply-chain-assistance-sca-funds-alleviate-supply-chain-disruptions" TargetMode="External"/><Relationship Id="rId4" Type="http://schemas.openxmlformats.org/officeDocument/2006/relationships/hyperlink" Target="https://www.ams.usda.gov/selling-food-to-usda/lfs" TargetMode="External"/><Relationship Id="rId9"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2.xml"/><Relationship Id="rId1" Type="http://schemas.openxmlformats.org/officeDocument/2006/relationships/tags" Target="../tags/tag22.xml"/><Relationship Id="rId5" Type="http://schemas.openxmlformats.org/officeDocument/2006/relationships/image" Target="../media/image62.jpeg"/><Relationship Id="rId4" Type="http://schemas.openxmlformats.org/officeDocument/2006/relationships/hyperlink" Target="https://assets.website-files.com/5c469df2395cd53c3d913b2d/61104451ed9cf0ce5ff02466_School%20Gardens%20Fact%20Sheet.pdf"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notesSlide" Target="../notesSlides/notesSlide22.xml"/><Relationship Id="rId7" Type="http://schemas.openxmlformats.org/officeDocument/2006/relationships/image" Target="../media/image66.png"/><Relationship Id="rId2" Type="http://schemas.openxmlformats.org/officeDocument/2006/relationships/slideLayout" Target="../slideLayouts/slideLayout52.xml"/><Relationship Id="rId1" Type="http://schemas.openxmlformats.org/officeDocument/2006/relationships/tags" Target="../tags/tag23.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23.xml"/><Relationship Id="rId7" Type="http://schemas.openxmlformats.org/officeDocument/2006/relationships/diagramQuickStyle" Target="../diagrams/quickStyle3.xml"/><Relationship Id="rId2" Type="http://schemas.openxmlformats.org/officeDocument/2006/relationships/slideLayout" Target="../slideLayouts/slideLayout17.xml"/><Relationship Id="rId1" Type="http://schemas.openxmlformats.org/officeDocument/2006/relationships/tags" Target="../tags/tag2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68.png"/><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4.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5.xml"/><Relationship Id="rId7" Type="http://schemas.openxmlformats.org/officeDocument/2006/relationships/diagramColors" Target="../diagrams/colors4.xml"/><Relationship Id="rId2" Type="http://schemas.openxmlformats.org/officeDocument/2006/relationships/slideLayout" Target="../slideLayouts/slideLayout26.xml"/><Relationship Id="rId1" Type="http://schemas.openxmlformats.org/officeDocument/2006/relationships/tags" Target="../tags/tag2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6.xml"/><Relationship Id="rId1" Type="http://schemas.openxmlformats.org/officeDocument/2006/relationships/tags" Target="../tags/tag27.xml"/><Relationship Id="rId6" Type="http://schemas.openxmlformats.org/officeDocument/2006/relationships/image" Target="../media/image46.png"/><Relationship Id="rId5" Type="http://schemas.openxmlformats.org/officeDocument/2006/relationships/hyperlink" Target="https://www.cde.state.co.us/nutrition/nutritrainings" TargetMode="External"/><Relationship Id="rId4" Type="http://schemas.openxmlformats.org/officeDocument/2006/relationships/hyperlink" Target="https://sitesed.cde.state.co.us/enrol/index.php?id=443"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6.xml"/><Relationship Id="rId1" Type="http://schemas.openxmlformats.org/officeDocument/2006/relationships/tags" Target="../tags/tag28.xml"/><Relationship Id="rId5" Type="http://schemas.openxmlformats.org/officeDocument/2006/relationships/image" Target="../media/image70.jpg"/><Relationship Id="rId4" Type="http://schemas.openxmlformats.org/officeDocument/2006/relationships/image" Target="../media/image69.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6.xml"/><Relationship Id="rId1" Type="http://schemas.openxmlformats.org/officeDocument/2006/relationships/tags" Target="../tags/tag29.xml"/><Relationship Id="rId5" Type="http://schemas.openxmlformats.org/officeDocument/2006/relationships/image" Target="../media/image46.png"/><Relationship Id="rId4" Type="http://schemas.openxmlformats.org/officeDocument/2006/relationships/image" Target="../media/image71.jpg"/></Relationships>
</file>

<file path=ppt/slides/_rels/slide29.xml.rels><?xml version="1.0" encoding="UTF-8" standalone="yes"?>
<Relationships xmlns="http://schemas.openxmlformats.org/package/2006/relationships"><Relationship Id="rId8" Type="http://schemas.openxmlformats.org/officeDocument/2006/relationships/hyperlink" Target="mailto:pullen_m@cde.state.co.us" TargetMode="External"/><Relationship Id="rId3" Type="http://schemas.openxmlformats.org/officeDocument/2006/relationships/notesSlide" Target="../notesSlides/notesSlide29.xml"/><Relationship Id="rId7" Type="http://schemas.openxmlformats.org/officeDocument/2006/relationships/image" Target="../media/image73.jpg"/><Relationship Id="rId2" Type="http://schemas.openxmlformats.org/officeDocument/2006/relationships/slideLayout" Target="../slideLayouts/slideLayout17.xml"/><Relationship Id="rId1" Type="http://schemas.openxmlformats.org/officeDocument/2006/relationships/tags" Target="../tags/tag30.xml"/><Relationship Id="rId6" Type="http://schemas.openxmlformats.org/officeDocument/2006/relationships/image" Target="../media/image72.jpg"/><Relationship Id="rId5" Type="http://schemas.openxmlformats.org/officeDocument/2006/relationships/hyperlink" Target="https://state.us5.list-manage.com/track/click?u=bee6c43ae6102530cf98cadf9&amp;id=dcb166ec21&amp;e=234a867c40" TargetMode="External"/><Relationship Id="rId4" Type="http://schemas.microsoft.com/office/2018/10/relationships/comments" Target="../comments/modernComment_100_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2.xml"/><Relationship Id="rId1" Type="http://schemas.openxmlformats.org/officeDocument/2006/relationships/tags" Target="../tags/tag4.xml"/><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2.xml"/><Relationship Id="rId1" Type="http://schemas.openxmlformats.org/officeDocument/2006/relationships/tags" Target="../tags/tag31.xml"/><Relationship Id="rId6" Type="http://schemas.openxmlformats.org/officeDocument/2006/relationships/image" Target="../media/image74.png"/><Relationship Id="rId5" Type="http://schemas.openxmlformats.org/officeDocument/2006/relationships/image" Target="../media/image46.png"/><Relationship Id="rId4" Type="http://schemas.openxmlformats.org/officeDocument/2006/relationships/hyperlink" Target="https://www.surveymonkey.com/r/SGKCMWM"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3.xml"/><Relationship Id="rId1" Type="http://schemas.openxmlformats.org/officeDocument/2006/relationships/tags" Target="../tags/tag32.xml"/><Relationship Id="rId5" Type="http://schemas.openxmlformats.org/officeDocument/2006/relationships/hyperlink" Target="mailto:Pullen_M@cde.state.co.us" TargetMode="External"/><Relationship Id="rId4" Type="http://schemas.openxmlformats.org/officeDocument/2006/relationships/hyperlink" Target="mailto:Boone_R@cde.state.co.us"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7.xml"/><Relationship Id="rId1" Type="http://schemas.openxmlformats.org/officeDocument/2006/relationships/tags" Target="../tags/tag5.xml"/><Relationship Id="rId6" Type="http://schemas.openxmlformats.org/officeDocument/2006/relationships/image" Target="../media/image46.png"/><Relationship Id="rId5" Type="http://schemas.openxmlformats.org/officeDocument/2006/relationships/hyperlink" Target="mailto:program.intake@usda.gov" TargetMode="External"/><Relationship Id="rId4" Type="http://schemas.openxmlformats.org/officeDocument/2006/relationships/hyperlink" Target="https://www.usda.gov/sites/default/files/documents/USDA-OASCR%20P-Complaint-Form-0508-0002-508-11-28-17Fax2Mail.pdf"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1.xml"/><Relationship Id="rId1" Type="http://schemas.openxmlformats.org/officeDocument/2006/relationships/tags" Target="../tags/tag6.xml"/><Relationship Id="rId5" Type="http://schemas.openxmlformats.org/officeDocument/2006/relationships/image" Target="../media/image47.jpe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1.xml"/><Relationship Id="rId1" Type="http://schemas.openxmlformats.org/officeDocument/2006/relationships/tags" Target="../tags/tag8.xml"/><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xml"/><Relationship Id="rId1" Type="http://schemas.openxmlformats.org/officeDocument/2006/relationships/tags" Target="../tags/tag9.xml"/><Relationship Id="rId5" Type="http://schemas.openxmlformats.org/officeDocument/2006/relationships/image" Target="../media/image50.jpg"/><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6.xml"/><Relationship Id="rId1" Type="http://schemas.openxmlformats.org/officeDocument/2006/relationships/tags" Target="../tags/tag10.xml"/><Relationship Id="rId5" Type="http://schemas.openxmlformats.org/officeDocument/2006/relationships/image" Target="../media/image52.png"/><Relationship Id="rId4" Type="http://schemas.openxmlformats.org/officeDocument/2006/relationships/image" Target="../media/image5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7B822F-A11F-471D-83D7-29DFD7A6DF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90057" y="3403234"/>
            <a:ext cx="8294915" cy="299538"/>
          </a:xfrm>
          <a:prstGeom prst="rect">
            <a:avLst/>
          </a:prstGeom>
        </p:spPr>
      </p:pic>
      <p:sp>
        <p:nvSpPr>
          <p:cNvPr id="5" name="Title 1">
            <a:extLst>
              <a:ext uri="{FF2B5EF4-FFF2-40B4-BE49-F238E27FC236}">
                <a16:creationId xmlns:a16="http://schemas.microsoft.com/office/drawing/2014/main" id="{B92833AF-4867-42B9-A78F-34BE2D549E02}"/>
              </a:ext>
            </a:extLst>
          </p:cNvPr>
          <p:cNvSpPr txBox="1">
            <a:spLocks/>
          </p:cNvSpPr>
          <p:nvPr/>
        </p:nvSpPr>
        <p:spPr>
          <a:xfrm>
            <a:off x="2560320" y="960120"/>
            <a:ext cx="7077456" cy="2898648"/>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6000" kern="1200">
                <a:solidFill>
                  <a:schemeClr val="tx1"/>
                </a:solidFill>
                <a:latin typeface="Catseye Bold" panose="02000506060000020004" pitchFamily="50" charset="0"/>
                <a:ea typeface="+mj-ea"/>
                <a:cs typeface="+mj-cs"/>
              </a:defRPr>
            </a:lvl1pPr>
          </a:lstStyle>
          <a:p>
            <a:r>
              <a:rPr lang="en-US" sz="6600" dirty="0"/>
              <a:t>Celebrate Farm to</a:t>
            </a:r>
          </a:p>
          <a:p>
            <a:r>
              <a:rPr lang="en-US" sz="6600" dirty="0"/>
              <a:t> School Month</a:t>
            </a:r>
          </a:p>
        </p:txBody>
      </p:sp>
      <p:sp>
        <p:nvSpPr>
          <p:cNvPr id="6" name="Subtitle 2">
            <a:extLst>
              <a:ext uri="{FF2B5EF4-FFF2-40B4-BE49-F238E27FC236}">
                <a16:creationId xmlns:a16="http://schemas.microsoft.com/office/drawing/2014/main" id="{DCCDBB36-8B64-4EDC-B59E-A7824F07BC46}"/>
              </a:ext>
            </a:extLst>
          </p:cNvPr>
          <p:cNvSpPr txBox="1">
            <a:spLocks/>
          </p:cNvSpPr>
          <p:nvPr/>
        </p:nvSpPr>
        <p:spPr>
          <a:xfrm>
            <a:off x="2633472" y="4535424"/>
            <a:ext cx="6931152" cy="941832"/>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Masterclass Specialized</a:t>
            </a:r>
          </a:p>
        </p:txBody>
      </p:sp>
    </p:spTree>
    <p:custDataLst>
      <p:tags r:id="rId1"/>
    </p:custDataLst>
    <p:extLst>
      <p:ext uri="{BB962C8B-B14F-4D97-AF65-F5344CB8AC3E}">
        <p14:creationId xmlns:p14="http://schemas.microsoft.com/office/powerpoint/2010/main" val="1924153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4D940E-C63A-68C9-02DB-1C6B3A1F17B2}"/>
              </a:ext>
            </a:extLst>
          </p:cNvPr>
          <p:cNvSpPr>
            <a:spLocks noGrp="1"/>
          </p:cNvSpPr>
          <p:nvPr>
            <p:ph type="title"/>
          </p:nvPr>
        </p:nvSpPr>
        <p:spPr>
          <a:xfrm>
            <a:off x="958506" y="800392"/>
            <a:ext cx="10264697" cy="1212102"/>
          </a:xfrm>
        </p:spPr>
        <p:txBody>
          <a:bodyPr vert="horz" lIns="91440" tIns="45720" rIns="91440" bIns="45720" rtlCol="0" anchor="ctr">
            <a:normAutofit/>
          </a:bodyPr>
          <a:lstStyle/>
          <a:p>
            <a:pPr algn="ctr"/>
            <a:r>
              <a:rPr lang="en-US" sz="4400" kern="1200" dirty="0">
                <a:solidFill>
                  <a:srgbClr val="FFFFFF"/>
                </a:solidFill>
                <a:latin typeface="+mj-lt"/>
                <a:ea typeface="+mj-ea"/>
                <a:cs typeface="+mj-cs"/>
              </a:rPr>
              <a:t>Farm to School Grantees</a:t>
            </a:r>
          </a:p>
        </p:txBody>
      </p:sp>
      <p:sp>
        <p:nvSpPr>
          <p:cNvPr id="3" name="Content Placeholder 2">
            <a:extLst>
              <a:ext uri="{FF2B5EF4-FFF2-40B4-BE49-F238E27FC236}">
                <a16:creationId xmlns:a16="http://schemas.microsoft.com/office/drawing/2014/main" id="{8BFC5D4F-7A96-5086-3988-1507E98A5D59}"/>
              </a:ext>
            </a:extLst>
          </p:cNvPr>
          <p:cNvSpPr>
            <a:spLocks noGrp="1"/>
          </p:cNvSpPr>
          <p:nvPr>
            <p:ph sz="half" idx="1"/>
          </p:nvPr>
        </p:nvSpPr>
        <p:spPr>
          <a:xfrm>
            <a:off x="1367624" y="2490436"/>
            <a:ext cx="9708995" cy="3567173"/>
          </a:xfrm>
        </p:spPr>
        <p:txBody>
          <a:bodyPr vert="horz" lIns="91440" tIns="45720" rIns="91440" bIns="45720" rtlCol="0" anchor="ctr">
            <a:normAutofit/>
          </a:bodyPr>
          <a:lstStyle/>
          <a:p>
            <a:pPr marL="0" indent="0" algn="ctr">
              <a:spcBef>
                <a:spcPts val="0"/>
              </a:spcBef>
              <a:buNone/>
            </a:pPr>
            <a:r>
              <a:rPr lang="en-US" sz="2400" dirty="0">
                <a:latin typeface="Museo Slab 500" panose="02000000000000000000" pitchFamily="50" charset="0"/>
              </a:rPr>
              <a:t>$95,405 on farm to school activities</a:t>
            </a:r>
          </a:p>
          <a:p>
            <a:pPr marL="0">
              <a:spcBef>
                <a:spcPts val="0"/>
              </a:spcBef>
            </a:pPr>
            <a:endParaRPr lang="en-US" sz="2400" dirty="0">
              <a:effectLst/>
            </a:endParaRPr>
          </a:p>
          <a:p>
            <a:pPr marL="0" indent="0">
              <a:spcBef>
                <a:spcPts val="0"/>
              </a:spcBef>
              <a:buNone/>
            </a:pPr>
            <a:r>
              <a:rPr lang="en-US" sz="2400" b="1" dirty="0">
                <a:solidFill>
                  <a:schemeClr val="accent6">
                    <a:lumMod val="75000"/>
                  </a:schemeClr>
                </a:solidFill>
                <a:effectLst/>
                <a:latin typeface="Museo Slab 500" panose="02000000000000000000" pitchFamily="50" charset="0"/>
              </a:rPr>
              <a:t>Student Engagement</a:t>
            </a:r>
          </a:p>
          <a:p>
            <a:pPr>
              <a:spcBef>
                <a:spcPts val="0"/>
              </a:spcBef>
            </a:pPr>
            <a:r>
              <a:rPr lang="en-US" sz="2400" dirty="0">
                <a:effectLst/>
              </a:rPr>
              <a:t>Collaborated with 44 elementary schools and 30 high schools</a:t>
            </a:r>
          </a:p>
          <a:p>
            <a:pPr>
              <a:spcBef>
                <a:spcPts val="0"/>
              </a:spcBef>
            </a:pPr>
            <a:r>
              <a:rPr lang="en-US" sz="2400" dirty="0">
                <a:effectLst/>
              </a:rPr>
              <a:t>Reached 200 Early Childhood Education students </a:t>
            </a:r>
          </a:p>
          <a:p>
            <a:pPr>
              <a:spcBef>
                <a:spcPts val="0"/>
              </a:spcBef>
            </a:pPr>
            <a:r>
              <a:rPr lang="en-US" sz="2400" dirty="0">
                <a:effectLst/>
              </a:rPr>
              <a:t>19,071 elementary students</a:t>
            </a:r>
          </a:p>
          <a:p>
            <a:pPr>
              <a:spcBef>
                <a:spcPts val="0"/>
              </a:spcBef>
            </a:pPr>
            <a:r>
              <a:rPr lang="en-US" sz="2400" dirty="0">
                <a:effectLst/>
              </a:rPr>
              <a:t>7,905 high school students</a:t>
            </a:r>
          </a:p>
          <a:p>
            <a:pPr marL="0">
              <a:spcBef>
                <a:spcPts val="0"/>
              </a:spcBef>
            </a:pPr>
            <a:endParaRPr lang="en-US" sz="2400" dirty="0"/>
          </a:p>
          <a:p>
            <a:pPr marL="0" indent="0">
              <a:spcBef>
                <a:spcPts val="0"/>
              </a:spcBef>
              <a:buNone/>
            </a:pPr>
            <a:r>
              <a:rPr lang="en-US" sz="2400" b="1" dirty="0">
                <a:solidFill>
                  <a:schemeClr val="accent6">
                    <a:lumMod val="75000"/>
                  </a:schemeClr>
                </a:solidFill>
                <a:latin typeface="Museo Slab 500" panose="02000000000000000000" pitchFamily="50" charset="0"/>
              </a:rPr>
              <a:t>Collaboration is key</a:t>
            </a:r>
          </a:p>
          <a:p>
            <a:pPr>
              <a:spcBef>
                <a:spcPts val="0"/>
              </a:spcBef>
            </a:pPr>
            <a:r>
              <a:rPr lang="en-US" sz="2400" dirty="0"/>
              <a:t>Agriculture teachers, 4H, local farmers, students, community</a:t>
            </a:r>
            <a:endParaRPr lang="en-US" sz="2400" dirty="0">
              <a:effectLst/>
            </a:endParaRPr>
          </a:p>
          <a:p>
            <a:endParaRPr lang="en-US" sz="2400" dirty="0"/>
          </a:p>
        </p:txBody>
      </p:sp>
      <p:pic>
        <p:nvPicPr>
          <p:cNvPr id="4" name="Picture 3" descr="Icon&#10;&#10;Description automatically generated">
            <a:extLst>
              <a:ext uri="{FF2B5EF4-FFF2-40B4-BE49-F238E27FC236}">
                <a16:creationId xmlns:a16="http://schemas.microsoft.com/office/drawing/2014/main" id="{2A77BEE6-5AFE-DAC5-0604-DADD6283D63C}"/>
              </a:ext>
            </a:extLst>
          </p:cNvPr>
          <p:cNvPicPr>
            <a:picLocks noChangeAspect="1"/>
          </p:cNvPicPr>
          <p:nvPr/>
        </p:nvPicPr>
        <p:blipFill>
          <a:blip r:embed="rId4"/>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3856743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574655D-F958-A177-6833-0A4A9EEB1D5A}"/>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6000" kern="1200">
                <a:solidFill>
                  <a:schemeClr val="bg1"/>
                </a:solidFill>
                <a:latin typeface="+mj-lt"/>
                <a:ea typeface="+mj-ea"/>
                <a:cs typeface="+mj-cs"/>
              </a:rPr>
              <a:t>National Farm to School Month</a:t>
            </a:r>
          </a:p>
        </p:txBody>
      </p:sp>
      <p:graphicFrame>
        <p:nvGraphicFramePr>
          <p:cNvPr id="5" name="TextBox 1">
            <a:extLst>
              <a:ext uri="{FF2B5EF4-FFF2-40B4-BE49-F238E27FC236}">
                <a16:creationId xmlns:a16="http://schemas.microsoft.com/office/drawing/2014/main" id="{5E967F03-6122-6A91-225D-23E6D96667F4}"/>
              </a:ext>
            </a:extLst>
          </p:cNvPr>
          <p:cNvGraphicFramePr/>
          <p:nvPr>
            <p:extLst>
              <p:ext uri="{D42A27DB-BD31-4B8C-83A1-F6EECF244321}">
                <p14:modId xmlns:p14="http://schemas.microsoft.com/office/powerpoint/2010/main" val="61348172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07193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C0FDF88-C237-5C14-16B5-DCCD466FA49D}"/>
              </a:ext>
            </a:extLst>
          </p:cNvPr>
          <p:cNvSpPr>
            <a:spLocks noGrp="1"/>
          </p:cNvSpPr>
          <p:nvPr>
            <p:ph sz="half" idx="2"/>
          </p:nvPr>
        </p:nvSpPr>
        <p:spPr>
          <a:xfrm>
            <a:off x="205375" y="1331089"/>
            <a:ext cx="4366625" cy="4719991"/>
          </a:xfrm>
        </p:spPr>
        <p:txBody>
          <a:bodyPr>
            <a:normAutofit fontScale="92500" lnSpcReduction="10000"/>
          </a:bodyPr>
          <a:lstStyle/>
          <a:p>
            <a:endParaRPr lang="en-US" dirty="0"/>
          </a:p>
          <a:p>
            <a:r>
              <a:rPr lang="en-US" dirty="0"/>
              <a:t>Defined by you!</a:t>
            </a:r>
          </a:p>
          <a:p>
            <a:r>
              <a:rPr lang="en-US" dirty="0"/>
              <a:t>Definition can change</a:t>
            </a:r>
          </a:p>
          <a:p>
            <a:r>
              <a:rPr lang="en-US" dirty="0"/>
              <a:t>Local foods can span the food tray</a:t>
            </a:r>
          </a:p>
          <a:p>
            <a:r>
              <a:rPr lang="en-US" dirty="0">
                <a:solidFill>
                  <a:schemeClr val="accent6">
                    <a:lumMod val="75000"/>
                  </a:schemeClr>
                </a:solidFill>
                <a:hlinkClick r:id="rId4">
                  <a:extLst>
                    <a:ext uri="{A12FA001-AC4F-418D-AE19-62706E023703}">
                      <ahyp:hlinkClr xmlns:ahyp="http://schemas.microsoft.com/office/drawing/2018/hyperlinkcolor" val="tx"/>
                    </a:ext>
                  </a:extLst>
                </a:hlinkClick>
              </a:rPr>
              <a:t>USDA Planning Toolkit</a:t>
            </a:r>
            <a:endParaRPr lang="en-US" dirty="0">
              <a:solidFill>
                <a:schemeClr val="accent6">
                  <a:lumMod val="75000"/>
                </a:schemeClr>
              </a:solidFill>
            </a:endParaRPr>
          </a:p>
          <a:p>
            <a:endParaRPr lang="en-US" dirty="0"/>
          </a:p>
          <a:p>
            <a:endParaRPr lang="en-US" dirty="0"/>
          </a:p>
          <a:p>
            <a:endParaRPr lang="en-US" dirty="0"/>
          </a:p>
          <a:p>
            <a:pPr marL="0" indent="0" algn="ctr">
              <a:buNone/>
            </a:pPr>
            <a:r>
              <a:rPr lang="en-US" sz="3200" i="1" dirty="0"/>
              <a:t>What are you trying to accomplish?</a:t>
            </a:r>
          </a:p>
        </p:txBody>
      </p:sp>
      <p:sp>
        <p:nvSpPr>
          <p:cNvPr id="3" name="Title 2">
            <a:extLst>
              <a:ext uri="{FF2B5EF4-FFF2-40B4-BE49-F238E27FC236}">
                <a16:creationId xmlns:a16="http://schemas.microsoft.com/office/drawing/2014/main" id="{3D8EE60B-FBDC-9CDF-514A-75851F1ABEE4}"/>
              </a:ext>
            </a:extLst>
          </p:cNvPr>
          <p:cNvSpPr>
            <a:spLocks noGrp="1"/>
          </p:cNvSpPr>
          <p:nvPr>
            <p:ph type="title"/>
          </p:nvPr>
        </p:nvSpPr>
        <p:spPr/>
        <p:txBody>
          <a:bodyPr/>
          <a:lstStyle/>
          <a:p>
            <a:r>
              <a:rPr lang="en-US" dirty="0"/>
              <a:t>What is local food?</a:t>
            </a:r>
          </a:p>
        </p:txBody>
      </p:sp>
      <p:pic>
        <p:nvPicPr>
          <p:cNvPr id="9" name="Picture 8">
            <a:extLst>
              <a:ext uri="{FF2B5EF4-FFF2-40B4-BE49-F238E27FC236}">
                <a16:creationId xmlns:a16="http://schemas.microsoft.com/office/drawing/2014/main" id="{BB82AFE5-28F9-E067-9610-6A4F01F23CA6}"/>
              </a:ext>
            </a:extLst>
          </p:cNvPr>
          <p:cNvPicPr>
            <a:picLocks noChangeAspect="1"/>
          </p:cNvPicPr>
          <p:nvPr/>
        </p:nvPicPr>
        <p:blipFill>
          <a:blip r:embed="rId5"/>
          <a:stretch>
            <a:fillRect/>
          </a:stretch>
        </p:blipFill>
        <p:spPr>
          <a:xfrm>
            <a:off x="4734277" y="1230656"/>
            <a:ext cx="7252348" cy="4932631"/>
          </a:xfrm>
          <a:prstGeom prst="rect">
            <a:avLst/>
          </a:prstGeom>
        </p:spPr>
      </p:pic>
      <p:sp>
        <p:nvSpPr>
          <p:cNvPr id="2" name="TextBox 1">
            <a:extLst>
              <a:ext uri="{FF2B5EF4-FFF2-40B4-BE49-F238E27FC236}">
                <a16:creationId xmlns:a16="http://schemas.microsoft.com/office/drawing/2014/main" id="{F2A45824-ED5A-896E-723C-1CBDDA9B278A}"/>
              </a:ext>
            </a:extLst>
          </p:cNvPr>
          <p:cNvSpPr txBox="1"/>
          <p:nvPr/>
        </p:nvSpPr>
        <p:spPr>
          <a:xfrm>
            <a:off x="92597" y="6331352"/>
            <a:ext cx="625033" cy="416689"/>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4099828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42E8CB1-B2CC-5D50-76CD-934CCD567D7A}"/>
              </a:ext>
            </a:extLst>
          </p:cNvPr>
          <p:cNvSpPr>
            <a:spLocks noGrp="1"/>
          </p:cNvSpPr>
          <p:nvPr>
            <p:ph type="body" idx="1"/>
          </p:nvPr>
        </p:nvSpPr>
        <p:spPr>
          <a:xfrm>
            <a:off x="6657123" y="1874734"/>
            <a:ext cx="4859383" cy="823912"/>
          </a:xfrm>
        </p:spPr>
        <p:txBody>
          <a:bodyPr>
            <a:normAutofit/>
          </a:bodyPr>
          <a:lstStyle/>
          <a:p>
            <a:r>
              <a:rPr lang="en-US" sz="3200" dirty="0">
                <a:latin typeface="Trebuchet MS" panose="020B0603020202020204" pitchFamily="34" charset="0"/>
              </a:rPr>
              <a:t>Source local foods:</a:t>
            </a:r>
          </a:p>
        </p:txBody>
      </p:sp>
      <p:sp>
        <p:nvSpPr>
          <p:cNvPr id="6" name="Content Placeholder 5">
            <a:extLst>
              <a:ext uri="{FF2B5EF4-FFF2-40B4-BE49-F238E27FC236}">
                <a16:creationId xmlns:a16="http://schemas.microsoft.com/office/drawing/2014/main" id="{02D639B4-7525-9467-DE8D-0A6040AE688D}"/>
              </a:ext>
            </a:extLst>
          </p:cNvPr>
          <p:cNvSpPr>
            <a:spLocks noGrp="1"/>
          </p:cNvSpPr>
          <p:nvPr>
            <p:ph sz="half" idx="2"/>
          </p:nvPr>
        </p:nvSpPr>
        <p:spPr>
          <a:xfrm>
            <a:off x="6439306" y="2698646"/>
            <a:ext cx="4859383" cy="3569154"/>
          </a:xfrm>
        </p:spPr>
        <p:txBody>
          <a:bodyPr/>
          <a:lstStyle/>
          <a:p>
            <a:pPr marL="457200" rtl="0" fontAlgn="base">
              <a:spcBef>
                <a:spcPts val="0"/>
              </a:spcBef>
              <a:spcAft>
                <a:spcPts val="0"/>
              </a:spcAft>
              <a:buFont typeface="Arial" panose="020B0604020202020204" pitchFamily="34" charset="0"/>
              <a:buChar char="•"/>
            </a:pPr>
            <a:r>
              <a:rPr lang="en-US" dirty="0"/>
              <a:t>Directly from a producer</a:t>
            </a:r>
          </a:p>
          <a:p>
            <a:pPr marL="457200" rtl="0" fontAlgn="base">
              <a:spcBef>
                <a:spcPts val="0"/>
              </a:spcBef>
              <a:spcAft>
                <a:spcPts val="0"/>
              </a:spcAft>
              <a:buFont typeface="Arial" panose="020B0604020202020204" pitchFamily="34" charset="0"/>
              <a:buChar char="•"/>
            </a:pPr>
            <a:r>
              <a:rPr lang="en-US" dirty="0"/>
              <a:t>Through a food hub </a:t>
            </a:r>
          </a:p>
          <a:p>
            <a:pPr marL="457200" rtl="0" fontAlgn="base">
              <a:spcBef>
                <a:spcPts val="0"/>
              </a:spcBef>
              <a:spcAft>
                <a:spcPts val="0"/>
              </a:spcAft>
              <a:buFont typeface="Arial" panose="020B0604020202020204" pitchFamily="34" charset="0"/>
              <a:buChar char="•"/>
            </a:pPr>
            <a:r>
              <a:rPr lang="en-US" dirty="0"/>
              <a:t>From a farmers’ market</a:t>
            </a:r>
          </a:p>
          <a:p>
            <a:pPr marL="457200" rtl="0" fontAlgn="base">
              <a:spcBef>
                <a:spcPts val="0"/>
              </a:spcBef>
              <a:spcAft>
                <a:spcPts val="0"/>
              </a:spcAft>
              <a:buFont typeface="Arial" panose="020B0604020202020204" pitchFamily="34" charset="0"/>
              <a:buChar char="•"/>
            </a:pPr>
            <a:r>
              <a:rPr lang="en-US" dirty="0"/>
              <a:t>Through a distributor</a:t>
            </a:r>
          </a:p>
          <a:p>
            <a:pPr marL="457200" rtl="0" fontAlgn="base">
              <a:spcBef>
                <a:spcPts val="0"/>
              </a:spcBef>
              <a:spcAft>
                <a:spcPts val="0"/>
              </a:spcAft>
              <a:buFont typeface="Arial" panose="020B0604020202020204" pitchFamily="34" charset="0"/>
              <a:buChar char="•"/>
            </a:pPr>
            <a:r>
              <a:rPr lang="en-US" dirty="0"/>
              <a:t>From a school garden</a:t>
            </a:r>
          </a:p>
          <a:p>
            <a:endParaRPr lang="en-US" dirty="0"/>
          </a:p>
        </p:txBody>
      </p:sp>
      <p:sp>
        <p:nvSpPr>
          <p:cNvPr id="4" name="Title 3">
            <a:extLst>
              <a:ext uri="{FF2B5EF4-FFF2-40B4-BE49-F238E27FC236}">
                <a16:creationId xmlns:a16="http://schemas.microsoft.com/office/drawing/2014/main" id="{21266C38-F750-19B1-85B9-DCC093FE6E94}"/>
              </a:ext>
            </a:extLst>
          </p:cNvPr>
          <p:cNvSpPr>
            <a:spLocks noGrp="1"/>
          </p:cNvSpPr>
          <p:nvPr>
            <p:ph type="title"/>
          </p:nvPr>
        </p:nvSpPr>
        <p:spPr/>
        <p:txBody>
          <a:bodyPr/>
          <a:lstStyle/>
          <a:p>
            <a:r>
              <a:rPr lang="en-US" dirty="0"/>
              <a:t>How to procure local foods</a:t>
            </a:r>
          </a:p>
        </p:txBody>
      </p:sp>
      <p:sp>
        <p:nvSpPr>
          <p:cNvPr id="9" name="Rectangle: Rounded Corners 8">
            <a:extLst>
              <a:ext uri="{FF2B5EF4-FFF2-40B4-BE49-F238E27FC236}">
                <a16:creationId xmlns:a16="http://schemas.microsoft.com/office/drawing/2014/main" id="{B46A40A4-18CE-1F61-D13D-A0160D66E71C}"/>
              </a:ext>
            </a:extLst>
          </p:cNvPr>
          <p:cNvSpPr/>
          <p:nvPr/>
        </p:nvSpPr>
        <p:spPr>
          <a:xfrm>
            <a:off x="6424168" y="1874734"/>
            <a:ext cx="5092338" cy="3646662"/>
          </a:xfrm>
          <a:prstGeom prst="roundRect">
            <a:avLst/>
          </a:prstGeom>
          <a:noFill/>
          <a:ln w="57150">
            <a:solidFill>
              <a:srgbClr val="8255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4AC32F3-8EC1-E724-CC79-B790A4325B08}"/>
              </a:ext>
            </a:extLst>
          </p:cNvPr>
          <p:cNvSpPr>
            <a:spLocks noGrp="1"/>
          </p:cNvSpPr>
          <p:nvPr>
            <p:ph type="body" idx="10"/>
          </p:nvPr>
        </p:nvSpPr>
        <p:spPr>
          <a:xfrm>
            <a:off x="908450" y="1874734"/>
            <a:ext cx="4859383" cy="823912"/>
          </a:xfrm>
        </p:spPr>
        <p:txBody>
          <a:bodyPr>
            <a:normAutofit/>
          </a:bodyPr>
          <a:lstStyle/>
          <a:p>
            <a:r>
              <a:rPr lang="en-US" sz="3200" dirty="0">
                <a:latin typeface="Trebuchet MS" panose="020B0603020202020204" pitchFamily="34" charset="0"/>
              </a:rPr>
              <a:t>Procurement Methods:</a:t>
            </a:r>
          </a:p>
        </p:txBody>
      </p:sp>
      <p:sp>
        <p:nvSpPr>
          <p:cNvPr id="13" name="Content Placeholder 12">
            <a:extLst>
              <a:ext uri="{FF2B5EF4-FFF2-40B4-BE49-F238E27FC236}">
                <a16:creationId xmlns:a16="http://schemas.microsoft.com/office/drawing/2014/main" id="{DF2AE707-6D40-E1A4-524E-711173F9ECEE}"/>
              </a:ext>
            </a:extLst>
          </p:cNvPr>
          <p:cNvSpPr>
            <a:spLocks noGrp="1"/>
          </p:cNvSpPr>
          <p:nvPr>
            <p:ph sz="half" idx="11"/>
          </p:nvPr>
        </p:nvSpPr>
        <p:spPr>
          <a:xfrm>
            <a:off x="1236617" y="2698646"/>
            <a:ext cx="4859383" cy="2822751"/>
          </a:xfrm>
        </p:spPr>
        <p:txBody>
          <a:bodyPr>
            <a:normAutofit lnSpcReduction="10000"/>
          </a:bodyPr>
          <a:lstStyle/>
          <a:p>
            <a:pPr>
              <a:lnSpc>
                <a:spcPct val="100000"/>
              </a:lnSpc>
            </a:pPr>
            <a:r>
              <a:rPr lang="en-US" dirty="0"/>
              <a:t>Micro-purchase</a:t>
            </a:r>
          </a:p>
          <a:p>
            <a:pPr lvl="1">
              <a:lnSpc>
                <a:spcPct val="100000"/>
              </a:lnSpc>
            </a:pPr>
            <a:r>
              <a:rPr lang="en-US" dirty="0"/>
              <a:t>Spread the wealth</a:t>
            </a:r>
          </a:p>
          <a:p>
            <a:pPr>
              <a:lnSpc>
                <a:spcPct val="100000"/>
              </a:lnSpc>
            </a:pPr>
            <a:r>
              <a:rPr lang="en-US" dirty="0"/>
              <a:t>Small purchase</a:t>
            </a:r>
          </a:p>
          <a:p>
            <a:pPr>
              <a:lnSpc>
                <a:spcPct val="100000"/>
              </a:lnSpc>
            </a:pPr>
            <a:r>
              <a:rPr lang="en-US" dirty="0"/>
              <a:t>Formal purchase</a:t>
            </a:r>
          </a:p>
          <a:p>
            <a:pPr lvl="1">
              <a:lnSpc>
                <a:spcPct val="100000"/>
              </a:lnSpc>
            </a:pPr>
            <a:r>
              <a:rPr lang="en-US" dirty="0"/>
              <a:t>Geographic preference</a:t>
            </a:r>
          </a:p>
          <a:p>
            <a:pPr>
              <a:lnSpc>
                <a:spcPct val="100000"/>
              </a:lnSpc>
            </a:pPr>
            <a:r>
              <a:rPr lang="en-US" dirty="0"/>
              <a:t>Forecasting</a:t>
            </a:r>
          </a:p>
        </p:txBody>
      </p:sp>
      <p:sp>
        <p:nvSpPr>
          <p:cNvPr id="14" name="Rectangle: Rounded Corners 13">
            <a:extLst>
              <a:ext uri="{FF2B5EF4-FFF2-40B4-BE49-F238E27FC236}">
                <a16:creationId xmlns:a16="http://schemas.microsoft.com/office/drawing/2014/main" id="{CC128DF4-D6DC-314A-6057-B758D3281FD0}"/>
              </a:ext>
            </a:extLst>
          </p:cNvPr>
          <p:cNvSpPr/>
          <p:nvPr/>
        </p:nvSpPr>
        <p:spPr>
          <a:xfrm>
            <a:off x="791972" y="1974609"/>
            <a:ext cx="5092338" cy="3546787"/>
          </a:xfrm>
          <a:prstGeom prst="roundRect">
            <a:avLst/>
          </a:prstGeom>
          <a:noFill/>
          <a:ln w="57150">
            <a:solidFill>
              <a:srgbClr val="8255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08C736-78CE-0249-FF16-FE82D01D7CB5}"/>
              </a:ext>
            </a:extLst>
          </p:cNvPr>
          <p:cNvSpPr txBox="1"/>
          <p:nvPr/>
        </p:nvSpPr>
        <p:spPr>
          <a:xfrm>
            <a:off x="92597" y="6331352"/>
            <a:ext cx="625033" cy="416689"/>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3721080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 name="Picture 48" descr="Fresh green vegetables">
            <a:extLst>
              <a:ext uri="{FF2B5EF4-FFF2-40B4-BE49-F238E27FC236}">
                <a16:creationId xmlns:a16="http://schemas.microsoft.com/office/drawing/2014/main" id="{C8CBD6FD-ACD2-430E-7064-546E9D0D7D5B}"/>
              </a:ext>
            </a:extLst>
          </p:cNvPr>
          <p:cNvPicPr>
            <a:picLocks noChangeAspect="1"/>
          </p:cNvPicPr>
          <p:nvPr/>
        </p:nvPicPr>
        <p:blipFill>
          <a:blip r:embed="rId4">
            <a:extLst>
              <a:ext uri="{28A0092B-C50C-407E-A947-70E740481C1C}">
                <a14:useLocalDpi xmlns:a14="http://schemas.microsoft.com/office/drawing/2010/main" val="0"/>
              </a:ext>
            </a:extLst>
          </a:blip>
          <a:srcRect t="14844" b="14844"/>
          <a:stretch/>
        </p:blipFill>
        <p:spPr>
          <a:xfrm>
            <a:off x="20" y="10"/>
            <a:ext cx="12191980" cy="6857990"/>
          </a:xfrm>
          <a:prstGeom prst="rect">
            <a:avLst/>
          </a:prstGeom>
        </p:spPr>
      </p:pic>
      <p:sp>
        <p:nvSpPr>
          <p:cNvPr id="66" name="Rectangle 65">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4" name="Title 3">
            <a:extLst>
              <a:ext uri="{FF2B5EF4-FFF2-40B4-BE49-F238E27FC236}">
                <a16:creationId xmlns:a16="http://schemas.microsoft.com/office/drawing/2014/main" id="{B9FED6EF-D013-8D10-8996-E264CE7F480F}"/>
              </a:ext>
            </a:extLst>
          </p:cNvPr>
          <p:cNvSpPr>
            <a:spLocks noGrp="1"/>
          </p:cNvSpPr>
          <p:nvPr>
            <p:ph type="title"/>
          </p:nvPr>
        </p:nvSpPr>
        <p:spPr>
          <a:xfrm>
            <a:off x="4050889" y="365758"/>
            <a:ext cx="6784259" cy="1828800"/>
          </a:xfrm>
        </p:spPr>
        <p:txBody>
          <a:bodyPr vert="horz" lIns="91440" tIns="45720" rIns="91440" bIns="45720" rtlCol="0" anchor="ctr">
            <a:normAutofit/>
          </a:bodyPr>
          <a:lstStyle/>
          <a:p>
            <a:r>
              <a:rPr lang="en-US" sz="4800">
                <a:solidFill>
                  <a:schemeClr val="tx1">
                    <a:lumMod val="85000"/>
                    <a:lumOff val="15000"/>
                  </a:schemeClr>
                </a:solidFill>
                <a:latin typeface="+mj-lt"/>
              </a:rPr>
              <a:t>Menu planning with local food</a:t>
            </a:r>
          </a:p>
        </p:txBody>
      </p:sp>
      <p:sp>
        <p:nvSpPr>
          <p:cNvPr id="68" name="Rectangle 67">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5" name="TextBox 45">
            <a:extLst>
              <a:ext uri="{FF2B5EF4-FFF2-40B4-BE49-F238E27FC236}">
                <a16:creationId xmlns:a16="http://schemas.microsoft.com/office/drawing/2014/main" id="{FAAB018D-F9B4-25C2-3C38-532F40A42D0A}"/>
              </a:ext>
            </a:extLst>
          </p:cNvPr>
          <p:cNvGraphicFramePr/>
          <p:nvPr>
            <p:extLst>
              <p:ext uri="{D42A27DB-BD31-4B8C-83A1-F6EECF244321}">
                <p14:modId xmlns:p14="http://schemas.microsoft.com/office/powerpoint/2010/main" val="3018846616"/>
              </p:ext>
            </p:extLst>
          </p:nvPr>
        </p:nvGraphicFramePr>
        <p:xfrm>
          <a:off x="4050889" y="2324100"/>
          <a:ext cx="6784259" cy="38750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724473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5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16730A6-BEE5-2C5A-6884-3EE50579E0E8}"/>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sz="4400" kern="1200">
                <a:solidFill>
                  <a:schemeClr val="tx1"/>
                </a:solidFill>
                <a:latin typeface="+mj-lt"/>
                <a:ea typeface="+mj-ea"/>
                <a:cs typeface="+mj-cs"/>
              </a:rPr>
              <a:t>Stories from the field – St. Vrain</a:t>
            </a:r>
          </a:p>
        </p:txBody>
      </p:sp>
      <p:sp>
        <p:nvSpPr>
          <p:cNvPr id="8" name="Content Placeholder 7">
            <a:extLst>
              <a:ext uri="{FF2B5EF4-FFF2-40B4-BE49-F238E27FC236}">
                <a16:creationId xmlns:a16="http://schemas.microsoft.com/office/drawing/2014/main" id="{D4BD1BCB-DD8B-7302-608F-F971B93B0536}"/>
              </a:ext>
            </a:extLst>
          </p:cNvPr>
          <p:cNvSpPr>
            <a:spLocks noGrp="1"/>
          </p:cNvSpPr>
          <p:nvPr>
            <p:ph sz="half" idx="1"/>
          </p:nvPr>
        </p:nvSpPr>
        <p:spPr>
          <a:xfrm>
            <a:off x="838201" y="1825625"/>
            <a:ext cx="5092194" cy="4351338"/>
          </a:xfrm>
        </p:spPr>
        <p:txBody>
          <a:bodyPr vert="horz" lIns="91440" tIns="45720" rIns="91440" bIns="45720" rtlCol="0">
            <a:normAutofit/>
          </a:bodyPr>
          <a:lstStyle/>
          <a:p>
            <a:r>
              <a:rPr lang="en-US"/>
              <a:t>Engage students with local food taste tests</a:t>
            </a:r>
          </a:p>
          <a:p>
            <a:r>
              <a:rPr lang="en-US"/>
              <a:t>Highlight your farm to school efforts</a:t>
            </a:r>
          </a:p>
          <a:p>
            <a:r>
              <a:rPr lang="en-US"/>
              <a:t>Consider student preferences, cost, and current menu when adding new items</a:t>
            </a:r>
            <a:endParaRPr lang="en-US" dirty="0"/>
          </a:p>
        </p:txBody>
      </p:sp>
      <p:sp>
        <p:nvSpPr>
          <p:cNvPr id="2063" name="Oval 205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52" name="Picture 4">
            <a:extLst>
              <a:ext uri="{FF2B5EF4-FFF2-40B4-BE49-F238E27FC236}">
                <a16:creationId xmlns:a16="http://schemas.microsoft.com/office/drawing/2014/main" id="{6ACA8E83-6E27-3ED0-C288-E2E93D10CC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282" r="-1" b="26235"/>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2061" name="Arc 206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050" name="Picture 2">
            <a:extLst>
              <a:ext uri="{FF2B5EF4-FFF2-40B4-BE49-F238E27FC236}">
                <a16:creationId xmlns:a16="http://schemas.microsoft.com/office/drawing/2014/main" id="{0A6A9173-6384-9334-86C0-70F2A7BB1F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3" r="5728" b="3"/>
          <a:stretch/>
        </p:blipFill>
        <p:spPr bwMode="auto">
          <a:xfrm>
            <a:off x="6160345" y="-34725"/>
            <a:ext cx="3791928" cy="3240910"/>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4915D9-82F6-5101-0665-B57E2D57CCE8}"/>
              </a:ext>
            </a:extLst>
          </p:cNvPr>
          <p:cNvSpPr txBox="1"/>
          <p:nvPr/>
        </p:nvSpPr>
        <p:spPr>
          <a:xfrm>
            <a:off x="92597" y="6331352"/>
            <a:ext cx="625033" cy="416689"/>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3119347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90FFC4-B96B-BD1D-683F-1ADEAA56944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latin typeface="+mj-lt"/>
              </a:rPr>
              <a:t>Inspiring Local Recipes- Boulder Valley </a:t>
            </a:r>
            <a:endParaRPr lang="en-US" sz="4200" dirty="0">
              <a:latin typeface="+mj-lt"/>
            </a:endParaRP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1FCF4B6-CB7B-6979-2D58-EE59436DD5A5}"/>
              </a:ext>
            </a:extLst>
          </p:cNvPr>
          <p:cNvSpPr txBox="1"/>
          <p:nvPr/>
        </p:nvSpPr>
        <p:spPr>
          <a:xfrm>
            <a:off x="315686" y="2872899"/>
            <a:ext cx="4778828" cy="3320668"/>
          </a:xfrm>
          <a:prstGeom prst="rect">
            <a:avLst/>
          </a:prstGeom>
        </p:spPr>
        <p:txBody>
          <a:bodyPr vert="horz" lIns="91440" tIns="45720" rIns="91440" bIns="45720" rtlCol="0">
            <a:normAutofit/>
          </a:bodyPr>
          <a:lstStyle/>
          <a:p>
            <a:pPr>
              <a:lnSpc>
                <a:spcPct val="90000"/>
              </a:lnSpc>
              <a:spcAft>
                <a:spcPts val="600"/>
              </a:spcAft>
            </a:pPr>
            <a:r>
              <a:rPr lang="en-US" sz="2800"/>
              <a:t>Spanish Summer Gazpacho</a:t>
            </a:r>
          </a:p>
          <a:p>
            <a:pPr>
              <a:lnSpc>
                <a:spcPct val="90000"/>
              </a:lnSpc>
              <a:spcAft>
                <a:spcPts val="600"/>
              </a:spcAft>
            </a:pPr>
            <a:endParaRPr lang="en-US" sz="2800"/>
          </a:p>
          <a:p>
            <a:pPr>
              <a:lnSpc>
                <a:spcPct val="90000"/>
              </a:lnSpc>
              <a:spcAft>
                <a:spcPts val="600"/>
              </a:spcAft>
            </a:pPr>
            <a:endParaRPr lang="en-US" sz="2800"/>
          </a:p>
          <a:p>
            <a:pPr>
              <a:lnSpc>
                <a:spcPct val="90000"/>
              </a:lnSpc>
              <a:spcAft>
                <a:spcPts val="600"/>
              </a:spcAft>
            </a:pPr>
            <a:r>
              <a:rPr lang="en-US" sz="2800"/>
              <a:t>For the recipe, email:  </a:t>
            </a:r>
            <a:r>
              <a:rPr lang="en-US" sz="2800">
                <a:hlinkClick r:id="rId4"/>
              </a:rPr>
              <a:t>Stephen.Menyhart@bvsd.com</a:t>
            </a:r>
            <a:endParaRPr lang="en-US" sz="2800" dirty="0"/>
          </a:p>
        </p:txBody>
      </p:sp>
      <p:pic>
        <p:nvPicPr>
          <p:cNvPr id="5" name="Content Placeholder 4" descr="A screenshot of a computer screen&#10;&#10;Description automatically generated with low confidence">
            <a:extLst>
              <a:ext uri="{FF2B5EF4-FFF2-40B4-BE49-F238E27FC236}">
                <a16:creationId xmlns:a16="http://schemas.microsoft.com/office/drawing/2014/main" id="{D2DA798C-EDCA-987E-D562-436A642D60A3}"/>
              </a:ext>
            </a:extLst>
          </p:cNvPr>
          <p:cNvPicPr>
            <a:picLocks noChangeAspect="1"/>
          </p:cNvPicPr>
          <p:nvPr/>
        </p:nvPicPr>
        <p:blipFill rotWithShape="1">
          <a:blip r:embed="rId5">
            <a:extLst>
              <a:ext uri="{28A0092B-C50C-407E-A947-70E740481C1C}">
                <a14:useLocalDpi xmlns:a14="http://schemas.microsoft.com/office/drawing/2010/main" val="0"/>
              </a:ext>
            </a:extLst>
          </a:blip>
          <a:srcRect t="29093" r="1" b="2479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val="714296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600B8A-4008-C76A-9121-3A6B50DA1BAE}"/>
              </a:ext>
            </a:extLst>
          </p:cNvPr>
          <p:cNvSpPr>
            <a:spLocks noGrp="1"/>
          </p:cNvSpPr>
          <p:nvPr>
            <p:ph type="title"/>
          </p:nvPr>
        </p:nvSpPr>
        <p:spPr/>
        <p:txBody>
          <a:bodyPr/>
          <a:lstStyle/>
          <a:p>
            <a:r>
              <a:rPr lang="en-US" dirty="0"/>
              <a:t>Activity </a:t>
            </a:r>
          </a:p>
        </p:txBody>
      </p:sp>
      <p:pic>
        <p:nvPicPr>
          <p:cNvPr id="7" name="Picture 6">
            <a:extLst>
              <a:ext uri="{FF2B5EF4-FFF2-40B4-BE49-F238E27FC236}">
                <a16:creationId xmlns:a16="http://schemas.microsoft.com/office/drawing/2014/main" id="{583F0BAF-3A4D-E879-8B3C-440A0074ECE2}"/>
              </a:ext>
            </a:extLst>
          </p:cNvPr>
          <p:cNvPicPr>
            <a:picLocks noChangeAspect="1"/>
          </p:cNvPicPr>
          <p:nvPr/>
        </p:nvPicPr>
        <p:blipFill rotWithShape="1">
          <a:blip r:embed="rId4">
            <a:extLst>
              <a:ext uri="{28A0092B-C50C-407E-A947-70E740481C1C}">
                <a14:useLocalDpi xmlns:a14="http://schemas.microsoft.com/office/drawing/2010/main" val="0"/>
              </a:ext>
            </a:extLst>
          </a:blip>
          <a:srcRect l="7708" t="21208" r="5587" b="6785"/>
          <a:stretch/>
        </p:blipFill>
        <p:spPr>
          <a:xfrm>
            <a:off x="1504484" y="1703737"/>
            <a:ext cx="7167430" cy="415110"/>
          </a:xfrm>
          <a:prstGeom prst="rect">
            <a:avLst/>
          </a:prstGeom>
        </p:spPr>
      </p:pic>
      <p:pic>
        <p:nvPicPr>
          <p:cNvPr id="8" name="Picture 7">
            <a:extLst>
              <a:ext uri="{FF2B5EF4-FFF2-40B4-BE49-F238E27FC236}">
                <a16:creationId xmlns:a16="http://schemas.microsoft.com/office/drawing/2014/main" id="{A4C9ED8F-46C8-7A49-10BD-91416A208076}"/>
              </a:ext>
            </a:extLst>
          </p:cNvPr>
          <p:cNvPicPr>
            <a:picLocks noChangeAspect="1"/>
          </p:cNvPicPr>
          <p:nvPr/>
        </p:nvPicPr>
        <p:blipFill rotWithShape="1">
          <a:blip r:embed="rId5">
            <a:extLst>
              <a:ext uri="{28A0092B-C50C-407E-A947-70E740481C1C}">
                <a14:useLocalDpi xmlns:a14="http://schemas.microsoft.com/office/drawing/2010/main" val="0"/>
              </a:ext>
            </a:extLst>
          </a:blip>
          <a:srcRect t="41943"/>
          <a:stretch/>
        </p:blipFill>
        <p:spPr>
          <a:xfrm>
            <a:off x="3270712" y="2485171"/>
            <a:ext cx="2031452" cy="2106591"/>
          </a:xfrm>
          <a:prstGeom prst="rect">
            <a:avLst/>
          </a:prstGeom>
        </p:spPr>
      </p:pic>
      <p:pic>
        <p:nvPicPr>
          <p:cNvPr id="9" name="Picture 8">
            <a:extLst>
              <a:ext uri="{FF2B5EF4-FFF2-40B4-BE49-F238E27FC236}">
                <a16:creationId xmlns:a16="http://schemas.microsoft.com/office/drawing/2014/main" id="{A071EE3D-D352-CC80-9849-E9F2E780B314}"/>
              </a:ext>
            </a:extLst>
          </p:cNvPr>
          <p:cNvPicPr>
            <a:picLocks noChangeAspect="1"/>
          </p:cNvPicPr>
          <p:nvPr/>
        </p:nvPicPr>
        <p:blipFill rotWithShape="1">
          <a:blip r:embed="rId6">
            <a:extLst>
              <a:ext uri="{28A0092B-C50C-407E-A947-70E740481C1C}">
                <a14:useLocalDpi xmlns:a14="http://schemas.microsoft.com/office/drawing/2010/main" val="0"/>
              </a:ext>
            </a:extLst>
          </a:blip>
          <a:srcRect b="65853"/>
          <a:stretch/>
        </p:blipFill>
        <p:spPr>
          <a:xfrm>
            <a:off x="3384742" y="4959788"/>
            <a:ext cx="4359807" cy="862677"/>
          </a:xfrm>
          <a:prstGeom prst="rect">
            <a:avLst/>
          </a:prstGeom>
        </p:spPr>
      </p:pic>
      <p:sp>
        <p:nvSpPr>
          <p:cNvPr id="10" name="Oval 9">
            <a:extLst>
              <a:ext uri="{FF2B5EF4-FFF2-40B4-BE49-F238E27FC236}">
                <a16:creationId xmlns:a16="http://schemas.microsoft.com/office/drawing/2014/main" id="{FB48C214-0E98-83C5-999B-683688CFB962}"/>
              </a:ext>
            </a:extLst>
          </p:cNvPr>
          <p:cNvSpPr/>
          <p:nvPr/>
        </p:nvSpPr>
        <p:spPr>
          <a:xfrm>
            <a:off x="6609498" y="1459915"/>
            <a:ext cx="2270101" cy="902753"/>
          </a:xfrm>
          <a:prstGeom prst="ellipse">
            <a:avLst/>
          </a:prstGeom>
          <a:noFill/>
          <a:ln w="57150">
            <a:solidFill>
              <a:srgbClr val="D98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0EB2244-B78D-0E94-B1FE-AAB1895A7F13}"/>
              </a:ext>
            </a:extLst>
          </p:cNvPr>
          <p:cNvSpPr/>
          <p:nvPr/>
        </p:nvSpPr>
        <p:spPr>
          <a:xfrm>
            <a:off x="3151693" y="3832939"/>
            <a:ext cx="2270101" cy="902753"/>
          </a:xfrm>
          <a:prstGeom prst="ellipse">
            <a:avLst/>
          </a:prstGeom>
          <a:noFill/>
          <a:ln w="57150">
            <a:solidFill>
              <a:srgbClr val="D98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34340C-05B5-F857-57A4-34590C4B9331}"/>
              </a:ext>
            </a:extLst>
          </p:cNvPr>
          <p:cNvSpPr/>
          <p:nvPr/>
        </p:nvSpPr>
        <p:spPr>
          <a:xfrm>
            <a:off x="4938418" y="5000420"/>
            <a:ext cx="966751" cy="862677"/>
          </a:xfrm>
          <a:prstGeom prst="ellipse">
            <a:avLst/>
          </a:prstGeom>
          <a:noFill/>
          <a:ln w="57150">
            <a:solidFill>
              <a:srgbClr val="D98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27E6747-B6E4-E914-8C84-BBF142BA5617}"/>
              </a:ext>
            </a:extLst>
          </p:cNvPr>
          <p:cNvSpPr/>
          <p:nvPr/>
        </p:nvSpPr>
        <p:spPr>
          <a:xfrm>
            <a:off x="6735812" y="1225738"/>
            <a:ext cx="311452" cy="3114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aleway" panose="020B0003030101060003" pitchFamily="34" charset="0"/>
              </a:rPr>
              <a:t>1</a:t>
            </a:r>
          </a:p>
        </p:txBody>
      </p:sp>
      <p:sp>
        <p:nvSpPr>
          <p:cNvPr id="14" name="Oval 13">
            <a:extLst>
              <a:ext uri="{FF2B5EF4-FFF2-40B4-BE49-F238E27FC236}">
                <a16:creationId xmlns:a16="http://schemas.microsoft.com/office/drawing/2014/main" id="{A883AFDA-03D9-7BA2-C065-100B42B015DD}"/>
              </a:ext>
            </a:extLst>
          </p:cNvPr>
          <p:cNvSpPr/>
          <p:nvPr/>
        </p:nvSpPr>
        <p:spPr>
          <a:xfrm>
            <a:off x="2930438" y="3742581"/>
            <a:ext cx="311452" cy="3114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aleway" panose="020B0003030101060003" pitchFamily="34" charset="0"/>
              </a:rPr>
              <a:t>2</a:t>
            </a:r>
          </a:p>
        </p:txBody>
      </p:sp>
      <p:sp>
        <p:nvSpPr>
          <p:cNvPr id="15" name="Oval 14">
            <a:extLst>
              <a:ext uri="{FF2B5EF4-FFF2-40B4-BE49-F238E27FC236}">
                <a16:creationId xmlns:a16="http://schemas.microsoft.com/office/drawing/2014/main" id="{B624E948-B3A1-21EA-62B8-C57D77761E3C}"/>
              </a:ext>
            </a:extLst>
          </p:cNvPr>
          <p:cNvSpPr/>
          <p:nvPr/>
        </p:nvSpPr>
        <p:spPr>
          <a:xfrm>
            <a:off x="2885186" y="4893264"/>
            <a:ext cx="311452" cy="3114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aleway" panose="020B0003030101060003" pitchFamily="34" charset="0"/>
              </a:rPr>
              <a:t>3</a:t>
            </a:r>
          </a:p>
        </p:txBody>
      </p:sp>
      <p:sp>
        <p:nvSpPr>
          <p:cNvPr id="2" name="TextBox 1">
            <a:extLst>
              <a:ext uri="{FF2B5EF4-FFF2-40B4-BE49-F238E27FC236}">
                <a16:creationId xmlns:a16="http://schemas.microsoft.com/office/drawing/2014/main" id="{4166F8E6-A196-EF8D-DA22-9F3919652EB0}"/>
              </a:ext>
            </a:extLst>
          </p:cNvPr>
          <p:cNvSpPr txBox="1"/>
          <p:nvPr/>
        </p:nvSpPr>
        <p:spPr>
          <a:xfrm>
            <a:off x="92597" y="6331352"/>
            <a:ext cx="625033" cy="416689"/>
          </a:xfrm>
          <a:prstGeom prst="rect">
            <a:avLst/>
          </a:prstGeom>
          <a:solidFill>
            <a:schemeClr val="bg1"/>
          </a:solidFill>
        </p:spPr>
        <p:txBody>
          <a:bodyPr wrap="square" rtlCol="0">
            <a:spAutoFit/>
          </a:bodyPr>
          <a:lstStyle/>
          <a:p>
            <a:endParaRPr lang="en-US" dirty="0"/>
          </a:p>
        </p:txBody>
      </p:sp>
      <p:sp>
        <p:nvSpPr>
          <p:cNvPr id="3" name="Oval 2">
            <a:extLst>
              <a:ext uri="{FF2B5EF4-FFF2-40B4-BE49-F238E27FC236}">
                <a16:creationId xmlns:a16="http://schemas.microsoft.com/office/drawing/2014/main" id="{BC712DE9-BE83-EFDA-AF4B-47AAB2BA401F}"/>
              </a:ext>
            </a:extLst>
          </p:cNvPr>
          <p:cNvSpPr/>
          <p:nvPr/>
        </p:nvSpPr>
        <p:spPr>
          <a:xfrm>
            <a:off x="3327646" y="5048990"/>
            <a:ext cx="966751" cy="862678"/>
          </a:xfrm>
          <a:prstGeom prst="ellipse">
            <a:avLst/>
          </a:prstGeom>
          <a:noFill/>
          <a:ln w="57150">
            <a:solidFill>
              <a:srgbClr val="D983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19221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848941-60AB-86CC-DA5F-34549EB1CA8A}"/>
              </a:ext>
            </a:extLst>
          </p:cNvPr>
          <p:cNvSpPr>
            <a:spLocks noGrp="1"/>
          </p:cNvSpPr>
          <p:nvPr>
            <p:ph type="body" idx="1"/>
          </p:nvPr>
        </p:nvSpPr>
        <p:spPr>
          <a:xfrm>
            <a:off x="92597" y="1331088"/>
            <a:ext cx="5682561" cy="4696733"/>
          </a:xfrm>
          <a:prstGeom prst="roundRect">
            <a:avLst/>
          </a:prstGeom>
          <a:ln w="38100">
            <a:solidFill>
              <a:schemeClr val="accent3">
                <a:lumMod val="75000"/>
              </a:schemeClr>
            </a:solidFill>
          </a:ln>
        </p:spPr>
        <p:txBody>
          <a:bodyPr/>
          <a:lstStyle/>
          <a:p>
            <a:r>
              <a:rPr lang="en-US" dirty="0"/>
              <a:t>Produce (fruits &amp; veg) </a:t>
            </a:r>
          </a:p>
        </p:txBody>
      </p:sp>
      <p:sp>
        <p:nvSpPr>
          <p:cNvPr id="4" name="Title 3">
            <a:extLst>
              <a:ext uri="{FF2B5EF4-FFF2-40B4-BE49-F238E27FC236}">
                <a16:creationId xmlns:a16="http://schemas.microsoft.com/office/drawing/2014/main" id="{0A6BE5B6-EB09-443A-CEE9-87F902810A6F}"/>
              </a:ext>
            </a:extLst>
          </p:cNvPr>
          <p:cNvSpPr>
            <a:spLocks noGrp="1"/>
          </p:cNvSpPr>
          <p:nvPr>
            <p:ph type="title"/>
          </p:nvPr>
        </p:nvSpPr>
        <p:spPr/>
        <p:txBody>
          <a:bodyPr/>
          <a:lstStyle/>
          <a:p>
            <a:r>
              <a:rPr lang="en-US" dirty="0"/>
              <a:t>What’s in season in October?</a:t>
            </a:r>
          </a:p>
        </p:txBody>
      </p:sp>
      <p:sp>
        <p:nvSpPr>
          <p:cNvPr id="5" name="Text Placeholder 4">
            <a:extLst>
              <a:ext uri="{FF2B5EF4-FFF2-40B4-BE49-F238E27FC236}">
                <a16:creationId xmlns:a16="http://schemas.microsoft.com/office/drawing/2014/main" id="{BDC26431-7010-F3D7-8CAE-8C29C4DFFE60}"/>
              </a:ext>
            </a:extLst>
          </p:cNvPr>
          <p:cNvSpPr>
            <a:spLocks noGrp="1"/>
          </p:cNvSpPr>
          <p:nvPr>
            <p:ph type="body" idx="10"/>
          </p:nvPr>
        </p:nvSpPr>
        <p:spPr>
          <a:xfrm>
            <a:off x="6096000" y="1331088"/>
            <a:ext cx="5911516" cy="4696733"/>
          </a:xfrm>
          <a:prstGeom prst="roundRect">
            <a:avLst/>
          </a:prstGeom>
          <a:ln w="38100">
            <a:solidFill>
              <a:schemeClr val="accent3">
                <a:lumMod val="75000"/>
              </a:schemeClr>
            </a:solidFill>
          </a:ln>
        </p:spPr>
        <p:txBody>
          <a:bodyPr/>
          <a:lstStyle/>
          <a:p>
            <a:r>
              <a:rPr lang="en-US" dirty="0"/>
              <a:t>Non-produce (meat, grain, value-added)</a:t>
            </a:r>
          </a:p>
        </p:txBody>
      </p:sp>
      <p:sp>
        <p:nvSpPr>
          <p:cNvPr id="3" name="TextBox 2">
            <a:extLst>
              <a:ext uri="{FF2B5EF4-FFF2-40B4-BE49-F238E27FC236}">
                <a16:creationId xmlns:a16="http://schemas.microsoft.com/office/drawing/2014/main" id="{A320C6F3-BF4D-670E-4FDA-4E51541C7499}"/>
              </a:ext>
            </a:extLst>
          </p:cNvPr>
          <p:cNvSpPr txBox="1"/>
          <p:nvPr/>
        </p:nvSpPr>
        <p:spPr>
          <a:xfrm>
            <a:off x="92597" y="6331352"/>
            <a:ext cx="625033" cy="416689"/>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3837617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A8EE2F-04A1-59B1-4EE8-8A220256F0B4}"/>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400" dirty="0">
                <a:latin typeface="+mj-lt"/>
              </a:rPr>
              <a:t>Local food funding</a:t>
            </a:r>
          </a:p>
        </p:txBody>
      </p:sp>
      <p:sp>
        <p:nvSpPr>
          <p:cNvPr id="3" name="Content Placeholder 2">
            <a:extLst>
              <a:ext uri="{FF2B5EF4-FFF2-40B4-BE49-F238E27FC236}">
                <a16:creationId xmlns:a16="http://schemas.microsoft.com/office/drawing/2014/main" id="{7ACACF6E-A9D0-3454-7565-9A6D9D5CA5AF}"/>
              </a:ext>
            </a:extLst>
          </p:cNvPr>
          <p:cNvSpPr>
            <a:spLocks noGrp="1"/>
          </p:cNvSpPr>
          <p:nvPr>
            <p:ph sz="half" idx="2"/>
          </p:nvPr>
        </p:nvSpPr>
        <p:spPr>
          <a:xfrm>
            <a:off x="4965431" y="2438400"/>
            <a:ext cx="7095940" cy="3785419"/>
          </a:xfrm>
        </p:spPr>
        <p:txBody>
          <a:bodyPr vert="horz" lIns="91440" tIns="45720" rIns="91440" bIns="45720" rtlCol="0">
            <a:normAutofit/>
          </a:bodyPr>
          <a:lstStyle/>
          <a:p>
            <a:r>
              <a:rPr lang="en-US" sz="2600" dirty="0">
                <a:effectLst/>
                <a:hlinkClick r:id="rId4">
                  <a:extLst>
                    <a:ext uri="{A12FA001-AC4F-418D-AE19-62706E023703}">
                      <ahyp:hlinkClr xmlns:ahyp="http://schemas.microsoft.com/office/drawing/2018/hyperlinkcolor" val="tx"/>
                    </a:ext>
                  </a:extLst>
                </a:hlinkClick>
              </a:rPr>
              <a:t>USDA Local Food for Schools Cooperative Grant </a:t>
            </a:r>
            <a:endParaRPr lang="en-US" sz="2600" dirty="0">
              <a:effectLst/>
            </a:endParaRPr>
          </a:p>
          <a:p>
            <a:r>
              <a:rPr lang="en-US" sz="2600" dirty="0">
                <a:hlinkClick r:id="rId5">
                  <a:extLst>
                    <a:ext uri="{A12FA001-AC4F-418D-AE19-62706E023703}">
                      <ahyp:hlinkClr xmlns:ahyp="http://schemas.microsoft.com/office/drawing/2018/hyperlinkcolor" val="tx"/>
                    </a:ext>
                  </a:extLst>
                </a:hlinkClick>
              </a:rPr>
              <a:t>Supply Chain Assistance Funds</a:t>
            </a:r>
            <a:endParaRPr lang="en-US" sz="2600" dirty="0"/>
          </a:p>
          <a:p>
            <a:r>
              <a:rPr lang="en-US" sz="2600" dirty="0">
                <a:effectLst/>
                <a:hlinkClick r:id="rId6">
                  <a:extLst>
                    <a:ext uri="{A12FA001-AC4F-418D-AE19-62706E023703}">
                      <ahyp:hlinkClr xmlns:ahyp="http://schemas.microsoft.com/office/drawing/2018/hyperlinkcolor" val="tx"/>
                    </a:ext>
                  </a:extLst>
                </a:hlinkClick>
              </a:rPr>
              <a:t>Colorado Local Food Program (apply Spring 2023)</a:t>
            </a:r>
            <a:endParaRPr lang="en-US" sz="2600" dirty="0">
              <a:effectLst/>
            </a:endParaRPr>
          </a:p>
          <a:p>
            <a:r>
              <a:rPr lang="en-US" sz="2600" dirty="0">
                <a:hlinkClick r:id="rId7">
                  <a:extLst>
                    <a:ext uri="{A12FA001-AC4F-418D-AE19-62706E023703}">
                      <ahyp:hlinkClr xmlns:ahyp="http://schemas.microsoft.com/office/drawing/2018/hyperlinkcolor" val="tx"/>
                    </a:ext>
                  </a:extLst>
                </a:hlinkClick>
              </a:rPr>
              <a:t>USDA Equipment Grants</a:t>
            </a:r>
            <a:endParaRPr lang="en-US" sz="2600" dirty="0"/>
          </a:p>
          <a:p>
            <a:r>
              <a:rPr lang="en-US" sz="2600" dirty="0">
                <a:hlinkClick r:id="rId8">
                  <a:extLst>
                    <a:ext uri="{A12FA001-AC4F-418D-AE19-62706E023703}">
                      <ahyp:hlinkClr xmlns:ahyp="http://schemas.microsoft.com/office/drawing/2018/hyperlinkcolor" val="tx"/>
                    </a:ext>
                  </a:extLst>
                </a:hlinkClick>
              </a:rPr>
              <a:t>USDA Farm to School Grant</a:t>
            </a:r>
            <a:endParaRPr lang="en-US" sz="2600" dirty="0"/>
          </a:p>
          <a:p>
            <a:endParaRPr lang="en-US" sz="2000" dirty="0"/>
          </a:p>
          <a:p>
            <a:endParaRPr lang="en-US" sz="2000" dirty="0"/>
          </a:p>
        </p:txBody>
      </p:sp>
      <p:pic>
        <p:nvPicPr>
          <p:cNvPr id="6" name="Picture 5">
            <a:extLst>
              <a:ext uri="{FF2B5EF4-FFF2-40B4-BE49-F238E27FC236}">
                <a16:creationId xmlns:a16="http://schemas.microsoft.com/office/drawing/2014/main" id="{4D2C216A-E68F-6195-BA47-67DCB48048CD}"/>
              </a:ext>
            </a:extLst>
          </p:cNvPr>
          <p:cNvPicPr>
            <a:picLocks noChangeAspect="1"/>
          </p:cNvPicPr>
          <p:nvPr/>
        </p:nvPicPr>
        <p:blipFill rotWithShape="1">
          <a:blip r:embed="rId9"/>
          <a:srcRect l="20852" r="41127"/>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AE03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60305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8234-F670-4C28-9F1D-9A1CAC9F80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 y="0"/>
            <a:ext cx="10972800" cy="6858000"/>
          </a:xfrm>
          <a:prstGeom prst="rect">
            <a:avLst/>
          </a:prstGeom>
        </p:spPr>
      </p:pic>
      <p:sp>
        <p:nvSpPr>
          <p:cNvPr id="6" name="Speech Bubble: Rectangle 5">
            <a:extLst>
              <a:ext uri="{FF2B5EF4-FFF2-40B4-BE49-F238E27FC236}">
                <a16:creationId xmlns:a16="http://schemas.microsoft.com/office/drawing/2014/main" id="{DC8F1347-9B95-433E-B50F-6E00F1CFD269}"/>
              </a:ext>
            </a:extLst>
          </p:cNvPr>
          <p:cNvSpPr/>
          <p:nvPr/>
        </p:nvSpPr>
        <p:spPr>
          <a:xfrm>
            <a:off x="767861" y="5908431"/>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500"/>
              <a:ea typeface="+mn-ea"/>
              <a:cs typeface="+mn-cs"/>
            </a:endParaRPr>
          </a:p>
        </p:txBody>
      </p:sp>
      <p:sp>
        <p:nvSpPr>
          <p:cNvPr id="13" name="Speech Bubble: Rectangle 12">
            <a:extLst>
              <a:ext uri="{FF2B5EF4-FFF2-40B4-BE49-F238E27FC236}">
                <a16:creationId xmlns:a16="http://schemas.microsoft.com/office/drawing/2014/main" id="{1436E4B4-CBBA-4F1B-81B9-C8E7A48F76A1}"/>
              </a:ext>
            </a:extLst>
          </p:cNvPr>
          <p:cNvSpPr/>
          <p:nvPr/>
        </p:nvSpPr>
        <p:spPr>
          <a:xfrm>
            <a:off x="1469780" y="5908431"/>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500"/>
              <a:ea typeface="+mn-ea"/>
              <a:cs typeface="+mn-cs"/>
            </a:endParaRPr>
          </a:p>
        </p:txBody>
      </p:sp>
      <p:sp>
        <p:nvSpPr>
          <p:cNvPr id="7" name="TextBox 6">
            <a:extLst>
              <a:ext uri="{FF2B5EF4-FFF2-40B4-BE49-F238E27FC236}">
                <a16:creationId xmlns:a16="http://schemas.microsoft.com/office/drawing/2014/main" id="{1A668805-4827-488D-91CB-18461D439348}"/>
              </a:ext>
            </a:extLst>
          </p:cNvPr>
          <p:cNvSpPr txBox="1"/>
          <p:nvPr/>
        </p:nvSpPr>
        <p:spPr>
          <a:xfrm>
            <a:off x="734156" y="5928184"/>
            <a:ext cx="7063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useo 500"/>
                <a:ea typeface="+mn-ea"/>
                <a:cs typeface="+mn-cs"/>
              </a:rPr>
              <a:t>Mute/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useo 500"/>
                <a:ea typeface="+mn-ea"/>
                <a:cs typeface="+mn-cs"/>
              </a:rPr>
              <a:t>Unmute</a:t>
            </a:r>
          </a:p>
        </p:txBody>
      </p:sp>
      <p:sp>
        <p:nvSpPr>
          <p:cNvPr id="16" name="TextBox 15">
            <a:extLst>
              <a:ext uri="{FF2B5EF4-FFF2-40B4-BE49-F238E27FC236}">
                <a16:creationId xmlns:a16="http://schemas.microsoft.com/office/drawing/2014/main" id="{0C67DE00-8ED4-49A6-BA6D-616FE93A2D66}"/>
              </a:ext>
            </a:extLst>
          </p:cNvPr>
          <p:cNvSpPr txBox="1"/>
          <p:nvPr/>
        </p:nvSpPr>
        <p:spPr>
          <a:xfrm>
            <a:off x="1436075" y="5928184"/>
            <a:ext cx="7063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useo 500"/>
                <a:ea typeface="+mn-ea"/>
                <a:cs typeface="+mn-cs"/>
              </a:rPr>
              <a:t>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useo 500"/>
                <a:ea typeface="+mn-ea"/>
                <a:cs typeface="+mn-cs"/>
              </a:rPr>
              <a:t>On/Off</a:t>
            </a:r>
          </a:p>
        </p:txBody>
      </p:sp>
      <p:sp>
        <p:nvSpPr>
          <p:cNvPr id="17" name="Speech Bubble: Rectangle 16">
            <a:extLst>
              <a:ext uri="{FF2B5EF4-FFF2-40B4-BE49-F238E27FC236}">
                <a16:creationId xmlns:a16="http://schemas.microsoft.com/office/drawing/2014/main" id="{106A0418-1C49-455A-A2F5-D2AA469D68E1}"/>
              </a:ext>
            </a:extLst>
          </p:cNvPr>
          <p:cNvSpPr/>
          <p:nvPr/>
        </p:nvSpPr>
        <p:spPr>
          <a:xfrm>
            <a:off x="5300297" y="5928184"/>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500"/>
              <a:ea typeface="+mn-ea"/>
              <a:cs typeface="+mn-cs"/>
            </a:endParaRPr>
          </a:p>
        </p:txBody>
      </p:sp>
      <p:sp>
        <p:nvSpPr>
          <p:cNvPr id="18" name="TextBox 17">
            <a:extLst>
              <a:ext uri="{FF2B5EF4-FFF2-40B4-BE49-F238E27FC236}">
                <a16:creationId xmlns:a16="http://schemas.microsoft.com/office/drawing/2014/main" id="{3C8BA625-A3C4-4FF8-B2C6-359844A95BEB}"/>
              </a:ext>
            </a:extLst>
          </p:cNvPr>
          <p:cNvSpPr txBox="1"/>
          <p:nvPr/>
        </p:nvSpPr>
        <p:spPr>
          <a:xfrm>
            <a:off x="5266592" y="6024881"/>
            <a:ext cx="7063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useo 500"/>
                <a:ea typeface="+mn-ea"/>
                <a:cs typeface="+mn-cs"/>
              </a:rPr>
              <a:t>Chat</a:t>
            </a:r>
          </a:p>
        </p:txBody>
      </p:sp>
      <p:sp>
        <p:nvSpPr>
          <p:cNvPr id="19" name="Speech Bubble: Rectangle 18">
            <a:extLst>
              <a:ext uri="{FF2B5EF4-FFF2-40B4-BE49-F238E27FC236}">
                <a16:creationId xmlns:a16="http://schemas.microsoft.com/office/drawing/2014/main" id="{30CB0727-5549-4F94-B717-65E256109D09}"/>
              </a:ext>
            </a:extLst>
          </p:cNvPr>
          <p:cNvSpPr/>
          <p:nvPr/>
        </p:nvSpPr>
        <p:spPr>
          <a:xfrm>
            <a:off x="7363557" y="5928184"/>
            <a:ext cx="638907" cy="439616"/>
          </a:xfrm>
          <a:prstGeom prst="wedgeRectCallou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500"/>
              <a:ea typeface="+mn-ea"/>
              <a:cs typeface="+mn-cs"/>
            </a:endParaRPr>
          </a:p>
        </p:txBody>
      </p:sp>
      <p:sp>
        <p:nvSpPr>
          <p:cNvPr id="20" name="TextBox 19">
            <a:extLst>
              <a:ext uri="{FF2B5EF4-FFF2-40B4-BE49-F238E27FC236}">
                <a16:creationId xmlns:a16="http://schemas.microsoft.com/office/drawing/2014/main" id="{7325C049-600A-4293-A9CF-3BD7C641B16D}"/>
              </a:ext>
            </a:extLst>
          </p:cNvPr>
          <p:cNvSpPr txBox="1"/>
          <p:nvPr/>
        </p:nvSpPr>
        <p:spPr>
          <a:xfrm>
            <a:off x="7329852" y="5947937"/>
            <a:ext cx="7063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useo 500"/>
                <a:ea typeface="+mn-ea"/>
                <a:cs typeface="+mn-cs"/>
              </a:rPr>
              <a:t>Closed Caption</a:t>
            </a:r>
          </a:p>
        </p:txBody>
      </p:sp>
      <p:pic>
        <p:nvPicPr>
          <p:cNvPr id="3" name="Picture 2">
            <a:extLst>
              <a:ext uri="{FF2B5EF4-FFF2-40B4-BE49-F238E27FC236}">
                <a16:creationId xmlns:a16="http://schemas.microsoft.com/office/drawing/2014/main" id="{95436133-4DDC-6ECE-34DA-C45628490176}"/>
              </a:ext>
            </a:extLst>
          </p:cNvPr>
          <p:cNvPicPr>
            <a:picLocks noChangeAspect="1"/>
          </p:cNvPicPr>
          <p:nvPr/>
        </p:nvPicPr>
        <p:blipFill>
          <a:blip r:embed="rId5"/>
          <a:stretch>
            <a:fillRect/>
          </a:stretch>
        </p:blipFill>
        <p:spPr>
          <a:xfrm>
            <a:off x="7116548" y="5179849"/>
            <a:ext cx="2028825" cy="1628775"/>
          </a:xfrm>
          <a:prstGeom prst="rect">
            <a:avLst/>
          </a:prstGeom>
        </p:spPr>
      </p:pic>
      <p:sp>
        <p:nvSpPr>
          <p:cNvPr id="8" name="Speech Bubble: Rectangle 7">
            <a:extLst>
              <a:ext uri="{FF2B5EF4-FFF2-40B4-BE49-F238E27FC236}">
                <a16:creationId xmlns:a16="http://schemas.microsoft.com/office/drawing/2014/main" id="{73B5E543-C241-2CF4-67DB-4BCD2116161F}"/>
              </a:ext>
            </a:extLst>
          </p:cNvPr>
          <p:cNvSpPr/>
          <p:nvPr/>
        </p:nvSpPr>
        <p:spPr>
          <a:xfrm>
            <a:off x="6513634" y="5959296"/>
            <a:ext cx="638907" cy="439616"/>
          </a:xfrm>
          <a:prstGeom prst="wedgeRectCallout">
            <a:avLst>
              <a:gd name="adj1" fmla="val 82430"/>
              <a:gd name="adj2" fmla="val 88829"/>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Museo 500"/>
                <a:ea typeface="+mn-ea"/>
                <a:cs typeface="+mn-cs"/>
              </a:rPr>
              <a:t>Closed Captions</a:t>
            </a:r>
          </a:p>
        </p:txBody>
      </p:sp>
      <p:pic>
        <p:nvPicPr>
          <p:cNvPr id="10" name="Picture 9">
            <a:extLst>
              <a:ext uri="{FF2B5EF4-FFF2-40B4-BE49-F238E27FC236}">
                <a16:creationId xmlns:a16="http://schemas.microsoft.com/office/drawing/2014/main" id="{149841E8-ABC2-F2ED-E7B4-B655792F85F1}"/>
              </a:ext>
            </a:extLst>
          </p:cNvPr>
          <p:cNvPicPr>
            <a:picLocks noChangeAspect="1"/>
          </p:cNvPicPr>
          <p:nvPr/>
        </p:nvPicPr>
        <p:blipFill>
          <a:blip r:embed="rId6"/>
          <a:stretch>
            <a:fillRect/>
          </a:stretch>
        </p:blipFill>
        <p:spPr>
          <a:xfrm>
            <a:off x="9579975" y="35447"/>
            <a:ext cx="1855812" cy="1485900"/>
          </a:xfrm>
          <a:prstGeom prst="rect">
            <a:avLst/>
          </a:prstGeom>
        </p:spPr>
      </p:pic>
    </p:spTree>
    <p:custDataLst>
      <p:tags r:id="rId1"/>
    </p:custDataLst>
    <p:extLst>
      <p:ext uri="{BB962C8B-B14F-4D97-AF65-F5344CB8AC3E}">
        <p14:creationId xmlns:p14="http://schemas.microsoft.com/office/powerpoint/2010/main" val="4144812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0F16229-54C9-41B9-87F0-A87E85151CA0}"/>
              </a:ext>
            </a:extLst>
          </p:cNvPr>
          <p:cNvSpPr txBox="1">
            <a:spLocks/>
          </p:cNvSpPr>
          <p:nvPr/>
        </p:nvSpPr>
        <p:spPr>
          <a:xfrm>
            <a:off x="2068068" y="2391156"/>
            <a:ext cx="8055864" cy="2075688"/>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6000" kern="1200">
                <a:solidFill>
                  <a:schemeClr val="bg1"/>
                </a:solidFill>
                <a:latin typeface="Catseye Bold" panose="02000506060000020004" pitchFamily="50" charset="0"/>
                <a:ea typeface="+mj-ea"/>
                <a:cs typeface="+mj-cs"/>
              </a:defRPr>
            </a:lvl1pPr>
          </a:lstStyle>
          <a:p>
            <a:r>
              <a:rPr lang="en-US" sz="8000" dirty="0"/>
              <a:t>School Gardens and Nutrition Education</a:t>
            </a:r>
            <a:endParaRPr lang="en-US" dirty="0"/>
          </a:p>
        </p:txBody>
      </p:sp>
    </p:spTree>
    <p:custDataLst>
      <p:tags r:id="rId1"/>
    </p:custDataLst>
    <p:extLst>
      <p:ext uri="{BB962C8B-B14F-4D97-AF65-F5344CB8AC3E}">
        <p14:creationId xmlns:p14="http://schemas.microsoft.com/office/powerpoint/2010/main" val="3601127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2"/>
        <p:cNvGrpSpPr/>
        <p:nvPr/>
      </p:nvGrpSpPr>
      <p:grpSpPr>
        <a:xfrm>
          <a:off x="0" y="0"/>
          <a:ext cx="0" cy="0"/>
          <a:chOff x="0" y="0"/>
          <a:chExt cx="0" cy="0"/>
        </a:xfrm>
      </p:grpSpPr>
      <p:sp>
        <p:nvSpPr>
          <p:cNvPr id="293" name="Google Shape;293;g10ff748b6d0_0_24"/>
          <p:cNvSpPr txBox="1">
            <a:spLocks noGrp="1"/>
          </p:cNvSpPr>
          <p:nvPr>
            <p:ph type="title"/>
          </p:nvPr>
        </p:nvSpPr>
        <p:spPr>
          <a:prstGeom prst="rect">
            <a:avLst/>
          </a:prstGeom>
        </p:spPr>
        <p:txBody>
          <a:bodyPr spcFirstLastPara="1" vert="horz" lIns="91440" tIns="45720" rIns="91440" bIns="45720" rtlCol="0" anchor="b" anchorCtr="0">
            <a:normAutofit/>
          </a:bodyPr>
          <a:lstStyle/>
          <a:p>
            <a:r>
              <a:rPr lang="en-US"/>
              <a:t>School Gardens </a:t>
            </a:r>
          </a:p>
        </p:txBody>
      </p:sp>
      <p:sp>
        <p:nvSpPr>
          <p:cNvPr id="295" name="Google Shape;295;g10ff748b6d0_0_24"/>
          <p:cNvSpPr txBox="1">
            <a:spLocks noGrp="1"/>
          </p:cNvSpPr>
          <p:nvPr>
            <p:ph type="sldNum" sz="quarter" idx="12"/>
          </p:nvPr>
        </p:nvSpPr>
        <p:spPr>
          <a:prstGeom prst="rect">
            <a:avLst/>
          </a:prstGeom>
        </p:spPr>
        <p:txBody>
          <a:bodyPr spcFirstLastPara="1" vert="horz" lIns="91440" tIns="45720" rIns="91440" bIns="45720" rtlCol="0" anchor="ctr" anchorCtr="0">
            <a:normAutofit/>
          </a:bodyPr>
          <a:lstStyle/>
          <a:p>
            <a:pPr>
              <a:spcAft>
                <a:spcPts val="600"/>
              </a:spcAft>
              <a:defRPr/>
            </a:pPr>
            <a:fld id="{00000000-1234-1234-1234-123412341234}" type="slidenum">
              <a:rPr lang="en-US">
                <a:solidFill>
                  <a:srgbClr val="FFFFFF"/>
                </a:solidFill>
                <a:latin typeface="Calibri" panose="020F0502020204030204"/>
              </a:rPr>
              <a:pPr>
                <a:spcAft>
                  <a:spcPts val="600"/>
                </a:spcAft>
                <a:defRPr/>
              </a:pPr>
              <a:t>21</a:t>
            </a:fld>
            <a:endParaRPr lang="en-US">
              <a:solidFill>
                <a:srgbClr val="FFFFFF"/>
              </a:solidFill>
              <a:latin typeface="Calibri" panose="020F0502020204030204"/>
            </a:endParaRPr>
          </a:p>
        </p:txBody>
      </p:sp>
      <p:sp>
        <p:nvSpPr>
          <p:cNvPr id="2" name="TextBox 1">
            <a:extLst>
              <a:ext uri="{FF2B5EF4-FFF2-40B4-BE49-F238E27FC236}">
                <a16:creationId xmlns:a16="http://schemas.microsoft.com/office/drawing/2014/main" id="{A6B0E1BA-4CF9-E880-94AB-FA9FB231D06B}"/>
              </a:ext>
            </a:extLst>
          </p:cNvPr>
          <p:cNvSpPr txBox="1"/>
          <p:nvPr/>
        </p:nvSpPr>
        <p:spPr>
          <a:xfrm>
            <a:off x="547482" y="2614010"/>
            <a:ext cx="4243589" cy="3320668"/>
          </a:xfrm>
          <a:prstGeom prst="rect">
            <a:avLst/>
          </a:prstGeom>
        </p:spPr>
        <p:txBody>
          <a:bodyPr vert="horz" lIns="91440" tIns="45720" rIns="91440" bIns="45720" rtlCol="0">
            <a:normAutofit/>
          </a:bodyPr>
          <a:lstStyle/>
          <a:p>
            <a:pPr marL="228600">
              <a:lnSpc>
                <a:spcPct val="90000"/>
              </a:lnSpc>
              <a:spcAft>
                <a:spcPts val="600"/>
              </a:spcAft>
              <a:buSzPts val="2400"/>
            </a:pPr>
            <a:r>
              <a:rPr lang="en-US" sz="2200" dirty="0">
                <a:solidFill>
                  <a:schemeClr val="accent6">
                    <a:lumMod val="75000"/>
                  </a:schemeClr>
                </a:solidFill>
                <a:hlinkClick r:id="rId4">
                  <a:extLst>
                    <a:ext uri="{A12FA001-AC4F-418D-AE19-62706E023703}">
                      <ahyp:hlinkClr xmlns:ahyp="http://schemas.microsoft.com/office/drawing/2018/hyperlinkcolor" val="tx"/>
                    </a:ext>
                  </a:extLst>
                </a:hlinkClick>
              </a:rPr>
              <a:t>Starting and Maintaining a School Garden</a:t>
            </a:r>
            <a:endParaRPr lang="en-US" sz="2200" dirty="0">
              <a:solidFill>
                <a:schemeClr val="accent6">
                  <a:lumMod val="75000"/>
                </a:schemeClr>
              </a:solidFill>
            </a:endParaRPr>
          </a:p>
          <a:p>
            <a:pPr marL="457200" indent="-228600">
              <a:lnSpc>
                <a:spcPct val="90000"/>
              </a:lnSpc>
              <a:spcAft>
                <a:spcPts val="600"/>
              </a:spcAft>
              <a:buSzPts val="2400"/>
              <a:buFont typeface="Arial" panose="020B0604020202020204" pitchFamily="34" charset="0"/>
              <a:buChar char="•"/>
            </a:pPr>
            <a:r>
              <a:rPr lang="en-US" sz="2200" dirty="0"/>
              <a:t>Collaborate</a:t>
            </a:r>
          </a:p>
          <a:p>
            <a:pPr marL="457200" indent="-228600">
              <a:lnSpc>
                <a:spcPct val="90000"/>
              </a:lnSpc>
              <a:spcBef>
                <a:spcPts val="0"/>
              </a:spcBef>
              <a:spcAft>
                <a:spcPts val="600"/>
              </a:spcAft>
              <a:buSzPts val="2400"/>
              <a:buFont typeface="Arial" panose="020B0604020202020204" pitchFamily="34" charset="0"/>
              <a:buChar char="•"/>
            </a:pPr>
            <a:r>
              <a:rPr lang="en-US" sz="2200" dirty="0"/>
              <a:t>Identify food safety practices, goals, and design</a:t>
            </a:r>
          </a:p>
          <a:p>
            <a:pPr marL="457200" indent="-228600">
              <a:lnSpc>
                <a:spcPct val="90000"/>
              </a:lnSpc>
              <a:spcBef>
                <a:spcPts val="0"/>
              </a:spcBef>
              <a:spcAft>
                <a:spcPts val="600"/>
              </a:spcAft>
              <a:buSzPts val="2400"/>
              <a:buFont typeface="Arial" panose="020B0604020202020204" pitchFamily="34" charset="0"/>
              <a:buChar char="•"/>
            </a:pPr>
            <a:r>
              <a:rPr lang="en-US" sz="2200" dirty="0"/>
              <a:t>Secure funding and resources</a:t>
            </a:r>
          </a:p>
          <a:p>
            <a:pPr marL="457200" indent="-228600">
              <a:lnSpc>
                <a:spcPct val="90000"/>
              </a:lnSpc>
              <a:spcBef>
                <a:spcPts val="0"/>
              </a:spcBef>
              <a:spcAft>
                <a:spcPts val="600"/>
              </a:spcAft>
              <a:buSzPts val="2400"/>
              <a:buFont typeface="Arial" panose="020B0604020202020204" pitchFamily="34" charset="0"/>
              <a:buChar char="•"/>
            </a:pPr>
            <a:r>
              <a:rPr lang="en-US" sz="2200" dirty="0"/>
              <a:t>Plant</a:t>
            </a:r>
          </a:p>
          <a:p>
            <a:pPr marL="457200" indent="-228600">
              <a:lnSpc>
                <a:spcPct val="90000"/>
              </a:lnSpc>
              <a:spcBef>
                <a:spcPts val="0"/>
              </a:spcBef>
              <a:spcAft>
                <a:spcPts val="600"/>
              </a:spcAft>
              <a:buSzPts val="2400"/>
              <a:buFont typeface="Arial" panose="020B0604020202020204" pitchFamily="34" charset="0"/>
              <a:buChar char="•"/>
            </a:pPr>
            <a:r>
              <a:rPr lang="en-US" sz="2200" dirty="0"/>
              <a:t>Maintain</a:t>
            </a:r>
          </a:p>
          <a:p>
            <a:pPr indent="-228600">
              <a:lnSpc>
                <a:spcPct val="90000"/>
              </a:lnSpc>
              <a:spcAft>
                <a:spcPts val="600"/>
              </a:spcAft>
              <a:buFont typeface="Arial" panose="020B0604020202020204" pitchFamily="34" charset="0"/>
              <a:buChar char="•"/>
            </a:pPr>
            <a:endParaRPr lang="en-US" sz="2200" dirty="0"/>
          </a:p>
        </p:txBody>
      </p:sp>
      <p:pic>
        <p:nvPicPr>
          <p:cNvPr id="296" name="Google Shape;296;g10ff748b6d0_0_24"/>
          <p:cNvPicPr preferRelativeResize="0"/>
          <p:nvPr/>
        </p:nvPicPr>
        <p:blipFill>
          <a:blip r:embed="rId5">
            <a:extLst>
              <a:ext uri="{28A0092B-C50C-407E-A947-70E740481C1C}">
                <a14:useLocalDpi xmlns:a14="http://schemas.microsoft.com/office/drawing/2010/main" val="0"/>
              </a:ext>
            </a:extLst>
          </a:blip>
          <a:srcRect l="16543" r="1654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3" name="Google Shape;273;p16"/>
          <p:cNvSpPr txBox="1">
            <a:spLocks noGrp="1"/>
          </p:cNvSpPr>
          <p:nvPr>
            <p:ph type="title"/>
          </p:nvPr>
        </p:nvSpPr>
        <p:spPr>
          <a:xfrm>
            <a:off x="759204" y="566045"/>
            <a:ext cx="9483425" cy="971282"/>
          </a:xfrm>
          <a:prstGeom prst="rect">
            <a:avLst/>
          </a:prstGeom>
          <a:noFill/>
          <a:ln>
            <a:noFill/>
          </a:ln>
        </p:spPr>
        <p:txBody>
          <a:bodyPr spcFirstLastPara="1" vert="horz" wrap="square" lIns="0" tIns="0" rIns="0" bIns="0" rtlCol="0" anchor="t" anchorCtr="0">
            <a:normAutofit/>
          </a:bodyPr>
          <a:lstStyle/>
          <a:p>
            <a:pPr>
              <a:spcBef>
                <a:spcPts val="0"/>
              </a:spcBef>
              <a:buClr>
                <a:srgbClr val="FFFFFF"/>
              </a:buClr>
              <a:buSzPts val="3500"/>
            </a:pPr>
            <a:r>
              <a:rPr lang="en-US" sz="3600" dirty="0"/>
              <a:t>Nutrition and agriculture education</a:t>
            </a:r>
            <a:endParaRPr sz="6000" dirty="0"/>
          </a:p>
        </p:txBody>
      </p:sp>
      <p:cxnSp>
        <p:nvCxnSpPr>
          <p:cNvPr id="274" name="Google Shape;274;p16"/>
          <p:cNvCxnSpPr/>
          <p:nvPr/>
        </p:nvCxnSpPr>
        <p:spPr>
          <a:xfrm>
            <a:off x="5014029" y="2286000"/>
            <a:ext cx="0" cy="2286000"/>
          </a:xfrm>
          <a:prstGeom prst="straightConnector1">
            <a:avLst/>
          </a:prstGeom>
          <a:noFill/>
          <a:ln w="15875" cap="flat" cmpd="sng">
            <a:solidFill>
              <a:srgbClr val="FFFFFF"/>
            </a:solidFill>
            <a:prstDash val="solid"/>
            <a:miter lim="800000"/>
            <a:headEnd type="none" w="sm" len="sm"/>
            <a:tailEnd type="none" w="sm" len="sm"/>
          </a:ln>
        </p:spPr>
      </p:cxnSp>
      <p:sp>
        <p:nvSpPr>
          <p:cNvPr id="275" name="Google Shape;275;p16"/>
          <p:cNvSpPr txBox="1">
            <a:spLocks noGrp="1"/>
          </p:cNvSpPr>
          <p:nvPr>
            <p:ph type="body" idx="1"/>
          </p:nvPr>
        </p:nvSpPr>
        <p:spPr>
          <a:xfrm>
            <a:off x="3363508" y="3162783"/>
            <a:ext cx="5699470" cy="2132636"/>
          </a:xfrm>
          <a:prstGeom prst="rect">
            <a:avLst/>
          </a:prstGeom>
          <a:noFill/>
          <a:ln>
            <a:noFill/>
          </a:ln>
        </p:spPr>
        <p:txBody>
          <a:bodyPr spcFirstLastPara="1" vert="horz" wrap="square" lIns="0" tIns="0" rIns="0" bIns="45700" rtlCol="0" anchor="ctr" anchorCtr="0">
            <a:normAutofit/>
          </a:bodyPr>
          <a:lstStyle/>
          <a:p>
            <a:pPr marL="0" indent="0">
              <a:buClr>
                <a:srgbClr val="FFFFFF"/>
              </a:buClr>
              <a:buSzPts val="2400"/>
              <a:buNone/>
            </a:pPr>
            <a:r>
              <a:rPr lang="en-US" dirty="0"/>
              <a:t>Encourage healthy choices</a:t>
            </a:r>
          </a:p>
          <a:p>
            <a:pPr marL="0" indent="0">
              <a:buClr>
                <a:srgbClr val="FFFFFF"/>
              </a:buClr>
              <a:buSzPts val="2400"/>
              <a:buNone/>
            </a:pPr>
            <a:r>
              <a:rPr lang="en-US" dirty="0"/>
              <a:t>Help them understand food systems</a:t>
            </a:r>
          </a:p>
          <a:p>
            <a:pPr marL="0" indent="0">
              <a:buClr>
                <a:srgbClr val="FFFFFF"/>
              </a:buClr>
              <a:buSzPts val="2400"/>
              <a:buNone/>
            </a:pPr>
            <a:r>
              <a:rPr lang="en-US" dirty="0"/>
              <a:t>Learn about new food cultures</a:t>
            </a:r>
          </a:p>
          <a:p>
            <a:pPr marL="0" indent="0">
              <a:buClr>
                <a:srgbClr val="FFFFFF"/>
              </a:buClr>
              <a:buSzPts val="2400"/>
              <a:buNone/>
            </a:pPr>
            <a:r>
              <a:rPr lang="en-US" dirty="0"/>
              <a:t>Engage students</a:t>
            </a:r>
          </a:p>
          <a:p>
            <a:pPr lvl="1" indent="-76200">
              <a:buClr>
                <a:schemeClr val="lt1"/>
              </a:buClr>
              <a:buSzPts val="2400"/>
              <a:buNone/>
            </a:pPr>
            <a:endParaRPr dirty="0"/>
          </a:p>
        </p:txBody>
      </p:sp>
      <p:pic>
        <p:nvPicPr>
          <p:cNvPr id="276" name="Google Shape;276;p16"/>
          <p:cNvPicPr preferRelativeResize="0"/>
          <p:nvPr/>
        </p:nvPicPr>
        <p:blipFill rotWithShape="1">
          <a:blip r:embed="rId4">
            <a:alphaModFix/>
          </a:blip>
          <a:srcRect/>
          <a:stretch/>
        </p:blipFill>
        <p:spPr>
          <a:xfrm>
            <a:off x="10242629" y="6018835"/>
            <a:ext cx="1666756" cy="731883"/>
          </a:xfrm>
          <a:prstGeom prst="rect">
            <a:avLst/>
          </a:prstGeom>
          <a:noFill/>
          <a:ln>
            <a:noFill/>
          </a:ln>
        </p:spPr>
      </p:pic>
      <p:sp>
        <p:nvSpPr>
          <p:cNvPr id="2" name="TextBox 1">
            <a:extLst>
              <a:ext uri="{FF2B5EF4-FFF2-40B4-BE49-F238E27FC236}">
                <a16:creationId xmlns:a16="http://schemas.microsoft.com/office/drawing/2014/main" id="{4A5B3B09-E300-EF5C-127B-7010CA7E1F24}"/>
              </a:ext>
            </a:extLst>
          </p:cNvPr>
          <p:cNvSpPr txBox="1"/>
          <p:nvPr/>
        </p:nvSpPr>
        <p:spPr>
          <a:xfrm>
            <a:off x="2217021" y="2197617"/>
            <a:ext cx="7992444" cy="523220"/>
          </a:xfrm>
          <a:prstGeom prst="rect">
            <a:avLst/>
          </a:prstGeom>
          <a:noFill/>
        </p:spPr>
        <p:txBody>
          <a:bodyPr wrap="none" rtlCol="0">
            <a:spAutoFit/>
          </a:bodyPr>
          <a:lstStyle/>
          <a:p>
            <a:r>
              <a:rPr lang="en-US" sz="2800" dirty="0">
                <a:solidFill>
                  <a:schemeClr val="accent2">
                    <a:lumMod val="75000"/>
                  </a:schemeClr>
                </a:solidFill>
                <a:latin typeface="+mj-lt"/>
              </a:rPr>
              <a:t>Why is this type of education valuable to students?</a:t>
            </a:r>
          </a:p>
        </p:txBody>
      </p:sp>
      <p:pic>
        <p:nvPicPr>
          <p:cNvPr id="4" name="Graphic 3" descr="Plant with solid fill">
            <a:extLst>
              <a:ext uri="{FF2B5EF4-FFF2-40B4-BE49-F238E27FC236}">
                <a16:creationId xmlns:a16="http://schemas.microsoft.com/office/drawing/2014/main" id="{F6669E3A-E9B8-A4F9-DC33-D79C7D7B07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8784" y="4826642"/>
            <a:ext cx="2219447" cy="2219447"/>
          </a:xfrm>
          <a:prstGeom prst="rect">
            <a:avLst/>
          </a:prstGeom>
        </p:spPr>
      </p:pic>
      <p:pic>
        <p:nvPicPr>
          <p:cNvPr id="6" name="Graphic 5" descr="Watering pot with solid fill">
            <a:extLst>
              <a:ext uri="{FF2B5EF4-FFF2-40B4-BE49-F238E27FC236}">
                <a16:creationId xmlns:a16="http://schemas.microsoft.com/office/drawing/2014/main" id="{98352847-B8D2-7A5C-457E-52E5980F6D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6570" y="2808514"/>
            <a:ext cx="1930451" cy="193045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Beets sprouted in vegetable garden">
            <a:extLst>
              <a:ext uri="{FF2B5EF4-FFF2-40B4-BE49-F238E27FC236}">
                <a16:creationId xmlns:a16="http://schemas.microsoft.com/office/drawing/2014/main" id="{C8CBD6FD-ACD2-430E-7064-546E9D0D7D5B}"/>
              </a:ext>
            </a:extLst>
          </p:cNvPr>
          <p:cNvPicPr>
            <a:picLocks noChangeAspect="1"/>
          </p:cNvPicPr>
          <p:nvPr/>
        </p:nvPicPr>
        <p:blipFill>
          <a:blip r:embed="rId4">
            <a:clrChange>
              <a:clrFrom>
                <a:srgbClr val="60901A"/>
              </a:clrFrom>
              <a:clrTo>
                <a:srgbClr val="60901A">
                  <a:alpha val="0"/>
                </a:srgbClr>
              </a:clrTo>
            </a:clrChange>
            <a:alphaModFix amt="85000"/>
            <a:extLst>
              <a:ext uri="{28A0092B-C50C-407E-A947-70E740481C1C}">
                <a14:useLocalDpi xmlns:a14="http://schemas.microsoft.com/office/drawing/2010/main" val="0"/>
              </a:ext>
            </a:extLst>
          </a:blip>
          <a:srcRect t="7730" b="7730"/>
          <a:stretch/>
        </p:blipFill>
        <p:spPr>
          <a:xfrm>
            <a:off x="20" y="10"/>
            <a:ext cx="12191980" cy="6857990"/>
          </a:xfrm>
          <a:prstGeom prst="rect">
            <a:avLst/>
          </a:prstGeom>
          <a:effectLst>
            <a:outerShdw blurRad="50800" dist="50800" dir="5400000" algn="ctr" rotWithShape="0">
              <a:srgbClr val="000000">
                <a:alpha val="0"/>
              </a:srgbClr>
            </a:outerShdw>
          </a:effectLst>
        </p:spPr>
      </p:pic>
      <p:sp>
        <p:nvSpPr>
          <p:cNvPr id="4" name="Title 3">
            <a:extLst>
              <a:ext uri="{FF2B5EF4-FFF2-40B4-BE49-F238E27FC236}">
                <a16:creationId xmlns:a16="http://schemas.microsoft.com/office/drawing/2014/main" id="{B9FED6EF-D013-8D10-8996-E264CE7F480F}"/>
              </a:ext>
            </a:extLst>
          </p:cNvPr>
          <p:cNvSpPr>
            <a:spLocks noGrp="1"/>
          </p:cNvSpPr>
          <p:nvPr>
            <p:ph type="title" idx="4294967295"/>
          </p:nvPr>
        </p:nvSpPr>
        <p:spPr>
          <a:xfrm>
            <a:off x="4290375" y="-35374"/>
            <a:ext cx="5811568" cy="1047745"/>
          </a:xfrm>
        </p:spPr>
        <p:txBody>
          <a:bodyPr vert="horz" lIns="91440" tIns="45720" rIns="91440" bIns="45720" rtlCol="0" anchor="ctr">
            <a:normAutofit fontScale="90000"/>
          </a:bodyPr>
          <a:lstStyle/>
          <a:p>
            <a:r>
              <a:rPr lang="en-US" sz="3600" b="1" dirty="0">
                <a:solidFill>
                  <a:schemeClr val="bg1"/>
                </a:solidFill>
              </a:rPr>
              <a:t>Providing nutrition education</a:t>
            </a:r>
            <a:endParaRPr lang="en-US" sz="3600" b="1" dirty="0">
              <a:solidFill>
                <a:schemeClr val="bg1"/>
              </a:solidFill>
              <a:latin typeface="+mj-lt"/>
            </a:endParaRPr>
          </a:p>
        </p:txBody>
      </p:sp>
      <p:graphicFrame>
        <p:nvGraphicFramePr>
          <p:cNvPr id="55" name="TextBox 45">
            <a:extLst>
              <a:ext uri="{FF2B5EF4-FFF2-40B4-BE49-F238E27FC236}">
                <a16:creationId xmlns:a16="http://schemas.microsoft.com/office/drawing/2014/main" id="{FAAB018D-F9B4-25C2-3C38-532F40A42D0A}"/>
              </a:ext>
            </a:extLst>
          </p:cNvPr>
          <p:cNvGraphicFramePr/>
          <p:nvPr>
            <p:extLst>
              <p:ext uri="{D42A27DB-BD31-4B8C-83A1-F6EECF244321}">
                <p14:modId xmlns:p14="http://schemas.microsoft.com/office/powerpoint/2010/main" val="3164062597"/>
              </p:ext>
            </p:extLst>
          </p:nvPr>
        </p:nvGraphicFramePr>
        <p:xfrm>
          <a:off x="4050889" y="2324100"/>
          <a:ext cx="6784259" cy="38750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071425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D0A880-2D8D-E7A8-A7E8-B5893FD19ED5}"/>
              </a:ext>
            </a:extLst>
          </p:cNvPr>
          <p:cNvSpPr>
            <a:spLocks noGrp="1"/>
          </p:cNvSpPr>
          <p:nvPr>
            <p:ph type="title"/>
          </p:nvPr>
        </p:nvSpPr>
        <p:spPr/>
        <p:txBody>
          <a:bodyPr/>
          <a:lstStyle/>
          <a:p>
            <a:r>
              <a:rPr lang="en-US" dirty="0"/>
              <a:t>Meal Quality</a:t>
            </a:r>
          </a:p>
        </p:txBody>
      </p:sp>
    </p:spTree>
    <p:custDataLst>
      <p:tags r:id="rId1"/>
    </p:custDataLst>
    <p:extLst>
      <p:ext uri="{BB962C8B-B14F-4D97-AF65-F5344CB8AC3E}">
        <p14:creationId xmlns:p14="http://schemas.microsoft.com/office/powerpoint/2010/main" val="2474596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530210C-D941-B898-36CC-EE06A3954CF5}"/>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6000" kern="1200">
                <a:solidFill>
                  <a:schemeClr val="bg1"/>
                </a:solidFill>
                <a:latin typeface="+mj-lt"/>
                <a:ea typeface="+mj-ea"/>
                <a:cs typeface="+mj-cs"/>
              </a:rPr>
              <a:t>Using local food to improve meal quality</a:t>
            </a:r>
          </a:p>
        </p:txBody>
      </p:sp>
      <p:graphicFrame>
        <p:nvGraphicFramePr>
          <p:cNvPr id="7" name="Content Placeholder 4">
            <a:extLst>
              <a:ext uri="{FF2B5EF4-FFF2-40B4-BE49-F238E27FC236}">
                <a16:creationId xmlns:a16="http://schemas.microsoft.com/office/drawing/2014/main" id="{02ACE375-96AC-B546-A59B-B09F22E9E7C6}"/>
              </a:ext>
            </a:extLst>
          </p:cNvPr>
          <p:cNvGraphicFramePr>
            <a:graphicFrameLocks noGrp="1"/>
          </p:cNvGraphicFramePr>
          <p:nvPr>
            <p:ph sz="half" idx="1"/>
            <p:extLst>
              <p:ext uri="{D42A27DB-BD31-4B8C-83A1-F6EECF244321}">
                <p14:modId xmlns:p14="http://schemas.microsoft.com/office/powerpoint/2010/main" val="44303611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515704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BA68C57-7AFD-1888-1A03-E23C847D356F}"/>
              </a:ext>
            </a:extLst>
          </p:cNvPr>
          <p:cNvSpPr>
            <a:spLocks noGrp="1"/>
          </p:cNvSpPr>
          <p:nvPr>
            <p:ph type="title"/>
          </p:nvPr>
        </p:nvSpPr>
        <p:spPr>
          <a:xfrm>
            <a:off x="5109127" y="383902"/>
            <a:ext cx="3373418" cy="944241"/>
          </a:xfrm>
        </p:spPr>
        <p:txBody>
          <a:bodyPr vert="horz" lIns="91440" tIns="45720" rIns="91440" bIns="45720" rtlCol="0" anchor="ctr">
            <a:normAutofit/>
          </a:bodyPr>
          <a:lstStyle/>
          <a:p>
            <a:pPr algn="ctr"/>
            <a:r>
              <a:rPr lang="en-US" sz="5400" kern="1200" dirty="0">
                <a:latin typeface="+mj-lt"/>
                <a:ea typeface="+mj-ea"/>
                <a:cs typeface="+mj-cs"/>
              </a:rPr>
              <a:t> resources</a:t>
            </a:r>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AEE14AE-8E3D-B194-542E-B3B8CFE8A9D6}"/>
              </a:ext>
            </a:extLst>
          </p:cNvPr>
          <p:cNvSpPr>
            <a:spLocks noGrp="1"/>
          </p:cNvSpPr>
          <p:nvPr>
            <p:ph sz="half" idx="1"/>
          </p:nvPr>
        </p:nvSpPr>
        <p:spPr>
          <a:xfrm>
            <a:off x="5370153" y="1526033"/>
            <a:ext cx="5996186" cy="4469653"/>
          </a:xfrm>
        </p:spPr>
        <p:txBody>
          <a:bodyPr vert="horz" lIns="91440" tIns="45720" rIns="91440" bIns="45720" rtlCol="0">
            <a:normAutofit/>
          </a:bodyPr>
          <a:lstStyle/>
          <a:p>
            <a:r>
              <a:rPr lang="en-US" sz="3600" dirty="0">
                <a:solidFill>
                  <a:schemeClr val="accent6">
                    <a:lumMod val="75000"/>
                  </a:schemeClr>
                </a:solidFill>
                <a:hlinkClick r:id="rId4">
                  <a:extLst>
                    <a:ext uri="{A12FA001-AC4F-418D-AE19-62706E023703}">
                      <ahyp:hlinkClr xmlns:ahyp="http://schemas.microsoft.com/office/drawing/2018/hyperlinkcolor" val="tx"/>
                    </a:ext>
                  </a:extLst>
                </a:hlinkClick>
              </a:rPr>
              <a:t>CDE Meal Quality Videos</a:t>
            </a:r>
            <a:endParaRPr lang="en-US" sz="3600" dirty="0">
              <a:solidFill>
                <a:schemeClr val="accent6">
                  <a:lumMod val="75000"/>
                </a:schemeClr>
              </a:solidFill>
            </a:endParaRPr>
          </a:p>
          <a:p>
            <a:pPr lvl="1"/>
            <a:r>
              <a:rPr lang="en-US" sz="3200" dirty="0"/>
              <a:t>Taste of Colorado</a:t>
            </a:r>
          </a:p>
          <a:p>
            <a:pPr lvl="1"/>
            <a:r>
              <a:rPr lang="en-US" sz="3200" dirty="0"/>
              <a:t>Processed to Scratch</a:t>
            </a:r>
          </a:p>
          <a:p>
            <a:pPr lvl="1"/>
            <a:r>
              <a:rPr lang="en-US" sz="3200" dirty="0"/>
              <a:t>Nutritional Nudging</a:t>
            </a:r>
          </a:p>
          <a:p>
            <a:r>
              <a:rPr lang="en-US" sz="3600" dirty="0">
                <a:solidFill>
                  <a:schemeClr val="accent6">
                    <a:lumMod val="75000"/>
                  </a:schemeClr>
                </a:solidFill>
                <a:hlinkClick r:id="rId5">
                  <a:extLst>
                    <a:ext uri="{A12FA001-AC4F-418D-AE19-62706E023703}">
                      <ahyp:hlinkClr xmlns:ahyp="http://schemas.microsoft.com/office/drawing/2018/hyperlinkcolor" val="tx"/>
                    </a:ext>
                  </a:extLst>
                </a:hlinkClick>
              </a:rPr>
              <a:t>CDE and Nourish Meal Quality Trainings</a:t>
            </a:r>
            <a:endParaRPr lang="en-US" sz="3600" dirty="0">
              <a:solidFill>
                <a:schemeClr val="accent6">
                  <a:lumMod val="75000"/>
                </a:schemeClr>
              </a:solidFill>
            </a:endParaRPr>
          </a:p>
        </p:txBody>
      </p:sp>
      <p:pic>
        <p:nvPicPr>
          <p:cNvPr id="7" name="Picture 6" descr="Icon&#10;&#10;Description automatically generated">
            <a:extLst>
              <a:ext uri="{FF2B5EF4-FFF2-40B4-BE49-F238E27FC236}">
                <a16:creationId xmlns:a16="http://schemas.microsoft.com/office/drawing/2014/main" id="{82383FA7-3ADC-AC2C-F611-7D063EB06972}"/>
              </a:ext>
            </a:extLst>
          </p:cNvPr>
          <p:cNvPicPr>
            <a:picLocks noChangeAspect="1"/>
          </p:cNvPicPr>
          <p:nvPr/>
        </p:nvPicPr>
        <p:blipFill>
          <a:blip r:embed="rId6"/>
          <a:stretch>
            <a:fillRect/>
          </a:stretch>
        </p:blipFill>
        <p:spPr>
          <a:xfrm>
            <a:off x="10445859" y="6060691"/>
            <a:ext cx="1668651" cy="709387"/>
          </a:xfrm>
          <a:prstGeom prst="rect">
            <a:avLst/>
          </a:prstGeom>
        </p:spPr>
      </p:pic>
      <p:sp>
        <p:nvSpPr>
          <p:cNvPr id="5" name="TextBox 4">
            <a:extLst>
              <a:ext uri="{FF2B5EF4-FFF2-40B4-BE49-F238E27FC236}">
                <a16:creationId xmlns:a16="http://schemas.microsoft.com/office/drawing/2014/main" id="{FDE847DD-D3A1-E561-1C84-FD211D06B13E}"/>
              </a:ext>
            </a:extLst>
          </p:cNvPr>
          <p:cNvSpPr txBox="1"/>
          <p:nvPr/>
        </p:nvSpPr>
        <p:spPr>
          <a:xfrm>
            <a:off x="1456148" y="1980225"/>
            <a:ext cx="2820190" cy="2800767"/>
          </a:xfrm>
          <a:prstGeom prst="rect">
            <a:avLst/>
          </a:prstGeom>
          <a:noFill/>
        </p:spPr>
        <p:txBody>
          <a:bodyPr wrap="square">
            <a:spAutoFit/>
          </a:bodyPr>
          <a:lstStyle/>
          <a:p>
            <a:r>
              <a:rPr lang="en-US" sz="4400" kern="1200" dirty="0">
                <a:solidFill>
                  <a:srgbClr val="FFFFFF"/>
                </a:solidFill>
                <a:latin typeface="+mj-lt"/>
                <a:ea typeface="+mj-ea"/>
                <a:cs typeface="+mj-cs"/>
              </a:rPr>
              <a:t>Strategies to </a:t>
            </a:r>
            <a:r>
              <a:rPr lang="en-US" sz="4400" dirty="0">
                <a:solidFill>
                  <a:srgbClr val="FFFFFF"/>
                </a:solidFill>
                <a:latin typeface="+mj-lt"/>
              </a:rPr>
              <a:t>improve </a:t>
            </a:r>
            <a:r>
              <a:rPr lang="en-US" sz="4400" kern="1200" dirty="0">
                <a:solidFill>
                  <a:srgbClr val="FFFFFF"/>
                </a:solidFill>
                <a:latin typeface="+mj-lt"/>
                <a:ea typeface="+mj-ea"/>
                <a:cs typeface="+mj-cs"/>
              </a:rPr>
              <a:t>Meal quality </a:t>
            </a:r>
            <a:endParaRPr lang="en-US" sz="4400" dirty="0"/>
          </a:p>
        </p:txBody>
      </p:sp>
    </p:spTree>
    <p:custDataLst>
      <p:tags r:id="rId1"/>
    </p:custDataLst>
    <p:extLst>
      <p:ext uri="{BB962C8B-B14F-4D97-AF65-F5344CB8AC3E}">
        <p14:creationId xmlns:p14="http://schemas.microsoft.com/office/powerpoint/2010/main" val="2955411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16730A6-BEE5-2C5A-6884-3EE50579E0E8}"/>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sz="4400" kern="1200">
                <a:solidFill>
                  <a:schemeClr val="tx1"/>
                </a:solidFill>
                <a:latin typeface="+mj-lt"/>
                <a:ea typeface="+mj-ea"/>
                <a:cs typeface="+mj-cs"/>
              </a:rPr>
              <a:t>Stories from the field - Trinidad</a:t>
            </a:r>
          </a:p>
        </p:txBody>
      </p:sp>
      <p:sp>
        <p:nvSpPr>
          <p:cNvPr id="3" name="Content Placeholder 2">
            <a:extLst>
              <a:ext uri="{FF2B5EF4-FFF2-40B4-BE49-F238E27FC236}">
                <a16:creationId xmlns:a16="http://schemas.microsoft.com/office/drawing/2014/main" id="{6379DA81-F529-0FDE-A542-AF18B0ABCC5B}"/>
              </a:ext>
            </a:extLst>
          </p:cNvPr>
          <p:cNvSpPr>
            <a:spLocks noGrp="1"/>
          </p:cNvSpPr>
          <p:nvPr>
            <p:ph sz="half" idx="1"/>
          </p:nvPr>
        </p:nvSpPr>
        <p:spPr>
          <a:xfrm>
            <a:off x="838200" y="1825625"/>
            <a:ext cx="5704113" cy="4351338"/>
          </a:xfrm>
        </p:spPr>
        <p:txBody>
          <a:bodyPr vert="horz" lIns="91440" tIns="45720" rIns="91440" bIns="45720" rtlCol="0">
            <a:normAutofit/>
          </a:bodyPr>
          <a:lstStyle/>
          <a:p>
            <a:r>
              <a:rPr lang="en-US" dirty="0"/>
              <a:t>Nourish Local Procurement Colorado and School Garden Summit</a:t>
            </a:r>
          </a:p>
          <a:p>
            <a:r>
              <a:rPr lang="en-US" dirty="0"/>
              <a:t>Student survey</a:t>
            </a:r>
          </a:p>
          <a:p>
            <a:pPr lvl="1"/>
            <a:r>
              <a:rPr lang="en-US" dirty="0"/>
              <a:t>Menu recommendations</a:t>
            </a:r>
          </a:p>
          <a:p>
            <a:pPr lvl="1"/>
            <a:r>
              <a:rPr lang="en-US" dirty="0"/>
              <a:t>Taste tests</a:t>
            </a:r>
          </a:p>
          <a:p>
            <a:r>
              <a:rPr lang="en-US" dirty="0"/>
              <a:t>Bringing local items onto salad bars</a:t>
            </a:r>
          </a:p>
          <a:p>
            <a:r>
              <a:rPr lang="en-US" dirty="0"/>
              <a:t>Farm field trip</a:t>
            </a:r>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A group of people standing around a counter with food on it&#10;&#10;Description automatically generated with medium confidence">
            <a:extLst>
              <a:ext uri="{FF2B5EF4-FFF2-40B4-BE49-F238E27FC236}">
                <a16:creationId xmlns:a16="http://schemas.microsoft.com/office/drawing/2014/main" id="{A4AD91F7-DC24-320B-F288-109C164FB79C}"/>
              </a:ext>
            </a:extLst>
          </p:cNvPr>
          <p:cNvPicPr>
            <a:picLocks noChangeAspect="1"/>
          </p:cNvPicPr>
          <p:nvPr/>
        </p:nvPicPr>
        <p:blipFill rotWithShape="1">
          <a:blip r:embed="rId4">
            <a:extLst>
              <a:ext uri="{28A0092B-C50C-407E-A947-70E740481C1C}">
                <a14:useLocalDpi xmlns:a14="http://schemas.microsoft.com/office/drawing/2010/main" val="0"/>
              </a:ext>
            </a:extLst>
          </a:blip>
          <a:srcRect t="16006" r="-3" b="11797"/>
          <a:stretch/>
        </p:blipFill>
        <p:spPr>
          <a:xfrm>
            <a:off x="7465671" y="2727729"/>
            <a:ext cx="4726329" cy="4549568"/>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7" name="Arc 1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A picture containing text, table&#10;&#10;Description automatically generated">
            <a:extLst>
              <a:ext uri="{FF2B5EF4-FFF2-40B4-BE49-F238E27FC236}">
                <a16:creationId xmlns:a16="http://schemas.microsoft.com/office/drawing/2014/main" id="{22DAA740-6101-C7F6-37A3-5AA5C9B4BB5C}"/>
              </a:ext>
            </a:extLst>
          </p:cNvPr>
          <p:cNvPicPr>
            <a:picLocks noChangeAspect="1"/>
          </p:cNvPicPr>
          <p:nvPr/>
        </p:nvPicPr>
        <p:blipFill rotWithShape="1">
          <a:blip r:embed="rId5">
            <a:extLst>
              <a:ext uri="{28A0092B-C50C-407E-A947-70E740481C1C}">
                <a14:useLocalDpi xmlns:a14="http://schemas.microsoft.com/office/drawing/2010/main" val="0"/>
              </a:ext>
            </a:extLst>
          </a:blip>
          <a:srcRect l="4436" r="7810" b="-4"/>
          <a:stretch/>
        </p:blipFill>
        <p:spPr>
          <a:xfrm>
            <a:off x="6261607" y="-212068"/>
            <a:ext cx="4011995" cy="342899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7" name="TextBox 6">
            <a:extLst>
              <a:ext uri="{FF2B5EF4-FFF2-40B4-BE49-F238E27FC236}">
                <a16:creationId xmlns:a16="http://schemas.microsoft.com/office/drawing/2014/main" id="{02EC21B1-9A89-EAE4-BC3D-246E51365AAE}"/>
              </a:ext>
            </a:extLst>
          </p:cNvPr>
          <p:cNvSpPr txBox="1"/>
          <p:nvPr/>
        </p:nvSpPr>
        <p:spPr>
          <a:xfrm>
            <a:off x="92597" y="6331352"/>
            <a:ext cx="625033" cy="416689"/>
          </a:xfrm>
          <a:prstGeom prst="rect">
            <a:avLst/>
          </a:prstGeom>
          <a:solidFill>
            <a:schemeClr val="bg1"/>
          </a:solidFill>
        </p:spPr>
        <p:txBody>
          <a:bodyPr wrap="square" rtlCol="0">
            <a:spAutoFit/>
          </a:bodyPr>
          <a:lstStyle/>
          <a:p>
            <a:endParaRPr lang="en-US" dirty="0"/>
          </a:p>
        </p:txBody>
      </p:sp>
      <p:sp>
        <p:nvSpPr>
          <p:cNvPr id="9" name="Oval 8">
            <a:extLst>
              <a:ext uri="{FF2B5EF4-FFF2-40B4-BE49-F238E27FC236}">
                <a16:creationId xmlns:a16="http://schemas.microsoft.com/office/drawing/2014/main" id="{10BEAE39-FA48-5B3F-BFF4-EF61D98439E0}"/>
              </a:ext>
            </a:extLst>
          </p:cNvPr>
          <p:cNvSpPr/>
          <p:nvPr/>
        </p:nvSpPr>
        <p:spPr>
          <a:xfrm>
            <a:off x="10393175" y="3428999"/>
            <a:ext cx="556765" cy="468966"/>
          </a:xfrm>
          <a:prstGeom prst="ellipse">
            <a:avLst/>
          </a:prstGeom>
          <a:solidFill>
            <a:schemeClr val="bg2">
              <a:lumMod val="40000"/>
              <a:lumOff val="60000"/>
              <a:alpha val="9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25616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A678D20-DF30-2C92-64BC-3F112326AE0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latin typeface="+mj-lt"/>
              </a:rPr>
              <a:t>Call to Action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653E5B-3E6D-EB70-3CDB-BFCCD74A0AEA}"/>
              </a:ext>
            </a:extLst>
          </p:cNvPr>
          <p:cNvSpPr>
            <a:spLocks noGrp="1"/>
          </p:cNvSpPr>
          <p:nvPr>
            <p:ph sz="half" idx="1"/>
          </p:nvPr>
        </p:nvSpPr>
        <p:spPr>
          <a:xfrm>
            <a:off x="532436" y="2872899"/>
            <a:ext cx="4595150" cy="3320668"/>
          </a:xfrm>
        </p:spPr>
        <p:txBody>
          <a:bodyPr vert="horz" lIns="91440" tIns="45720" rIns="91440" bIns="45720" rtlCol="0">
            <a:normAutofit fontScale="92500"/>
          </a:bodyPr>
          <a:lstStyle/>
          <a:p>
            <a:pPr marL="0" indent="0">
              <a:buNone/>
            </a:pPr>
            <a:r>
              <a:rPr lang="en-US" dirty="0">
                <a:solidFill>
                  <a:schemeClr val="accent6">
                    <a:lumMod val="75000"/>
                  </a:schemeClr>
                </a:solidFill>
              </a:rPr>
              <a:t>What is one thing you can do to celebrate farm to school month?</a:t>
            </a:r>
          </a:p>
          <a:p>
            <a:endParaRPr lang="en-US" dirty="0"/>
          </a:p>
          <a:p>
            <a:r>
              <a:rPr lang="en-US" dirty="0"/>
              <a:t>Connect</a:t>
            </a:r>
          </a:p>
          <a:p>
            <a:r>
              <a:rPr lang="en-US" dirty="0"/>
              <a:t>Promote</a:t>
            </a:r>
          </a:p>
          <a:p>
            <a:r>
              <a:rPr lang="en-US" dirty="0"/>
              <a:t>Procure</a:t>
            </a:r>
          </a:p>
          <a:p>
            <a:r>
              <a:rPr lang="en-US" dirty="0"/>
              <a:t>Anything else! </a:t>
            </a:r>
          </a:p>
        </p:txBody>
      </p:sp>
      <p:pic>
        <p:nvPicPr>
          <p:cNvPr id="6" name="Picture 5" descr="Apples in a white crate">
            <a:extLst>
              <a:ext uri="{FF2B5EF4-FFF2-40B4-BE49-F238E27FC236}">
                <a16:creationId xmlns:a16="http://schemas.microsoft.com/office/drawing/2014/main" id="{A4FD2A9A-DD30-E665-80DC-D6E2163E9D50}"/>
              </a:ext>
            </a:extLst>
          </p:cNvPr>
          <p:cNvPicPr>
            <a:picLocks noChangeAspect="1"/>
          </p:cNvPicPr>
          <p:nvPr/>
        </p:nvPicPr>
        <p:blipFill>
          <a:blip r:embed="rId4">
            <a:extLst>
              <a:ext uri="{28A0092B-C50C-407E-A947-70E740481C1C}">
                <a14:useLocalDpi xmlns:a14="http://schemas.microsoft.com/office/drawing/2010/main" val="0"/>
              </a:ext>
            </a:extLst>
          </a:blip>
          <a:srcRect l="16532" r="1653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Picture 6" descr="Icon&#10;&#10;Description automatically generated">
            <a:extLst>
              <a:ext uri="{FF2B5EF4-FFF2-40B4-BE49-F238E27FC236}">
                <a16:creationId xmlns:a16="http://schemas.microsoft.com/office/drawing/2014/main" id="{CDA0E0D8-AFAE-0F80-723B-49E8E430AF11}"/>
              </a:ext>
            </a:extLst>
          </p:cNvPr>
          <p:cNvPicPr>
            <a:picLocks noChangeAspect="1"/>
          </p:cNvPicPr>
          <p:nvPr/>
        </p:nvPicPr>
        <p:blipFill>
          <a:blip r:embed="rId5"/>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2052331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2"/>
          <p:cNvSpPr txBox="1"/>
          <p:nvPr/>
        </p:nvSpPr>
        <p:spPr>
          <a:xfrm>
            <a:off x="4235867" y="2009374"/>
            <a:ext cx="3251200" cy="3570168"/>
          </a:xfrm>
          <a:prstGeom prst="rect">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t" anchorCtr="0">
            <a:spAutoFit/>
          </a:bodyPr>
          <a:lstStyle/>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p:txBody>
      </p:sp>
      <p:sp>
        <p:nvSpPr>
          <p:cNvPr id="208" name="Google Shape;208;p32"/>
          <p:cNvSpPr txBox="1"/>
          <p:nvPr/>
        </p:nvSpPr>
        <p:spPr>
          <a:xfrm>
            <a:off x="8170622" y="2029680"/>
            <a:ext cx="3251200" cy="3570168"/>
          </a:xfrm>
          <a:prstGeom prst="rect">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t" anchorCtr="0">
            <a:spAutoFit/>
          </a:bodyPr>
          <a:lstStyle/>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p:txBody>
      </p:sp>
      <p:sp>
        <p:nvSpPr>
          <p:cNvPr id="209" name="Google Shape;209;p32"/>
          <p:cNvSpPr txBox="1"/>
          <p:nvPr/>
        </p:nvSpPr>
        <p:spPr>
          <a:xfrm>
            <a:off x="443265" y="2005846"/>
            <a:ext cx="3251200" cy="3570168"/>
          </a:xfrm>
          <a:prstGeom prst="rect">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t" anchorCtr="0">
            <a:spAutoFit/>
          </a:bodyPr>
          <a:lstStyle/>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a:p>
            <a:endParaRPr sz="2400" dirty="0">
              <a:latin typeface="Trebuchet MS"/>
              <a:ea typeface="Trebuchet MS"/>
              <a:cs typeface="Trebuchet MS"/>
              <a:sym typeface="Trebuchet MS"/>
            </a:endParaRPr>
          </a:p>
        </p:txBody>
      </p:sp>
      <p:sp>
        <p:nvSpPr>
          <p:cNvPr id="210" name="Google Shape;210;p32"/>
          <p:cNvSpPr txBox="1">
            <a:spLocks noGrp="1"/>
          </p:cNvSpPr>
          <p:nvPr>
            <p:ph type="title" idx="4294967295"/>
          </p:nvPr>
        </p:nvSpPr>
        <p:spPr>
          <a:xfrm>
            <a:off x="1114337" y="20871"/>
            <a:ext cx="10515600" cy="1325562"/>
          </a:xfrm>
          <a:prstGeom prst="rect">
            <a:avLst/>
          </a:prstGeom>
        </p:spPr>
        <p:txBody>
          <a:bodyPr spcFirstLastPara="1" vert="horz" wrap="square" lIns="91433" tIns="45700" rIns="91433" bIns="45700" rtlCol="0" anchor="ctr" anchorCtr="0">
            <a:normAutofit/>
          </a:bodyPr>
          <a:lstStyle/>
          <a:p>
            <a:r>
              <a:rPr lang="en" dirty="0"/>
              <a:t>Masterclass Foundations</a:t>
            </a:r>
            <a:endParaRPr dirty="0"/>
          </a:p>
        </p:txBody>
      </p:sp>
      <p:sp>
        <p:nvSpPr>
          <p:cNvPr id="211" name="Google Shape;211;p32"/>
          <p:cNvSpPr txBox="1">
            <a:spLocks noGrp="1"/>
          </p:cNvSpPr>
          <p:nvPr>
            <p:ph type="body" idx="4294967295"/>
          </p:nvPr>
        </p:nvSpPr>
        <p:spPr>
          <a:xfrm>
            <a:off x="494065" y="2005846"/>
            <a:ext cx="3200400" cy="711200"/>
          </a:xfrm>
          <a:prstGeom prst="rect">
            <a:avLst/>
          </a:prstGeom>
        </p:spPr>
        <p:txBody>
          <a:bodyPr spcFirstLastPara="1" vert="horz" wrap="square" lIns="91433" tIns="45700" rIns="91433" bIns="45700" rtlCol="0" anchor="b" anchorCtr="0">
            <a:normAutofit/>
          </a:bodyPr>
          <a:lstStyle/>
          <a:p>
            <a:pPr marL="0" indent="0">
              <a:buNone/>
            </a:pPr>
            <a:r>
              <a:rPr lang="en" u="sng" dirty="0"/>
              <a:t>What?</a:t>
            </a:r>
            <a:endParaRPr u="sng" dirty="0"/>
          </a:p>
        </p:txBody>
      </p:sp>
      <p:sp>
        <p:nvSpPr>
          <p:cNvPr id="212" name="Google Shape;212;p32"/>
          <p:cNvSpPr txBox="1">
            <a:spLocks noGrp="1"/>
          </p:cNvSpPr>
          <p:nvPr>
            <p:ph type="body" idx="4294967295"/>
          </p:nvPr>
        </p:nvSpPr>
        <p:spPr>
          <a:xfrm>
            <a:off x="426596" y="2641950"/>
            <a:ext cx="3335338" cy="2900363"/>
          </a:xfrm>
          <a:prstGeom prst="rect">
            <a:avLst/>
          </a:prstGeom>
        </p:spPr>
        <p:txBody>
          <a:bodyPr spcFirstLastPara="1" vert="horz" wrap="square" lIns="91433" tIns="45700" rIns="91433" bIns="45700" rtlCol="0" anchor="t" anchorCtr="0">
            <a:noAutofit/>
          </a:bodyPr>
          <a:lstStyle/>
          <a:p>
            <a:pPr marL="0" indent="0">
              <a:lnSpc>
                <a:spcPct val="100000"/>
              </a:lnSpc>
              <a:spcBef>
                <a:spcPts val="1600"/>
              </a:spcBef>
              <a:buNone/>
            </a:pPr>
            <a:r>
              <a:rPr lang="en" sz="2000" dirty="0"/>
              <a:t>Virtual, one hour training series to learn skills to boost program participation </a:t>
            </a:r>
            <a:endParaRPr lang="en" sz="800" dirty="0"/>
          </a:p>
          <a:p>
            <a:pPr>
              <a:lnSpc>
                <a:spcPct val="100000"/>
              </a:lnSpc>
              <a:spcBef>
                <a:spcPts val="0"/>
              </a:spcBef>
            </a:pPr>
            <a:r>
              <a:rPr lang="en" sz="2000" dirty="0"/>
              <a:t>Sound financial practices</a:t>
            </a:r>
          </a:p>
          <a:p>
            <a:pPr>
              <a:lnSpc>
                <a:spcPct val="100000"/>
              </a:lnSpc>
              <a:spcBef>
                <a:spcPts val="0"/>
              </a:spcBef>
            </a:pPr>
            <a:r>
              <a:rPr lang="en" sz="2000" dirty="0"/>
              <a:t>Data-driven improvement</a:t>
            </a:r>
          </a:p>
          <a:p>
            <a:pPr>
              <a:lnSpc>
                <a:spcPct val="100000"/>
              </a:lnSpc>
              <a:spcBef>
                <a:spcPts val="0"/>
              </a:spcBef>
            </a:pPr>
            <a:r>
              <a:rPr lang="en" sz="2000" dirty="0"/>
              <a:t>Community engagement</a:t>
            </a:r>
          </a:p>
          <a:p>
            <a:pPr>
              <a:lnSpc>
                <a:spcPct val="100000"/>
              </a:lnSpc>
              <a:spcBef>
                <a:spcPts val="0"/>
              </a:spcBef>
            </a:pPr>
            <a:r>
              <a:rPr lang="en" sz="2000" dirty="0"/>
              <a:t>Peer-to-peer learning, sharing, and networking</a:t>
            </a:r>
            <a:endParaRPr sz="2000" dirty="0"/>
          </a:p>
        </p:txBody>
      </p:sp>
      <p:sp>
        <p:nvSpPr>
          <p:cNvPr id="213" name="Google Shape;213;p32"/>
          <p:cNvSpPr txBox="1">
            <a:spLocks noGrp="1"/>
          </p:cNvSpPr>
          <p:nvPr>
            <p:ph type="body" idx="4294967295"/>
          </p:nvPr>
        </p:nvSpPr>
        <p:spPr>
          <a:xfrm>
            <a:off x="4286667" y="2026373"/>
            <a:ext cx="3200400" cy="714375"/>
          </a:xfrm>
          <a:prstGeom prst="rect">
            <a:avLst/>
          </a:prstGeom>
        </p:spPr>
        <p:txBody>
          <a:bodyPr spcFirstLastPara="1" vert="horz" wrap="square" lIns="91433" tIns="45700" rIns="91433" bIns="45700" rtlCol="0" anchor="b" anchorCtr="0">
            <a:normAutofit/>
          </a:bodyPr>
          <a:lstStyle/>
          <a:p>
            <a:pPr marL="0" indent="0">
              <a:buNone/>
            </a:pPr>
            <a:r>
              <a:rPr lang="en" u="sng" dirty="0"/>
              <a:t>Who?</a:t>
            </a:r>
            <a:endParaRPr u="sng" dirty="0"/>
          </a:p>
        </p:txBody>
      </p:sp>
      <p:sp>
        <p:nvSpPr>
          <p:cNvPr id="214" name="Google Shape;214;p32"/>
          <p:cNvSpPr txBox="1">
            <a:spLocks noGrp="1"/>
          </p:cNvSpPr>
          <p:nvPr>
            <p:ph type="body" idx="4294967295"/>
          </p:nvPr>
        </p:nvSpPr>
        <p:spPr>
          <a:xfrm>
            <a:off x="4286667" y="2880445"/>
            <a:ext cx="3200400" cy="2849563"/>
          </a:xfrm>
          <a:prstGeom prst="rect">
            <a:avLst/>
          </a:prstGeom>
        </p:spPr>
        <p:txBody>
          <a:bodyPr spcFirstLastPara="1" vert="horz" wrap="square" lIns="91433" tIns="45700" rIns="91433" bIns="45700" rtlCol="0" anchor="t" anchorCtr="0">
            <a:normAutofit/>
          </a:bodyPr>
          <a:lstStyle/>
          <a:p>
            <a:pPr marL="0" indent="0">
              <a:lnSpc>
                <a:spcPct val="100000"/>
              </a:lnSpc>
              <a:spcBef>
                <a:spcPts val="1600"/>
              </a:spcBef>
              <a:spcAft>
                <a:spcPts val="1600"/>
              </a:spcAft>
              <a:buNone/>
            </a:pPr>
            <a:r>
              <a:rPr lang="en" sz="2200" dirty="0"/>
              <a:t>All food service professionals who want to learn foundational skills needed to effectively implement child nutrition programs</a:t>
            </a:r>
            <a:endParaRPr sz="2200" dirty="0"/>
          </a:p>
        </p:txBody>
      </p:sp>
      <p:sp>
        <p:nvSpPr>
          <p:cNvPr id="215" name="Google Shape;215;p32"/>
          <p:cNvSpPr txBox="1">
            <a:spLocks noGrp="1"/>
          </p:cNvSpPr>
          <p:nvPr>
            <p:ph type="body" idx="4294967295"/>
          </p:nvPr>
        </p:nvSpPr>
        <p:spPr>
          <a:xfrm>
            <a:off x="8196255" y="2026373"/>
            <a:ext cx="3200400" cy="714375"/>
          </a:xfrm>
          <a:prstGeom prst="rect">
            <a:avLst/>
          </a:prstGeom>
        </p:spPr>
        <p:txBody>
          <a:bodyPr spcFirstLastPara="1" vert="horz" wrap="square" lIns="91433" tIns="45700" rIns="91433" bIns="45700" rtlCol="0" anchor="b" anchorCtr="0">
            <a:normAutofit/>
          </a:bodyPr>
          <a:lstStyle/>
          <a:p>
            <a:pPr marL="0" indent="0">
              <a:buNone/>
            </a:pPr>
            <a:r>
              <a:rPr lang="en" u="sng" dirty="0"/>
              <a:t>When?</a:t>
            </a:r>
            <a:endParaRPr u="sng" dirty="0"/>
          </a:p>
        </p:txBody>
      </p:sp>
      <p:sp>
        <p:nvSpPr>
          <p:cNvPr id="216" name="Google Shape;216;p32"/>
          <p:cNvSpPr txBox="1">
            <a:spLocks noGrp="1"/>
          </p:cNvSpPr>
          <p:nvPr>
            <p:ph type="body" idx="4294967295"/>
          </p:nvPr>
        </p:nvSpPr>
        <p:spPr>
          <a:xfrm>
            <a:off x="8221422" y="2896984"/>
            <a:ext cx="3200400" cy="2849563"/>
          </a:xfrm>
          <a:prstGeom prst="rect">
            <a:avLst/>
          </a:prstGeom>
        </p:spPr>
        <p:txBody>
          <a:bodyPr spcFirstLastPara="1" vert="horz" wrap="square" lIns="91433" tIns="45700" rIns="91433" bIns="45700" rtlCol="0" anchor="t" anchorCtr="0">
            <a:normAutofit fontScale="77500" lnSpcReduction="20000"/>
          </a:bodyPr>
          <a:lstStyle/>
          <a:p>
            <a:pPr marL="0" indent="0">
              <a:buNone/>
            </a:pPr>
            <a:r>
              <a:rPr lang="en" dirty="0"/>
              <a:t>November 2022 - </a:t>
            </a:r>
            <a:endParaRPr dirty="0"/>
          </a:p>
          <a:p>
            <a:pPr marL="0" indent="0">
              <a:buNone/>
            </a:pPr>
            <a:r>
              <a:rPr lang="en" dirty="0"/>
              <a:t>March 2023</a:t>
            </a:r>
            <a:endParaRPr dirty="0"/>
          </a:p>
          <a:p>
            <a:pPr marL="0" indent="0">
              <a:lnSpc>
                <a:spcPct val="110000"/>
              </a:lnSpc>
              <a:buSzPct val="52380"/>
              <a:buNone/>
            </a:pPr>
            <a:r>
              <a:rPr lang="en" u="sng" dirty="0">
                <a:solidFill>
                  <a:schemeClr val="accent2"/>
                </a:solidFill>
                <a:hlinkClick r:id="rId5">
                  <a:extLst>
                    <a:ext uri="{A12FA001-AC4F-418D-AE19-62706E023703}">
                      <ahyp:hlinkClr xmlns:ahyp="http://schemas.microsoft.com/office/drawing/2018/hyperlinkcolor" val="tx"/>
                    </a:ext>
                  </a:extLst>
                </a:hlinkClick>
              </a:rPr>
              <a:t>Complete the Masterclass Foundations sign-up form and indicate the dates you would like to participate</a:t>
            </a:r>
            <a:endParaRPr sz="2800" dirty="0">
              <a:solidFill>
                <a:schemeClr val="accent2"/>
              </a:solidFill>
            </a:endParaRPr>
          </a:p>
          <a:p>
            <a:pPr marL="0" indent="0">
              <a:buNone/>
            </a:pPr>
            <a:endParaRPr dirty="0"/>
          </a:p>
        </p:txBody>
      </p:sp>
      <p:pic>
        <p:nvPicPr>
          <p:cNvPr id="217" name="Google Shape;217;p32"/>
          <p:cNvPicPr preferRelativeResize="0"/>
          <p:nvPr/>
        </p:nvPicPr>
        <p:blipFill rotWithShape="1">
          <a:blip r:embed="rId6">
            <a:alphaModFix/>
          </a:blip>
          <a:srcRect l="27775" t="23721" r="27726" b="23574"/>
          <a:stretch/>
        </p:blipFill>
        <p:spPr>
          <a:xfrm>
            <a:off x="10898867" y="540400"/>
            <a:ext cx="1230400" cy="1457267"/>
          </a:xfrm>
          <a:prstGeom prst="rect">
            <a:avLst/>
          </a:prstGeom>
          <a:noFill/>
          <a:ln>
            <a:noFill/>
          </a:ln>
        </p:spPr>
      </p:pic>
      <p:pic>
        <p:nvPicPr>
          <p:cNvPr id="219" name="Google Shape;219;p32"/>
          <p:cNvPicPr preferRelativeResize="0"/>
          <p:nvPr/>
        </p:nvPicPr>
        <p:blipFill rotWithShape="1">
          <a:blip r:embed="rId7">
            <a:alphaModFix/>
          </a:blip>
          <a:srcRect l="29729" t="19671" r="29826" b="19219"/>
          <a:stretch/>
        </p:blipFill>
        <p:spPr>
          <a:xfrm>
            <a:off x="87964" y="77034"/>
            <a:ext cx="933600" cy="1410700"/>
          </a:xfrm>
          <a:prstGeom prst="rect">
            <a:avLst/>
          </a:prstGeom>
          <a:noFill/>
          <a:ln>
            <a:noFill/>
          </a:ln>
        </p:spPr>
      </p:pic>
      <p:sp>
        <p:nvSpPr>
          <p:cNvPr id="220" name="Google Shape;220;p32"/>
          <p:cNvSpPr txBox="1"/>
          <p:nvPr/>
        </p:nvSpPr>
        <p:spPr>
          <a:xfrm>
            <a:off x="396334" y="5982152"/>
            <a:ext cx="6731200" cy="471948"/>
          </a:xfrm>
          <a:prstGeom prst="rect">
            <a:avLst/>
          </a:prstGeom>
          <a:noFill/>
          <a:ln>
            <a:noFill/>
          </a:ln>
        </p:spPr>
        <p:txBody>
          <a:bodyPr spcFirstLastPara="1" wrap="square" lIns="121900" tIns="121900" rIns="121900" bIns="121900" anchor="t" anchorCtr="0">
            <a:spAutoFit/>
          </a:bodyPr>
          <a:lstStyle/>
          <a:p>
            <a:r>
              <a:rPr lang="en" sz="1467" dirty="0">
                <a:latin typeface="Trebuchet MS"/>
                <a:ea typeface="Trebuchet MS"/>
                <a:cs typeface="Trebuchet MS"/>
                <a:sym typeface="Trebuchet MS"/>
              </a:rPr>
              <a:t>Questions? Contact McKenna at </a:t>
            </a:r>
            <a:r>
              <a:rPr lang="en" sz="1467" u="sng" dirty="0">
                <a:solidFill>
                  <a:schemeClr val="accent2"/>
                </a:solidFill>
                <a:latin typeface="Trebuchet MS"/>
                <a:ea typeface="Trebuchet MS"/>
                <a:cs typeface="Trebuchet MS"/>
                <a:sym typeface="Trebuchet MS"/>
                <a:hlinkClick r:id="rId8">
                  <a:extLst>
                    <a:ext uri="{A12FA001-AC4F-418D-AE19-62706E023703}">
                      <ahyp:hlinkClr xmlns:ahyp="http://schemas.microsoft.com/office/drawing/2018/hyperlinkcolor" val="tx"/>
                    </a:ext>
                  </a:extLst>
                </a:hlinkClick>
              </a:rPr>
              <a:t>pullen_m@cde.state.co.us</a:t>
            </a:r>
            <a:r>
              <a:rPr lang="en" sz="1467" dirty="0">
                <a:latin typeface="Trebuchet MS"/>
                <a:ea typeface="Trebuchet MS"/>
                <a:cs typeface="Trebuchet MS"/>
                <a:sym typeface="Trebuchet MS"/>
              </a:rPr>
              <a:t> or 720-644-7259</a:t>
            </a:r>
            <a:endParaRPr sz="1467" dirty="0">
              <a:latin typeface="Trebuchet MS"/>
              <a:ea typeface="Trebuchet MS"/>
              <a:cs typeface="Trebuchet MS"/>
              <a:sym typeface="Trebuchet MS"/>
            </a:endParaRPr>
          </a:p>
        </p:txBody>
      </p:sp>
      <p:sp>
        <p:nvSpPr>
          <p:cNvPr id="2" name="TextBox 1">
            <a:extLst>
              <a:ext uri="{FF2B5EF4-FFF2-40B4-BE49-F238E27FC236}">
                <a16:creationId xmlns:a16="http://schemas.microsoft.com/office/drawing/2014/main" id="{65486987-2B84-BFB2-186F-746169E87FB1}"/>
              </a:ext>
            </a:extLst>
          </p:cNvPr>
          <p:cNvSpPr txBox="1"/>
          <p:nvPr/>
        </p:nvSpPr>
        <p:spPr>
          <a:xfrm>
            <a:off x="92597" y="6331352"/>
            <a:ext cx="625033" cy="416689"/>
          </a:xfrm>
          <a:prstGeom prst="rect">
            <a:avLst/>
          </a:prstGeom>
          <a:solidFill>
            <a:schemeClr val="bg1"/>
          </a:solidFill>
        </p:spPr>
        <p:txBody>
          <a:bodyPr wrap="square" rtlCol="0">
            <a:spAutoFit/>
          </a:bodyPr>
          <a:lstStyle/>
          <a:p>
            <a:endParaRPr lang="en-US" dirty="0"/>
          </a:p>
        </p:txBody>
      </p:sp>
    </p:spTree>
    <p:custDataLst>
      <p:tags r:id="rId1"/>
    </p:custDataLst>
  </p:cSld>
  <p:clrMapOvr>
    <a:masterClrMapping/>
  </p:clrMapOvr>
  <p:extLst>
    <p:ext uri="{6950BFC3-D8DA-4A85-94F7-54DA5524770B}">
      <p188:commentRel xmlns:p188="http://schemas.microsoft.com/office/powerpoint/2018/8/main" r:id="rId4"/>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CEFB-F105-4661-A19F-9D094C300E1A}"/>
              </a:ext>
            </a:extLst>
          </p:cNvPr>
          <p:cNvSpPr>
            <a:spLocks noGrp="1"/>
          </p:cNvSpPr>
          <p:nvPr>
            <p:ph type="title"/>
          </p:nvPr>
        </p:nvSpPr>
        <p:spPr/>
        <p:txBody>
          <a:bodyPr/>
          <a:lstStyle/>
          <a:p>
            <a:r>
              <a:rPr lang="en-US" dirty="0"/>
              <a:t>CDE School Nutrition</a:t>
            </a:r>
          </a:p>
        </p:txBody>
      </p:sp>
      <p:sp>
        <p:nvSpPr>
          <p:cNvPr id="8" name="Text Placeholder 7">
            <a:extLst>
              <a:ext uri="{FF2B5EF4-FFF2-40B4-BE49-F238E27FC236}">
                <a16:creationId xmlns:a16="http://schemas.microsoft.com/office/drawing/2014/main" id="{62F5D259-EC3E-4618-A6E6-1E4389A8F7D4}"/>
              </a:ext>
            </a:extLst>
          </p:cNvPr>
          <p:cNvSpPr>
            <a:spLocks noGrp="1"/>
          </p:cNvSpPr>
          <p:nvPr>
            <p:ph type="body" idx="1"/>
          </p:nvPr>
        </p:nvSpPr>
        <p:spPr/>
        <p:txBody>
          <a:bodyPr/>
          <a:lstStyle/>
          <a:p>
            <a:r>
              <a:rPr lang="en-US" dirty="0">
                <a:latin typeface="Museo Slab 500" panose="02000000000000000000" pitchFamily="50" charset="0"/>
              </a:rPr>
              <a:t>Vision</a:t>
            </a:r>
          </a:p>
        </p:txBody>
      </p:sp>
      <p:sp>
        <p:nvSpPr>
          <p:cNvPr id="9" name="Content Placeholder 8">
            <a:extLst>
              <a:ext uri="{FF2B5EF4-FFF2-40B4-BE49-F238E27FC236}">
                <a16:creationId xmlns:a16="http://schemas.microsoft.com/office/drawing/2014/main" id="{1EEC905D-C6D0-4C85-AFDD-F37926B0D9F6}"/>
              </a:ext>
            </a:extLst>
          </p:cNvPr>
          <p:cNvSpPr>
            <a:spLocks noGrp="1"/>
          </p:cNvSpPr>
          <p:nvPr>
            <p:ph sz="half" idx="2"/>
          </p:nvPr>
        </p:nvSpPr>
        <p:spPr/>
        <p:txBody>
          <a:bodyPr>
            <a:normAutofit/>
          </a:bodyPr>
          <a:lstStyle/>
          <a:p>
            <a:pPr marL="0" indent="0" rtl="0">
              <a:spcBef>
                <a:spcPts val="0"/>
              </a:spcBef>
              <a:spcAft>
                <a:spcPts val="0"/>
              </a:spcAft>
              <a:buNone/>
            </a:pPr>
            <a:r>
              <a:rPr lang="en-US" b="0" i="0" u="none" strike="noStrike" dirty="0">
                <a:solidFill>
                  <a:srgbClr val="000000"/>
                </a:solidFill>
                <a:effectLst/>
              </a:rPr>
              <a:t>Nourish young bodies and minds. End childhood hunger.</a:t>
            </a:r>
            <a:endParaRPr lang="en-US" b="0" dirty="0">
              <a:effectLst/>
            </a:endParaRPr>
          </a:p>
        </p:txBody>
      </p:sp>
      <p:sp>
        <p:nvSpPr>
          <p:cNvPr id="10" name="Text Placeholder 9">
            <a:extLst>
              <a:ext uri="{FF2B5EF4-FFF2-40B4-BE49-F238E27FC236}">
                <a16:creationId xmlns:a16="http://schemas.microsoft.com/office/drawing/2014/main" id="{24BEBA51-BAC1-4744-9BC6-C7CE2587123B}"/>
              </a:ext>
            </a:extLst>
          </p:cNvPr>
          <p:cNvSpPr>
            <a:spLocks noGrp="1"/>
          </p:cNvSpPr>
          <p:nvPr>
            <p:ph type="body" sz="quarter" idx="3"/>
          </p:nvPr>
        </p:nvSpPr>
        <p:spPr/>
        <p:txBody>
          <a:bodyPr/>
          <a:lstStyle/>
          <a:p>
            <a:r>
              <a:rPr lang="en-US" dirty="0">
                <a:latin typeface="Museo Slab 500" panose="02000000000000000000" pitchFamily="50" charset="0"/>
              </a:rPr>
              <a:t>Mission</a:t>
            </a:r>
          </a:p>
        </p:txBody>
      </p:sp>
      <p:sp>
        <p:nvSpPr>
          <p:cNvPr id="11" name="Content Placeholder 10">
            <a:extLst>
              <a:ext uri="{FF2B5EF4-FFF2-40B4-BE49-F238E27FC236}">
                <a16:creationId xmlns:a16="http://schemas.microsoft.com/office/drawing/2014/main" id="{8F4E0D88-4606-4475-A604-163273F990EC}"/>
              </a:ext>
            </a:extLst>
          </p:cNvPr>
          <p:cNvSpPr>
            <a:spLocks noGrp="1"/>
          </p:cNvSpPr>
          <p:nvPr>
            <p:ph sz="quarter" idx="4"/>
          </p:nvPr>
        </p:nvSpPr>
        <p:spPr/>
        <p:txBody>
          <a:bodyPr>
            <a:normAutofit/>
          </a:bodyPr>
          <a:lstStyle/>
          <a:p>
            <a:pPr marL="0" indent="0">
              <a:buNone/>
            </a:pPr>
            <a:r>
              <a:rPr lang="en-US" b="0" i="0" u="none" strike="noStrike" dirty="0">
                <a:solidFill>
                  <a:srgbClr val="000000"/>
                </a:solidFill>
                <a:effectLst/>
              </a:rPr>
              <a:t>We support the child nutrition community through innovation, training, and partnerships to ensure all youth have access to healthy meals.</a:t>
            </a:r>
            <a:endParaRPr lang="en-US" dirty="0"/>
          </a:p>
        </p:txBody>
      </p:sp>
      <p:pic>
        <p:nvPicPr>
          <p:cNvPr id="14" name="Picture 13" descr="Icon&#10;&#10;Description automatically generated">
            <a:extLst>
              <a:ext uri="{FF2B5EF4-FFF2-40B4-BE49-F238E27FC236}">
                <a16:creationId xmlns:a16="http://schemas.microsoft.com/office/drawing/2014/main" id="{1694FC0C-EE75-4788-AFBF-795FB6451663}"/>
              </a:ext>
            </a:extLst>
          </p:cNvPr>
          <p:cNvPicPr>
            <a:picLocks noChangeAspect="1"/>
          </p:cNvPicPr>
          <p:nvPr/>
        </p:nvPicPr>
        <p:blipFill>
          <a:blip r:embed="rId4"/>
          <a:stretch>
            <a:fillRect/>
          </a:stretch>
        </p:blipFill>
        <p:spPr>
          <a:xfrm>
            <a:off x="10445859" y="6060691"/>
            <a:ext cx="1668651" cy="709387"/>
          </a:xfrm>
          <a:prstGeom prst="rect">
            <a:avLst/>
          </a:prstGeom>
        </p:spPr>
      </p:pic>
      <p:cxnSp>
        <p:nvCxnSpPr>
          <p:cNvPr id="4" name="Straight Connector 3">
            <a:extLst>
              <a:ext uri="{FF2B5EF4-FFF2-40B4-BE49-F238E27FC236}">
                <a16:creationId xmlns:a16="http://schemas.microsoft.com/office/drawing/2014/main" id="{AE97F353-5A46-E6EE-ADD3-70A1FA24F814}"/>
              </a:ext>
            </a:extLst>
          </p:cNvPr>
          <p:cNvCxnSpPr/>
          <p:nvPr/>
        </p:nvCxnSpPr>
        <p:spPr>
          <a:xfrm>
            <a:off x="5909310" y="2578608"/>
            <a:ext cx="0" cy="3273552"/>
          </a:xfrm>
          <a:prstGeom prst="line">
            <a:avLst/>
          </a:prstGeom>
          <a:ln w="285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66786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37897F-4A9D-4670-B5D5-260AB261C630}"/>
              </a:ext>
            </a:extLst>
          </p:cNvPr>
          <p:cNvSpPr>
            <a:spLocks noGrp="1"/>
          </p:cNvSpPr>
          <p:nvPr>
            <p:ph type="title"/>
          </p:nvPr>
        </p:nvSpPr>
        <p:spPr/>
        <p:txBody>
          <a:bodyPr/>
          <a:lstStyle/>
          <a:p>
            <a:r>
              <a:rPr lang="en-US" dirty="0"/>
              <a:t>Training Evaluation &amp; Certificate</a:t>
            </a:r>
          </a:p>
        </p:txBody>
      </p:sp>
      <p:sp>
        <p:nvSpPr>
          <p:cNvPr id="9" name="Content Placeholder 8">
            <a:extLst>
              <a:ext uri="{FF2B5EF4-FFF2-40B4-BE49-F238E27FC236}">
                <a16:creationId xmlns:a16="http://schemas.microsoft.com/office/drawing/2014/main" id="{A300F00B-F6A5-42EA-8D4C-DFD9AAB00DF5}"/>
              </a:ext>
            </a:extLst>
          </p:cNvPr>
          <p:cNvSpPr>
            <a:spLocks noGrp="1"/>
          </p:cNvSpPr>
          <p:nvPr>
            <p:ph idx="1"/>
          </p:nvPr>
        </p:nvSpPr>
        <p:spPr/>
        <p:txBody>
          <a:bodyPr/>
          <a:lstStyle/>
          <a:p>
            <a:pPr marL="0" indent="0">
              <a:buNone/>
            </a:pPr>
            <a:r>
              <a:rPr lang="en-US" sz="2400" dirty="0"/>
              <a:t>Click this link to complete a quick training evaluation</a:t>
            </a:r>
          </a:p>
          <a:p>
            <a:r>
              <a:rPr lang="en-US" sz="1800" dirty="0">
                <a:solidFill>
                  <a:schemeClr val="accent6">
                    <a:lumMod val="75000"/>
                  </a:schemeClr>
                </a:solidFill>
                <a:hlinkClick r:id="rId4">
                  <a:extLst>
                    <a:ext uri="{A12FA001-AC4F-418D-AE19-62706E023703}">
                      <ahyp:hlinkClr xmlns:ahyp="http://schemas.microsoft.com/office/drawing/2018/hyperlinkcolor" val="tx"/>
                    </a:ext>
                  </a:extLst>
                </a:hlinkClick>
              </a:rPr>
              <a:t>https://www.surveymonkey.com/r/SGKCMWM</a:t>
            </a:r>
            <a:endParaRPr lang="en-US" sz="1800" dirty="0">
              <a:solidFill>
                <a:schemeClr val="accent6">
                  <a:lumMod val="75000"/>
                </a:schemeClr>
              </a:solidFill>
            </a:endParaRPr>
          </a:p>
          <a:p>
            <a:r>
              <a:rPr lang="en-US" sz="1800" dirty="0"/>
              <a:t>When you submit the evaluation click “DONE” on the survey thank you page to download your certificate </a:t>
            </a:r>
          </a:p>
        </p:txBody>
      </p:sp>
      <p:pic>
        <p:nvPicPr>
          <p:cNvPr id="11" name="Picture 10" descr="Icon&#10;&#10;Description automatically generated">
            <a:extLst>
              <a:ext uri="{FF2B5EF4-FFF2-40B4-BE49-F238E27FC236}">
                <a16:creationId xmlns:a16="http://schemas.microsoft.com/office/drawing/2014/main" id="{6E1D06B4-5516-47C4-949E-AF390C1051F3}"/>
              </a:ext>
            </a:extLst>
          </p:cNvPr>
          <p:cNvPicPr>
            <a:picLocks noChangeAspect="1"/>
          </p:cNvPicPr>
          <p:nvPr/>
        </p:nvPicPr>
        <p:blipFill>
          <a:blip r:embed="rId5"/>
          <a:stretch>
            <a:fillRect/>
          </a:stretch>
        </p:blipFill>
        <p:spPr>
          <a:xfrm>
            <a:off x="10445859" y="6060691"/>
            <a:ext cx="1668651" cy="709387"/>
          </a:xfrm>
          <a:prstGeom prst="rect">
            <a:avLst/>
          </a:prstGeom>
        </p:spPr>
      </p:pic>
      <p:pic>
        <p:nvPicPr>
          <p:cNvPr id="12" name="Content Placeholder 23" descr="Graphical user interface, application, Teams&#10;&#10;Description automatically generated">
            <a:extLst>
              <a:ext uri="{FF2B5EF4-FFF2-40B4-BE49-F238E27FC236}">
                <a16:creationId xmlns:a16="http://schemas.microsoft.com/office/drawing/2014/main" id="{23DB4360-E7F6-4AE5-BB24-771DA1F69B7C}"/>
              </a:ext>
            </a:extLst>
          </p:cNvPr>
          <p:cNvPicPr>
            <a:picLocks noChangeAspect="1"/>
          </p:cNvPicPr>
          <p:nvPr/>
        </p:nvPicPr>
        <p:blipFill>
          <a:blip r:embed="rId6"/>
          <a:stretch>
            <a:fillRect/>
          </a:stretch>
        </p:blipFill>
        <p:spPr>
          <a:xfrm>
            <a:off x="3053863" y="3815862"/>
            <a:ext cx="6084274" cy="3042138"/>
          </a:xfrm>
          <a:prstGeom prst="rect">
            <a:avLst/>
          </a:prstGeom>
        </p:spPr>
      </p:pic>
      <p:sp>
        <p:nvSpPr>
          <p:cNvPr id="2" name="TextBox 1">
            <a:extLst>
              <a:ext uri="{FF2B5EF4-FFF2-40B4-BE49-F238E27FC236}">
                <a16:creationId xmlns:a16="http://schemas.microsoft.com/office/drawing/2014/main" id="{FFC4A869-BDA2-35AF-ED0B-67155F10A96B}"/>
              </a:ext>
            </a:extLst>
          </p:cNvPr>
          <p:cNvSpPr txBox="1"/>
          <p:nvPr/>
        </p:nvSpPr>
        <p:spPr>
          <a:xfrm>
            <a:off x="3264061" y="5023415"/>
            <a:ext cx="4433104" cy="307777"/>
          </a:xfrm>
          <a:prstGeom prst="rect">
            <a:avLst/>
          </a:prstGeom>
          <a:solidFill>
            <a:schemeClr val="bg1"/>
          </a:solidFill>
        </p:spPr>
        <p:txBody>
          <a:bodyPr wrap="square" rtlCol="0">
            <a:spAutoFit/>
          </a:bodyPr>
          <a:lstStyle/>
          <a:p>
            <a:r>
              <a:rPr lang="en-US" sz="1400" dirty="0">
                <a:solidFill>
                  <a:srgbClr val="002060"/>
                </a:solidFill>
                <a:latin typeface="Museo Slab 500" panose="02000000000000000000" pitchFamily="50" charset="0"/>
              </a:rPr>
              <a:t>On the Menu Farm to School Webinar Evaluation</a:t>
            </a:r>
          </a:p>
        </p:txBody>
      </p:sp>
    </p:spTree>
    <p:custDataLst>
      <p:tags r:id="rId1"/>
    </p:custDataLst>
    <p:extLst>
      <p:ext uri="{BB962C8B-B14F-4D97-AF65-F5344CB8AC3E}">
        <p14:creationId xmlns:p14="http://schemas.microsoft.com/office/powerpoint/2010/main" val="273069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DDE1B4-E127-4321-BA7D-19E305A210B4}"/>
              </a:ext>
            </a:extLst>
          </p:cNvPr>
          <p:cNvSpPr>
            <a:spLocks noGrp="1"/>
          </p:cNvSpPr>
          <p:nvPr>
            <p:ph type="title"/>
          </p:nvPr>
        </p:nvSpPr>
        <p:spPr/>
        <p:txBody>
          <a:bodyPr/>
          <a:lstStyle/>
          <a:p>
            <a:r>
              <a:rPr lang="en-US" dirty="0"/>
              <a:t>Thank you!</a:t>
            </a:r>
          </a:p>
        </p:txBody>
      </p:sp>
      <p:sp>
        <p:nvSpPr>
          <p:cNvPr id="8" name="Content Placeholder 4">
            <a:extLst>
              <a:ext uri="{FF2B5EF4-FFF2-40B4-BE49-F238E27FC236}">
                <a16:creationId xmlns:a16="http://schemas.microsoft.com/office/drawing/2014/main" id="{782DCD6C-B71B-40D8-AECA-D4A01CBE3501}"/>
              </a:ext>
            </a:extLst>
          </p:cNvPr>
          <p:cNvSpPr>
            <a:spLocks noGrp="1"/>
          </p:cNvSpPr>
          <p:nvPr>
            <p:ph idx="1"/>
          </p:nvPr>
        </p:nvSpPr>
        <p:spPr>
          <a:xfrm>
            <a:off x="7929154" y="1062796"/>
            <a:ext cx="3119256" cy="681228"/>
          </a:xfrm>
        </p:spPr>
        <p:txBody>
          <a:bodyPr anchor="ctr">
            <a:normAutofit lnSpcReduction="10000"/>
          </a:bodyPr>
          <a:lstStyle/>
          <a:p>
            <a:r>
              <a:rPr lang="en-US" sz="1800" dirty="0">
                <a:latin typeface="Museo 500" panose="02000000000000000000" pitchFamily="50" charset="0"/>
              </a:rPr>
              <a:t>Becca Boone</a:t>
            </a:r>
          </a:p>
          <a:p>
            <a:r>
              <a:rPr lang="en-US" sz="1800" dirty="0">
                <a:latin typeface="Museo 500" panose="02000000000000000000" pitchFamily="50" charset="0"/>
              </a:rPr>
              <a:t>McKenna Pullen</a:t>
            </a:r>
          </a:p>
        </p:txBody>
      </p:sp>
      <p:sp>
        <p:nvSpPr>
          <p:cNvPr id="9" name="Content Placeholder 5">
            <a:extLst>
              <a:ext uri="{FF2B5EF4-FFF2-40B4-BE49-F238E27FC236}">
                <a16:creationId xmlns:a16="http://schemas.microsoft.com/office/drawing/2014/main" id="{CCAACB43-F7BD-4147-BC2E-30A638EC0BE4}"/>
              </a:ext>
            </a:extLst>
          </p:cNvPr>
          <p:cNvSpPr>
            <a:spLocks noGrp="1"/>
          </p:cNvSpPr>
          <p:nvPr>
            <p:ph idx="10"/>
          </p:nvPr>
        </p:nvSpPr>
        <p:spPr>
          <a:xfrm>
            <a:off x="7929154" y="2914557"/>
            <a:ext cx="3119256" cy="681228"/>
          </a:xfrm>
        </p:spPr>
        <p:txBody>
          <a:bodyPr anchor="ctr">
            <a:normAutofit lnSpcReduction="10000"/>
          </a:bodyPr>
          <a:lstStyle/>
          <a:p>
            <a:r>
              <a:rPr lang="en-US" sz="1800" dirty="0">
                <a:latin typeface="Museo 500" panose="02000000000000000000" pitchFamily="50" charset="0"/>
                <a:hlinkClick r:id="rId4"/>
              </a:rPr>
              <a:t>Boone_R@cde.state.co.us</a:t>
            </a:r>
            <a:endParaRPr lang="en-US" sz="1800" dirty="0">
              <a:latin typeface="Museo 500" panose="02000000000000000000" pitchFamily="50" charset="0"/>
            </a:endParaRPr>
          </a:p>
          <a:p>
            <a:r>
              <a:rPr lang="en-US" sz="1800" dirty="0">
                <a:latin typeface="Museo 500" panose="02000000000000000000" pitchFamily="50" charset="0"/>
                <a:hlinkClick r:id="rId5"/>
              </a:rPr>
              <a:t>Pullen_M@cde.state.co.us</a:t>
            </a:r>
            <a:r>
              <a:rPr lang="en-US" sz="1800" dirty="0">
                <a:latin typeface="Museo 500" panose="02000000000000000000" pitchFamily="50" charset="0"/>
              </a:rPr>
              <a:t>	</a:t>
            </a:r>
          </a:p>
        </p:txBody>
      </p:sp>
      <p:sp>
        <p:nvSpPr>
          <p:cNvPr id="10" name="Content Placeholder 6">
            <a:extLst>
              <a:ext uri="{FF2B5EF4-FFF2-40B4-BE49-F238E27FC236}">
                <a16:creationId xmlns:a16="http://schemas.microsoft.com/office/drawing/2014/main" id="{106FEA82-3F02-40B6-AC1C-0C1FC92B3CF9}"/>
              </a:ext>
            </a:extLst>
          </p:cNvPr>
          <p:cNvSpPr>
            <a:spLocks noGrp="1"/>
          </p:cNvSpPr>
          <p:nvPr>
            <p:ph idx="11"/>
          </p:nvPr>
        </p:nvSpPr>
        <p:spPr>
          <a:xfrm>
            <a:off x="7929154" y="4766317"/>
            <a:ext cx="4810900" cy="681228"/>
          </a:xfrm>
        </p:spPr>
        <p:txBody>
          <a:bodyPr anchor="ctr">
            <a:normAutofit/>
          </a:bodyPr>
          <a:lstStyle/>
          <a:p>
            <a:r>
              <a:rPr lang="en-US" sz="1200" dirty="0">
                <a:effectLst/>
                <a:latin typeface="Segoe UI" panose="020B0502040204020203" pitchFamily="34" charset="0"/>
              </a:rPr>
              <a:t>https://www.cde.state.co.us/nutrition/nutrifarmtoschool</a:t>
            </a:r>
            <a:endParaRPr lang="en-US" sz="1200" dirty="0">
              <a:latin typeface="Museo 500" panose="02000000000000000000" pitchFamily="50" charset="0"/>
            </a:endParaRPr>
          </a:p>
        </p:txBody>
      </p:sp>
      <p:sp>
        <p:nvSpPr>
          <p:cNvPr id="2" name="TextBox 1">
            <a:extLst>
              <a:ext uri="{FF2B5EF4-FFF2-40B4-BE49-F238E27FC236}">
                <a16:creationId xmlns:a16="http://schemas.microsoft.com/office/drawing/2014/main" id="{219B8DB6-743C-510F-A0BA-5AAE13930421}"/>
              </a:ext>
            </a:extLst>
          </p:cNvPr>
          <p:cNvSpPr txBox="1"/>
          <p:nvPr/>
        </p:nvSpPr>
        <p:spPr>
          <a:xfrm>
            <a:off x="92597" y="6331352"/>
            <a:ext cx="625033" cy="416689"/>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1128345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1C3E0-6219-4DFA-89D7-98C1C010EDED}"/>
              </a:ext>
            </a:extLst>
          </p:cNvPr>
          <p:cNvSpPr>
            <a:spLocks noGrp="1"/>
          </p:cNvSpPr>
          <p:nvPr>
            <p:ph type="title"/>
          </p:nvPr>
        </p:nvSpPr>
        <p:spPr/>
        <p:txBody>
          <a:bodyPr/>
          <a:lstStyle/>
          <a:p>
            <a:r>
              <a:rPr lang="en-US" dirty="0"/>
              <a:t>Non-Discrimination Statement</a:t>
            </a:r>
          </a:p>
        </p:txBody>
      </p:sp>
      <p:sp>
        <p:nvSpPr>
          <p:cNvPr id="3" name="Content Placeholder 2">
            <a:extLst>
              <a:ext uri="{FF2B5EF4-FFF2-40B4-BE49-F238E27FC236}">
                <a16:creationId xmlns:a16="http://schemas.microsoft.com/office/drawing/2014/main" id="{82A9A796-AFB1-482F-867B-CEE617976F10}"/>
              </a:ext>
            </a:extLst>
          </p:cNvPr>
          <p:cNvSpPr>
            <a:spLocks noGrp="1"/>
          </p:cNvSpPr>
          <p:nvPr>
            <p:ph idx="1"/>
          </p:nvPr>
        </p:nvSpPr>
        <p:spPr>
          <a:xfrm>
            <a:off x="838200" y="1919416"/>
            <a:ext cx="10515600" cy="4850662"/>
          </a:xfrm>
        </p:spPr>
        <p:txBody>
          <a:bodyPr>
            <a:normAutofit fontScale="92500" lnSpcReduction="20000"/>
          </a:bodyPr>
          <a:lstStyle/>
          <a:p>
            <a:pPr marL="0" lvl="0" indent="0" algn="l" rtl="0">
              <a:lnSpc>
                <a:spcPct val="100000"/>
              </a:lnSpc>
              <a:spcBef>
                <a:spcPts val="0"/>
              </a:spcBef>
              <a:spcAft>
                <a:spcPts val="0"/>
              </a:spcAft>
              <a:buClr>
                <a:schemeClr val="dk1"/>
              </a:buClr>
              <a:buSzPct val="100000"/>
              <a:buNone/>
            </a:pPr>
            <a:r>
              <a:rPr lang="en-US" sz="1400" dirty="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 </a:t>
            </a:r>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To file a program discrimination complaint, a Complainant should complete a Form AD-3027, USDA Program Discrimination Complaint Form which can be obtained online at: </a:t>
            </a:r>
            <a:r>
              <a:rPr lang="en-US" sz="1400" dirty="0">
                <a:hlinkClick r:id="rId4"/>
              </a:rPr>
              <a:t>https://www.usda.gov/sites/default/files/documents/USDA-OASCR%20P-Complaint-Form-0508-0002-508-11-28-17Fax2Mail.pdf</a:t>
            </a:r>
            <a:r>
              <a:rPr lang="en-US" sz="1400" dirty="0"/>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1. </a:t>
            </a:r>
            <a:r>
              <a:rPr lang="en-US" sz="1400" b="1" dirty="0"/>
              <a:t>mail:</a:t>
            </a:r>
          </a:p>
          <a:p>
            <a:pPr marL="0" lvl="0" indent="173038" algn="l" rtl="0">
              <a:lnSpc>
                <a:spcPct val="100000"/>
              </a:lnSpc>
              <a:spcBef>
                <a:spcPts val="0"/>
              </a:spcBef>
              <a:spcAft>
                <a:spcPts val="0"/>
              </a:spcAft>
              <a:buClr>
                <a:schemeClr val="dk1"/>
              </a:buClr>
              <a:buSzPct val="100000"/>
              <a:buNone/>
            </a:pPr>
            <a:r>
              <a:rPr lang="en-US" sz="1400" dirty="0"/>
              <a:t>U.S. Department of Agriculture </a:t>
            </a:r>
          </a:p>
          <a:p>
            <a:pPr marL="0" lvl="0" indent="173038" algn="l" rtl="0">
              <a:lnSpc>
                <a:spcPct val="100000"/>
              </a:lnSpc>
              <a:spcBef>
                <a:spcPts val="0"/>
              </a:spcBef>
              <a:spcAft>
                <a:spcPts val="0"/>
              </a:spcAft>
              <a:buClr>
                <a:schemeClr val="dk1"/>
              </a:buClr>
              <a:buSzPct val="100000"/>
              <a:buNone/>
            </a:pPr>
            <a:r>
              <a:rPr lang="en-US" sz="1400" dirty="0"/>
              <a:t>Office of the Assistant Secretary for Civil Rights</a:t>
            </a:r>
          </a:p>
          <a:p>
            <a:pPr marL="0" lvl="0" indent="173038" algn="l" rtl="0">
              <a:lnSpc>
                <a:spcPct val="100000"/>
              </a:lnSpc>
              <a:spcBef>
                <a:spcPts val="0"/>
              </a:spcBef>
              <a:spcAft>
                <a:spcPts val="0"/>
              </a:spcAft>
              <a:buClr>
                <a:schemeClr val="dk1"/>
              </a:buClr>
              <a:buSzPct val="100000"/>
              <a:buNone/>
            </a:pPr>
            <a:r>
              <a:rPr lang="en-US" sz="1400" dirty="0"/>
              <a:t>1400 Independence Avenue, SW </a:t>
            </a:r>
          </a:p>
          <a:p>
            <a:pPr marL="0" lvl="0" indent="173038" algn="l" rtl="0">
              <a:lnSpc>
                <a:spcPct val="100000"/>
              </a:lnSpc>
              <a:spcBef>
                <a:spcPts val="0"/>
              </a:spcBef>
              <a:spcAft>
                <a:spcPts val="0"/>
              </a:spcAft>
              <a:buClr>
                <a:schemeClr val="dk1"/>
              </a:buClr>
              <a:buSzPct val="100000"/>
              <a:buNone/>
            </a:pPr>
            <a:r>
              <a:rPr lang="en-US" sz="1400" dirty="0"/>
              <a:t>Washington, D.C. 20250-9410; or</a:t>
            </a:r>
          </a:p>
          <a:p>
            <a:pPr marL="0" lvl="0" indent="346075"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2. </a:t>
            </a:r>
            <a:r>
              <a:rPr lang="en-US" sz="1400" b="1" dirty="0"/>
              <a:t>fax:</a:t>
            </a:r>
            <a:r>
              <a:rPr lang="en-US" sz="1400" dirty="0"/>
              <a:t> </a:t>
            </a:r>
          </a:p>
          <a:p>
            <a:pPr marL="0" lvl="0" indent="173038" algn="l" rtl="0">
              <a:lnSpc>
                <a:spcPct val="100000"/>
              </a:lnSpc>
              <a:spcBef>
                <a:spcPts val="0"/>
              </a:spcBef>
              <a:spcAft>
                <a:spcPts val="0"/>
              </a:spcAft>
              <a:buClr>
                <a:schemeClr val="dk1"/>
              </a:buClr>
              <a:buSzPct val="100000"/>
              <a:buNone/>
            </a:pPr>
            <a:r>
              <a:rPr lang="en-US" sz="1400" dirty="0"/>
              <a:t>(833) 256-1655 or (202) 690-7442; or</a:t>
            </a:r>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3. </a:t>
            </a:r>
            <a:r>
              <a:rPr lang="en-US" sz="1400" b="1" dirty="0"/>
              <a:t>email: </a:t>
            </a:r>
          </a:p>
          <a:p>
            <a:pPr marL="0" lvl="0" indent="173038" algn="l" rtl="0">
              <a:lnSpc>
                <a:spcPct val="100000"/>
              </a:lnSpc>
              <a:spcBef>
                <a:spcPts val="0"/>
              </a:spcBef>
              <a:spcAft>
                <a:spcPts val="0"/>
              </a:spcAft>
              <a:buClr>
                <a:schemeClr val="dk1"/>
              </a:buClr>
              <a:buSzPct val="100000"/>
              <a:buNone/>
            </a:pPr>
            <a:r>
              <a:rPr lang="en-US" sz="1400" dirty="0">
                <a:hlinkClick r:id="rId5"/>
              </a:rPr>
              <a:t>program.intake@usda.gov</a:t>
            </a:r>
            <a:r>
              <a:rPr lang="en-US" sz="1400" dirty="0"/>
              <a:t>.</a:t>
            </a:r>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endParaRPr lang="en-US" sz="1400" dirty="0"/>
          </a:p>
          <a:p>
            <a:pPr marL="0" lvl="0" indent="0" algn="l" rtl="0">
              <a:lnSpc>
                <a:spcPct val="100000"/>
              </a:lnSpc>
              <a:spcBef>
                <a:spcPts val="0"/>
              </a:spcBef>
              <a:spcAft>
                <a:spcPts val="0"/>
              </a:spcAft>
              <a:buClr>
                <a:schemeClr val="dk1"/>
              </a:buClr>
              <a:buSzPct val="100000"/>
              <a:buNone/>
            </a:pPr>
            <a:r>
              <a:rPr lang="en-US" sz="1400" dirty="0"/>
              <a:t>This institution is an equal opportunity provider.</a:t>
            </a:r>
          </a:p>
        </p:txBody>
      </p:sp>
      <p:pic>
        <p:nvPicPr>
          <p:cNvPr id="7" name="Picture 6" descr="Icon&#10;&#10;Description automatically generated">
            <a:extLst>
              <a:ext uri="{FF2B5EF4-FFF2-40B4-BE49-F238E27FC236}">
                <a16:creationId xmlns:a16="http://schemas.microsoft.com/office/drawing/2014/main" id="{413634F1-9341-4C9D-AC37-E4027AF45B35}"/>
              </a:ext>
            </a:extLst>
          </p:cNvPr>
          <p:cNvPicPr>
            <a:picLocks noChangeAspect="1"/>
          </p:cNvPicPr>
          <p:nvPr/>
        </p:nvPicPr>
        <p:blipFill>
          <a:blip r:embed="rId6"/>
          <a:stretch>
            <a:fillRect/>
          </a:stretch>
        </p:blipFill>
        <p:spPr>
          <a:xfrm>
            <a:off x="10445859" y="6060691"/>
            <a:ext cx="1668651" cy="709387"/>
          </a:xfrm>
          <a:prstGeom prst="rect">
            <a:avLst/>
          </a:prstGeom>
        </p:spPr>
      </p:pic>
    </p:spTree>
    <p:custDataLst>
      <p:tags r:id="rId1"/>
    </p:custDataLst>
    <p:extLst>
      <p:ext uri="{BB962C8B-B14F-4D97-AF65-F5344CB8AC3E}">
        <p14:creationId xmlns:p14="http://schemas.microsoft.com/office/powerpoint/2010/main" val="991891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09F6-0CB6-4656-96CA-EF8D5DAFEB52}"/>
              </a:ext>
            </a:extLst>
          </p:cNvPr>
          <p:cNvSpPr>
            <a:spLocks noGrp="1"/>
          </p:cNvSpPr>
          <p:nvPr>
            <p:ph type="title"/>
          </p:nvPr>
        </p:nvSpPr>
        <p:spPr>
          <a:xfrm>
            <a:off x="838200" y="365125"/>
            <a:ext cx="10515600" cy="1325563"/>
          </a:xfrm>
        </p:spPr>
        <p:txBody>
          <a:bodyPr anchor="ctr">
            <a:normAutofit/>
          </a:bodyPr>
          <a:lstStyle/>
          <a:p>
            <a:r>
              <a:rPr lang="en-US" dirty="0"/>
              <a:t>Learning Objectives</a:t>
            </a:r>
          </a:p>
        </p:txBody>
      </p:sp>
      <p:sp>
        <p:nvSpPr>
          <p:cNvPr id="3" name="Content Placeholder 2">
            <a:extLst>
              <a:ext uri="{FF2B5EF4-FFF2-40B4-BE49-F238E27FC236}">
                <a16:creationId xmlns:a16="http://schemas.microsoft.com/office/drawing/2014/main" id="{4FAD6D3F-5F5A-463A-9C41-7D97FD4BCD34}"/>
              </a:ext>
            </a:extLst>
          </p:cNvPr>
          <p:cNvSpPr>
            <a:spLocks noGrp="1"/>
          </p:cNvSpPr>
          <p:nvPr>
            <p:ph sz="half" idx="1"/>
          </p:nvPr>
        </p:nvSpPr>
        <p:spPr>
          <a:xfrm>
            <a:off x="838200" y="2304288"/>
            <a:ext cx="5181600" cy="3877056"/>
          </a:xfrm>
        </p:spPr>
        <p:txBody>
          <a:bodyPr>
            <a:normAutofit/>
          </a:bodyPr>
          <a:lstStyle/>
          <a:p>
            <a:pPr>
              <a:lnSpc>
                <a:spcPct val="100000"/>
              </a:lnSpc>
            </a:pPr>
            <a:r>
              <a:rPr lang="en-US" sz="2200" dirty="0"/>
              <a:t>Name one action to incorporate local foods into school menus</a:t>
            </a:r>
          </a:p>
          <a:p>
            <a:pPr>
              <a:lnSpc>
                <a:spcPct val="100000"/>
              </a:lnSpc>
            </a:pPr>
            <a:r>
              <a:rPr lang="en-US" sz="2200" dirty="0"/>
              <a:t>Explain nutrition education best practices</a:t>
            </a:r>
          </a:p>
          <a:p>
            <a:pPr>
              <a:lnSpc>
                <a:spcPct val="100000"/>
              </a:lnSpc>
            </a:pPr>
            <a:r>
              <a:rPr lang="en-US" sz="2200" dirty="0">
                <a:effectLst/>
              </a:rPr>
              <a:t>Identify at least one strategy to improve school meal quality</a:t>
            </a:r>
            <a:endParaRPr lang="en-US" sz="2200" dirty="0"/>
          </a:p>
          <a:p>
            <a:pPr marL="457200" lvl="1" indent="0">
              <a:lnSpc>
                <a:spcPct val="100000"/>
              </a:lnSpc>
              <a:buNone/>
            </a:pPr>
            <a:endParaRPr lang="en-US" sz="2200" dirty="0"/>
          </a:p>
          <a:p>
            <a:pPr marL="0" indent="0">
              <a:lnSpc>
                <a:spcPct val="100000"/>
              </a:lnSpc>
              <a:buNone/>
            </a:pPr>
            <a:r>
              <a:rPr lang="en-US" sz="2200" dirty="0"/>
              <a:t>Professional Standards</a:t>
            </a:r>
          </a:p>
          <a:p>
            <a:pPr>
              <a:lnSpc>
                <a:spcPct val="100000"/>
              </a:lnSpc>
            </a:pPr>
            <a:r>
              <a:rPr lang="en-US" sz="2200" dirty="0"/>
              <a:t> 1130, 1200</a:t>
            </a:r>
          </a:p>
        </p:txBody>
      </p:sp>
      <p:pic>
        <p:nvPicPr>
          <p:cNvPr id="7" name="Picture 6" descr="Icon&#10;&#10;Description automatically generated">
            <a:extLst>
              <a:ext uri="{FF2B5EF4-FFF2-40B4-BE49-F238E27FC236}">
                <a16:creationId xmlns:a16="http://schemas.microsoft.com/office/drawing/2014/main" id="{090BEE81-B67B-42C1-BEFE-CAE276844DBF}"/>
              </a:ext>
            </a:extLst>
          </p:cNvPr>
          <p:cNvPicPr>
            <a:picLocks noChangeAspect="1"/>
          </p:cNvPicPr>
          <p:nvPr/>
        </p:nvPicPr>
        <p:blipFill>
          <a:blip r:embed="rId4"/>
          <a:stretch>
            <a:fillRect/>
          </a:stretch>
        </p:blipFill>
        <p:spPr>
          <a:xfrm>
            <a:off x="10354458" y="5977573"/>
            <a:ext cx="1627991" cy="691896"/>
          </a:xfrm>
          <a:prstGeom prst="rect">
            <a:avLst/>
          </a:prstGeom>
          <a:noFill/>
        </p:spPr>
      </p:pic>
      <p:pic>
        <p:nvPicPr>
          <p:cNvPr id="5" name="Picture 4" descr="Macro image shot of blueberries">
            <a:extLst>
              <a:ext uri="{FF2B5EF4-FFF2-40B4-BE49-F238E27FC236}">
                <a16:creationId xmlns:a16="http://schemas.microsoft.com/office/drawing/2014/main" id="{CE5C0BC6-166C-172F-9BA1-FD20316FBC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1270" y="2448508"/>
            <a:ext cx="4967275" cy="331071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134024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27216FE9-B7C5-4AB7-B981-E624A167CB5E}"/>
              </a:ext>
            </a:extLst>
          </p:cNvPr>
          <p:cNvSpPr>
            <a:spLocks noGrp="1"/>
          </p:cNvSpPr>
          <p:nvPr>
            <p:ph type="title"/>
          </p:nvPr>
        </p:nvSpPr>
        <p:spPr>
          <a:xfrm>
            <a:off x="620487" y="659676"/>
            <a:ext cx="4206240" cy="4931228"/>
          </a:xfrm>
        </p:spPr>
        <p:txBody>
          <a:bodyPr/>
          <a:lstStyle/>
          <a:p>
            <a:r>
              <a:rPr lang="en-US" sz="8000" dirty="0"/>
              <a:t>Agenda</a:t>
            </a:r>
          </a:p>
        </p:txBody>
      </p:sp>
      <p:sp>
        <p:nvSpPr>
          <p:cNvPr id="2" name="TextBox 1">
            <a:extLst>
              <a:ext uri="{FF2B5EF4-FFF2-40B4-BE49-F238E27FC236}">
                <a16:creationId xmlns:a16="http://schemas.microsoft.com/office/drawing/2014/main" id="{0C6EE98A-E1DE-BD7C-1272-D2DF079E70A9}"/>
              </a:ext>
            </a:extLst>
          </p:cNvPr>
          <p:cNvSpPr txBox="1"/>
          <p:nvPr/>
        </p:nvSpPr>
        <p:spPr>
          <a:xfrm>
            <a:off x="6245288" y="2340460"/>
            <a:ext cx="5861831"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Celebrating Farm to School Month</a:t>
            </a:r>
          </a:p>
          <a:p>
            <a:pPr marL="285750" indent="-285750">
              <a:buFont typeface="Arial" panose="020B0604020202020204" pitchFamily="34" charset="0"/>
              <a:buChar char="•"/>
            </a:pPr>
            <a:r>
              <a:rPr lang="en-US" sz="2800" dirty="0"/>
              <a:t>Procuring Local Food</a:t>
            </a:r>
          </a:p>
          <a:p>
            <a:pPr marL="285750" indent="-285750">
              <a:buFont typeface="Arial" panose="020B0604020202020204" pitchFamily="34" charset="0"/>
              <a:buChar char="•"/>
            </a:pPr>
            <a:r>
              <a:rPr lang="en-US" sz="2800" dirty="0"/>
              <a:t>School Gardens and Nutrition Education</a:t>
            </a:r>
          </a:p>
          <a:p>
            <a:pPr marL="285750" indent="-285750">
              <a:buFont typeface="Arial" panose="020B0604020202020204" pitchFamily="34" charset="0"/>
              <a:buChar char="•"/>
            </a:pPr>
            <a:r>
              <a:rPr lang="en-US" sz="2800" dirty="0"/>
              <a:t>Meal Quality</a:t>
            </a:r>
          </a:p>
        </p:txBody>
      </p:sp>
    </p:spTree>
    <p:custDataLst>
      <p:tags r:id="rId1"/>
    </p:custDataLst>
    <p:extLst>
      <p:ext uri="{BB962C8B-B14F-4D97-AF65-F5344CB8AC3E}">
        <p14:creationId xmlns:p14="http://schemas.microsoft.com/office/powerpoint/2010/main" val="465120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E82B-5245-8546-71A3-EE2826754879}"/>
              </a:ext>
            </a:extLst>
          </p:cNvPr>
          <p:cNvSpPr>
            <a:spLocks noGrp="1"/>
          </p:cNvSpPr>
          <p:nvPr>
            <p:ph type="title"/>
          </p:nvPr>
        </p:nvSpPr>
        <p:spPr>
          <a:xfrm>
            <a:off x="7464614" y="1783959"/>
            <a:ext cx="4087306" cy="2889114"/>
          </a:xfrm>
        </p:spPr>
        <p:txBody>
          <a:bodyPr vert="horz" lIns="91440" tIns="45720" rIns="91440" bIns="45720" rtlCol="0" anchor="b">
            <a:normAutofit/>
          </a:bodyPr>
          <a:lstStyle/>
          <a:p>
            <a:pPr algn="l"/>
            <a:r>
              <a:rPr lang="en-US" sz="4200" dirty="0">
                <a:solidFill>
                  <a:schemeClr val="tx1"/>
                </a:solidFill>
                <a:latin typeface="+mj-lt"/>
              </a:rPr>
              <a:t>How have you celebrated Farm to School Month in the past?</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Pumpkins and assorted squash">
            <a:extLst>
              <a:ext uri="{FF2B5EF4-FFF2-40B4-BE49-F238E27FC236}">
                <a16:creationId xmlns:a16="http://schemas.microsoft.com/office/drawing/2014/main" id="{A598F3C3-EF70-74FA-289C-C977FA1A8A7D}"/>
              </a:ext>
            </a:extLst>
          </p:cNvPr>
          <p:cNvPicPr>
            <a:picLocks noChangeAspect="1"/>
          </p:cNvPicPr>
          <p:nvPr/>
        </p:nvPicPr>
        <p:blipFill>
          <a:blip r:embed="rId4">
            <a:extLst>
              <a:ext uri="{28A0092B-C50C-407E-A947-70E740481C1C}">
                <a14:useLocalDpi xmlns:a14="http://schemas.microsoft.com/office/drawing/2010/main" val="0"/>
              </a:ext>
            </a:extLst>
          </a:blip>
          <a:srcRect l="15806" r="1580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ustDataLst>
      <p:tags r:id="rId1"/>
    </p:custDataLst>
    <p:extLst>
      <p:ext uri="{BB962C8B-B14F-4D97-AF65-F5344CB8AC3E}">
        <p14:creationId xmlns:p14="http://schemas.microsoft.com/office/powerpoint/2010/main" val="137987602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C1E7A2D-D07A-8DA6-3F95-AA5AA429F784}"/>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Farm to School Grantees</a:t>
            </a:r>
          </a:p>
        </p:txBody>
      </p:sp>
      <p:sp>
        <p:nvSpPr>
          <p:cNvPr id="5" name="Content Placeholder 4">
            <a:extLst>
              <a:ext uri="{FF2B5EF4-FFF2-40B4-BE49-F238E27FC236}">
                <a16:creationId xmlns:a16="http://schemas.microsoft.com/office/drawing/2014/main" id="{9D7E451F-7750-28C8-5938-94CC0EE9BC8C}"/>
              </a:ext>
            </a:extLst>
          </p:cNvPr>
          <p:cNvSpPr>
            <a:spLocks noGrp="1"/>
          </p:cNvSpPr>
          <p:nvPr>
            <p:ph sz="half" idx="1"/>
          </p:nvPr>
        </p:nvSpPr>
        <p:spPr>
          <a:xfrm>
            <a:off x="838201" y="1825625"/>
            <a:ext cx="5092194" cy="4351338"/>
          </a:xfrm>
        </p:spPr>
        <p:txBody>
          <a:bodyPr vert="horz" lIns="91440" tIns="45720" rIns="91440" bIns="45720" rtlCol="0">
            <a:normAutofit/>
          </a:bodyPr>
          <a:lstStyle/>
          <a:p>
            <a:r>
              <a:rPr lang="en-US" sz="2400" b="1" dirty="0"/>
              <a:t>Boulder Valley School District</a:t>
            </a:r>
            <a:r>
              <a:rPr lang="en-US" sz="2400" dirty="0"/>
              <a:t>: Experiential learning in greenhouses + teacher engagement</a:t>
            </a:r>
          </a:p>
          <a:p>
            <a:r>
              <a:rPr lang="en-US" sz="2400" b="1" dirty="0"/>
              <a:t>Cripple Creek-Victor School District</a:t>
            </a:r>
            <a:r>
              <a:rPr lang="en-US" sz="2400" dirty="0"/>
              <a:t>: Hydroponic system + local procurement + nutrition education</a:t>
            </a:r>
          </a:p>
          <a:p>
            <a:r>
              <a:rPr lang="en-US" sz="2400" b="1" dirty="0"/>
              <a:t>Division of Youth Services</a:t>
            </a:r>
            <a:r>
              <a:rPr lang="en-US" sz="2400" dirty="0"/>
              <a:t>: School gardens + salad bars + experiential education</a:t>
            </a:r>
          </a:p>
          <a:p>
            <a:r>
              <a:rPr lang="en-US" sz="2400" b="1" dirty="0"/>
              <a:t>Durango 9-R, The Juniper School</a:t>
            </a:r>
            <a:r>
              <a:rPr lang="en-US" sz="2400" dirty="0"/>
              <a:t>: School garden + nutrition education</a:t>
            </a:r>
          </a:p>
          <a:p>
            <a:endParaRPr lang="en-US" sz="2400" dirty="0"/>
          </a:p>
        </p:txBody>
      </p:sp>
      <p:sp>
        <p:nvSpPr>
          <p:cNvPr id="1033" name="Oval 103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98E2CE27-4040-ED89-7805-3A3965AB4D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19" r="16670" b="3"/>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1035" name="Arc 103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 name="Picture 2" descr="A picture containing outdoor, building, ground, garden&#10;&#10;Description automatically generated">
            <a:extLst>
              <a:ext uri="{FF2B5EF4-FFF2-40B4-BE49-F238E27FC236}">
                <a16:creationId xmlns:a16="http://schemas.microsoft.com/office/drawing/2014/main" id="{1DA1352B-ACC7-8D5C-DE1D-A9B4EA356460}"/>
              </a:ext>
            </a:extLst>
          </p:cNvPr>
          <p:cNvPicPr>
            <a:picLocks noChangeAspect="1"/>
          </p:cNvPicPr>
          <p:nvPr/>
        </p:nvPicPr>
        <p:blipFill rotWithShape="1">
          <a:blip r:embed="rId5">
            <a:extLst>
              <a:ext uri="{28A0092B-C50C-407E-A947-70E740481C1C}">
                <a14:useLocalDpi xmlns:a14="http://schemas.microsoft.com/office/drawing/2010/main" val="0"/>
              </a:ext>
            </a:extLst>
          </a:blip>
          <a:srcRect l="19380" r="25922"/>
          <a:stretch/>
        </p:blipFill>
        <p:spPr>
          <a:xfrm>
            <a:off x="6261606" y="1"/>
            <a:ext cx="3727345" cy="318571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7" name="TextBox 6">
            <a:extLst>
              <a:ext uri="{FF2B5EF4-FFF2-40B4-BE49-F238E27FC236}">
                <a16:creationId xmlns:a16="http://schemas.microsoft.com/office/drawing/2014/main" id="{55E8EC19-6396-ED61-AA69-4DD96295DD61}"/>
              </a:ext>
            </a:extLst>
          </p:cNvPr>
          <p:cNvSpPr txBox="1"/>
          <p:nvPr/>
        </p:nvSpPr>
        <p:spPr>
          <a:xfrm>
            <a:off x="92597" y="6331352"/>
            <a:ext cx="625033" cy="416689"/>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A5F3804F-4FC4-7F29-D5B7-243C8A9E9B50}"/>
              </a:ext>
            </a:extLst>
          </p:cNvPr>
          <p:cNvSpPr txBox="1"/>
          <p:nvPr/>
        </p:nvSpPr>
        <p:spPr>
          <a:xfrm>
            <a:off x="9861630" y="219919"/>
            <a:ext cx="1967697" cy="381965"/>
          </a:xfrm>
          <a:prstGeom prst="rect">
            <a:avLst/>
          </a:prstGeom>
          <a:noFill/>
        </p:spPr>
        <p:txBody>
          <a:bodyPr wrap="square" rtlCol="0">
            <a:spAutoFit/>
          </a:bodyPr>
          <a:lstStyle/>
          <a:p>
            <a:r>
              <a:rPr lang="en-US" dirty="0"/>
              <a:t>DYS Garden</a:t>
            </a:r>
          </a:p>
        </p:txBody>
      </p:sp>
      <p:sp>
        <p:nvSpPr>
          <p:cNvPr id="8" name="TextBox 7">
            <a:extLst>
              <a:ext uri="{FF2B5EF4-FFF2-40B4-BE49-F238E27FC236}">
                <a16:creationId xmlns:a16="http://schemas.microsoft.com/office/drawing/2014/main" id="{21E3D6AA-57DC-128A-35E6-2A933C522016}"/>
              </a:ext>
            </a:extLst>
          </p:cNvPr>
          <p:cNvSpPr txBox="1"/>
          <p:nvPr/>
        </p:nvSpPr>
        <p:spPr>
          <a:xfrm>
            <a:off x="6413924" y="6331352"/>
            <a:ext cx="2204965" cy="369332"/>
          </a:xfrm>
          <a:prstGeom prst="rect">
            <a:avLst/>
          </a:prstGeom>
          <a:noFill/>
        </p:spPr>
        <p:txBody>
          <a:bodyPr wrap="square" rtlCol="0">
            <a:spAutoFit/>
          </a:bodyPr>
          <a:lstStyle/>
          <a:p>
            <a:r>
              <a:rPr lang="en-US" dirty="0"/>
              <a:t>St. </a:t>
            </a:r>
            <a:r>
              <a:rPr lang="en-US" dirty="0" err="1"/>
              <a:t>Vrain</a:t>
            </a:r>
            <a:r>
              <a:rPr lang="en-US" dirty="0"/>
              <a:t> Garden</a:t>
            </a:r>
          </a:p>
        </p:txBody>
      </p:sp>
    </p:spTree>
    <p:custDataLst>
      <p:tags r:id="rId1"/>
    </p:custDataLst>
    <p:extLst>
      <p:ext uri="{BB962C8B-B14F-4D97-AF65-F5344CB8AC3E}">
        <p14:creationId xmlns:p14="http://schemas.microsoft.com/office/powerpoint/2010/main" val="1231149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463EC8-EC7E-6A44-CA94-0191972AF310}"/>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sz="4400" kern="1200">
                <a:solidFill>
                  <a:schemeClr val="tx1"/>
                </a:solidFill>
                <a:latin typeface="+mj-lt"/>
                <a:ea typeface="+mj-ea"/>
                <a:cs typeface="+mj-cs"/>
              </a:rPr>
              <a:t>Farm to School Grantees</a:t>
            </a:r>
          </a:p>
        </p:txBody>
      </p:sp>
      <p:sp>
        <p:nvSpPr>
          <p:cNvPr id="3" name="Content Placeholder 2">
            <a:extLst>
              <a:ext uri="{FF2B5EF4-FFF2-40B4-BE49-F238E27FC236}">
                <a16:creationId xmlns:a16="http://schemas.microsoft.com/office/drawing/2014/main" id="{99ECFB18-8817-29F0-1A2A-F3BE0A1DE44E}"/>
              </a:ext>
            </a:extLst>
          </p:cNvPr>
          <p:cNvSpPr>
            <a:spLocks noGrp="1"/>
          </p:cNvSpPr>
          <p:nvPr>
            <p:ph sz="half" idx="1"/>
          </p:nvPr>
        </p:nvSpPr>
        <p:spPr>
          <a:xfrm>
            <a:off x="452677" y="2017183"/>
            <a:ext cx="5883655" cy="4351338"/>
          </a:xfrm>
        </p:spPr>
        <p:txBody>
          <a:bodyPr vert="horz" lIns="91440" tIns="45720" rIns="91440" bIns="45720" rtlCol="0">
            <a:normAutofit/>
          </a:bodyPr>
          <a:lstStyle/>
          <a:p>
            <a:r>
              <a:rPr lang="en-US" sz="2400" b="1" dirty="0"/>
              <a:t>North Conejos School District</a:t>
            </a:r>
            <a:r>
              <a:rPr lang="en-US" sz="2400" dirty="0"/>
              <a:t>: HVAC to grow local + nutrition education</a:t>
            </a:r>
          </a:p>
          <a:p>
            <a:r>
              <a:rPr lang="en-US" sz="2400" b="1" dirty="0"/>
              <a:t>Pueblo City School District 60</a:t>
            </a:r>
            <a:r>
              <a:rPr lang="en-US" sz="2400" dirty="0"/>
              <a:t>: Tower gardens + nutrition education</a:t>
            </a:r>
          </a:p>
          <a:p>
            <a:r>
              <a:rPr lang="en-US" sz="2400" b="1" dirty="0"/>
              <a:t>St. </a:t>
            </a:r>
            <a:r>
              <a:rPr lang="en-US" sz="2400" b="1" dirty="0" err="1"/>
              <a:t>Vrain</a:t>
            </a:r>
            <a:r>
              <a:rPr lang="en-US" sz="2400" b="1" dirty="0"/>
              <a:t> Valley School District</a:t>
            </a:r>
            <a:r>
              <a:rPr lang="en-US" sz="2400" dirty="0"/>
              <a:t>: Growing local + nutrition education + local procurement</a:t>
            </a:r>
          </a:p>
          <a:p>
            <a:r>
              <a:rPr lang="en-US" sz="2400" b="1" dirty="0"/>
              <a:t>Swink School District</a:t>
            </a:r>
            <a:r>
              <a:rPr lang="en-US" sz="2400" dirty="0"/>
              <a:t>: Local procurement + nutrition education</a:t>
            </a:r>
          </a:p>
          <a:p>
            <a:r>
              <a:rPr lang="en-US" sz="2400" b="1" dirty="0"/>
              <a:t>Vilas School District</a:t>
            </a:r>
            <a:r>
              <a:rPr lang="en-US" sz="2400" dirty="0"/>
              <a:t>: Equipment + food production + </a:t>
            </a:r>
            <a:r>
              <a:rPr lang="en-US" sz="2400" dirty="0" err="1"/>
              <a:t>LoProCO</a:t>
            </a:r>
            <a:endParaRPr lang="en-US" sz="2400" dirty="0"/>
          </a:p>
          <a:p>
            <a:endParaRPr lang="en-US" sz="2400" dirty="0"/>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Tower gardens from Pueblo 60">
            <a:extLst>
              <a:ext uri="{FF2B5EF4-FFF2-40B4-BE49-F238E27FC236}">
                <a16:creationId xmlns:a16="http://schemas.microsoft.com/office/drawing/2014/main" id="{8D762A07-561B-C368-81C0-151682934104}"/>
              </a:ext>
            </a:extLst>
          </p:cNvPr>
          <p:cNvPicPr>
            <a:picLocks noChangeAspect="1"/>
          </p:cNvPicPr>
          <p:nvPr/>
        </p:nvPicPr>
        <p:blipFill rotWithShape="1">
          <a:blip r:embed="rId4">
            <a:extLst>
              <a:ext uri="{28A0092B-C50C-407E-A947-70E740481C1C}">
                <a14:useLocalDpi xmlns:a14="http://schemas.microsoft.com/office/drawing/2010/main" val="0"/>
              </a:ext>
            </a:extLst>
          </a:blip>
          <a:srcRect l="16364" r="5200" b="-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6"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6">
            <a:extLst>
              <a:ext uri="{FF2B5EF4-FFF2-40B4-BE49-F238E27FC236}">
                <a16:creationId xmlns:a16="http://schemas.microsoft.com/office/drawing/2014/main" id="{B068582E-488D-5E6E-7BC8-34351706F006}"/>
              </a:ext>
            </a:extLst>
          </p:cNvPr>
          <p:cNvPicPr>
            <a:picLocks noChangeAspect="1"/>
          </p:cNvPicPr>
          <p:nvPr/>
        </p:nvPicPr>
        <p:blipFill rotWithShape="1">
          <a:blip r:embed="rId5"/>
          <a:srcRect t="15386" r="-2" b="-2"/>
          <a:stretch/>
        </p:blipFill>
        <p:spPr>
          <a:xfrm>
            <a:off x="6261607" y="1"/>
            <a:ext cx="3803966" cy="325119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8" name="TextBox 7">
            <a:extLst>
              <a:ext uri="{FF2B5EF4-FFF2-40B4-BE49-F238E27FC236}">
                <a16:creationId xmlns:a16="http://schemas.microsoft.com/office/drawing/2014/main" id="{58104493-B21A-FA75-2141-1E4D648DB650}"/>
              </a:ext>
            </a:extLst>
          </p:cNvPr>
          <p:cNvSpPr txBox="1"/>
          <p:nvPr/>
        </p:nvSpPr>
        <p:spPr>
          <a:xfrm>
            <a:off x="9831674" y="36035"/>
            <a:ext cx="2126427" cy="646331"/>
          </a:xfrm>
          <a:prstGeom prst="rect">
            <a:avLst/>
          </a:prstGeom>
          <a:noFill/>
        </p:spPr>
        <p:txBody>
          <a:bodyPr wrap="square" rtlCol="0">
            <a:spAutoFit/>
          </a:bodyPr>
          <a:lstStyle/>
          <a:p>
            <a:r>
              <a:rPr lang="en-US" dirty="0"/>
              <a:t>Swink </a:t>
            </a:r>
          </a:p>
          <a:p>
            <a:r>
              <a:rPr lang="en-US" dirty="0"/>
              <a:t>Hydroponic Garden</a:t>
            </a:r>
          </a:p>
        </p:txBody>
      </p:sp>
      <p:sp>
        <p:nvSpPr>
          <p:cNvPr id="9" name="TextBox 8">
            <a:extLst>
              <a:ext uri="{FF2B5EF4-FFF2-40B4-BE49-F238E27FC236}">
                <a16:creationId xmlns:a16="http://schemas.microsoft.com/office/drawing/2014/main" id="{3E496ADA-2748-0B3E-F3FA-88DE0E6D1942}"/>
              </a:ext>
            </a:extLst>
          </p:cNvPr>
          <p:cNvSpPr txBox="1"/>
          <p:nvPr/>
        </p:nvSpPr>
        <p:spPr>
          <a:xfrm>
            <a:off x="6898215" y="6176963"/>
            <a:ext cx="1639652" cy="646331"/>
          </a:xfrm>
          <a:prstGeom prst="rect">
            <a:avLst/>
          </a:prstGeom>
          <a:noFill/>
        </p:spPr>
        <p:txBody>
          <a:bodyPr wrap="square" rtlCol="0">
            <a:spAutoFit/>
          </a:bodyPr>
          <a:lstStyle/>
          <a:p>
            <a:r>
              <a:rPr lang="en-US" dirty="0"/>
              <a:t>Pueblo 60 Tower Garden</a:t>
            </a:r>
          </a:p>
        </p:txBody>
      </p:sp>
    </p:spTree>
    <p:custDataLst>
      <p:tags r:id="rId1"/>
    </p:custDataLst>
    <p:extLst>
      <p:ext uri="{BB962C8B-B14F-4D97-AF65-F5344CB8AC3E}">
        <p14:creationId xmlns:p14="http://schemas.microsoft.com/office/powerpoint/2010/main" val="6893214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212121"/>
      </a:dk2>
      <a:lt2>
        <a:srgbClr val="636363"/>
      </a:lt2>
      <a:accent1>
        <a:srgbClr val="82BC00"/>
      </a:accent1>
      <a:accent2>
        <a:srgbClr val="4DC1DF"/>
      </a:accent2>
      <a:accent3>
        <a:srgbClr val="ADA300"/>
      </a:accent3>
      <a:accent4>
        <a:srgbClr val="C9910D"/>
      </a:accent4>
      <a:accent5>
        <a:srgbClr val="AD431C"/>
      </a:accent5>
      <a:accent6>
        <a:srgbClr val="815374"/>
      </a:accent6>
      <a:hlink>
        <a:srgbClr val="8F8F8F"/>
      </a:hlink>
      <a:folHlink>
        <a:srgbClr val="A5A5A5"/>
      </a:folHlink>
    </a:clrScheme>
    <a:fontScheme name="School Nutrition">
      <a:majorFont>
        <a:latin typeface="Catseye Bold"/>
        <a:ea typeface=""/>
        <a:cs typeface=""/>
      </a:majorFont>
      <a:minorFont>
        <a:latin typeface="Museo 5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2">
  <a:themeElements>
    <a:clrScheme name="Custom 2">
      <a:dk1>
        <a:sysClr val="windowText" lastClr="000000"/>
      </a:dk1>
      <a:lt1>
        <a:sysClr val="window" lastClr="FFFFFF"/>
      </a:lt1>
      <a:dk2>
        <a:srgbClr val="212121"/>
      </a:dk2>
      <a:lt2>
        <a:srgbClr val="636363"/>
      </a:lt2>
      <a:accent1>
        <a:srgbClr val="82BC00"/>
      </a:accent1>
      <a:accent2>
        <a:srgbClr val="4DC1DF"/>
      </a:accent2>
      <a:accent3>
        <a:srgbClr val="ADA300"/>
      </a:accent3>
      <a:accent4>
        <a:srgbClr val="C9910D"/>
      </a:accent4>
      <a:accent5>
        <a:srgbClr val="AD431C"/>
      </a:accent5>
      <a:accent6>
        <a:srgbClr val="815374"/>
      </a:accent6>
      <a:hlink>
        <a:srgbClr val="8F8F8F"/>
      </a:hlink>
      <a:folHlink>
        <a:srgbClr val="A5A5A5"/>
      </a:folHlink>
    </a:clrScheme>
    <a:fontScheme name="Custom 3">
      <a:majorFont>
        <a:latin typeface="Catseye Bold"/>
        <a:ea typeface=""/>
        <a:cs typeface=""/>
      </a:majorFont>
      <a:minorFont>
        <a:latin typeface="Museo 5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31D21623-0E76-473C-9C55-C2E8141DC4DB}" vid="{17CD63FA-C0D2-4ACB-B827-F5FF36D9832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8100</TotalTime>
  <Words>5926</Words>
  <Application>Microsoft Office PowerPoint</Application>
  <PresentationFormat>Widescreen</PresentationFormat>
  <Paragraphs>401</Paragraphs>
  <Slides>31</Slides>
  <Notes>31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Arial</vt:lpstr>
      <vt:lpstr>Calibri</vt:lpstr>
      <vt:lpstr>Catseye Bold</vt:lpstr>
      <vt:lpstr>Century Schoolbook</vt:lpstr>
      <vt:lpstr>Helvetica</vt:lpstr>
      <vt:lpstr>Museo 500</vt:lpstr>
      <vt:lpstr>Museo Slab 500</vt:lpstr>
      <vt:lpstr>Raleway</vt:lpstr>
      <vt:lpstr>Segoe UI</vt:lpstr>
      <vt:lpstr>Symbol</vt:lpstr>
      <vt:lpstr>Trebuchet MS</vt:lpstr>
      <vt:lpstr>Office Theme</vt:lpstr>
      <vt:lpstr>Theme2</vt:lpstr>
      <vt:lpstr>PowerPoint Presentation</vt:lpstr>
      <vt:lpstr>PowerPoint Presentation</vt:lpstr>
      <vt:lpstr>CDE School Nutrition</vt:lpstr>
      <vt:lpstr>Non-Discrimination Statement</vt:lpstr>
      <vt:lpstr>Learning Objectives</vt:lpstr>
      <vt:lpstr>Agenda</vt:lpstr>
      <vt:lpstr>How have you celebrated Farm to School Month in the past?</vt:lpstr>
      <vt:lpstr>Farm to School Grantees</vt:lpstr>
      <vt:lpstr>Farm to School Grantees</vt:lpstr>
      <vt:lpstr>Farm to School Grantees</vt:lpstr>
      <vt:lpstr>National Farm to School Month</vt:lpstr>
      <vt:lpstr>What is local food?</vt:lpstr>
      <vt:lpstr>How to procure local foods</vt:lpstr>
      <vt:lpstr>Menu planning with local food</vt:lpstr>
      <vt:lpstr>Stories from the field – St. Vrain</vt:lpstr>
      <vt:lpstr>Inspiring Local Recipes- Boulder Valley </vt:lpstr>
      <vt:lpstr>Activity </vt:lpstr>
      <vt:lpstr>What’s in season in October?</vt:lpstr>
      <vt:lpstr>Local food funding</vt:lpstr>
      <vt:lpstr>PowerPoint Presentation</vt:lpstr>
      <vt:lpstr>School Gardens </vt:lpstr>
      <vt:lpstr>Nutrition and agriculture education</vt:lpstr>
      <vt:lpstr>Providing nutrition education</vt:lpstr>
      <vt:lpstr>Meal Quality</vt:lpstr>
      <vt:lpstr>Using local food to improve meal quality</vt:lpstr>
      <vt:lpstr> resources</vt:lpstr>
      <vt:lpstr>Stories from the field - Trinidad</vt:lpstr>
      <vt:lpstr>Call to Action</vt:lpstr>
      <vt:lpstr>Masterclass Foundations</vt:lpstr>
      <vt:lpstr>Training Evaluation &amp; Certificate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Boone, Rebecca</cp:lastModifiedBy>
  <cp:revision>75</cp:revision>
  <dcterms:created xsi:type="dcterms:W3CDTF">2022-02-14T22:22:17Z</dcterms:created>
  <dcterms:modified xsi:type="dcterms:W3CDTF">2022-09-22T19:21:01Z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AD2B4646-E229-4FB8-A6B7-530BB4E6AD46</vt:lpwstr>
  </property>
  <property fmtid="{D5CDD505-2E9C-101B-9397-08002B2CF9AE}" pid="3" name="ArticulatePath">
    <vt:lpwstr>SN Slide Deck_Green</vt:lpwstr>
  </property>
</Properties>
</file>