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86" r:id="rId6"/>
  </p:sldMasterIdLst>
  <p:notesMasterIdLst>
    <p:notesMasterId r:id="rId7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x="9144000" cy="5143500" type="screen16x9"/>
  <p:notesSz cx="6858000" cy="9144000"/>
  <p:embeddedFontLst>
    <p:embeddedFont>
      <p:font typeface="Century Gothic" panose="020B0502020202020204" pitchFamily="34" charset="0"/>
      <p:regular r:id="rId71"/>
      <p:bold r:id="rId72"/>
      <p:italic r:id="rId73"/>
      <p:boldItalic r:id="rId74"/>
    </p:embeddedFont>
    <p:embeddedFont>
      <p:font typeface="Franklin Gothic" panose="020B0604020202020204" charset="0"/>
      <p:bold r:id="rId75"/>
    </p:embeddedFont>
    <p:embeddedFont>
      <p:font typeface="Lato" panose="020F0502020204030203" pitchFamily="34" charset="0"/>
      <p:regular r:id="rId76"/>
      <p:bold r:id="rId77"/>
      <p:italic r:id="rId78"/>
      <p:boldItalic r:id="rId79"/>
    </p:embeddedFont>
    <p:embeddedFont>
      <p:font typeface="Libre Franklin" pitchFamily="2" charset="0"/>
      <p:regular r:id="rId80"/>
      <p:bold r:id="rId81"/>
      <p:italic r:id="rId82"/>
      <p:boldItalic r:id="rId83"/>
    </p:embeddedFont>
    <p:embeddedFont>
      <p:font typeface="Roboto" panose="02000000000000000000" pitchFamily="2" charset="0"/>
      <p:regular r:id="rId84"/>
      <p:bold r:id="rId85"/>
      <p:italic r:id="rId86"/>
      <p:boldItalic r:id="rId87"/>
    </p:embeddedFont>
    <p:embeddedFont>
      <p:font typeface="Trebuchet MS" panose="020B0603020202020204" pitchFamily="3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idpK7olBeVthWbOFQFh2XZmwhE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EC728A-A26E-4F82-82A6-9E94221C5D45}">
  <a:tblStyle styleId="{B1EC728A-A26E-4F82-82A6-9E94221C5D4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07" autoAdjust="0"/>
  </p:normalViewPr>
  <p:slideViewPr>
    <p:cSldViewPr snapToGrid="0">
      <p:cViewPr varScale="1">
        <p:scale>
          <a:sx n="92" d="100"/>
          <a:sy n="92" d="100"/>
        </p:scale>
        <p:origin x="133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4.fntdata"/><Relationship Id="rId79" Type="http://schemas.openxmlformats.org/officeDocument/2006/relationships/font" Target="fonts/font9.fntdata"/><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font" Target="fonts/font20.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8"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6.fntdata"/><Relationship Id="rId7" Type="http://schemas.openxmlformats.org/officeDocument/2006/relationships/slide" Target="slides/slide1.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7.fntdata"/><Relationship Id="rId61" Type="http://schemas.openxmlformats.org/officeDocument/2006/relationships/slide" Target="slides/slide55.xml"/><Relationship Id="rId82" Type="http://schemas.openxmlformats.org/officeDocument/2006/relationships/font" Target="fonts/font12.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font" Target="fonts/font7.fntdata"/><Relationship Id="rId10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
        <p:nvSpPr>
          <p:cNvPr id="373" name="Google Shape;373;p1:notes"/>
          <p:cNvSpPr txBox="1">
            <a:spLocks noGrp="1"/>
          </p:cNvSpPr>
          <p:nvPr>
            <p:ph type="body" idx="1"/>
          </p:nvPr>
        </p:nvSpPr>
        <p:spPr>
          <a:xfrm>
            <a:off x="685800" y="4400550"/>
            <a:ext cx="5486400" cy="3600300"/>
          </a:xfrm>
          <a:prstGeom prst="rect">
            <a:avLst/>
          </a:prstGeom>
          <a:noFill/>
          <a:ln>
            <a:noFill/>
          </a:ln>
        </p:spPr>
        <p:txBody>
          <a:bodyPr spcFirstLastPara="1" wrap="square" lIns="91225" tIns="45600" rIns="91225" bIns="45600" anchor="t" anchorCtr="0">
            <a:noAutofit/>
          </a:bodyPr>
          <a:lstStyle/>
          <a:p>
            <a:pPr marL="165100" lvl="0" indent="-88900" algn="l" rtl="0">
              <a:lnSpc>
                <a:spcPct val="100000"/>
              </a:lnSpc>
              <a:spcBef>
                <a:spcPts val="0"/>
              </a:spcBef>
              <a:spcAft>
                <a:spcPts val="0"/>
              </a:spcAft>
              <a:buClr>
                <a:schemeClr val="dk1"/>
              </a:buClr>
              <a:buSzPts val="1200"/>
              <a:buFont typeface="Arial"/>
              <a:buNone/>
            </a:pPr>
            <a:endParaRPr dirty="0"/>
          </a:p>
        </p:txBody>
      </p:sp>
      <p:sp>
        <p:nvSpPr>
          <p:cNvPr id="374" name="Google Shape;374;p1: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0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1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0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notes"/>
          <p:cNvSpPr txBox="1">
            <a:spLocks noGrp="1"/>
          </p:cNvSpPr>
          <p:nvPr>
            <p:ph type="body" idx="1"/>
          </p:nvPr>
        </p:nvSpPr>
        <p:spPr>
          <a:xfrm>
            <a:off x="685800" y="4400550"/>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4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notes"/>
          <p:cNvSpPr>
            <a:spLocks noGrp="1" noRot="1" noChangeAspect="1"/>
          </p:cNvSpPr>
          <p:nvPr>
            <p:ph type="sldImg" idx="2"/>
          </p:nvPr>
        </p:nvSpPr>
        <p:spPr>
          <a:xfrm>
            <a:off x="344488" y="668338"/>
            <a:ext cx="5934075" cy="3338512"/>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
        <p:nvSpPr>
          <p:cNvPr id="388" name="Google Shape;388;p3:notes"/>
          <p:cNvSpPr txBox="1">
            <a:spLocks noGrp="1"/>
          </p:cNvSpPr>
          <p:nvPr>
            <p:ph type="body" idx="1"/>
          </p:nvPr>
        </p:nvSpPr>
        <p:spPr>
          <a:xfrm>
            <a:off x="685800" y="4400550"/>
            <a:ext cx="5486400" cy="3600300"/>
          </a:xfrm>
          <a:prstGeom prst="rect">
            <a:avLst/>
          </a:prstGeom>
          <a:noFill/>
          <a:ln>
            <a:noFill/>
          </a:ln>
        </p:spPr>
        <p:txBody>
          <a:bodyPr spcFirstLastPara="1" wrap="square" lIns="91225" tIns="45600" rIns="91225" bIns="45600" anchor="t" anchorCtr="0">
            <a:noAutofit/>
          </a:bodyPr>
          <a:lstStyle/>
          <a:p>
            <a:pPr marL="15240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1:notes"/>
          <p:cNvSpPr txBox="1">
            <a:spLocks noGrp="1"/>
          </p:cNvSpPr>
          <p:nvPr>
            <p:ph type="body" idx="1"/>
          </p:nvPr>
        </p:nvSpPr>
        <p:spPr>
          <a:xfrm>
            <a:off x="662194" y="4285960"/>
            <a:ext cx="5297700" cy="3506700"/>
          </a:xfrm>
          <a:prstGeom prst="rect">
            <a:avLst/>
          </a:prstGeom>
          <a:noFill/>
          <a:ln>
            <a:noFill/>
          </a:ln>
        </p:spPr>
        <p:txBody>
          <a:bodyPr spcFirstLastPara="1" wrap="square" lIns="88525" tIns="44250" rIns="88525" bIns="442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606" name="Google Shape;606;p31:notes"/>
          <p:cNvSpPr>
            <a:spLocks noGrp="1" noRot="1" noChangeAspect="1"/>
          </p:cNvSpPr>
          <p:nvPr>
            <p:ph type="sldImg" idx="2"/>
          </p:nvPr>
        </p:nvSpPr>
        <p:spPr>
          <a:xfrm>
            <a:off x="638175" y="1112838"/>
            <a:ext cx="5345113" cy="3006725"/>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2:notes"/>
          <p:cNvSpPr txBox="1">
            <a:spLocks noGrp="1"/>
          </p:cNvSpPr>
          <p:nvPr>
            <p:ph type="body" idx="1"/>
          </p:nvPr>
        </p:nvSpPr>
        <p:spPr>
          <a:xfrm>
            <a:off x="685800" y="4400550"/>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
        <p:nvSpPr>
          <p:cNvPr id="404" name="Google Shape;404;p4:notes"/>
          <p:cNvSpPr txBox="1">
            <a:spLocks noGrp="1"/>
          </p:cNvSpPr>
          <p:nvPr>
            <p:ph type="body" idx="1"/>
          </p:nvPr>
        </p:nvSpPr>
        <p:spPr>
          <a:xfrm>
            <a:off x="685800" y="4400550"/>
            <a:ext cx="5486400" cy="3600300"/>
          </a:xfrm>
          <a:prstGeom prst="rect">
            <a:avLst/>
          </a:prstGeom>
          <a:noFill/>
          <a:ln>
            <a:noFill/>
          </a:ln>
        </p:spPr>
        <p:txBody>
          <a:bodyPr spcFirstLastPara="1" wrap="square" lIns="91225" tIns="45600" rIns="91225" bIns="45600" anchor="t" anchorCtr="0">
            <a:noAutofit/>
          </a:bodyPr>
          <a:lstStyle/>
          <a:p>
            <a:pPr marL="0" lvl="0" indent="0" algn="l" rtl="0">
              <a:lnSpc>
                <a:spcPct val="100000"/>
              </a:lnSpc>
              <a:spcBef>
                <a:spcPts val="0"/>
              </a:spcBef>
              <a:spcAft>
                <a:spcPts val="0"/>
              </a:spcAft>
              <a:buSzPts val="1100"/>
              <a:buNone/>
            </a:pPr>
            <a:endParaRPr/>
          </a:p>
        </p:txBody>
      </p:sp>
      <p:sp>
        <p:nvSpPr>
          <p:cNvPr id="405" name="Google Shape;405;p4: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Google Shape;69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46:notes"/>
          <p:cNvSpPr txBox="1">
            <a:spLocks noGrp="1"/>
          </p:cNvSpPr>
          <p:nvPr>
            <p:ph type="body" idx="1"/>
          </p:nvPr>
        </p:nvSpPr>
        <p:spPr>
          <a:xfrm>
            <a:off x="662194" y="4285960"/>
            <a:ext cx="5297700" cy="3506700"/>
          </a:xfrm>
          <a:prstGeom prst="rect">
            <a:avLst/>
          </a:prstGeom>
          <a:noFill/>
          <a:ln>
            <a:noFill/>
          </a:ln>
        </p:spPr>
        <p:txBody>
          <a:bodyPr spcFirstLastPara="1" wrap="square" lIns="88525" tIns="44250" rIns="88525" bIns="442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15" name="Google Shape;715;p46:notes"/>
          <p:cNvSpPr>
            <a:spLocks noGrp="1" noRot="1" noChangeAspect="1"/>
          </p:cNvSpPr>
          <p:nvPr>
            <p:ph type="sldImg" idx="2"/>
          </p:nvPr>
        </p:nvSpPr>
        <p:spPr>
          <a:xfrm>
            <a:off x="638175" y="1112838"/>
            <a:ext cx="5345113" cy="3006725"/>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7:notes"/>
          <p:cNvSpPr txBox="1">
            <a:spLocks noGrp="1"/>
          </p:cNvSpPr>
          <p:nvPr>
            <p:ph type="body" idx="1"/>
          </p:nvPr>
        </p:nvSpPr>
        <p:spPr>
          <a:xfrm>
            <a:off x="685800" y="4400550"/>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9" name="Google Shape;72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38" name="Google Shape;738;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49" name="Google Shape;749;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
        <p:nvSpPr>
          <p:cNvPr id="415" name="Google Shape;415;p5:notes"/>
          <p:cNvSpPr txBox="1">
            <a:spLocks noGrp="1"/>
          </p:cNvSpPr>
          <p:nvPr>
            <p:ph type="body" idx="1"/>
          </p:nvPr>
        </p:nvSpPr>
        <p:spPr>
          <a:xfrm>
            <a:off x="685800" y="4400550"/>
            <a:ext cx="5486400" cy="3600300"/>
          </a:xfrm>
          <a:prstGeom prst="rect">
            <a:avLst/>
          </a:prstGeom>
          <a:noFill/>
          <a:ln>
            <a:noFill/>
          </a:ln>
        </p:spPr>
        <p:txBody>
          <a:bodyPr spcFirstLastPara="1" wrap="square" lIns="91225" tIns="45600" rIns="91225" bIns="45600" anchor="t" anchorCtr="0">
            <a:noAutofit/>
          </a:bodyPr>
          <a:lstStyle/>
          <a:p>
            <a:pPr marL="0" lvl="0" indent="0" algn="l" rtl="0">
              <a:lnSpc>
                <a:spcPct val="100000"/>
              </a:lnSpc>
              <a:spcBef>
                <a:spcPts val="0"/>
              </a:spcBef>
              <a:spcAft>
                <a:spcPts val="0"/>
              </a:spcAft>
              <a:buSzPts val="1100"/>
              <a:buNone/>
            </a:pPr>
            <a:endParaRPr dirty="0"/>
          </a:p>
        </p:txBody>
      </p:sp>
      <p:sp>
        <p:nvSpPr>
          <p:cNvPr id="416" name="Google Shape;416;p5: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57" name="Google Shape;757;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64" name="Google Shape;764;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p5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3:notes"/>
          <p:cNvSpPr txBox="1">
            <a:spLocks noGrp="1"/>
          </p:cNvSpPr>
          <p:nvPr>
            <p:ph type="body" idx="1"/>
          </p:nvPr>
        </p:nvSpPr>
        <p:spPr>
          <a:xfrm>
            <a:off x="662194" y="4285960"/>
            <a:ext cx="5297700" cy="3506700"/>
          </a:xfrm>
          <a:prstGeom prst="rect">
            <a:avLst/>
          </a:prstGeom>
          <a:noFill/>
          <a:ln>
            <a:noFill/>
          </a:ln>
        </p:spPr>
        <p:txBody>
          <a:bodyPr spcFirstLastPara="1" wrap="square" lIns="88525" tIns="44250" rIns="88525" bIns="442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77" name="Google Shape;777;p53:notes"/>
          <p:cNvSpPr>
            <a:spLocks noGrp="1" noRot="1" noChangeAspect="1"/>
          </p:cNvSpPr>
          <p:nvPr>
            <p:ph type="sldImg" idx="2"/>
          </p:nvPr>
        </p:nvSpPr>
        <p:spPr>
          <a:xfrm>
            <a:off x="638175" y="1112838"/>
            <a:ext cx="5345113" cy="3006725"/>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92" name="Google Shape;792;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
        <p:nvSpPr>
          <p:cNvPr id="793" name="Google Shape;793;p5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www.Colorado.gov/CSSRC</a:t>
            </a:r>
            <a:endParaRPr sz="1400" b="0" i="0" u="none" strike="noStrike" cap="none">
              <a:solidFill>
                <a:srgbClr val="000000"/>
              </a:solidFill>
              <a:latin typeface="Arial"/>
              <a:ea typeface="Arial"/>
              <a:cs typeface="Arial"/>
              <a:sym typeface="Arial"/>
            </a:endParaRPr>
          </a:p>
        </p:txBody>
      </p:sp>
      <p:sp>
        <p:nvSpPr>
          <p:cNvPr id="794" name="Google Shape;794;p54: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6/6/2014</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1" name="Google Shape;80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6:notes"/>
          <p:cNvSpPr>
            <a:spLocks noGrp="1" noRot="1" noChangeAspect="1"/>
          </p:cNvSpPr>
          <p:nvPr>
            <p:ph type="sldImg" idx="2"/>
          </p:nvPr>
        </p:nvSpPr>
        <p:spPr>
          <a:xfrm>
            <a:off x="7905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19" name="Google Shape;819;p5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57:notes"/>
          <p:cNvSpPr>
            <a:spLocks noGrp="1" noRot="1" noChangeAspect="1"/>
          </p:cNvSpPr>
          <p:nvPr>
            <p:ph type="sldImg" idx="2"/>
          </p:nvPr>
        </p:nvSpPr>
        <p:spPr>
          <a:xfrm>
            <a:off x="7905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5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26" name="Google Shape;826;p5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8:notes"/>
          <p:cNvSpPr>
            <a:spLocks noGrp="1" noRot="1" noChangeAspect="1"/>
          </p:cNvSpPr>
          <p:nvPr>
            <p:ph type="sldImg" idx="2"/>
          </p:nvPr>
        </p:nvSpPr>
        <p:spPr>
          <a:xfrm>
            <a:off x="7905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5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33" name="Google Shape;833;p5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9" name="Google Shape;83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
        <p:nvSpPr>
          <p:cNvPr id="424" name="Google Shape;424;p6:notes"/>
          <p:cNvSpPr txBox="1">
            <a:spLocks noGrp="1"/>
          </p:cNvSpPr>
          <p:nvPr>
            <p:ph type="body" idx="1"/>
          </p:nvPr>
        </p:nvSpPr>
        <p:spPr>
          <a:xfrm>
            <a:off x="685800" y="4400550"/>
            <a:ext cx="5486400" cy="3600300"/>
          </a:xfrm>
          <a:prstGeom prst="rect">
            <a:avLst/>
          </a:prstGeom>
          <a:noFill/>
          <a:ln>
            <a:noFill/>
          </a:ln>
        </p:spPr>
        <p:txBody>
          <a:bodyPr spcFirstLastPara="1" wrap="square" lIns="91225" tIns="45600" rIns="91225" bIns="45600" anchor="t" anchorCtr="0">
            <a:noAutofit/>
          </a:bodyPr>
          <a:lstStyle/>
          <a:p>
            <a:pPr marL="0" lvl="0" indent="0" algn="l" rtl="0">
              <a:lnSpc>
                <a:spcPct val="100000"/>
              </a:lnSpc>
              <a:spcBef>
                <a:spcPts val="0"/>
              </a:spcBef>
              <a:spcAft>
                <a:spcPts val="0"/>
              </a:spcAft>
              <a:buSzPts val="1100"/>
              <a:buNone/>
            </a:pPr>
            <a:endParaRPr dirty="0"/>
          </a:p>
        </p:txBody>
      </p:sp>
      <p:sp>
        <p:nvSpPr>
          <p:cNvPr id="425" name="Google Shape;425;p6: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5" name="Google Shape;84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6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1" name="Google Shape;85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6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9" name="Google Shape;85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5" name="Google Shape;86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300" cap="flat" cmpd="sng">
            <a:solidFill>
              <a:srgbClr val="000000"/>
            </a:solidFill>
            <a:prstDash val="solid"/>
            <a:round/>
            <a:headEnd type="none" w="sm" len="sm"/>
            <a:tailEnd type="none" w="sm" len="sm"/>
          </a:ln>
        </p:spPr>
      </p:sp>
      <p:sp>
        <p:nvSpPr>
          <p:cNvPr id="446" name="Google Shape;446;p9:notes"/>
          <p:cNvSpPr txBox="1">
            <a:spLocks noGrp="1"/>
          </p:cNvSpPr>
          <p:nvPr>
            <p:ph type="body" idx="1"/>
          </p:nvPr>
        </p:nvSpPr>
        <p:spPr>
          <a:xfrm>
            <a:off x="685800" y="4400550"/>
            <a:ext cx="5486400" cy="3600300"/>
          </a:xfrm>
          <a:prstGeom prst="rect">
            <a:avLst/>
          </a:prstGeom>
          <a:noFill/>
          <a:ln>
            <a:noFill/>
          </a:ln>
        </p:spPr>
        <p:txBody>
          <a:bodyPr spcFirstLastPara="1" wrap="square" lIns="91225" tIns="45600" rIns="91225" bIns="45600" anchor="t" anchorCtr="0">
            <a:noAutofit/>
          </a:bodyPr>
          <a:lstStyle/>
          <a:p>
            <a:pPr marL="0" lvl="0" indent="0" algn="l" rtl="0">
              <a:lnSpc>
                <a:spcPct val="100000"/>
              </a:lnSpc>
              <a:spcBef>
                <a:spcPts val="0"/>
              </a:spcBef>
              <a:spcAft>
                <a:spcPts val="0"/>
              </a:spcAft>
              <a:buSzPts val="1100"/>
              <a:buNone/>
            </a:pPr>
            <a:endParaRPr dirty="0"/>
          </a:p>
        </p:txBody>
      </p:sp>
      <p:sp>
        <p:nvSpPr>
          <p:cNvPr id="447" name="Google Shape;447;p9: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0"/>
          <p:cNvSpPr/>
          <p:nvPr/>
        </p:nvSpPr>
        <p:spPr>
          <a:xfrm>
            <a:off x="0" y="3506429"/>
            <a:ext cx="9144000" cy="1637100"/>
          </a:xfrm>
          <a:prstGeom prst="rect">
            <a:avLst/>
          </a:prstGeom>
          <a:gradFill>
            <a:gsLst>
              <a:gs pos="0">
                <a:schemeClr val="lt1"/>
              </a:gs>
              <a:gs pos="100000">
                <a:srgbClr val="FFC846">
                  <a:alpha val="49411"/>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70"/>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70"/>
          <p:cNvSpPr txBox="1">
            <a:spLocks noGrp="1"/>
          </p:cNvSpPr>
          <p:nvPr>
            <p:ph type="subTitle" idx="1"/>
          </p:nvPr>
        </p:nvSpPr>
        <p:spPr>
          <a:xfrm>
            <a:off x="685801" y="3506430"/>
            <a:ext cx="7801800" cy="4371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7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70"/>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70"/>
          <p:cNvCxnSpPr/>
          <p:nvPr/>
        </p:nvCxnSpPr>
        <p:spPr>
          <a:xfrm>
            <a:off x="685801" y="2064258"/>
            <a:ext cx="7801800" cy="15300"/>
          </a:xfrm>
          <a:prstGeom prst="straightConnector1">
            <a:avLst/>
          </a:prstGeom>
          <a:noFill/>
          <a:ln w="1430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1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0" name="Google Shape;70;p14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4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2" name="Google Shape;72;p147"/>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73" name="Google Shape;73;p14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47"/>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48"/>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48"/>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8" name="Google Shape;78;p148"/>
          <p:cNvPicPr preferRelativeResize="0"/>
          <p:nvPr/>
        </p:nvPicPr>
        <p:blipFill rotWithShape="1">
          <a:blip r:embed="rId2">
            <a:alphaModFix/>
          </a:blip>
          <a:srcRect/>
          <a:stretch/>
        </p:blipFill>
        <p:spPr>
          <a:xfrm>
            <a:off x="8086704" y="4629152"/>
            <a:ext cx="857291" cy="364738"/>
          </a:xfrm>
          <a:prstGeom prst="rect">
            <a:avLst/>
          </a:prstGeom>
          <a:noFill/>
          <a:ln>
            <a:noFill/>
          </a:ln>
        </p:spPr>
      </p:pic>
      <p:sp>
        <p:nvSpPr>
          <p:cNvPr id="79" name="Google Shape;79;p14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0" name="Google Shape;80;p148"/>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81" name="Google Shape;81;p14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4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4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150"/>
          <p:cNvPicPr preferRelativeResize="0"/>
          <p:nvPr/>
        </p:nvPicPr>
        <p:blipFill rotWithShape="1">
          <a:blip r:embed="rId2">
            <a:alphaModFix/>
          </a:blip>
          <a:srcRect/>
          <a:stretch/>
        </p:blipFill>
        <p:spPr>
          <a:xfrm>
            <a:off x="0" y="2"/>
            <a:ext cx="9144000" cy="5143497"/>
          </a:xfrm>
          <a:prstGeom prst="rect">
            <a:avLst/>
          </a:prstGeom>
          <a:noFill/>
          <a:ln>
            <a:noFill/>
          </a:ln>
        </p:spPr>
      </p:pic>
      <p:sp>
        <p:nvSpPr>
          <p:cNvPr id="87" name="Google Shape;87;p150"/>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50"/>
          <p:cNvSpPr txBox="1">
            <a:spLocks noGrp="1"/>
          </p:cNvSpPr>
          <p:nvPr>
            <p:ph type="sldNum" idx="12"/>
          </p:nvPr>
        </p:nvSpPr>
        <p:spPr>
          <a:xfrm>
            <a:off x="170937"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without image - Blue">
  <p:cSld name="Slide without image - Blue">
    <p:spTree>
      <p:nvGrpSpPr>
        <p:cNvPr id="1" name="Shape 89"/>
        <p:cNvGrpSpPr/>
        <p:nvPr/>
      </p:nvGrpSpPr>
      <p:grpSpPr>
        <a:xfrm>
          <a:off x="0" y="0"/>
          <a:ext cx="0" cy="0"/>
          <a:chOff x="0" y="0"/>
          <a:chExt cx="0" cy="0"/>
        </a:xfrm>
      </p:grpSpPr>
      <p:pic>
        <p:nvPicPr>
          <p:cNvPr id="90" name="Google Shape;90;p151" descr="&quot;&quot;"/>
          <p:cNvPicPr preferRelativeResize="0"/>
          <p:nvPr/>
        </p:nvPicPr>
        <p:blipFill rotWithShape="1">
          <a:blip r:embed="rId2">
            <a:alphaModFix/>
          </a:blip>
          <a:srcRect/>
          <a:stretch/>
        </p:blipFill>
        <p:spPr>
          <a:xfrm>
            <a:off x="1" y="4320696"/>
            <a:ext cx="9144003" cy="830461"/>
          </a:xfrm>
          <a:prstGeom prst="rect">
            <a:avLst/>
          </a:prstGeom>
          <a:noFill/>
          <a:ln>
            <a:noFill/>
          </a:ln>
        </p:spPr>
      </p:pic>
      <p:cxnSp>
        <p:nvCxnSpPr>
          <p:cNvPr id="91" name="Google Shape;91;p151" descr="&quot;&quot;"/>
          <p:cNvCxnSpPr/>
          <p:nvPr/>
        </p:nvCxnSpPr>
        <p:spPr>
          <a:xfrm>
            <a:off x="0" y="918350"/>
            <a:ext cx="7479600" cy="0"/>
          </a:xfrm>
          <a:prstGeom prst="straightConnector1">
            <a:avLst/>
          </a:prstGeom>
          <a:noFill/>
          <a:ln w="14300" cap="flat" cmpd="sng">
            <a:solidFill>
              <a:srgbClr val="488BC9"/>
            </a:solidFill>
            <a:prstDash val="solid"/>
            <a:round/>
            <a:headEnd type="none" w="sm" len="sm"/>
            <a:tailEnd type="none" w="sm" len="sm"/>
          </a:ln>
        </p:spPr>
      </p:cxnSp>
      <p:sp>
        <p:nvSpPr>
          <p:cNvPr id="92" name="Google Shape;92;p151"/>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5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400"/>
              <a:buFont typeface="Roboto"/>
              <a:buNone/>
              <a:defRPr sz="1800">
                <a:solidFill>
                  <a:schemeClr val="dk1"/>
                </a:solidFill>
                <a:latin typeface="Roboto"/>
                <a:ea typeface="Roboto"/>
                <a:cs typeface="Roboto"/>
                <a:sym typeface="Roboto"/>
              </a:defRPr>
            </a:lvl9pPr>
          </a:lstStyle>
          <a:p>
            <a:endParaRPr/>
          </a:p>
        </p:txBody>
      </p:sp>
      <p:sp>
        <p:nvSpPr>
          <p:cNvPr id="93" name="Google Shape;93;p151"/>
          <p:cNvSpPr txBox="1">
            <a:spLocks noGrp="1"/>
          </p:cNvSpPr>
          <p:nvPr>
            <p:ph type="body" idx="1"/>
          </p:nvPr>
        </p:nvSpPr>
        <p:spPr>
          <a:xfrm>
            <a:off x="311700" y="1152475"/>
            <a:ext cx="5277900" cy="3034800"/>
          </a:xfrm>
          <a:prstGeom prst="rect">
            <a:avLst/>
          </a:prstGeom>
          <a:noFill/>
          <a:ln>
            <a:noFill/>
          </a:ln>
        </p:spPr>
        <p:txBody>
          <a:bodyPr spcFirstLastPara="1" wrap="square" lIns="68575" tIns="68575" rIns="68575" bIns="68575" anchor="t" anchorCtr="0">
            <a:normAutofit/>
          </a:bodyPr>
          <a:lstStyle>
            <a:lvl1pPr marL="457200" lvl="0" indent="-304800" algn="l">
              <a:lnSpc>
                <a:spcPct val="115000"/>
              </a:lnSpc>
              <a:spcBef>
                <a:spcPts val="0"/>
              </a:spcBef>
              <a:spcAft>
                <a:spcPts val="0"/>
              </a:spcAft>
              <a:buClr>
                <a:schemeClr val="dk1"/>
              </a:buClr>
              <a:buSzPts val="1200"/>
              <a:buFont typeface="Roboto"/>
              <a:buChar char="●"/>
              <a:defRPr sz="1600">
                <a:solidFill>
                  <a:schemeClr val="dk1"/>
                </a:solidFill>
                <a:latin typeface="Roboto"/>
                <a:ea typeface="Roboto"/>
                <a:cs typeface="Roboto"/>
                <a:sym typeface="Roboto"/>
              </a:defRPr>
            </a:lvl1pPr>
            <a:lvl2pPr marL="914400" lvl="1"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2pPr>
            <a:lvl3pPr marL="1371600" lvl="2"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3pPr>
            <a:lvl4pPr marL="1828800" lvl="3"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4pPr>
            <a:lvl5pPr marL="2286000" lvl="4"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5pPr>
            <a:lvl6pPr marL="2743200" lvl="5"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6pPr>
            <a:lvl7pPr marL="3200400" lvl="6"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7pPr>
            <a:lvl8pPr marL="3657600" lvl="7"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8pPr>
            <a:lvl9pPr marL="4114800" lvl="8" indent="-298450" algn="l">
              <a:lnSpc>
                <a:spcPct val="115000"/>
              </a:lnSpc>
              <a:spcBef>
                <a:spcPts val="0"/>
              </a:spcBef>
              <a:spcAft>
                <a:spcPts val="0"/>
              </a:spcAft>
              <a:buClr>
                <a:schemeClr val="dk1"/>
              </a:buClr>
              <a:buSzPts val="1100"/>
              <a:buFont typeface="Roboto"/>
              <a:buChar char="■"/>
              <a:defRPr>
                <a:solidFill>
                  <a:schemeClr val="dk1"/>
                </a:solidFill>
                <a:latin typeface="Roboto"/>
                <a:ea typeface="Roboto"/>
                <a:cs typeface="Roboto"/>
                <a:sym typeface="Roboto"/>
              </a:defRPr>
            </a:lvl9pPr>
          </a:lstStyle>
          <a:p>
            <a:endParaRPr/>
          </a:p>
        </p:txBody>
      </p:sp>
      <p:sp>
        <p:nvSpPr>
          <p:cNvPr id="94" name="Google Shape;94;p151"/>
          <p:cNvSpPr txBox="1">
            <a:spLocks noGrp="1"/>
          </p:cNvSpPr>
          <p:nvPr>
            <p:ph type="title" idx="2"/>
          </p:nvPr>
        </p:nvSpPr>
        <p:spPr>
          <a:xfrm>
            <a:off x="123875" y="4347400"/>
            <a:ext cx="7267200" cy="156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600"/>
              <a:buFont typeface="Roboto"/>
              <a:buNone/>
              <a:defRPr sz="800">
                <a:solidFill>
                  <a:schemeClr val="dk1"/>
                </a:solidFill>
                <a:latin typeface="Roboto"/>
                <a:ea typeface="Roboto"/>
                <a:cs typeface="Roboto"/>
                <a:sym typeface="Roboto"/>
              </a:defRPr>
            </a:lvl9pPr>
          </a:lstStyle>
          <a:p>
            <a:endParaRPr/>
          </a:p>
        </p:txBody>
      </p:sp>
      <p:sp>
        <p:nvSpPr>
          <p:cNvPr id="95" name="Google Shape;95;p151"/>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96" name="Google Shape;96;p151" descr="CDE logo"/>
          <p:cNvPicPr preferRelativeResize="0"/>
          <p:nvPr/>
        </p:nvPicPr>
        <p:blipFill rotWithShape="1">
          <a:blip r:embed="rId3">
            <a:alphaModFix/>
          </a:blip>
          <a:srcRect/>
          <a:stretch/>
        </p:blipFill>
        <p:spPr>
          <a:xfrm>
            <a:off x="8002151" y="4518326"/>
            <a:ext cx="924425" cy="403398"/>
          </a:xfrm>
          <a:prstGeom prst="rect">
            <a:avLst/>
          </a:prstGeom>
          <a:noFill/>
          <a:ln>
            <a:noFill/>
          </a:ln>
        </p:spPr>
      </p:pic>
      <p:sp>
        <p:nvSpPr>
          <p:cNvPr id="97" name="Google Shape;97;p151"/>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t" anchorCtr="0">
            <a:normAutofit/>
          </a:bodyPr>
          <a:lstStyle>
            <a:lvl1pPr marL="0" marR="0" lvl="0"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02"/>
        <p:cNvGrpSpPr/>
        <p:nvPr/>
      </p:nvGrpSpPr>
      <p:grpSpPr>
        <a:xfrm>
          <a:off x="0" y="0"/>
          <a:ext cx="0" cy="0"/>
          <a:chOff x="0" y="0"/>
          <a:chExt cx="0" cy="0"/>
        </a:xfrm>
      </p:grpSpPr>
      <p:pic>
        <p:nvPicPr>
          <p:cNvPr id="103" name="Google Shape;103;p7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4" name="Google Shape;104;p72"/>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7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1200"/>
              </a:spcBef>
              <a:spcAft>
                <a:spcPts val="0"/>
              </a:spcAft>
              <a:buClr>
                <a:schemeClr val="dk1"/>
              </a:buClr>
              <a:buSzPts val="1500"/>
              <a:buChar char="○"/>
              <a:defRPr sz="1500"/>
            </a:lvl2pPr>
            <a:lvl3pPr marL="1371600" lvl="2" indent="-317500" algn="l">
              <a:lnSpc>
                <a:spcPct val="90000"/>
              </a:lnSpc>
              <a:spcBef>
                <a:spcPts val="1200"/>
              </a:spcBef>
              <a:spcAft>
                <a:spcPts val="0"/>
              </a:spcAft>
              <a:buClr>
                <a:schemeClr val="dk1"/>
              </a:buClr>
              <a:buSzPts val="1400"/>
              <a:buChar char="■"/>
              <a:defRPr sz="1400"/>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pic>
        <p:nvPicPr>
          <p:cNvPr id="106" name="Google Shape;106;p72"/>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107" name="Google Shape;107;p7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8"/>
        <p:cNvGrpSpPr/>
        <p:nvPr/>
      </p:nvGrpSpPr>
      <p:grpSpPr>
        <a:xfrm>
          <a:off x="0" y="0"/>
          <a:ext cx="0" cy="0"/>
          <a:chOff x="0" y="0"/>
          <a:chExt cx="0" cy="0"/>
        </a:xfrm>
      </p:grpSpPr>
      <p:pic>
        <p:nvPicPr>
          <p:cNvPr id="109" name="Google Shape;109;p73"/>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110" name="Google Shape;110;p73"/>
          <p:cNvSpPr txBox="1">
            <a:spLocks noGrp="1"/>
          </p:cNvSpPr>
          <p:nvPr>
            <p:ph type="ctrTitle"/>
          </p:nvPr>
        </p:nvSpPr>
        <p:spPr>
          <a:xfrm>
            <a:off x="-1" y="1946787"/>
            <a:ext cx="91443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1" name="Google Shape;111;p73"/>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sp>
        <p:nvSpPr>
          <p:cNvPr id="113" name="Google Shape;113;p74"/>
          <p:cNvSpPr txBox="1">
            <a:spLocks noGrp="1"/>
          </p:cNvSpPr>
          <p:nvPr>
            <p:ph type="title"/>
          </p:nvPr>
        </p:nvSpPr>
        <p:spPr>
          <a:xfrm>
            <a:off x="0" y="0"/>
            <a:ext cx="2250000" cy="2250000"/>
          </a:xfrm>
          <a:prstGeom prst="rect">
            <a:avLst/>
          </a:prstGeom>
          <a:noFill/>
          <a:ln>
            <a:noFill/>
          </a:ln>
        </p:spPr>
        <p:txBody>
          <a:bodyPr spcFirstLastPara="1" wrap="square" lIns="51425" tIns="25700" rIns="51425" bIns="25700" anchor="t" anchorCtr="0">
            <a:noAutofit/>
          </a:bodyPr>
          <a:lstStyle>
            <a:lvl1pPr marR="0" lvl="0" algn="l">
              <a:lnSpc>
                <a:spcPct val="90000"/>
              </a:lnSpc>
              <a:spcBef>
                <a:spcPts val="0"/>
              </a:spcBef>
              <a:spcAft>
                <a:spcPts val="0"/>
              </a:spcAft>
              <a:buClr>
                <a:schemeClr val="dk1"/>
              </a:buClr>
              <a:buSzPts val="33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800"/>
              <a:buNone/>
              <a:defRPr sz="1400"/>
            </a:lvl2pPr>
            <a:lvl3pPr lvl="2" algn="l">
              <a:lnSpc>
                <a:spcPct val="100000"/>
              </a:lnSpc>
              <a:spcBef>
                <a:spcPts val="0"/>
              </a:spcBef>
              <a:spcAft>
                <a:spcPts val="0"/>
              </a:spcAft>
              <a:buSzPts val="800"/>
              <a:buNone/>
              <a:defRPr sz="1400"/>
            </a:lvl3pPr>
            <a:lvl4pPr lvl="3" algn="l">
              <a:lnSpc>
                <a:spcPct val="100000"/>
              </a:lnSpc>
              <a:spcBef>
                <a:spcPts val="0"/>
              </a:spcBef>
              <a:spcAft>
                <a:spcPts val="0"/>
              </a:spcAft>
              <a:buSzPts val="800"/>
              <a:buNone/>
              <a:defRPr sz="1400"/>
            </a:lvl4pPr>
            <a:lvl5pPr lvl="4" algn="l">
              <a:lnSpc>
                <a:spcPct val="100000"/>
              </a:lnSpc>
              <a:spcBef>
                <a:spcPts val="0"/>
              </a:spcBef>
              <a:spcAft>
                <a:spcPts val="0"/>
              </a:spcAft>
              <a:buSzPts val="800"/>
              <a:buNone/>
              <a:defRPr sz="1400"/>
            </a:lvl5pPr>
            <a:lvl6pPr lvl="5" algn="l">
              <a:lnSpc>
                <a:spcPct val="100000"/>
              </a:lnSpc>
              <a:spcBef>
                <a:spcPts val="0"/>
              </a:spcBef>
              <a:spcAft>
                <a:spcPts val="0"/>
              </a:spcAft>
              <a:buSzPts val="800"/>
              <a:buNone/>
              <a:defRPr sz="1400"/>
            </a:lvl6pPr>
            <a:lvl7pPr lvl="6" algn="l">
              <a:lnSpc>
                <a:spcPct val="100000"/>
              </a:lnSpc>
              <a:spcBef>
                <a:spcPts val="0"/>
              </a:spcBef>
              <a:spcAft>
                <a:spcPts val="0"/>
              </a:spcAft>
              <a:buSzPts val="800"/>
              <a:buNone/>
              <a:defRPr sz="1400"/>
            </a:lvl7pPr>
            <a:lvl8pPr lvl="7" algn="l">
              <a:lnSpc>
                <a:spcPct val="100000"/>
              </a:lnSpc>
              <a:spcBef>
                <a:spcPts val="0"/>
              </a:spcBef>
              <a:spcAft>
                <a:spcPts val="0"/>
              </a:spcAft>
              <a:buSzPts val="800"/>
              <a:buNone/>
              <a:defRPr sz="1400"/>
            </a:lvl8pPr>
            <a:lvl9pPr lvl="8" algn="l">
              <a:lnSpc>
                <a:spcPct val="100000"/>
              </a:lnSpc>
              <a:spcBef>
                <a:spcPts val="0"/>
              </a:spcBef>
              <a:spcAft>
                <a:spcPts val="0"/>
              </a:spcAft>
              <a:buSzPts val="800"/>
              <a:buNone/>
              <a:defRPr sz="1400"/>
            </a:lvl9pPr>
          </a:lstStyle>
          <a:p>
            <a:endParaRPr/>
          </a:p>
        </p:txBody>
      </p:sp>
      <p:sp>
        <p:nvSpPr>
          <p:cNvPr id="114" name="Google Shape;114;p74"/>
          <p:cNvSpPr txBox="1">
            <a:spLocks noGrp="1"/>
          </p:cNvSpPr>
          <p:nvPr>
            <p:ph type="dt" idx="10"/>
          </p:nvPr>
        </p:nvSpPr>
        <p:spPr>
          <a:xfrm>
            <a:off x="628650" y="4767263"/>
            <a:ext cx="2057400" cy="2739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5" name="Google Shape;115;p74"/>
          <p:cNvSpPr txBox="1">
            <a:spLocks noGrp="1"/>
          </p:cNvSpPr>
          <p:nvPr>
            <p:ph type="ftr" idx="11"/>
          </p:nvPr>
        </p:nvSpPr>
        <p:spPr>
          <a:xfrm>
            <a:off x="3028950" y="4767263"/>
            <a:ext cx="3086100" cy="2739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6" name="Google Shape;116;p74"/>
          <p:cNvSpPr txBox="1">
            <a:spLocks noGrp="1"/>
          </p:cNvSpPr>
          <p:nvPr>
            <p:ph type="sldNum" idx="12"/>
          </p:nvPr>
        </p:nvSpPr>
        <p:spPr>
          <a:xfrm>
            <a:off x="6457950" y="4767263"/>
            <a:ext cx="2057400" cy="273900"/>
          </a:xfrm>
          <a:prstGeom prst="rect">
            <a:avLst/>
          </a:prstGeom>
          <a:noFill/>
          <a:ln>
            <a:noFill/>
          </a:ln>
        </p:spPr>
        <p:txBody>
          <a:bodyPr spcFirstLastPara="1" wrap="square" lIns="51425" tIns="25700" rIns="51425" bIns="2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117"/>
        <p:cNvGrpSpPr/>
        <p:nvPr/>
      </p:nvGrpSpPr>
      <p:grpSpPr>
        <a:xfrm>
          <a:off x="0" y="0"/>
          <a:ext cx="0" cy="0"/>
          <a:chOff x="0" y="0"/>
          <a:chExt cx="0" cy="0"/>
        </a:xfrm>
      </p:grpSpPr>
      <p:grpSp>
        <p:nvGrpSpPr>
          <p:cNvPr id="118" name="Google Shape;118;p75"/>
          <p:cNvGrpSpPr/>
          <p:nvPr/>
        </p:nvGrpSpPr>
        <p:grpSpPr>
          <a:xfrm>
            <a:off x="4771901" y="0"/>
            <a:ext cx="4371828" cy="2426621"/>
            <a:chOff x="5612972" y="1"/>
            <a:chExt cx="6615962" cy="3672247"/>
          </a:xfrm>
        </p:grpSpPr>
        <p:sp>
          <p:nvSpPr>
            <p:cNvPr id="119" name="Google Shape;119;p75"/>
            <p:cNvSpPr/>
            <p:nvPr/>
          </p:nvSpPr>
          <p:spPr>
            <a:xfrm>
              <a:off x="5612972" y="1"/>
              <a:ext cx="4408999" cy="3672247"/>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20" name="Google Shape;120;p75"/>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21" name="Google Shape;121;p75"/>
            <p:cNvSpPr/>
            <p:nvPr/>
          </p:nvSpPr>
          <p:spPr>
            <a:xfrm>
              <a:off x="8555590" y="1"/>
              <a:ext cx="1457755"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22" name="Google Shape;122;p75"/>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23" name="Google Shape;123;p75"/>
            <p:cNvSpPr/>
            <p:nvPr/>
          </p:nvSpPr>
          <p:spPr>
            <a:xfrm>
              <a:off x="9285083" y="728289"/>
              <a:ext cx="2943851" cy="2943959"/>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124" name="Google Shape;124;p75"/>
          <p:cNvSpPr txBox="1">
            <a:spLocks noGrp="1"/>
          </p:cNvSpPr>
          <p:nvPr>
            <p:ph type="title"/>
          </p:nvPr>
        </p:nvSpPr>
        <p:spPr>
          <a:xfrm>
            <a:off x="4739164" y="2624750"/>
            <a:ext cx="3705000" cy="19071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solidFill>
                  <a:schemeClr val="dk1"/>
                </a:solidFill>
                <a:latin typeface="Franklin Gothic"/>
                <a:ea typeface="Franklin Gothic"/>
                <a:cs typeface="Franklin Gothic"/>
                <a:sym typeface="Franklin Gothic"/>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25" name="Google Shape;125;p75"/>
          <p:cNvCxnSpPr/>
          <p:nvPr/>
        </p:nvCxnSpPr>
        <p:spPr>
          <a:xfrm>
            <a:off x="4760595" y="4734878"/>
            <a:ext cx="1600200" cy="3000"/>
          </a:xfrm>
          <a:prstGeom prst="straightConnector1">
            <a:avLst/>
          </a:prstGeom>
          <a:noFill/>
          <a:ln w="76200" cap="flat" cmpd="sng">
            <a:solidFill>
              <a:srgbClr val="5D7C3F"/>
            </a:solidFill>
            <a:prstDash val="solid"/>
            <a:miter lim="800000"/>
            <a:headEnd type="none" w="sm" len="sm"/>
            <a:tailEnd type="none" w="sm" len="sm"/>
          </a:ln>
        </p:spPr>
      </p:cxnSp>
      <p:sp>
        <p:nvSpPr>
          <p:cNvPr id="126" name="Google Shape;126;p75"/>
          <p:cNvSpPr txBox="1">
            <a:spLocks noGrp="1"/>
          </p:cNvSpPr>
          <p:nvPr>
            <p:ph type="body" idx="1"/>
          </p:nvPr>
        </p:nvSpPr>
        <p:spPr>
          <a:xfrm>
            <a:off x="452914" y="342901"/>
            <a:ext cx="3898800" cy="1728900"/>
          </a:xfrm>
          <a:prstGeom prst="rect">
            <a:avLst/>
          </a:prstGeom>
          <a:noFill/>
          <a:ln>
            <a:noFill/>
          </a:ln>
        </p:spPr>
        <p:txBody>
          <a:bodyPr spcFirstLastPara="1" wrap="square" lIns="0" tIns="205725" rIns="68575" bIns="34275" anchor="t" anchorCtr="0">
            <a:normAutofit/>
          </a:bodyPr>
          <a:lstStyle>
            <a:lvl1pPr marL="457200" lvl="0" indent="-323850" algn="l">
              <a:lnSpc>
                <a:spcPct val="90000"/>
              </a:lnSpc>
              <a:spcBef>
                <a:spcPts val="1400"/>
              </a:spcBef>
              <a:spcAft>
                <a:spcPts val="0"/>
              </a:spcAft>
              <a:buClr>
                <a:schemeClr val="dk1"/>
              </a:buClr>
              <a:buSzPts val="1500"/>
              <a:buFont typeface="Franklin Gothic"/>
              <a:buAutoNum type="arabicPeriod"/>
              <a:defRPr sz="1500"/>
            </a:lvl1pPr>
            <a:lvl2pPr marL="914400" lvl="1" indent="-323850" algn="l">
              <a:lnSpc>
                <a:spcPct val="90000"/>
              </a:lnSpc>
              <a:spcBef>
                <a:spcPts val="1400"/>
              </a:spcBef>
              <a:spcAft>
                <a:spcPts val="0"/>
              </a:spcAft>
              <a:buClr>
                <a:schemeClr val="dk1"/>
              </a:buClr>
              <a:buSzPts val="1500"/>
              <a:buFont typeface="Franklin Gothic"/>
              <a:buAutoNum type="alphaLcPeriod"/>
              <a:defRPr sz="1500"/>
            </a:lvl2pPr>
            <a:lvl3pPr marL="1371600" lvl="2" indent="-323850" algn="l">
              <a:lnSpc>
                <a:spcPct val="90000"/>
              </a:lnSpc>
              <a:spcBef>
                <a:spcPts val="1400"/>
              </a:spcBef>
              <a:spcAft>
                <a:spcPts val="0"/>
              </a:spcAft>
              <a:buClr>
                <a:schemeClr val="dk1"/>
              </a:buClr>
              <a:buSzPts val="1500"/>
              <a:buFont typeface="Franklin Gothic"/>
              <a:buAutoNum type="arabicParenR"/>
              <a:defRPr sz="1500"/>
            </a:lvl3pPr>
            <a:lvl4pPr marL="1828800" lvl="3" indent="-228600" algn="l">
              <a:lnSpc>
                <a:spcPct val="90000"/>
              </a:lnSpc>
              <a:spcBef>
                <a:spcPts val="1400"/>
              </a:spcBef>
              <a:spcAft>
                <a:spcPts val="0"/>
              </a:spcAft>
              <a:buClr>
                <a:schemeClr val="dk1"/>
              </a:buClr>
              <a:buSzPts val="1500"/>
              <a:buFont typeface="Franklin Gothic"/>
              <a:buNone/>
              <a:defRPr sz="1500"/>
            </a:lvl4pPr>
            <a:lvl5pPr marL="2286000" lvl="4" indent="-323850" algn="l">
              <a:lnSpc>
                <a:spcPct val="90000"/>
              </a:lnSpc>
              <a:spcBef>
                <a:spcPts val="1400"/>
              </a:spcBef>
              <a:spcAft>
                <a:spcPts val="0"/>
              </a:spcAft>
              <a:buClr>
                <a:schemeClr val="dk1"/>
              </a:buClr>
              <a:buSzPts val="1500"/>
              <a:buFont typeface="Franklin Gothic"/>
              <a:buAutoNum type="arabicPeriod"/>
              <a:defRPr sz="1500"/>
            </a:lvl5pPr>
            <a:lvl6pPr marL="2743200" lvl="5" indent="-317500" algn="l">
              <a:lnSpc>
                <a:spcPct val="90000"/>
              </a:lnSpc>
              <a:spcBef>
                <a:spcPts val="1200"/>
              </a:spcBef>
              <a:spcAft>
                <a:spcPts val="0"/>
              </a:spcAft>
              <a:buClr>
                <a:schemeClr val="lt1"/>
              </a:buClr>
              <a:buSzPts val="1400"/>
              <a:buChar char="■"/>
              <a:defRPr/>
            </a:lvl6pPr>
            <a:lvl7pPr marL="3200400" lvl="6" indent="-317500" algn="l">
              <a:lnSpc>
                <a:spcPct val="90000"/>
              </a:lnSpc>
              <a:spcBef>
                <a:spcPts val="1200"/>
              </a:spcBef>
              <a:spcAft>
                <a:spcPts val="0"/>
              </a:spcAft>
              <a:buClr>
                <a:schemeClr val="lt1"/>
              </a:buClr>
              <a:buSzPts val="1400"/>
              <a:buChar char="●"/>
              <a:defRPr/>
            </a:lvl7pPr>
            <a:lvl8pPr marL="3657600" lvl="7" indent="-317500" algn="l">
              <a:lnSpc>
                <a:spcPct val="90000"/>
              </a:lnSpc>
              <a:spcBef>
                <a:spcPts val="1200"/>
              </a:spcBef>
              <a:spcAft>
                <a:spcPts val="0"/>
              </a:spcAft>
              <a:buClr>
                <a:schemeClr val="lt1"/>
              </a:buClr>
              <a:buSzPts val="1400"/>
              <a:buChar char="○"/>
              <a:defRPr/>
            </a:lvl8pPr>
            <a:lvl9pPr marL="4114800" lvl="8" indent="-317500" algn="l">
              <a:lnSpc>
                <a:spcPct val="90000"/>
              </a:lnSpc>
              <a:spcBef>
                <a:spcPts val="1200"/>
              </a:spcBef>
              <a:spcAft>
                <a:spcPts val="1200"/>
              </a:spcAft>
              <a:buClr>
                <a:schemeClr val="lt1"/>
              </a:buClr>
              <a:buSzPts val="1400"/>
              <a:buChar char="■"/>
              <a:defRPr/>
            </a:lvl9pPr>
          </a:lstStyle>
          <a:p>
            <a:endParaRPr/>
          </a:p>
        </p:txBody>
      </p:sp>
      <p:sp>
        <p:nvSpPr>
          <p:cNvPr id="127" name="Google Shape;127;p75"/>
          <p:cNvSpPr txBox="1">
            <a:spLocks noGrp="1"/>
          </p:cNvSpPr>
          <p:nvPr>
            <p:ph type="body" idx="2"/>
          </p:nvPr>
        </p:nvSpPr>
        <p:spPr>
          <a:xfrm>
            <a:off x="445770" y="2107946"/>
            <a:ext cx="3898800" cy="2489700"/>
          </a:xfrm>
          <a:prstGeom prst="rect">
            <a:avLst/>
          </a:prstGeom>
          <a:noFill/>
          <a:ln>
            <a:noFill/>
          </a:ln>
        </p:spPr>
        <p:txBody>
          <a:bodyPr spcFirstLastPara="1" wrap="square" lIns="0" tIns="34275" rIns="0" bIns="0" anchor="t" anchorCtr="0">
            <a:normAutofit/>
          </a:bodyPr>
          <a:lstStyle>
            <a:lvl1pPr marL="457200" lvl="0" indent="-228600" algn="l">
              <a:lnSpc>
                <a:spcPct val="90000"/>
              </a:lnSpc>
              <a:spcBef>
                <a:spcPts val="1400"/>
              </a:spcBef>
              <a:spcAft>
                <a:spcPts val="0"/>
              </a:spcAft>
              <a:buClr>
                <a:schemeClr val="dk1"/>
              </a:buClr>
              <a:buSzPts val="1500"/>
              <a:buFont typeface="Arial"/>
              <a:buNone/>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1200"/>
              </a:spcBef>
              <a:spcAft>
                <a:spcPts val="0"/>
              </a:spcAft>
              <a:buClr>
                <a:schemeClr val="lt1"/>
              </a:buClr>
              <a:buSzPts val="1400"/>
              <a:buChar char="■"/>
              <a:defRPr/>
            </a:lvl6pPr>
            <a:lvl7pPr marL="3200400" lvl="6" indent="-317500" algn="l">
              <a:lnSpc>
                <a:spcPct val="90000"/>
              </a:lnSpc>
              <a:spcBef>
                <a:spcPts val="1200"/>
              </a:spcBef>
              <a:spcAft>
                <a:spcPts val="0"/>
              </a:spcAft>
              <a:buClr>
                <a:schemeClr val="lt1"/>
              </a:buClr>
              <a:buSzPts val="1400"/>
              <a:buChar char="●"/>
              <a:defRPr/>
            </a:lvl7pPr>
            <a:lvl8pPr marL="3657600" lvl="7" indent="-317500" algn="l">
              <a:lnSpc>
                <a:spcPct val="90000"/>
              </a:lnSpc>
              <a:spcBef>
                <a:spcPts val="1200"/>
              </a:spcBef>
              <a:spcAft>
                <a:spcPts val="0"/>
              </a:spcAft>
              <a:buClr>
                <a:schemeClr val="lt1"/>
              </a:buClr>
              <a:buSzPts val="1400"/>
              <a:buChar char="○"/>
              <a:defRPr/>
            </a:lvl8pPr>
            <a:lvl9pPr marL="4114800" lvl="8" indent="-317500" algn="l">
              <a:lnSpc>
                <a:spcPct val="90000"/>
              </a:lnSpc>
              <a:spcBef>
                <a:spcPts val="1200"/>
              </a:spcBef>
              <a:spcAft>
                <a:spcPts val="1200"/>
              </a:spcAft>
              <a:buClr>
                <a:schemeClr val="lt1"/>
              </a:buClr>
              <a:buSzPts val="1400"/>
              <a:buChar char="■"/>
              <a:defRPr/>
            </a:lvl9pPr>
          </a:lstStyle>
          <a:p>
            <a:endParaRPr/>
          </a:p>
        </p:txBody>
      </p:sp>
      <p:sp>
        <p:nvSpPr>
          <p:cNvPr id="128" name="Google Shape;128;p75"/>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rm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129" name="Google Shape;129;p75"/>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30"/>
        <p:cNvGrpSpPr/>
        <p:nvPr/>
      </p:nvGrpSpPr>
      <p:grpSpPr>
        <a:xfrm>
          <a:off x="0" y="0"/>
          <a:ext cx="0" cy="0"/>
          <a:chOff x="0" y="0"/>
          <a:chExt cx="0" cy="0"/>
        </a:xfrm>
      </p:grpSpPr>
      <p:cxnSp>
        <p:nvCxnSpPr>
          <p:cNvPr id="131" name="Google Shape;131;p76"/>
          <p:cNvCxnSpPr/>
          <p:nvPr/>
        </p:nvCxnSpPr>
        <p:spPr>
          <a:xfrm>
            <a:off x="445770" y="1611630"/>
            <a:ext cx="1600200" cy="3000"/>
          </a:xfrm>
          <a:prstGeom prst="straightConnector1">
            <a:avLst/>
          </a:prstGeom>
          <a:noFill/>
          <a:ln w="76200" cap="flat" cmpd="sng">
            <a:solidFill>
              <a:srgbClr val="5D7C3F"/>
            </a:solidFill>
            <a:prstDash val="solid"/>
            <a:miter lim="800000"/>
            <a:headEnd type="none" w="sm" len="sm"/>
            <a:tailEnd type="none" w="sm" len="sm"/>
          </a:ln>
        </p:spPr>
      </p:cxnSp>
      <p:grpSp>
        <p:nvGrpSpPr>
          <p:cNvPr id="132" name="Google Shape;132;p76"/>
          <p:cNvGrpSpPr/>
          <p:nvPr/>
        </p:nvGrpSpPr>
        <p:grpSpPr>
          <a:xfrm rot="5400000" flipH="1">
            <a:off x="0" y="2925099"/>
            <a:ext cx="2219420" cy="2219419"/>
            <a:chOff x="0" y="12289"/>
            <a:chExt cx="3550" cy="3551"/>
          </a:xfrm>
        </p:grpSpPr>
        <p:sp>
          <p:nvSpPr>
            <p:cNvPr id="133" name="Google Shape;133;p76"/>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34" name="Google Shape;134;p76"/>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35" name="Google Shape;135;p76"/>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136" name="Google Shape;136;p76"/>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76"/>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1200"/>
              </a:spcBef>
              <a:spcAft>
                <a:spcPts val="0"/>
              </a:spcAft>
              <a:buClr>
                <a:schemeClr val="lt1"/>
              </a:buClr>
              <a:buSzPts val="1400"/>
              <a:buChar char="■"/>
              <a:defRPr/>
            </a:lvl6pPr>
            <a:lvl7pPr marL="3200400" lvl="6" indent="-317500" algn="l">
              <a:lnSpc>
                <a:spcPct val="90000"/>
              </a:lnSpc>
              <a:spcBef>
                <a:spcPts val="1200"/>
              </a:spcBef>
              <a:spcAft>
                <a:spcPts val="0"/>
              </a:spcAft>
              <a:buClr>
                <a:schemeClr val="lt1"/>
              </a:buClr>
              <a:buSzPts val="1400"/>
              <a:buChar char="●"/>
              <a:defRPr/>
            </a:lvl7pPr>
            <a:lvl8pPr marL="3657600" lvl="7" indent="-317500" algn="l">
              <a:lnSpc>
                <a:spcPct val="90000"/>
              </a:lnSpc>
              <a:spcBef>
                <a:spcPts val="1200"/>
              </a:spcBef>
              <a:spcAft>
                <a:spcPts val="0"/>
              </a:spcAft>
              <a:buClr>
                <a:schemeClr val="lt1"/>
              </a:buClr>
              <a:buSzPts val="1400"/>
              <a:buChar char="○"/>
              <a:defRPr/>
            </a:lvl8pPr>
            <a:lvl9pPr marL="4114800" lvl="8" indent="-317500" algn="l">
              <a:lnSpc>
                <a:spcPct val="90000"/>
              </a:lnSpc>
              <a:spcBef>
                <a:spcPts val="1200"/>
              </a:spcBef>
              <a:spcAft>
                <a:spcPts val="1200"/>
              </a:spcAft>
              <a:buClr>
                <a:schemeClr val="lt1"/>
              </a:buClr>
              <a:buSzPts val="1400"/>
              <a:buChar char="■"/>
              <a:defRPr/>
            </a:lvl9pPr>
          </a:lstStyle>
          <a:p>
            <a:endParaRPr/>
          </a:p>
        </p:txBody>
      </p:sp>
      <p:sp>
        <p:nvSpPr>
          <p:cNvPr id="138" name="Google Shape;138;p76"/>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rm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139" name="Google Shape;139;p76"/>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1728">
          <p15:clr>
            <a:srgbClr val="FBAE40"/>
          </p15:clr>
        </p15:guide>
        <p15:guide id="4" pos="4302">
          <p15:clr>
            <a:srgbClr val="FBAE40"/>
          </p15:clr>
        </p15:guide>
        <p15:guide id="5" pos="1458">
          <p15:clr>
            <a:srgbClr val="FBAE40"/>
          </p15:clr>
        </p15:guide>
        <p15:guide id="6" pos="3006">
          <p15:clr>
            <a:srgbClr val="FBAE40"/>
          </p15:clr>
        </p15:guide>
        <p15:guide id="7" orient="horz" pos="918">
          <p15:clr>
            <a:srgbClr val="FBAE40"/>
          </p15:clr>
        </p15:guide>
        <p15:guide id="8" orient="horz" pos="1080">
          <p15:clr>
            <a:srgbClr val="FBAE40"/>
          </p15:clr>
        </p15:guide>
        <p15:guide id="9" orient="horz" pos="414">
          <p15:clr>
            <a:srgbClr val="FBAE40"/>
          </p15:clr>
        </p15:guide>
        <p15:guide id="10" pos="4014">
          <p15:clr>
            <a:srgbClr val="FBAE40"/>
          </p15:clr>
        </p15:guide>
        <p15:guide id="11" pos="27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13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 name="Google Shape;20;p1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13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139"/>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3" name="Google Shape;23;p1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140"/>
        <p:cNvGrpSpPr/>
        <p:nvPr/>
      </p:nvGrpSpPr>
      <p:grpSpPr>
        <a:xfrm>
          <a:off x="0" y="0"/>
          <a:ext cx="0" cy="0"/>
          <a:chOff x="0" y="0"/>
          <a:chExt cx="0" cy="0"/>
        </a:xfrm>
      </p:grpSpPr>
      <p:grpSp>
        <p:nvGrpSpPr>
          <p:cNvPr id="141" name="Google Shape;141;p77"/>
          <p:cNvGrpSpPr/>
          <p:nvPr/>
        </p:nvGrpSpPr>
        <p:grpSpPr>
          <a:xfrm rot="10800000">
            <a:off x="6652530" y="0"/>
            <a:ext cx="2493906" cy="2493906"/>
            <a:chOff x="0" y="12289"/>
            <a:chExt cx="3550" cy="3551"/>
          </a:xfrm>
        </p:grpSpPr>
        <p:sp>
          <p:nvSpPr>
            <p:cNvPr id="142" name="Google Shape;142;p7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43" name="Google Shape;143;p7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144" name="Google Shape;144;p7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145" name="Google Shape;145;p77"/>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solidFill>
                  <a:schemeClr val="dk1"/>
                </a:solidFill>
                <a:latin typeface="Franklin Gothic"/>
                <a:ea typeface="Franklin Gothic"/>
                <a:cs typeface="Franklin Gothic"/>
                <a:sym typeface="Franklin Gothic"/>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6" name="Google Shape;146;p77"/>
          <p:cNvSpPr txBox="1">
            <a:spLocks noGrp="1"/>
          </p:cNvSpPr>
          <p:nvPr>
            <p:ph type="body" idx="1"/>
          </p:nvPr>
        </p:nvSpPr>
        <p:spPr>
          <a:xfrm>
            <a:off x="445770" y="2007394"/>
            <a:ext cx="3368100" cy="2698200"/>
          </a:xfrm>
          <a:prstGeom prst="rect">
            <a:avLst/>
          </a:prstGeom>
          <a:noFill/>
          <a:ln>
            <a:noFill/>
          </a:ln>
        </p:spPr>
        <p:txBody>
          <a:bodyPr spcFirstLastPara="1" wrap="square" lIns="0" tIns="34275" rIns="0" bIns="0" anchor="t" anchorCtr="0">
            <a:normAutofit/>
          </a:bodyPr>
          <a:lstStyle>
            <a:lvl1pPr marL="457200" lvl="0" indent="-228600" algn="l">
              <a:lnSpc>
                <a:spcPct val="90000"/>
              </a:lnSpc>
              <a:spcBef>
                <a:spcPts val="1400"/>
              </a:spcBef>
              <a:spcAft>
                <a:spcPts val="0"/>
              </a:spcAft>
              <a:buClr>
                <a:schemeClr val="dk1"/>
              </a:buClr>
              <a:buSzPts val="1500"/>
              <a:buFont typeface="Arial"/>
              <a:buNone/>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1200"/>
              </a:spcBef>
              <a:spcAft>
                <a:spcPts val="0"/>
              </a:spcAft>
              <a:buClr>
                <a:schemeClr val="lt1"/>
              </a:buClr>
              <a:buSzPts val="1400"/>
              <a:buChar char="■"/>
              <a:defRPr/>
            </a:lvl6pPr>
            <a:lvl7pPr marL="3200400" lvl="6" indent="-317500" algn="l">
              <a:lnSpc>
                <a:spcPct val="90000"/>
              </a:lnSpc>
              <a:spcBef>
                <a:spcPts val="1200"/>
              </a:spcBef>
              <a:spcAft>
                <a:spcPts val="0"/>
              </a:spcAft>
              <a:buClr>
                <a:schemeClr val="lt1"/>
              </a:buClr>
              <a:buSzPts val="1400"/>
              <a:buChar char="●"/>
              <a:defRPr/>
            </a:lvl7pPr>
            <a:lvl8pPr marL="3657600" lvl="7" indent="-317500" algn="l">
              <a:lnSpc>
                <a:spcPct val="90000"/>
              </a:lnSpc>
              <a:spcBef>
                <a:spcPts val="1200"/>
              </a:spcBef>
              <a:spcAft>
                <a:spcPts val="0"/>
              </a:spcAft>
              <a:buClr>
                <a:schemeClr val="lt1"/>
              </a:buClr>
              <a:buSzPts val="1400"/>
              <a:buChar char="○"/>
              <a:defRPr/>
            </a:lvl8pPr>
            <a:lvl9pPr marL="4114800" lvl="8" indent="-317500" algn="l">
              <a:lnSpc>
                <a:spcPct val="90000"/>
              </a:lnSpc>
              <a:spcBef>
                <a:spcPts val="1200"/>
              </a:spcBef>
              <a:spcAft>
                <a:spcPts val="1200"/>
              </a:spcAft>
              <a:buClr>
                <a:schemeClr val="lt1"/>
              </a:buClr>
              <a:buSzPts val="1400"/>
              <a:buChar char="■"/>
              <a:defRPr/>
            </a:lvl9pPr>
          </a:lstStyle>
          <a:p>
            <a:endParaRPr/>
          </a:p>
        </p:txBody>
      </p:sp>
      <p:sp>
        <p:nvSpPr>
          <p:cNvPr id="147" name="Google Shape;147;p77"/>
          <p:cNvSpPr txBox="1">
            <a:spLocks noGrp="1"/>
          </p:cNvSpPr>
          <p:nvPr>
            <p:ph type="body" idx="2"/>
          </p:nvPr>
        </p:nvSpPr>
        <p:spPr>
          <a:xfrm>
            <a:off x="4411424" y="2007394"/>
            <a:ext cx="3368100" cy="2698200"/>
          </a:xfrm>
          <a:prstGeom prst="rect">
            <a:avLst/>
          </a:prstGeom>
          <a:noFill/>
          <a:ln>
            <a:noFill/>
          </a:ln>
        </p:spPr>
        <p:txBody>
          <a:bodyPr spcFirstLastPara="1" wrap="square" lIns="0" tIns="34275" rIns="0" bIns="0" anchor="t" anchorCtr="0">
            <a:normAutofit/>
          </a:bodyPr>
          <a:lstStyle>
            <a:lvl1pPr marL="457200" lvl="0" indent="-228600" algn="l">
              <a:lnSpc>
                <a:spcPct val="90000"/>
              </a:lnSpc>
              <a:spcBef>
                <a:spcPts val="1400"/>
              </a:spcBef>
              <a:spcAft>
                <a:spcPts val="0"/>
              </a:spcAft>
              <a:buClr>
                <a:schemeClr val="dk1"/>
              </a:buClr>
              <a:buSzPts val="1500"/>
              <a:buFont typeface="Arial"/>
              <a:buNone/>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1200"/>
              </a:spcBef>
              <a:spcAft>
                <a:spcPts val="0"/>
              </a:spcAft>
              <a:buClr>
                <a:schemeClr val="lt1"/>
              </a:buClr>
              <a:buSzPts val="1400"/>
              <a:buChar char="■"/>
              <a:defRPr/>
            </a:lvl6pPr>
            <a:lvl7pPr marL="3200400" lvl="6" indent="-317500" algn="l">
              <a:lnSpc>
                <a:spcPct val="90000"/>
              </a:lnSpc>
              <a:spcBef>
                <a:spcPts val="1200"/>
              </a:spcBef>
              <a:spcAft>
                <a:spcPts val="0"/>
              </a:spcAft>
              <a:buClr>
                <a:schemeClr val="lt1"/>
              </a:buClr>
              <a:buSzPts val="1400"/>
              <a:buChar char="●"/>
              <a:defRPr/>
            </a:lvl7pPr>
            <a:lvl8pPr marL="3657600" lvl="7" indent="-317500" algn="l">
              <a:lnSpc>
                <a:spcPct val="90000"/>
              </a:lnSpc>
              <a:spcBef>
                <a:spcPts val="1200"/>
              </a:spcBef>
              <a:spcAft>
                <a:spcPts val="0"/>
              </a:spcAft>
              <a:buClr>
                <a:schemeClr val="lt1"/>
              </a:buClr>
              <a:buSzPts val="1400"/>
              <a:buChar char="○"/>
              <a:defRPr/>
            </a:lvl8pPr>
            <a:lvl9pPr marL="4114800" lvl="8" indent="-317500" algn="l">
              <a:lnSpc>
                <a:spcPct val="90000"/>
              </a:lnSpc>
              <a:spcBef>
                <a:spcPts val="1200"/>
              </a:spcBef>
              <a:spcAft>
                <a:spcPts val="1200"/>
              </a:spcAft>
              <a:buClr>
                <a:schemeClr val="lt1"/>
              </a:buClr>
              <a:buSzPts val="1400"/>
              <a:buChar char="■"/>
              <a:defRPr/>
            </a:lvl9pPr>
          </a:lstStyle>
          <a:p>
            <a:endParaRPr/>
          </a:p>
        </p:txBody>
      </p:sp>
      <p:sp>
        <p:nvSpPr>
          <p:cNvPr id="148" name="Google Shape;148;p77"/>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rm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149" name="Google Shape;149;p77"/>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cxnSp>
        <p:nvCxnSpPr>
          <p:cNvPr id="150" name="Google Shape;150;p77"/>
          <p:cNvCxnSpPr/>
          <p:nvPr/>
        </p:nvCxnSpPr>
        <p:spPr>
          <a:xfrm>
            <a:off x="445770" y="1611630"/>
            <a:ext cx="1600200" cy="3000"/>
          </a:xfrm>
          <a:prstGeom prst="straightConnector1">
            <a:avLst/>
          </a:prstGeom>
          <a:noFill/>
          <a:ln w="76200" cap="flat" cmpd="sng">
            <a:solidFill>
              <a:srgbClr val="5D7C3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
        <p:cNvGrpSpPr/>
        <p:nvPr/>
      </p:nvGrpSpPr>
      <p:grpSpPr>
        <a:xfrm>
          <a:off x="0" y="0"/>
          <a:ext cx="0" cy="0"/>
          <a:chOff x="0" y="0"/>
          <a:chExt cx="0" cy="0"/>
        </a:xfrm>
      </p:grpSpPr>
      <p:sp>
        <p:nvSpPr>
          <p:cNvPr id="152" name="Google Shape;152;p78"/>
          <p:cNvSpPr txBox="1">
            <a:spLocks noGrp="1"/>
          </p:cNvSpPr>
          <p:nvPr>
            <p:ph type="title"/>
          </p:nvPr>
        </p:nvSpPr>
        <p:spPr>
          <a:xfrm>
            <a:off x="446484" y="281285"/>
            <a:ext cx="7715100" cy="659100"/>
          </a:xfrm>
          <a:prstGeom prst="rect">
            <a:avLst/>
          </a:prstGeom>
          <a:noFill/>
          <a:ln>
            <a:noFill/>
          </a:ln>
        </p:spPr>
        <p:txBody>
          <a:bodyPr spcFirstLastPara="1" wrap="square" lIns="58925" tIns="29450" rIns="58925" bIns="29450" anchor="t" anchorCtr="0">
            <a:normAutofit/>
          </a:bodyPr>
          <a:lstStyle>
            <a:lvl1pPr marR="0" lvl="0" algn="l">
              <a:lnSpc>
                <a:spcPct val="100000"/>
              </a:lnSpc>
              <a:spcBef>
                <a:spcPts val="0"/>
              </a:spcBef>
              <a:spcAft>
                <a:spcPts val="0"/>
              </a:spcAft>
              <a:buClr>
                <a:srgbClr val="000000"/>
              </a:buClr>
              <a:buSzPts val="900"/>
              <a:buFont typeface="Arial"/>
              <a:buNone/>
              <a:defRPr sz="39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9pPr>
          </a:lstStyle>
          <a:p>
            <a:endParaRPr/>
          </a:p>
        </p:txBody>
      </p:sp>
      <p:sp>
        <p:nvSpPr>
          <p:cNvPr id="153" name="Google Shape;153;p78"/>
          <p:cNvSpPr txBox="1">
            <a:spLocks noGrp="1"/>
          </p:cNvSpPr>
          <p:nvPr>
            <p:ph type="body" idx="1"/>
          </p:nvPr>
        </p:nvSpPr>
        <p:spPr>
          <a:xfrm>
            <a:off x="457646" y="1004590"/>
            <a:ext cx="7715100" cy="3455700"/>
          </a:xfrm>
          <a:prstGeom prst="rect">
            <a:avLst/>
          </a:prstGeom>
          <a:noFill/>
          <a:ln>
            <a:noFill/>
          </a:ln>
        </p:spPr>
        <p:txBody>
          <a:bodyPr spcFirstLastPara="1" wrap="square" lIns="58925" tIns="29450" rIns="58925" bIns="29450" anchor="t" anchorCtr="0">
            <a:normAutofit/>
          </a:bodyPr>
          <a:lstStyle>
            <a:lvl1pPr marL="457200" marR="0" lvl="0" indent="-228600" algn="l">
              <a:lnSpc>
                <a:spcPct val="100000"/>
              </a:lnSpc>
              <a:spcBef>
                <a:spcPts val="2700"/>
              </a:spcBef>
              <a:spcAft>
                <a:spcPts val="0"/>
              </a:spcAft>
              <a:buClr>
                <a:srgbClr val="000000"/>
              </a:buClr>
              <a:buSzPts val="900"/>
              <a:buFont typeface="Arial"/>
              <a:buNone/>
              <a:defRPr sz="1900" b="0" i="0" u="none" strike="noStrike" cap="none">
                <a:solidFill>
                  <a:srgbClr val="53585F"/>
                </a:solidFill>
                <a:latin typeface="Trebuchet MS"/>
                <a:ea typeface="Trebuchet MS"/>
                <a:cs typeface="Trebuchet MS"/>
                <a:sym typeface="Trebuchet MS"/>
              </a:defRPr>
            </a:lvl1pPr>
            <a:lvl2pPr marL="914400" marR="0" lvl="1" indent="-228600" algn="l">
              <a:lnSpc>
                <a:spcPct val="100000"/>
              </a:lnSpc>
              <a:spcBef>
                <a:spcPts val="2700"/>
              </a:spcBef>
              <a:spcAft>
                <a:spcPts val="0"/>
              </a:spcAft>
              <a:buClr>
                <a:srgbClr val="000000"/>
              </a:buClr>
              <a:buSzPts val="900"/>
              <a:buFont typeface="Arial"/>
              <a:buNone/>
              <a:defRPr sz="1900" b="0" i="0" u="none" strike="noStrike" cap="none">
                <a:solidFill>
                  <a:srgbClr val="53585F"/>
                </a:solidFill>
                <a:latin typeface="Trebuchet MS"/>
                <a:ea typeface="Trebuchet MS"/>
                <a:cs typeface="Trebuchet MS"/>
                <a:sym typeface="Trebuchet MS"/>
              </a:defRPr>
            </a:lvl2pPr>
            <a:lvl3pPr marL="1371600" marR="0" lvl="2" indent="-228600" algn="l">
              <a:lnSpc>
                <a:spcPct val="100000"/>
              </a:lnSpc>
              <a:spcBef>
                <a:spcPts val="2700"/>
              </a:spcBef>
              <a:spcAft>
                <a:spcPts val="0"/>
              </a:spcAft>
              <a:buClr>
                <a:srgbClr val="000000"/>
              </a:buClr>
              <a:buSzPts val="900"/>
              <a:buFont typeface="Arial"/>
              <a:buNone/>
              <a:defRPr sz="1900" b="0" i="0" u="none" strike="noStrike" cap="none">
                <a:solidFill>
                  <a:srgbClr val="53585F"/>
                </a:solidFill>
                <a:latin typeface="Trebuchet MS"/>
                <a:ea typeface="Trebuchet MS"/>
                <a:cs typeface="Trebuchet MS"/>
                <a:sym typeface="Trebuchet MS"/>
              </a:defRPr>
            </a:lvl3pPr>
            <a:lvl4pPr marL="1828800" marR="0" lvl="3" indent="-228600" algn="l">
              <a:lnSpc>
                <a:spcPct val="100000"/>
              </a:lnSpc>
              <a:spcBef>
                <a:spcPts val="2700"/>
              </a:spcBef>
              <a:spcAft>
                <a:spcPts val="0"/>
              </a:spcAft>
              <a:buClr>
                <a:srgbClr val="000000"/>
              </a:buClr>
              <a:buSzPts val="900"/>
              <a:buFont typeface="Arial"/>
              <a:buNone/>
              <a:defRPr sz="1900" b="0" i="0" u="none" strike="noStrike" cap="none">
                <a:solidFill>
                  <a:srgbClr val="53585F"/>
                </a:solidFill>
                <a:latin typeface="Trebuchet MS"/>
                <a:ea typeface="Trebuchet MS"/>
                <a:cs typeface="Trebuchet MS"/>
                <a:sym typeface="Trebuchet MS"/>
              </a:defRPr>
            </a:lvl4pPr>
            <a:lvl5pPr marL="2286000" marR="0" lvl="4" indent="-228600" algn="l">
              <a:lnSpc>
                <a:spcPct val="100000"/>
              </a:lnSpc>
              <a:spcBef>
                <a:spcPts val="2700"/>
              </a:spcBef>
              <a:spcAft>
                <a:spcPts val="0"/>
              </a:spcAft>
              <a:buClr>
                <a:srgbClr val="000000"/>
              </a:buClr>
              <a:buSzPts val="900"/>
              <a:buFont typeface="Arial"/>
              <a:buNone/>
              <a:defRPr sz="1900" b="0" i="0" u="none" strike="noStrike" cap="none">
                <a:solidFill>
                  <a:srgbClr val="53585F"/>
                </a:solidFill>
                <a:latin typeface="Trebuchet MS"/>
                <a:ea typeface="Trebuchet MS"/>
                <a:cs typeface="Trebuchet MS"/>
                <a:sym typeface="Trebuchet MS"/>
              </a:defRPr>
            </a:lvl5pPr>
            <a:lvl6pPr marL="2743200" marR="0" lvl="5" indent="-228600" algn="l">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7" name="Google Shape;157;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160"/>
        <p:cNvGrpSpPr/>
        <p:nvPr/>
      </p:nvGrpSpPr>
      <p:grpSpPr>
        <a:xfrm>
          <a:off x="0" y="0"/>
          <a:ext cx="0" cy="0"/>
          <a:chOff x="0" y="0"/>
          <a:chExt cx="0" cy="0"/>
        </a:xfrm>
      </p:grpSpPr>
      <p:sp>
        <p:nvSpPr>
          <p:cNvPr id="161" name="Google Shape;161;p81"/>
          <p:cNvSpPr txBox="1">
            <a:spLocks noGrp="1"/>
          </p:cNvSpPr>
          <p:nvPr>
            <p:ph type="title"/>
          </p:nvPr>
        </p:nvSpPr>
        <p:spPr>
          <a:xfrm>
            <a:off x="431483" y="208597"/>
            <a:ext cx="3797700" cy="17655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solidFill>
                  <a:schemeClr val="dk1"/>
                </a:solidFill>
                <a:latin typeface="Franklin Gothic"/>
                <a:ea typeface="Franklin Gothic"/>
                <a:cs typeface="Franklin Gothic"/>
                <a:sym typeface="Franklin Gothic"/>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2" name="Google Shape;162;p81"/>
          <p:cNvSpPr txBox="1">
            <a:spLocks noGrp="1"/>
          </p:cNvSpPr>
          <p:nvPr>
            <p:ph type="body" idx="1"/>
          </p:nvPr>
        </p:nvSpPr>
        <p:spPr>
          <a:xfrm>
            <a:off x="445770" y="2459684"/>
            <a:ext cx="3783300" cy="2245800"/>
          </a:xfrm>
          <a:prstGeom prst="rect">
            <a:avLst/>
          </a:prstGeom>
          <a:noFill/>
          <a:ln>
            <a:noFill/>
          </a:ln>
        </p:spPr>
        <p:txBody>
          <a:bodyPr spcFirstLastPara="1" wrap="square" lIns="0" tIns="171450" rIns="0" bIns="0" anchor="t" anchorCtr="0">
            <a:normAutofit/>
          </a:bodyPr>
          <a:lstStyle>
            <a:lvl1pPr marL="457200" lvl="0" indent="-228600" algn="l">
              <a:lnSpc>
                <a:spcPct val="90000"/>
              </a:lnSpc>
              <a:spcBef>
                <a:spcPts val="1400"/>
              </a:spcBef>
              <a:spcAft>
                <a:spcPts val="0"/>
              </a:spcAft>
              <a:buClr>
                <a:schemeClr val="dk1"/>
              </a:buClr>
              <a:buSzPts val="1500"/>
              <a:buFont typeface="Arial"/>
              <a:buNone/>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1200"/>
              </a:spcBef>
              <a:spcAft>
                <a:spcPts val="0"/>
              </a:spcAft>
              <a:buClr>
                <a:schemeClr val="lt1"/>
              </a:buClr>
              <a:buSzPts val="1400"/>
              <a:buChar char="■"/>
              <a:defRPr/>
            </a:lvl6pPr>
            <a:lvl7pPr marL="3200400" lvl="6" indent="-317500" algn="l">
              <a:lnSpc>
                <a:spcPct val="90000"/>
              </a:lnSpc>
              <a:spcBef>
                <a:spcPts val="1200"/>
              </a:spcBef>
              <a:spcAft>
                <a:spcPts val="0"/>
              </a:spcAft>
              <a:buClr>
                <a:schemeClr val="lt1"/>
              </a:buClr>
              <a:buSzPts val="1400"/>
              <a:buChar char="●"/>
              <a:defRPr/>
            </a:lvl7pPr>
            <a:lvl8pPr marL="3657600" lvl="7" indent="-317500" algn="l">
              <a:lnSpc>
                <a:spcPct val="90000"/>
              </a:lnSpc>
              <a:spcBef>
                <a:spcPts val="1200"/>
              </a:spcBef>
              <a:spcAft>
                <a:spcPts val="0"/>
              </a:spcAft>
              <a:buClr>
                <a:schemeClr val="lt1"/>
              </a:buClr>
              <a:buSzPts val="1400"/>
              <a:buChar char="○"/>
              <a:defRPr/>
            </a:lvl8pPr>
            <a:lvl9pPr marL="4114800" lvl="8" indent="-317500" algn="l">
              <a:lnSpc>
                <a:spcPct val="90000"/>
              </a:lnSpc>
              <a:spcBef>
                <a:spcPts val="1200"/>
              </a:spcBef>
              <a:spcAft>
                <a:spcPts val="1200"/>
              </a:spcAft>
              <a:buClr>
                <a:schemeClr val="lt1"/>
              </a:buClr>
              <a:buSzPts val="1400"/>
              <a:buChar char="■"/>
              <a:defRPr/>
            </a:lvl9pPr>
          </a:lstStyle>
          <a:p>
            <a:endParaRPr/>
          </a:p>
        </p:txBody>
      </p:sp>
      <p:cxnSp>
        <p:nvCxnSpPr>
          <p:cNvPr id="163" name="Google Shape;163;p81"/>
          <p:cNvCxnSpPr/>
          <p:nvPr/>
        </p:nvCxnSpPr>
        <p:spPr>
          <a:xfrm>
            <a:off x="445770" y="2248094"/>
            <a:ext cx="1600200" cy="3000"/>
          </a:xfrm>
          <a:prstGeom prst="straightConnector1">
            <a:avLst/>
          </a:prstGeom>
          <a:noFill/>
          <a:ln w="76200" cap="flat" cmpd="sng">
            <a:solidFill>
              <a:srgbClr val="5D7C3F"/>
            </a:solidFill>
            <a:prstDash val="solid"/>
            <a:miter lim="800000"/>
            <a:headEnd type="none" w="sm" len="sm"/>
            <a:tailEnd type="none" w="sm" len="sm"/>
          </a:ln>
        </p:spPr>
      </p:cxnSp>
      <p:sp>
        <p:nvSpPr>
          <p:cNvPr id="164" name="Google Shape;164;p81"/>
          <p:cNvSpPr>
            <a:spLocks noGrp="1"/>
          </p:cNvSpPr>
          <p:nvPr>
            <p:ph type="pic" idx="2"/>
          </p:nvPr>
        </p:nvSpPr>
        <p:spPr>
          <a:xfrm>
            <a:off x="4572000" y="0"/>
            <a:ext cx="4588800" cy="5143500"/>
          </a:xfrm>
          <a:prstGeom prst="rect">
            <a:avLst/>
          </a:prstGeom>
          <a:noFill/>
          <a:ln>
            <a:noFill/>
          </a:ln>
        </p:spPr>
      </p:sp>
      <p:sp>
        <p:nvSpPr>
          <p:cNvPr id="165" name="Google Shape;165;p81"/>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rm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166" name="Google Shape;166;p81"/>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8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9" name="Google Shape;169;p8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0" name="Google Shape;170;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8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3" name="Google Shape;173;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4"/>
        <p:cNvGrpSpPr/>
        <p:nvPr/>
      </p:nvGrpSpPr>
      <p:grpSpPr>
        <a:xfrm>
          <a:off x="0" y="0"/>
          <a:ext cx="0" cy="0"/>
          <a:chOff x="0" y="0"/>
          <a:chExt cx="0" cy="0"/>
        </a:xfrm>
      </p:grpSpPr>
      <p:sp>
        <p:nvSpPr>
          <p:cNvPr id="175" name="Google Shape;175;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6" name="Google Shape;176;p8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7" name="Google Shape;177;p8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8" name="Google Shape;178;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1" name="Google Shape;181;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2"/>
        <p:cNvGrpSpPr/>
        <p:nvPr/>
      </p:nvGrpSpPr>
      <p:grpSpPr>
        <a:xfrm>
          <a:off x="0" y="0"/>
          <a:ext cx="0" cy="0"/>
          <a:chOff x="0" y="0"/>
          <a:chExt cx="0" cy="0"/>
        </a:xfrm>
      </p:grpSpPr>
      <p:sp>
        <p:nvSpPr>
          <p:cNvPr id="183" name="Google Shape;183;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4" name="Google Shape;184;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5" name="Google Shape;185;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4"/>
        <p:cNvGrpSpPr/>
        <p:nvPr/>
      </p:nvGrpSpPr>
      <p:grpSpPr>
        <a:xfrm>
          <a:off x="0" y="0"/>
          <a:ext cx="0" cy="0"/>
          <a:chOff x="0" y="0"/>
          <a:chExt cx="0" cy="0"/>
        </a:xfrm>
      </p:grpSpPr>
      <p:pic>
        <p:nvPicPr>
          <p:cNvPr id="25" name="Google Shape;25;p140"/>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26" name="Google Shape;26;p140"/>
          <p:cNvSpPr txBox="1">
            <a:spLocks noGrp="1"/>
          </p:cNvSpPr>
          <p:nvPr>
            <p:ph type="ctrTitle"/>
          </p:nvPr>
        </p:nvSpPr>
        <p:spPr>
          <a:xfrm>
            <a:off x="-1" y="1946787"/>
            <a:ext cx="91443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140"/>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6"/>
        <p:cNvGrpSpPr/>
        <p:nvPr/>
      </p:nvGrpSpPr>
      <p:grpSpPr>
        <a:xfrm>
          <a:off x="0" y="0"/>
          <a:ext cx="0" cy="0"/>
          <a:chOff x="0" y="0"/>
          <a:chExt cx="0" cy="0"/>
        </a:xfrm>
      </p:grpSpPr>
      <p:sp>
        <p:nvSpPr>
          <p:cNvPr id="187" name="Google Shape;187;p9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8" name="Google Shape;188;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
        <p:cNvGrpSpPr/>
        <p:nvPr/>
      </p:nvGrpSpPr>
      <p:grpSpPr>
        <a:xfrm>
          <a:off x="0" y="0"/>
          <a:ext cx="0" cy="0"/>
          <a:chOff x="0" y="0"/>
          <a:chExt cx="0" cy="0"/>
        </a:xfrm>
      </p:grpSpPr>
      <p:sp>
        <p:nvSpPr>
          <p:cNvPr id="190" name="Google Shape;190;p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9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2" name="Google Shape;192;p9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3" name="Google Shape;193;p9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4" name="Google Shape;194;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5"/>
        <p:cNvGrpSpPr/>
        <p:nvPr/>
      </p:nvGrpSpPr>
      <p:grpSpPr>
        <a:xfrm>
          <a:off x="0" y="0"/>
          <a:ext cx="0" cy="0"/>
          <a:chOff x="0" y="0"/>
          <a:chExt cx="0" cy="0"/>
        </a:xfrm>
      </p:grpSpPr>
      <p:sp>
        <p:nvSpPr>
          <p:cNvPr id="196" name="Google Shape;196;p9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97" name="Google Shape;197;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8"/>
        <p:cNvGrpSpPr/>
        <p:nvPr/>
      </p:nvGrpSpPr>
      <p:grpSpPr>
        <a:xfrm>
          <a:off x="0" y="0"/>
          <a:ext cx="0" cy="0"/>
          <a:chOff x="0" y="0"/>
          <a:chExt cx="0" cy="0"/>
        </a:xfrm>
      </p:grpSpPr>
      <p:sp>
        <p:nvSpPr>
          <p:cNvPr id="199" name="Google Shape;199;p9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0" name="Google Shape;200;p9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01" name="Google Shape;201;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lide blank - blue">
  <p:cSld name="TITLE_AND_BODY_1_1_1_1_1_1_1_1_1_1_2">
    <p:spTree>
      <p:nvGrpSpPr>
        <p:cNvPr id="1" name="Shape 202"/>
        <p:cNvGrpSpPr/>
        <p:nvPr/>
      </p:nvGrpSpPr>
      <p:grpSpPr>
        <a:xfrm>
          <a:off x="0" y="0"/>
          <a:ext cx="0" cy="0"/>
          <a:chOff x="0" y="0"/>
          <a:chExt cx="0" cy="0"/>
        </a:xfrm>
      </p:grpSpPr>
      <p:pic>
        <p:nvPicPr>
          <p:cNvPr id="203" name="Google Shape;203;p95"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204" name="Google Shape;204;p95"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205" name="Google Shape;205;p95"/>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 </a:t>
            </a:r>
            <a:fld id="{00000000-1234-1234-1234-123412341234}" type="slidenum">
              <a:rPr lang="en"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lide without image - Blue">
  <p:cSld name="TITLE_AND_BODY_1_1_1_1_1_1_1_1_1_1_3">
    <p:spTree>
      <p:nvGrpSpPr>
        <p:cNvPr id="1" name="Shape 206"/>
        <p:cNvGrpSpPr/>
        <p:nvPr/>
      </p:nvGrpSpPr>
      <p:grpSpPr>
        <a:xfrm>
          <a:off x="0" y="0"/>
          <a:ext cx="0" cy="0"/>
          <a:chOff x="0" y="0"/>
          <a:chExt cx="0" cy="0"/>
        </a:xfrm>
      </p:grpSpPr>
      <p:pic>
        <p:nvPicPr>
          <p:cNvPr id="207" name="Google Shape;207;p96"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cxnSp>
        <p:nvCxnSpPr>
          <p:cNvPr id="208" name="Google Shape;208;p96" descr="&quot;&quot;"/>
          <p:cNvCxnSpPr/>
          <p:nvPr/>
        </p:nvCxnSpPr>
        <p:spPr>
          <a:xfrm>
            <a:off x="0" y="918350"/>
            <a:ext cx="7479600" cy="0"/>
          </a:xfrm>
          <a:prstGeom prst="straightConnector1">
            <a:avLst/>
          </a:prstGeom>
          <a:noFill/>
          <a:ln w="19050" cap="flat" cmpd="sng">
            <a:solidFill>
              <a:srgbClr val="488BC9"/>
            </a:solidFill>
            <a:prstDash val="solid"/>
            <a:round/>
            <a:headEnd type="none" w="sm" len="sm"/>
            <a:tailEnd type="none" w="sm" len="sm"/>
          </a:ln>
        </p:spPr>
      </p:cxnSp>
      <p:sp>
        <p:nvSpPr>
          <p:cNvPr id="209" name="Google Shape;209;p96"/>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10" name="Google Shape;210;p96"/>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211" name="Google Shape;211;p96"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212" name="Google Shape;212;p96"/>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 </a:t>
            </a:r>
            <a:fld id="{00000000-1234-1234-1234-123412341234}" type="slidenum">
              <a:rPr lang="en"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3"/>
        <p:cNvGrpSpPr/>
        <p:nvPr/>
      </p:nvGrpSpPr>
      <p:grpSpPr>
        <a:xfrm>
          <a:off x="0" y="0"/>
          <a:ext cx="0" cy="0"/>
          <a:chOff x="0" y="0"/>
          <a:chExt cx="0" cy="0"/>
        </a:xfrm>
      </p:grpSpPr>
      <p:sp>
        <p:nvSpPr>
          <p:cNvPr id="214" name="Google Shape;214;p97"/>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rmAutofit/>
          </a:bodyPr>
          <a:lstStyle>
            <a:lvl1pPr marR="0" lvl="0" algn="l">
              <a:lnSpc>
                <a:spcPct val="100000"/>
              </a:lnSpc>
              <a:spcBef>
                <a:spcPts val="0"/>
              </a:spcBef>
              <a:spcAft>
                <a:spcPts val="0"/>
              </a:spcAft>
              <a:buSzPts val="2800"/>
              <a:buNone/>
              <a:defRPr sz="32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SzPts val="2800"/>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15" name="Google Shape;215;p97"/>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rmAutofit/>
          </a:bodyPr>
          <a:lstStyle>
            <a:lvl1pPr marL="457200" marR="0" lvl="0" indent="-228600" algn="l">
              <a:lnSpc>
                <a:spcPct val="115000"/>
              </a:lnSpc>
              <a:spcBef>
                <a:spcPts val="2200"/>
              </a:spcBef>
              <a:spcAft>
                <a:spcPts val="0"/>
              </a:spcAft>
              <a:buSzPts val="1800"/>
              <a:buNone/>
              <a:defRPr sz="1600" b="0" i="0" u="none" strike="noStrike" cap="none">
                <a:solidFill>
                  <a:srgbClr val="53585F"/>
                </a:solidFill>
                <a:latin typeface="Trebuchet MS"/>
                <a:ea typeface="Trebuchet MS"/>
                <a:cs typeface="Trebuchet MS"/>
                <a:sym typeface="Trebuchet MS"/>
              </a:defRPr>
            </a:lvl1pPr>
            <a:lvl2pPr marL="914400" marR="0" lvl="1" indent="-228600" algn="l">
              <a:lnSpc>
                <a:spcPct val="115000"/>
              </a:lnSpc>
              <a:spcBef>
                <a:spcPts val="2200"/>
              </a:spcBef>
              <a:spcAft>
                <a:spcPts val="0"/>
              </a:spcAft>
              <a:buSzPts val="1400"/>
              <a:buNone/>
              <a:defRPr sz="1600" b="0" i="0" u="none" strike="noStrike" cap="none">
                <a:solidFill>
                  <a:schemeClr val="lt1"/>
                </a:solidFill>
                <a:latin typeface="Trebuchet MS"/>
                <a:ea typeface="Trebuchet MS"/>
                <a:cs typeface="Trebuchet MS"/>
                <a:sym typeface="Trebuchet MS"/>
              </a:defRPr>
            </a:lvl2pPr>
            <a:lvl3pPr marL="1371600" marR="0" lvl="2" indent="-228600" algn="l">
              <a:lnSpc>
                <a:spcPct val="115000"/>
              </a:lnSpc>
              <a:spcBef>
                <a:spcPts val="2200"/>
              </a:spcBef>
              <a:spcAft>
                <a:spcPts val="0"/>
              </a:spcAft>
              <a:buSzPts val="1400"/>
              <a:buNone/>
              <a:defRPr sz="1600" b="0" i="0" u="none" strike="noStrike" cap="none">
                <a:solidFill>
                  <a:schemeClr val="lt1"/>
                </a:solidFill>
                <a:latin typeface="Trebuchet MS"/>
                <a:ea typeface="Trebuchet MS"/>
                <a:cs typeface="Trebuchet MS"/>
                <a:sym typeface="Trebuchet MS"/>
              </a:defRPr>
            </a:lvl3pPr>
            <a:lvl4pPr marL="1828800" marR="0" lvl="3" indent="-228600" algn="l">
              <a:lnSpc>
                <a:spcPct val="115000"/>
              </a:lnSpc>
              <a:spcBef>
                <a:spcPts val="2200"/>
              </a:spcBef>
              <a:spcAft>
                <a:spcPts val="0"/>
              </a:spcAft>
              <a:buSzPts val="1400"/>
              <a:buNone/>
              <a:defRPr sz="1600" b="0" i="0" u="none" strike="noStrike" cap="none">
                <a:solidFill>
                  <a:schemeClr val="lt1"/>
                </a:solidFill>
                <a:latin typeface="Trebuchet MS"/>
                <a:ea typeface="Trebuchet MS"/>
                <a:cs typeface="Trebuchet MS"/>
                <a:sym typeface="Trebuchet MS"/>
              </a:defRPr>
            </a:lvl4pPr>
            <a:lvl5pPr marL="2286000" marR="0" lvl="4" indent="-228600" algn="l">
              <a:lnSpc>
                <a:spcPct val="115000"/>
              </a:lnSpc>
              <a:spcBef>
                <a:spcPts val="2200"/>
              </a:spcBef>
              <a:spcAft>
                <a:spcPts val="0"/>
              </a:spcAft>
              <a:buSzPts val="1400"/>
              <a:buNone/>
              <a:defRPr sz="1600" b="0" i="0" u="none" strike="noStrike" cap="none">
                <a:solidFill>
                  <a:schemeClr val="lt1"/>
                </a:solidFill>
                <a:latin typeface="Trebuchet MS"/>
                <a:ea typeface="Trebuchet MS"/>
                <a:cs typeface="Trebuchet MS"/>
                <a:sym typeface="Trebuchet MS"/>
              </a:defRPr>
            </a:lvl5pPr>
            <a:lvl6pPr marL="2743200" marR="0" lvl="5" indent="-228600" algn="l">
              <a:lnSpc>
                <a:spcPct val="115000"/>
              </a:lnSpc>
              <a:spcBef>
                <a:spcPts val="2200"/>
              </a:spcBef>
              <a:spcAft>
                <a:spcPts val="0"/>
              </a:spcAft>
              <a:buSzPts val="1400"/>
              <a:buNone/>
              <a:defRPr sz="1600" b="0" i="0" u="none" strike="noStrike" cap="none">
                <a:solidFill>
                  <a:srgbClr val="5C6670"/>
                </a:solidFill>
                <a:latin typeface="Trebuchet MS"/>
                <a:ea typeface="Trebuchet MS"/>
                <a:cs typeface="Trebuchet MS"/>
                <a:sym typeface="Trebuchet MS"/>
              </a:defRPr>
            </a:lvl6pPr>
            <a:lvl7pPr marL="3200400" marR="0" lvl="6" indent="-228600" algn="l">
              <a:lnSpc>
                <a:spcPct val="115000"/>
              </a:lnSpc>
              <a:spcBef>
                <a:spcPts val="2200"/>
              </a:spcBef>
              <a:spcAft>
                <a:spcPts val="0"/>
              </a:spcAft>
              <a:buSzPts val="1400"/>
              <a:buNone/>
              <a:defRPr sz="1600" b="0" i="0" u="none" strike="noStrike" cap="none">
                <a:solidFill>
                  <a:srgbClr val="5C6670"/>
                </a:solidFill>
                <a:latin typeface="Trebuchet MS"/>
                <a:ea typeface="Trebuchet MS"/>
                <a:cs typeface="Trebuchet MS"/>
                <a:sym typeface="Trebuchet MS"/>
              </a:defRPr>
            </a:lvl7pPr>
            <a:lvl8pPr marL="3657600" marR="0" lvl="7" indent="-228600" algn="l">
              <a:lnSpc>
                <a:spcPct val="115000"/>
              </a:lnSpc>
              <a:spcBef>
                <a:spcPts val="2200"/>
              </a:spcBef>
              <a:spcAft>
                <a:spcPts val="0"/>
              </a:spcAft>
              <a:buSzPts val="1400"/>
              <a:buNone/>
              <a:defRPr sz="1600" b="0" i="0" u="none" strike="noStrike" cap="none">
                <a:solidFill>
                  <a:srgbClr val="5C6670"/>
                </a:solidFill>
                <a:latin typeface="Trebuchet MS"/>
                <a:ea typeface="Trebuchet MS"/>
                <a:cs typeface="Trebuchet MS"/>
                <a:sym typeface="Trebuchet MS"/>
              </a:defRPr>
            </a:lvl8pPr>
            <a:lvl9pPr marL="4114800" marR="0" lvl="8" indent="-228600" algn="l">
              <a:lnSpc>
                <a:spcPct val="115000"/>
              </a:lnSpc>
              <a:spcBef>
                <a:spcPts val="2200"/>
              </a:spcBef>
              <a:spcAft>
                <a:spcPts val="0"/>
              </a:spcAft>
              <a:buSzPts val="1400"/>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19"/>
        <p:cNvGrpSpPr/>
        <p:nvPr/>
      </p:nvGrpSpPr>
      <p:grpSpPr>
        <a:xfrm>
          <a:off x="0" y="0"/>
          <a:ext cx="0" cy="0"/>
          <a:chOff x="0" y="0"/>
          <a:chExt cx="0" cy="0"/>
        </a:xfrm>
      </p:grpSpPr>
      <p:cxnSp>
        <p:nvCxnSpPr>
          <p:cNvPr id="220" name="Google Shape;220;p83"/>
          <p:cNvCxnSpPr/>
          <p:nvPr/>
        </p:nvCxnSpPr>
        <p:spPr>
          <a:xfrm>
            <a:off x="685800" y="2549130"/>
            <a:ext cx="7848600" cy="1200"/>
          </a:xfrm>
          <a:prstGeom prst="straightConnector1">
            <a:avLst/>
          </a:prstGeom>
          <a:noFill/>
          <a:ln w="14300" cap="flat" cmpd="sng">
            <a:solidFill>
              <a:schemeClr val="dk2"/>
            </a:solidFill>
            <a:prstDash val="solid"/>
            <a:round/>
            <a:headEnd type="none" w="sm" len="sm"/>
            <a:tailEnd type="none" w="sm" len="sm"/>
          </a:ln>
        </p:spPr>
      </p:cxnSp>
      <p:sp>
        <p:nvSpPr>
          <p:cNvPr id="221" name="Google Shape;221;p83"/>
          <p:cNvSpPr txBox="1">
            <a:spLocks noGrp="1"/>
          </p:cNvSpPr>
          <p:nvPr>
            <p:ph type="ctrTitle"/>
          </p:nvPr>
        </p:nvSpPr>
        <p:spPr>
          <a:xfrm>
            <a:off x="685800" y="1028702"/>
            <a:ext cx="7848600" cy="14454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4100" b="1"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22" name="Google Shape;222;p83"/>
          <p:cNvSpPr txBox="1">
            <a:spLocks noGrp="1"/>
          </p:cNvSpPr>
          <p:nvPr>
            <p:ph type="subTitle" idx="1"/>
          </p:nvPr>
        </p:nvSpPr>
        <p:spPr>
          <a:xfrm>
            <a:off x="685800" y="2628900"/>
            <a:ext cx="6400800" cy="1314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2200"/>
              </a:spcBef>
              <a:spcAft>
                <a:spcPts val="0"/>
              </a:spcAft>
              <a:buClr>
                <a:srgbClr val="FEFEFE"/>
              </a:buClr>
              <a:buSzPts val="1600"/>
              <a:buFont typeface="Trebuchet MS"/>
              <a:buNone/>
              <a:defRPr sz="1600" b="0" i="0" u="none" strike="noStrike" cap="none">
                <a:solidFill>
                  <a:srgbClr val="FEFEFE"/>
                </a:solidFill>
                <a:latin typeface="Trebuchet MS"/>
                <a:ea typeface="Trebuchet MS"/>
                <a:cs typeface="Trebuchet MS"/>
                <a:sym typeface="Trebuchet MS"/>
              </a:defRPr>
            </a:lvl1pPr>
            <a:lvl2pPr marR="0" lvl="1"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2200"/>
              </a:spcBef>
              <a:spcAft>
                <a:spcPts val="0"/>
              </a:spcAft>
              <a:buClr>
                <a:schemeClr val="dk1"/>
              </a:buClr>
              <a:buSzPts val="1600"/>
              <a:buFont typeface="Trebuchet MS"/>
              <a:buNone/>
              <a:defRPr sz="1600" b="0" i="0" u="none" strike="noStrike" cap="none">
                <a:solidFill>
                  <a:schemeClr val="dk1"/>
                </a:solidFill>
                <a:latin typeface="Trebuchet MS"/>
                <a:ea typeface="Trebuchet MS"/>
                <a:cs typeface="Trebuchet MS"/>
                <a:sym typeface="Trebuchet MS"/>
              </a:defRPr>
            </a:lvl9pPr>
          </a:lstStyle>
          <a:p>
            <a:endParaRPr/>
          </a:p>
        </p:txBody>
      </p:sp>
      <p:sp>
        <p:nvSpPr>
          <p:cNvPr id="223" name="Google Shape;223;p83"/>
          <p:cNvSpPr txBox="1">
            <a:spLocks noGrp="1"/>
          </p:cNvSpPr>
          <p:nvPr>
            <p:ph type="dt" idx="10"/>
          </p:nvPr>
        </p:nvSpPr>
        <p:spPr>
          <a:xfrm>
            <a:off x="457200" y="14289"/>
            <a:ext cx="2895600" cy="246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24" name="Google Shape;224;p83"/>
          <p:cNvSpPr txBox="1">
            <a:spLocks noGrp="1"/>
          </p:cNvSpPr>
          <p:nvPr>
            <p:ph type="ftr" idx="11"/>
          </p:nvPr>
        </p:nvSpPr>
        <p:spPr>
          <a:xfrm>
            <a:off x="3429000" y="14289"/>
            <a:ext cx="4114800" cy="246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25" name="Google Shape;225;p83"/>
          <p:cNvSpPr txBox="1">
            <a:spLocks noGrp="1"/>
          </p:cNvSpPr>
          <p:nvPr>
            <p:ph type="sldNum" idx="12"/>
          </p:nvPr>
        </p:nvSpPr>
        <p:spPr>
          <a:xfrm>
            <a:off x="7620000" y="14289"/>
            <a:ext cx="1066800" cy="2463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6"/>
        <p:cNvGrpSpPr/>
        <p:nvPr/>
      </p:nvGrpSpPr>
      <p:grpSpPr>
        <a:xfrm>
          <a:off x="0" y="0"/>
          <a:ext cx="0" cy="0"/>
          <a:chOff x="0" y="0"/>
          <a:chExt cx="0" cy="0"/>
        </a:xfrm>
      </p:grpSpPr>
      <p:sp>
        <p:nvSpPr>
          <p:cNvPr id="227" name="Google Shape;227;p84"/>
          <p:cNvSpPr txBox="1">
            <a:spLocks noGrp="1"/>
          </p:cNvSpPr>
          <p:nvPr>
            <p:ph type="title"/>
          </p:nvPr>
        </p:nvSpPr>
        <p:spPr>
          <a:xfrm>
            <a:off x="446484" y="281286"/>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28" name="Google Shape;228;p84"/>
          <p:cNvSpPr txBox="1">
            <a:spLocks noGrp="1"/>
          </p:cNvSpPr>
          <p:nvPr>
            <p:ph type="body" idx="1"/>
          </p:nvPr>
        </p:nvSpPr>
        <p:spPr>
          <a:xfrm>
            <a:off x="457646" y="1004590"/>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3"/>
        <p:cNvGrpSpPr/>
        <p:nvPr/>
      </p:nvGrpSpPr>
      <p:grpSpPr>
        <a:xfrm>
          <a:off x="0" y="0"/>
          <a:ext cx="0" cy="0"/>
          <a:chOff x="0" y="0"/>
          <a:chExt cx="0" cy="0"/>
        </a:xfrm>
      </p:grpSpPr>
      <p:sp>
        <p:nvSpPr>
          <p:cNvPr id="234" name="Google Shape;234;p98"/>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35" name="Google Shape;235;p98"/>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
        <p:cNvGrpSpPr/>
        <p:nvPr/>
      </p:nvGrpSpPr>
      <p:grpSpPr>
        <a:xfrm>
          <a:off x="0" y="0"/>
          <a:ext cx="0" cy="0"/>
          <a:chOff x="0" y="0"/>
          <a:chExt cx="0" cy="0"/>
        </a:xfrm>
      </p:grpSpPr>
      <p:sp>
        <p:nvSpPr>
          <p:cNvPr id="29" name="Google Shape;29;p141"/>
          <p:cNvSpPr txBox="1">
            <a:spLocks noGrp="1"/>
          </p:cNvSpPr>
          <p:nvPr>
            <p:ph type="title"/>
          </p:nvPr>
        </p:nvSpPr>
        <p:spPr>
          <a:xfrm>
            <a:off x="0" y="0"/>
            <a:ext cx="2250000" cy="2250000"/>
          </a:xfrm>
          <a:prstGeom prst="rect">
            <a:avLst/>
          </a:prstGeom>
          <a:noFill/>
          <a:ln>
            <a:noFill/>
          </a:ln>
        </p:spPr>
        <p:txBody>
          <a:bodyPr spcFirstLastPara="1" wrap="square" lIns="51425" tIns="25700" rIns="51425" bIns="25700" anchor="t" anchorCtr="0">
            <a:noAutofit/>
          </a:bodyPr>
          <a:lstStyle>
            <a:lvl1pPr marR="0" lvl="0" algn="l">
              <a:lnSpc>
                <a:spcPct val="90000"/>
              </a:lnSpc>
              <a:spcBef>
                <a:spcPts val="0"/>
              </a:spcBef>
              <a:spcAft>
                <a:spcPts val="0"/>
              </a:spcAft>
              <a:buClr>
                <a:schemeClr val="dk1"/>
              </a:buClr>
              <a:buSzPts val="33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800"/>
              <a:buNone/>
              <a:defRPr sz="1400"/>
            </a:lvl2pPr>
            <a:lvl3pPr lvl="2" algn="l">
              <a:lnSpc>
                <a:spcPct val="100000"/>
              </a:lnSpc>
              <a:spcBef>
                <a:spcPts val="0"/>
              </a:spcBef>
              <a:spcAft>
                <a:spcPts val="0"/>
              </a:spcAft>
              <a:buSzPts val="800"/>
              <a:buNone/>
              <a:defRPr sz="1400"/>
            </a:lvl3pPr>
            <a:lvl4pPr lvl="3" algn="l">
              <a:lnSpc>
                <a:spcPct val="100000"/>
              </a:lnSpc>
              <a:spcBef>
                <a:spcPts val="0"/>
              </a:spcBef>
              <a:spcAft>
                <a:spcPts val="0"/>
              </a:spcAft>
              <a:buSzPts val="800"/>
              <a:buNone/>
              <a:defRPr sz="1400"/>
            </a:lvl4pPr>
            <a:lvl5pPr lvl="4" algn="l">
              <a:lnSpc>
                <a:spcPct val="100000"/>
              </a:lnSpc>
              <a:spcBef>
                <a:spcPts val="0"/>
              </a:spcBef>
              <a:spcAft>
                <a:spcPts val="0"/>
              </a:spcAft>
              <a:buSzPts val="800"/>
              <a:buNone/>
              <a:defRPr sz="1400"/>
            </a:lvl5pPr>
            <a:lvl6pPr lvl="5" algn="l">
              <a:lnSpc>
                <a:spcPct val="100000"/>
              </a:lnSpc>
              <a:spcBef>
                <a:spcPts val="0"/>
              </a:spcBef>
              <a:spcAft>
                <a:spcPts val="0"/>
              </a:spcAft>
              <a:buSzPts val="800"/>
              <a:buNone/>
              <a:defRPr sz="1400"/>
            </a:lvl6pPr>
            <a:lvl7pPr lvl="6" algn="l">
              <a:lnSpc>
                <a:spcPct val="100000"/>
              </a:lnSpc>
              <a:spcBef>
                <a:spcPts val="0"/>
              </a:spcBef>
              <a:spcAft>
                <a:spcPts val="0"/>
              </a:spcAft>
              <a:buSzPts val="800"/>
              <a:buNone/>
              <a:defRPr sz="1400"/>
            </a:lvl7pPr>
            <a:lvl8pPr lvl="7" algn="l">
              <a:lnSpc>
                <a:spcPct val="100000"/>
              </a:lnSpc>
              <a:spcBef>
                <a:spcPts val="0"/>
              </a:spcBef>
              <a:spcAft>
                <a:spcPts val="0"/>
              </a:spcAft>
              <a:buSzPts val="800"/>
              <a:buNone/>
              <a:defRPr sz="1400"/>
            </a:lvl8pPr>
            <a:lvl9pPr lvl="8" algn="l">
              <a:lnSpc>
                <a:spcPct val="100000"/>
              </a:lnSpc>
              <a:spcBef>
                <a:spcPts val="0"/>
              </a:spcBef>
              <a:spcAft>
                <a:spcPts val="0"/>
              </a:spcAft>
              <a:buSzPts val="800"/>
              <a:buNone/>
              <a:defRPr sz="1400"/>
            </a:lvl9pPr>
          </a:lstStyle>
          <a:p>
            <a:endParaRPr/>
          </a:p>
        </p:txBody>
      </p:sp>
      <p:sp>
        <p:nvSpPr>
          <p:cNvPr id="30" name="Google Shape;30;p141"/>
          <p:cNvSpPr txBox="1">
            <a:spLocks noGrp="1"/>
          </p:cNvSpPr>
          <p:nvPr>
            <p:ph type="dt" idx="10"/>
          </p:nvPr>
        </p:nvSpPr>
        <p:spPr>
          <a:xfrm>
            <a:off x="628650" y="4767263"/>
            <a:ext cx="2057400" cy="273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
        <p:nvSpPr>
          <p:cNvPr id="31" name="Google Shape;31;p141"/>
          <p:cNvSpPr txBox="1">
            <a:spLocks noGrp="1"/>
          </p:cNvSpPr>
          <p:nvPr>
            <p:ph type="ftr" idx="11"/>
          </p:nvPr>
        </p:nvSpPr>
        <p:spPr>
          <a:xfrm>
            <a:off x="3028950" y="4767263"/>
            <a:ext cx="3086100" cy="273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
        <p:nvSpPr>
          <p:cNvPr id="32" name="Google Shape;32;p141"/>
          <p:cNvSpPr txBox="1">
            <a:spLocks noGrp="1"/>
          </p:cNvSpPr>
          <p:nvPr>
            <p:ph type="sldNum" idx="12"/>
          </p:nvPr>
        </p:nvSpPr>
        <p:spPr>
          <a:xfrm>
            <a:off x="6457950" y="4767263"/>
            <a:ext cx="2057400" cy="273900"/>
          </a:xfrm>
          <a:prstGeom prst="rect">
            <a:avLst/>
          </a:prstGeom>
          <a:noFill/>
          <a:ln>
            <a:noFill/>
          </a:ln>
        </p:spPr>
        <p:txBody>
          <a:bodyPr spcFirstLastPara="1" wrap="square" lIns="51425" tIns="25700" rIns="51425" bIns="2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6"/>
        <p:cNvGrpSpPr/>
        <p:nvPr/>
      </p:nvGrpSpPr>
      <p:grpSpPr>
        <a:xfrm>
          <a:off x="0" y="0"/>
          <a:ext cx="0" cy="0"/>
          <a:chOff x="0" y="0"/>
          <a:chExt cx="0" cy="0"/>
        </a:xfrm>
      </p:grpSpPr>
      <p:sp>
        <p:nvSpPr>
          <p:cNvPr id="237" name="Google Shape;237;p99"/>
          <p:cNvSpPr txBox="1">
            <a:spLocks noGrp="1"/>
          </p:cNvSpPr>
          <p:nvPr>
            <p:ph type="ctrTitle"/>
          </p:nvPr>
        </p:nvSpPr>
        <p:spPr>
          <a:xfrm>
            <a:off x="714375" y="1337780"/>
            <a:ext cx="7715100" cy="1102500"/>
          </a:xfrm>
          <a:prstGeom prst="rect">
            <a:avLst/>
          </a:prstGeom>
          <a:noFill/>
          <a:ln>
            <a:noFill/>
          </a:ln>
        </p:spPr>
        <p:txBody>
          <a:bodyPr spcFirstLastPara="1" wrap="square" lIns="48200" tIns="24100" rIns="48200" bIns="24100" anchor="b" anchorCtr="0">
            <a:noAutofit/>
          </a:bodyPr>
          <a:lstStyle>
            <a:lvl1pPr marR="0" lvl="0" algn="ctr" rtl="0">
              <a:lnSpc>
                <a:spcPct val="100000"/>
              </a:lnSpc>
              <a:spcBef>
                <a:spcPts val="0"/>
              </a:spcBef>
              <a:spcAft>
                <a:spcPts val="0"/>
              </a:spcAft>
              <a:buClr>
                <a:srgbClr val="000000"/>
              </a:buClr>
              <a:buSzPts val="1100"/>
              <a:buFont typeface="Arial"/>
              <a:buNone/>
              <a:defRPr sz="35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38" name="Google Shape;238;p99"/>
          <p:cNvSpPr txBox="1">
            <a:spLocks noGrp="1"/>
          </p:cNvSpPr>
          <p:nvPr>
            <p:ph type="subTitle" idx="1"/>
          </p:nvPr>
        </p:nvSpPr>
        <p:spPr>
          <a:xfrm>
            <a:off x="714375" y="2543288"/>
            <a:ext cx="7715100" cy="1314600"/>
          </a:xfrm>
          <a:prstGeom prst="rect">
            <a:avLst/>
          </a:prstGeom>
          <a:noFill/>
          <a:ln>
            <a:noFill/>
          </a:ln>
        </p:spPr>
        <p:txBody>
          <a:bodyPr spcFirstLastPara="1" wrap="square" lIns="48200" tIns="24100" rIns="48200" bIns="24100" anchor="t" anchorCtr="0">
            <a:noAutofit/>
          </a:bodyPr>
          <a:lstStyle>
            <a:lvl1pPr marR="0" lvl="0" algn="ctr" rtl="0">
              <a:lnSpc>
                <a:spcPct val="100000"/>
              </a:lnSpc>
              <a:spcBef>
                <a:spcPts val="2200"/>
              </a:spcBef>
              <a:spcAft>
                <a:spcPts val="0"/>
              </a:spcAft>
              <a:buClr>
                <a:srgbClr val="53585F"/>
              </a:buClr>
              <a:buSzPts val="1600"/>
              <a:buFont typeface="Trebuchet MS"/>
              <a:buNone/>
              <a:defRPr sz="16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9pPr>
          </a:lstStyle>
          <a:p>
            <a:endParaRPr/>
          </a:p>
        </p:txBody>
      </p:sp>
      <p:sp>
        <p:nvSpPr>
          <p:cNvPr id="239" name="Google Shape;239;p99"/>
          <p:cNvSpPr txBox="1">
            <a:spLocks noGrp="1"/>
          </p:cNvSpPr>
          <p:nvPr>
            <p:ph type="body" idx="2"/>
          </p:nvPr>
        </p:nvSpPr>
        <p:spPr>
          <a:xfrm>
            <a:off x="714375" y="924223"/>
            <a:ext cx="7715100" cy="331800"/>
          </a:xfrm>
          <a:prstGeom prst="rect">
            <a:avLst/>
          </a:prstGeom>
          <a:noFill/>
          <a:ln>
            <a:noFill/>
          </a:ln>
        </p:spPr>
        <p:txBody>
          <a:bodyPr spcFirstLastPara="1" wrap="square" lIns="48200" tIns="24100" rIns="48200" bIns="24100" anchor="t" anchorCtr="0">
            <a:noAutofit/>
          </a:bodyPr>
          <a:lstStyle>
            <a:lvl1pPr marL="457200" marR="0" lvl="0" indent="-228600" algn="ctr" rtl="0">
              <a:lnSpc>
                <a:spcPct val="100000"/>
              </a:lnSpc>
              <a:spcBef>
                <a:spcPts val="2200"/>
              </a:spcBef>
              <a:spcAft>
                <a:spcPts val="0"/>
              </a:spcAft>
              <a:buClr>
                <a:srgbClr val="000000"/>
              </a:buClr>
              <a:buSzPts val="1100"/>
              <a:buFont typeface="Arial"/>
              <a:buNone/>
              <a:defRPr sz="17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0"/>
        <p:cNvGrpSpPr/>
        <p:nvPr/>
      </p:nvGrpSpPr>
      <p:grpSpPr>
        <a:xfrm>
          <a:off x="0" y="0"/>
          <a:ext cx="0" cy="0"/>
          <a:chOff x="0" y="0"/>
          <a:chExt cx="0" cy="0"/>
        </a:xfrm>
      </p:grpSpPr>
      <p:sp>
        <p:nvSpPr>
          <p:cNvPr id="241" name="Google Shape;241;p100"/>
          <p:cNvSpPr txBox="1">
            <a:spLocks noGrp="1"/>
          </p:cNvSpPr>
          <p:nvPr>
            <p:ph type="title"/>
          </p:nvPr>
        </p:nvSpPr>
        <p:spPr>
          <a:xfrm>
            <a:off x="457200" y="400051"/>
            <a:ext cx="8229600" cy="743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500" b="1"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42" name="Google Shape;242;p100"/>
          <p:cNvSpPr txBox="1">
            <a:spLocks noGrp="1"/>
          </p:cNvSpPr>
          <p:nvPr>
            <p:ph type="body" idx="1"/>
          </p:nvPr>
        </p:nvSpPr>
        <p:spPr>
          <a:xfrm>
            <a:off x="457200" y="1255014"/>
            <a:ext cx="4038600" cy="3538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21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8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5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9pPr>
          </a:lstStyle>
          <a:p>
            <a:endParaRPr/>
          </a:p>
        </p:txBody>
      </p:sp>
      <p:sp>
        <p:nvSpPr>
          <p:cNvPr id="243" name="Google Shape;243;p100"/>
          <p:cNvSpPr txBox="1">
            <a:spLocks noGrp="1"/>
          </p:cNvSpPr>
          <p:nvPr>
            <p:ph type="body" idx="2"/>
          </p:nvPr>
        </p:nvSpPr>
        <p:spPr>
          <a:xfrm>
            <a:off x="4648200" y="1255014"/>
            <a:ext cx="4038600" cy="3538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21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8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5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400" b="0" i="0" u="none" strike="noStrike" cap="none">
                <a:solidFill>
                  <a:srgbClr val="5C6670"/>
                </a:solidFill>
                <a:latin typeface="Trebuchet MS"/>
                <a:ea typeface="Trebuchet MS"/>
                <a:cs typeface="Trebuchet MS"/>
                <a:sym typeface="Trebuchet MS"/>
              </a:defRPr>
            </a:lvl9pPr>
          </a:lstStyle>
          <a:p>
            <a:endParaRPr/>
          </a:p>
        </p:txBody>
      </p:sp>
      <p:sp>
        <p:nvSpPr>
          <p:cNvPr id="244" name="Google Shape;244;p100"/>
          <p:cNvSpPr txBox="1">
            <a:spLocks noGrp="1"/>
          </p:cNvSpPr>
          <p:nvPr>
            <p:ph type="dt" idx="10"/>
          </p:nvPr>
        </p:nvSpPr>
        <p:spPr>
          <a:xfrm>
            <a:off x="457200" y="14289"/>
            <a:ext cx="2895600" cy="246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45" name="Google Shape;245;p100"/>
          <p:cNvSpPr txBox="1">
            <a:spLocks noGrp="1"/>
          </p:cNvSpPr>
          <p:nvPr>
            <p:ph type="ftr" idx="11"/>
          </p:nvPr>
        </p:nvSpPr>
        <p:spPr>
          <a:xfrm>
            <a:off x="3429000" y="14289"/>
            <a:ext cx="4114800" cy="246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46" name="Google Shape;246;p100"/>
          <p:cNvSpPr txBox="1">
            <a:spLocks noGrp="1"/>
          </p:cNvSpPr>
          <p:nvPr>
            <p:ph type="sldNum" idx="12"/>
          </p:nvPr>
        </p:nvSpPr>
        <p:spPr>
          <a:xfrm>
            <a:off x="7620000" y="14289"/>
            <a:ext cx="1066800" cy="2463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5C6670"/>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
        <p:cNvGrpSpPr/>
        <p:nvPr/>
      </p:nvGrpSpPr>
      <p:grpSpPr>
        <a:xfrm>
          <a:off x="0" y="0"/>
          <a:ext cx="0" cy="0"/>
          <a:chOff x="0" y="0"/>
          <a:chExt cx="0" cy="0"/>
        </a:xfrm>
      </p:grpSpPr>
      <p:sp>
        <p:nvSpPr>
          <p:cNvPr id="248" name="Google Shape;248;p101"/>
          <p:cNvSpPr txBox="1">
            <a:spLocks noGrp="1"/>
          </p:cNvSpPr>
          <p:nvPr>
            <p:ph type="title"/>
          </p:nvPr>
        </p:nvSpPr>
        <p:spPr>
          <a:xfrm>
            <a:off x="1435608" y="205740"/>
            <a:ext cx="7498200" cy="857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3500" b="1"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49" name="Google Shape;249;p101"/>
          <p:cNvSpPr txBox="1">
            <a:spLocks noGrp="1"/>
          </p:cNvSpPr>
          <p:nvPr>
            <p:ph type="dt" idx="10"/>
          </p:nvPr>
        </p:nvSpPr>
        <p:spPr>
          <a:xfrm>
            <a:off x="3581400" y="4729163"/>
            <a:ext cx="2133600" cy="357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50" name="Google Shape;250;p101"/>
          <p:cNvSpPr txBox="1">
            <a:spLocks noGrp="1"/>
          </p:cNvSpPr>
          <p:nvPr>
            <p:ph type="ftr" idx="11"/>
          </p:nvPr>
        </p:nvSpPr>
        <p:spPr>
          <a:xfrm>
            <a:off x="5715000" y="4729163"/>
            <a:ext cx="2895600" cy="357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51" name="Google Shape;251;p101"/>
          <p:cNvSpPr txBox="1">
            <a:spLocks noGrp="1"/>
          </p:cNvSpPr>
          <p:nvPr>
            <p:ph type="sldNum" idx="12"/>
          </p:nvPr>
        </p:nvSpPr>
        <p:spPr>
          <a:xfrm>
            <a:off x="8613648" y="4729163"/>
            <a:ext cx="457200" cy="3573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52"/>
        <p:cNvGrpSpPr/>
        <p:nvPr/>
      </p:nvGrpSpPr>
      <p:grpSpPr>
        <a:xfrm>
          <a:off x="0" y="0"/>
          <a:ext cx="0" cy="0"/>
          <a:chOff x="0" y="0"/>
          <a:chExt cx="0" cy="0"/>
        </a:xfrm>
      </p:grpSpPr>
      <p:cxnSp>
        <p:nvCxnSpPr>
          <p:cNvPr id="253" name="Google Shape;253;p102"/>
          <p:cNvCxnSpPr/>
          <p:nvPr/>
        </p:nvCxnSpPr>
        <p:spPr>
          <a:xfrm>
            <a:off x="731838" y="3449242"/>
            <a:ext cx="7848600" cy="1200"/>
          </a:xfrm>
          <a:prstGeom prst="straightConnector1">
            <a:avLst/>
          </a:prstGeom>
          <a:noFill/>
          <a:ln w="14300" cap="flat" cmpd="sng">
            <a:solidFill>
              <a:schemeClr val="lt2"/>
            </a:solidFill>
            <a:prstDash val="solid"/>
            <a:round/>
            <a:headEnd type="none" w="sm" len="sm"/>
            <a:tailEnd type="none" w="sm" len="sm"/>
          </a:ln>
        </p:spPr>
      </p:cxnSp>
      <p:sp>
        <p:nvSpPr>
          <p:cNvPr id="254" name="Google Shape;254;p102"/>
          <p:cNvSpPr txBox="1">
            <a:spLocks noGrp="1"/>
          </p:cNvSpPr>
          <p:nvPr>
            <p:ph type="title"/>
          </p:nvPr>
        </p:nvSpPr>
        <p:spPr>
          <a:xfrm>
            <a:off x="722313" y="1771651"/>
            <a:ext cx="7772400" cy="16503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3600" b="0" i="1" u="none" strike="noStrike" cap="none">
                <a:solidFill>
                  <a:schemeClr val="dk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55" name="Google Shape;255;p102"/>
          <p:cNvSpPr txBox="1">
            <a:spLocks noGrp="1"/>
          </p:cNvSpPr>
          <p:nvPr>
            <p:ph type="body" idx="1"/>
          </p:nvPr>
        </p:nvSpPr>
        <p:spPr>
          <a:xfrm>
            <a:off x="722313" y="3470149"/>
            <a:ext cx="7772400" cy="1125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2200"/>
              </a:spcBef>
              <a:spcAft>
                <a:spcPts val="0"/>
              </a:spcAft>
              <a:buClr>
                <a:schemeClr val="lt2"/>
              </a:buClr>
              <a:buSzPts val="1800"/>
              <a:buFont typeface="Trebuchet MS"/>
              <a:buNone/>
              <a:defRPr sz="18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chemeClr val="lt1"/>
              </a:buClr>
              <a:buSzPts val="1400"/>
              <a:buFont typeface="Trebuchet MS"/>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chemeClr val="lt1"/>
              </a:buClr>
              <a:buSzPts val="1200"/>
              <a:buFont typeface="Trebuchet MS"/>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chemeClr val="lt1"/>
              </a:buClr>
              <a:buSzPts val="1100"/>
              <a:buFont typeface="Trebuchet MS"/>
              <a:buNone/>
              <a:defRPr sz="11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chemeClr val="lt1"/>
              </a:buClr>
              <a:buSzPts val="1100"/>
              <a:buFont typeface="Trebuchet MS"/>
              <a:buNone/>
              <a:defRPr sz="11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chemeClr val="lt1"/>
              </a:buClr>
              <a:buSzPts val="1100"/>
              <a:buFont typeface="Trebuchet MS"/>
              <a:buNone/>
              <a:defRPr sz="1100" b="0" i="0" u="none" strike="noStrike" cap="none">
                <a:solidFill>
                  <a:schemeClr val="lt1"/>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chemeClr val="lt1"/>
              </a:buClr>
              <a:buSzPts val="1100"/>
              <a:buFont typeface="Trebuchet MS"/>
              <a:buNone/>
              <a:defRPr sz="1100" b="0" i="0" u="none" strike="noStrike" cap="none">
                <a:solidFill>
                  <a:schemeClr val="lt1"/>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chemeClr val="lt1"/>
              </a:buClr>
              <a:buSzPts val="1100"/>
              <a:buFont typeface="Trebuchet MS"/>
              <a:buNone/>
              <a:defRPr sz="1100" b="0" i="0" u="none" strike="noStrike" cap="none">
                <a:solidFill>
                  <a:schemeClr val="lt1"/>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chemeClr val="lt1"/>
              </a:buClr>
              <a:buSzPts val="1100"/>
              <a:buFont typeface="Trebuchet MS"/>
              <a:buNone/>
              <a:defRPr sz="1100" b="0" i="0" u="none" strike="noStrike" cap="none">
                <a:solidFill>
                  <a:schemeClr val="lt1"/>
                </a:solidFill>
                <a:latin typeface="Trebuchet MS"/>
                <a:ea typeface="Trebuchet MS"/>
                <a:cs typeface="Trebuchet MS"/>
                <a:sym typeface="Trebuchet MS"/>
              </a:defRPr>
            </a:lvl9pPr>
          </a:lstStyle>
          <a:p>
            <a:endParaRPr/>
          </a:p>
        </p:txBody>
      </p:sp>
      <p:sp>
        <p:nvSpPr>
          <p:cNvPr id="256" name="Google Shape;256;p102"/>
          <p:cNvSpPr txBox="1">
            <a:spLocks noGrp="1"/>
          </p:cNvSpPr>
          <p:nvPr>
            <p:ph type="dt" idx="10"/>
          </p:nvPr>
        </p:nvSpPr>
        <p:spPr>
          <a:xfrm>
            <a:off x="457200" y="14288"/>
            <a:ext cx="2895600" cy="246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257" name="Google Shape;257;p102"/>
          <p:cNvSpPr txBox="1">
            <a:spLocks noGrp="1"/>
          </p:cNvSpPr>
          <p:nvPr>
            <p:ph type="ftr" idx="11"/>
          </p:nvPr>
        </p:nvSpPr>
        <p:spPr>
          <a:xfrm>
            <a:off x="3429000" y="14288"/>
            <a:ext cx="4114800" cy="246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258" name="Google Shape;258;p102"/>
          <p:cNvSpPr txBox="1">
            <a:spLocks noGrp="1"/>
          </p:cNvSpPr>
          <p:nvPr>
            <p:ph type="sldNum" idx="12"/>
          </p:nvPr>
        </p:nvSpPr>
        <p:spPr>
          <a:xfrm>
            <a:off x="7620000" y="14288"/>
            <a:ext cx="1066800" cy="2463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59"/>
        <p:cNvGrpSpPr/>
        <p:nvPr/>
      </p:nvGrpSpPr>
      <p:grpSpPr>
        <a:xfrm>
          <a:off x="0" y="0"/>
          <a:ext cx="0" cy="0"/>
          <a:chOff x="0" y="0"/>
          <a:chExt cx="0" cy="0"/>
        </a:xfrm>
      </p:grpSpPr>
      <p:sp>
        <p:nvSpPr>
          <p:cNvPr id="260" name="Google Shape;260;p103"/>
          <p:cNvSpPr txBox="1">
            <a:spLocks noGrp="1"/>
          </p:cNvSpPr>
          <p:nvPr>
            <p:ph type="ctrTitle"/>
          </p:nvPr>
        </p:nvSpPr>
        <p:spPr>
          <a:xfrm>
            <a:off x="714375" y="1337780"/>
            <a:ext cx="7715100" cy="1102500"/>
          </a:xfrm>
          <a:prstGeom prst="rect">
            <a:avLst/>
          </a:prstGeom>
          <a:noFill/>
          <a:ln>
            <a:noFill/>
          </a:ln>
        </p:spPr>
        <p:txBody>
          <a:bodyPr spcFirstLastPara="1" wrap="square" lIns="48200" tIns="24100" rIns="48200" bIns="24100" anchor="b" anchorCtr="0">
            <a:noAutofit/>
          </a:bodyPr>
          <a:lstStyle>
            <a:lvl1pPr marR="0" lvl="0" algn="ctr" rtl="0">
              <a:lnSpc>
                <a:spcPct val="100000"/>
              </a:lnSpc>
              <a:spcBef>
                <a:spcPts val="0"/>
              </a:spcBef>
              <a:spcAft>
                <a:spcPts val="0"/>
              </a:spcAft>
              <a:buClr>
                <a:srgbClr val="000000"/>
              </a:buClr>
              <a:buSzPts val="1100"/>
              <a:buFont typeface="Arial"/>
              <a:buNone/>
              <a:defRPr sz="35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61" name="Google Shape;261;p103"/>
          <p:cNvSpPr txBox="1">
            <a:spLocks noGrp="1"/>
          </p:cNvSpPr>
          <p:nvPr>
            <p:ph type="subTitle" idx="1"/>
          </p:nvPr>
        </p:nvSpPr>
        <p:spPr>
          <a:xfrm>
            <a:off x="714375" y="2543288"/>
            <a:ext cx="7715100" cy="1314600"/>
          </a:xfrm>
          <a:prstGeom prst="rect">
            <a:avLst/>
          </a:prstGeom>
          <a:noFill/>
          <a:ln>
            <a:noFill/>
          </a:ln>
        </p:spPr>
        <p:txBody>
          <a:bodyPr spcFirstLastPara="1" wrap="square" lIns="48200" tIns="24100" rIns="48200" bIns="24100" anchor="t" anchorCtr="0">
            <a:noAutofit/>
          </a:bodyPr>
          <a:lstStyle>
            <a:lvl1pPr marR="0" lvl="0" algn="ctr" rtl="0">
              <a:lnSpc>
                <a:spcPct val="100000"/>
              </a:lnSpc>
              <a:spcBef>
                <a:spcPts val="2200"/>
              </a:spcBef>
              <a:spcAft>
                <a:spcPts val="0"/>
              </a:spcAft>
              <a:buClr>
                <a:srgbClr val="53585F"/>
              </a:buClr>
              <a:buSzPts val="1600"/>
              <a:buFont typeface="Trebuchet MS"/>
              <a:buNone/>
              <a:defRPr sz="16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2200"/>
              </a:spcBef>
              <a:spcAft>
                <a:spcPts val="0"/>
              </a:spcAft>
              <a:buClr>
                <a:srgbClr val="5C6670"/>
              </a:buClr>
              <a:buSzPts val="1600"/>
              <a:buFont typeface="Trebuchet MS"/>
              <a:buNone/>
              <a:defRPr sz="1600" b="0" i="0" u="none" strike="noStrike" cap="none">
                <a:solidFill>
                  <a:srgbClr val="5C6670"/>
                </a:solidFill>
                <a:latin typeface="Trebuchet MS"/>
                <a:ea typeface="Trebuchet MS"/>
                <a:cs typeface="Trebuchet MS"/>
                <a:sym typeface="Trebuchet MS"/>
              </a:defRPr>
            </a:lvl9pPr>
          </a:lstStyle>
          <a:p>
            <a:endParaRPr/>
          </a:p>
        </p:txBody>
      </p:sp>
      <p:sp>
        <p:nvSpPr>
          <p:cNvPr id="262" name="Google Shape;262;p103"/>
          <p:cNvSpPr txBox="1">
            <a:spLocks noGrp="1"/>
          </p:cNvSpPr>
          <p:nvPr>
            <p:ph type="body" idx="2"/>
          </p:nvPr>
        </p:nvSpPr>
        <p:spPr>
          <a:xfrm>
            <a:off x="714375" y="924223"/>
            <a:ext cx="7715100" cy="331800"/>
          </a:xfrm>
          <a:prstGeom prst="rect">
            <a:avLst/>
          </a:prstGeom>
          <a:noFill/>
          <a:ln>
            <a:noFill/>
          </a:ln>
        </p:spPr>
        <p:txBody>
          <a:bodyPr spcFirstLastPara="1" wrap="square" lIns="48200" tIns="24100" rIns="48200" bIns="24100" anchor="t" anchorCtr="0">
            <a:noAutofit/>
          </a:bodyPr>
          <a:lstStyle>
            <a:lvl1pPr marL="457200" marR="0" lvl="0" indent="-228600" algn="ctr" rtl="0">
              <a:lnSpc>
                <a:spcPct val="100000"/>
              </a:lnSpc>
              <a:spcBef>
                <a:spcPts val="2200"/>
              </a:spcBef>
              <a:spcAft>
                <a:spcPts val="0"/>
              </a:spcAft>
              <a:buClr>
                <a:srgbClr val="000000"/>
              </a:buClr>
              <a:buSzPts val="1100"/>
              <a:buFont typeface="Arial"/>
              <a:buNone/>
              <a:defRPr sz="17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63"/>
        <p:cNvGrpSpPr/>
        <p:nvPr/>
      </p:nvGrpSpPr>
      <p:grpSpPr>
        <a:xfrm>
          <a:off x="0" y="0"/>
          <a:ext cx="0" cy="0"/>
          <a:chOff x="0" y="0"/>
          <a:chExt cx="0" cy="0"/>
        </a:xfrm>
      </p:grpSpPr>
      <p:sp>
        <p:nvSpPr>
          <p:cNvPr id="264" name="Google Shape;264;p104"/>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65" name="Google Shape;265;p104"/>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66"/>
        <p:cNvGrpSpPr/>
        <p:nvPr/>
      </p:nvGrpSpPr>
      <p:grpSpPr>
        <a:xfrm>
          <a:off x="0" y="0"/>
          <a:ext cx="0" cy="0"/>
          <a:chOff x="0" y="0"/>
          <a:chExt cx="0" cy="0"/>
        </a:xfrm>
      </p:grpSpPr>
      <p:sp>
        <p:nvSpPr>
          <p:cNvPr id="267" name="Google Shape;267;p105"/>
          <p:cNvSpPr txBox="1">
            <a:spLocks noGrp="1"/>
          </p:cNvSpPr>
          <p:nvPr>
            <p:ph type="title"/>
          </p:nvPr>
        </p:nvSpPr>
        <p:spPr>
          <a:xfrm>
            <a:off x="446484" y="281286"/>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68" name="Google Shape;268;p105"/>
          <p:cNvSpPr txBox="1">
            <a:spLocks noGrp="1"/>
          </p:cNvSpPr>
          <p:nvPr>
            <p:ph type="body" idx="1"/>
          </p:nvPr>
        </p:nvSpPr>
        <p:spPr>
          <a:xfrm>
            <a:off x="457646" y="1004590"/>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69"/>
        <p:cNvGrpSpPr/>
        <p:nvPr/>
      </p:nvGrpSpPr>
      <p:grpSpPr>
        <a:xfrm>
          <a:off x="0" y="0"/>
          <a:ext cx="0" cy="0"/>
          <a:chOff x="0" y="0"/>
          <a:chExt cx="0" cy="0"/>
        </a:xfrm>
      </p:grpSpPr>
      <p:sp>
        <p:nvSpPr>
          <p:cNvPr id="270" name="Google Shape;270;p106"/>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71" name="Google Shape;271;p106"/>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72"/>
        <p:cNvGrpSpPr/>
        <p:nvPr/>
      </p:nvGrpSpPr>
      <p:grpSpPr>
        <a:xfrm>
          <a:off x="0" y="0"/>
          <a:ext cx="0" cy="0"/>
          <a:chOff x="0" y="0"/>
          <a:chExt cx="0" cy="0"/>
        </a:xfrm>
      </p:grpSpPr>
      <p:sp>
        <p:nvSpPr>
          <p:cNvPr id="273" name="Google Shape;273;p107"/>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74" name="Google Shape;274;p107"/>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75"/>
        <p:cNvGrpSpPr/>
        <p:nvPr/>
      </p:nvGrpSpPr>
      <p:grpSpPr>
        <a:xfrm>
          <a:off x="0" y="0"/>
          <a:ext cx="0" cy="0"/>
          <a:chOff x="0" y="0"/>
          <a:chExt cx="0" cy="0"/>
        </a:xfrm>
      </p:grpSpPr>
      <p:sp>
        <p:nvSpPr>
          <p:cNvPr id="276" name="Google Shape;276;p108"/>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77" name="Google Shape;277;p108"/>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4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5" name="Google Shape;35;p14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4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7" name="Google Shape;37;p142"/>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8" name="Google Shape;38;p14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42"/>
          <p:cNvPicPr preferRelativeResize="0"/>
          <p:nvPr/>
        </p:nvPicPr>
        <p:blipFill rotWithShape="1">
          <a:blip r:embed="rId4">
            <a:alphaModFix/>
          </a:blip>
          <a:srcRect/>
          <a:stretch/>
        </p:blipFill>
        <p:spPr>
          <a:xfrm>
            <a:off x="128460" y="13716"/>
            <a:ext cx="723885" cy="82777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78"/>
        <p:cNvGrpSpPr/>
        <p:nvPr/>
      </p:nvGrpSpPr>
      <p:grpSpPr>
        <a:xfrm>
          <a:off x="0" y="0"/>
          <a:ext cx="0" cy="0"/>
          <a:chOff x="0" y="0"/>
          <a:chExt cx="0" cy="0"/>
        </a:xfrm>
      </p:grpSpPr>
      <p:sp>
        <p:nvSpPr>
          <p:cNvPr id="279" name="Google Shape;279;p109"/>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80" name="Google Shape;280;p109"/>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81"/>
        <p:cNvGrpSpPr/>
        <p:nvPr/>
      </p:nvGrpSpPr>
      <p:grpSpPr>
        <a:xfrm>
          <a:off x="0" y="0"/>
          <a:ext cx="0" cy="0"/>
          <a:chOff x="0" y="0"/>
          <a:chExt cx="0" cy="0"/>
        </a:xfrm>
      </p:grpSpPr>
      <p:sp>
        <p:nvSpPr>
          <p:cNvPr id="282" name="Google Shape;282;p110"/>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83" name="Google Shape;283;p110"/>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84"/>
        <p:cNvGrpSpPr/>
        <p:nvPr/>
      </p:nvGrpSpPr>
      <p:grpSpPr>
        <a:xfrm>
          <a:off x="0" y="0"/>
          <a:ext cx="0" cy="0"/>
          <a:chOff x="0" y="0"/>
          <a:chExt cx="0" cy="0"/>
        </a:xfrm>
      </p:grpSpPr>
      <p:sp>
        <p:nvSpPr>
          <p:cNvPr id="285" name="Google Shape;285;p111"/>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86" name="Google Shape;286;p111"/>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87"/>
        <p:cNvGrpSpPr/>
        <p:nvPr/>
      </p:nvGrpSpPr>
      <p:grpSpPr>
        <a:xfrm>
          <a:off x="0" y="0"/>
          <a:ext cx="0" cy="0"/>
          <a:chOff x="0" y="0"/>
          <a:chExt cx="0" cy="0"/>
        </a:xfrm>
      </p:grpSpPr>
      <p:sp>
        <p:nvSpPr>
          <p:cNvPr id="288" name="Google Shape;288;p112"/>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89" name="Google Shape;289;p112"/>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90"/>
        <p:cNvGrpSpPr/>
        <p:nvPr/>
      </p:nvGrpSpPr>
      <p:grpSpPr>
        <a:xfrm>
          <a:off x="0" y="0"/>
          <a:ext cx="0" cy="0"/>
          <a:chOff x="0" y="0"/>
          <a:chExt cx="0" cy="0"/>
        </a:xfrm>
      </p:grpSpPr>
      <p:sp>
        <p:nvSpPr>
          <p:cNvPr id="291" name="Google Shape;291;p113"/>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92" name="Google Shape;292;p113"/>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93"/>
        <p:cNvGrpSpPr/>
        <p:nvPr/>
      </p:nvGrpSpPr>
      <p:grpSpPr>
        <a:xfrm>
          <a:off x="0" y="0"/>
          <a:ext cx="0" cy="0"/>
          <a:chOff x="0" y="0"/>
          <a:chExt cx="0" cy="0"/>
        </a:xfrm>
      </p:grpSpPr>
      <p:sp>
        <p:nvSpPr>
          <p:cNvPr id="294" name="Google Shape;294;p114"/>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95" name="Google Shape;295;p114"/>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96"/>
        <p:cNvGrpSpPr/>
        <p:nvPr/>
      </p:nvGrpSpPr>
      <p:grpSpPr>
        <a:xfrm>
          <a:off x="0" y="0"/>
          <a:ext cx="0" cy="0"/>
          <a:chOff x="0" y="0"/>
          <a:chExt cx="0" cy="0"/>
        </a:xfrm>
      </p:grpSpPr>
      <p:sp>
        <p:nvSpPr>
          <p:cNvPr id="297" name="Google Shape;297;p115"/>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298" name="Google Shape;298;p115"/>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299"/>
        <p:cNvGrpSpPr/>
        <p:nvPr/>
      </p:nvGrpSpPr>
      <p:grpSpPr>
        <a:xfrm>
          <a:off x="0" y="0"/>
          <a:ext cx="0" cy="0"/>
          <a:chOff x="0" y="0"/>
          <a:chExt cx="0" cy="0"/>
        </a:xfrm>
      </p:grpSpPr>
      <p:sp>
        <p:nvSpPr>
          <p:cNvPr id="300" name="Google Shape;300;p116"/>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01" name="Google Shape;301;p116"/>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02"/>
        <p:cNvGrpSpPr/>
        <p:nvPr/>
      </p:nvGrpSpPr>
      <p:grpSpPr>
        <a:xfrm>
          <a:off x="0" y="0"/>
          <a:ext cx="0" cy="0"/>
          <a:chOff x="0" y="0"/>
          <a:chExt cx="0" cy="0"/>
        </a:xfrm>
      </p:grpSpPr>
      <p:sp>
        <p:nvSpPr>
          <p:cNvPr id="303" name="Google Shape;303;p117"/>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04" name="Google Shape;304;p117"/>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305"/>
        <p:cNvGrpSpPr/>
        <p:nvPr/>
      </p:nvGrpSpPr>
      <p:grpSpPr>
        <a:xfrm>
          <a:off x="0" y="0"/>
          <a:ext cx="0" cy="0"/>
          <a:chOff x="0" y="0"/>
          <a:chExt cx="0" cy="0"/>
        </a:xfrm>
      </p:grpSpPr>
      <p:sp>
        <p:nvSpPr>
          <p:cNvPr id="306" name="Google Shape;306;p118"/>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07" name="Google Shape;307;p118"/>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14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2" name="Google Shape;42;p14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4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4" name="Google Shape;44;p143"/>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45" name="Google Shape;45;p1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143"/>
          <p:cNvPicPr preferRelativeResize="0"/>
          <p:nvPr/>
        </p:nvPicPr>
        <p:blipFill rotWithShape="1">
          <a:blip r:embed="rId4">
            <a:alphaModFix/>
          </a:blip>
          <a:srcRect/>
          <a:stretch/>
        </p:blipFill>
        <p:spPr>
          <a:xfrm>
            <a:off x="128460" y="13716"/>
            <a:ext cx="723883" cy="82777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308"/>
        <p:cNvGrpSpPr/>
        <p:nvPr/>
      </p:nvGrpSpPr>
      <p:grpSpPr>
        <a:xfrm>
          <a:off x="0" y="0"/>
          <a:ext cx="0" cy="0"/>
          <a:chOff x="0" y="0"/>
          <a:chExt cx="0" cy="0"/>
        </a:xfrm>
      </p:grpSpPr>
      <p:sp>
        <p:nvSpPr>
          <p:cNvPr id="309" name="Google Shape;309;p119"/>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10" name="Google Shape;310;p119"/>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11"/>
        <p:cNvGrpSpPr/>
        <p:nvPr/>
      </p:nvGrpSpPr>
      <p:grpSpPr>
        <a:xfrm>
          <a:off x="0" y="0"/>
          <a:ext cx="0" cy="0"/>
          <a:chOff x="0" y="0"/>
          <a:chExt cx="0" cy="0"/>
        </a:xfrm>
      </p:grpSpPr>
      <p:sp>
        <p:nvSpPr>
          <p:cNvPr id="312" name="Google Shape;312;p120"/>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13" name="Google Shape;313;p120"/>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14"/>
        <p:cNvGrpSpPr/>
        <p:nvPr/>
      </p:nvGrpSpPr>
      <p:grpSpPr>
        <a:xfrm>
          <a:off x="0" y="0"/>
          <a:ext cx="0" cy="0"/>
          <a:chOff x="0" y="0"/>
          <a:chExt cx="0" cy="0"/>
        </a:xfrm>
      </p:grpSpPr>
      <p:sp>
        <p:nvSpPr>
          <p:cNvPr id="315" name="Google Shape;315;p121"/>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16" name="Google Shape;316;p121"/>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317"/>
        <p:cNvGrpSpPr/>
        <p:nvPr/>
      </p:nvGrpSpPr>
      <p:grpSpPr>
        <a:xfrm>
          <a:off x="0" y="0"/>
          <a:ext cx="0" cy="0"/>
          <a:chOff x="0" y="0"/>
          <a:chExt cx="0" cy="0"/>
        </a:xfrm>
      </p:grpSpPr>
      <p:sp>
        <p:nvSpPr>
          <p:cNvPr id="318" name="Google Shape;318;p122"/>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19" name="Google Shape;319;p122"/>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320"/>
        <p:cNvGrpSpPr/>
        <p:nvPr/>
      </p:nvGrpSpPr>
      <p:grpSpPr>
        <a:xfrm>
          <a:off x="0" y="0"/>
          <a:ext cx="0" cy="0"/>
          <a:chOff x="0" y="0"/>
          <a:chExt cx="0" cy="0"/>
        </a:xfrm>
      </p:grpSpPr>
      <p:sp>
        <p:nvSpPr>
          <p:cNvPr id="321" name="Google Shape;321;p123"/>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22" name="Google Shape;322;p123"/>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323"/>
        <p:cNvGrpSpPr/>
        <p:nvPr/>
      </p:nvGrpSpPr>
      <p:grpSpPr>
        <a:xfrm>
          <a:off x="0" y="0"/>
          <a:ext cx="0" cy="0"/>
          <a:chOff x="0" y="0"/>
          <a:chExt cx="0" cy="0"/>
        </a:xfrm>
      </p:grpSpPr>
      <p:sp>
        <p:nvSpPr>
          <p:cNvPr id="324" name="Google Shape;324;p124"/>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25" name="Google Shape;325;p124"/>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326"/>
        <p:cNvGrpSpPr/>
        <p:nvPr/>
      </p:nvGrpSpPr>
      <p:grpSpPr>
        <a:xfrm>
          <a:off x="0" y="0"/>
          <a:ext cx="0" cy="0"/>
          <a:chOff x="0" y="0"/>
          <a:chExt cx="0" cy="0"/>
        </a:xfrm>
      </p:grpSpPr>
      <p:sp>
        <p:nvSpPr>
          <p:cNvPr id="327" name="Google Shape;327;p125"/>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28" name="Google Shape;328;p125"/>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329"/>
        <p:cNvGrpSpPr/>
        <p:nvPr/>
      </p:nvGrpSpPr>
      <p:grpSpPr>
        <a:xfrm>
          <a:off x="0" y="0"/>
          <a:ext cx="0" cy="0"/>
          <a:chOff x="0" y="0"/>
          <a:chExt cx="0" cy="0"/>
        </a:xfrm>
      </p:grpSpPr>
      <p:sp>
        <p:nvSpPr>
          <p:cNvPr id="330" name="Google Shape;330;p126"/>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31" name="Google Shape;331;p126"/>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332"/>
        <p:cNvGrpSpPr/>
        <p:nvPr/>
      </p:nvGrpSpPr>
      <p:grpSpPr>
        <a:xfrm>
          <a:off x="0" y="0"/>
          <a:ext cx="0" cy="0"/>
          <a:chOff x="0" y="0"/>
          <a:chExt cx="0" cy="0"/>
        </a:xfrm>
      </p:grpSpPr>
      <p:sp>
        <p:nvSpPr>
          <p:cNvPr id="333" name="Google Shape;333;p127"/>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34" name="Google Shape;334;p127"/>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335"/>
        <p:cNvGrpSpPr/>
        <p:nvPr/>
      </p:nvGrpSpPr>
      <p:grpSpPr>
        <a:xfrm>
          <a:off x="0" y="0"/>
          <a:ext cx="0" cy="0"/>
          <a:chOff x="0" y="0"/>
          <a:chExt cx="0" cy="0"/>
        </a:xfrm>
      </p:grpSpPr>
      <p:sp>
        <p:nvSpPr>
          <p:cNvPr id="336" name="Google Shape;336;p128"/>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37" name="Google Shape;337;p128"/>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1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9" name="Google Shape;49;p144"/>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14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 name="Google Shape;51;p144"/>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2" name="Google Shape;52;p14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14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338"/>
        <p:cNvGrpSpPr/>
        <p:nvPr/>
      </p:nvGrpSpPr>
      <p:grpSpPr>
        <a:xfrm>
          <a:off x="0" y="0"/>
          <a:ext cx="0" cy="0"/>
          <a:chOff x="0" y="0"/>
          <a:chExt cx="0" cy="0"/>
        </a:xfrm>
      </p:grpSpPr>
      <p:sp>
        <p:nvSpPr>
          <p:cNvPr id="339" name="Google Shape;339;p129"/>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40" name="Google Shape;340;p129"/>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341"/>
        <p:cNvGrpSpPr/>
        <p:nvPr/>
      </p:nvGrpSpPr>
      <p:grpSpPr>
        <a:xfrm>
          <a:off x="0" y="0"/>
          <a:ext cx="0" cy="0"/>
          <a:chOff x="0" y="0"/>
          <a:chExt cx="0" cy="0"/>
        </a:xfrm>
      </p:grpSpPr>
      <p:sp>
        <p:nvSpPr>
          <p:cNvPr id="342" name="Google Shape;342;p130"/>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43" name="Google Shape;343;p130"/>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344"/>
        <p:cNvGrpSpPr/>
        <p:nvPr/>
      </p:nvGrpSpPr>
      <p:grpSpPr>
        <a:xfrm>
          <a:off x="0" y="0"/>
          <a:ext cx="0" cy="0"/>
          <a:chOff x="0" y="0"/>
          <a:chExt cx="0" cy="0"/>
        </a:xfrm>
      </p:grpSpPr>
      <p:sp>
        <p:nvSpPr>
          <p:cNvPr id="345" name="Google Shape;345;p131"/>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46" name="Google Shape;346;p131"/>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347"/>
        <p:cNvGrpSpPr/>
        <p:nvPr/>
      </p:nvGrpSpPr>
      <p:grpSpPr>
        <a:xfrm>
          <a:off x="0" y="0"/>
          <a:ext cx="0" cy="0"/>
          <a:chOff x="0" y="0"/>
          <a:chExt cx="0" cy="0"/>
        </a:xfrm>
      </p:grpSpPr>
      <p:sp>
        <p:nvSpPr>
          <p:cNvPr id="348" name="Google Shape;348;p132"/>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49" name="Google Shape;349;p132"/>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350"/>
        <p:cNvGrpSpPr/>
        <p:nvPr/>
      </p:nvGrpSpPr>
      <p:grpSpPr>
        <a:xfrm>
          <a:off x="0" y="0"/>
          <a:ext cx="0" cy="0"/>
          <a:chOff x="0" y="0"/>
          <a:chExt cx="0" cy="0"/>
        </a:xfrm>
      </p:grpSpPr>
      <p:sp>
        <p:nvSpPr>
          <p:cNvPr id="351" name="Google Shape;351;p133"/>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52" name="Google Shape;352;p133"/>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353"/>
        <p:cNvGrpSpPr/>
        <p:nvPr/>
      </p:nvGrpSpPr>
      <p:grpSpPr>
        <a:xfrm>
          <a:off x="0" y="0"/>
          <a:ext cx="0" cy="0"/>
          <a:chOff x="0" y="0"/>
          <a:chExt cx="0" cy="0"/>
        </a:xfrm>
      </p:grpSpPr>
      <p:sp>
        <p:nvSpPr>
          <p:cNvPr id="354" name="Google Shape;354;p134"/>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55" name="Google Shape;355;p134"/>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356"/>
        <p:cNvGrpSpPr/>
        <p:nvPr/>
      </p:nvGrpSpPr>
      <p:grpSpPr>
        <a:xfrm>
          <a:off x="0" y="0"/>
          <a:ext cx="0" cy="0"/>
          <a:chOff x="0" y="0"/>
          <a:chExt cx="0" cy="0"/>
        </a:xfrm>
      </p:grpSpPr>
      <p:sp>
        <p:nvSpPr>
          <p:cNvPr id="357" name="Google Shape;357;p135"/>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58" name="Google Shape;358;p135"/>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359"/>
        <p:cNvGrpSpPr/>
        <p:nvPr/>
      </p:nvGrpSpPr>
      <p:grpSpPr>
        <a:xfrm>
          <a:off x="0" y="0"/>
          <a:ext cx="0" cy="0"/>
          <a:chOff x="0" y="0"/>
          <a:chExt cx="0" cy="0"/>
        </a:xfrm>
      </p:grpSpPr>
      <p:sp>
        <p:nvSpPr>
          <p:cNvPr id="360" name="Google Shape;360;p136"/>
          <p:cNvSpPr txBox="1">
            <a:spLocks noGrp="1"/>
          </p:cNvSpPr>
          <p:nvPr>
            <p:ph type="title"/>
          </p:nvPr>
        </p:nvSpPr>
        <p:spPr>
          <a:xfrm>
            <a:off x="446484" y="763488"/>
            <a:ext cx="7715100" cy="1205700"/>
          </a:xfrm>
          <a:prstGeom prst="rect">
            <a:avLst/>
          </a:prstGeom>
          <a:noFill/>
          <a:ln>
            <a:noFill/>
          </a:ln>
        </p:spPr>
        <p:txBody>
          <a:bodyPr spcFirstLastPara="1" wrap="square" lIns="48200" tIns="24100" rIns="48200" bIns="24100" anchor="b"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61" name="Google Shape;361;p136"/>
          <p:cNvSpPr txBox="1">
            <a:spLocks noGrp="1"/>
          </p:cNvSpPr>
          <p:nvPr>
            <p:ph type="body" idx="1"/>
          </p:nvPr>
        </p:nvSpPr>
        <p:spPr>
          <a:xfrm>
            <a:off x="457646" y="2049363"/>
            <a:ext cx="7715100" cy="24111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362"/>
        <p:cNvGrpSpPr/>
        <p:nvPr/>
      </p:nvGrpSpPr>
      <p:grpSpPr>
        <a:xfrm>
          <a:off x="0" y="0"/>
          <a:ext cx="0" cy="0"/>
          <a:chOff x="0" y="0"/>
          <a:chExt cx="0" cy="0"/>
        </a:xfrm>
      </p:grpSpPr>
      <p:sp>
        <p:nvSpPr>
          <p:cNvPr id="363" name="Google Shape;363;p137"/>
          <p:cNvSpPr txBox="1">
            <a:spLocks noGrp="1"/>
          </p:cNvSpPr>
          <p:nvPr>
            <p:ph type="title"/>
          </p:nvPr>
        </p:nvSpPr>
        <p:spPr>
          <a:xfrm>
            <a:off x="446484" y="281287"/>
            <a:ext cx="7715100" cy="6591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0"/>
              </a:spcBef>
              <a:spcAft>
                <a:spcPts val="0"/>
              </a:spcAft>
              <a:buClr>
                <a:srgbClr val="000000"/>
              </a:buClr>
              <a:buSzPts val="1100"/>
              <a:buFont typeface="Arial"/>
              <a:buNone/>
              <a:defRPr sz="3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100"/>
              <a:buFont typeface="Arial"/>
              <a:buNone/>
              <a:defRPr sz="3500" b="1" i="1" u="none" strike="noStrike" cap="none">
                <a:solidFill>
                  <a:srgbClr val="FFFFFF"/>
                </a:solidFill>
                <a:latin typeface="Trebuchet MS"/>
                <a:ea typeface="Trebuchet MS"/>
                <a:cs typeface="Trebuchet MS"/>
                <a:sym typeface="Trebuchet MS"/>
              </a:defRPr>
            </a:lvl9pPr>
          </a:lstStyle>
          <a:p>
            <a:endParaRPr/>
          </a:p>
        </p:txBody>
      </p:sp>
      <p:sp>
        <p:nvSpPr>
          <p:cNvPr id="364" name="Google Shape;364;p137"/>
          <p:cNvSpPr txBox="1">
            <a:spLocks noGrp="1"/>
          </p:cNvSpPr>
          <p:nvPr>
            <p:ph type="body" idx="1"/>
          </p:nvPr>
        </p:nvSpPr>
        <p:spPr>
          <a:xfrm>
            <a:off x="457646" y="1004591"/>
            <a:ext cx="7715100" cy="3455700"/>
          </a:xfrm>
          <a:prstGeom prst="rect">
            <a:avLst/>
          </a:prstGeom>
          <a:noFill/>
          <a:ln>
            <a:noFill/>
          </a:ln>
        </p:spPr>
        <p:txBody>
          <a:bodyPr spcFirstLastPara="1" wrap="square" lIns="48200" tIns="24100" rIns="48200" bIns="24100" anchor="t" anchorCtr="0">
            <a:noAutofit/>
          </a:bodyPr>
          <a:lstStyle>
            <a:lvl1pPr marL="457200" marR="0" lvl="0"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200"/>
              </a:spcBef>
              <a:spcAft>
                <a:spcPts val="0"/>
              </a:spcAft>
              <a:buClr>
                <a:srgbClr val="000000"/>
              </a:buClr>
              <a:buSzPts val="1100"/>
              <a:buFont typeface="Arial"/>
              <a:buNone/>
              <a:defRPr sz="16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200"/>
              </a:spcBef>
              <a:spcAft>
                <a:spcPts val="0"/>
              </a:spcAft>
              <a:buClr>
                <a:srgbClr val="000000"/>
              </a:buClr>
              <a:buSzPts val="1100"/>
              <a:buFont typeface="Arial"/>
              <a:buNone/>
              <a:defRPr sz="16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365"/>
        <p:cNvGrpSpPr/>
        <p:nvPr/>
      </p:nvGrpSpPr>
      <p:grpSpPr>
        <a:xfrm>
          <a:off x="0" y="0"/>
          <a:ext cx="0" cy="0"/>
          <a:chOff x="0" y="0"/>
          <a:chExt cx="0" cy="0"/>
        </a:xfrm>
      </p:grpSpPr>
      <p:pic>
        <p:nvPicPr>
          <p:cNvPr id="366" name="Google Shape;366;p13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67" name="Google Shape;367;p1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68" name="Google Shape;368;p1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pic>
        <p:nvPicPr>
          <p:cNvPr id="369" name="Google Shape;369;p138"/>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70" name="Google Shape;370;p1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1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6" name="Google Shape;56;p14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4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8" name="Google Shape;58;p145"/>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9" name="Google Shape;59;p14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4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1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3" name="Google Shape;63;p14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4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5" name="Google Shape;65;p146"/>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66" name="Google Shape;66;p14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146"/>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image" Target="../media/image14.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8" Type="http://schemas.openxmlformats.org/officeDocument/2006/relationships/slideLayout" Target="../slideLayouts/slideLayout44.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20" Type="http://schemas.openxmlformats.org/officeDocument/2006/relationships/slideLayout" Target="../slideLayouts/slideLayout56.xml"/><Relationship Id="rId4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6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8"/>
        <p:cNvGrpSpPr/>
        <p:nvPr/>
      </p:nvGrpSpPr>
      <p:grpSpPr>
        <a:xfrm>
          <a:off x="0" y="0"/>
          <a:ext cx="0" cy="0"/>
          <a:chOff x="0" y="0"/>
          <a:chExt cx="0" cy="0"/>
        </a:xfrm>
      </p:grpSpPr>
      <p:sp>
        <p:nvSpPr>
          <p:cNvPr id="99" name="Google Shape;99;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0" name="Google Shape;100;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1" name="Google Shape;101;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sp>
        <p:nvSpPr>
          <p:cNvPr id="217" name="Google Shape;217;p82"/>
          <p:cNvSpPr/>
          <p:nvPr/>
        </p:nvSpPr>
        <p:spPr>
          <a:xfrm>
            <a:off x="1" y="4701482"/>
            <a:ext cx="9161856" cy="457110"/>
          </a:xfrm>
          <a:custGeom>
            <a:avLst/>
            <a:gdLst/>
            <a:ahLst/>
            <a:cxnLst/>
            <a:rect l="l" t="t" r="r" b="b"/>
            <a:pathLst>
              <a:path w="21600" h="21600" extrusionOk="0">
                <a:moveTo>
                  <a:pt x="0" y="0"/>
                </a:moveTo>
                <a:lnTo>
                  <a:pt x="21600" y="0"/>
                </a:lnTo>
                <a:lnTo>
                  <a:pt x="21600" y="21600"/>
                </a:lnTo>
                <a:lnTo>
                  <a:pt x="0" y="21600"/>
                </a:lnTo>
                <a:close/>
              </a:path>
            </a:pathLst>
          </a:custGeom>
          <a:solidFill>
            <a:srgbClr val="024B90"/>
          </a:solidFill>
          <a:ln>
            <a:noFill/>
          </a:ln>
        </p:spPr>
        <p:txBody>
          <a:bodyPr spcFirstLastPara="1" wrap="square" lIns="26775" tIns="26775" rIns="26775" bIns="267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3C1DD"/>
              </a:solidFill>
              <a:latin typeface="Trebuchet MS"/>
              <a:ea typeface="Trebuchet MS"/>
              <a:cs typeface="Trebuchet MS"/>
              <a:sym typeface="Trebuchet MS"/>
            </a:endParaRPr>
          </a:p>
        </p:txBody>
      </p:sp>
      <p:pic>
        <p:nvPicPr>
          <p:cNvPr id="218" name="Google Shape;218;p82" descr="CO_logo_horizontal_white.png"/>
          <p:cNvPicPr preferRelativeResize="0"/>
          <p:nvPr/>
        </p:nvPicPr>
        <p:blipFill rotWithShape="1">
          <a:blip r:embed="rId45">
            <a:alphaModFix/>
          </a:blip>
          <a:srcRect/>
          <a:stretch/>
        </p:blipFill>
        <p:spPr>
          <a:xfrm>
            <a:off x="377608" y="4738734"/>
            <a:ext cx="2035966" cy="3825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ja.ojp.gov/funding/awards/15pbja-23-gg-04359-sto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olutionariesinc.com/"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1ytFB8TrkTo"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hyperlink" Target="https://docs.google.com/document/d/1YOaR2zk83eVu9qeHpKcRo0Iqz6TtDk8oxFmyq1Y-yU4/edit?usp=shar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drive.google.com/drive/folders/10RRE9UzztkCKEI5G_f3AxElWCdkAf1dw?usp=drive_link"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hyperlink" Target="https://drive.google.com/drive/folders/1f8oOHKSPv7xqUaxMjDLnsKYJpqRJacd0?usp=drive_link"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mtss/psv/train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5.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s://oss.colorado.gov/news-article/state-agencies-collaborate-on-new-school-safety-resource-guide" TargetMode="External"/><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38.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38.xml"/><Relationship Id="rId5" Type="http://schemas.openxmlformats.org/officeDocument/2006/relationships/hyperlink" Target="https://oss.colorado.gov/" TargetMode="External"/><Relationship Id="rId4" Type="http://schemas.openxmlformats.org/officeDocument/2006/relationships/hyperlink" Target="mailto:Christine.Harms@state.c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
          <p:cNvSpPr txBox="1">
            <a:spLocks noGrp="1"/>
          </p:cNvSpPr>
          <p:nvPr>
            <p:ph type="ctrTitle"/>
          </p:nvPr>
        </p:nvSpPr>
        <p:spPr>
          <a:xfrm>
            <a:off x="170636" y="2251573"/>
            <a:ext cx="8802600" cy="923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355C"/>
              </a:buClr>
              <a:buSzPts val="3000"/>
              <a:buFont typeface="Arial"/>
              <a:buNone/>
            </a:pPr>
            <a:r>
              <a:rPr lang="en" sz="3000">
                <a:solidFill>
                  <a:srgbClr val="00355C"/>
                </a:solidFill>
                <a:latin typeface="Arial"/>
                <a:ea typeface="Arial"/>
                <a:cs typeface="Arial"/>
                <a:sym typeface="Arial"/>
              </a:rPr>
              <a:t>Preventing School Violence</a:t>
            </a:r>
            <a:br>
              <a:rPr lang="en" sz="2700">
                <a:latin typeface="Century Gothic"/>
                <a:ea typeface="Century Gothic"/>
                <a:cs typeface="Century Gothic"/>
                <a:sym typeface="Century Gothic"/>
              </a:rPr>
            </a:br>
            <a:r>
              <a:rPr lang="en" sz="3000" b="1">
                <a:solidFill>
                  <a:srgbClr val="1C3467"/>
                </a:solidFill>
                <a:highlight>
                  <a:srgbClr val="FFFFFF"/>
                </a:highlight>
              </a:rPr>
              <a:t>From Conflict to Connection: Restorative Strategies for Safer Schools</a:t>
            </a:r>
            <a:endParaRPr sz="3000" b="1">
              <a:solidFill>
                <a:srgbClr val="1C3467"/>
              </a:solidFill>
              <a:highlight>
                <a:srgbClr val="FFFFFF"/>
              </a:highlight>
            </a:endParaRPr>
          </a:p>
          <a:p>
            <a:pPr marL="0" lvl="0" indent="0" algn="ctr" rtl="0">
              <a:lnSpc>
                <a:spcPct val="90000"/>
              </a:lnSpc>
              <a:spcBef>
                <a:spcPts val="0"/>
              </a:spcBef>
              <a:spcAft>
                <a:spcPts val="0"/>
              </a:spcAft>
              <a:buClr>
                <a:srgbClr val="00355C"/>
              </a:buClr>
              <a:buSzPts val="3000"/>
              <a:buFont typeface="Arial"/>
              <a:buNone/>
            </a:pPr>
            <a:endParaRPr sz="3000">
              <a:solidFill>
                <a:srgbClr val="262626"/>
              </a:solidFill>
            </a:endParaRPr>
          </a:p>
        </p:txBody>
      </p:sp>
      <p:sp>
        <p:nvSpPr>
          <p:cNvPr id="377" name="Google Shape;377;p1"/>
          <p:cNvSpPr txBox="1">
            <a:spLocks noGrp="1"/>
          </p:cNvSpPr>
          <p:nvPr>
            <p:ph type="subTitle" idx="1"/>
          </p:nvPr>
        </p:nvSpPr>
        <p:spPr>
          <a:xfrm>
            <a:off x="671051" y="3752429"/>
            <a:ext cx="7801800" cy="633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n" sz="1400">
                <a:latin typeface="Arial"/>
                <a:ea typeface="Arial"/>
                <a:cs typeface="Arial"/>
                <a:sym typeface="Arial"/>
              </a:rPr>
              <a:t>September 11, 2025</a:t>
            </a:r>
            <a:endParaRPr sz="1400"/>
          </a:p>
          <a:p>
            <a:pPr marL="0" lvl="0" indent="0" algn="ctr" rtl="0">
              <a:lnSpc>
                <a:spcPct val="90000"/>
              </a:lnSpc>
              <a:spcBef>
                <a:spcPts val="800"/>
              </a:spcBef>
              <a:spcAft>
                <a:spcPts val="0"/>
              </a:spcAft>
              <a:buClr>
                <a:schemeClr val="dk1"/>
              </a:buClr>
              <a:buSzPts val="2100"/>
              <a:buNone/>
            </a:pPr>
            <a:endParaRPr sz="1400">
              <a:latin typeface="Arial"/>
              <a:ea typeface="Arial"/>
              <a:cs typeface="Arial"/>
              <a:sym typeface="Arial"/>
            </a:endParaRPr>
          </a:p>
          <a:p>
            <a:pPr marL="0" lvl="0" indent="0" algn="ctr" rtl="0">
              <a:lnSpc>
                <a:spcPct val="90000"/>
              </a:lnSpc>
              <a:spcBef>
                <a:spcPts val="800"/>
              </a:spcBef>
              <a:spcAft>
                <a:spcPts val="0"/>
              </a:spcAft>
              <a:buClr>
                <a:schemeClr val="dk1"/>
              </a:buClr>
              <a:buSzPts val="2100"/>
              <a:buNone/>
            </a:pPr>
            <a:endParaRPr sz="1400">
              <a:latin typeface="Arial"/>
              <a:ea typeface="Arial"/>
              <a:cs typeface="Arial"/>
              <a:sym typeface="Arial"/>
            </a:endParaRPr>
          </a:p>
        </p:txBody>
      </p:sp>
      <p:sp>
        <p:nvSpPr>
          <p:cNvPr id="378" name="Google Shape;378;p1"/>
          <p:cNvSpPr txBox="1"/>
          <p:nvPr/>
        </p:nvSpPr>
        <p:spPr>
          <a:xfrm>
            <a:off x="170635" y="4615686"/>
            <a:ext cx="49308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This training is funded by the National Bureau of Justice </a:t>
            </a:r>
            <a:br>
              <a:rPr lang="en" sz="1100" b="0" i="0" u="none" strike="noStrike" cap="none">
                <a:solidFill>
                  <a:schemeClr val="dk1"/>
                </a:solidFill>
                <a:latin typeface="Arial"/>
                <a:ea typeface="Arial"/>
                <a:cs typeface="Arial"/>
                <a:sym typeface="Arial"/>
              </a:rPr>
            </a:br>
            <a:r>
              <a:rPr lang="en" sz="1100" b="0" i="0" u="sng" strike="noStrike" cap="none">
                <a:solidFill>
                  <a:srgbClr val="1E4C76"/>
                </a:solidFill>
                <a:latin typeface="Arial"/>
                <a:ea typeface="Arial"/>
                <a:cs typeface="Arial"/>
                <a:sym typeface="Arial"/>
                <a:hlinkClick r:id="rId3">
                  <a:extLst>
                    <a:ext uri="{A12FA001-AC4F-418D-AE19-62706E023703}">
                      <ahyp:hlinkClr xmlns:ahyp="http://schemas.microsoft.com/office/drawing/2018/hyperlinkcolor" val="tx"/>
                    </a:ext>
                  </a:extLst>
                </a:hlinkClick>
              </a:rPr>
              <a:t>STOP School Violence Grant</a:t>
            </a:r>
            <a:r>
              <a:rPr lang="en" sz="1100" b="0" i="0" u="none" strike="noStrike" cap="none">
                <a:solidFill>
                  <a:srgbClr val="1E4C76"/>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pic>
        <p:nvPicPr>
          <p:cNvPr id="379" name="Google Shape;379;p1" descr="Preventing School Violence Grant logo. A blue shield with a yellow heart inside."/>
          <p:cNvPicPr preferRelativeResize="0"/>
          <p:nvPr/>
        </p:nvPicPr>
        <p:blipFill rotWithShape="1">
          <a:blip r:embed="rId4">
            <a:alphaModFix/>
          </a:blip>
          <a:srcRect/>
          <a:stretch/>
        </p:blipFill>
        <p:spPr>
          <a:xfrm>
            <a:off x="6763601" y="4153846"/>
            <a:ext cx="2209765" cy="9236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0"/>
          <p:cNvSpPr txBox="1">
            <a:spLocks noGrp="1"/>
          </p:cNvSpPr>
          <p:nvPr>
            <p:ph type="title"/>
          </p:nvPr>
        </p:nvSpPr>
        <p:spPr>
          <a:xfrm>
            <a:off x="2114550" y="2695179"/>
            <a:ext cx="6302828" cy="19071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3300"/>
              <a:buNone/>
            </a:pPr>
            <a:r>
              <a:rPr lang="en" sz="4200">
                <a:latin typeface="Arial"/>
                <a:ea typeface="Arial"/>
                <a:cs typeface="Arial"/>
                <a:sym typeface="Arial"/>
              </a:rPr>
              <a:t>Restorative Practice Foundation </a:t>
            </a:r>
            <a:endParaRPr sz="42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 name="Title 3">
            <a:extLst>
              <a:ext uri="{FF2B5EF4-FFF2-40B4-BE49-F238E27FC236}">
                <a16:creationId xmlns:a16="http://schemas.microsoft.com/office/drawing/2014/main" id="{B1F005B2-016D-6560-3C46-C839D8B5B2EA}"/>
              </a:ext>
            </a:extLst>
          </p:cNvPr>
          <p:cNvSpPr txBox="1">
            <a:spLocks noGrp="1"/>
          </p:cNvSpPr>
          <p:nvPr>
            <p:ph type="title" idx="4294967295"/>
          </p:nvPr>
        </p:nvSpPr>
        <p:spPr>
          <a:xfrm>
            <a:off x="94534" y="109104"/>
            <a:ext cx="4799691"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3300" b="1" i="0" u="none" strike="noStrike" kern="0" cap="none" spc="0" normalizeH="0" baseline="0" noProof="0" dirty="0">
                <a:ln>
                  <a:noFill/>
                </a:ln>
                <a:solidFill>
                  <a:schemeClr val="dk1"/>
                </a:solidFill>
                <a:effectLst/>
                <a:uLnTx/>
                <a:uFillTx/>
                <a:latin typeface="Franklin Gothic"/>
                <a:ea typeface="Arial"/>
                <a:cs typeface="Arial"/>
                <a:sym typeface="Arial"/>
              </a:rPr>
              <a:t>7 Core Assumptions</a:t>
            </a:r>
          </a:p>
        </p:txBody>
      </p:sp>
      <p:sp>
        <p:nvSpPr>
          <p:cNvPr id="5" name="TextBox 4">
            <a:extLst>
              <a:ext uri="{FF2B5EF4-FFF2-40B4-BE49-F238E27FC236}">
                <a16:creationId xmlns:a16="http://schemas.microsoft.com/office/drawing/2014/main" id="{E2F8AE59-8947-5CB0-003C-0F743E813589}"/>
              </a:ext>
            </a:extLst>
          </p:cNvPr>
          <p:cNvSpPr txBox="1"/>
          <p:nvPr/>
        </p:nvSpPr>
        <p:spPr>
          <a:xfrm>
            <a:off x="94534" y="709268"/>
            <a:ext cx="4695676" cy="4339650"/>
          </a:xfrm>
          <a:prstGeom prst="rect">
            <a:avLst/>
          </a:prstGeom>
          <a:noFill/>
        </p:spPr>
        <p:txBody>
          <a:bodyPr wrap="square" rtlCol="0">
            <a:spAutoFit/>
          </a:bodyPr>
          <a:lstStyle/>
          <a:p>
            <a:pPr marL="342900" indent="-342900">
              <a:spcAft>
                <a:spcPts val="1200"/>
              </a:spcAft>
              <a:buFont typeface="+mj-lt"/>
              <a:buAutoNum type="arabicPeriod"/>
            </a:pPr>
            <a:r>
              <a:rPr lang="en-US" sz="1800" dirty="0"/>
              <a:t>The true self in everyone is good, wise, and powerful.</a:t>
            </a:r>
          </a:p>
          <a:p>
            <a:pPr marL="342900" indent="-342900">
              <a:spcAft>
                <a:spcPts val="1200"/>
              </a:spcAft>
              <a:buFont typeface="+mj-lt"/>
              <a:buAutoNum type="arabicPeriod"/>
            </a:pPr>
            <a:r>
              <a:rPr lang="en-US" sz="1800" dirty="0"/>
              <a:t>The world is profoundly interconnected.</a:t>
            </a:r>
          </a:p>
          <a:p>
            <a:pPr marL="342900" indent="-342900">
              <a:spcAft>
                <a:spcPts val="1200"/>
              </a:spcAft>
              <a:buFont typeface="+mj-lt"/>
              <a:buAutoNum type="arabicPeriod"/>
            </a:pPr>
            <a:r>
              <a:rPr lang="en-US" sz="1800" dirty="0"/>
              <a:t>All human beings have a deep desire to be in a good relationship/</a:t>
            </a:r>
          </a:p>
          <a:p>
            <a:pPr marL="342900" indent="-342900">
              <a:spcAft>
                <a:spcPts val="1200"/>
              </a:spcAft>
              <a:buFont typeface="+mj-lt"/>
              <a:buAutoNum type="arabicPeriod"/>
            </a:pPr>
            <a:r>
              <a:rPr lang="en-US" sz="1800" dirty="0"/>
              <a:t>All human beings have gifts and everyone is needed for what they bring.</a:t>
            </a:r>
          </a:p>
          <a:p>
            <a:pPr marL="342900" indent="-342900">
              <a:spcAft>
                <a:spcPts val="1200"/>
              </a:spcAft>
              <a:buFont typeface="+mj-lt"/>
              <a:buAutoNum type="arabicPeriod"/>
            </a:pPr>
            <a:r>
              <a:rPr lang="en-US" sz="1800" dirty="0"/>
              <a:t>Everything we need to make positive change is already here.</a:t>
            </a:r>
          </a:p>
          <a:p>
            <a:pPr marL="342900" indent="-342900">
              <a:spcAft>
                <a:spcPts val="1200"/>
              </a:spcAft>
              <a:buFont typeface="+mj-lt"/>
              <a:buAutoNum type="arabicPeriod"/>
            </a:pPr>
            <a:r>
              <a:rPr lang="en-US" sz="1800" dirty="0"/>
              <a:t>Human beings are holistic. </a:t>
            </a:r>
          </a:p>
          <a:p>
            <a:pPr marL="342900" indent="-342900">
              <a:spcAft>
                <a:spcPts val="1200"/>
              </a:spcAft>
              <a:buFont typeface="+mj-lt"/>
              <a:buAutoNum type="arabicPeriod"/>
            </a:pPr>
            <a:r>
              <a:rPr lang="en-US" sz="1800" dirty="0"/>
              <a:t>We need practices to build habits of living from the core self.</a:t>
            </a:r>
          </a:p>
        </p:txBody>
      </p:sp>
      <p:pic>
        <p:nvPicPr>
          <p:cNvPr id="462" name="Google Shape;462;p11" descr="Seven Core Assumptions, referred to on slide."/>
          <p:cNvPicPr preferRelativeResize="0"/>
          <p:nvPr/>
        </p:nvPicPr>
        <p:blipFill rotWithShape="1">
          <a:blip r:embed="rId3">
            <a:alphaModFix/>
          </a:blip>
          <a:srcRect/>
          <a:stretch/>
        </p:blipFill>
        <p:spPr>
          <a:xfrm>
            <a:off x="4572000" y="94582"/>
            <a:ext cx="4342169" cy="49252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2"/>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latin typeface="Arial"/>
                <a:ea typeface="Arial"/>
                <a:cs typeface="Arial"/>
                <a:sym typeface="Arial"/>
              </a:rPr>
              <a:t>History and Language </a:t>
            </a:r>
            <a:endParaRPr>
              <a:latin typeface="Arial"/>
              <a:ea typeface="Arial"/>
              <a:cs typeface="Arial"/>
              <a:sym typeface="Arial"/>
            </a:endParaRPr>
          </a:p>
        </p:txBody>
      </p:sp>
      <p:sp>
        <p:nvSpPr>
          <p:cNvPr id="468" name="Google Shape;468;p12"/>
          <p:cNvSpPr txBox="1">
            <a:spLocks noGrp="1"/>
          </p:cNvSpPr>
          <p:nvPr>
            <p:ph type="body" idx="1"/>
          </p:nvPr>
        </p:nvSpPr>
        <p:spPr>
          <a:xfrm>
            <a:off x="1797627" y="2571750"/>
            <a:ext cx="4351998" cy="2305069"/>
          </a:xfrm>
          <a:prstGeom prst="rect">
            <a:avLst/>
          </a:prstGeom>
          <a:noFill/>
          <a:ln>
            <a:noFill/>
          </a:ln>
        </p:spPr>
        <p:txBody>
          <a:bodyPr spcFirstLastPara="1" wrap="square" lIns="0" tIns="171450" rIns="0" bIns="0" anchor="t" anchorCtr="0">
            <a:normAutofit fontScale="77500" lnSpcReduction="20000"/>
          </a:bodyPr>
          <a:lstStyle/>
          <a:p>
            <a:pPr marL="292100" lvl="0" indent="-253047" algn="l" rtl="0">
              <a:lnSpc>
                <a:spcPct val="100000"/>
              </a:lnSpc>
              <a:spcBef>
                <a:spcPts val="1000"/>
              </a:spcBef>
              <a:spcAft>
                <a:spcPts val="0"/>
              </a:spcAft>
              <a:buSzPct val="100000"/>
              <a:buChar char="●"/>
            </a:pPr>
            <a:r>
              <a:rPr lang="en" sz="2400" dirty="0">
                <a:solidFill>
                  <a:schemeClr val="dk1"/>
                </a:solidFill>
              </a:rPr>
              <a:t>Indigenous Peacemaking Circles (North America)</a:t>
            </a:r>
            <a:endParaRPr sz="2400" dirty="0">
              <a:solidFill>
                <a:schemeClr val="dk1"/>
              </a:solidFill>
            </a:endParaRPr>
          </a:p>
          <a:p>
            <a:pPr marL="292100" lvl="0" indent="-253047" algn="l" rtl="0">
              <a:lnSpc>
                <a:spcPct val="100000"/>
              </a:lnSpc>
              <a:spcBef>
                <a:spcPts val="1000"/>
              </a:spcBef>
              <a:spcAft>
                <a:spcPts val="0"/>
              </a:spcAft>
              <a:buSzPct val="100000"/>
              <a:buChar char="●"/>
            </a:pPr>
            <a:r>
              <a:rPr lang="en" sz="2400" dirty="0">
                <a:solidFill>
                  <a:schemeClr val="dk1"/>
                </a:solidFill>
              </a:rPr>
              <a:t>Maori Justice Peace Practices (Aotearoa/ New Zealand)</a:t>
            </a:r>
            <a:endParaRPr sz="2400" dirty="0">
              <a:solidFill>
                <a:schemeClr val="dk1"/>
              </a:solidFill>
            </a:endParaRPr>
          </a:p>
          <a:p>
            <a:pPr marL="292100" lvl="0" indent="-253047" algn="l" rtl="0">
              <a:lnSpc>
                <a:spcPct val="100000"/>
              </a:lnSpc>
              <a:spcBef>
                <a:spcPts val="1000"/>
              </a:spcBef>
              <a:spcAft>
                <a:spcPts val="0"/>
              </a:spcAft>
              <a:buSzPct val="100000"/>
              <a:buChar char="●"/>
            </a:pPr>
            <a:r>
              <a:rPr lang="en" sz="2400" dirty="0">
                <a:solidFill>
                  <a:schemeClr val="dk1"/>
                </a:solidFill>
              </a:rPr>
              <a:t>Ubuntu Philosophy (Southern Africa)</a:t>
            </a:r>
            <a:endParaRPr sz="2400" dirty="0">
              <a:solidFill>
                <a:schemeClr val="dk1"/>
              </a:solidFill>
            </a:endParaRPr>
          </a:p>
          <a:p>
            <a:pPr marL="292100" lvl="0" indent="-253047" algn="l" rtl="0">
              <a:lnSpc>
                <a:spcPct val="100000"/>
              </a:lnSpc>
              <a:spcBef>
                <a:spcPts val="1000"/>
              </a:spcBef>
              <a:spcAft>
                <a:spcPts val="0"/>
              </a:spcAft>
              <a:buSzPct val="100000"/>
              <a:buChar char="●"/>
            </a:pPr>
            <a:r>
              <a:rPr lang="en" sz="2400" dirty="0">
                <a:solidFill>
                  <a:schemeClr val="dk1"/>
                </a:solidFill>
              </a:rPr>
              <a:t>Modern Restorative Justice </a:t>
            </a:r>
            <a:endParaRPr sz="2400" dirty="0">
              <a:solidFill>
                <a:schemeClr val="dk1"/>
              </a:solidFill>
            </a:endParaRPr>
          </a:p>
          <a:p>
            <a:pPr marL="0" lvl="0" indent="0" algn="l" rtl="0">
              <a:lnSpc>
                <a:spcPct val="90000"/>
              </a:lnSpc>
              <a:spcBef>
                <a:spcPts val="1400"/>
              </a:spcBef>
              <a:spcAft>
                <a:spcPts val="0"/>
              </a:spcAft>
              <a:buSzPct val="117647"/>
              <a:buNone/>
            </a:pPr>
            <a:endParaRPr dirty="0"/>
          </a:p>
          <a:p>
            <a:pPr marL="292100" lvl="0" indent="0" algn="l" rtl="0">
              <a:lnSpc>
                <a:spcPct val="90000"/>
              </a:lnSpc>
              <a:spcBef>
                <a:spcPts val="1400"/>
              </a:spcBef>
              <a:spcAft>
                <a:spcPts val="1200"/>
              </a:spcAft>
              <a:buSzPct val="117647"/>
              <a:buNone/>
            </a:pPr>
            <a:endParaRPr dirty="0"/>
          </a:p>
        </p:txBody>
      </p:sp>
      <p:pic>
        <p:nvPicPr>
          <p:cNvPr id="469" name="Google Shape;469;p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33040" y="2123721"/>
            <a:ext cx="2942623" cy="2942623"/>
          </a:xfrm>
          <a:prstGeom prst="rect">
            <a:avLst/>
          </a:prstGeom>
          <a:noFill/>
          <a:ln>
            <a:noFill/>
          </a:ln>
        </p:spPr>
      </p:pic>
      <p:sp>
        <p:nvSpPr>
          <p:cNvPr id="470" name="Google Shape;470;p12"/>
          <p:cNvSpPr txBox="1"/>
          <p:nvPr/>
        </p:nvSpPr>
        <p:spPr>
          <a:xfrm>
            <a:off x="445775" y="1776250"/>
            <a:ext cx="9003300" cy="1072058"/>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400"/>
              </a:spcBef>
              <a:spcAft>
                <a:spcPts val="1200"/>
              </a:spcAft>
              <a:buClr>
                <a:srgbClr val="000000"/>
              </a:buClr>
              <a:buSzPts val="2000"/>
              <a:buFont typeface="Arial"/>
              <a:buNone/>
            </a:pPr>
            <a:r>
              <a:rPr lang="en" sz="2000" b="0" i="0" u="none" strike="noStrike" cap="none" dirty="0">
                <a:solidFill>
                  <a:schemeClr val="dk1"/>
                </a:solidFill>
                <a:latin typeface="Arial"/>
                <a:ea typeface="Arial"/>
                <a:cs typeface="Arial"/>
                <a:sym typeface="Arial"/>
              </a:rPr>
              <a:t>Restorative practices are not new innovations - they are rooted in indigenous wisdom traditions centered on community, healing, and collective care</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3"/>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latin typeface="Arial"/>
                <a:ea typeface="Arial"/>
                <a:cs typeface="Arial"/>
                <a:sym typeface="Arial"/>
              </a:rPr>
              <a:t>Defining Restorative Practices</a:t>
            </a:r>
            <a:endParaRPr>
              <a:latin typeface="Arial"/>
              <a:ea typeface="Arial"/>
              <a:cs typeface="Arial"/>
              <a:sym typeface="Arial"/>
            </a:endParaRPr>
          </a:p>
        </p:txBody>
      </p:sp>
      <p:sp>
        <p:nvSpPr>
          <p:cNvPr id="476" name="Google Shape;476;p13"/>
          <p:cNvSpPr txBox="1">
            <a:spLocks noGrp="1"/>
          </p:cNvSpPr>
          <p:nvPr>
            <p:ph type="body" idx="1"/>
          </p:nvPr>
        </p:nvSpPr>
        <p:spPr>
          <a:xfrm>
            <a:off x="445781" y="2007400"/>
            <a:ext cx="7653000" cy="2698200"/>
          </a:xfrm>
          <a:prstGeom prst="rect">
            <a:avLst/>
          </a:prstGeom>
          <a:noFill/>
          <a:ln>
            <a:noFill/>
          </a:ln>
        </p:spPr>
        <p:txBody>
          <a:bodyPr spcFirstLastPara="1" wrap="square" lIns="0" tIns="34275" rIns="0" bIns="0" anchor="t" anchorCtr="0">
            <a:normAutofit fontScale="92500" lnSpcReduction="20000"/>
          </a:bodyPr>
          <a:lstStyle/>
          <a:p>
            <a:pPr marL="292100" lvl="0" indent="0" algn="ctr" rtl="0">
              <a:lnSpc>
                <a:spcPct val="90000"/>
              </a:lnSpc>
              <a:spcBef>
                <a:spcPts val="1400"/>
              </a:spcBef>
              <a:spcAft>
                <a:spcPts val="0"/>
              </a:spcAft>
              <a:buSzPct val="62370"/>
              <a:buNone/>
            </a:pPr>
            <a:r>
              <a:rPr lang="en" sz="2600" dirty="0">
                <a:solidFill>
                  <a:schemeClr val="dk1"/>
                </a:solidFill>
              </a:rPr>
              <a:t>Restorative Practice is a mindset, not a curriculum or program, that focuses on building positive relationships and providing opportunities for community members to take responsibility for their behavior and their lives.</a:t>
            </a:r>
            <a:endParaRPr sz="2600" dirty="0">
              <a:solidFill>
                <a:schemeClr val="dk1"/>
              </a:solidFill>
            </a:endParaRPr>
          </a:p>
          <a:p>
            <a:pPr marL="292100" lvl="0" indent="0" algn="ctr" rtl="0">
              <a:lnSpc>
                <a:spcPct val="90000"/>
              </a:lnSpc>
              <a:spcBef>
                <a:spcPts val="1400"/>
              </a:spcBef>
              <a:spcAft>
                <a:spcPts val="1200"/>
              </a:spcAft>
              <a:buSzPct val="62370"/>
              <a:buNone/>
            </a:pPr>
            <a:r>
              <a:rPr lang="en" sz="2600" dirty="0">
                <a:solidFill>
                  <a:schemeClr val="dk1"/>
                </a:solidFill>
              </a:rPr>
              <a:t>At the heart of restorative practices is the belief that we are all in this together and that we are a community </a:t>
            </a:r>
            <a:endParaRPr sz="26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4"/>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solidFill>
                  <a:schemeClr val="dk1"/>
                </a:solidFill>
                <a:latin typeface="Arial"/>
                <a:ea typeface="Arial"/>
                <a:cs typeface="Arial"/>
                <a:sym typeface="Arial"/>
              </a:rPr>
              <a:t>The Aim of RP</a:t>
            </a:r>
            <a:r>
              <a:rPr lang="en"/>
              <a:t>	</a:t>
            </a:r>
            <a:endParaRPr/>
          </a:p>
        </p:txBody>
      </p:sp>
      <p:sp>
        <p:nvSpPr>
          <p:cNvPr id="482" name="Google Shape;482;p14"/>
          <p:cNvSpPr txBox="1">
            <a:spLocks noGrp="1"/>
          </p:cNvSpPr>
          <p:nvPr>
            <p:ph type="body" idx="1"/>
          </p:nvPr>
        </p:nvSpPr>
        <p:spPr>
          <a:xfrm>
            <a:off x="0" y="1917587"/>
            <a:ext cx="4240530" cy="2698200"/>
          </a:xfrm>
          <a:prstGeom prst="rect">
            <a:avLst/>
          </a:prstGeom>
          <a:noFill/>
          <a:ln>
            <a:noFill/>
          </a:ln>
        </p:spPr>
        <p:txBody>
          <a:bodyPr spcFirstLastPara="1" wrap="square" lIns="0" tIns="34275" rIns="0" bIns="0" anchor="t" anchorCtr="0">
            <a:normAutofit fontScale="55000" lnSpcReduction="20000"/>
          </a:bodyPr>
          <a:lstStyle/>
          <a:p>
            <a:pPr marL="292100" lvl="0" indent="0" algn="l" rtl="0">
              <a:lnSpc>
                <a:spcPct val="90000"/>
              </a:lnSpc>
              <a:spcBef>
                <a:spcPts val="1400"/>
              </a:spcBef>
              <a:spcAft>
                <a:spcPts val="0"/>
              </a:spcAft>
              <a:buSzPct val="75757"/>
              <a:buNone/>
            </a:pPr>
            <a:r>
              <a:rPr lang="en" sz="3600">
                <a:solidFill>
                  <a:schemeClr val="dk1"/>
                </a:solidFill>
              </a:rPr>
              <a:t>Build a community to restore back to</a:t>
            </a:r>
            <a:br>
              <a:rPr lang="en" sz="3600">
                <a:solidFill>
                  <a:schemeClr val="dk1"/>
                </a:solidFill>
              </a:rPr>
            </a:br>
            <a:endParaRPr sz="3600">
              <a:solidFill>
                <a:schemeClr val="dk1"/>
              </a:solidFill>
            </a:endParaRPr>
          </a:p>
          <a:p>
            <a:pPr marL="292100" lvl="0" indent="0" algn="l" rtl="0">
              <a:lnSpc>
                <a:spcPct val="90000"/>
              </a:lnSpc>
              <a:spcBef>
                <a:spcPts val="1400"/>
              </a:spcBef>
              <a:spcAft>
                <a:spcPts val="0"/>
              </a:spcAft>
              <a:buSzPct val="75757"/>
              <a:buNone/>
            </a:pPr>
            <a:r>
              <a:rPr lang="en" sz="3600">
                <a:solidFill>
                  <a:schemeClr val="dk1"/>
                </a:solidFill>
              </a:rPr>
              <a:t>Manage conflict and tensions by repairing harm</a:t>
            </a:r>
            <a:endParaRPr sz="3600">
              <a:solidFill>
                <a:schemeClr val="dk1"/>
              </a:solidFill>
            </a:endParaRPr>
          </a:p>
          <a:p>
            <a:pPr marL="292100" lvl="0" indent="0" algn="l" rtl="0">
              <a:lnSpc>
                <a:spcPct val="90000"/>
              </a:lnSpc>
              <a:spcBef>
                <a:spcPts val="1400"/>
              </a:spcBef>
              <a:spcAft>
                <a:spcPts val="0"/>
              </a:spcAft>
              <a:buSzPct val="75757"/>
              <a:buNone/>
            </a:pPr>
            <a:endParaRPr sz="3600">
              <a:solidFill>
                <a:schemeClr val="dk1"/>
              </a:solidFill>
            </a:endParaRPr>
          </a:p>
          <a:p>
            <a:pPr marL="292100" lvl="0" indent="0" algn="l" rtl="0">
              <a:lnSpc>
                <a:spcPct val="90000"/>
              </a:lnSpc>
              <a:spcBef>
                <a:spcPts val="1400"/>
              </a:spcBef>
              <a:spcAft>
                <a:spcPts val="0"/>
              </a:spcAft>
              <a:buSzPct val="75757"/>
              <a:buNone/>
            </a:pPr>
            <a:r>
              <a:rPr lang="en" sz="3600">
                <a:solidFill>
                  <a:schemeClr val="dk1"/>
                </a:solidFill>
              </a:rPr>
              <a:t>Shifting from punishment → accountability and healing </a:t>
            </a:r>
            <a:br>
              <a:rPr lang="en" sz="2100"/>
            </a:br>
            <a:endParaRPr sz="2100"/>
          </a:p>
          <a:p>
            <a:pPr marL="0" lvl="0" indent="0" algn="l" rtl="0">
              <a:lnSpc>
                <a:spcPct val="90000"/>
              </a:lnSpc>
              <a:spcBef>
                <a:spcPts val="1400"/>
              </a:spcBef>
              <a:spcAft>
                <a:spcPts val="1200"/>
              </a:spcAft>
              <a:buSzPct val="181818"/>
              <a:buNone/>
            </a:pPr>
            <a:endParaRPr/>
          </a:p>
        </p:txBody>
      </p:sp>
      <p:pic>
        <p:nvPicPr>
          <p:cNvPr id="483" name="Google Shape;483;p14" descr="Restorative Tree showing the roots as guiding values and mindsets, the trunk as practices and policies, and the branches as the outcomes of restorative justice."/>
          <p:cNvPicPr preferRelativeResize="0"/>
          <p:nvPr/>
        </p:nvPicPr>
        <p:blipFill rotWithShape="1">
          <a:blip r:embed="rId3">
            <a:alphaModFix/>
          </a:blip>
          <a:srcRect/>
          <a:stretch/>
        </p:blipFill>
        <p:spPr>
          <a:xfrm>
            <a:off x="4392385" y="73479"/>
            <a:ext cx="4669971" cy="49802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txBox="1">
            <a:spLocks noGrp="1"/>
          </p:cNvSpPr>
          <p:nvPr>
            <p:ph type="title"/>
          </p:nvPr>
        </p:nvSpPr>
        <p:spPr>
          <a:xfrm>
            <a:off x="421277" y="60828"/>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latin typeface="Arial"/>
                <a:ea typeface="Arial"/>
                <a:cs typeface="Arial"/>
                <a:sym typeface="Arial"/>
              </a:rPr>
              <a:t>Restorative Practices - What It Is NOT</a:t>
            </a:r>
            <a:r>
              <a:rPr lang="en"/>
              <a:t>	</a:t>
            </a:r>
            <a:endParaRPr/>
          </a:p>
        </p:txBody>
      </p:sp>
      <p:sp>
        <p:nvSpPr>
          <p:cNvPr id="489" name="Google Shape;489;p15"/>
          <p:cNvSpPr txBox="1">
            <a:spLocks noGrp="1"/>
          </p:cNvSpPr>
          <p:nvPr>
            <p:ph type="body" idx="1"/>
          </p:nvPr>
        </p:nvSpPr>
        <p:spPr>
          <a:xfrm>
            <a:off x="3854225" y="1123343"/>
            <a:ext cx="5404200" cy="3759000"/>
          </a:xfrm>
          <a:prstGeom prst="rect">
            <a:avLst/>
          </a:prstGeom>
          <a:noFill/>
          <a:ln>
            <a:noFill/>
          </a:ln>
        </p:spPr>
        <p:txBody>
          <a:bodyPr spcFirstLastPara="1" wrap="square" lIns="0" tIns="171450" rIns="0" bIns="0" anchor="t" anchorCtr="0">
            <a:normAutofit fontScale="92500" lnSpcReduction="20000"/>
          </a:bodyPr>
          <a:lstStyle/>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Public Shaming</a:t>
            </a:r>
            <a:endParaRPr sz="2000">
              <a:solidFill>
                <a:schemeClr val="dk1"/>
              </a:solidFill>
              <a:latin typeface="Arial"/>
              <a:ea typeface="Arial"/>
              <a:cs typeface="Arial"/>
              <a:sym typeface="Arial"/>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Lecturing responsible parties</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Rigid process or system</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Program</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Fixing</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Lack of consequences</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Sympathizing</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Overly focused on the person who caused harm. Losing focus on the person who was harmed.</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Forced apologies</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Adults deciding consequences </a:t>
            </a:r>
            <a:endParaRPr/>
          </a:p>
          <a:p>
            <a:pPr marL="292100" lvl="0" indent="-247650" algn="l" rtl="0">
              <a:lnSpc>
                <a:spcPct val="90000"/>
              </a:lnSpc>
              <a:spcBef>
                <a:spcPts val="600"/>
              </a:spcBef>
              <a:spcAft>
                <a:spcPts val="0"/>
              </a:spcAft>
              <a:buClr>
                <a:srgbClr val="404040"/>
              </a:buClr>
              <a:buSzPct val="91891"/>
              <a:buFont typeface="Calibri"/>
              <a:buChar char="●"/>
            </a:pPr>
            <a:r>
              <a:rPr lang="en" sz="2000">
                <a:solidFill>
                  <a:schemeClr val="dk1"/>
                </a:solidFill>
                <a:latin typeface="Arial"/>
                <a:ea typeface="Arial"/>
                <a:cs typeface="Arial"/>
                <a:sym typeface="Arial"/>
              </a:rPr>
              <a:t>Quick </a:t>
            </a:r>
            <a:endParaRPr/>
          </a:p>
          <a:p>
            <a:pPr marL="0" lvl="0" indent="0" algn="l" rtl="0">
              <a:lnSpc>
                <a:spcPct val="90000"/>
              </a:lnSpc>
              <a:spcBef>
                <a:spcPts val="1400"/>
              </a:spcBef>
              <a:spcAft>
                <a:spcPts val="1200"/>
              </a:spcAft>
              <a:buSzPct val="108108"/>
              <a:buNone/>
            </a:pPr>
            <a:endParaRPr/>
          </a:p>
        </p:txBody>
      </p:sp>
      <p:pic>
        <p:nvPicPr>
          <p:cNvPr id="490" name="Google Shape;490;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47051" y="1781700"/>
            <a:ext cx="3005624" cy="2004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6"/>
          <p:cNvSpPr txBox="1">
            <a:spLocks noGrp="1"/>
          </p:cNvSpPr>
          <p:nvPr>
            <p:ph type="title"/>
          </p:nvPr>
        </p:nvSpPr>
        <p:spPr>
          <a:xfrm>
            <a:off x="445770" y="-1260300"/>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3300"/>
              <a:buFont typeface="Franklin Gothic"/>
              <a:buNone/>
            </a:pPr>
            <a:r>
              <a:rPr lang="en"/>
              <a:t>Behavior Quote</a:t>
            </a:r>
            <a:endParaRPr/>
          </a:p>
        </p:txBody>
      </p:sp>
      <p:pic>
        <p:nvPicPr>
          <p:cNvPr id="496" name="Google Shape;496;p16" descr="Quote: If a child doesnt know how to read, we teach. If a child doesnt know how to swim, we teach. If a child doesnt know how to multiply, we teach. If a child doesnt know to behave, we, teach? Punish?"/>
          <p:cNvPicPr preferRelativeResize="0"/>
          <p:nvPr/>
        </p:nvPicPr>
        <p:blipFill rotWithShape="1">
          <a:blip r:embed="rId3">
            <a:alphaModFix/>
          </a:blip>
          <a:srcRect/>
          <a:stretch/>
        </p:blipFill>
        <p:spPr>
          <a:xfrm>
            <a:off x="2189942" y="0"/>
            <a:ext cx="6635657" cy="4976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7"/>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latin typeface="Arial"/>
                <a:ea typeface="Arial"/>
                <a:cs typeface="Arial"/>
                <a:sym typeface="Arial"/>
              </a:rPr>
              <a:t>5 R’s of Restorative Practices</a:t>
            </a:r>
            <a:endParaRPr>
              <a:latin typeface="Arial"/>
              <a:ea typeface="Arial"/>
              <a:cs typeface="Arial"/>
              <a:sym typeface="Arial"/>
            </a:endParaRPr>
          </a:p>
        </p:txBody>
      </p:sp>
      <p:sp>
        <p:nvSpPr>
          <p:cNvPr id="502" name="Google Shape;502;p17"/>
          <p:cNvSpPr txBox="1">
            <a:spLocks noGrp="1"/>
          </p:cNvSpPr>
          <p:nvPr>
            <p:ph type="body" idx="1"/>
          </p:nvPr>
        </p:nvSpPr>
        <p:spPr>
          <a:xfrm>
            <a:off x="445770" y="1820459"/>
            <a:ext cx="3368100" cy="2698200"/>
          </a:xfrm>
          <a:prstGeom prst="rect">
            <a:avLst/>
          </a:prstGeom>
          <a:noFill/>
          <a:ln>
            <a:noFill/>
          </a:ln>
        </p:spPr>
        <p:txBody>
          <a:bodyPr spcFirstLastPara="1" wrap="square" lIns="0" tIns="34275" rIns="0" bIns="0" anchor="t" anchorCtr="0">
            <a:noAutofit/>
          </a:bodyPr>
          <a:lstStyle/>
          <a:p>
            <a:pPr marL="342900" lvl="0" indent="-342900" algn="l" rtl="0">
              <a:lnSpc>
                <a:spcPct val="90000"/>
              </a:lnSpc>
              <a:spcBef>
                <a:spcPts val="1400"/>
              </a:spcBef>
              <a:spcAft>
                <a:spcPts val="0"/>
              </a:spcAft>
              <a:buSzPts val="1500"/>
              <a:buFont typeface="Courier New"/>
              <a:buChar char="o"/>
            </a:pPr>
            <a:r>
              <a:rPr lang="en" sz="2400">
                <a:solidFill>
                  <a:schemeClr val="dk1"/>
                </a:solidFill>
              </a:rPr>
              <a:t>Relationship </a:t>
            </a:r>
            <a:endParaRPr sz="2400">
              <a:solidFill>
                <a:schemeClr val="dk1"/>
              </a:solidFill>
            </a:endParaRPr>
          </a:p>
          <a:p>
            <a:pPr marL="342900" lvl="0" indent="-342900" algn="l" rtl="0">
              <a:lnSpc>
                <a:spcPct val="90000"/>
              </a:lnSpc>
              <a:spcBef>
                <a:spcPts val="1400"/>
              </a:spcBef>
              <a:spcAft>
                <a:spcPts val="0"/>
              </a:spcAft>
              <a:buSzPts val="1500"/>
              <a:buFont typeface="Courier New"/>
              <a:buChar char="o"/>
            </a:pPr>
            <a:r>
              <a:rPr lang="en" sz="2400">
                <a:solidFill>
                  <a:schemeClr val="dk1"/>
                </a:solidFill>
              </a:rPr>
              <a:t>Respect </a:t>
            </a:r>
            <a:endParaRPr sz="2400">
              <a:solidFill>
                <a:schemeClr val="dk1"/>
              </a:solidFill>
            </a:endParaRPr>
          </a:p>
          <a:p>
            <a:pPr marL="342900" lvl="0" indent="-342900" algn="l" rtl="0">
              <a:lnSpc>
                <a:spcPct val="90000"/>
              </a:lnSpc>
              <a:spcBef>
                <a:spcPts val="1400"/>
              </a:spcBef>
              <a:spcAft>
                <a:spcPts val="0"/>
              </a:spcAft>
              <a:buSzPts val="1500"/>
              <a:buFont typeface="Courier New"/>
              <a:buChar char="o"/>
            </a:pPr>
            <a:r>
              <a:rPr lang="en" sz="2400">
                <a:solidFill>
                  <a:schemeClr val="dk1"/>
                </a:solidFill>
              </a:rPr>
              <a:t>Responsibility </a:t>
            </a:r>
            <a:endParaRPr sz="2400">
              <a:solidFill>
                <a:schemeClr val="dk1"/>
              </a:solidFill>
            </a:endParaRPr>
          </a:p>
          <a:p>
            <a:pPr marL="342900" lvl="0" indent="-342900" algn="l" rtl="0">
              <a:lnSpc>
                <a:spcPct val="90000"/>
              </a:lnSpc>
              <a:spcBef>
                <a:spcPts val="1400"/>
              </a:spcBef>
              <a:spcAft>
                <a:spcPts val="0"/>
              </a:spcAft>
              <a:buSzPts val="1500"/>
              <a:buFont typeface="Courier New"/>
              <a:buChar char="o"/>
            </a:pPr>
            <a:r>
              <a:rPr lang="en" sz="2400">
                <a:solidFill>
                  <a:schemeClr val="dk1"/>
                </a:solidFill>
              </a:rPr>
              <a:t>Repair </a:t>
            </a:r>
            <a:endParaRPr sz="2400">
              <a:solidFill>
                <a:schemeClr val="dk1"/>
              </a:solidFill>
            </a:endParaRPr>
          </a:p>
          <a:p>
            <a:pPr marL="342900" lvl="0" indent="-342900" algn="l" rtl="0">
              <a:lnSpc>
                <a:spcPct val="90000"/>
              </a:lnSpc>
              <a:spcBef>
                <a:spcPts val="1400"/>
              </a:spcBef>
              <a:spcAft>
                <a:spcPts val="1200"/>
              </a:spcAft>
              <a:buSzPts val="1500"/>
              <a:buFont typeface="Courier New"/>
              <a:buChar char="o"/>
            </a:pPr>
            <a:r>
              <a:rPr lang="en" sz="2400">
                <a:solidFill>
                  <a:schemeClr val="dk1"/>
                </a:solidFill>
              </a:rPr>
              <a:t>Reintegration </a:t>
            </a:r>
            <a:endParaRPr sz="2400">
              <a:solidFill>
                <a:schemeClr val="dk1"/>
              </a:solidFill>
            </a:endParaRPr>
          </a:p>
        </p:txBody>
      </p:sp>
      <p:sp>
        <p:nvSpPr>
          <p:cNvPr id="503" name="Google Shape;503;p17"/>
          <p:cNvSpPr txBox="1"/>
          <p:nvPr/>
        </p:nvSpPr>
        <p:spPr>
          <a:xfrm>
            <a:off x="3703331" y="4482169"/>
            <a:ext cx="6115500" cy="363300"/>
          </a:xfrm>
          <a:prstGeom prst="rect">
            <a:avLst/>
          </a:prstGeom>
          <a:noFill/>
          <a:ln>
            <a:noFill/>
          </a:ln>
        </p:spPr>
        <p:txBody>
          <a:bodyPr spcFirstLastPara="1" wrap="square" lIns="58925" tIns="58925" rIns="58925" bIns="589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5 R’s are from Beverly Title’s work and Resolutionaries Inc</a:t>
            </a:r>
            <a:endParaRPr sz="1500" b="0" i="0" u="none" strike="noStrike" cap="none">
              <a:solidFill>
                <a:schemeClr val="dk1"/>
              </a:solidFill>
              <a:latin typeface="Arial"/>
              <a:ea typeface="Arial"/>
              <a:cs typeface="Arial"/>
              <a:sym typeface="Arial"/>
            </a:endParaRPr>
          </a:p>
        </p:txBody>
      </p:sp>
      <p:pic>
        <p:nvPicPr>
          <p:cNvPr id="504" name="Google Shape;504;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138215" y="1820459"/>
            <a:ext cx="3563699" cy="23525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8"/>
          <p:cNvSpPr txBox="1">
            <a:spLocks noGrp="1"/>
          </p:cNvSpPr>
          <p:nvPr>
            <p:ph type="title"/>
          </p:nvPr>
        </p:nvSpPr>
        <p:spPr>
          <a:xfrm>
            <a:off x="714450" y="257378"/>
            <a:ext cx="7715100" cy="659100"/>
          </a:xfrm>
          <a:prstGeom prst="rect">
            <a:avLst/>
          </a:prstGeom>
          <a:noFill/>
          <a:ln>
            <a:noFill/>
          </a:ln>
        </p:spPr>
        <p:txBody>
          <a:bodyPr spcFirstLastPara="1" wrap="square" lIns="58925" tIns="29450" rIns="58925" bIns="29450" anchor="t" anchorCtr="0">
            <a:normAutofit/>
          </a:bodyPr>
          <a:lstStyle/>
          <a:p>
            <a:pPr marL="0" lvl="0" indent="0" algn="l" rtl="0">
              <a:lnSpc>
                <a:spcPct val="100000"/>
              </a:lnSpc>
              <a:spcBef>
                <a:spcPts val="0"/>
              </a:spcBef>
              <a:spcAft>
                <a:spcPts val="0"/>
              </a:spcAft>
              <a:buSzPts val="900"/>
              <a:buNone/>
            </a:pPr>
            <a:r>
              <a:rPr lang="en" b="1" i="0">
                <a:solidFill>
                  <a:schemeClr val="dk1"/>
                </a:solidFill>
                <a:latin typeface="Arial"/>
                <a:ea typeface="Arial"/>
                <a:cs typeface="Arial"/>
                <a:sym typeface="Arial"/>
              </a:rPr>
              <a:t>Social Engagement Window</a:t>
            </a:r>
            <a:endParaRPr b="1" i="0">
              <a:solidFill>
                <a:schemeClr val="dk1"/>
              </a:solidFill>
              <a:latin typeface="Arial"/>
              <a:ea typeface="Arial"/>
              <a:cs typeface="Arial"/>
              <a:sym typeface="Arial"/>
            </a:endParaRPr>
          </a:p>
        </p:txBody>
      </p:sp>
      <p:pic>
        <p:nvPicPr>
          <p:cNvPr id="510" name="Google Shape;510;p18" descr="Social Engagement Window by Paul McCold and Ted Wachtel. "/>
          <p:cNvPicPr preferRelativeResize="0"/>
          <p:nvPr/>
        </p:nvPicPr>
        <p:blipFill rotWithShape="1">
          <a:blip r:embed="rId3">
            <a:alphaModFix/>
          </a:blip>
          <a:srcRect/>
          <a:stretch/>
        </p:blipFill>
        <p:spPr>
          <a:xfrm>
            <a:off x="2132239" y="1008646"/>
            <a:ext cx="4879522" cy="3564896"/>
          </a:xfrm>
          <a:prstGeom prst="rect">
            <a:avLst/>
          </a:prstGeom>
          <a:noFill/>
          <a:ln>
            <a:noFill/>
          </a:ln>
        </p:spPr>
      </p:pic>
      <p:sp>
        <p:nvSpPr>
          <p:cNvPr id="511" name="Google Shape;511;p18"/>
          <p:cNvSpPr txBox="1"/>
          <p:nvPr/>
        </p:nvSpPr>
        <p:spPr>
          <a:xfrm>
            <a:off x="6638592" y="4665710"/>
            <a:ext cx="2264100" cy="147000"/>
          </a:xfrm>
          <a:prstGeom prst="rect">
            <a:avLst/>
          </a:prstGeom>
          <a:noFill/>
          <a:ln>
            <a:noFill/>
          </a:ln>
        </p:spPr>
        <p:txBody>
          <a:bodyPr spcFirstLastPara="1" wrap="square" lIns="58925" tIns="58925" rIns="58925" bIns="589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111111"/>
                </a:solidFill>
                <a:highlight>
                  <a:srgbClr val="FFFFFF"/>
                </a:highlight>
                <a:latin typeface="Roboto"/>
                <a:ea typeface="Roboto"/>
                <a:cs typeface="Roboto"/>
                <a:sym typeface="Roboto"/>
              </a:rPr>
              <a:t>Paul McCold and Ted Wachtel </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9"/>
          <p:cNvSpPr txBox="1">
            <a:spLocks noGrp="1"/>
          </p:cNvSpPr>
          <p:nvPr>
            <p:ph type="title"/>
          </p:nvPr>
        </p:nvSpPr>
        <p:spPr>
          <a:xfrm>
            <a:off x="714450" y="257378"/>
            <a:ext cx="7715100" cy="659100"/>
          </a:xfrm>
          <a:prstGeom prst="rect">
            <a:avLst/>
          </a:prstGeom>
          <a:noFill/>
          <a:ln>
            <a:noFill/>
          </a:ln>
        </p:spPr>
        <p:txBody>
          <a:bodyPr spcFirstLastPara="1" wrap="square" lIns="58925" tIns="29450" rIns="58925" bIns="29450" anchor="t" anchorCtr="0">
            <a:normAutofit/>
          </a:bodyPr>
          <a:lstStyle/>
          <a:p>
            <a:pPr marL="0" marR="0" lvl="0" indent="0" algn="l" rtl="0">
              <a:lnSpc>
                <a:spcPct val="100000"/>
              </a:lnSpc>
              <a:spcBef>
                <a:spcPts val="0"/>
              </a:spcBef>
              <a:spcAft>
                <a:spcPts val="0"/>
              </a:spcAft>
              <a:buClr>
                <a:srgbClr val="000000"/>
              </a:buClr>
              <a:buSzPts val="900"/>
              <a:buFont typeface="Arial"/>
              <a:buNone/>
            </a:pPr>
            <a:r>
              <a:rPr lang="en" b="1" i="0">
                <a:solidFill>
                  <a:schemeClr val="dk1"/>
                </a:solidFill>
                <a:latin typeface="Arial"/>
                <a:ea typeface="Arial"/>
                <a:cs typeface="Arial"/>
                <a:sym typeface="Arial"/>
              </a:rPr>
              <a:t>How do we best engage people</a:t>
            </a:r>
            <a:endParaRPr/>
          </a:p>
        </p:txBody>
      </p:sp>
      <p:pic>
        <p:nvPicPr>
          <p:cNvPr id="517" name="Google Shape;517;p19" descr="Engagement matrix for helping someone solve a problem: the enforcer who tells you what to do, the avoider who does not help at all, the BFF who solves the problem for you, and the teammate who solves the problem with you. "/>
          <p:cNvPicPr preferRelativeResize="0"/>
          <p:nvPr/>
        </p:nvPicPr>
        <p:blipFill rotWithShape="1">
          <a:blip r:embed="rId3">
            <a:alphaModFix/>
          </a:blip>
          <a:srcRect/>
          <a:stretch/>
        </p:blipFill>
        <p:spPr>
          <a:xfrm>
            <a:off x="1963432" y="1029775"/>
            <a:ext cx="5059463" cy="3893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
          <p:cNvSpPr txBox="1">
            <a:spLocks noGrp="1"/>
          </p:cNvSpPr>
          <p:nvPr>
            <p:ph type="title"/>
          </p:nvPr>
        </p:nvSpPr>
        <p:spPr>
          <a:xfrm>
            <a:off x="318958" y="25675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300"/>
              <a:buFont typeface="Roboto"/>
              <a:buNone/>
            </a:pPr>
            <a:r>
              <a:rPr lang="en" sz="3300" b="1"/>
              <a:t>Thank you For Being Here</a:t>
            </a:r>
            <a:endParaRPr b="1"/>
          </a:p>
        </p:txBody>
      </p:sp>
      <p:pic>
        <p:nvPicPr>
          <p:cNvPr id="385" name="Google Shape;385;p2" descr="Quote: Trying to change behavior without connection is like trying to open a door without a key. You might get it open, but there will be damage. "/>
          <p:cNvPicPr preferRelativeResize="0"/>
          <p:nvPr/>
        </p:nvPicPr>
        <p:blipFill rotWithShape="1">
          <a:blip r:embed="rId3">
            <a:alphaModFix/>
          </a:blip>
          <a:srcRect/>
          <a:stretch/>
        </p:blipFill>
        <p:spPr>
          <a:xfrm>
            <a:off x="2497675" y="1031725"/>
            <a:ext cx="4042901" cy="4060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0"/>
          <p:cNvSpPr txBox="1">
            <a:spLocks noGrp="1"/>
          </p:cNvSpPr>
          <p:nvPr>
            <p:ph type="title"/>
          </p:nvPr>
        </p:nvSpPr>
        <p:spPr>
          <a:xfrm>
            <a:off x="494400" y="-660948"/>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sz="2700"/>
              <a:t>Restorative Practices </a:t>
            </a:r>
            <a:r>
              <a:rPr lang="en" sz="2700">
                <a:latin typeface="Arial"/>
                <a:ea typeface="Arial"/>
                <a:cs typeface="Arial"/>
                <a:sym typeface="Arial"/>
              </a:rPr>
              <a:t>Across</a:t>
            </a:r>
            <a:r>
              <a:rPr lang="en" sz="2700"/>
              <a:t> Tiered Supports </a:t>
            </a:r>
            <a:endParaRPr sz="2700"/>
          </a:p>
        </p:txBody>
      </p:sp>
      <p:sp>
        <p:nvSpPr>
          <p:cNvPr id="523" name="Google Shape;523;p20"/>
          <p:cNvSpPr txBox="1">
            <a:spLocks noGrp="1"/>
          </p:cNvSpPr>
          <p:nvPr>
            <p:ph type="body" idx="1"/>
          </p:nvPr>
        </p:nvSpPr>
        <p:spPr>
          <a:xfrm>
            <a:off x="-525482" y="780801"/>
            <a:ext cx="8155200" cy="3509700"/>
          </a:xfrm>
          <a:prstGeom prst="rect">
            <a:avLst/>
          </a:prstGeom>
          <a:noFill/>
          <a:ln>
            <a:noFill/>
          </a:ln>
        </p:spPr>
        <p:txBody>
          <a:bodyPr spcFirstLastPara="1" wrap="square" lIns="0" tIns="171450" rIns="0" bIns="0" anchor="t" anchorCtr="0">
            <a:noAutofit/>
          </a:bodyPr>
          <a:lstStyle/>
          <a:p>
            <a:pPr marL="0" lvl="0" indent="0" algn="ctr" rtl="0">
              <a:lnSpc>
                <a:spcPct val="115000"/>
              </a:lnSpc>
              <a:spcBef>
                <a:spcPts val="400"/>
              </a:spcBef>
              <a:spcAft>
                <a:spcPts val="0"/>
              </a:spcAft>
              <a:buSzPts val="1500"/>
              <a:buNone/>
            </a:pPr>
            <a:r>
              <a:rPr lang="en" sz="1400" b="1" u="sng">
                <a:solidFill>
                  <a:schemeClr val="dk1"/>
                </a:solidFill>
              </a:rPr>
              <a:t>Tier Three: REINTEGRATE (5%)</a:t>
            </a:r>
            <a:endParaRPr/>
          </a:p>
          <a:p>
            <a:pPr marL="0" lvl="0" indent="0" algn="ctr" rtl="0">
              <a:lnSpc>
                <a:spcPct val="90000"/>
              </a:lnSpc>
              <a:spcBef>
                <a:spcPts val="600"/>
              </a:spcBef>
              <a:spcAft>
                <a:spcPts val="0"/>
              </a:spcAft>
              <a:buSzPts val="1500"/>
              <a:buNone/>
            </a:pPr>
            <a:r>
              <a:rPr lang="en" sz="1400">
                <a:solidFill>
                  <a:schemeClr val="dk1"/>
                </a:solidFill>
              </a:rPr>
              <a:t>Formal Conferencing</a:t>
            </a:r>
            <a:endParaRPr sz="1400">
              <a:solidFill>
                <a:schemeClr val="dk1"/>
              </a:solidFill>
            </a:endParaRPr>
          </a:p>
          <a:p>
            <a:pPr marL="0" lvl="0" indent="0" algn="ctr" rtl="0">
              <a:lnSpc>
                <a:spcPct val="90000"/>
              </a:lnSpc>
              <a:spcBef>
                <a:spcPts val="1200"/>
              </a:spcBef>
              <a:spcAft>
                <a:spcPts val="0"/>
              </a:spcAft>
              <a:buSzPts val="1500"/>
              <a:buNone/>
            </a:pPr>
            <a:r>
              <a:rPr lang="en" sz="1400">
                <a:solidFill>
                  <a:schemeClr val="dk1"/>
                </a:solidFill>
              </a:rPr>
              <a:t>Higher-level Responsive Circles</a:t>
            </a:r>
            <a:endParaRPr sz="1400">
              <a:solidFill>
                <a:schemeClr val="dk1"/>
              </a:solidFill>
            </a:endParaRPr>
          </a:p>
          <a:p>
            <a:pPr marL="0" lvl="0" indent="0" algn="ctr" rtl="0">
              <a:lnSpc>
                <a:spcPct val="115000"/>
              </a:lnSpc>
              <a:spcBef>
                <a:spcPts val="1200"/>
              </a:spcBef>
              <a:spcAft>
                <a:spcPts val="0"/>
              </a:spcAft>
              <a:buSzPts val="1500"/>
              <a:buNone/>
            </a:pPr>
            <a:endParaRPr sz="1400" u="sng">
              <a:solidFill>
                <a:schemeClr val="dk1"/>
              </a:solidFill>
            </a:endParaRPr>
          </a:p>
          <a:p>
            <a:pPr marL="0" lvl="0" indent="0" algn="ctr" rtl="0">
              <a:lnSpc>
                <a:spcPct val="115000"/>
              </a:lnSpc>
              <a:spcBef>
                <a:spcPts val="600"/>
              </a:spcBef>
              <a:spcAft>
                <a:spcPts val="0"/>
              </a:spcAft>
              <a:buSzPts val="1500"/>
              <a:buNone/>
            </a:pPr>
            <a:r>
              <a:rPr lang="en" sz="1400" b="1" u="sng">
                <a:solidFill>
                  <a:schemeClr val="dk1"/>
                </a:solidFill>
              </a:rPr>
              <a:t>Tier Two: REPAIR (15%)</a:t>
            </a:r>
            <a:endParaRPr sz="1400" b="1" u="sng">
              <a:solidFill>
                <a:schemeClr val="dk1"/>
              </a:solidFill>
            </a:endParaRPr>
          </a:p>
          <a:p>
            <a:pPr marL="0" lvl="0" indent="0" algn="ctr" rtl="0">
              <a:lnSpc>
                <a:spcPct val="90000"/>
              </a:lnSpc>
              <a:spcBef>
                <a:spcPts val="600"/>
              </a:spcBef>
              <a:spcAft>
                <a:spcPts val="0"/>
              </a:spcAft>
              <a:buSzPts val="1500"/>
              <a:buNone/>
            </a:pPr>
            <a:r>
              <a:rPr lang="en" sz="1400">
                <a:solidFill>
                  <a:schemeClr val="dk1"/>
                </a:solidFill>
              </a:rPr>
              <a:t>Restorative Conversations (Informal Conferencing)</a:t>
            </a:r>
            <a:endParaRPr sz="1400">
              <a:solidFill>
                <a:schemeClr val="dk1"/>
              </a:solidFill>
            </a:endParaRPr>
          </a:p>
          <a:p>
            <a:pPr marL="0" lvl="0" indent="0" algn="ctr" rtl="0">
              <a:lnSpc>
                <a:spcPct val="90000"/>
              </a:lnSpc>
              <a:spcBef>
                <a:spcPts val="1200"/>
              </a:spcBef>
              <a:spcAft>
                <a:spcPts val="0"/>
              </a:spcAft>
              <a:buSzPts val="1500"/>
              <a:buNone/>
            </a:pPr>
            <a:r>
              <a:rPr lang="en" sz="1400">
                <a:solidFill>
                  <a:schemeClr val="dk1"/>
                </a:solidFill>
              </a:rPr>
              <a:t>Low-level Responsive Circles</a:t>
            </a:r>
            <a:endParaRPr sz="1400">
              <a:solidFill>
                <a:schemeClr val="dk1"/>
              </a:solidFill>
            </a:endParaRPr>
          </a:p>
          <a:p>
            <a:pPr marL="0" lvl="0" indent="0" algn="ctr" rtl="0">
              <a:lnSpc>
                <a:spcPct val="115000"/>
              </a:lnSpc>
              <a:spcBef>
                <a:spcPts val="1200"/>
              </a:spcBef>
              <a:spcAft>
                <a:spcPts val="0"/>
              </a:spcAft>
              <a:buSzPts val="1500"/>
              <a:buNone/>
            </a:pPr>
            <a:endParaRPr sz="1400" u="sng">
              <a:solidFill>
                <a:schemeClr val="dk1"/>
              </a:solidFill>
            </a:endParaRPr>
          </a:p>
          <a:p>
            <a:pPr marL="0" lvl="0" indent="0" algn="ctr" rtl="0">
              <a:lnSpc>
                <a:spcPct val="115000"/>
              </a:lnSpc>
              <a:spcBef>
                <a:spcPts val="600"/>
              </a:spcBef>
              <a:spcAft>
                <a:spcPts val="0"/>
              </a:spcAft>
              <a:buSzPts val="1500"/>
              <a:buNone/>
            </a:pPr>
            <a:r>
              <a:rPr lang="en" sz="1400" b="1" u="sng">
                <a:solidFill>
                  <a:schemeClr val="dk1"/>
                </a:solidFill>
              </a:rPr>
              <a:t>Tier One: RELATE (80%)</a:t>
            </a:r>
            <a:endParaRPr sz="1400" b="1" u="sng">
              <a:solidFill>
                <a:schemeClr val="dk1"/>
              </a:solidFill>
            </a:endParaRPr>
          </a:p>
          <a:p>
            <a:pPr marL="0" lvl="0" indent="0" algn="ctr" rtl="0">
              <a:lnSpc>
                <a:spcPct val="115000"/>
              </a:lnSpc>
              <a:spcBef>
                <a:spcPts val="600"/>
              </a:spcBef>
              <a:spcAft>
                <a:spcPts val="0"/>
              </a:spcAft>
              <a:buSzPts val="1500"/>
              <a:buNone/>
            </a:pPr>
            <a:r>
              <a:rPr lang="en" sz="1400">
                <a:solidFill>
                  <a:schemeClr val="dk1"/>
                </a:solidFill>
              </a:rPr>
              <a:t>Proactive Circles</a:t>
            </a:r>
            <a:endParaRPr sz="1400">
              <a:solidFill>
                <a:schemeClr val="dk1"/>
              </a:solidFill>
            </a:endParaRPr>
          </a:p>
          <a:p>
            <a:pPr marL="0" lvl="0" indent="0" algn="ctr" rtl="0">
              <a:lnSpc>
                <a:spcPct val="115000"/>
              </a:lnSpc>
              <a:spcBef>
                <a:spcPts val="600"/>
              </a:spcBef>
              <a:spcAft>
                <a:spcPts val="0"/>
              </a:spcAft>
              <a:buSzPts val="1500"/>
              <a:buNone/>
            </a:pPr>
            <a:r>
              <a:rPr lang="en" sz="1400">
                <a:solidFill>
                  <a:schemeClr val="dk1"/>
                </a:solidFill>
              </a:rPr>
              <a:t>Relationships</a:t>
            </a:r>
            <a:endParaRPr sz="1400">
              <a:solidFill>
                <a:schemeClr val="dk1"/>
              </a:solidFill>
            </a:endParaRPr>
          </a:p>
          <a:p>
            <a:pPr marL="0" lvl="0" indent="0" algn="ctr" rtl="0">
              <a:lnSpc>
                <a:spcPct val="115000"/>
              </a:lnSpc>
              <a:spcBef>
                <a:spcPts val="600"/>
              </a:spcBef>
              <a:spcAft>
                <a:spcPts val="0"/>
              </a:spcAft>
              <a:buSzPts val="1500"/>
              <a:buNone/>
            </a:pPr>
            <a:r>
              <a:rPr lang="en" sz="1400">
                <a:solidFill>
                  <a:schemeClr val="dk1"/>
                </a:solidFill>
              </a:rPr>
              <a:t>Climate Culture Practices</a:t>
            </a:r>
            <a:endParaRPr sz="1400">
              <a:solidFill>
                <a:schemeClr val="dk1"/>
              </a:solidFill>
            </a:endParaRPr>
          </a:p>
          <a:p>
            <a:pPr marL="0" lvl="0" indent="0" algn="l" rtl="0">
              <a:lnSpc>
                <a:spcPct val="90000"/>
              </a:lnSpc>
              <a:spcBef>
                <a:spcPts val="1400"/>
              </a:spcBef>
              <a:spcAft>
                <a:spcPts val="1200"/>
              </a:spcAft>
              <a:buSzPts val="1500"/>
              <a:buNone/>
            </a:pPr>
            <a:endParaRPr sz="1400" u="sng">
              <a:solidFill>
                <a:schemeClr val="dk1"/>
              </a:solidFill>
            </a:endParaRPr>
          </a:p>
        </p:txBody>
      </p:sp>
      <p:grpSp>
        <p:nvGrpSpPr>
          <p:cNvPr id="524" name="Google Shape;524;p20" descr="Restorative Practices Triangle. "/>
          <p:cNvGrpSpPr/>
          <p:nvPr/>
        </p:nvGrpSpPr>
        <p:grpSpPr>
          <a:xfrm>
            <a:off x="5048200" y="1204272"/>
            <a:ext cx="3875362" cy="2897170"/>
            <a:chOff x="5032768" y="864805"/>
            <a:chExt cx="3131100" cy="3321300"/>
          </a:xfrm>
        </p:grpSpPr>
        <p:sp>
          <p:nvSpPr>
            <p:cNvPr id="525" name="Google Shape;525;p20"/>
            <p:cNvSpPr/>
            <p:nvPr/>
          </p:nvSpPr>
          <p:spPr>
            <a:xfrm>
              <a:off x="5032768" y="864805"/>
              <a:ext cx="3131100" cy="3321300"/>
            </a:xfrm>
            <a:prstGeom prst="triangle">
              <a:avLst>
                <a:gd name="adj" fmla="val 50000"/>
              </a:avLst>
            </a:prstGeom>
            <a:solidFill>
              <a:srgbClr val="3A81BA"/>
            </a:solidFill>
            <a:ln w="9525" cap="flat" cmpd="sng">
              <a:solidFill>
                <a:srgbClr val="4472C4"/>
              </a:solidFill>
              <a:prstDash val="solid"/>
              <a:round/>
              <a:headEnd type="none" w="sm" len="sm"/>
              <a:tailEnd type="none" w="sm" len="sm"/>
            </a:ln>
          </p:spPr>
          <p:txBody>
            <a:bodyPr spcFirstLastPara="1" wrap="square" lIns="64550" tIns="64550" rIns="64550" bIns="64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0"/>
            <p:cNvSpPr txBox="1"/>
            <p:nvPr/>
          </p:nvSpPr>
          <p:spPr>
            <a:xfrm>
              <a:off x="5643138" y="2636691"/>
              <a:ext cx="2006700" cy="507300"/>
            </a:xfrm>
            <a:prstGeom prst="rect">
              <a:avLst/>
            </a:prstGeom>
            <a:noFill/>
            <a:ln w="9525" cap="flat" cmpd="sng">
              <a:solidFill>
                <a:srgbClr val="4472C4"/>
              </a:solidFill>
              <a:prstDash val="solid"/>
              <a:round/>
              <a:headEnd type="none" w="sm" len="sm"/>
              <a:tailEnd type="none" w="sm" len="sm"/>
            </a:ln>
          </p:spPr>
          <p:txBody>
            <a:bodyPr spcFirstLastPara="1" wrap="square" lIns="64550" tIns="64550" rIns="64550" bIns="6455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chemeClr val="dk1"/>
                  </a:solidFill>
                  <a:latin typeface="Lato"/>
                  <a:ea typeface="Lato"/>
                  <a:cs typeface="Lato"/>
                  <a:sym typeface="Lato"/>
                </a:rPr>
                <a:t>RESPONSIBILITY</a:t>
              </a:r>
              <a:endParaRPr sz="13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314"/>
                <a:buFont typeface="Arial"/>
                <a:buNone/>
              </a:pPr>
              <a:endParaRPr sz="1314" b="1"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chemeClr val="dk1"/>
                  </a:solidFill>
                  <a:latin typeface="Lato"/>
                  <a:ea typeface="Lato"/>
                  <a:cs typeface="Lato"/>
                  <a:sym typeface="Lato"/>
                </a:rPr>
                <a:t>RESPECT</a:t>
              </a:r>
              <a:endParaRPr sz="13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314"/>
                <a:buFont typeface="Arial"/>
                <a:buNone/>
              </a:pPr>
              <a:endParaRPr sz="1314" b="1"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chemeClr val="dk1"/>
                  </a:solidFill>
                  <a:latin typeface="Lato"/>
                  <a:ea typeface="Lato"/>
                  <a:cs typeface="Lato"/>
                  <a:sym typeface="Lato"/>
                </a:rPr>
                <a:t>RELATIONSHIP</a:t>
              </a:r>
              <a:endParaRPr sz="1300" b="1" i="0" u="none" strike="noStrike" cap="none">
                <a:solidFill>
                  <a:schemeClr val="dk1"/>
                </a:solidFill>
                <a:latin typeface="Lato"/>
                <a:ea typeface="Lato"/>
                <a:cs typeface="Lato"/>
                <a:sym typeface="Lato"/>
              </a:endParaRPr>
            </a:p>
          </p:txBody>
        </p:sp>
        <p:sp>
          <p:nvSpPr>
            <p:cNvPr id="527" name="Google Shape;527;p20"/>
            <p:cNvSpPr txBox="1"/>
            <p:nvPr/>
          </p:nvSpPr>
          <p:spPr>
            <a:xfrm>
              <a:off x="5867982" y="1988408"/>
              <a:ext cx="1557000" cy="369000"/>
            </a:xfrm>
            <a:prstGeom prst="rect">
              <a:avLst/>
            </a:prstGeom>
            <a:noFill/>
            <a:ln w="9525" cap="flat" cmpd="sng">
              <a:solidFill>
                <a:srgbClr val="4472C4"/>
              </a:solidFill>
              <a:prstDash val="solid"/>
              <a:round/>
              <a:headEnd type="none" w="sm" len="sm"/>
              <a:tailEnd type="none" w="sm" len="sm"/>
            </a:ln>
          </p:spPr>
          <p:txBody>
            <a:bodyPr spcFirstLastPara="1" wrap="square" lIns="64550" tIns="64550" rIns="64550" bIns="64550" anchor="t" anchorCtr="0">
              <a:noAutofit/>
            </a:bodyPr>
            <a:lstStyle/>
            <a:p>
              <a:pPr marL="0" marR="0" lvl="0" indent="0" algn="ctr" rtl="0">
                <a:lnSpc>
                  <a:spcPct val="100000"/>
                </a:lnSpc>
                <a:spcBef>
                  <a:spcPts val="0"/>
                </a:spcBef>
                <a:spcAft>
                  <a:spcPts val="0"/>
                </a:spcAft>
                <a:buClr>
                  <a:srgbClr val="000000"/>
                </a:buClr>
                <a:buSzPts val="767"/>
                <a:buFont typeface="Arial"/>
                <a:buNone/>
              </a:pPr>
              <a:r>
                <a:rPr lang="en" sz="1300" b="1" i="0" u="none" strike="noStrike" cap="none">
                  <a:solidFill>
                    <a:schemeClr val="dk1"/>
                  </a:solidFill>
                  <a:latin typeface="Lato"/>
                  <a:ea typeface="Lato"/>
                  <a:cs typeface="Lato"/>
                  <a:sym typeface="Lato"/>
                </a:rPr>
                <a:t>REPAIR</a:t>
              </a:r>
              <a:endParaRPr sz="13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985"/>
                <a:buFont typeface="Arial"/>
                <a:buNone/>
              </a:pPr>
              <a:endParaRPr sz="985" b="0" i="0" u="none" strike="noStrike" cap="none">
                <a:solidFill>
                  <a:srgbClr val="666666"/>
                </a:solidFill>
                <a:latin typeface="Lato"/>
                <a:ea typeface="Lato"/>
                <a:cs typeface="Lato"/>
                <a:sym typeface="Lato"/>
              </a:endParaRPr>
            </a:p>
          </p:txBody>
        </p:sp>
        <p:sp>
          <p:nvSpPr>
            <p:cNvPr id="528" name="Google Shape;528;p20"/>
            <p:cNvSpPr txBox="1"/>
            <p:nvPr/>
          </p:nvSpPr>
          <p:spPr>
            <a:xfrm>
              <a:off x="5614338" y="1249150"/>
              <a:ext cx="2064300" cy="369000"/>
            </a:xfrm>
            <a:prstGeom prst="rect">
              <a:avLst/>
            </a:prstGeom>
            <a:noFill/>
            <a:ln w="9525" cap="flat" cmpd="sng">
              <a:solidFill>
                <a:srgbClr val="4472C4"/>
              </a:solidFill>
              <a:prstDash val="solid"/>
              <a:round/>
              <a:headEnd type="none" w="sm" len="sm"/>
              <a:tailEnd type="none" w="sm" len="sm"/>
            </a:ln>
          </p:spPr>
          <p:txBody>
            <a:bodyPr spcFirstLastPara="1" wrap="square" lIns="64550" tIns="64550" rIns="64550" bIns="64550" anchor="t" anchorCtr="0">
              <a:noAutofit/>
            </a:bodyPr>
            <a:lstStyle/>
            <a:p>
              <a:pPr marL="0" marR="0" lvl="0" indent="0" algn="ctr" rtl="0">
                <a:lnSpc>
                  <a:spcPct val="100000"/>
                </a:lnSpc>
                <a:spcBef>
                  <a:spcPts val="0"/>
                </a:spcBef>
                <a:spcAft>
                  <a:spcPts val="0"/>
                </a:spcAft>
                <a:buClr>
                  <a:srgbClr val="000000"/>
                </a:buClr>
                <a:buSzPts val="767"/>
                <a:buFont typeface="Arial"/>
                <a:buNone/>
              </a:pPr>
              <a:r>
                <a:rPr lang="en" sz="1300" b="1" i="0" u="none" strike="noStrike" cap="none">
                  <a:solidFill>
                    <a:schemeClr val="dk1"/>
                  </a:solidFill>
                  <a:latin typeface="Lato"/>
                  <a:ea typeface="Lato"/>
                  <a:cs typeface="Lato"/>
                  <a:sym typeface="Lato"/>
                </a:rPr>
                <a:t>REINTEGRATION</a:t>
              </a:r>
              <a:endParaRPr sz="13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985"/>
                <a:buFont typeface="Arial"/>
                <a:buNone/>
              </a:pPr>
              <a:endParaRPr sz="985" b="0" i="0" u="none" strike="noStrike" cap="none">
                <a:solidFill>
                  <a:srgbClr val="FFFFFF"/>
                </a:solidFill>
                <a:latin typeface="Lato"/>
                <a:ea typeface="Lato"/>
                <a:cs typeface="Lato"/>
                <a:sym typeface="Lato"/>
              </a:endParaRPr>
            </a:p>
          </p:txBody>
        </p:sp>
        <p:cxnSp>
          <p:nvCxnSpPr>
            <p:cNvPr id="529" name="Google Shape;529;p20"/>
            <p:cNvCxnSpPr/>
            <p:nvPr/>
          </p:nvCxnSpPr>
          <p:spPr>
            <a:xfrm rot="10800000" flipH="1">
              <a:off x="6169557" y="1826386"/>
              <a:ext cx="1089300" cy="300"/>
            </a:xfrm>
            <a:prstGeom prst="straightConnector1">
              <a:avLst/>
            </a:prstGeom>
            <a:noFill/>
            <a:ln w="26900" cap="flat" cmpd="sng">
              <a:solidFill>
                <a:srgbClr val="4472C4"/>
              </a:solidFill>
              <a:prstDash val="solid"/>
              <a:round/>
              <a:headEnd type="none" w="sm" len="sm"/>
              <a:tailEnd type="none" w="sm" len="sm"/>
            </a:ln>
          </p:spPr>
        </p:cxnSp>
        <p:cxnSp>
          <p:nvCxnSpPr>
            <p:cNvPr id="530" name="Google Shape;530;p20"/>
            <p:cNvCxnSpPr/>
            <p:nvPr/>
          </p:nvCxnSpPr>
          <p:spPr>
            <a:xfrm rot="10800000" flipH="1">
              <a:off x="5842026" y="2519658"/>
              <a:ext cx="1717200" cy="24600"/>
            </a:xfrm>
            <a:prstGeom prst="straightConnector1">
              <a:avLst/>
            </a:prstGeom>
            <a:noFill/>
            <a:ln w="26900" cap="flat" cmpd="sng">
              <a:solidFill>
                <a:srgbClr val="4472C4"/>
              </a:solidFill>
              <a:prstDash val="solid"/>
              <a:round/>
              <a:headEnd type="none" w="sm" len="sm"/>
              <a:tailEnd type="none" w="sm" len="sm"/>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1"/>
          <p:cNvSpPr txBox="1">
            <a:spLocks noGrp="1"/>
          </p:cNvSpPr>
          <p:nvPr>
            <p:ph type="title"/>
          </p:nvPr>
        </p:nvSpPr>
        <p:spPr>
          <a:xfrm>
            <a:off x="313933" y="95745"/>
            <a:ext cx="5424600" cy="347700"/>
          </a:xfrm>
          <a:prstGeom prst="rect">
            <a:avLst/>
          </a:prstGeom>
          <a:noFill/>
          <a:ln>
            <a:noFill/>
          </a:ln>
        </p:spPr>
        <p:txBody>
          <a:bodyPr spcFirstLastPara="1" wrap="square" lIns="58925" tIns="29450" rIns="58925" bIns="29450" anchor="t" anchorCtr="0">
            <a:normAutofit fontScale="90000"/>
          </a:bodyPr>
          <a:lstStyle/>
          <a:p>
            <a:pPr marL="0" lvl="0" indent="0" algn="l" rtl="0">
              <a:lnSpc>
                <a:spcPct val="100000"/>
              </a:lnSpc>
              <a:spcBef>
                <a:spcPts val="0"/>
              </a:spcBef>
              <a:spcAft>
                <a:spcPts val="0"/>
              </a:spcAft>
              <a:buSzPct val="25641"/>
              <a:buNone/>
            </a:pPr>
            <a:r>
              <a:rPr lang="en" b="1" i="0">
                <a:solidFill>
                  <a:schemeClr val="dk1"/>
                </a:solidFill>
                <a:latin typeface="Arial"/>
                <a:ea typeface="Arial"/>
                <a:cs typeface="Arial"/>
                <a:sym typeface="Arial"/>
              </a:rPr>
              <a:t>Personal Reflection </a:t>
            </a:r>
            <a:endParaRPr b="1" i="0">
              <a:solidFill>
                <a:schemeClr val="dk1"/>
              </a:solidFill>
              <a:latin typeface="Arial"/>
              <a:ea typeface="Arial"/>
              <a:cs typeface="Arial"/>
              <a:sym typeface="Arial"/>
            </a:endParaRPr>
          </a:p>
        </p:txBody>
      </p:sp>
      <p:sp>
        <p:nvSpPr>
          <p:cNvPr id="536" name="Google Shape;536;p21"/>
          <p:cNvSpPr txBox="1">
            <a:spLocks noGrp="1"/>
          </p:cNvSpPr>
          <p:nvPr>
            <p:ph type="body" idx="1"/>
          </p:nvPr>
        </p:nvSpPr>
        <p:spPr>
          <a:xfrm>
            <a:off x="313933" y="833664"/>
            <a:ext cx="7646246" cy="1822200"/>
          </a:xfrm>
          <a:prstGeom prst="rect">
            <a:avLst/>
          </a:prstGeom>
          <a:noFill/>
          <a:ln>
            <a:noFill/>
          </a:ln>
        </p:spPr>
        <p:txBody>
          <a:bodyPr spcFirstLastPara="1" wrap="square" lIns="58925" tIns="29450" rIns="58925" bIns="29450" anchor="t" anchorCtr="0">
            <a:normAutofit/>
          </a:bodyPr>
          <a:lstStyle/>
          <a:p>
            <a:pPr marL="0" lvl="0" indent="0" algn="ctr" rtl="0">
              <a:lnSpc>
                <a:spcPct val="100000"/>
              </a:lnSpc>
              <a:spcBef>
                <a:spcPts val="2700"/>
              </a:spcBef>
              <a:spcAft>
                <a:spcPts val="0"/>
              </a:spcAft>
              <a:buSzPts val="900"/>
              <a:buNone/>
            </a:pPr>
            <a:r>
              <a:rPr lang="en" sz="2400">
                <a:solidFill>
                  <a:schemeClr val="dk1"/>
                </a:solidFill>
                <a:latin typeface="Arial"/>
                <a:ea typeface="Arial"/>
                <a:cs typeface="Arial"/>
                <a:sym typeface="Arial"/>
              </a:rPr>
              <a:t>What has resonated most with you up to this point?</a:t>
            </a:r>
            <a:endParaRPr sz="2400">
              <a:solidFill>
                <a:schemeClr val="dk1"/>
              </a:solidFill>
              <a:latin typeface="Arial"/>
              <a:ea typeface="Arial"/>
              <a:cs typeface="Arial"/>
              <a:sym typeface="Arial"/>
            </a:endParaRPr>
          </a:p>
        </p:txBody>
      </p:sp>
      <p:pic>
        <p:nvPicPr>
          <p:cNvPr id="537" name="Google Shape;537;p21" descr="Reflection of mountains in lake."/>
          <p:cNvPicPr preferRelativeResize="0"/>
          <p:nvPr/>
        </p:nvPicPr>
        <p:blipFill rotWithShape="1">
          <a:blip r:embed="rId3">
            <a:alphaModFix/>
          </a:blip>
          <a:srcRect/>
          <a:stretch/>
        </p:blipFill>
        <p:spPr>
          <a:xfrm>
            <a:off x="2441055" y="1831174"/>
            <a:ext cx="4454077" cy="29142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2"/>
          <p:cNvSpPr txBox="1">
            <a:spLocks noGrp="1"/>
          </p:cNvSpPr>
          <p:nvPr>
            <p:ph type="title"/>
          </p:nvPr>
        </p:nvSpPr>
        <p:spPr>
          <a:xfrm>
            <a:off x="4077157" y="2571750"/>
            <a:ext cx="3705000" cy="1907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sz="4300">
                <a:latin typeface="Arial"/>
                <a:ea typeface="Arial"/>
                <a:cs typeface="Arial"/>
                <a:sym typeface="Arial"/>
              </a:rPr>
              <a:t>Leadership</a:t>
            </a:r>
            <a:endParaRPr sz="43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3"/>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latin typeface="Arial"/>
                <a:ea typeface="Arial"/>
                <a:cs typeface="Arial"/>
                <a:sym typeface="Arial"/>
              </a:rPr>
              <a:t>What is Restorative Leadership?</a:t>
            </a:r>
            <a:endParaRPr>
              <a:latin typeface="Arial"/>
              <a:ea typeface="Arial"/>
              <a:cs typeface="Arial"/>
              <a:sym typeface="Arial"/>
            </a:endParaRPr>
          </a:p>
        </p:txBody>
      </p:sp>
      <p:sp>
        <p:nvSpPr>
          <p:cNvPr id="548" name="Google Shape;548;p23"/>
          <p:cNvSpPr txBox="1">
            <a:spLocks noGrp="1"/>
          </p:cNvSpPr>
          <p:nvPr>
            <p:ph type="body" idx="1"/>
          </p:nvPr>
        </p:nvSpPr>
        <p:spPr>
          <a:xfrm>
            <a:off x="282484" y="1778636"/>
            <a:ext cx="5088900" cy="2698200"/>
          </a:xfrm>
          <a:prstGeom prst="rect">
            <a:avLst/>
          </a:prstGeom>
          <a:noFill/>
          <a:ln>
            <a:noFill/>
          </a:ln>
        </p:spPr>
        <p:txBody>
          <a:bodyPr spcFirstLastPara="1" wrap="square" lIns="0" tIns="34275" rIns="0" bIns="0" anchor="t" anchorCtr="0">
            <a:noAutofit/>
          </a:bodyPr>
          <a:lstStyle/>
          <a:p>
            <a:pPr marL="457200" lvl="0" indent="-228600" algn="l" rtl="0">
              <a:lnSpc>
                <a:spcPct val="90000"/>
              </a:lnSpc>
              <a:spcBef>
                <a:spcPts val="1400"/>
              </a:spcBef>
              <a:spcAft>
                <a:spcPts val="0"/>
              </a:spcAft>
              <a:buClr>
                <a:schemeClr val="dk1"/>
              </a:buClr>
              <a:buSzPts val="1500"/>
              <a:buFont typeface="Arial"/>
              <a:buNone/>
            </a:pPr>
            <a:r>
              <a:rPr lang="en" sz="1800" dirty="0">
                <a:solidFill>
                  <a:srgbClr val="595959"/>
                </a:solidFill>
              </a:rPr>
              <a:t>Focuses on the power of </a:t>
            </a:r>
            <a:endParaRPr dirty="0"/>
          </a:p>
          <a:p>
            <a:pPr marL="285750" lvl="0" indent="-285750" algn="l" rtl="0">
              <a:lnSpc>
                <a:spcPct val="90000"/>
              </a:lnSpc>
              <a:spcBef>
                <a:spcPts val="1400"/>
              </a:spcBef>
              <a:spcAft>
                <a:spcPts val="0"/>
              </a:spcAft>
              <a:buSzPts val="1500"/>
              <a:buFont typeface="Arial"/>
              <a:buChar char="•"/>
            </a:pPr>
            <a:r>
              <a:rPr lang="en" sz="1800" dirty="0">
                <a:solidFill>
                  <a:srgbClr val="595959"/>
                </a:solidFill>
              </a:rPr>
              <a:t>Collective responsibility</a:t>
            </a:r>
            <a:endParaRPr dirty="0"/>
          </a:p>
          <a:p>
            <a:pPr marL="285750" lvl="0" indent="-285750" algn="l" rtl="0">
              <a:lnSpc>
                <a:spcPct val="90000"/>
              </a:lnSpc>
              <a:spcBef>
                <a:spcPts val="1400"/>
              </a:spcBef>
              <a:spcAft>
                <a:spcPts val="0"/>
              </a:spcAft>
              <a:buSzPts val="1500"/>
              <a:buFont typeface="Arial"/>
              <a:buChar char="•"/>
            </a:pPr>
            <a:r>
              <a:rPr lang="en" sz="1800" dirty="0">
                <a:solidFill>
                  <a:srgbClr val="595959"/>
                </a:solidFill>
              </a:rPr>
              <a:t>Open dialogue</a:t>
            </a:r>
            <a:endParaRPr dirty="0"/>
          </a:p>
          <a:p>
            <a:pPr marL="285750" lvl="0" indent="-285750" algn="l" rtl="0">
              <a:lnSpc>
                <a:spcPct val="90000"/>
              </a:lnSpc>
              <a:spcBef>
                <a:spcPts val="1400"/>
              </a:spcBef>
              <a:spcAft>
                <a:spcPts val="0"/>
              </a:spcAft>
              <a:buSzPts val="1500"/>
              <a:buFont typeface="Arial"/>
              <a:buChar char="•"/>
            </a:pPr>
            <a:r>
              <a:rPr lang="en" sz="1800" dirty="0">
                <a:solidFill>
                  <a:srgbClr val="595959"/>
                </a:solidFill>
              </a:rPr>
              <a:t>Empathy </a:t>
            </a:r>
            <a:endParaRPr dirty="0"/>
          </a:p>
          <a:p>
            <a:pPr marL="285750" lvl="0" indent="-285750" algn="l" rtl="0">
              <a:lnSpc>
                <a:spcPct val="90000"/>
              </a:lnSpc>
              <a:spcBef>
                <a:spcPts val="1400"/>
              </a:spcBef>
              <a:spcAft>
                <a:spcPts val="0"/>
              </a:spcAft>
              <a:buSzPts val="1500"/>
              <a:buFont typeface="Arial"/>
              <a:buChar char="•"/>
            </a:pPr>
            <a:r>
              <a:rPr lang="en" sz="1800" dirty="0">
                <a:solidFill>
                  <a:srgbClr val="595959"/>
                </a:solidFill>
              </a:rPr>
              <a:t>Growth mindset </a:t>
            </a:r>
            <a:endParaRPr dirty="0"/>
          </a:p>
          <a:p>
            <a:pPr marL="285750" lvl="0" indent="-285750" algn="l" rtl="0">
              <a:lnSpc>
                <a:spcPct val="90000"/>
              </a:lnSpc>
              <a:spcBef>
                <a:spcPts val="1400"/>
              </a:spcBef>
              <a:spcAft>
                <a:spcPts val="0"/>
              </a:spcAft>
              <a:buSzPts val="1500"/>
              <a:buFont typeface="Arial"/>
              <a:buChar char="•"/>
            </a:pPr>
            <a:r>
              <a:rPr lang="en" sz="1800" dirty="0">
                <a:solidFill>
                  <a:srgbClr val="595959"/>
                </a:solidFill>
              </a:rPr>
              <a:t>Mutual respect </a:t>
            </a:r>
            <a:endParaRPr dirty="0"/>
          </a:p>
          <a:p>
            <a:pPr marL="0" lvl="0" indent="0" algn="l" rtl="0">
              <a:lnSpc>
                <a:spcPct val="90000"/>
              </a:lnSpc>
              <a:spcBef>
                <a:spcPts val="1400"/>
              </a:spcBef>
              <a:spcAft>
                <a:spcPts val="0"/>
              </a:spcAft>
              <a:buSzPts val="1500"/>
              <a:buNone/>
            </a:pPr>
            <a:endParaRPr sz="2000" dirty="0">
              <a:solidFill>
                <a:schemeClr val="dk1"/>
              </a:solidFill>
            </a:endParaRPr>
          </a:p>
        </p:txBody>
      </p:sp>
      <p:pic>
        <p:nvPicPr>
          <p:cNvPr id="549" name="Google Shape;549;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67547" y="1778636"/>
            <a:ext cx="2993398" cy="29933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4"/>
          <p:cNvSpPr txBox="1">
            <a:spLocks noGrp="1"/>
          </p:cNvSpPr>
          <p:nvPr>
            <p:ph type="title"/>
          </p:nvPr>
        </p:nvSpPr>
        <p:spPr>
          <a:xfrm>
            <a:off x="426332" y="534740"/>
            <a:ext cx="8453657" cy="570013"/>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latin typeface="Arial"/>
                <a:ea typeface="Arial"/>
                <a:cs typeface="Arial"/>
                <a:sym typeface="Arial"/>
              </a:rPr>
              <a:t>Characteristics of Restorative Leadership</a:t>
            </a:r>
            <a:endParaRPr>
              <a:latin typeface="Arial"/>
              <a:ea typeface="Arial"/>
              <a:cs typeface="Arial"/>
              <a:sym typeface="Arial"/>
            </a:endParaRPr>
          </a:p>
        </p:txBody>
      </p:sp>
      <p:sp>
        <p:nvSpPr>
          <p:cNvPr id="555" name="Google Shape;555;p24"/>
          <p:cNvSpPr txBox="1"/>
          <p:nvPr/>
        </p:nvSpPr>
        <p:spPr>
          <a:xfrm>
            <a:off x="1194709" y="1768659"/>
            <a:ext cx="7524991" cy="33855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1" i="0" u="none" strike="noStrike" cap="none">
                <a:solidFill>
                  <a:srgbClr val="000000"/>
                </a:solidFill>
                <a:latin typeface="Arial"/>
                <a:ea typeface="Arial"/>
                <a:cs typeface="Arial"/>
                <a:sym typeface="Arial"/>
              </a:rPr>
              <a:t>Characteristics</a:t>
            </a:r>
            <a:endParaRPr sz="1400" b="0" i="0" u="none" strike="noStrike" cap="none">
              <a:solidFill>
                <a:srgbClr val="000000"/>
              </a:solidFill>
              <a:latin typeface="Arial"/>
              <a:ea typeface="Arial"/>
              <a:cs typeface="Arial"/>
              <a:sym typeface="Arial"/>
            </a:endParaRPr>
          </a:p>
        </p:txBody>
      </p:sp>
      <p:graphicFrame>
        <p:nvGraphicFramePr>
          <p:cNvPr id="556" name="Google Shape;556;p24"/>
          <p:cNvGraphicFramePr/>
          <p:nvPr/>
        </p:nvGraphicFramePr>
        <p:xfrm>
          <a:off x="1199600" y="2107213"/>
          <a:ext cx="7520100" cy="2501525"/>
        </p:xfrm>
        <a:graphic>
          <a:graphicData uri="http://schemas.openxmlformats.org/drawingml/2006/table">
            <a:tbl>
              <a:tblPr firstRow="1">
                <a:noFill/>
                <a:tableStyleId>{B1EC728A-A26E-4F82-82A6-9E94221C5D45}</a:tableStyleId>
              </a:tblPr>
              <a:tblGrid>
                <a:gridCol w="2506700">
                  <a:extLst>
                    <a:ext uri="{9D8B030D-6E8A-4147-A177-3AD203B41FA5}">
                      <a16:colId xmlns:a16="http://schemas.microsoft.com/office/drawing/2014/main" val="20000"/>
                    </a:ext>
                  </a:extLst>
                </a:gridCol>
                <a:gridCol w="2506700">
                  <a:extLst>
                    <a:ext uri="{9D8B030D-6E8A-4147-A177-3AD203B41FA5}">
                      <a16:colId xmlns:a16="http://schemas.microsoft.com/office/drawing/2014/main" val="20001"/>
                    </a:ext>
                  </a:extLst>
                </a:gridCol>
                <a:gridCol w="2506700">
                  <a:extLst>
                    <a:ext uri="{9D8B030D-6E8A-4147-A177-3AD203B41FA5}">
                      <a16:colId xmlns:a16="http://schemas.microsoft.com/office/drawing/2014/main" val="20002"/>
                    </a:ext>
                  </a:extLst>
                </a:gridCol>
              </a:tblGrid>
              <a:tr h="4047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Reflective</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Relational</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Responsive</a:t>
                      </a:r>
                      <a:endParaRPr sz="1400" b="1" u="none" strike="noStrike" cap="none"/>
                    </a:p>
                  </a:txBody>
                  <a:tcPr marL="91425" marR="91425" marT="91425" marB="91425"/>
                </a:tc>
                <a:extLst>
                  <a:ext uri="{0D108BD9-81ED-4DB2-BD59-A6C34878D82A}">
                    <a16:rowId xmlns:a16="http://schemas.microsoft.com/office/drawing/2014/main" val="10000"/>
                  </a:ext>
                </a:extLst>
              </a:tr>
              <a:tr h="6237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Models self-awareness and vulnerability</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Listens actively and validates staff</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Addresses harm with compassion and clarity</a:t>
                      </a:r>
                      <a:endParaRPr sz="1400" u="none" strike="noStrike" cap="none"/>
                    </a:p>
                  </a:txBody>
                  <a:tcPr marL="91425" marR="91425" marT="91425" marB="91425"/>
                </a:tc>
                <a:extLst>
                  <a:ext uri="{0D108BD9-81ED-4DB2-BD59-A6C34878D82A}">
                    <a16:rowId xmlns:a16="http://schemas.microsoft.com/office/drawing/2014/main" val="10001"/>
                  </a:ext>
                </a:extLst>
              </a:tr>
              <a:tr h="8493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Seeks feedback and growth</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Builds trust through consistency</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Holds high expectations while supporting through change</a:t>
                      </a:r>
                      <a:endParaRPr sz="1400" u="none" strike="noStrike" cap="none"/>
                    </a:p>
                  </a:txBody>
                  <a:tcPr marL="91425" marR="91425" marT="91425" marB="91425"/>
                </a:tc>
                <a:extLst>
                  <a:ext uri="{0D108BD9-81ED-4DB2-BD59-A6C34878D82A}">
                    <a16:rowId xmlns:a16="http://schemas.microsoft.com/office/drawing/2014/main" val="10002"/>
                  </a:ext>
                </a:extLst>
              </a:tr>
              <a:tr h="6237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Owns mistakes publicly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Centered in shared power</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Navigates conflict restoratively</a:t>
                      </a:r>
                      <a:endParaRPr sz="14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5"/>
          <p:cNvSpPr txBox="1">
            <a:spLocks noGrp="1"/>
          </p:cNvSpPr>
          <p:nvPr>
            <p:ph type="title"/>
          </p:nvPr>
        </p:nvSpPr>
        <p:spPr>
          <a:xfrm>
            <a:off x="212075" y="182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300" b="1"/>
              <a:t>Questions to Ask Self </a:t>
            </a:r>
            <a:endParaRPr sz="3300" b="1"/>
          </a:p>
        </p:txBody>
      </p:sp>
      <p:sp>
        <p:nvSpPr>
          <p:cNvPr id="562" name="Google Shape;562;p25"/>
          <p:cNvSpPr txBox="1">
            <a:spLocks noGrp="1"/>
          </p:cNvSpPr>
          <p:nvPr>
            <p:ph type="body" idx="1"/>
          </p:nvPr>
        </p:nvSpPr>
        <p:spPr>
          <a:xfrm>
            <a:off x="124925" y="457257"/>
            <a:ext cx="53478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endParaRPr>
              <a:solidFill>
                <a:schemeClr val="dk1"/>
              </a:solidFill>
            </a:endParaRPr>
          </a:p>
          <a:p>
            <a:pPr marL="457200" lvl="0" indent="-342900" algn="l" rtl="0">
              <a:lnSpc>
                <a:spcPct val="100000"/>
              </a:lnSpc>
              <a:spcBef>
                <a:spcPts val="600"/>
              </a:spcBef>
              <a:spcAft>
                <a:spcPts val="0"/>
              </a:spcAft>
              <a:buClr>
                <a:schemeClr val="dk1"/>
              </a:buClr>
              <a:buSzPts val="1800"/>
              <a:buAutoNum type="arabicPeriod"/>
            </a:pPr>
            <a:r>
              <a:rPr lang="en" sz="2000">
                <a:solidFill>
                  <a:schemeClr val="dk1"/>
                </a:solidFill>
              </a:rPr>
              <a:t>What are the top three values that you hold most dear?</a:t>
            </a:r>
            <a:endParaRPr sz="2000">
              <a:solidFill>
                <a:schemeClr val="dk1"/>
              </a:solidFill>
            </a:endParaRPr>
          </a:p>
          <a:p>
            <a:pPr marL="457200" lvl="0" indent="-342900" algn="l" rtl="0">
              <a:lnSpc>
                <a:spcPct val="100000"/>
              </a:lnSpc>
              <a:spcBef>
                <a:spcPts val="600"/>
              </a:spcBef>
              <a:spcAft>
                <a:spcPts val="0"/>
              </a:spcAft>
              <a:buClr>
                <a:schemeClr val="dk1"/>
              </a:buClr>
              <a:buSzPts val="1800"/>
              <a:buAutoNum type="arabicPeriod"/>
            </a:pPr>
            <a:r>
              <a:rPr lang="en" sz="2000">
                <a:solidFill>
                  <a:schemeClr val="dk1"/>
                </a:solidFill>
              </a:rPr>
              <a:t>What do you feel you have healed through in your life that you now share as wisdom with others?</a:t>
            </a:r>
            <a:endParaRPr sz="2000">
              <a:solidFill>
                <a:schemeClr val="dk1"/>
              </a:solidFill>
            </a:endParaRPr>
          </a:p>
          <a:p>
            <a:pPr marL="457200" lvl="0" indent="-342900" algn="l" rtl="0">
              <a:lnSpc>
                <a:spcPct val="100000"/>
              </a:lnSpc>
              <a:spcBef>
                <a:spcPts val="600"/>
              </a:spcBef>
              <a:spcAft>
                <a:spcPts val="0"/>
              </a:spcAft>
              <a:buClr>
                <a:schemeClr val="dk1"/>
              </a:buClr>
              <a:buSzPts val="1800"/>
              <a:buAutoNum type="arabicPeriod"/>
            </a:pPr>
            <a:r>
              <a:rPr lang="en" sz="2000">
                <a:solidFill>
                  <a:schemeClr val="dk1"/>
                </a:solidFill>
              </a:rPr>
              <a:t>What do you want to model for those around you or the next generation?</a:t>
            </a:r>
            <a:endParaRPr sz="2000">
              <a:solidFill>
                <a:schemeClr val="dk1"/>
              </a:solidFill>
            </a:endParaRPr>
          </a:p>
          <a:p>
            <a:pPr marL="457200" lvl="0" indent="-342900" algn="l" rtl="0">
              <a:lnSpc>
                <a:spcPct val="100000"/>
              </a:lnSpc>
              <a:spcBef>
                <a:spcPts val="600"/>
              </a:spcBef>
              <a:spcAft>
                <a:spcPts val="0"/>
              </a:spcAft>
              <a:buClr>
                <a:schemeClr val="dk1"/>
              </a:buClr>
              <a:buSzPts val="1800"/>
              <a:buAutoNum type="arabicPeriod"/>
            </a:pPr>
            <a:r>
              <a:rPr lang="en" sz="2000">
                <a:solidFill>
                  <a:schemeClr val="dk1"/>
                </a:solidFill>
              </a:rPr>
              <a:t>What communities do you impact? Remember that your own family, kin, or friendship relationships are communities too.</a:t>
            </a:r>
            <a:endParaRPr sz="2000">
              <a:solidFill>
                <a:schemeClr val="dk1"/>
              </a:solidFill>
            </a:endParaRPr>
          </a:p>
          <a:p>
            <a:pPr marL="0" lvl="0" indent="0" algn="l" rtl="0">
              <a:lnSpc>
                <a:spcPct val="100000"/>
              </a:lnSpc>
              <a:spcBef>
                <a:spcPts val="600"/>
              </a:spcBef>
              <a:spcAft>
                <a:spcPts val="0"/>
              </a:spcAft>
              <a:buSzPts val="1800"/>
              <a:buNone/>
            </a:pPr>
            <a:endParaRPr/>
          </a:p>
        </p:txBody>
      </p:sp>
      <p:pic>
        <p:nvPicPr>
          <p:cNvPr id="563" name="Google Shape;563;p25" descr="You are the medicine book cover by Asha Frost"/>
          <p:cNvPicPr preferRelativeResize="0"/>
          <p:nvPr/>
        </p:nvPicPr>
        <p:blipFill rotWithShape="1">
          <a:blip r:embed="rId3">
            <a:alphaModFix/>
          </a:blip>
          <a:srcRect/>
          <a:stretch/>
        </p:blipFill>
        <p:spPr>
          <a:xfrm>
            <a:off x="6238650" y="691575"/>
            <a:ext cx="2085450" cy="3273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Characteristics of a Resilient Teams</a:t>
            </a:r>
            <a:endParaRPr/>
          </a:p>
        </p:txBody>
      </p:sp>
      <p:sp>
        <p:nvSpPr>
          <p:cNvPr id="569" name="Google Shape;56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Collaboration and mutual respect</a:t>
            </a:r>
            <a:endParaRPr/>
          </a:p>
          <a:p>
            <a:pPr marL="457200" lvl="0" indent="-342900" algn="l" rtl="0">
              <a:lnSpc>
                <a:spcPct val="114999"/>
              </a:lnSpc>
              <a:spcBef>
                <a:spcPts val="0"/>
              </a:spcBef>
              <a:spcAft>
                <a:spcPts val="0"/>
              </a:spcAft>
              <a:buSzPts val="1800"/>
              <a:buChar char="●"/>
            </a:pPr>
            <a:r>
              <a:rPr lang="en"/>
              <a:t>Open communication (trust)</a:t>
            </a:r>
            <a:endParaRPr/>
          </a:p>
          <a:p>
            <a:pPr marL="457200" lvl="0" indent="-342900" algn="l" rtl="0">
              <a:lnSpc>
                <a:spcPct val="114999"/>
              </a:lnSpc>
              <a:spcBef>
                <a:spcPts val="0"/>
              </a:spcBef>
              <a:spcAft>
                <a:spcPts val="0"/>
              </a:spcAft>
              <a:buSzPts val="1800"/>
              <a:buChar char="●"/>
            </a:pPr>
            <a:r>
              <a:rPr lang="en"/>
              <a:t>Flexibility and adaptability</a:t>
            </a:r>
            <a:endParaRPr/>
          </a:p>
          <a:p>
            <a:pPr marL="457200" lvl="0" indent="-342900" algn="l" rtl="0">
              <a:lnSpc>
                <a:spcPct val="114999"/>
              </a:lnSpc>
              <a:spcBef>
                <a:spcPts val="0"/>
              </a:spcBef>
              <a:spcAft>
                <a:spcPts val="0"/>
              </a:spcAft>
              <a:buSzPts val="1800"/>
              <a:buChar char="●"/>
            </a:pPr>
            <a:r>
              <a:rPr lang="en"/>
              <a:t>Problem-solving mindset </a:t>
            </a:r>
            <a:endParaRPr/>
          </a:p>
          <a:p>
            <a:pPr marL="457200" lvl="0" indent="-342900" algn="l" rtl="0">
              <a:lnSpc>
                <a:spcPct val="114999"/>
              </a:lnSpc>
              <a:spcBef>
                <a:spcPts val="0"/>
              </a:spcBef>
              <a:spcAft>
                <a:spcPts val="0"/>
              </a:spcAft>
              <a:buSzPts val="1800"/>
              <a:buChar char="●"/>
            </a:pPr>
            <a:r>
              <a:rPr lang="en"/>
              <a:t>Group Reflection and learning </a:t>
            </a:r>
            <a:endParaRPr/>
          </a:p>
          <a:p>
            <a:pPr marL="114300" lvl="0" indent="0" algn="l" rtl="0">
              <a:lnSpc>
                <a:spcPct val="114999"/>
              </a:lnSpc>
              <a:spcBef>
                <a:spcPts val="0"/>
              </a:spcBef>
              <a:spcAft>
                <a:spcPts val="0"/>
              </a:spcAft>
              <a:buSzPts val="1800"/>
              <a:buNone/>
            </a:pPr>
            <a:br>
              <a:rPr lang="en"/>
            </a:br>
            <a:endParaRPr/>
          </a:p>
        </p:txBody>
      </p:sp>
      <p:pic>
        <p:nvPicPr>
          <p:cNvPr id="570" name="Google Shape;570;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91200" y="1288596"/>
            <a:ext cx="3133725" cy="2647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27"/>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t>Staff Culture </a:t>
            </a:r>
            <a:r>
              <a:rPr lang="en" i="1"/>
              <a:t>Is </a:t>
            </a:r>
            <a:r>
              <a:rPr lang="en"/>
              <a:t>School Culture</a:t>
            </a:r>
            <a:endParaRPr/>
          </a:p>
        </p:txBody>
      </p:sp>
      <p:sp>
        <p:nvSpPr>
          <p:cNvPr id="576" name="Google Shape;576;p27"/>
          <p:cNvSpPr txBox="1">
            <a:spLocks noGrp="1"/>
          </p:cNvSpPr>
          <p:nvPr>
            <p:ph type="body" idx="1"/>
          </p:nvPr>
        </p:nvSpPr>
        <p:spPr>
          <a:xfrm>
            <a:off x="448084" y="1723887"/>
            <a:ext cx="4275000" cy="2698200"/>
          </a:xfrm>
          <a:prstGeom prst="rect">
            <a:avLst/>
          </a:prstGeom>
          <a:noFill/>
          <a:ln>
            <a:noFill/>
          </a:ln>
        </p:spPr>
        <p:txBody>
          <a:bodyPr spcFirstLastPara="1" wrap="square" lIns="0" tIns="34275" rIns="0" bIns="0" anchor="t" anchorCtr="0">
            <a:noAutofit/>
          </a:bodyPr>
          <a:lstStyle/>
          <a:p>
            <a:pPr marL="0" lvl="0" indent="0" algn="l" rtl="0">
              <a:lnSpc>
                <a:spcPct val="70000"/>
              </a:lnSpc>
              <a:spcBef>
                <a:spcPts val="1400"/>
              </a:spcBef>
              <a:spcAft>
                <a:spcPts val="0"/>
              </a:spcAft>
              <a:buSzPts val="1500"/>
              <a:buNone/>
            </a:pPr>
            <a:r>
              <a:rPr lang="en" sz="2000">
                <a:solidFill>
                  <a:schemeClr val="dk1"/>
                </a:solidFill>
              </a:rPr>
              <a:t>How we lead each other is how we lead students </a:t>
            </a:r>
            <a:endParaRPr sz="2000">
              <a:solidFill>
                <a:schemeClr val="dk1"/>
              </a:solidFill>
            </a:endParaRPr>
          </a:p>
          <a:p>
            <a:pPr marL="571500" lvl="0" indent="-342900" algn="l" rtl="0">
              <a:lnSpc>
                <a:spcPct val="70000"/>
              </a:lnSpc>
              <a:spcBef>
                <a:spcPts val="1400"/>
              </a:spcBef>
              <a:spcAft>
                <a:spcPts val="0"/>
              </a:spcAft>
              <a:buSzPts val="1800"/>
              <a:buFont typeface="Arial"/>
              <a:buChar char="•"/>
            </a:pPr>
            <a:r>
              <a:rPr lang="en" sz="2000">
                <a:solidFill>
                  <a:schemeClr val="dk1"/>
                </a:solidFill>
              </a:rPr>
              <a:t>How does your staff navigate conflict?</a:t>
            </a:r>
            <a:endParaRPr sz="2000">
              <a:solidFill>
                <a:schemeClr val="dk1"/>
              </a:solidFill>
            </a:endParaRPr>
          </a:p>
          <a:p>
            <a:pPr marL="571500" lvl="0" indent="-342900" algn="l" rtl="0">
              <a:lnSpc>
                <a:spcPct val="70000"/>
              </a:lnSpc>
              <a:spcBef>
                <a:spcPts val="1400"/>
              </a:spcBef>
              <a:spcAft>
                <a:spcPts val="0"/>
              </a:spcAft>
              <a:buSzPts val="1800"/>
              <a:buFont typeface="Arial"/>
              <a:buChar char="•"/>
            </a:pPr>
            <a:r>
              <a:rPr lang="en" sz="2000">
                <a:solidFill>
                  <a:schemeClr val="dk1"/>
                </a:solidFill>
              </a:rPr>
              <a:t>Is feedback welcomed/feared/seen as a waste of time?</a:t>
            </a:r>
            <a:endParaRPr sz="2000">
              <a:solidFill>
                <a:schemeClr val="dk1"/>
              </a:solidFill>
            </a:endParaRPr>
          </a:p>
          <a:p>
            <a:pPr marL="571500" lvl="0" indent="-342900" algn="l" rtl="0">
              <a:lnSpc>
                <a:spcPct val="70000"/>
              </a:lnSpc>
              <a:spcBef>
                <a:spcPts val="1400"/>
              </a:spcBef>
              <a:spcAft>
                <a:spcPts val="0"/>
              </a:spcAft>
              <a:buSzPts val="1800"/>
              <a:buFont typeface="Arial"/>
              <a:buChar char="•"/>
            </a:pPr>
            <a:r>
              <a:rPr lang="en" sz="2000">
                <a:solidFill>
                  <a:schemeClr val="dk1"/>
                </a:solidFill>
              </a:rPr>
              <a:t>Are staff meetings inclusive or performative?</a:t>
            </a:r>
            <a:endParaRPr sz="2000">
              <a:solidFill>
                <a:schemeClr val="dk1"/>
              </a:solidFill>
            </a:endParaRPr>
          </a:p>
          <a:p>
            <a:pPr marL="571500" lvl="0" indent="-342900" algn="l" rtl="0">
              <a:lnSpc>
                <a:spcPct val="70000"/>
              </a:lnSpc>
              <a:spcBef>
                <a:spcPts val="1400"/>
              </a:spcBef>
              <a:spcAft>
                <a:spcPts val="1200"/>
              </a:spcAft>
              <a:buSzPts val="1800"/>
              <a:buFont typeface="Arial"/>
              <a:buChar char="•"/>
            </a:pPr>
            <a:r>
              <a:rPr lang="en" sz="2000">
                <a:solidFill>
                  <a:schemeClr val="dk1"/>
                </a:solidFill>
              </a:rPr>
              <a:t>Are adult relationships marked by trust and transparency?</a:t>
            </a:r>
            <a:endParaRPr sz="2000">
              <a:solidFill>
                <a:schemeClr val="dk1"/>
              </a:solidFill>
            </a:endParaRPr>
          </a:p>
        </p:txBody>
      </p:sp>
      <p:pic>
        <p:nvPicPr>
          <p:cNvPr id="577" name="Google Shape;577;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flipH="1">
            <a:off x="5392123" y="1724626"/>
            <a:ext cx="3311027" cy="2421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8"/>
          <p:cNvSpPr txBox="1">
            <a:spLocks noGrp="1"/>
          </p:cNvSpPr>
          <p:nvPr>
            <p:ph type="title"/>
          </p:nvPr>
        </p:nvSpPr>
        <p:spPr>
          <a:xfrm>
            <a:off x="254550" y="134781"/>
            <a:ext cx="8889450" cy="133274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300" b="1"/>
              <a:t>Implementation Fails Without Adult Alignment </a:t>
            </a:r>
            <a:endParaRPr sz="3300" b="1"/>
          </a:p>
        </p:txBody>
      </p:sp>
      <p:sp>
        <p:nvSpPr>
          <p:cNvPr id="583" name="Google Shape;583;p28"/>
          <p:cNvSpPr txBox="1">
            <a:spLocks noGrp="1"/>
          </p:cNvSpPr>
          <p:nvPr>
            <p:ph type="body" idx="1"/>
          </p:nvPr>
        </p:nvSpPr>
        <p:spPr>
          <a:xfrm>
            <a:off x="311700" y="1467525"/>
            <a:ext cx="8520600" cy="1951084"/>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000" dirty="0">
                <a:solidFill>
                  <a:schemeClr val="dk1"/>
                </a:solidFill>
              </a:rPr>
              <a:t>Teachers/staff mirror what they experience</a:t>
            </a:r>
            <a:endParaRPr sz="2000" dirty="0">
              <a:solidFill>
                <a:schemeClr val="dk1"/>
              </a:solidFill>
            </a:endParaRPr>
          </a:p>
          <a:p>
            <a:pPr marL="457200" lvl="0" indent="-342900" algn="l" rtl="0">
              <a:lnSpc>
                <a:spcPct val="115000"/>
              </a:lnSpc>
              <a:spcBef>
                <a:spcPts val="0"/>
              </a:spcBef>
              <a:spcAft>
                <a:spcPts val="0"/>
              </a:spcAft>
              <a:buSzPts val="1800"/>
              <a:buChar char="●"/>
            </a:pPr>
            <a:r>
              <a:rPr lang="en" sz="2000" dirty="0">
                <a:solidFill>
                  <a:schemeClr val="dk1"/>
                </a:solidFill>
              </a:rPr>
              <a:t>Circles and reintegration plans require shared norms</a:t>
            </a:r>
            <a:endParaRPr sz="2000" dirty="0">
              <a:solidFill>
                <a:schemeClr val="dk1"/>
              </a:solidFill>
            </a:endParaRPr>
          </a:p>
          <a:p>
            <a:pPr marL="457200" lvl="0" indent="-342900" algn="l" rtl="0">
              <a:lnSpc>
                <a:spcPct val="115000"/>
              </a:lnSpc>
              <a:spcBef>
                <a:spcPts val="0"/>
              </a:spcBef>
              <a:spcAft>
                <a:spcPts val="0"/>
              </a:spcAft>
              <a:buSzPts val="1800"/>
              <a:buChar char="●"/>
            </a:pPr>
            <a:r>
              <a:rPr lang="en" sz="2000" dirty="0">
                <a:solidFill>
                  <a:schemeClr val="dk1"/>
                </a:solidFill>
              </a:rPr>
              <a:t>Staff will struggle to hold space for student reflection if they aren’t given the same grace</a:t>
            </a:r>
            <a:endParaRPr sz="2000" dirty="0">
              <a:solidFill>
                <a:schemeClr val="dk1"/>
              </a:solidFill>
            </a:endParaRPr>
          </a:p>
          <a:p>
            <a:pPr marL="0" lvl="0" indent="0" algn="l" rtl="0">
              <a:lnSpc>
                <a:spcPct val="115000"/>
              </a:lnSpc>
              <a:spcBef>
                <a:spcPts val="1200"/>
              </a:spcBef>
              <a:spcAft>
                <a:spcPts val="1200"/>
              </a:spcAft>
              <a:buSzPts val="1800"/>
              <a:buNone/>
            </a:pPr>
            <a:endParaRPr dirty="0"/>
          </a:p>
        </p:txBody>
      </p:sp>
      <p:sp>
        <p:nvSpPr>
          <p:cNvPr id="584" name="Google Shape;584;p28"/>
          <p:cNvSpPr/>
          <p:nvPr/>
        </p:nvSpPr>
        <p:spPr>
          <a:xfrm>
            <a:off x="762425" y="3716077"/>
            <a:ext cx="1937400" cy="740700"/>
          </a:xfrm>
          <a:prstGeom prst="flowChartAlternateProcess">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rgbClr val="000000"/>
                </a:solidFill>
                <a:latin typeface="Arial"/>
                <a:ea typeface="Arial"/>
                <a:cs typeface="Arial"/>
                <a:sym typeface="Arial"/>
              </a:rPr>
              <a:t>Leadership Culture</a:t>
            </a:r>
            <a:endParaRPr sz="1600" b="0" i="0" u="none" strike="noStrike" cap="none" dirty="0">
              <a:solidFill>
                <a:srgbClr val="000000"/>
              </a:solidFill>
              <a:latin typeface="Arial"/>
              <a:ea typeface="Arial"/>
              <a:cs typeface="Arial"/>
              <a:sym typeface="Arial"/>
            </a:endParaRPr>
          </a:p>
        </p:txBody>
      </p:sp>
      <p:sp>
        <p:nvSpPr>
          <p:cNvPr id="587" name="Google Shape;587;p28" descr="Arrow pointing to 'staff culture'">
            <a:extLst>
              <a:ext uri="{C183D7F6-B498-43B3-948B-1728B52AA6E4}">
                <adec:decorative xmlns:adec="http://schemas.microsoft.com/office/drawing/2017/decorative" val="0"/>
              </a:ext>
            </a:extLst>
          </p:cNvPr>
          <p:cNvSpPr/>
          <p:nvPr/>
        </p:nvSpPr>
        <p:spPr>
          <a:xfrm>
            <a:off x="2918538" y="4050377"/>
            <a:ext cx="478500" cy="14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28"/>
          <p:cNvSpPr/>
          <p:nvPr/>
        </p:nvSpPr>
        <p:spPr>
          <a:xfrm>
            <a:off x="3615750" y="3716052"/>
            <a:ext cx="1912500" cy="740700"/>
          </a:xfrm>
          <a:prstGeom prst="flowChartAlternateProcess">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rgbClr val="000000"/>
                </a:solidFill>
                <a:latin typeface="Arial"/>
                <a:ea typeface="Arial"/>
                <a:cs typeface="Arial"/>
                <a:sym typeface="Arial"/>
              </a:rPr>
              <a:t>Staff Culture</a:t>
            </a:r>
            <a:endParaRPr sz="1600" b="0" i="0" u="none" strike="noStrike" cap="none" dirty="0">
              <a:solidFill>
                <a:srgbClr val="000000"/>
              </a:solidFill>
              <a:latin typeface="Arial"/>
              <a:ea typeface="Arial"/>
              <a:cs typeface="Arial"/>
              <a:sym typeface="Arial"/>
            </a:endParaRPr>
          </a:p>
        </p:txBody>
      </p:sp>
      <p:sp>
        <p:nvSpPr>
          <p:cNvPr id="588" name="Google Shape;588;p28" descr="Arrow pointing to 'student experience'">
            <a:extLst>
              <a:ext uri="{C183D7F6-B498-43B3-948B-1728B52AA6E4}">
                <adec:decorative xmlns:adec="http://schemas.microsoft.com/office/drawing/2017/decorative" val="0"/>
              </a:ext>
            </a:extLst>
          </p:cNvPr>
          <p:cNvSpPr/>
          <p:nvPr/>
        </p:nvSpPr>
        <p:spPr>
          <a:xfrm>
            <a:off x="5798413" y="4050377"/>
            <a:ext cx="478500" cy="14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28"/>
          <p:cNvSpPr/>
          <p:nvPr/>
        </p:nvSpPr>
        <p:spPr>
          <a:xfrm>
            <a:off x="6469075" y="3716152"/>
            <a:ext cx="1989600" cy="740700"/>
          </a:xfrm>
          <a:prstGeom prst="flowChartAlternateProcess">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rgbClr val="000000"/>
                </a:solidFill>
                <a:latin typeface="Arial"/>
                <a:ea typeface="Arial"/>
                <a:cs typeface="Arial"/>
                <a:sym typeface="Arial"/>
              </a:rPr>
              <a:t>Student Experience</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9"/>
          <p:cNvSpPr txBox="1">
            <a:spLocks noGrp="1"/>
          </p:cNvSpPr>
          <p:nvPr>
            <p:ph type="title"/>
          </p:nvPr>
        </p:nvSpPr>
        <p:spPr>
          <a:xfrm>
            <a:off x="163286" y="142469"/>
            <a:ext cx="8686800" cy="12603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3300"/>
              <a:buNone/>
            </a:pPr>
            <a:r>
              <a:rPr lang="en">
                <a:latin typeface="Arial"/>
                <a:ea typeface="Arial"/>
                <a:cs typeface="Arial"/>
                <a:sym typeface="Arial"/>
              </a:rPr>
              <a:t>Build Relational Infrastructure Among Adults</a:t>
            </a:r>
            <a:endParaRPr>
              <a:latin typeface="Arial"/>
              <a:ea typeface="Arial"/>
              <a:cs typeface="Arial"/>
              <a:sym typeface="Arial"/>
            </a:endParaRPr>
          </a:p>
        </p:txBody>
      </p:sp>
      <p:sp>
        <p:nvSpPr>
          <p:cNvPr id="594" name="Google Shape;594;p29"/>
          <p:cNvSpPr txBox="1">
            <a:spLocks noGrp="1"/>
          </p:cNvSpPr>
          <p:nvPr>
            <p:ph type="body" idx="1"/>
          </p:nvPr>
        </p:nvSpPr>
        <p:spPr>
          <a:xfrm>
            <a:off x="745773" y="1534891"/>
            <a:ext cx="5857800" cy="2774400"/>
          </a:xfrm>
          <a:prstGeom prst="rect">
            <a:avLst/>
          </a:prstGeom>
          <a:noFill/>
          <a:ln>
            <a:noFill/>
          </a:ln>
        </p:spPr>
        <p:txBody>
          <a:bodyPr spcFirstLastPara="1" wrap="square" lIns="0" tIns="171450" rIns="0" bIns="0" anchor="t" anchorCtr="0">
            <a:normAutofit/>
          </a:bodyPr>
          <a:lstStyle/>
          <a:p>
            <a:pPr marL="342900" lvl="0" indent="-342900" algn="l" rtl="0">
              <a:lnSpc>
                <a:spcPct val="90000"/>
              </a:lnSpc>
              <a:spcBef>
                <a:spcPts val="1400"/>
              </a:spcBef>
              <a:spcAft>
                <a:spcPts val="0"/>
              </a:spcAft>
              <a:buSzPts val="1500"/>
              <a:buChar char="•"/>
            </a:pPr>
            <a:r>
              <a:rPr lang="en" sz="2000">
                <a:solidFill>
                  <a:schemeClr val="dk1"/>
                </a:solidFill>
              </a:rPr>
              <a:t>Open meetings with check-ins or circles</a:t>
            </a:r>
            <a:endParaRPr sz="2000">
              <a:solidFill>
                <a:schemeClr val="dk1"/>
              </a:solidFill>
            </a:endParaRPr>
          </a:p>
          <a:p>
            <a:pPr marL="342900" lvl="0" indent="-342900" algn="l" rtl="0">
              <a:lnSpc>
                <a:spcPct val="90000"/>
              </a:lnSpc>
              <a:spcBef>
                <a:spcPts val="1400"/>
              </a:spcBef>
              <a:spcAft>
                <a:spcPts val="0"/>
              </a:spcAft>
              <a:buSzPts val="1500"/>
              <a:buChar char="•"/>
            </a:pPr>
            <a:r>
              <a:rPr lang="en" sz="2000">
                <a:solidFill>
                  <a:schemeClr val="dk1"/>
                </a:solidFill>
              </a:rPr>
              <a:t>Normalize adult affective statements and feedback</a:t>
            </a:r>
            <a:endParaRPr sz="2000">
              <a:solidFill>
                <a:schemeClr val="dk1"/>
              </a:solidFill>
            </a:endParaRPr>
          </a:p>
          <a:p>
            <a:pPr marL="342900" lvl="0" indent="-342900" algn="l" rtl="0">
              <a:lnSpc>
                <a:spcPct val="90000"/>
              </a:lnSpc>
              <a:spcBef>
                <a:spcPts val="1400"/>
              </a:spcBef>
              <a:spcAft>
                <a:spcPts val="0"/>
              </a:spcAft>
              <a:buSzPts val="1500"/>
              <a:buChar char="•"/>
            </a:pPr>
            <a:r>
              <a:rPr lang="en" sz="2000">
                <a:solidFill>
                  <a:schemeClr val="dk1"/>
                </a:solidFill>
              </a:rPr>
              <a:t>Address conflict </a:t>
            </a:r>
            <a:r>
              <a:rPr lang="en" sz="2000" i="1">
                <a:solidFill>
                  <a:schemeClr val="dk1"/>
                </a:solidFill>
              </a:rPr>
              <a:t>with </a:t>
            </a:r>
            <a:r>
              <a:rPr lang="en" sz="2000">
                <a:solidFill>
                  <a:schemeClr val="dk1"/>
                </a:solidFill>
              </a:rPr>
              <a:t>staff, not </a:t>
            </a:r>
            <a:r>
              <a:rPr lang="en" sz="2000" i="1">
                <a:solidFill>
                  <a:schemeClr val="dk1"/>
                </a:solidFill>
              </a:rPr>
              <a:t>around </a:t>
            </a:r>
            <a:r>
              <a:rPr lang="en" sz="2000">
                <a:solidFill>
                  <a:schemeClr val="dk1"/>
                </a:solidFill>
              </a:rPr>
              <a:t>staff - Nothing about us, without us </a:t>
            </a:r>
            <a:endParaRPr sz="2000">
              <a:solidFill>
                <a:schemeClr val="dk1"/>
              </a:solidFill>
            </a:endParaRPr>
          </a:p>
          <a:p>
            <a:pPr marL="342900" lvl="0" indent="-342900" algn="l" rtl="0">
              <a:lnSpc>
                <a:spcPct val="90000"/>
              </a:lnSpc>
              <a:spcBef>
                <a:spcPts val="1400"/>
              </a:spcBef>
              <a:spcAft>
                <a:spcPts val="1200"/>
              </a:spcAft>
              <a:buSzPts val="1500"/>
              <a:buChar char="•"/>
            </a:pPr>
            <a:r>
              <a:rPr lang="en" sz="2000">
                <a:solidFill>
                  <a:schemeClr val="dk1"/>
                </a:solidFill>
              </a:rPr>
              <a:t>Invite reflection over compliance </a:t>
            </a:r>
            <a:endParaRPr sz="2000">
              <a:solidFill>
                <a:schemeClr val="dk1"/>
              </a:solidFill>
            </a:endParaRPr>
          </a:p>
        </p:txBody>
      </p:sp>
      <p:pic>
        <p:nvPicPr>
          <p:cNvPr id="595" name="Google Shape;595;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44934" y="2286000"/>
            <a:ext cx="2711287" cy="15148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
          <p:cNvSpPr txBox="1">
            <a:spLocks noGrp="1"/>
          </p:cNvSpPr>
          <p:nvPr>
            <p:ph type="title"/>
          </p:nvPr>
        </p:nvSpPr>
        <p:spPr>
          <a:xfrm>
            <a:off x="227923" y="288044"/>
            <a:ext cx="6425969" cy="67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300"/>
              <a:buFont typeface="Roboto"/>
              <a:buNone/>
            </a:pPr>
            <a:r>
              <a:rPr lang="en" sz="3300" b="1"/>
              <a:t>Prevent School Violence Team</a:t>
            </a:r>
            <a:endParaRPr sz="3300" b="1"/>
          </a:p>
        </p:txBody>
      </p:sp>
      <p:pic>
        <p:nvPicPr>
          <p:cNvPr id="391" name="Google Shape;391;p3" descr="Kristen Brown headshot."/>
          <p:cNvPicPr preferRelativeResize="0"/>
          <p:nvPr/>
        </p:nvPicPr>
        <p:blipFill rotWithShape="1">
          <a:blip r:embed="rId3">
            <a:alphaModFix/>
          </a:blip>
          <a:srcRect/>
          <a:stretch/>
        </p:blipFill>
        <p:spPr>
          <a:xfrm>
            <a:off x="183815" y="1153864"/>
            <a:ext cx="940803" cy="985921"/>
          </a:xfrm>
          <a:prstGeom prst="rect">
            <a:avLst/>
          </a:prstGeom>
          <a:noFill/>
          <a:ln w="9525" cap="flat" cmpd="sng">
            <a:solidFill>
              <a:schemeClr val="dk1"/>
            </a:solidFill>
            <a:prstDash val="solid"/>
            <a:round/>
            <a:headEnd type="none" w="sm" len="sm"/>
            <a:tailEnd type="none" w="sm" len="sm"/>
          </a:ln>
        </p:spPr>
      </p:pic>
      <p:sp>
        <p:nvSpPr>
          <p:cNvPr id="392" name="Google Shape;392;p3"/>
          <p:cNvSpPr txBox="1"/>
          <p:nvPr/>
        </p:nvSpPr>
        <p:spPr>
          <a:xfrm>
            <a:off x="1124618" y="1048013"/>
            <a:ext cx="2743200" cy="8313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333333"/>
                </a:solidFill>
                <a:highlight>
                  <a:srgbClr val="FFFFFF"/>
                </a:highlight>
                <a:latin typeface="Arial"/>
                <a:ea typeface="Arial"/>
                <a:cs typeface="Arial"/>
                <a:sym typeface="Arial"/>
              </a:rPr>
              <a:t>Kristen Brown</a:t>
            </a:r>
            <a:br>
              <a:rPr lang="en" sz="1600" b="0" i="0" u="none" strike="noStrike" cap="none">
                <a:solidFill>
                  <a:schemeClr val="dk1"/>
                </a:solidFill>
                <a:latin typeface="Arial"/>
                <a:ea typeface="Arial"/>
                <a:cs typeface="Arial"/>
                <a:sym typeface="Arial"/>
              </a:rPr>
            </a:br>
            <a:r>
              <a:rPr lang="en" sz="1600" b="0" i="0" u="none" strike="noStrike" cap="none">
                <a:solidFill>
                  <a:srgbClr val="333333"/>
                </a:solidFill>
                <a:highlight>
                  <a:srgbClr val="FFFFFF"/>
                </a:highlight>
                <a:latin typeface="Arial"/>
                <a:ea typeface="Arial"/>
                <a:cs typeface="Arial"/>
                <a:sym typeface="Arial"/>
              </a:rPr>
              <a:t>Director, Office of Learning Supports</a:t>
            </a:r>
            <a:r>
              <a:rPr lang="en"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p:txBody>
      </p:sp>
      <p:pic>
        <p:nvPicPr>
          <p:cNvPr id="393" name="Google Shape;393;p3" descr="Adam Collins Headshot"/>
          <p:cNvPicPr preferRelativeResize="0"/>
          <p:nvPr/>
        </p:nvPicPr>
        <p:blipFill rotWithShape="1">
          <a:blip r:embed="rId4">
            <a:alphaModFix/>
          </a:blip>
          <a:srcRect/>
          <a:stretch/>
        </p:blipFill>
        <p:spPr>
          <a:xfrm>
            <a:off x="4168191" y="1050257"/>
            <a:ext cx="1055772" cy="1313448"/>
          </a:xfrm>
          <a:prstGeom prst="rect">
            <a:avLst/>
          </a:prstGeom>
          <a:noFill/>
          <a:ln>
            <a:noFill/>
          </a:ln>
        </p:spPr>
      </p:pic>
      <p:sp>
        <p:nvSpPr>
          <p:cNvPr id="394" name="Google Shape;394;p3"/>
          <p:cNvSpPr txBox="1"/>
          <p:nvPr/>
        </p:nvSpPr>
        <p:spPr>
          <a:xfrm>
            <a:off x="5358564" y="1049755"/>
            <a:ext cx="3435600" cy="10776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333333"/>
                </a:solidFill>
                <a:highlight>
                  <a:srgbClr val="FFFFFF"/>
                </a:highlight>
                <a:latin typeface="Arial"/>
                <a:ea typeface="Arial"/>
                <a:cs typeface="Arial"/>
                <a:sym typeface="Arial"/>
              </a:rPr>
              <a:t>Adam Collins</a:t>
            </a:r>
            <a:br>
              <a:rPr lang="en" sz="1600" b="0" i="0" u="none" strike="noStrike" cap="none">
                <a:solidFill>
                  <a:schemeClr val="dk1"/>
                </a:solidFill>
                <a:latin typeface="Arial"/>
                <a:ea typeface="Arial"/>
                <a:cs typeface="Arial"/>
                <a:sym typeface="Arial"/>
              </a:rPr>
            </a:br>
            <a:r>
              <a:rPr lang="en" sz="1600" b="0" i="0" u="none" strike="noStrike" cap="none">
                <a:solidFill>
                  <a:srgbClr val="333333"/>
                </a:solidFill>
                <a:highlight>
                  <a:srgbClr val="FFFFFF"/>
                </a:highlight>
                <a:latin typeface="Arial"/>
                <a:ea typeface="Arial"/>
                <a:cs typeface="Arial"/>
                <a:sym typeface="Arial"/>
              </a:rPr>
              <a:t>Statewide Bullying Prevention Manager</a:t>
            </a:r>
            <a:r>
              <a:rPr lang="en" sz="1600" b="0" i="0" u="none" strike="noStrike" cap="none">
                <a:solidFill>
                  <a:schemeClr val="dk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333333"/>
                </a:solidFill>
                <a:highlight>
                  <a:srgbClr val="FFFFFF"/>
                </a:highlight>
                <a:latin typeface="Arial"/>
                <a:ea typeface="Arial"/>
                <a:cs typeface="Arial"/>
                <a:sym typeface="Arial"/>
              </a:rPr>
              <a:t>Office of Learning Supports</a:t>
            </a:r>
            <a:r>
              <a:rPr lang="en" sz="1600" b="0" i="0" u="none" strike="noStrike" cap="none">
                <a:solidFill>
                  <a:schemeClr val="dk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pic>
        <p:nvPicPr>
          <p:cNvPr id="395" name="Google Shape;395;p3" descr="Lynne DeSousa headshot."/>
          <p:cNvPicPr preferRelativeResize="0"/>
          <p:nvPr/>
        </p:nvPicPr>
        <p:blipFill rotWithShape="1">
          <a:blip r:embed="rId5">
            <a:alphaModFix/>
          </a:blip>
          <a:srcRect/>
          <a:stretch/>
        </p:blipFill>
        <p:spPr>
          <a:xfrm>
            <a:off x="227924" y="2546575"/>
            <a:ext cx="942976" cy="1309939"/>
          </a:xfrm>
          <a:prstGeom prst="rect">
            <a:avLst/>
          </a:prstGeom>
          <a:noFill/>
          <a:ln>
            <a:noFill/>
          </a:ln>
        </p:spPr>
      </p:pic>
      <p:sp>
        <p:nvSpPr>
          <p:cNvPr id="396" name="Google Shape;396;p3"/>
          <p:cNvSpPr txBox="1"/>
          <p:nvPr/>
        </p:nvSpPr>
        <p:spPr>
          <a:xfrm>
            <a:off x="1170900" y="2569955"/>
            <a:ext cx="2743200" cy="9543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333333"/>
                </a:solidFill>
                <a:highlight>
                  <a:srgbClr val="FFFFFF"/>
                </a:highlight>
                <a:latin typeface="Arial"/>
                <a:ea typeface="Arial"/>
                <a:cs typeface="Arial"/>
                <a:sym typeface="Arial"/>
              </a:rPr>
              <a:t>Lynne DeSousa</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333333"/>
                </a:solidFill>
                <a:highlight>
                  <a:srgbClr val="FFFFFF"/>
                </a:highlight>
                <a:latin typeface="Arial"/>
                <a:ea typeface="Arial"/>
                <a:cs typeface="Arial"/>
                <a:sym typeface="Arial"/>
              </a:rPr>
              <a:t>COMTSS Specialist/RTI and PBIS</a:t>
            </a:r>
            <a:r>
              <a:rPr lang="en" sz="1400" b="0" i="0" u="none" strike="noStrike" cap="none">
                <a:solidFill>
                  <a:schemeClr val="dk1"/>
                </a:solidFill>
                <a:latin typeface="Arial"/>
                <a:ea typeface="Arial"/>
                <a:cs typeface="Arial"/>
                <a:sym typeface="Arial"/>
              </a:rPr>
              <a:t>​ </a:t>
            </a:r>
            <a:r>
              <a:rPr lang="en" sz="1400" b="0" i="0" u="none" strike="noStrike" cap="none">
                <a:solidFill>
                  <a:srgbClr val="333333"/>
                </a:solidFill>
                <a:highlight>
                  <a:srgbClr val="FFFFFF"/>
                </a:highlight>
                <a:latin typeface="Arial"/>
                <a:ea typeface="Arial"/>
                <a:cs typeface="Arial"/>
                <a:sym typeface="Arial"/>
              </a:rPr>
              <a:t>Integration Coordinator</a:t>
            </a:r>
            <a:r>
              <a:rPr lang="en"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333333"/>
                </a:solidFill>
                <a:highlight>
                  <a:srgbClr val="FFFFFF"/>
                </a:highlight>
                <a:latin typeface="Arial"/>
                <a:ea typeface="Arial"/>
                <a:cs typeface="Arial"/>
                <a:sym typeface="Arial"/>
              </a:rPr>
              <a:t>Office of Learning Supports</a:t>
            </a:r>
            <a:r>
              <a:rPr lang="en"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397" name="Google Shape;397;p3" descr="Jessica Johnson Headshot"/>
          <p:cNvPicPr preferRelativeResize="0"/>
          <p:nvPr/>
        </p:nvPicPr>
        <p:blipFill rotWithShape="1">
          <a:blip r:embed="rId6">
            <a:alphaModFix/>
          </a:blip>
          <a:srcRect/>
          <a:stretch/>
        </p:blipFill>
        <p:spPr>
          <a:xfrm>
            <a:off x="4251577" y="2547410"/>
            <a:ext cx="761165" cy="1309103"/>
          </a:xfrm>
          <a:prstGeom prst="rect">
            <a:avLst/>
          </a:prstGeom>
          <a:noFill/>
          <a:ln w="9525" cap="flat" cmpd="sng">
            <a:solidFill>
              <a:schemeClr val="dk1"/>
            </a:solidFill>
            <a:prstDash val="solid"/>
            <a:round/>
            <a:headEnd type="none" w="sm" len="sm"/>
            <a:tailEnd type="none" w="sm" len="sm"/>
          </a:ln>
        </p:spPr>
      </p:pic>
      <p:sp>
        <p:nvSpPr>
          <p:cNvPr id="398" name="Google Shape;398;p3"/>
          <p:cNvSpPr txBox="1"/>
          <p:nvPr/>
        </p:nvSpPr>
        <p:spPr>
          <a:xfrm>
            <a:off x="5289985" y="2541871"/>
            <a:ext cx="2743200" cy="11082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333333"/>
                </a:solidFill>
                <a:highlight>
                  <a:srgbClr val="FFFFFF"/>
                </a:highlight>
                <a:latin typeface="Arial"/>
                <a:ea typeface="Arial"/>
                <a:cs typeface="Arial"/>
                <a:sym typeface="Arial"/>
              </a:rPr>
              <a:t>Jessica Booth-Snider</a:t>
            </a:r>
            <a:br>
              <a:rPr lang="en" sz="1600" b="0" i="0" u="none" strike="noStrike" cap="none">
                <a:solidFill>
                  <a:schemeClr val="dk1"/>
                </a:solidFill>
                <a:latin typeface="Arial"/>
                <a:ea typeface="Arial"/>
                <a:cs typeface="Arial"/>
                <a:sym typeface="Arial"/>
              </a:rPr>
            </a:br>
            <a:r>
              <a:rPr lang="en" sz="1600" b="0" i="0" u="none" strike="noStrike" cap="none">
                <a:solidFill>
                  <a:srgbClr val="333333"/>
                </a:solidFill>
                <a:highlight>
                  <a:srgbClr val="FFFFFF"/>
                </a:highlight>
                <a:latin typeface="Arial"/>
                <a:ea typeface="Arial"/>
                <a:cs typeface="Arial"/>
                <a:sym typeface="Arial"/>
              </a:rPr>
              <a:t>Preventing School Violence Implementation Coordinator</a:t>
            </a:r>
            <a:br>
              <a:rPr lang="en" sz="1600" b="0" i="0" u="none" strike="noStrike" cap="none">
                <a:solidFill>
                  <a:schemeClr val="dk1"/>
                </a:solidFill>
                <a:latin typeface="Arial"/>
                <a:ea typeface="Arial"/>
                <a:cs typeface="Arial"/>
                <a:sym typeface="Arial"/>
              </a:rPr>
            </a:br>
            <a:r>
              <a:rPr lang="en" sz="1600" b="0" i="0" u="none" strike="noStrike" cap="none">
                <a:solidFill>
                  <a:srgbClr val="333333"/>
                </a:solidFill>
                <a:highlight>
                  <a:srgbClr val="FFFFFF"/>
                </a:highlight>
                <a:latin typeface="Arial"/>
                <a:ea typeface="Arial"/>
                <a:cs typeface="Arial"/>
                <a:sym typeface="Arial"/>
              </a:rPr>
              <a:t>Office of Learning Supports</a:t>
            </a:r>
            <a:r>
              <a:rPr lang="en" sz="1800" b="0" i="0" u="none" strike="noStrike" cap="none">
                <a:solidFill>
                  <a:schemeClr val="dk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pic>
        <p:nvPicPr>
          <p:cNvPr id="399" name="Google Shape;399;p3" descr="Preventing School Violence Grant logo. A blue shield with a yellow heart inside."/>
          <p:cNvPicPr preferRelativeResize="0"/>
          <p:nvPr/>
        </p:nvPicPr>
        <p:blipFill rotWithShape="1">
          <a:blip r:embed="rId7">
            <a:alphaModFix/>
          </a:blip>
          <a:srcRect/>
          <a:stretch/>
        </p:blipFill>
        <p:spPr>
          <a:xfrm>
            <a:off x="183815" y="4490138"/>
            <a:ext cx="1273509" cy="499480"/>
          </a:xfrm>
          <a:prstGeom prst="rect">
            <a:avLst/>
          </a:prstGeom>
          <a:noFill/>
          <a:ln>
            <a:noFill/>
          </a:ln>
        </p:spPr>
      </p:pic>
      <p:pic>
        <p:nvPicPr>
          <p:cNvPr id="400" name="Google Shape;400;p3" descr="Nicole Herrera headshot"/>
          <p:cNvPicPr preferRelativeResize="0"/>
          <p:nvPr/>
        </p:nvPicPr>
        <p:blipFill rotWithShape="1">
          <a:blip r:embed="rId8">
            <a:alphaModFix/>
          </a:blip>
          <a:srcRect/>
          <a:stretch/>
        </p:blipFill>
        <p:spPr>
          <a:xfrm>
            <a:off x="2326570" y="3769362"/>
            <a:ext cx="1055776" cy="1288910"/>
          </a:xfrm>
          <a:prstGeom prst="rect">
            <a:avLst/>
          </a:prstGeom>
          <a:noFill/>
          <a:ln>
            <a:noFill/>
          </a:ln>
        </p:spPr>
      </p:pic>
      <p:sp>
        <p:nvSpPr>
          <p:cNvPr id="401" name="Google Shape;401;p3"/>
          <p:cNvSpPr txBox="1"/>
          <p:nvPr/>
        </p:nvSpPr>
        <p:spPr>
          <a:xfrm>
            <a:off x="3742475" y="3973825"/>
            <a:ext cx="5260800" cy="10158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333333"/>
                </a:solidFill>
                <a:highlight>
                  <a:srgbClr val="FFFFFF"/>
                </a:highlight>
                <a:latin typeface="Arial"/>
                <a:ea typeface="Arial"/>
                <a:cs typeface="Arial"/>
                <a:sym typeface="Arial"/>
              </a:rPr>
              <a:t>Nicole Herrera</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highlight>
                  <a:srgbClr val="FFFFFF"/>
                </a:highlight>
                <a:latin typeface="Arial"/>
                <a:ea typeface="Arial"/>
                <a:cs typeface="Arial"/>
                <a:sym typeface="Arial"/>
              </a:rPr>
              <a:t>Dropout Prevention Specialist</a:t>
            </a:r>
            <a:endParaRPr sz="16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highlight>
                  <a:srgbClr val="FFFFFF"/>
                </a:highlight>
                <a:latin typeface="Arial"/>
                <a:ea typeface="Arial"/>
                <a:cs typeface="Arial"/>
                <a:sym typeface="Arial"/>
              </a:rPr>
              <a:t>Dropout Prevention &amp; Student Re‑engagement</a:t>
            </a:r>
            <a:endParaRPr sz="16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33333"/>
              </a:solidFill>
              <a:highlight>
                <a:srgbClr val="FFFFFF"/>
              </a:highlight>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0"/>
          <p:cNvSpPr txBox="1">
            <a:spLocks noGrp="1"/>
          </p:cNvSpPr>
          <p:nvPr>
            <p:ph type="title"/>
          </p:nvPr>
        </p:nvSpPr>
        <p:spPr>
          <a:xfrm>
            <a:off x="4804539" y="3729599"/>
            <a:ext cx="3705000" cy="960263"/>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a:t>Personal Reflection</a:t>
            </a:r>
            <a:endParaRPr/>
          </a:p>
          <a:p>
            <a:pPr marL="0" lvl="0" indent="0" algn="l" rtl="0">
              <a:lnSpc>
                <a:spcPct val="80000"/>
              </a:lnSpc>
              <a:spcBef>
                <a:spcPts val="0"/>
              </a:spcBef>
              <a:spcAft>
                <a:spcPts val="0"/>
              </a:spcAft>
              <a:buSzPts val="3300"/>
              <a:buNone/>
            </a:pPr>
            <a:endParaRPr/>
          </a:p>
        </p:txBody>
      </p:sp>
      <p:sp>
        <p:nvSpPr>
          <p:cNvPr id="601" name="Google Shape;601;p30"/>
          <p:cNvSpPr txBox="1">
            <a:spLocks noGrp="1"/>
          </p:cNvSpPr>
          <p:nvPr>
            <p:ph type="body" idx="1"/>
          </p:nvPr>
        </p:nvSpPr>
        <p:spPr>
          <a:xfrm>
            <a:off x="239190" y="73478"/>
            <a:ext cx="4762200" cy="2149100"/>
          </a:xfrm>
          <a:prstGeom prst="rect">
            <a:avLst/>
          </a:prstGeom>
          <a:noFill/>
          <a:ln>
            <a:noFill/>
          </a:ln>
        </p:spPr>
        <p:txBody>
          <a:bodyPr spcFirstLastPara="1" wrap="square" lIns="0" tIns="205725" rIns="68575" bIns="34275" anchor="t" anchorCtr="0">
            <a:noAutofit/>
          </a:bodyPr>
          <a:lstStyle/>
          <a:p>
            <a:pPr marL="0" lvl="0" indent="0" algn="l" rtl="0">
              <a:lnSpc>
                <a:spcPct val="100000"/>
              </a:lnSpc>
              <a:spcBef>
                <a:spcPts val="1400"/>
              </a:spcBef>
              <a:spcAft>
                <a:spcPts val="0"/>
              </a:spcAft>
              <a:buSzPts val="1500"/>
              <a:buNone/>
            </a:pPr>
            <a:r>
              <a:rPr lang="en" sz="1600">
                <a:solidFill>
                  <a:schemeClr val="dk1"/>
                </a:solidFill>
              </a:rPr>
              <a:t>“The eagle is the leader of the birds. It says that this is what it means to be a good leader. To have vision. To be generous. It reminds the whole community that leadership is not rooted in power and authority but in service and wisdom.”</a:t>
            </a:r>
            <a:endParaRPr sz="1600">
              <a:solidFill>
                <a:schemeClr val="dk1"/>
              </a:solidFill>
            </a:endParaRPr>
          </a:p>
          <a:p>
            <a:pPr marL="0" lvl="0" indent="0" algn="l" rtl="0">
              <a:lnSpc>
                <a:spcPct val="100000"/>
              </a:lnSpc>
              <a:spcBef>
                <a:spcPts val="1400"/>
              </a:spcBef>
              <a:spcAft>
                <a:spcPts val="0"/>
              </a:spcAft>
              <a:buClr>
                <a:schemeClr val="dk1"/>
              </a:buClr>
              <a:buSzPts val="1100"/>
              <a:buFont typeface="Arial"/>
              <a:buNone/>
            </a:pPr>
            <a:r>
              <a:rPr lang="en" sz="1600">
                <a:solidFill>
                  <a:schemeClr val="dk1"/>
                </a:solidFill>
              </a:rPr>
              <a:t>~ Robin Wall Kimmerer, Braiding Sweetgrass </a:t>
            </a:r>
            <a:endParaRPr sz="1600"/>
          </a:p>
        </p:txBody>
      </p:sp>
      <p:pic>
        <p:nvPicPr>
          <p:cNvPr id="602" name="Google Shape;602;p30" descr="Reflection of mountains in lake."/>
          <p:cNvPicPr preferRelativeResize="0"/>
          <p:nvPr/>
        </p:nvPicPr>
        <p:blipFill rotWithShape="1">
          <a:blip r:embed="rId3">
            <a:alphaModFix/>
          </a:blip>
          <a:srcRect/>
          <a:stretch/>
        </p:blipFill>
        <p:spPr>
          <a:xfrm>
            <a:off x="453400" y="2492000"/>
            <a:ext cx="3803500" cy="2488625"/>
          </a:xfrm>
          <a:prstGeom prst="rect">
            <a:avLst/>
          </a:prstGeom>
          <a:noFill/>
          <a:ln>
            <a:noFill/>
          </a:ln>
        </p:spPr>
      </p:pic>
      <p:sp>
        <p:nvSpPr>
          <p:cNvPr id="603" name="Google Shape;603;p30"/>
          <p:cNvSpPr txBox="1"/>
          <p:nvPr/>
        </p:nvSpPr>
        <p:spPr>
          <a:xfrm>
            <a:off x="4572000" y="2424793"/>
            <a:ext cx="4592400" cy="12298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Arial"/>
                <a:ea typeface="Arial"/>
                <a:cs typeface="Arial"/>
                <a:sym typeface="Arial"/>
              </a:rPr>
              <a:t>Which element of this section feels most significant for you to carry forward?</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1"/>
          <p:cNvSpPr txBox="1">
            <a:spLocks noGrp="1"/>
          </p:cNvSpPr>
          <p:nvPr>
            <p:ph type="title"/>
          </p:nvPr>
        </p:nvSpPr>
        <p:spPr>
          <a:xfrm>
            <a:off x="445770" y="77156"/>
            <a:ext cx="8155200" cy="1260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latin typeface="Arial"/>
                <a:ea typeface="Arial"/>
                <a:cs typeface="Arial"/>
                <a:sym typeface="Arial"/>
              </a:rPr>
              <a:t>Questions and Answers</a:t>
            </a:r>
            <a:endParaRPr/>
          </a:p>
        </p:txBody>
      </p:sp>
      <p:sp>
        <p:nvSpPr>
          <p:cNvPr id="609" name="Google Shape;609;p31"/>
          <p:cNvSpPr txBox="1">
            <a:spLocks noGrp="1"/>
          </p:cNvSpPr>
          <p:nvPr>
            <p:ph type="body" idx="1"/>
          </p:nvPr>
        </p:nvSpPr>
        <p:spPr>
          <a:xfrm>
            <a:off x="2762503" y="1653481"/>
            <a:ext cx="5857800" cy="27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1200"/>
              </a:spcAft>
              <a:buClr>
                <a:schemeClr val="dk1"/>
              </a:buClr>
              <a:buSzPts val="4100"/>
              <a:buNone/>
            </a:pPr>
            <a:r>
              <a:rPr lang="en" sz="3300">
                <a:solidFill>
                  <a:schemeClr val="dk1"/>
                </a:solidFill>
                <a:latin typeface="Arial"/>
                <a:ea typeface="Arial"/>
                <a:cs typeface="Arial"/>
                <a:sym typeface="Arial"/>
              </a:rPr>
              <a:t>Thank you, </a:t>
            </a:r>
            <a:r>
              <a:rPr lang="en" sz="3300">
                <a:solidFill>
                  <a:schemeClr val="dk1"/>
                </a:solidFill>
              </a:rPr>
              <a:t>Nicole</a:t>
            </a:r>
            <a:r>
              <a:rPr lang="en" sz="3300">
                <a:solidFill>
                  <a:schemeClr val="dk1"/>
                </a:solidFill>
                <a:latin typeface="Arial"/>
                <a:ea typeface="Arial"/>
                <a:cs typeface="Arial"/>
                <a:sym typeface="Arial"/>
              </a:rPr>
              <a:t>!</a:t>
            </a:r>
            <a:endParaRPr sz="3300">
              <a:solidFill>
                <a:schemeClr val="dk1"/>
              </a:solidFill>
            </a:endParaRPr>
          </a:p>
        </p:txBody>
      </p:sp>
      <p:grpSp>
        <p:nvGrpSpPr>
          <p:cNvPr id="610" name="Google Shape;610;p31">
            <a:extLst>
              <a:ext uri="{C183D7F6-B498-43B3-948B-1728B52AA6E4}">
                <adec:decorative xmlns:adec="http://schemas.microsoft.com/office/drawing/2017/decorative" val="1"/>
              </a:ext>
            </a:extLst>
          </p:cNvPr>
          <p:cNvGrpSpPr/>
          <p:nvPr/>
        </p:nvGrpSpPr>
        <p:grpSpPr>
          <a:xfrm>
            <a:off x="401249" y="3080791"/>
            <a:ext cx="570457" cy="1513125"/>
            <a:chOff x="60" y="4601497"/>
            <a:chExt cx="1014145" cy="2017500"/>
          </a:xfrm>
        </p:grpSpPr>
        <p:sp>
          <p:nvSpPr>
            <p:cNvPr id="611" name="Google Shape;611;p31"/>
            <p:cNvSpPr/>
            <p:nvPr/>
          </p:nvSpPr>
          <p:spPr>
            <a:xfrm rot="5400000">
              <a:off x="-501690" y="5103247"/>
              <a:ext cx="2017500" cy="1014000"/>
            </a:xfrm>
            <a:prstGeom prst="triangle">
              <a:avLst>
                <a:gd name="adj" fmla="val 50000"/>
              </a:avLst>
            </a:prstGeom>
            <a:solidFill>
              <a:schemeClr val="accent1">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12" name="Google Shape;612;p31"/>
            <p:cNvSpPr/>
            <p:nvPr/>
          </p:nvSpPr>
          <p:spPr>
            <a:xfrm rot="2700000">
              <a:off x="427814" y="5728750"/>
              <a:ext cx="485782" cy="485782"/>
            </a:xfrm>
            <a:prstGeom prst="rect">
              <a:avLst/>
            </a:prstGeom>
            <a:solidFill>
              <a:schemeClr val="accent1">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sp>
        <p:nvSpPr>
          <p:cNvPr id="613" name="Google Shape;613;p31" descr="Cartoon hands "/>
          <p:cNvSpPr/>
          <p:nvPr/>
        </p:nvSpPr>
        <p:spPr>
          <a:xfrm>
            <a:off x="2364275" y="2205600"/>
            <a:ext cx="4818600" cy="293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614" name="Google Shape;614;p31">
            <a:extLst>
              <a:ext uri="{C183D7F6-B498-43B3-948B-1728B52AA6E4}">
                <adec:decorative xmlns:adec="http://schemas.microsoft.com/office/drawing/2017/decorative" val="1"/>
              </a:ext>
            </a:extLst>
          </p:cNvPr>
          <p:cNvGrpSpPr/>
          <p:nvPr/>
        </p:nvGrpSpPr>
        <p:grpSpPr>
          <a:xfrm>
            <a:off x="8195354" y="1318835"/>
            <a:ext cx="547092" cy="1451605"/>
            <a:chOff x="10918968" y="713059"/>
            <a:chExt cx="1272900" cy="2532900"/>
          </a:xfrm>
        </p:grpSpPr>
        <p:sp>
          <p:nvSpPr>
            <p:cNvPr id="615" name="Google Shape;615;p31"/>
            <p:cNvSpPr/>
            <p:nvPr/>
          </p:nvSpPr>
          <p:spPr>
            <a:xfrm rot="2700000">
              <a:off x="11052660" y="2120011"/>
              <a:ext cx="645306" cy="645306"/>
            </a:xfrm>
            <a:prstGeom prst="rect">
              <a:avLst/>
            </a:prstGeom>
            <a:solidFill>
              <a:schemeClr val="accent4">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16" name="Google Shape;616;p31"/>
            <p:cNvSpPr/>
            <p:nvPr/>
          </p:nvSpPr>
          <p:spPr>
            <a:xfrm rot="-5400000">
              <a:off x="10288968" y="1343059"/>
              <a:ext cx="2532900" cy="1272900"/>
            </a:xfrm>
            <a:prstGeom prst="triangle">
              <a:avLst>
                <a:gd name="adj" fmla="val 50000"/>
              </a:avLst>
            </a:prstGeom>
            <a:solidFill>
              <a:schemeClr val="accent4">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pic>
        <p:nvPicPr>
          <p:cNvPr id="617" name="Google Shape;617;p31" descr="Question marks and raising hands"/>
          <p:cNvPicPr preferRelativeResize="0"/>
          <p:nvPr/>
        </p:nvPicPr>
        <p:blipFill rotWithShape="1">
          <a:blip r:embed="rId3">
            <a:alphaModFix/>
          </a:blip>
          <a:srcRect/>
          <a:stretch/>
        </p:blipFill>
        <p:spPr>
          <a:xfrm>
            <a:off x="3581925" y="2521625"/>
            <a:ext cx="4146400" cy="26217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2"/>
          <p:cNvSpPr txBox="1">
            <a:spLocks noGrp="1"/>
          </p:cNvSpPr>
          <p:nvPr>
            <p:ph type="title"/>
          </p:nvPr>
        </p:nvSpPr>
        <p:spPr>
          <a:xfrm>
            <a:off x="445770" y="97750"/>
            <a:ext cx="7333800" cy="112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700"/>
              <a:buFont typeface="Arial"/>
              <a:buNone/>
            </a:pPr>
            <a:r>
              <a:rPr lang="en">
                <a:latin typeface="Arial"/>
                <a:ea typeface="Arial"/>
                <a:cs typeface="Arial"/>
                <a:sym typeface="Arial"/>
              </a:rPr>
              <a:t>Introduction of Speaker</a:t>
            </a:r>
            <a:endParaRPr/>
          </a:p>
        </p:txBody>
      </p:sp>
      <p:sp>
        <p:nvSpPr>
          <p:cNvPr id="623" name="Google Shape;623;p32"/>
          <p:cNvSpPr txBox="1">
            <a:spLocks noGrp="1"/>
          </p:cNvSpPr>
          <p:nvPr>
            <p:ph type="body" idx="1"/>
          </p:nvPr>
        </p:nvSpPr>
        <p:spPr>
          <a:xfrm>
            <a:off x="445770" y="658300"/>
            <a:ext cx="6923100" cy="2698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en" sz="2000" b="1">
                <a:solidFill>
                  <a:schemeClr val="dk1"/>
                </a:solidFill>
                <a:latin typeface="Arial"/>
                <a:ea typeface="Arial"/>
                <a:cs typeface="Arial"/>
                <a:sym typeface="Arial"/>
              </a:rPr>
              <a:t>Reid Heller, PhD</a:t>
            </a:r>
            <a:endParaRPr sz="2000">
              <a:solidFill>
                <a:schemeClr val="dk1"/>
              </a:solidFill>
            </a:endParaRPr>
          </a:p>
          <a:p>
            <a:pPr marL="0" lvl="0" indent="0" algn="l" rtl="0">
              <a:lnSpc>
                <a:spcPct val="90000"/>
              </a:lnSpc>
              <a:spcBef>
                <a:spcPts val="800"/>
              </a:spcBef>
              <a:spcAft>
                <a:spcPts val="0"/>
              </a:spcAft>
              <a:buClr>
                <a:schemeClr val="dk1"/>
              </a:buClr>
              <a:buSzPts val="1800"/>
              <a:buNone/>
            </a:pPr>
            <a:r>
              <a:rPr lang="en" sz="2000" b="1">
                <a:solidFill>
                  <a:schemeClr val="dk1"/>
                </a:solidFill>
                <a:latin typeface="Arial"/>
                <a:ea typeface="Arial"/>
                <a:cs typeface="Arial"/>
                <a:sym typeface="Arial"/>
              </a:rPr>
              <a:t>Assistant Principal, Smoky Hill High School, Cherry Creek School District</a:t>
            </a:r>
            <a:endParaRPr sz="2000">
              <a:solidFill>
                <a:schemeClr val="dk1"/>
              </a:solidFill>
            </a:endParaRPr>
          </a:p>
          <a:p>
            <a:pPr marL="0" lvl="0" indent="0" algn="l" rtl="0">
              <a:lnSpc>
                <a:spcPct val="90000"/>
              </a:lnSpc>
              <a:spcBef>
                <a:spcPts val="800"/>
              </a:spcBef>
              <a:spcAft>
                <a:spcPts val="0"/>
              </a:spcAft>
              <a:buClr>
                <a:schemeClr val="dk1"/>
              </a:buClr>
              <a:buSzPts val="1800"/>
              <a:buNone/>
            </a:pPr>
            <a:endParaRPr sz="2000" b="1">
              <a:solidFill>
                <a:schemeClr val="dk1"/>
              </a:solidFill>
              <a:latin typeface="Arial"/>
              <a:ea typeface="Arial"/>
              <a:cs typeface="Arial"/>
              <a:sym typeface="Arial"/>
            </a:endParaRPr>
          </a:p>
          <a:p>
            <a:pPr marL="0" lvl="0" indent="0" algn="l" rtl="0">
              <a:lnSpc>
                <a:spcPct val="90000"/>
              </a:lnSpc>
              <a:spcBef>
                <a:spcPts val="800"/>
              </a:spcBef>
              <a:spcAft>
                <a:spcPts val="1200"/>
              </a:spcAft>
              <a:buClr>
                <a:schemeClr val="dk1"/>
              </a:buClr>
              <a:buSzPts val="1800"/>
              <a:buNone/>
            </a:pPr>
            <a:endParaRPr sz="2000" b="1">
              <a:solidFill>
                <a:schemeClr val="dk1"/>
              </a:solidFill>
              <a:latin typeface="Arial"/>
              <a:ea typeface="Arial"/>
              <a:cs typeface="Arial"/>
              <a:sym typeface="Arial"/>
            </a:endParaRPr>
          </a:p>
        </p:txBody>
      </p:sp>
      <p:sp>
        <p:nvSpPr>
          <p:cNvPr id="624" name="Google Shape;624;p32"/>
          <p:cNvSpPr/>
          <p:nvPr/>
        </p:nvSpPr>
        <p:spPr>
          <a:xfrm>
            <a:off x="377710" y="1786550"/>
            <a:ext cx="5103000" cy="2926500"/>
          </a:xfrm>
          <a:prstGeom prst="rect">
            <a:avLst/>
          </a:prstGeom>
          <a:noFill/>
          <a:ln>
            <a:noFill/>
          </a:ln>
        </p:spPr>
        <p:txBody>
          <a:bodyPr spcFirstLastPara="1" wrap="square" lIns="68575" tIns="34275" rIns="68575" bIns="3427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Reid is originally from Kansas City (Go Kelce), and a proud husband and father of two daughters. For 9 years he taught Physical Education and Health across all grade levels. He has been a dean, restorative coordinator, and assistant principal. Most importantly, in a school setting Reid enjoys and thrives on being different.   He earned a Doctoral degree from the University of Colorado Denver.</a:t>
            </a:r>
            <a:endParaRPr sz="1600" b="0" i="0" u="none" strike="noStrike" cap="none">
              <a:solidFill>
                <a:schemeClr val="dk1"/>
              </a:solidFill>
              <a:latin typeface="Arial"/>
              <a:ea typeface="Arial"/>
              <a:cs typeface="Arial"/>
              <a:sym typeface="Arial"/>
            </a:endParaRPr>
          </a:p>
        </p:txBody>
      </p:sp>
      <p:pic>
        <p:nvPicPr>
          <p:cNvPr id="625" name="Google Shape;625;p32" descr="Reid Heller and his wife"/>
          <p:cNvPicPr preferRelativeResize="0"/>
          <p:nvPr/>
        </p:nvPicPr>
        <p:blipFill rotWithShape="1">
          <a:blip r:embed="rId3">
            <a:alphaModFix/>
          </a:blip>
          <a:srcRect/>
          <a:stretch/>
        </p:blipFill>
        <p:spPr>
          <a:xfrm>
            <a:off x="5548770" y="2334814"/>
            <a:ext cx="3323924" cy="24929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3"/>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990"/>
              <a:buNone/>
            </a:pPr>
            <a:r>
              <a:rPr lang="en" sz="4020"/>
              <a:t>Trust</a:t>
            </a:r>
            <a:endParaRPr sz="4020"/>
          </a:p>
        </p:txBody>
      </p:sp>
      <p:sp>
        <p:nvSpPr>
          <p:cNvPr id="631" name="Google Shape;631;p33"/>
          <p:cNvSpPr txBox="1">
            <a:spLocks noGrp="1"/>
          </p:cNvSpPr>
          <p:nvPr>
            <p:ph type="body" idx="1"/>
          </p:nvPr>
        </p:nvSpPr>
        <p:spPr>
          <a:xfrm>
            <a:off x="2388778" y="1449161"/>
            <a:ext cx="6385800" cy="3363600"/>
          </a:xfrm>
          <a:prstGeom prst="rect">
            <a:avLst/>
          </a:prstGeom>
          <a:noFill/>
          <a:ln>
            <a:noFill/>
          </a:ln>
        </p:spPr>
        <p:txBody>
          <a:bodyPr spcFirstLastPara="1" wrap="square" lIns="0" tIns="171450" rIns="0" bIns="0" anchor="t" anchorCtr="0">
            <a:normAutofit fontScale="92500" lnSpcReduction="10000"/>
          </a:bodyPr>
          <a:lstStyle/>
          <a:p>
            <a:pPr marL="0" lvl="0" indent="0" algn="ctr" rtl="0">
              <a:lnSpc>
                <a:spcPct val="100000"/>
              </a:lnSpc>
              <a:spcBef>
                <a:spcPts val="1400"/>
              </a:spcBef>
              <a:spcAft>
                <a:spcPts val="0"/>
              </a:spcAft>
              <a:buSzPct val="64864"/>
              <a:buNone/>
            </a:pPr>
            <a:r>
              <a:rPr lang="en" sz="2500">
                <a:solidFill>
                  <a:schemeClr val="dk1"/>
                </a:solidFill>
              </a:rPr>
              <a:t>“To the victim, there is only one story: the story of atrocity. And there are only a limited number of roles: one can be a perpetrator, bystander, ally or supporter. Every new or old relationship is approached with the implicit question: Which  category are you? The victims greatest contempt if not for the perpetrator but the bystander”. </a:t>
            </a:r>
            <a:endParaRPr sz="2500">
              <a:solidFill>
                <a:schemeClr val="dk1"/>
              </a:solidFill>
            </a:endParaRPr>
          </a:p>
          <a:p>
            <a:pPr marL="0" lvl="0" indent="0" algn="ctr" rtl="0">
              <a:lnSpc>
                <a:spcPct val="90000"/>
              </a:lnSpc>
              <a:spcBef>
                <a:spcPts val="1400"/>
              </a:spcBef>
              <a:spcAft>
                <a:spcPts val="1200"/>
              </a:spcAft>
              <a:buSzPct val="64864"/>
              <a:buNone/>
            </a:pPr>
            <a:r>
              <a:rPr lang="en" sz="2500" i="1">
                <a:solidFill>
                  <a:schemeClr val="dk1"/>
                </a:solidFill>
              </a:rPr>
              <a:t>Trauma and Recovery: By Judith Herman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7" name="Google Shape;637;p34"/>
          <p:cNvSpPr txBox="1">
            <a:spLocks noGrp="1"/>
          </p:cNvSpPr>
          <p:nvPr>
            <p:ph type="title"/>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a:t>The 4 Pillars of The Restorative Compass</a:t>
            </a:r>
            <a:endParaRPr/>
          </a:p>
        </p:txBody>
      </p:sp>
      <p:pic>
        <p:nvPicPr>
          <p:cNvPr id="636" name="Google Shape;636;p34" descr="4 Pillars of the Restorative Compass: trauma informed care, restorative practices, social emotional wellness, and equity."/>
          <p:cNvPicPr preferRelativeResize="0"/>
          <p:nvPr/>
        </p:nvPicPr>
        <p:blipFill rotWithShape="1">
          <a:blip r:embed="rId3">
            <a:alphaModFix/>
          </a:blip>
          <a:srcRect b="48543"/>
          <a:stretch/>
        </p:blipFill>
        <p:spPr>
          <a:xfrm>
            <a:off x="0" y="524588"/>
            <a:ext cx="9144000" cy="36148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txBox="1">
            <a:spLocks noGrp="1"/>
          </p:cNvSpPr>
          <p:nvPr>
            <p:ph type="title"/>
          </p:nvPr>
        </p:nvSpPr>
        <p:spPr>
          <a:xfrm>
            <a:off x="304095" y="571440"/>
            <a:ext cx="7333800" cy="646331"/>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3300"/>
              <a:buNone/>
            </a:pPr>
            <a:r>
              <a:rPr lang="en" sz="3000">
                <a:latin typeface="Arial"/>
                <a:ea typeface="Arial"/>
                <a:cs typeface="Arial"/>
                <a:sym typeface="Arial"/>
              </a:rPr>
              <a:t>Data from 24-25 School Year</a:t>
            </a:r>
            <a:endParaRPr sz="3000">
              <a:latin typeface="Arial"/>
              <a:ea typeface="Arial"/>
              <a:cs typeface="Arial"/>
              <a:sym typeface="Arial"/>
            </a:endParaRPr>
          </a:p>
        </p:txBody>
      </p:sp>
      <p:sp>
        <p:nvSpPr>
          <p:cNvPr id="643" name="Google Shape;643;p35"/>
          <p:cNvSpPr txBox="1"/>
          <p:nvPr/>
        </p:nvSpPr>
        <p:spPr>
          <a:xfrm>
            <a:off x="217694" y="1671742"/>
            <a:ext cx="7333800" cy="369332"/>
          </a:xfrm>
          <a:prstGeom prst="rect">
            <a:avLst/>
          </a:prstGeom>
          <a:noFill/>
          <a:ln>
            <a:noFill/>
          </a:ln>
        </p:spPr>
        <p:txBody>
          <a:bodyPr spcFirstLastPara="1" wrap="square" lIns="91425" tIns="45700" rIns="91425" bIns="45700" anchor="t" anchorCtr="0">
            <a:spAutoFit/>
          </a:bodyPr>
          <a:lstStyle/>
          <a:p>
            <a:pPr marL="2397125" marR="0" lvl="0" indent="-2397125" algn="l" rtl="0">
              <a:lnSpc>
                <a:spcPct val="100000"/>
              </a:lnSpc>
              <a:spcBef>
                <a:spcPts val="0"/>
              </a:spcBef>
              <a:spcAft>
                <a:spcPts val="0"/>
              </a:spcAft>
              <a:buNone/>
            </a:pPr>
            <a:r>
              <a:rPr lang="en" sz="1800" b="1" i="0" u="sng" strike="noStrike" cap="none">
                <a:solidFill>
                  <a:srgbClr val="000000"/>
                </a:solidFill>
                <a:latin typeface="Arial"/>
                <a:ea typeface="Arial"/>
                <a:cs typeface="Arial"/>
                <a:sym typeface="Arial"/>
              </a:rPr>
              <a:t>Disobedient Defiant </a:t>
            </a:r>
            <a:r>
              <a:rPr lang="en" sz="1800" b="0" i="0" u="none" strike="noStrike" cap="none">
                <a:solidFill>
                  <a:srgbClr val="000000"/>
                </a:solidFill>
                <a:latin typeface="Arial"/>
                <a:ea typeface="Arial"/>
                <a:cs typeface="Arial"/>
                <a:sym typeface="Arial"/>
              </a:rPr>
              <a:t>– Reduced incidents by 12%</a:t>
            </a:r>
            <a:endParaRPr/>
          </a:p>
        </p:txBody>
      </p:sp>
      <p:sp>
        <p:nvSpPr>
          <p:cNvPr id="651" name="Google Shape;651;p35"/>
          <p:cNvSpPr txBox="1"/>
          <p:nvPr/>
        </p:nvSpPr>
        <p:spPr>
          <a:xfrm>
            <a:off x="2613795" y="1899910"/>
            <a:ext cx="2642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Suspensions by 16.7%</a:t>
            </a:r>
            <a:endParaRPr/>
          </a:p>
        </p:txBody>
      </p:sp>
      <p:sp>
        <p:nvSpPr>
          <p:cNvPr id="644" name="Google Shape;644;p35"/>
          <p:cNvSpPr txBox="1"/>
          <p:nvPr/>
        </p:nvSpPr>
        <p:spPr>
          <a:xfrm>
            <a:off x="217694" y="2243275"/>
            <a:ext cx="7333800" cy="646331"/>
          </a:xfrm>
          <a:prstGeom prst="rect">
            <a:avLst/>
          </a:prstGeom>
          <a:noFill/>
          <a:ln>
            <a:noFill/>
          </a:ln>
        </p:spPr>
        <p:txBody>
          <a:bodyPr spcFirstLastPara="1" wrap="square" lIns="91425" tIns="45700" rIns="91425" bIns="45700" anchor="t" anchorCtr="0">
            <a:spAutoFit/>
          </a:bodyPr>
          <a:lstStyle/>
          <a:p>
            <a:pPr marL="2513013" marR="0" lvl="0" indent="-2513013" algn="l" rtl="0">
              <a:lnSpc>
                <a:spcPct val="100000"/>
              </a:lnSpc>
              <a:spcBef>
                <a:spcPts val="0"/>
              </a:spcBef>
              <a:spcAft>
                <a:spcPts val="0"/>
              </a:spcAft>
              <a:buNone/>
            </a:pPr>
            <a:r>
              <a:rPr lang="en" sz="1800" b="1" i="0" u="sng" strike="noStrike" cap="none">
                <a:solidFill>
                  <a:srgbClr val="000000"/>
                </a:solidFill>
                <a:latin typeface="Arial"/>
                <a:ea typeface="Arial"/>
                <a:cs typeface="Arial"/>
                <a:sym typeface="Arial"/>
              </a:rPr>
              <a:t>Suspension Average </a:t>
            </a:r>
            <a:r>
              <a:rPr lang="en" sz="1800" b="0" i="0" u="none" strike="noStrike" cap="none">
                <a:solidFill>
                  <a:srgbClr val="000000"/>
                </a:solidFill>
                <a:latin typeface="Arial"/>
                <a:ea typeface="Arial"/>
                <a:cs typeface="Arial"/>
                <a:sym typeface="Arial"/>
              </a:rPr>
              <a:t>– Shortest length of time in past 7 years. Average 1.13</a:t>
            </a:r>
            <a:endParaRPr/>
          </a:p>
        </p:txBody>
      </p:sp>
      <p:sp>
        <p:nvSpPr>
          <p:cNvPr id="645" name="Google Shape;645;p35"/>
          <p:cNvSpPr txBox="1"/>
          <p:nvPr/>
        </p:nvSpPr>
        <p:spPr>
          <a:xfrm>
            <a:off x="217694" y="2925968"/>
            <a:ext cx="7831906" cy="369332"/>
          </a:xfrm>
          <a:prstGeom prst="rect">
            <a:avLst/>
          </a:prstGeom>
          <a:noFill/>
          <a:ln>
            <a:noFill/>
          </a:ln>
        </p:spPr>
        <p:txBody>
          <a:bodyPr spcFirstLastPara="1" wrap="square" lIns="91425" tIns="45700" rIns="91425" bIns="45700" anchor="t" anchorCtr="0">
            <a:spAutoFit/>
          </a:bodyPr>
          <a:lstStyle/>
          <a:p>
            <a:pPr marL="2397125" marR="0" lvl="0" indent="-2397125" algn="l" rtl="0">
              <a:lnSpc>
                <a:spcPct val="100000"/>
              </a:lnSpc>
              <a:spcBef>
                <a:spcPts val="0"/>
              </a:spcBef>
              <a:spcAft>
                <a:spcPts val="0"/>
              </a:spcAft>
              <a:buNone/>
            </a:pPr>
            <a:r>
              <a:rPr lang="en" sz="1800" b="1" i="0" u="sng" strike="noStrike" cap="none">
                <a:solidFill>
                  <a:srgbClr val="000000"/>
                </a:solidFill>
                <a:latin typeface="Arial"/>
                <a:ea typeface="Arial"/>
                <a:cs typeface="Arial"/>
                <a:sym typeface="Arial"/>
              </a:rPr>
              <a:t>Escorts / Focused Day </a:t>
            </a:r>
            <a:r>
              <a:rPr lang="en" sz="1800" b="0" i="0" u="none" strike="noStrike" cap="none">
                <a:solidFill>
                  <a:srgbClr val="000000"/>
                </a:solidFill>
                <a:latin typeface="Arial"/>
                <a:ea typeface="Arial"/>
                <a:cs typeface="Arial"/>
                <a:sym typeface="Arial"/>
              </a:rPr>
              <a:t>– Completed over 100 for the 24-25 school year.</a:t>
            </a:r>
            <a:endParaRPr/>
          </a:p>
        </p:txBody>
      </p:sp>
      <p:sp>
        <p:nvSpPr>
          <p:cNvPr id="646" name="Google Shape;646;p35"/>
          <p:cNvSpPr txBox="1"/>
          <p:nvPr/>
        </p:nvSpPr>
        <p:spPr>
          <a:xfrm>
            <a:off x="217694" y="3388540"/>
            <a:ext cx="7333800" cy="369332"/>
          </a:xfrm>
          <a:prstGeom prst="rect">
            <a:avLst/>
          </a:prstGeom>
          <a:noFill/>
          <a:ln>
            <a:noFill/>
          </a:ln>
        </p:spPr>
        <p:txBody>
          <a:bodyPr spcFirstLastPara="1" wrap="square" lIns="91425" tIns="45700" rIns="91425" bIns="45700" anchor="t" anchorCtr="0">
            <a:spAutoFit/>
          </a:bodyPr>
          <a:lstStyle/>
          <a:p>
            <a:pPr marL="2397125" marR="0" lvl="0" indent="-2397125" algn="l" rtl="0">
              <a:lnSpc>
                <a:spcPct val="100000"/>
              </a:lnSpc>
              <a:spcBef>
                <a:spcPts val="0"/>
              </a:spcBef>
              <a:spcAft>
                <a:spcPts val="0"/>
              </a:spcAft>
              <a:buNone/>
            </a:pPr>
            <a:r>
              <a:rPr lang="en" sz="1800" b="1" i="0" u="sng" strike="noStrike" cap="none">
                <a:solidFill>
                  <a:srgbClr val="000000"/>
                </a:solidFill>
                <a:latin typeface="Arial"/>
                <a:ea typeface="Arial"/>
                <a:cs typeface="Arial"/>
                <a:sym typeface="Arial"/>
              </a:rPr>
              <a:t>Over Representation </a:t>
            </a:r>
            <a:r>
              <a:rPr lang="en" sz="1800" b="0" i="0" u="none" strike="noStrike" cap="none">
                <a:solidFill>
                  <a:srgbClr val="000000"/>
                </a:solidFill>
                <a:latin typeface="Arial"/>
                <a:ea typeface="Arial"/>
                <a:cs typeface="Arial"/>
                <a:sym typeface="Arial"/>
              </a:rPr>
              <a:t>– 2 or more Race is 1.5%</a:t>
            </a:r>
            <a:endParaRPr/>
          </a:p>
        </p:txBody>
      </p:sp>
      <p:sp>
        <p:nvSpPr>
          <p:cNvPr id="647" name="Google Shape;647;p35"/>
          <p:cNvSpPr txBox="1"/>
          <p:nvPr/>
        </p:nvSpPr>
        <p:spPr>
          <a:xfrm>
            <a:off x="2725200" y="3619043"/>
            <a:ext cx="259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Native/Pacific .8%</a:t>
            </a:r>
            <a:endParaRPr/>
          </a:p>
        </p:txBody>
      </p:sp>
      <p:sp>
        <p:nvSpPr>
          <p:cNvPr id="648" name="Google Shape;648;p35"/>
          <p:cNvSpPr txBox="1"/>
          <p:nvPr/>
        </p:nvSpPr>
        <p:spPr>
          <a:xfrm>
            <a:off x="2725200" y="3864624"/>
            <a:ext cx="259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Hispanic 1.3%</a:t>
            </a:r>
            <a:endParaRPr/>
          </a:p>
        </p:txBody>
      </p:sp>
      <p:sp>
        <p:nvSpPr>
          <p:cNvPr id="649" name="Google Shape;649;p35"/>
          <p:cNvSpPr txBox="1"/>
          <p:nvPr/>
        </p:nvSpPr>
        <p:spPr>
          <a:xfrm>
            <a:off x="2732400" y="4085652"/>
            <a:ext cx="259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Black 7.9%</a:t>
            </a:r>
            <a:endParaRPr/>
          </a:p>
        </p:txBody>
      </p:sp>
      <p:sp>
        <p:nvSpPr>
          <p:cNvPr id="650" name="Google Shape;650;p35"/>
          <p:cNvSpPr txBox="1"/>
          <p:nvPr/>
        </p:nvSpPr>
        <p:spPr>
          <a:xfrm>
            <a:off x="217694" y="4491346"/>
            <a:ext cx="7333800" cy="369332"/>
          </a:xfrm>
          <a:prstGeom prst="rect">
            <a:avLst/>
          </a:prstGeom>
          <a:noFill/>
          <a:ln>
            <a:noFill/>
          </a:ln>
        </p:spPr>
        <p:txBody>
          <a:bodyPr spcFirstLastPara="1" wrap="square" lIns="91425" tIns="45700" rIns="91425" bIns="45700" anchor="t" anchorCtr="0">
            <a:spAutoFit/>
          </a:bodyPr>
          <a:lstStyle/>
          <a:p>
            <a:pPr marL="2397125" marR="0" lvl="0" indent="-2397125" algn="l" rtl="0">
              <a:lnSpc>
                <a:spcPct val="100000"/>
              </a:lnSpc>
              <a:spcBef>
                <a:spcPts val="0"/>
              </a:spcBef>
              <a:spcAft>
                <a:spcPts val="0"/>
              </a:spcAft>
              <a:buNone/>
            </a:pPr>
            <a:r>
              <a:rPr lang="en" sz="1800" b="1" i="0" u="sng" strike="noStrike" cap="none">
                <a:solidFill>
                  <a:srgbClr val="000000"/>
                </a:solidFill>
                <a:latin typeface="Arial"/>
                <a:ea typeface="Arial"/>
                <a:cs typeface="Arial"/>
                <a:sym typeface="Arial"/>
              </a:rPr>
              <a:t>Expulsion </a:t>
            </a:r>
            <a:r>
              <a:rPr lang="en" sz="1800" b="0" i="0" u="none" strike="noStrike" cap="none">
                <a:solidFill>
                  <a:srgbClr val="000000"/>
                </a:solidFill>
                <a:latin typeface="Arial"/>
                <a:ea typeface="Arial"/>
                <a:cs typeface="Arial"/>
                <a:sym typeface="Arial"/>
              </a:rPr>
              <a:t>– Reduced by 44%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36" descr="&quot;Know Your Why&quot; video by comedian Michael Junior (can be accessed on YouTube).">
            <a:hlinkClick r:id="rId3"/>
          </p:cNvPr>
          <p:cNvPicPr preferRelativeResize="0"/>
          <p:nvPr/>
        </p:nvPicPr>
        <p:blipFill rotWithShape="1">
          <a:blip r:embed="rId4">
            <a:alphaModFix/>
          </a:blip>
          <a:srcRect/>
          <a:stretch/>
        </p:blipFill>
        <p:spPr>
          <a:xfrm>
            <a:off x="437037" y="345274"/>
            <a:ext cx="8269925" cy="4110075"/>
          </a:xfrm>
          <a:prstGeom prst="rect">
            <a:avLst/>
          </a:prstGeom>
          <a:noFill/>
          <a:ln>
            <a:noFill/>
          </a:ln>
        </p:spPr>
      </p:pic>
      <p:sp>
        <p:nvSpPr>
          <p:cNvPr id="657" name="Google Shape;657;p36"/>
          <p:cNvSpPr txBox="1">
            <a:spLocks noGrp="1"/>
          </p:cNvSpPr>
          <p:nvPr>
            <p:ph type="title"/>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a:t>Break Time YouTube Video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1000"/>
                                        <p:tgtEl>
                                          <p:spTgt spid="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020" b="1"/>
              <a:t>Building Capacity </a:t>
            </a:r>
            <a:endParaRPr sz="3020" b="1"/>
          </a:p>
        </p:txBody>
      </p:sp>
      <p:sp>
        <p:nvSpPr>
          <p:cNvPr id="663" name="Google Shape;663;p37"/>
          <p:cNvSpPr txBox="1">
            <a:spLocks noGrp="1"/>
          </p:cNvSpPr>
          <p:nvPr>
            <p:ph type="body" idx="1"/>
          </p:nvPr>
        </p:nvSpPr>
        <p:spPr>
          <a:xfrm>
            <a:off x="311700" y="1152475"/>
            <a:ext cx="8520600" cy="3706800"/>
          </a:xfrm>
          <a:prstGeom prst="rect">
            <a:avLst/>
          </a:prstGeom>
          <a:noFill/>
          <a:ln>
            <a:noFill/>
          </a:ln>
        </p:spPr>
        <p:txBody>
          <a:bodyPr spcFirstLastPara="1" wrap="square" lIns="91425" tIns="91425" rIns="91425" bIns="91425" anchor="t" anchorCtr="0">
            <a:normAutofit/>
          </a:bodyPr>
          <a:lstStyle/>
          <a:p>
            <a:pPr marL="457200" lvl="0" indent="-408549" algn="l" rtl="0">
              <a:lnSpc>
                <a:spcPct val="115000"/>
              </a:lnSpc>
              <a:spcBef>
                <a:spcPts val="0"/>
              </a:spcBef>
              <a:spcAft>
                <a:spcPts val="0"/>
              </a:spcAft>
              <a:buClr>
                <a:schemeClr val="dk1"/>
              </a:buClr>
              <a:buSzPts val="2834"/>
              <a:buChar char="-"/>
            </a:pPr>
            <a:r>
              <a:rPr lang="en" sz="2833">
                <a:solidFill>
                  <a:schemeClr val="dk1"/>
                </a:solidFill>
              </a:rPr>
              <a:t>Have manageable goals</a:t>
            </a:r>
            <a:endParaRPr sz="2833">
              <a:solidFill>
                <a:schemeClr val="dk1"/>
              </a:solidFill>
            </a:endParaRPr>
          </a:p>
          <a:p>
            <a:pPr marL="457200" lvl="0" indent="-408549" algn="l" rtl="0">
              <a:lnSpc>
                <a:spcPct val="115000"/>
              </a:lnSpc>
              <a:spcBef>
                <a:spcPts val="0"/>
              </a:spcBef>
              <a:spcAft>
                <a:spcPts val="0"/>
              </a:spcAft>
              <a:buClr>
                <a:schemeClr val="dk1"/>
              </a:buClr>
              <a:buSzPts val="2834"/>
              <a:buChar char="-"/>
            </a:pPr>
            <a:r>
              <a:rPr lang="en" sz="2833">
                <a:solidFill>
                  <a:schemeClr val="dk1"/>
                </a:solidFill>
              </a:rPr>
              <a:t>Start with a small team </a:t>
            </a:r>
            <a:endParaRPr sz="2833">
              <a:solidFill>
                <a:schemeClr val="dk1"/>
              </a:solidFill>
            </a:endParaRPr>
          </a:p>
          <a:p>
            <a:pPr marL="457200" lvl="0" indent="-408549" algn="l" rtl="0">
              <a:lnSpc>
                <a:spcPct val="115000"/>
              </a:lnSpc>
              <a:spcBef>
                <a:spcPts val="0"/>
              </a:spcBef>
              <a:spcAft>
                <a:spcPts val="0"/>
              </a:spcAft>
              <a:buClr>
                <a:schemeClr val="dk1"/>
              </a:buClr>
              <a:buSzPts val="2834"/>
              <a:buChar char="-"/>
            </a:pPr>
            <a:r>
              <a:rPr lang="en" sz="2833">
                <a:solidFill>
                  <a:schemeClr val="dk1"/>
                </a:solidFill>
              </a:rPr>
              <a:t>Review beliefs and align</a:t>
            </a:r>
            <a:endParaRPr sz="2833">
              <a:solidFill>
                <a:schemeClr val="dk1"/>
              </a:solidFill>
            </a:endParaRPr>
          </a:p>
          <a:p>
            <a:pPr marL="457200" lvl="0" indent="-408549" algn="l" rtl="0">
              <a:lnSpc>
                <a:spcPct val="115000"/>
              </a:lnSpc>
              <a:spcBef>
                <a:spcPts val="0"/>
              </a:spcBef>
              <a:spcAft>
                <a:spcPts val="0"/>
              </a:spcAft>
              <a:buClr>
                <a:schemeClr val="dk1"/>
              </a:buClr>
              <a:buSzPts val="2834"/>
              <a:buChar char="-"/>
            </a:pPr>
            <a:r>
              <a:rPr lang="en" sz="2833">
                <a:solidFill>
                  <a:schemeClr val="dk1"/>
                </a:solidFill>
              </a:rPr>
              <a:t>Train EVERYONE</a:t>
            </a:r>
            <a:endParaRPr sz="2833">
              <a:solidFill>
                <a:schemeClr val="dk1"/>
              </a:solidFill>
            </a:endParaRPr>
          </a:p>
          <a:p>
            <a:pPr marL="457200" lvl="0" indent="-408549" algn="l" rtl="0">
              <a:lnSpc>
                <a:spcPct val="115000"/>
              </a:lnSpc>
              <a:spcBef>
                <a:spcPts val="0"/>
              </a:spcBef>
              <a:spcAft>
                <a:spcPts val="0"/>
              </a:spcAft>
              <a:buClr>
                <a:schemeClr val="dk1"/>
              </a:buClr>
              <a:buSzPts val="2834"/>
              <a:buChar char="-"/>
            </a:pPr>
            <a:r>
              <a:rPr lang="en" sz="2833">
                <a:solidFill>
                  <a:schemeClr val="dk1"/>
                </a:solidFill>
              </a:rPr>
              <a:t>Review and share data</a:t>
            </a:r>
            <a:endParaRPr sz="2833">
              <a:solidFill>
                <a:schemeClr val="dk1"/>
              </a:solidFill>
            </a:endParaRPr>
          </a:p>
          <a:p>
            <a:pPr marL="457200" lvl="0" indent="-408549" algn="l" rtl="0">
              <a:lnSpc>
                <a:spcPct val="115000"/>
              </a:lnSpc>
              <a:spcBef>
                <a:spcPts val="0"/>
              </a:spcBef>
              <a:spcAft>
                <a:spcPts val="0"/>
              </a:spcAft>
              <a:buClr>
                <a:schemeClr val="dk1"/>
              </a:buClr>
              <a:buSzPts val="2834"/>
              <a:buChar char="-"/>
            </a:pPr>
            <a:r>
              <a:rPr lang="en" sz="2833">
                <a:solidFill>
                  <a:schemeClr val="dk1"/>
                </a:solidFill>
              </a:rPr>
              <a:t>Review policy / process </a:t>
            </a:r>
            <a:endParaRPr sz="2833">
              <a:solidFill>
                <a:schemeClr val="dk1"/>
              </a:solidFill>
            </a:endParaRPr>
          </a:p>
          <a:p>
            <a:pPr marL="457200" lvl="0" indent="-408549" algn="l" rtl="0">
              <a:lnSpc>
                <a:spcPct val="115000"/>
              </a:lnSpc>
              <a:spcBef>
                <a:spcPts val="0"/>
              </a:spcBef>
              <a:spcAft>
                <a:spcPts val="0"/>
              </a:spcAft>
              <a:buClr>
                <a:schemeClr val="dk1"/>
              </a:buClr>
              <a:buSzPts val="2834"/>
              <a:buChar char="-"/>
            </a:pPr>
            <a:r>
              <a:rPr lang="en" sz="2833">
                <a:solidFill>
                  <a:schemeClr val="dk1"/>
                </a:solidFill>
              </a:rPr>
              <a:t>Review goals</a:t>
            </a:r>
            <a:endParaRPr/>
          </a:p>
        </p:txBody>
      </p:sp>
      <p:pic>
        <p:nvPicPr>
          <p:cNvPr id="664" name="Google Shape;664;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10807" y="0"/>
            <a:ext cx="3433186" cy="51435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8"/>
          <p:cNvSpPr txBox="1">
            <a:spLocks noGrp="1"/>
          </p:cNvSpPr>
          <p:nvPr>
            <p:ph type="title"/>
          </p:nvPr>
        </p:nvSpPr>
        <p:spPr>
          <a:xfrm>
            <a:off x="127053" y="-511112"/>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990"/>
              <a:buNone/>
            </a:pPr>
            <a:r>
              <a:rPr lang="en">
                <a:latin typeface="Arial"/>
                <a:ea typeface="Arial"/>
                <a:cs typeface="Arial"/>
                <a:sym typeface="Arial"/>
              </a:rPr>
              <a:t>How we did it…</a:t>
            </a:r>
            <a:endParaRPr>
              <a:latin typeface="Arial"/>
              <a:ea typeface="Arial"/>
              <a:cs typeface="Arial"/>
              <a:sym typeface="Arial"/>
            </a:endParaRPr>
          </a:p>
        </p:txBody>
      </p:sp>
      <p:sp>
        <p:nvSpPr>
          <p:cNvPr id="670" name="Google Shape;670;p38"/>
          <p:cNvSpPr txBox="1">
            <a:spLocks noGrp="1"/>
          </p:cNvSpPr>
          <p:nvPr>
            <p:ph type="body" idx="1"/>
          </p:nvPr>
        </p:nvSpPr>
        <p:spPr>
          <a:xfrm>
            <a:off x="2655447" y="588554"/>
            <a:ext cx="6941400" cy="2774400"/>
          </a:xfrm>
          <a:prstGeom prst="rect">
            <a:avLst/>
          </a:prstGeom>
          <a:noFill/>
          <a:ln>
            <a:noFill/>
          </a:ln>
        </p:spPr>
        <p:txBody>
          <a:bodyPr spcFirstLastPara="1" wrap="square" lIns="0" tIns="171450" rIns="0" bIns="0" anchor="t" anchorCtr="0">
            <a:noAutofit/>
          </a:bodyPr>
          <a:lstStyle/>
          <a:p>
            <a:pPr marL="400050" lvl="0" indent="-285750" algn="l" rtl="0">
              <a:lnSpc>
                <a:spcPct val="90000"/>
              </a:lnSpc>
              <a:spcBef>
                <a:spcPts val="1400"/>
              </a:spcBef>
              <a:spcAft>
                <a:spcPts val="0"/>
              </a:spcAft>
              <a:buSzPts val="1800"/>
              <a:buChar char="•"/>
            </a:pPr>
            <a:r>
              <a:rPr lang="en" sz="1800">
                <a:solidFill>
                  <a:schemeClr val="dk1"/>
                </a:solidFill>
              </a:rPr>
              <a:t>4 year process</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In house training system with outside resources as needed</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Created a team </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Monthly email update</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Parent nights</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Utilized your in building resources </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Share data good and bad with community</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Scaffold</a:t>
            </a:r>
            <a:endParaRPr sz="1800">
              <a:solidFill>
                <a:schemeClr val="dk1"/>
              </a:solidFill>
            </a:endParaRPr>
          </a:p>
          <a:p>
            <a:pPr marL="400050" lvl="0" indent="-285750" algn="l" rtl="0">
              <a:lnSpc>
                <a:spcPct val="90000"/>
              </a:lnSpc>
              <a:spcBef>
                <a:spcPts val="1400"/>
              </a:spcBef>
              <a:spcAft>
                <a:spcPts val="0"/>
              </a:spcAft>
              <a:buSzPts val="1800"/>
              <a:buChar char="•"/>
            </a:pPr>
            <a:r>
              <a:rPr lang="en" sz="1800">
                <a:solidFill>
                  <a:schemeClr val="dk1"/>
                </a:solidFill>
              </a:rPr>
              <a:t>Apply for grants</a:t>
            </a:r>
            <a:endParaRPr sz="1800">
              <a:solidFill>
                <a:schemeClr val="dk1"/>
              </a:solidFill>
            </a:endParaRPr>
          </a:p>
          <a:p>
            <a:pPr marL="400050" lvl="0" indent="-285750" algn="l" rtl="0">
              <a:lnSpc>
                <a:spcPct val="90000"/>
              </a:lnSpc>
              <a:spcBef>
                <a:spcPts val="1400"/>
              </a:spcBef>
              <a:spcAft>
                <a:spcPts val="1200"/>
              </a:spcAft>
              <a:buSzPts val="1800"/>
              <a:buChar char="•"/>
            </a:pPr>
            <a:r>
              <a:rPr lang="en" sz="1800">
                <a:solidFill>
                  <a:schemeClr val="dk1"/>
                </a:solidFill>
              </a:rPr>
              <a:t>Communicate, Model, Communicate, Model</a:t>
            </a:r>
            <a:endParaRPr sz="18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9"/>
          <p:cNvSpPr txBox="1">
            <a:spLocks noGrp="1"/>
          </p:cNvSpPr>
          <p:nvPr>
            <p:ph type="title"/>
          </p:nvPr>
        </p:nvSpPr>
        <p:spPr>
          <a:xfrm>
            <a:off x="4739164" y="2624750"/>
            <a:ext cx="3705000" cy="1907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990"/>
              <a:buNone/>
            </a:pPr>
            <a:r>
              <a:rPr lang="en" sz="3020">
                <a:latin typeface="Arial"/>
                <a:ea typeface="Arial"/>
                <a:cs typeface="Arial"/>
                <a:sym typeface="Arial"/>
              </a:rPr>
              <a:t>Personal Reflect </a:t>
            </a:r>
            <a:endParaRPr/>
          </a:p>
        </p:txBody>
      </p:sp>
      <p:sp>
        <p:nvSpPr>
          <p:cNvPr id="676" name="Google Shape;676;p39"/>
          <p:cNvSpPr txBox="1">
            <a:spLocks noGrp="1"/>
          </p:cNvSpPr>
          <p:nvPr>
            <p:ph type="body" idx="1"/>
          </p:nvPr>
        </p:nvSpPr>
        <p:spPr>
          <a:xfrm>
            <a:off x="324754" y="736950"/>
            <a:ext cx="5205000" cy="1840800"/>
          </a:xfrm>
          <a:prstGeom prst="rect">
            <a:avLst/>
          </a:prstGeom>
          <a:noFill/>
          <a:ln>
            <a:noFill/>
          </a:ln>
        </p:spPr>
        <p:txBody>
          <a:bodyPr spcFirstLastPara="1" wrap="square" lIns="0" tIns="205725" rIns="68575" bIns="34275" anchor="t" anchorCtr="0">
            <a:noAutofit/>
          </a:bodyPr>
          <a:lstStyle/>
          <a:p>
            <a:pPr marL="552450" lvl="0" indent="-457200" algn="l" rtl="0">
              <a:lnSpc>
                <a:spcPct val="90000"/>
              </a:lnSpc>
              <a:spcBef>
                <a:spcPts val="1400"/>
              </a:spcBef>
              <a:spcAft>
                <a:spcPts val="0"/>
              </a:spcAft>
              <a:buSzPts val="2100"/>
              <a:buAutoNum type="arabicPeriod"/>
            </a:pPr>
            <a:r>
              <a:rPr lang="en" sz="2000">
                <a:solidFill>
                  <a:schemeClr val="dk1"/>
                </a:solidFill>
              </a:rPr>
              <a:t>What's a practice you have in your setting that you would like to change? </a:t>
            </a:r>
            <a:endParaRPr sz="2000">
              <a:solidFill>
                <a:schemeClr val="dk1"/>
              </a:solidFill>
            </a:endParaRPr>
          </a:p>
          <a:p>
            <a:pPr marL="914400" lvl="0" indent="-361950" algn="l" rtl="0">
              <a:lnSpc>
                <a:spcPct val="90000"/>
              </a:lnSpc>
              <a:spcBef>
                <a:spcPts val="1400"/>
              </a:spcBef>
              <a:spcAft>
                <a:spcPts val="0"/>
              </a:spcAft>
              <a:buSzPts val="1500"/>
              <a:buNone/>
            </a:pPr>
            <a:endParaRPr sz="2000">
              <a:solidFill>
                <a:schemeClr val="dk1"/>
              </a:solidFill>
            </a:endParaRPr>
          </a:p>
          <a:p>
            <a:pPr marL="552450" lvl="0" indent="-457200" algn="l" rtl="0">
              <a:lnSpc>
                <a:spcPct val="90000"/>
              </a:lnSpc>
              <a:spcBef>
                <a:spcPts val="1400"/>
              </a:spcBef>
              <a:spcAft>
                <a:spcPts val="0"/>
              </a:spcAft>
              <a:buSzPts val="2100"/>
              <a:buAutoNum type="arabicPeriod"/>
            </a:pPr>
            <a:r>
              <a:rPr lang="en" sz="2000">
                <a:solidFill>
                  <a:schemeClr val="dk1"/>
                </a:solidFill>
              </a:rPr>
              <a:t>What's the first step you can take to initiate change? </a:t>
            </a:r>
            <a:endParaRPr sz="2000">
              <a:solidFill>
                <a:schemeClr val="dk1"/>
              </a:solidFill>
            </a:endParaRPr>
          </a:p>
          <a:p>
            <a:pPr marL="914400" lvl="0" indent="-361950" algn="l" rtl="0">
              <a:lnSpc>
                <a:spcPct val="90000"/>
              </a:lnSpc>
              <a:spcBef>
                <a:spcPts val="1400"/>
              </a:spcBef>
              <a:spcAft>
                <a:spcPts val="0"/>
              </a:spcAft>
              <a:buSzPts val="1500"/>
              <a:buNone/>
            </a:pPr>
            <a:endParaRPr sz="2000">
              <a:solidFill>
                <a:schemeClr val="dk1"/>
              </a:solidFill>
            </a:endParaRPr>
          </a:p>
          <a:p>
            <a:pPr marL="552450" lvl="0" indent="-457200" algn="l" rtl="0">
              <a:lnSpc>
                <a:spcPct val="90000"/>
              </a:lnSpc>
              <a:spcBef>
                <a:spcPts val="1400"/>
              </a:spcBef>
              <a:spcAft>
                <a:spcPts val="1200"/>
              </a:spcAft>
              <a:buSzPts val="2100"/>
              <a:buAutoNum type="arabicPeriod"/>
            </a:pPr>
            <a:r>
              <a:rPr lang="en" sz="2000">
                <a:solidFill>
                  <a:schemeClr val="dk1"/>
                </a:solidFill>
              </a:rPr>
              <a:t>When you hit a roadblock or negativity what do you do? </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
          <p:cNvSpPr txBox="1">
            <a:spLocks noGrp="1"/>
          </p:cNvSpPr>
          <p:nvPr>
            <p:ph type="title"/>
          </p:nvPr>
        </p:nvSpPr>
        <p:spPr>
          <a:xfrm>
            <a:off x="249655" y="214043"/>
            <a:ext cx="74277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300"/>
              <a:buFont typeface="Arial"/>
              <a:buNone/>
            </a:pPr>
            <a:r>
              <a:rPr lang="en" sz="3300" b="1"/>
              <a:t>Who Are You…</a:t>
            </a:r>
            <a:endParaRPr sz="3300" b="1"/>
          </a:p>
        </p:txBody>
      </p:sp>
      <p:sp>
        <p:nvSpPr>
          <p:cNvPr id="408" name="Google Shape;408;p4"/>
          <p:cNvSpPr txBox="1"/>
          <p:nvPr/>
        </p:nvSpPr>
        <p:spPr>
          <a:xfrm>
            <a:off x="2083269" y="1056449"/>
            <a:ext cx="537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dk1"/>
                </a:solidFill>
                <a:latin typeface="Arial"/>
                <a:ea typeface="Arial"/>
                <a:cs typeface="Arial"/>
                <a:sym typeface="Arial"/>
              </a:rPr>
              <a:t>Who is in the Virtual Room</a:t>
            </a:r>
            <a:endParaRPr sz="3000" b="0" i="0" u="none" strike="noStrike" cap="none">
              <a:solidFill>
                <a:srgbClr val="000000"/>
              </a:solidFill>
              <a:latin typeface="Arial"/>
              <a:ea typeface="Arial"/>
              <a:cs typeface="Arial"/>
              <a:sym typeface="Arial"/>
            </a:endParaRPr>
          </a:p>
        </p:txBody>
      </p:sp>
      <p:sp>
        <p:nvSpPr>
          <p:cNvPr id="409" name="Google Shape;409;p4"/>
          <p:cNvSpPr txBox="1">
            <a:spLocks noGrp="1"/>
          </p:cNvSpPr>
          <p:nvPr>
            <p:ph type="body" idx="1"/>
          </p:nvPr>
        </p:nvSpPr>
        <p:spPr>
          <a:xfrm>
            <a:off x="1920100" y="1706575"/>
            <a:ext cx="6897900" cy="3263400"/>
          </a:xfrm>
          <a:prstGeom prst="rect">
            <a:avLst/>
          </a:prstGeom>
          <a:noFill/>
          <a:ln>
            <a:noFill/>
          </a:ln>
        </p:spPr>
        <p:txBody>
          <a:bodyPr spcFirstLastPara="1" wrap="square" lIns="0" tIns="0" rIns="0" bIns="0" anchor="t" anchorCtr="0">
            <a:normAutofit/>
          </a:bodyPr>
          <a:lstStyle/>
          <a:p>
            <a:pPr marL="685800" marR="0" lvl="2" indent="0" algn="l" rtl="0">
              <a:lnSpc>
                <a:spcPct val="100000"/>
              </a:lnSpc>
              <a:spcBef>
                <a:spcPts val="0"/>
              </a:spcBef>
              <a:spcAft>
                <a:spcPts val="0"/>
              </a:spcAft>
              <a:buClr>
                <a:srgbClr val="000000"/>
              </a:buClr>
              <a:buSzPts val="2700"/>
              <a:buNone/>
            </a:pPr>
            <a:r>
              <a:rPr lang="en" sz="2700" b="0" i="0" u="none" strike="noStrike" cap="none">
                <a:solidFill>
                  <a:srgbClr val="000000"/>
                </a:solidFill>
                <a:latin typeface="Arial"/>
                <a:ea typeface="Arial"/>
                <a:cs typeface="Arial"/>
                <a:sym typeface="Arial"/>
              </a:rPr>
              <a:t>I</a:t>
            </a:r>
            <a:r>
              <a:rPr lang="en" sz="1800" b="0" i="0" u="none" strike="noStrike" cap="none">
                <a:solidFill>
                  <a:srgbClr val="000000"/>
                </a:solidFill>
                <a:latin typeface="Arial"/>
                <a:ea typeface="Arial"/>
                <a:cs typeface="Arial"/>
                <a:sym typeface="Arial"/>
              </a:rPr>
              <a:t>n the Chat: </a:t>
            </a:r>
            <a:endParaRPr sz="1800"/>
          </a:p>
          <a:p>
            <a:pPr marL="939800" marR="0" lvl="2" indent="-228600" algn="l" rtl="0">
              <a:lnSpc>
                <a:spcPct val="100000"/>
              </a:lnSpc>
              <a:spcBef>
                <a:spcPts val="140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Introduce yourself: Work </a:t>
            </a:r>
            <a:r>
              <a:rPr lang="en" sz="1800">
                <a:solidFill>
                  <a:srgbClr val="000000"/>
                </a:solidFill>
                <a:latin typeface="Arial"/>
                <a:ea typeface="Arial"/>
                <a:cs typeface="Arial"/>
                <a:sym typeface="Arial"/>
              </a:rPr>
              <a:t>lo</a:t>
            </a:r>
            <a:r>
              <a:rPr lang="en" sz="1800" b="0" i="0" u="none" strike="noStrike" cap="none">
                <a:solidFill>
                  <a:srgbClr val="000000"/>
                </a:solidFill>
                <a:latin typeface="Arial"/>
                <a:ea typeface="Arial"/>
                <a:cs typeface="Arial"/>
                <a:sym typeface="Arial"/>
              </a:rPr>
              <a:t>cation, and job title? </a:t>
            </a:r>
            <a:endParaRPr sz="1800" b="0" i="0" u="none" strike="noStrike" cap="none">
              <a:solidFill>
                <a:srgbClr val="000000"/>
              </a:solidFill>
              <a:latin typeface="Arial"/>
              <a:ea typeface="Arial"/>
              <a:cs typeface="Arial"/>
              <a:sym typeface="Arial"/>
            </a:endParaRPr>
          </a:p>
          <a:p>
            <a:pPr marL="939800" lvl="2" indent="-228600" algn="l" rtl="0">
              <a:lnSpc>
                <a:spcPct val="100000"/>
              </a:lnSpc>
              <a:spcBef>
                <a:spcPts val="1400"/>
              </a:spcBef>
              <a:spcAft>
                <a:spcPts val="0"/>
              </a:spcAft>
              <a:buSzPts val="1800"/>
              <a:buChar char="•"/>
            </a:pPr>
            <a:r>
              <a:rPr lang="en" sz="1800">
                <a:solidFill>
                  <a:schemeClr val="dk1"/>
                </a:solidFill>
              </a:rPr>
              <a:t>In the CHAT, please put the number that corresponds to your level of experience with restorative practices in schools: </a:t>
            </a:r>
            <a:endParaRPr sz="1800">
              <a:solidFill>
                <a:schemeClr val="dk1"/>
              </a:solidFill>
            </a:endParaRPr>
          </a:p>
          <a:p>
            <a:pPr marL="863600" lvl="0" indent="0" algn="l" rtl="0">
              <a:lnSpc>
                <a:spcPct val="100000"/>
              </a:lnSpc>
              <a:spcBef>
                <a:spcPts val="1400"/>
              </a:spcBef>
              <a:spcAft>
                <a:spcPts val="0"/>
              </a:spcAft>
              <a:buSzPts val="1800"/>
              <a:buNone/>
            </a:pPr>
            <a:endParaRPr sz="2100"/>
          </a:p>
        </p:txBody>
      </p:sp>
      <p:sp>
        <p:nvSpPr>
          <p:cNvPr id="410" name="Google Shape;410;p4"/>
          <p:cNvSpPr txBox="1">
            <a:spLocks noGrp="1"/>
          </p:cNvSpPr>
          <p:nvPr>
            <p:ph type="body" idx="1"/>
          </p:nvPr>
        </p:nvSpPr>
        <p:spPr>
          <a:xfrm>
            <a:off x="3347650" y="3371725"/>
            <a:ext cx="3541500" cy="15111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SzPts val="1800"/>
              <a:buNone/>
            </a:pPr>
            <a:endParaRPr sz="2100"/>
          </a:p>
          <a:p>
            <a:pPr marL="457200" marR="0" lvl="0" indent="-361950" algn="l" rtl="0">
              <a:lnSpc>
                <a:spcPct val="100000"/>
              </a:lnSpc>
              <a:spcBef>
                <a:spcPts val="0"/>
              </a:spcBef>
              <a:spcAft>
                <a:spcPts val="0"/>
              </a:spcAft>
              <a:buClr>
                <a:srgbClr val="024B90"/>
              </a:buClr>
              <a:buSzPts val="2100"/>
              <a:buAutoNum type="arabicPeriod"/>
            </a:pPr>
            <a:r>
              <a:rPr lang="en" sz="2100">
                <a:solidFill>
                  <a:srgbClr val="024B90"/>
                </a:solidFill>
              </a:rPr>
              <a:t>I am a novice or learner</a:t>
            </a:r>
            <a:endParaRPr sz="2100">
              <a:solidFill>
                <a:srgbClr val="024B90"/>
              </a:solidFill>
            </a:endParaRPr>
          </a:p>
          <a:p>
            <a:pPr marL="457200" marR="0" lvl="0" indent="-361950" algn="l" rtl="0">
              <a:lnSpc>
                <a:spcPct val="100000"/>
              </a:lnSpc>
              <a:spcBef>
                <a:spcPts val="0"/>
              </a:spcBef>
              <a:spcAft>
                <a:spcPts val="0"/>
              </a:spcAft>
              <a:buClr>
                <a:srgbClr val="024B90"/>
              </a:buClr>
              <a:buSzPts val="2100"/>
              <a:buAutoNum type="arabicPeriod"/>
            </a:pPr>
            <a:r>
              <a:rPr lang="en" sz="2100">
                <a:solidFill>
                  <a:srgbClr val="024B90"/>
                </a:solidFill>
              </a:rPr>
              <a:t>I am an implementer</a:t>
            </a:r>
            <a:endParaRPr sz="2100">
              <a:solidFill>
                <a:srgbClr val="024B90"/>
              </a:solidFill>
            </a:endParaRPr>
          </a:p>
          <a:p>
            <a:pPr marL="457200" marR="0" lvl="0" indent="-361950" algn="l" rtl="0">
              <a:lnSpc>
                <a:spcPct val="100000"/>
              </a:lnSpc>
              <a:spcBef>
                <a:spcPts val="0"/>
              </a:spcBef>
              <a:spcAft>
                <a:spcPts val="0"/>
              </a:spcAft>
              <a:buClr>
                <a:srgbClr val="024B90"/>
              </a:buClr>
              <a:buSzPts val="2100"/>
              <a:buAutoNum type="arabicPeriod"/>
            </a:pPr>
            <a:r>
              <a:rPr lang="en" sz="2100">
                <a:solidFill>
                  <a:srgbClr val="024B90"/>
                </a:solidFill>
              </a:rPr>
              <a:t>I could teach or train</a:t>
            </a:r>
            <a:endParaRPr sz="2100">
              <a:solidFill>
                <a:srgbClr val="024B90"/>
              </a:solidFill>
            </a:endParaRPr>
          </a:p>
        </p:txBody>
      </p:sp>
      <p:pic>
        <p:nvPicPr>
          <p:cNvPr id="411" name="Google Shape;411;p4">
            <a:extLst>
              <a:ext uri="{C183D7F6-B498-43B3-948B-1728B52AA6E4}">
                <adec:decorative xmlns:adec="http://schemas.microsoft.com/office/drawing/2017/decorative" val="1"/>
              </a:ext>
            </a:extLst>
          </p:cNvPr>
          <p:cNvPicPr preferRelativeResize="0"/>
          <p:nvPr/>
        </p:nvPicPr>
        <p:blipFill rotWithShape="1">
          <a:blip r:embed="rId3">
            <a:alphaModFix/>
          </a:blip>
          <a:srcRect l="20523" r="14892"/>
          <a:stretch/>
        </p:blipFill>
        <p:spPr>
          <a:xfrm>
            <a:off x="249655" y="1619315"/>
            <a:ext cx="2163408" cy="3263504"/>
          </a:xfrm>
          <a:prstGeom prst="rect">
            <a:avLst/>
          </a:prstGeom>
          <a:noFill/>
          <a:ln>
            <a:noFill/>
          </a:ln>
        </p:spPr>
      </p:pic>
      <p:pic>
        <p:nvPicPr>
          <p:cNvPr id="412" name="Google Shape;412;p4">
            <a:extLst>
              <a:ext uri="{C183D7F6-B498-43B3-948B-1728B52AA6E4}">
                <adec:decorative xmlns:adec="http://schemas.microsoft.com/office/drawing/2017/decorative" val="1"/>
              </a:ext>
            </a:extLst>
          </p:cNvPr>
          <p:cNvPicPr preferRelativeResize="0"/>
          <p:nvPr/>
        </p:nvPicPr>
        <p:blipFill rotWithShape="1">
          <a:blip r:embed="rId4">
            <a:alphaModFix/>
          </a:blip>
          <a:srcRect l="11827" t="6925" r="7978" b="17058"/>
          <a:stretch/>
        </p:blipFill>
        <p:spPr>
          <a:xfrm>
            <a:off x="933105" y="1633530"/>
            <a:ext cx="1150165" cy="156901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2" name="Google Shape;682;p40"/>
          <p:cNvSpPr txBox="1">
            <a:spLocks noGrp="1"/>
          </p:cNvSpPr>
          <p:nvPr>
            <p:ph type="title"/>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a:t>Connecting to Change</a:t>
            </a:r>
            <a:endParaRPr/>
          </a:p>
        </p:txBody>
      </p:sp>
      <p:pic>
        <p:nvPicPr>
          <p:cNvPr id="681" name="Google Shape;681;p40" descr="Connecting to change through the four Es: empathize, empower, educate, evaluate. "/>
          <p:cNvPicPr preferRelativeResize="0"/>
          <p:nvPr/>
        </p:nvPicPr>
        <p:blipFill rotWithShape="1">
          <a:blip r:embed="rId3">
            <a:alphaModFix/>
          </a:blip>
          <a:srcRect b="50241"/>
          <a:stretch/>
        </p:blipFill>
        <p:spPr>
          <a:xfrm>
            <a:off x="0" y="213750"/>
            <a:ext cx="9144000" cy="42870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2" name="Title 1">
            <a:extLst>
              <a:ext uri="{FF2B5EF4-FFF2-40B4-BE49-F238E27FC236}">
                <a16:creationId xmlns:a16="http://schemas.microsoft.com/office/drawing/2014/main" id="{87D96D6C-3A6A-5B3A-6232-C46FF1BC6213}"/>
              </a:ext>
            </a:extLst>
          </p:cNvPr>
          <p:cNvSpPr>
            <a:spLocks noGrp="1"/>
          </p:cNvSpPr>
          <p:nvPr>
            <p:ph type="title"/>
          </p:nvPr>
        </p:nvSpPr>
        <p:spPr>
          <a:xfrm>
            <a:off x="2516675" y="405424"/>
            <a:ext cx="3859755" cy="572700"/>
          </a:xfrm>
        </p:spPr>
        <p:txBody>
          <a:bodyPr>
            <a:noAutofit/>
          </a:bodyPr>
          <a:lstStyle/>
          <a:p>
            <a:pPr algn="ctr"/>
            <a:r>
              <a:rPr lang="en-US" sz="3200" b="1" dirty="0"/>
              <a:t>Discipline Matrix</a:t>
            </a:r>
          </a:p>
        </p:txBody>
      </p:sp>
      <p:pic>
        <p:nvPicPr>
          <p:cNvPr id="687" name="Google Shape;687;p41" descr="QR Code for discipline matrix. This can be accessed using the link on the slide."/>
          <p:cNvPicPr preferRelativeResize="0"/>
          <p:nvPr/>
        </p:nvPicPr>
        <p:blipFill rotWithShape="1">
          <a:blip r:embed="rId3">
            <a:alphaModFix/>
          </a:blip>
          <a:srcRect t="17762"/>
          <a:stretch>
            <a:fillRect/>
          </a:stretch>
        </p:blipFill>
        <p:spPr>
          <a:xfrm>
            <a:off x="2516675" y="1028699"/>
            <a:ext cx="4110675" cy="2936401"/>
          </a:xfrm>
          <a:prstGeom prst="rect">
            <a:avLst/>
          </a:prstGeom>
          <a:noFill/>
          <a:ln>
            <a:noFill/>
          </a:ln>
        </p:spPr>
      </p:pic>
      <p:sp>
        <p:nvSpPr>
          <p:cNvPr id="688" name="Google Shape;688;p41"/>
          <p:cNvSpPr txBox="1"/>
          <p:nvPr/>
        </p:nvSpPr>
        <p:spPr>
          <a:xfrm>
            <a:off x="1719550" y="4015675"/>
            <a:ext cx="5664300" cy="71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en" sz="2900" b="0" i="0" u="sng" strike="noStrike" cap="none" dirty="0">
                <a:solidFill>
                  <a:schemeClr val="hlink"/>
                </a:solidFill>
                <a:latin typeface="Arial"/>
                <a:ea typeface="Arial"/>
                <a:cs typeface="Arial"/>
                <a:sym typeface="Arial"/>
                <a:hlinkClick r:id="rId4"/>
              </a:rPr>
              <a:t>Link for the Discipline Matrix </a:t>
            </a:r>
            <a:endParaRPr sz="2900" b="0" i="0" u="none" strike="noStrike" cap="none" dirty="0">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2"/>
          <p:cNvSpPr txBox="1">
            <a:spLocks noGrp="1"/>
          </p:cNvSpPr>
          <p:nvPr>
            <p:ph type="title"/>
          </p:nvPr>
        </p:nvSpPr>
        <p:spPr>
          <a:xfrm>
            <a:off x="4739164" y="2624750"/>
            <a:ext cx="3705000" cy="1907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990"/>
              <a:buNone/>
            </a:pPr>
            <a:r>
              <a:rPr lang="en" sz="3020">
                <a:latin typeface="Arial"/>
                <a:ea typeface="Arial"/>
                <a:cs typeface="Arial"/>
                <a:sym typeface="Arial"/>
              </a:rPr>
              <a:t>Personal Reflection</a:t>
            </a:r>
            <a:endParaRPr sz="3020">
              <a:latin typeface="Arial"/>
              <a:ea typeface="Arial"/>
              <a:cs typeface="Arial"/>
              <a:sym typeface="Arial"/>
            </a:endParaRPr>
          </a:p>
        </p:txBody>
      </p:sp>
      <p:sp>
        <p:nvSpPr>
          <p:cNvPr id="694" name="Google Shape;694;p42"/>
          <p:cNvSpPr txBox="1">
            <a:spLocks noGrp="1"/>
          </p:cNvSpPr>
          <p:nvPr>
            <p:ph type="body" idx="1"/>
          </p:nvPr>
        </p:nvSpPr>
        <p:spPr>
          <a:xfrm>
            <a:off x="346791" y="89807"/>
            <a:ext cx="4736400" cy="1728900"/>
          </a:xfrm>
          <a:prstGeom prst="rect">
            <a:avLst/>
          </a:prstGeom>
          <a:noFill/>
          <a:ln>
            <a:noFill/>
          </a:ln>
        </p:spPr>
        <p:txBody>
          <a:bodyPr spcFirstLastPara="1" wrap="square" lIns="0" tIns="205725" rIns="68575" bIns="34275" anchor="t" anchorCtr="0">
            <a:noAutofit/>
          </a:bodyPr>
          <a:lstStyle/>
          <a:p>
            <a:pPr marL="342900" lvl="0" indent="0" algn="l" rtl="0">
              <a:lnSpc>
                <a:spcPct val="90000"/>
              </a:lnSpc>
              <a:spcBef>
                <a:spcPts val="1400"/>
              </a:spcBef>
              <a:spcAft>
                <a:spcPts val="0"/>
              </a:spcAft>
              <a:buSzPts val="1500"/>
              <a:buNone/>
            </a:pPr>
            <a:r>
              <a:rPr lang="en" sz="2500" b="1">
                <a:solidFill>
                  <a:schemeClr val="dk1"/>
                </a:solidFill>
              </a:rPr>
              <a:t>Importance:</a:t>
            </a:r>
            <a:endParaRPr sz="2500" b="1">
              <a:solidFill>
                <a:schemeClr val="dk1"/>
              </a:solidFill>
            </a:endParaRPr>
          </a:p>
          <a:p>
            <a:pPr marL="869950" lvl="1" indent="-342900" algn="l" rtl="0">
              <a:lnSpc>
                <a:spcPct val="90000"/>
              </a:lnSpc>
              <a:spcBef>
                <a:spcPts val="1400"/>
              </a:spcBef>
              <a:spcAft>
                <a:spcPts val="0"/>
              </a:spcAft>
              <a:buSzPts val="2500"/>
              <a:buFont typeface="Arial"/>
              <a:buChar char="•"/>
            </a:pPr>
            <a:r>
              <a:rPr lang="en" sz="2500">
                <a:solidFill>
                  <a:schemeClr val="dk1"/>
                </a:solidFill>
              </a:rPr>
              <a:t>80 - 20</a:t>
            </a:r>
            <a:endParaRPr sz="2500">
              <a:solidFill>
                <a:schemeClr val="dk1"/>
              </a:solidFill>
            </a:endParaRPr>
          </a:p>
          <a:p>
            <a:pPr marL="869950" lvl="1" indent="-342900" algn="l" rtl="0">
              <a:lnSpc>
                <a:spcPct val="90000"/>
              </a:lnSpc>
              <a:spcBef>
                <a:spcPts val="1400"/>
              </a:spcBef>
              <a:spcAft>
                <a:spcPts val="0"/>
              </a:spcAft>
              <a:buSzPts val="2500"/>
              <a:buFont typeface="Arial"/>
              <a:buChar char="•"/>
            </a:pPr>
            <a:r>
              <a:rPr lang="en" sz="2500">
                <a:solidFill>
                  <a:schemeClr val="dk1"/>
                </a:solidFill>
              </a:rPr>
              <a:t>Keeping the Power</a:t>
            </a:r>
            <a:endParaRPr sz="2500">
              <a:solidFill>
                <a:schemeClr val="dk1"/>
              </a:solidFill>
            </a:endParaRPr>
          </a:p>
          <a:p>
            <a:pPr marL="342900" lvl="0" indent="0" algn="l" rtl="0">
              <a:lnSpc>
                <a:spcPct val="90000"/>
              </a:lnSpc>
              <a:spcBef>
                <a:spcPts val="1400"/>
              </a:spcBef>
              <a:spcAft>
                <a:spcPts val="0"/>
              </a:spcAft>
              <a:buSzPts val="1500"/>
              <a:buNone/>
            </a:pPr>
            <a:endParaRPr sz="1300">
              <a:solidFill>
                <a:schemeClr val="dk1"/>
              </a:solidFill>
            </a:endParaRPr>
          </a:p>
          <a:p>
            <a:pPr marL="457200" lvl="0" indent="-368300" algn="l" rtl="0">
              <a:lnSpc>
                <a:spcPct val="90000"/>
              </a:lnSpc>
              <a:spcBef>
                <a:spcPts val="1400"/>
              </a:spcBef>
              <a:spcAft>
                <a:spcPts val="0"/>
              </a:spcAft>
              <a:buClr>
                <a:schemeClr val="dk1"/>
              </a:buClr>
              <a:buSzPts val="2200"/>
              <a:buAutoNum type="arabicPeriod"/>
            </a:pPr>
            <a:r>
              <a:rPr lang="en" sz="2200">
                <a:solidFill>
                  <a:schemeClr val="dk1"/>
                </a:solidFill>
              </a:rPr>
              <a:t>How does this compare to your Consequence Guide at the school or district level? </a:t>
            </a:r>
            <a:endParaRPr sz="2200">
              <a:solidFill>
                <a:schemeClr val="dk1"/>
              </a:solidFill>
            </a:endParaRPr>
          </a:p>
          <a:p>
            <a:pPr marL="685800" lvl="0" indent="-133350" algn="l" rtl="0">
              <a:lnSpc>
                <a:spcPct val="90000"/>
              </a:lnSpc>
              <a:spcBef>
                <a:spcPts val="1400"/>
              </a:spcBef>
              <a:spcAft>
                <a:spcPts val="0"/>
              </a:spcAft>
              <a:buSzPts val="1500"/>
              <a:buNone/>
            </a:pPr>
            <a:endParaRPr sz="500">
              <a:solidFill>
                <a:schemeClr val="dk1"/>
              </a:solidFill>
            </a:endParaRPr>
          </a:p>
          <a:p>
            <a:pPr marL="457200" lvl="0" indent="-387350" algn="l" rtl="0">
              <a:lnSpc>
                <a:spcPct val="90000"/>
              </a:lnSpc>
              <a:spcBef>
                <a:spcPts val="1400"/>
              </a:spcBef>
              <a:spcAft>
                <a:spcPts val="0"/>
              </a:spcAft>
              <a:buClr>
                <a:schemeClr val="dk1"/>
              </a:buClr>
              <a:buSzPts val="2500"/>
              <a:buAutoNum type="arabicPeriod"/>
            </a:pPr>
            <a:r>
              <a:rPr lang="en" sz="2200">
                <a:solidFill>
                  <a:schemeClr val="dk1"/>
                </a:solidFill>
              </a:rPr>
              <a:t>What do you need to adapt to this change?</a:t>
            </a:r>
            <a:r>
              <a:rPr lang="en" sz="2500">
                <a:solidFill>
                  <a:schemeClr val="dk1"/>
                </a:solidFill>
              </a:rPr>
              <a:t> </a:t>
            </a:r>
            <a:endParaRPr sz="25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020" b="1"/>
              <a:t>Alternatives to Suspension </a:t>
            </a:r>
            <a:endParaRPr sz="3020" b="1"/>
          </a:p>
        </p:txBody>
      </p:sp>
      <p:sp>
        <p:nvSpPr>
          <p:cNvPr id="700" name="Google Shape;700;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326" u="sng">
                <a:solidFill>
                  <a:schemeClr val="dk1"/>
                </a:solidFill>
                <a:highlight>
                  <a:srgbClr val="C9DAF8"/>
                </a:highlight>
                <a:hlinkClick r:id="rId3">
                  <a:extLst>
                    <a:ext uri="{A12FA001-AC4F-418D-AE19-62706E023703}">
                      <ahyp:hlinkClr xmlns:ahyp="http://schemas.microsoft.com/office/drawing/2018/hyperlinkcolor" val="tx"/>
                    </a:ext>
                  </a:extLst>
                </a:hlinkClick>
              </a:rPr>
              <a:t>Guardian Escorts </a:t>
            </a:r>
            <a:r>
              <a:rPr lang="en" sz="2326">
                <a:solidFill>
                  <a:schemeClr val="dk1"/>
                </a:solidFill>
                <a:highlight>
                  <a:srgbClr val="C9DAF8"/>
                </a:highlight>
              </a:rPr>
              <a:t>-</a:t>
            </a:r>
            <a:r>
              <a:rPr lang="en" sz="2326">
                <a:solidFill>
                  <a:schemeClr val="dk1"/>
                </a:solidFill>
              </a:rPr>
              <a:t> Designed to build community between guardian and the school while supporting the student. </a:t>
            </a:r>
            <a:endParaRPr sz="2326">
              <a:solidFill>
                <a:schemeClr val="dk1"/>
              </a:solidFill>
            </a:endParaRPr>
          </a:p>
          <a:p>
            <a:pPr marL="457200" lvl="0" indent="-376315" algn="l" rtl="0">
              <a:lnSpc>
                <a:spcPct val="95000"/>
              </a:lnSpc>
              <a:spcBef>
                <a:spcPts val="1200"/>
              </a:spcBef>
              <a:spcAft>
                <a:spcPts val="0"/>
              </a:spcAft>
              <a:buClr>
                <a:schemeClr val="dk1"/>
              </a:buClr>
              <a:buSzPts val="2326"/>
              <a:buFont typeface="Arial"/>
              <a:buChar char="•"/>
            </a:pPr>
            <a:r>
              <a:rPr lang="en" sz="2326">
                <a:solidFill>
                  <a:schemeClr val="dk1"/>
                </a:solidFill>
              </a:rPr>
              <a:t>Contract</a:t>
            </a:r>
            <a:endParaRPr sz="2326">
              <a:solidFill>
                <a:schemeClr val="dk1"/>
              </a:solidFill>
            </a:endParaRPr>
          </a:p>
          <a:p>
            <a:pPr marL="457200" lvl="0" indent="-376315" algn="l" rtl="0">
              <a:lnSpc>
                <a:spcPct val="95000"/>
              </a:lnSpc>
              <a:spcBef>
                <a:spcPts val="0"/>
              </a:spcBef>
              <a:spcAft>
                <a:spcPts val="0"/>
              </a:spcAft>
              <a:buClr>
                <a:schemeClr val="dk1"/>
              </a:buClr>
              <a:buSzPts val="2326"/>
              <a:buFont typeface="Arial"/>
              <a:buChar char="•"/>
            </a:pPr>
            <a:r>
              <a:rPr lang="en" sz="2326">
                <a:solidFill>
                  <a:schemeClr val="dk1"/>
                </a:solidFill>
              </a:rPr>
              <a:t>Emails</a:t>
            </a:r>
            <a:endParaRPr sz="2326">
              <a:solidFill>
                <a:schemeClr val="dk1"/>
              </a:solidFill>
            </a:endParaRPr>
          </a:p>
          <a:p>
            <a:pPr marL="457200" lvl="0" indent="-376315" algn="l" rtl="0">
              <a:lnSpc>
                <a:spcPct val="95000"/>
              </a:lnSpc>
              <a:spcBef>
                <a:spcPts val="0"/>
              </a:spcBef>
              <a:spcAft>
                <a:spcPts val="0"/>
              </a:spcAft>
              <a:buClr>
                <a:schemeClr val="dk1"/>
              </a:buClr>
              <a:buSzPts val="2326"/>
              <a:buFont typeface="Arial"/>
              <a:buChar char="•"/>
            </a:pPr>
            <a:r>
              <a:rPr lang="en" sz="2326">
                <a:solidFill>
                  <a:schemeClr val="dk1"/>
                </a:solidFill>
              </a:rPr>
              <a:t>Provide the Why</a:t>
            </a:r>
            <a:endParaRPr sz="2326">
              <a:solidFill>
                <a:schemeClr val="dk1"/>
              </a:solidFill>
            </a:endParaRPr>
          </a:p>
          <a:p>
            <a:pPr marL="0" lvl="0" indent="0" algn="l" rtl="0">
              <a:lnSpc>
                <a:spcPct val="95000"/>
              </a:lnSpc>
              <a:spcBef>
                <a:spcPts val="1200"/>
              </a:spcBef>
              <a:spcAft>
                <a:spcPts val="0"/>
              </a:spcAft>
              <a:buSzPts val="935"/>
              <a:buNone/>
            </a:pPr>
            <a:r>
              <a:rPr lang="en" sz="2326" u="sng">
                <a:solidFill>
                  <a:srgbClr val="000000"/>
                </a:solidFill>
                <a:highlight>
                  <a:srgbClr val="C9DAF8"/>
                </a:highlight>
                <a:hlinkClick r:id="rId4">
                  <a:extLst>
                    <a:ext uri="{A12FA001-AC4F-418D-AE19-62706E023703}">
                      <ahyp:hlinkClr xmlns:ahyp="http://schemas.microsoft.com/office/drawing/2018/hyperlinkcolor" val="tx"/>
                    </a:ext>
                  </a:extLst>
                </a:hlinkClick>
              </a:rPr>
              <a:t>Focused Day</a:t>
            </a:r>
            <a:r>
              <a:rPr lang="en" sz="2326">
                <a:solidFill>
                  <a:srgbClr val="000000"/>
                </a:solidFill>
                <a:highlight>
                  <a:srgbClr val="C9DAF8"/>
                </a:highlight>
              </a:rPr>
              <a:t> </a:t>
            </a:r>
            <a:r>
              <a:rPr lang="en" sz="2326">
                <a:solidFill>
                  <a:schemeClr val="dk1"/>
                </a:solidFill>
              </a:rPr>
              <a:t>- Designed for the school to support the student. </a:t>
            </a:r>
            <a:endParaRPr sz="2326">
              <a:solidFill>
                <a:schemeClr val="dk1"/>
              </a:solidFill>
            </a:endParaRPr>
          </a:p>
          <a:p>
            <a:pPr marL="423784" lvl="0" indent="-342900" algn="l" rtl="0">
              <a:lnSpc>
                <a:spcPct val="95000"/>
              </a:lnSpc>
              <a:spcBef>
                <a:spcPts val="1200"/>
              </a:spcBef>
              <a:spcAft>
                <a:spcPts val="0"/>
              </a:spcAft>
              <a:buClr>
                <a:schemeClr val="dk1"/>
              </a:buClr>
              <a:buSzPts val="2326"/>
              <a:buChar char="●"/>
            </a:pPr>
            <a:r>
              <a:rPr lang="en" sz="2326">
                <a:solidFill>
                  <a:schemeClr val="dk1"/>
                </a:solidFill>
              </a:rPr>
              <a:t>Keep the student focus on academics and engagement</a:t>
            </a:r>
            <a:endParaRPr sz="2326">
              <a:solidFill>
                <a:schemeClr val="dk1"/>
              </a:solidFill>
            </a:endParaRPr>
          </a:p>
          <a:p>
            <a:pPr marL="423784" lvl="0" indent="-342900" algn="l" rtl="0">
              <a:lnSpc>
                <a:spcPct val="95000"/>
              </a:lnSpc>
              <a:spcBef>
                <a:spcPts val="0"/>
              </a:spcBef>
              <a:spcAft>
                <a:spcPts val="0"/>
              </a:spcAft>
              <a:buClr>
                <a:schemeClr val="dk1"/>
              </a:buClr>
              <a:buSzPts val="2326"/>
              <a:buChar char="●"/>
            </a:pPr>
            <a:r>
              <a:rPr lang="en" sz="2326">
                <a:solidFill>
                  <a:schemeClr val="dk1"/>
                </a:solidFill>
              </a:rPr>
              <a:t>Build community between students and adults</a:t>
            </a:r>
            <a:endParaRPr sz="2326">
              <a:solidFill>
                <a:schemeClr val="dk1"/>
              </a:solidFill>
            </a:endParaRPr>
          </a:p>
          <a:p>
            <a:pPr marL="423784" lvl="0" indent="-342900" algn="l" rtl="0">
              <a:lnSpc>
                <a:spcPct val="95000"/>
              </a:lnSpc>
              <a:spcBef>
                <a:spcPts val="0"/>
              </a:spcBef>
              <a:spcAft>
                <a:spcPts val="0"/>
              </a:spcAft>
              <a:buClr>
                <a:schemeClr val="dk1"/>
              </a:buClr>
              <a:buSzPts val="2326"/>
              <a:buChar char="●"/>
            </a:pPr>
            <a:r>
              <a:rPr lang="en" sz="2326">
                <a:solidFill>
                  <a:schemeClr val="dk1"/>
                </a:solidFill>
              </a:rPr>
              <a:t>Show the student you will show up for them</a:t>
            </a:r>
            <a:endParaRPr sz="1729">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4"/>
          <p:cNvSpPr txBox="1">
            <a:spLocks noGrp="1"/>
          </p:cNvSpPr>
          <p:nvPr>
            <p:ph type="title"/>
          </p:nvPr>
        </p:nvSpPr>
        <p:spPr>
          <a:xfrm>
            <a:off x="2808515" y="2698228"/>
            <a:ext cx="5586664" cy="19071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990"/>
              <a:buNone/>
            </a:pPr>
            <a:r>
              <a:rPr lang="en" sz="3020">
                <a:latin typeface="Arial"/>
                <a:ea typeface="Arial"/>
                <a:cs typeface="Arial"/>
                <a:sym typeface="Arial"/>
              </a:rPr>
              <a:t>Personal Reflection: Team Conversations</a:t>
            </a:r>
            <a:endParaRPr/>
          </a:p>
        </p:txBody>
      </p:sp>
      <p:sp>
        <p:nvSpPr>
          <p:cNvPr id="706" name="Google Shape;706;p44"/>
          <p:cNvSpPr txBox="1">
            <a:spLocks noGrp="1"/>
          </p:cNvSpPr>
          <p:nvPr>
            <p:ph type="body" idx="1"/>
          </p:nvPr>
        </p:nvSpPr>
        <p:spPr>
          <a:xfrm>
            <a:off x="211330" y="128407"/>
            <a:ext cx="5679000" cy="1728900"/>
          </a:xfrm>
          <a:prstGeom prst="rect">
            <a:avLst/>
          </a:prstGeom>
          <a:noFill/>
          <a:ln>
            <a:noFill/>
          </a:ln>
        </p:spPr>
        <p:txBody>
          <a:bodyPr spcFirstLastPara="1" wrap="square" lIns="0" tIns="205725" rIns="68575" bIns="34275" anchor="t" anchorCtr="0">
            <a:noAutofit/>
          </a:bodyPr>
          <a:lstStyle/>
          <a:p>
            <a:pPr marL="568325" lvl="0" indent="-514350" algn="l" rtl="0">
              <a:lnSpc>
                <a:spcPct val="100000"/>
              </a:lnSpc>
              <a:spcBef>
                <a:spcPts val="1400"/>
              </a:spcBef>
              <a:spcAft>
                <a:spcPts val="0"/>
              </a:spcAft>
              <a:buSzPts val="2750"/>
              <a:buFont typeface="Arial"/>
              <a:buChar char="•"/>
            </a:pPr>
            <a:r>
              <a:rPr lang="en" sz="2750">
                <a:solidFill>
                  <a:schemeClr val="dk1"/>
                </a:solidFill>
              </a:rPr>
              <a:t>Use Guardian Escorts?</a:t>
            </a:r>
            <a:endParaRPr sz="2750">
              <a:solidFill>
                <a:schemeClr val="dk1"/>
              </a:solidFill>
            </a:endParaRPr>
          </a:p>
          <a:p>
            <a:pPr marL="568325" lvl="0" indent="-514350" algn="l" rtl="0">
              <a:lnSpc>
                <a:spcPct val="100000"/>
              </a:lnSpc>
              <a:spcBef>
                <a:spcPts val="1400"/>
              </a:spcBef>
              <a:spcAft>
                <a:spcPts val="0"/>
              </a:spcAft>
              <a:buSzPts val="2750"/>
              <a:buFont typeface="Arial"/>
              <a:buChar char="•"/>
            </a:pPr>
            <a:r>
              <a:rPr lang="en" sz="2750">
                <a:solidFill>
                  <a:schemeClr val="dk1"/>
                </a:solidFill>
              </a:rPr>
              <a:t>Use Focused Day?</a:t>
            </a:r>
            <a:endParaRPr sz="2750">
              <a:solidFill>
                <a:schemeClr val="dk1"/>
              </a:solidFill>
            </a:endParaRPr>
          </a:p>
          <a:p>
            <a:pPr marL="568325" lvl="0" indent="-514350" algn="l" rtl="0">
              <a:lnSpc>
                <a:spcPct val="100000"/>
              </a:lnSpc>
              <a:spcBef>
                <a:spcPts val="1400"/>
              </a:spcBef>
              <a:spcAft>
                <a:spcPts val="1200"/>
              </a:spcAft>
              <a:buSzPts val="2750"/>
              <a:buFont typeface="Arial"/>
              <a:buChar char="•"/>
            </a:pPr>
            <a:r>
              <a:rPr lang="en" sz="2750">
                <a:solidFill>
                  <a:schemeClr val="dk1"/>
                </a:solidFill>
              </a:rPr>
              <a:t>Get your administrative team/district team engaged in conversations to change the status quo. </a:t>
            </a:r>
            <a:endParaRPr sz="275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5"/>
          <p:cNvSpPr txBox="1">
            <a:spLocks noGrp="1"/>
          </p:cNvSpPr>
          <p:nvPr>
            <p:ph type="title"/>
          </p:nvPr>
        </p:nvSpPr>
        <p:spPr>
          <a:xfrm>
            <a:off x="3077936" y="2624750"/>
            <a:ext cx="5366228" cy="19071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3300"/>
              <a:buNone/>
            </a:pPr>
            <a:r>
              <a:rPr lang="en">
                <a:latin typeface="Arial"/>
                <a:ea typeface="Arial"/>
                <a:cs typeface="Arial"/>
                <a:sym typeface="Arial"/>
              </a:rPr>
              <a:t>Personal Reflection: Outside the Box</a:t>
            </a:r>
            <a:endParaRPr>
              <a:latin typeface="Arial"/>
              <a:ea typeface="Arial"/>
              <a:cs typeface="Arial"/>
              <a:sym typeface="Arial"/>
            </a:endParaRPr>
          </a:p>
        </p:txBody>
      </p:sp>
      <p:sp>
        <p:nvSpPr>
          <p:cNvPr id="712" name="Google Shape;712;p45"/>
          <p:cNvSpPr txBox="1">
            <a:spLocks noGrp="1"/>
          </p:cNvSpPr>
          <p:nvPr>
            <p:ph type="body" idx="1"/>
          </p:nvPr>
        </p:nvSpPr>
        <p:spPr>
          <a:xfrm>
            <a:off x="123515" y="1742961"/>
            <a:ext cx="5695200" cy="2154600"/>
          </a:xfrm>
          <a:prstGeom prst="rect">
            <a:avLst/>
          </a:prstGeom>
          <a:noFill/>
          <a:ln>
            <a:noFill/>
          </a:ln>
        </p:spPr>
        <p:txBody>
          <a:bodyPr spcFirstLastPara="1" wrap="square" lIns="0" tIns="205725" rIns="68575" bIns="34275" anchor="t" anchorCtr="0">
            <a:normAutofit/>
          </a:bodyPr>
          <a:lstStyle/>
          <a:p>
            <a:pPr marL="0" lvl="0" indent="0" algn="ctr" rtl="0">
              <a:lnSpc>
                <a:spcPct val="90000"/>
              </a:lnSpc>
              <a:spcBef>
                <a:spcPts val="1400"/>
              </a:spcBef>
              <a:spcAft>
                <a:spcPts val="1200"/>
              </a:spcAft>
              <a:buSzPts val="1500"/>
              <a:buNone/>
            </a:pPr>
            <a:r>
              <a:rPr lang="en" sz="3000">
                <a:solidFill>
                  <a:schemeClr val="dk1"/>
                </a:solidFill>
              </a:rPr>
              <a:t>Are you thinking outside the box if the box was never there? </a:t>
            </a:r>
            <a:endParaRPr sz="30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6"/>
          <p:cNvSpPr txBox="1">
            <a:spLocks noGrp="1"/>
          </p:cNvSpPr>
          <p:nvPr>
            <p:ph type="title"/>
          </p:nvPr>
        </p:nvSpPr>
        <p:spPr>
          <a:xfrm>
            <a:off x="445770" y="77156"/>
            <a:ext cx="8155200" cy="1260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sz="2700" dirty="0">
                <a:latin typeface="Arial"/>
                <a:ea typeface="Arial"/>
                <a:cs typeface="Arial"/>
                <a:sym typeface="Arial"/>
              </a:rPr>
              <a:t>Reid - Questions and Answers</a:t>
            </a:r>
            <a:endParaRPr dirty="0"/>
          </a:p>
        </p:txBody>
      </p:sp>
      <p:sp>
        <p:nvSpPr>
          <p:cNvPr id="718" name="Google Shape;718;p46"/>
          <p:cNvSpPr txBox="1">
            <a:spLocks noGrp="1"/>
          </p:cNvSpPr>
          <p:nvPr>
            <p:ph type="body" idx="1"/>
          </p:nvPr>
        </p:nvSpPr>
        <p:spPr>
          <a:xfrm>
            <a:off x="3447814" y="1571971"/>
            <a:ext cx="5857800" cy="27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1200"/>
              </a:spcAft>
              <a:buClr>
                <a:schemeClr val="dk1"/>
              </a:buClr>
              <a:buSzPts val="4100"/>
              <a:buNone/>
            </a:pPr>
            <a:r>
              <a:rPr lang="en" sz="4100">
                <a:solidFill>
                  <a:schemeClr val="dk1"/>
                </a:solidFill>
                <a:latin typeface="Arial"/>
                <a:ea typeface="Arial"/>
                <a:cs typeface="Arial"/>
                <a:sym typeface="Arial"/>
              </a:rPr>
              <a:t>Thank you, </a:t>
            </a:r>
            <a:r>
              <a:rPr lang="en" sz="4100">
                <a:solidFill>
                  <a:schemeClr val="dk1"/>
                </a:solidFill>
              </a:rPr>
              <a:t>Reid</a:t>
            </a:r>
            <a:r>
              <a:rPr lang="en" sz="4100">
                <a:solidFill>
                  <a:schemeClr val="dk1"/>
                </a:solidFill>
                <a:latin typeface="Arial"/>
                <a:ea typeface="Arial"/>
                <a:cs typeface="Arial"/>
                <a:sym typeface="Arial"/>
              </a:rPr>
              <a:t>!</a:t>
            </a:r>
            <a:endParaRPr>
              <a:solidFill>
                <a:schemeClr val="dk1"/>
              </a:solidFill>
            </a:endParaRPr>
          </a:p>
        </p:txBody>
      </p:sp>
      <p:grpSp>
        <p:nvGrpSpPr>
          <p:cNvPr id="719" name="Google Shape;719;p46">
            <a:extLst>
              <a:ext uri="{C183D7F6-B498-43B3-948B-1728B52AA6E4}">
                <adec:decorative xmlns:adec="http://schemas.microsoft.com/office/drawing/2017/decorative" val="1"/>
              </a:ext>
            </a:extLst>
          </p:cNvPr>
          <p:cNvGrpSpPr/>
          <p:nvPr/>
        </p:nvGrpSpPr>
        <p:grpSpPr>
          <a:xfrm>
            <a:off x="401249" y="3080791"/>
            <a:ext cx="570457" cy="1513125"/>
            <a:chOff x="60" y="4601497"/>
            <a:chExt cx="1014145" cy="2017500"/>
          </a:xfrm>
        </p:grpSpPr>
        <p:sp>
          <p:nvSpPr>
            <p:cNvPr id="720" name="Google Shape;720;p46"/>
            <p:cNvSpPr/>
            <p:nvPr/>
          </p:nvSpPr>
          <p:spPr>
            <a:xfrm rot="5400000">
              <a:off x="-501690" y="5103247"/>
              <a:ext cx="2017500" cy="1014000"/>
            </a:xfrm>
            <a:prstGeom prst="triangle">
              <a:avLst>
                <a:gd name="adj" fmla="val 50000"/>
              </a:avLst>
            </a:prstGeom>
            <a:solidFill>
              <a:schemeClr val="accent1">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21" name="Google Shape;721;p46"/>
            <p:cNvSpPr/>
            <p:nvPr/>
          </p:nvSpPr>
          <p:spPr>
            <a:xfrm rot="2700000">
              <a:off x="427814" y="5728750"/>
              <a:ext cx="485782" cy="485782"/>
            </a:xfrm>
            <a:prstGeom prst="rect">
              <a:avLst/>
            </a:prstGeom>
            <a:solidFill>
              <a:schemeClr val="accent1">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sp>
        <p:nvSpPr>
          <p:cNvPr id="722" name="Google Shape;722;p46" descr="Cartoon hands "/>
          <p:cNvSpPr/>
          <p:nvPr/>
        </p:nvSpPr>
        <p:spPr>
          <a:xfrm>
            <a:off x="2364275" y="2205600"/>
            <a:ext cx="4818600" cy="293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723" name="Google Shape;723;p46">
            <a:extLst>
              <a:ext uri="{C183D7F6-B498-43B3-948B-1728B52AA6E4}">
                <adec:decorative xmlns:adec="http://schemas.microsoft.com/office/drawing/2017/decorative" val="1"/>
              </a:ext>
            </a:extLst>
          </p:cNvPr>
          <p:cNvGrpSpPr/>
          <p:nvPr/>
        </p:nvGrpSpPr>
        <p:grpSpPr>
          <a:xfrm>
            <a:off x="8195354" y="1318835"/>
            <a:ext cx="547092" cy="1451605"/>
            <a:chOff x="10918968" y="713059"/>
            <a:chExt cx="1272900" cy="2532900"/>
          </a:xfrm>
        </p:grpSpPr>
        <p:sp>
          <p:nvSpPr>
            <p:cNvPr id="724" name="Google Shape;724;p46"/>
            <p:cNvSpPr/>
            <p:nvPr/>
          </p:nvSpPr>
          <p:spPr>
            <a:xfrm rot="2700000">
              <a:off x="11052660" y="2120011"/>
              <a:ext cx="645306" cy="645306"/>
            </a:xfrm>
            <a:prstGeom prst="rect">
              <a:avLst/>
            </a:prstGeom>
            <a:solidFill>
              <a:schemeClr val="accent4">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25" name="Google Shape;725;p46"/>
            <p:cNvSpPr/>
            <p:nvPr/>
          </p:nvSpPr>
          <p:spPr>
            <a:xfrm rot="-5400000">
              <a:off x="10288968" y="1343059"/>
              <a:ext cx="2532900" cy="1272900"/>
            </a:xfrm>
            <a:prstGeom prst="triangle">
              <a:avLst>
                <a:gd name="adj" fmla="val 50000"/>
              </a:avLst>
            </a:prstGeom>
            <a:solidFill>
              <a:schemeClr val="accent4">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pic>
        <p:nvPicPr>
          <p:cNvPr id="726" name="Google Shape;726;p46" descr="Question marks and hands raising"/>
          <p:cNvPicPr preferRelativeResize="0"/>
          <p:nvPr/>
        </p:nvPicPr>
        <p:blipFill rotWithShape="1">
          <a:blip r:embed="rId3">
            <a:alphaModFix/>
          </a:blip>
          <a:srcRect/>
          <a:stretch/>
        </p:blipFill>
        <p:spPr>
          <a:xfrm>
            <a:off x="3581925" y="2521625"/>
            <a:ext cx="4146400" cy="26217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7"/>
          <p:cNvSpPr txBox="1">
            <a:spLocks noGrp="1"/>
          </p:cNvSpPr>
          <p:nvPr>
            <p:ph type="title" idx="4294967295"/>
          </p:nvPr>
        </p:nvSpPr>
        <p:spPr>
          <a:xfrm>
            <a:off x="312100" y="25675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700"/>
              <a:buFont typeface="Arial"/>
              <a:buNone/>
            </a:pPr>
            <a:r>
              <a:rPr lang="en" sz="2700" b="1" dirty="0">
                <a:latin typeface="Arial"/>
                <a:ea typeface="Arial"/>
                <a:cs typeface="Arial"/>
                <a:sym typeface="Arial"/>
              </a:rPr>
              <a:t>Luke Yoder Introduction</a:t>
            </a:r>
            <a:endParaRPr b="1" dirty="0"/>
          </a:p>
        </p:txBody>
      </p:sp>
      <p:sp>
        <p:nvSpPr>
          <p:cNvPr id="732" name="Google Shape;732;p47"/>
          <p:cNvSpPr txBox="1">
            <a:spLocks noGrp="1"/>
          </p:cNvSpPr>
          <p:nvPr>
            <p:ph type="body" idx="4294967295"/>
          </p:nvPr>
        </p:nvSpPr>
        <p:spPr>
          <a:xfrm>
            <a:off x="263700" y="1081698"/>
            <a:ext cx="5659118" cy="8094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en" b="1">
                <a:solidFill>
                  <a:schemeClr val="dk1"/>
                </a:solidFill>
              </a:rPr>
              <a:t>Luke Yoder</a:t>
            </a:r>
            <a:endParaRPr>
              <a:solidFill>
                <a:schemeClr val="dk1"/>
              </a:solidFill>
            </a:endParaRPr>
          </a:p>
          <a:p>
            <a:pPr marL="0" lvl="0" indent="0" algn="l" rtl="0">
              <a:lnSpc>
                <a:spcPct val="90000"/>
              </a:lnSpc>
              <a:spcBef>
                <a:spcPts val="800"/>
              </a:spcBef>
              <a:spcAft>
                <a:spcPts val="0"/>
              </a:spcAft>
              <a:buClr>
                <a:schemeClr val="dk1"/>
              </a:buClr>
              <a:buSzPts val="1800"/>
              <a:buNone/>
            </a:pPr>
            <a:r>
              <a:rPr lang="en">
                <a:solidFill>
                  <a:srgbClr val="353535"/>
                </a:solidFill>
                <a:highlight>
                  <a:srgbClr val="FFFFFF"/>
                </a:highlight>
              </a:rPr>
              <a:t>Executive Director </a:t>
            </a:r>
            <a:r>
              <a:rPr lang="en" b="1">
                <a:latin typeface="Arial"/>
                <a:ea typeface="Arial"/>
                <a:cs typeface="Arial"/>
                <a:sym typeface="Arial"/>
              </a:rPr>
              <a:t>, </a:t>
            </a:r>
            <a:r>
              <a:rPr lang="en">
                <a:solidFill>
                  <a:srgbClr val="353535"/>
                </a:solidFill>
                <a:highlight>
                  <a:srgbClr val="FFFFFF"/>
                </a:highlight>
              </a:rPr>
              <a:t>Center for Restorative Programs</a:t>
            </a:r>
            <a:endParaRPr b="1">
              <a:latin typeface="Arial"/>
              <a:ea typeface="Arial"/>
              <a:cs typeface="Arial"/>
              <a:sym typeface="Arial"/>
            </a:endParaRPr>
          </a:p>
          <a:p>
            <a:pPr marL="0" lvl="0" indent="0" algn="l" rtl="0">
              <a:lnSpc>
                <a:spcPct val="90000"/>
              </a:lnSpc>
              <a:spcBef>
                <a:spcPts val="800"/>
              </a:spcBef>
              <a:spcAft>
                <a:spcPts val="1200"/>
              </a:spcAft>
              <a:buClr>
                <a:schemeClr val="dk1"/>
              </a:buClr>
              <a:buSzPts val="1800"/>
              <a:buNone/>
            </a:pPr>
            <a:endParaRPr b="1">
              <a:latin typeface="Arial"/>
              <a:ea typeface="Arial"/>
              <a:cs typeface="Arial"/>
              <a:sym typeface="Arial"/>
            </a:endParaRPr>
          </a:p>
        </p:txBody>
      </p:sp>
      <p:pic>
        <p:nvPicPr>
          <p:cNvPr id="734" name="Google Shape;734;p47" descr="Luke Yoder headshot"/>
          <p:cNvPicPr preferRelativeResize="0"/>
          <p:nvPr/>
        </p:nvPicPr>
        <p:blipFill rotWithShape="1">
          <a:blip r:embed="rId3">
            <a:alphaModFix/>
          </a:blip>
          <a:srcRect/>
          <a:stretch/>
        </p:blipFill>
        <p:spPr>
          <a:xfrm>
            <a:off x="7215650" y="58850"/>
            <a:ext cx="1609475" cy="2299886"/>
          </a:xfrm>
          <a:prstGeom prst="rect">
            <a:avLst/>
          </a:prstGeom>
          <a:noFill/>
          <a:ln>
            <a:noFill/>
          </a:ln>
        </p:spPr>
      </p:pic>
      <p:sp>
        <p:nvSpPr>
          <p:cNvPr id="733" name="Google Shape;733;p47"/>
          <p:cNvSpPr/>
          <p:nvPr/>
        </p:nvSpPr>
        <p:spPr>
          <a:xfrm>
            <a:off x="136711" y="2042290"/>
            <a:ext cx="8152800" cy="2917485"/>
          </a:xfrm>
          <a:prstGeom prst="rect">
            <a:avLst/>
          </a:prstGeom>
          <a:noFill/>
          <a:ln>
            <a:noFill/>
          </a:ln>
        </p:spPr>
        <p:txBody>
          <a:bodyPr spcFirstLastPara="1" wrap="square" lIns="68575" tIns="34275" rIns="68575" bIns="34275" anchor="ctr"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 sz="1600" b="0" i="0" u="none" strike="noStrike" cap="none" dirty="0">
                <a:solidFill>
                  <a:srgbClr val="353535"/>
                </a:solidFill>
                <a:highlight>
                  <a:srgbClr val="FFFFFF"/>
                </a:highlight>
                <a:latin typeface="Arial"/>
                <a:ea typeface="Arial"/>
                <a:cs typeface="Arial"/>
                <a:sym typeface="Arial"/>
              </a:rPr>
              <a:t>Luke Yoder has been the Executive Director of the San Luis Valley based, youth- and family-serving Restorative Justice non-profit Center for Restorative Programs (CRP) since 2010 after receiving Master’s Degrees in Conflict Resolution and Business Administration from the University of Denver. CRP provides RJ services within the 6 counties of the 12th Judicial District, and to the 14 school districts of the San Luis Valley. Luke has actively worked with community partners to establish Restorative Practices as an accepted practice for diversion, school culture building, and community intervention. </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4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3300"/>
              <a:buFont typeface="Franklin Gothic"/>
              <a:buNone/>
            </a:pPr>
            <a:r>
              <a:rPr lang="en"/>
              <a:t>What capacity is needed?</a:t>
            </a:r>
            <a:endParaRPr/>
          </a:p>
        </p:txBody>
      </p:sp>
      <p:sp>
        <p:nvSpPr>
          <p:cNvPr id="741" name="Google Shape;741;p48"/>
          <p:cNvSpPr txBox="1">
            <a:spLocks noGrp="1"/>
          </p:cNvSpPr>
          <p:nvPr>
            <p:ph type="body" idx="1"/>
          </p:nvPr>
        </p:nvSpPr>
        <p:spPr>
          <a:xfrm>
            <a:off x="2669722" y="1417014"/>
            <a:ext cx="5857800" cy="3432572"/>
          </a:xfrm>
          <a:prstGeom prst="rect">
            <a:avLst/>
          </a:prstGeom>
          <a:noFill/>
          <a:ln>
            <a:noFill/>
          </a:ln>
        </p:spPr>
        <p:txBody>
          <a:bodyPr spcFirstLastPara="1" wrap="square" lIns="0" tIns="171450" rIns="0" bIns="0" anchor="t" anchorCtr="0">
            <a:normAutofit fontScale="92500"/>
          </a:bodyPr>
          <a:lstStyle/>
          <a:p>
            <a:pPr marL="215900" lvl="0" indent="-202406" algn="l" rtl="0">
              <a:lnSpc>
                <a:spcPct val="90000"/>
              </a:lnSpc>
              <a:spcBef>
                <a:spcPts val="0"/>
              </a:spcBef>
              <a:spcAft>
                <a:spcPts val="0"/>
              </a:spcAft>
              <a:buClr>
                <a:schemeClr val="dk1"/>
              </a:buClr>
              <a:buSzPct val="100000"/>
              <a:buFont typeface="Arial"/>
              <a:buChar char="•"/>
            </a:pPr>
            <a:r>
              <a:rPr lang="en" sz="2000">
                <a:solidFill>
                  <a:schemeClr val="dk1"/>
                </a:solidFill>
              </a:rPr>
              <a:t>RP/School Culture Team to oversee implementation effort</a:t>
            </a:r>
            <a:endParaRPr sz="2000">
              <a:solidFill>
                <a:schemeClr val="dk1"/>
              </a:solidFill>
            </a:endParaRPr>
          </a:p>
          <a:p>
            <a:pPr marL="215900" lvl="0" indent="-202406" algn="l" rtl="0">
              <a:lnSpc>
                <a:spcPct val="90000"/>
              </a:lnSpc>
              <a:spcBef>
                <a:spcPts val="1400"/>
              </a:spcBef>
              <a:spcAft>
                <a:spcPts val="0"/>
              </a:spcAft>
              <a:buClr>
                <a:schemeClr val="dk1"/>
              </a:buClr>
              <a:buSzPct val="100000"/>
              <a:buFont typeface="Arial"/>
              <a:buChar char="•"/>
            </a:pPr>
            <a:r>
              <a:rPr lang="en" sz="2000">
                <a:solidFill>
                  <a:schemeClr val="dk1"/>
                </a:solidFill>
              </a:rPr>
              <a:t>Professional Development: Training, Modeling, Mentoring/Coaching</a:t>
            </a:r>
            <a:endParaRPr sz="2000">
              <a:solidFill>
                <a:schemeClr val="dk1"/>
              </a:solidFill>
            </a:endParaRPr>
          </a:p>
          <a:p>
            <a:pPr marL="215900" lvl="0" indent="-202406" algn="l" rtl="0">
              <a:lnSpc>
                <a:spcPct val="90000"/>
              </a:lnSpc>
              <a:spcBef>
                <a:spcPts val="1400"/>
              </a:spcBef>
              <a:spcAft>
                <a:spcPts val="0"/>
              </a:spcAft>
              <a:buClr>
                <a:schemeClr val="dk1"/>
              </a:buClr>
              <a:buSzPct val="100000"/>
              <a:buFont typeface="Arial"/>
              <a:buChar char="•"/>
            </a:pPr>
            <a:r>
              <a:rPr lang="en" sz="2000">
                <a:solidFill>
                  <a:schemeClr val="dk1"/>
                </a:solidFill>
              </a:rPr>
              <a:t>Data collection/Culture Assessment</a:t>
            </a:r>
            <a:endParaRPr sz="2000">
              <a:solidFill>
                <a:schemeClr val="dk1"/>
              </a:solidFill>
            </a:endParaRPr>
          </a:p>
          <a:p>
            <a:pPr marL="215900" lvl="0" indent="-202406" algn="l" rtl="0">
              <a:lnSpc>
                <a:spcPct val="90000"/>
              </a:lnSpc>
              <a:spcBef>
                <a:spcPts val="1400"/>
              </a:spcBef>
              <a:spcAft>
                <a:spcPts val="0"/>
              </a:spcAft>
              <a:buClr>
                <a:schemeClr val="dk1"/>
              </a:buClr>
              <a:buSzPct val="100000"/>
              <a:buFont typeface="Arial"/>
              <a:buChar char="•"/>
            </a:pPr>
            <a:r>
              <a:rPr lang="en" sz="2000">
                <a:solidFill>
                  <a:schemeClr val="dk1"/>
                </a:solidFill>
              </a:rPr>
              <a:t>Policy/Procedure/Protocol</a:t>
            </a:r>
            <a:endParaRPr sz="2000">
              <a:solidFill>
                <a:schemeClr val="dk1"/>
              </a:solidFill>
            </a:endParaRPr>
          </a:p>
          <a:p>
            <a:pPr marL="215900" lvl="0" indent="-202406" algn="l" rtl="0">
              <a:lnSpc>
                <a:spcPct val="90000"/>
              </a:lnSpc>
              <a:spcBef>
                <a:spcPts val="1400"/>
              </a:spcBef>
              <a:spcAft>
                <a:spcPts val="0"/>
              </a:spcAft>
              <a:buClr>
                <a:schemeClr val="dk1"/>
              </a:buClr>
              <a:buSzPct val="100000"/>
              <a:buFont typeface="Arial"/>
              <a:buChar char="•"/>
            </a:pPr>
            <a:r>
              <a:rPr lang="en" sz="2000">
                <a:solidFill>
                  <a:schemeClr val="dk1"/>
                </a:solidFill>
              </a:rPr>
              <a:t>5-7 Year Implementation Window for meaningful culture change (Implementation Science approach)</a:t>
            </a:r>
            <a:endParaRPr sz="2000">
              <a:solidFill>
                <a:schemeClr val="dk1"/>
              </a:solidFill>
            </a:endParaRPr>
          </a:p>
          <a:p>
            <a:pPr marL="215900" lvl="0" indent="-202406" algn="l" rtl="0">
              <a:lnSpc>
                <a:spcPct val="90000"/>
              </a:lnSpc>
              <a:spcBef>
                <a:spcPts val="1400"/>
              </a:spcBef>
              <a:spcAft>
                <a:spcPts val="0"/>
              </a:spcAft>
              <a:buClr>
                <a:schemeClr val="dk1"/>
              </a:buClr>
              <a:buSzPct val="100000"/>
              <a:buFont typeface="Arial"/>
              <a:buChar char="•"/>
            </a:pPr>
            <a:r>
              <a:rPr lang="en" sz="2000">
                <a:solidFill>
                  <a:schemeClr val="dk1"/>
                </a:solidFill>
              </a:rPr>
              <a:t>Expertise in RP approaches!</a:t>
            </a:r>
            <a:endParaRPr sz="2000">
              <a:solidFill>
                <a:schemeClr val="dk1"/>
              </a:solidFill>
            </a:endParaRPr>
          </a:p>
          <a:p>
            <a:pPr marL="215900" lvl="0" indent="-114300" algn="l" rtl="0">
              <a:lnSpc>
                <a:spcPct val="90000"/>
              </a:lnSpc>
              <a:spcBef>
                <a:spcPts val="1400"/>
              </a:spcBef>
              <a:spcAft>
                <a:spcPts val="0"/>
              </a:spcAft>
              <a:buClr>
                <a:schemeClr val="dk1"/>
              </a:buClr>
              <a:buSzPct val="100000"/>
              <a:buFont typeface="Arial"/>
              <a:buNone/>
            </a:pPr>
            <a:endParaRPr/>
          </a:p>
          <a:p>
            <a:pPr marL="215900" lvl="0" indent="-114300" algn="l" rtl="0">
              <a:lnSpc>
                <a:spcPct val="90000"/>
              </a:lnSpc>
              <a:spcBef>
                <a:spcPts val="1400"/>
              </a:spcBef>
              <a:spcAft>
                <a:spcPts val="1200"/>
              </a:spcAft>
              <a:buClr>
                <a:schemeClr val="dk1"/>
              </a:buClr>
              <a:buSzPct val="100000"/>
              <a:buFont typeface="Arial"/>
              <a:buNone/>
            </a:pPr>
            <a:endParaRPr/>
          </a:p>
        </p:txBody>
      </p:sp>
      <p:grpSp>
        <p:nvGrpSpPr>
          <p:cNvPr id="742" name="Google Shape;742;p48">
            <a:extLst>
              <a:ext uri="{C183D7F6-B498-43B3-948B-1728B52AA6E4}">
                <adec:decorative xmlns:adec="http://schemas.microsoft.com/office/drawing/2017/decorative" val="1"/>
              </a:ext>
            </a:extLst>
          </p:cNvPr>
          <p:cNvGrpSpPr/>
          <p:nvPr/>
        </p:nvGrpSpPr>
        <p:grpSpPr>
          <a:xfrm rot="5400000" flipH="1">
            <a:off x="0" y="2925099"/>
            <a:ext cx="2219420" cy="2219419"/>
            <a:chOff x="0" y="12289"/>
            <a:chExt cx="3550" cy="3551"/>
          </a:xfrm>
        </p:grpSpPr>
        <p:sp>
          <p:nvSpPr>
            <p:cNvPr id="743" name="Google Shape;743;p4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744" name="Google Shape;744;p4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745" name="Google Shape;745;p4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49"/>
          <p:cNvSpPr txBox="1">
            <a:spLocks noGrp="1"/>
          </p:cNvSpPr>
          <p:nvPr>
            <p:ph type="title"/>
          </p:nvPr>
        </p:nvSpPr>
        <p:spPr>
          <a:xfrm>
            <a:off x="445770" y="208597"/>
            <a:ext cx="7333800" cy="1121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3300"/>
              <a:buFont typeface="Franklin Gothic"/>
              <a:buNone/>
            </a:pPr>
            <a:r>
              <a:rPr lang="en">
                <a:latin typeface="Arial"/>
                <a:ea typeface="Arial"/>
                <a:cs typeface="Arial"/>
                <a:sym typeface="Arial"/>
              </a:rPr>
              <a:t>What capacity exists?</a:t>
            </a:r>
            <a:endParaRPr>
              <a:latin typeface="Arial"/>
              <a:ea typeface="Arial"/>
              <a:cs typeface="Arial"/>
              <a:sym typeface="Arial"/>
            </a:endParaRPr>
          </a:p>
        </p:txBody>
      </p:sp>
      <p:sp>
        <p:nvSpPr>
          <p:cNvPr id="752" name="Google Shape;752;p49"/>
          <p:cNvSpPr txBox="1">
            <a:spLocks noGrp="1"/>
          </p:cNvSpPr>
          <p:nvPr>
            <p:ph type="body" idx="1"/>
          </p:nvPr>
        </p:nvSpPr>
        <p:spPr>
          <a:xfrm>
            <a:off x="445770" y="1762465"/>
            <a:ext cx="3368100" cy="2698200"/>
          </a:xfrm>
          <a:prstGeom prst="rect">
            <a:avLst/>
          </a:prstGeom>
          <a:noFill/>
          <a:ln>
            <a:noFill/>
          </a:ln>
        </p:spPr>
        <p:txBody>
          <a:bodyPr spcFirstLastPara="1" wrap="square" lIns="0" tIns="34275" rIns="0" bIns="0" anchor="t" anchorCtr="0">
            <a:noAutofit/>
          </a:bodyPr>
          <a:lstStyle/>
          <a:p>
            <a:pPr marL="0" lvl="0" indent="0" algn="l" rtl="0">
              <a:lnSpc>
                <a:spcPct val="90000"/>
              </a:lnSpc>
              <a:spcBef>
                <a:spcPts val="0"/>
              </a:spcBef>
              <a:spcAft>
                <a:spcPts val="0"/>
              </a:spcAft>
              <a:buClr>
                <a:schemeClr val="dk1"/>
              </a:buClr>
              <a:buSzPts val="1500"/>
              <a:buFont typeface="Arial"/>
              <a:buNone/>
            </a:pPr>
            <a:r>
              <a:rPr lang="en" sz="2000" u="sng">
                <a:solidFill>
                  <a:schemeClr val="dk1"/>
                </a:solidFill>
              </a:rPr>
              <a:t>Urban</a:t>
            </a:r>
            <a:endParaRPr sz="2000">
              <a:solidFill>
                <a:schemeClr val="dk1"/>
              </a:solidFill>
            </a:endParaRPr>
          </a:p>
          <a:p>
            <a:pPr marL="215900" lvl="1" indent="-209550" algn="l" rtl="0">
              <a:lnSpc>
                <a:spcPct val="90000"/>
              </a:lnSpc>
              <a:spcBef>
                <a:spcPts val="1400"/>
              </a:spcBef>
              <a:spcAft>
                <a:spcPts val="0"/>
              </a:spcAft>
              <a:buClr>
                <a:schemeClr val="dk1"/>
              </a:buClr>
              <a:buSzPts val="1500"/>
              <a:buChar char="○"/>
            </a:pPr>
            <a:r>
              <a:rPr lang="en" sz="2000">
                <a:solidFill>
                  <a:schemeClr val="dk1"/>
                </a:solidFill>
              </a:rPr>
              <a:t>May have dedicated staff to oversee RP efforts</a:t>
            </a:r>
            <a:endParaRPr/>
          </a:p>
          <a:p>
            <a:pPr marL="215900" lvl="1" indent="-209550" algn="l" rtl="0">
              <a:lnSpc>
                <a:spcPct val="90000"/>
              </a:lnSpc>
              <a:spcBef>
                <a:spcPts val="1400"/>
              </a:spcBef>
              <a:spcAft>
                <a:spcPts val="0"/>
              </a:spcAft>
              <a:buClr>
                <a:schemeClr val="dk1"/>
              </a:buClr>
              <a:buSzPts val="1500"/>
              <a:buChar char="○"/>
            </a:pPr>
            <a:r>
              <a:rPr lang="en" sz="2000">
                <a:solidFill>
                  <a:schemeClr val="dk1"/>
                </a:solidFill>
              </a:rPr>
              <a:t>May have access to expanded Professional Development options</a:t>
            </a:r>
            <a:endParaRPr/>
          </a:p>
          <a:p>
            <a:pPr marL="215900" lvl="1" indent="-209550" algn="l" rtl="0">
              <a:lnSpc>
                <a:spcPct val="90000"/>
              </a:lnSpc>
              <a:spcBef>
                <a:spcPts val="1400"/>
              </a:spcBef>
              <a:spcAft>
                <a:spcPts val="1200"/>
              </a:spcAft>
              <a:buClr>
                <a:schemeClr val="dk1"/>
              </a:buClr>
              <a:buSzPts val="1500"/>
              <a:buChar char="○"/>
            </a:pPr>
            <a:r>
              <a:rPr lang="en" sz="2000">
                <a:solidFill>
                  <a:schemeClr val="dk1"/>
                </a:solidFill>
              </a:rPr>
              <a:t>May have access to district level resources and expertise</a:t>
            </a:r>
            <a:endParaRPr/>
          </a:p>
        </p:txBody>
      </p:sp>
      <p:sp>
        <p:nvSpPr>
          <p:cNvPr id="753" name="Google Shape;753;p49"/>
          <p:cNvSpPr txBox="1">
            <a:spLocks noGrp="1"/>
          </p:cNvSpPr>
          <p:nvPr>
            <p:ph type="body" idx="2"/>
          </p:nvPr>
        </p:nvSpPr>
        <p:spPr>
          <a:xfrm>
            <a:off x="4572000" y="1656330"/>
            <a:ext cx="3368100" cy="2698200"/>
          </a:xfrm>
          <a:prstGeom prst="rect">
            <a:avLst/>
          </a:prstGeom>
          <a:noFill/>
          <a:ln>
            <a:noFill/>
          </a:ln>
        </p:spPr>
        <p:txBody>
          <a:bodyPr spcFirstLastPara="1" wrap="square" lIns="0" tIns="34275" rIns="0" bIns="0" anchor="t" anchorCtr="0">
            <a:noAutofit/>
          </a:bodyPr>
          <a:lstStyle/>
          <a:p>
            <a:pPr marL="0" lvl="0" indent="0" algn="l" rtl="0">
              <a:lnSpc>
                <a:spcPct val="90000"/>
              </a:lnSpc>
              <a:spcBef>
                <a:spcPts val="0"/>
              </a:spcBef>
              <a:spcAft>
                <a:spcPts val="0"/>
              </a:spcAft>
              <a:buClr>
                <a:schemeClr val="dk1"/>
              </a:buClr>
              <a:buSzPts val="1500"/>
              <a:buFont typeface="Arial"/>
              <a:buNone/>
            </a:pPr>
            <a:r>
              <a:rPr lang="en" sz="2000" u="sng">
                <a:solidFill>
                  <a:schemeClr val="dk1"/>
                </a:solidFill>
              </a:rPr>
              <a:t>Rural</a:t>
            </a:r>
            <a:endParaRPr sz="2000">
              <a:solidFill>
                <a:schemeClr val="dk1"/>
              </a:solidFill>
            </a:endParaRPr>
          </a:p>
          <a:p>
            <a:pPr marL="215900" lvl="1" indent="-209550" algn="l" rtl="0">
              <a:lnSpc>
                <a:spcPct val="90000"/>
              </a:lnSpc>
              <a:spcBef>
                <a:spcPts val="1400"/>
              </a:spcBef>
              <a:spcAft>
                <a:spcPts val="0"/>
              </a:spcAft>
              <a:buClr>
                <a:schemeClr val="dk1"/>
              </a:buClr>
              <a:buSzPts val="1500"/>
              <a:buChar char="○"/>
            </a:pPr>
            <a:r>
              <a:rPr lang="en" sz="2000">
                <a:solidFill>
                  <a:schemeClr val="dk1"/>
                </a:solidFill>
              </a:rPr>
              <a:t>Often have limited staff for oversight of RP; staff wearing many hats</a:t>
            </a:r>
            <a:endParaRPr/>
          </a:p>
          <a:p>
            <a:pPr marL="215900" lvl="1" indent="-209550" algn="l" rtl="0">
              <a:lnSpc>
                <a:spcPct val="90000"/>
              </a:lnSpc>
              <a:spcBef>
                <a:spcPts val="1400"/>
              </a:spcBef>
              <a:spcAft>
                <a:spcPts val="0"/>
              </a:spcAft>
              <a:buClr>
                <a:schemeClr val="dk1"/>
              </a:buClr>
              <a:buSzPts val="1500"/>
              <a:buChar char="○"/>
            </a:pPr>
            <a:r>
              <a:rPr lang="en" sz="2000">
                <a:solidFill>
                  <a:schemeClr val="dk1"/>
                </a:solidFill>
              </a:rPr>
              <a:t>May have 4 day </a:t>
            </a:r>
            <a:r>
              <a:rPr lang="en" sz="2000" b="1">
                <a:solidFill>
                  <a:schemeClr val="dk1"/>
                </a:solidFill>
              </a:rPr>
              <a:t>schedule</a:t>
            </a:r>
            <a:r>
              <a:rPr lang="en" sz="2000">
                <a:solidFill>
                  <a:schemeClr val="dk1"/>
                </a:solidFill>
              </a:rPr>
              <a:t>, which presents challenges and opportunities for PD</a:t>
            </a:r>
            <a:endParaRPr/>
          </a:p>
          <a:p>
            <a:pPr marL="215900" lvl="1" indent="-209550" algn="l" rtl="0">
              <a:lnSpc>
                <a:spcPct val="90000"/>
              </a:lnSpc>
              <a:spcBef>
                <a:spcPts val="1400"/>
              </a:spcBef>
              <a:spcAft>
                <a:spcPts val="1200"/>
              </a:spcAft>
              <a:buClr>
                <a:schemeClr val="dk1"/>
              </a:buClr>
              <a:buSzPts val="1500"/>
              <a:buChar char="○"/>
            </a:pPr>
            <a:r>
              <a:rPr lang="en" sz="2000">
                <a:solidFill>
                  <a:schemeClr val="dk1"/>
                </a:solidFill>
              </a:rPr>
              <a:t>Less likely to have in house or district level expertise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
          <p:cNvSpPr txBox="1">
            <a:spLocks noGrp="1"/>
          </p:cNvSpPr>
          <p:nvPr>
            <p:ph type="title"/>
          </p:nvPr>
        </p:nvSpPr>
        <p:spPr>
          <a:xfrm>
            <a:off x="373495" y="260704"/>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300"/>
              <a:buFont typeface="Arial"/>
              <a:buNone/>
            </a:pPr>
            <a:r>
              <a:rPr lang="en" sz="3300" b="1"/>
              <a:t>Housekeeping</a:t>
            </a:r>
            <a:endParaRPr b="1"/>
          </a:p>
        </p:txBody>
      </p:sp>
      <p:sp>
        <p:nvSpPr>
          <p:cNvPr id="419" name="Google Shape;419;p5"/>
          <p:cNvSpPr txBox="1">
            <a:spLocks noGrp="1"/>
          </p:cNvSpPr>
          <p:nvPr>
            <p:ph type="body" idx="1"/>
          </p:nvPr>
        </p:nvSpPr>
        <p:spPr>
          <a:xfrm>
            <a:off x="215900" y="1012150"/>
            <a:ext cx="8928000" cy="3974100"/>
          </a:xfrm>
          <a:prstGeom prst="rect">
            <a:avLst/>
          </a:prstGeom>
          <a:noFill/>
          <a:ln>
            <a:noFill/>
          </a:ln>
        </p:spPr>
        <p:txBody>
          <a:bodyPr spcFirstLastPara="1" wrap="square" lIns="0" tIns="0" rIns="0" bIns="0" anchor="t" anchorCtr="0">
            <a:noAutofit/>
          </a:bodyPr>
          <a:lstStyle/>
          <a:p>
            <a:pPr marL="177800" lvl="0" indent="-171450" algn="l" rtl="0">
              <a:lnSpc>
                <a:spcPct val="90000"/>
              </a:lnSpc>
              <a:spcBef>
                <a:spcPts val="0"/>
              </a:spcBef>
              <a:spcAft>
                <a:spcPts val="0"/>
              </a:spcAft>
              <a:buSzPts val="2100"/>
              <a:buChar char="●"/>
            </a:pPr>
            <a:r>
              <a:rPr lang="en" sz="2100">
                <a:solidFill>
                  <a:schemeClr val="dk1"/>
                </a:solidFill>
                <a:latin typeface="Arial"/>
                <a:ea typeface="Arial"/>
                <a:cs typeface="Arial"/>
                <a:sym typeface="Arial"/>
              </a:rPr>
              <a:t>Materials and recording will be posted on our website</a:t>
            </a:r>
            <a:endParaRPr sz="2100">
              <a:solidFill>
                <a:schemeClr val="dk1"/>
              </a:solidFill>
            </a:endParaRPr>
          </a:p>
          <a:p>
            <a:pPr marL="0" lvl="0" indent="0" algn="l" rtl="0">
              <a:lnSpc>
                <a:spcPct val="90000"/>
              </a:lnSpc>
              <a:spcBef>
                <a:spcPts val="800"/>
              </a:spcBef>
              <a:spcAft>
                <a:spcPts val="0"/>
              </a:spcAft>
              <a:buClr>
                <a:schemeClr val="dk1"/>
              </a:buClr>
              <a:buSzPts val="2100"/>
              <a:buNone/>
            </a:pPr>
            <a:endParaRPr sz="2100">
              <a:solidFill>
                <a:schemeClr val="dk1"/>
              </a:solidFill>
              <a:latin typeface="Arial"/>
              <a:ea typeface="Arial"/>
              <a:cs typeface="Arial"/>
              <a:sym typeface="Arial"/>
            </a:endParaRPr>
          </a:p>
          <a:p>
            <a:pPr marL="177800" lvl="0" indent="-171450" algn="l" rtl="0">
              <a:lnSpc>
                <a:spcPct val="90000"/>
              </a:lnSpc>
              <a:spcBef>
                <a:spcPts val="800"/>
              </a:spcBef>
              <a:spcAft>
                <a:spcPts val="0"/>
              </a:spcAft>
              <a:buSzPts val="2100"/>
              <a:buChar char="●"/>
            </a:pPr>
            <a:r>
              <a:rPr lang="en" sz="2100">
                <a:solidFill>
                  <a:schemeClr val="dk1"/>
                </a:solidFill>
                <a:latin typeface="Arial"/>
                <a:ea typeface="Arial"/>
                <a:cs typeface="Arial"/>
                <a:sym typeface="Arial"/>
              </a:rPr>
              <a:t>Participation Hours will be distributed</a:t>
            </a:r>
            <a:endParaRPr sz="2100">
              <a:solidFill>
                <a:schemeClr val="dk1"/>
              </a:solidFill>
            </a:endParaRPr>
          </a:p>
          <a:p>
            <a:pPr marL="177800" lvl="0" indent="-171450" algn="l" rtl="0">
              <a:lnSpc>
                <a:spcPct val="90000"/>
              </a:lnSpc>
              <a:spcBef>
                <a:spcPts val="800"/>
              </a:spcBef>
              <a:spcAft>
                <a:spcPts val="0"/>
              </a:spcAft>
              <a:buSzPts val="2100"/>
              <a:buChar char="●"/>
            </a:pPr>
            <a:r>
              <a:rPr lang="en" sz="2100">
                <a:solidFill>
                  <a:schemeClr val="dk1"/>
                </a:solidFill>
                <a:latin typeface="Arial"/>
                <a:ea typeface="Arial"/>
                <a:cs typeface="Arial"/>
                <a:sym typeface="Arial"/>
              </a:rPr>
              <a:t>Please use the chat to capture:</a:t>
            </a:r>
            <a:endParaRPr sz="2100">
              <a:solidFill>
                <a:schemeClr val="dk1"/>
              </a:solidFill>
            </a:endParaRPr>
          </a:p>
          <a:p>
            <a:pPr marL="520700" lvl="1" indent="-171450" algn="l" rtl="0">
              <a:lnSpc>
                <a:spcPct val="90000"/>
              </a:lnSpc>
              <a:spcBef>
                <a:spcPts val="400"/>
              </a:spcBef>
              <a:spcAft>
                <a:spcPts val="0"/>
              </a:spcAft>
              <a:buClr>
                <a:srgbClr val="000000"/>
              </a:buClr>
              <a:buSzPts val="2100"/>
              <a:buChar char="○"/>
            </a:pPr>
            <a:r>
              <a:rPr lang="en" sz="2100">
                <a:solidFill>
                  <a:srgbClr val="000000"/>
                </a:solidFill>
                <a:latin typeface="Arial"/>
                <a:ea typeface="Arial"/>
                <a:cs typeface="Arial"/>
                <a:sym typeface="Arial"/>
              </a:rPr>
              <a:t>T</a:t>
            </a:r>
            <a:r>
              <a:rPr lang="en" sz="2100" b="0" i="0" u="none" strike="noStrike" cap="none">
                <a:solidFill>
                  <a:srgbClr val="000000"/>
                </a:solidFill>
                <a:latin typeface="Arial"/>
                <a:ea typeface="Arial"/>
                <a:cs typeface="Arial"/>
                <a:sym typeface="Arial"/>
              </a:rPr>
              <a:t>houghts, </a:t>
            </a:r>
            <a:endParaRPr/>
          </a:p>
          <a:p>
            <a:pPr marL="520700" lvl="1" indent="-171450" algn="l" rtl="0">
              <a:lnSpc>
                <a:spcPct val="90000"/>
              </a:lnSpc>
              <a:spcBef>
                <a:spcPts val="400"/>
              </a:spcBef>
              <a:spcAft>
                <a:spcPts val="0"/>
              </a:spcAft>
              <a:buClr>
                <a:srgbClr val="000000"/>
              </a:buClr>
              <a:buSzPts val="2100"/>
              <a:buChar char="○"/>
            </a:pPr>
            <a:r>
              <a:rPr lang="en" sz="2100">
                <a:solidFill>
                  <a:srgbClr val="000000"/>
                </a:solidFill>
                <a:latin typeface="Arial"/>
                <a:ea typeface="Arial"/>
                <a:cs typeface="Arial"/>
                <a:sym typeface="Arial"/>
              </a:rPr>
              <a:t>I</a:t>
            </a:r>
            <a:r>
              <a:rPr lang="en" sz="2100" b="0" i="0" u="none" strike="noStrike" cap="none">
                <a:solidFill>
                  <a:srgbClr val="000000"/>
                </a:solidFill>
                <a:latin typeface="Arial"/>
                <a:ea typeface="Arial"/>
                <a:cs typeface="Arial"/>
                <a:sym typeface="Arial"/>
              </a:rPr>
              <a:t>deas, and </a:t>
            </a:r>
            <a:endParaRPr/>
          </a:p>
          <a:p>
            <a:pPr marL="520700" lvl="1" indent="-171450" algn="l" rtl="0">
              <a:lnSpc>
                <a:spcPct val="90000"/>
              </a:lnSpc>
              <a:spcBef>
                <a:spcPts val="400"/>
              </a:spcBef>
              <a:spcAft>
                <a:spcPts val="0"/>
              </a:spcAft>
              <a:buClr>
                <a:srgbClr val="000000"/>
              </a:buClr>
              <a:buSzPts val="2100"/>
              <a:buChar char="○"/>
            </a:pPr>
            <a:r>
              <a:rPr lang="en" sz="2100">
                <a:solidFill>
                  <a:srgbClr val="000000"/>
                </a:solidFill>
                <a:latin typeface="Arial"/>
                <a:ea typeface="Arial"/>
                <a:cs typeface="Arial"/>
                <a:sym typeface="Arial"/>
              </a:rPr>
              <a:t>P</a:t>
            </a:r>
            <a:r>
              <a:rPr lang="en" sz="2100" b="0" i="0" u="none" strike="noStrike" cap="none">
                <a:solidFill>
                  <a:srgbClr val="000000"/>
                </a:solidFill>
                <a:latin typeface="Arial"/>
                <a:ea typeface="Arial"/>
                <a:cs typeface="Arial"/>
                <a:sym typeface="Arial"/>
              </a:rPr>
              <a:t>ositive, on-topic Comments</a:t>
            </a:r>
            <a:endParaRPr/>
          </a:p>
          <a:p>
            <a:pPr marL="520700" lvl="1" indent="-171450" algn="l" rtl="0">
              <a:lnSpc>
                <a:spcPct val="90000"/>
              </a:lnSpc>
              <a:spcBef>
                <a:spcPts val="400"/>
              </a:spcBef>
              <a:spcAft>
                <a:spcPts val="0"/>
              </a:spcAft>
              <a:buClr>
                <a:srgbClr val="000000"/>
              </a:buClr>
              <a:buSzPts val="2100"/>
              <a:buChar char="○"/>
            </a:pPr>
            <a:r>
              <a:rPr lang="en" sz="2100">
                <a:solidFill>
                  <a:srgbClr val="000000"/>
                </a:solidFill>
                <a:latin typeface="Arial"/>
                <a:ea typeface="Arial"/>
                <a:cs typeface="Arial"/>
                <a:sym typeface="Arial"/>
              </a:rPr>
              <a:t>Questions for the presenter</a:t>
            </a:r>
            <a:endParaRPr sz="2100">
              <a:latin typeface="Arial"/>
              <a:ea typeface="Arial"/>
              <a:cs typeface="Arial"/>
              <a:sym typeface="Arial"/>
            </a:endParaRPr>
          </a:p>
          <a:p>
            <a:pPr marL="177800" lvl="0" indent="-171450" algn="l" rtl="0">
              <a:lnSpc>
                <a:spcPct val="90000"/>
              </a:lnSpc>
              <a:spcBef>
                <a:spcPts val="2600"/>
              </a:spcBef>
              <a:spcAft>
                <a:spcPts val="1200"/>
              </a:spcAft>
              <a:buSzPts val="2100"/>
              <a:buChar char="●"/>
            </a:pPr>
            <a:r>
              <a:rPr lang="en" sz="2100">
                <a:solidFill>
                  <a:schemeClr val="dk1"/>
                </a:solidFill>
                <a:latin typeface="Arial"/>
                <a:ea typeface="Arial"/>
                <a:cs typeface="Arial"/>
                <a:sym typeface="Arial"/>
              </a:rPr>
              <a:t>At the conclusion of </a:t>
            </a:r>
            <a:r>
              <a:rPr lang="en" sz="2100">
                <a:solidFill>
                  <a:schemeClr val="dk1"/>
                </a:solidFill>
              </a:rPr>
              <a:t>each</a:t>
            </a:r>
            <a:r>
              <a:rPr lang="en" sz="2100">
                <a:solidFill>
                  <a:schemeClr val="dk1"/>
                </a:solidFill>
                <a:latin typeface="Arial"/>
                <a:ea typeface="Arial"/>
                <a:cs typeface="Arial"/>
                <a:sym typeface="Arial"/>
              </a:rPr>
              <a:t> present</a:t>
            </a:r>
            <a:r>
              <a:rPr lang="en" sz="2100">
                <a:solidFill>
                  <a:schemeClr val="dk1"/>
                </a:solidFill>
              </a:rPr>
              <a:t>er</a:t>
            </a:r>
            <a:r>
              <a:rPr lang="en" sz="2100">
                <a:solidFill>
                  <a:schemeClr val="dk1"/>
                </a:solidFill>
                <a:latin typeface="Arial"/>
                <a:ea typeface="Arial"/>
                <a:cs typeface="Arial"/>
                <a:sym typeface="Arial"/>
              </a:rPr>
              <a:t>, we will </a:t>
            </a:r>
            <a:r>
              <a:rPr lang="en" sz="2100">
                <a:solidFill>
                  <a:schemeClr val="dk1"/>
                </a:solidFill>
              </a:rPr>
              <a:t>have a brief Q &amp; A session</a:t>
            </a:r>
            <a:endParaRPr>
              <a:solidFill>
                <a:schemeClr val="dk1"/>
              </a:solidFill>
            </a:endParaRPr>
          </a:p>
        </p:txBody>
      </p:sp>
      <p:sp>
        <p:nvSpPr>
          <p:cNvPr id="420" name="Google Shape;420;p5"/>
          <p:cNvSpPr txBox="1"/>
          <p:nvPr/>
        </p:nvSpPr>
        <p:spPr>
          <a:xfrm>
            <a:off x="474183" y="1378087"/>
            <a:ext cx="45720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Preventing School Violence Training webpage</a:t>
            </a:r>
            <a:endParaRPr sz="1500" b="0" i="0" u="none" strike="noStrike" cap="none">
              <a:solidFill>
                <a:schemeClr val="dk1"/>
              </a:solidFill>
              <a:latin typeface="Arial"/>
              <a:ea typeface="Arial"/>
              <a:cs typeface="Arial"/>
              <a:sym typeface="Arial"/>
            </a:endParaRPr>
          </a:p>
        </p:txBody>
      </p:sp>
      <p:pic>
        <p:nvPicPr>
          <p:cNvPr id="421" name="Google Shape;421;p5" descr="People doing teamwork"/>
          <p:cNvPicPr preferRelativeResize="0"/>
          <p:nvPr/>
        </p:nvPicPr>
        <p:blipFill rotWithShape="1">
          <a:blip r:embed="rId4">
            <a:alphaModFix/>
          </a:blip>
          <a:srcRect/>
          <a:stretch/>
        </p:blipFill>
        <p:spPr>
          <a:xfrm>
            <a:off x="5380301" y="1678075"/>
            <a:ext cx="3308050" cy="2090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0"/>
          <p:cNvSpPr txBox="1">
            <a:spLocks noGrp="1"/>
          </p:cNvSpPr>
          <p:nvPr>
            <p:ph type="title"/>
          </p:nvPr>
        </p:nvSpPr>
        <p:spPr>
          <a:xfrm>
            <a:off x="2743200" y="2641078"/>
            <a:ext cx="5341736" cy="19071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Clr>
                <a:schemeClr val="dk1"/>
              </a:buClr>
              <a:buSzPts val="3300"/>
              <a:buFont typeface="Franklin Gothic"/>
              <a:buNone/>
            </a:pPr>
            <a:r>
              <a:rPr lang="en">
                <a:latin typeface="Arial"/>
                <a:ea typeface="Arial"/>
                <a:cs typeface="Arial"/>
                <a:sym typeface="Arial"/>
              </a:rPr>
              <a:t>Increasing Capacity Through Partnerships</a:t>
            </a:r>
            <a:endParaRPr>
              <a:latin typeface="Arial"/>
              <a:ea typeface="Arial"/>
              <a:cs typeface="Arial"/>
              <a:sym typeface="Arial"/>
            </a:endParaRPr>
          </a:p>
        </p:txBody>
      </p:sp>
      <p:sp>
        <p:nvSpPr>
          <p:cNvPr id="760" name="Google Shape;760;p50"/>
          <p:cNvSpPr txBox="1">
            <a:spLocks noGrp="1"/>
          </p:cNvSpPr>
          <p:nvPr>
            <p:ph type="body" idx="1"/>
          </p:nvPr>
        </p:nvSpPr>
        <p:spPr>
          <a:xfrm>
            <a:off x="452914" y="342900"/>
            <a:ext cx="3898800" cy="3428999"/>
          </a:xfrm>
          <a:prstGeom prst="rect">
            <a:avLst/>
          </a:prstGeom>
          <a:noFill/>
          <a:ln>
            <a:noFill/>
          </a:ln>
        </p:spPr>
        <p:txBody>
          <a:bodyPr spcFirstLastPara="1" wrap="square" lIns="0" tIns="205725" rIns="68575" bIns="34275" anchor="t" anchorCtr="0">
            <a:noAutofit/>
          </a:bodyPr>
          <a:lstStyle/>
          <a:p>
            <a:pPr marL="342900" lvl="0" indent="-342900" algn="l" rtl="0">
              <a:lnSpc>
                <a:spcPct val="70000"/>
              </a:lnSpc>
              <a:spcBef>
                <a:spcPts val="0"/>
              </a:spcBef>
              <a:spcAft>
                <a:spcPts val="0"/>
              </a:spcAft>
              <a:buClr>
                <a:schemeClr val="dk1"/>
              </a:buClr>
              <a:buSzPts val="1600"/>
              <a:buFont typeface="Franklin Gothic"/>
              <a:buAutoNum type="arabicPeriod"/>
            </a:pPr>
            <a:r>
              <a:rPr lang="en" sz="2000">
                <a:solidFill>
                  <a:schemeClr val="dk1"/>
                </a:solidFill>
              </a:rPr>
              <a:t>External partners can increase school building/district capacity</a:t>
            </a:r>
            <a:endParaRPr sz="2000">
              <a:solidFill>
                <a:schemeClr val="dk1"/>
              </a:solidFill>
            </a:endParaRPr>
          </a:p>
          <a:p>
            <a:pPr marL="342900" lvl="0" indent="-342900" algn="l" rtl="0">
              <a:lnSpc>
                <a:spcPct val="70000"/>
              </a:lnSpc>
              <a:spcBef>
                <a:spcPts val="1400"/>
              </a:spcBef>
              <a:spcAft>
                <a:spcPts val="0"/>
              </a:spcAft>
              <a:buClr>
                <a:schemeClr val="dk1"/>
              </a:buClr>
              <a:buSzPts val="1600"/>
              <a:buFont typeface="Franklin Gothic"/>
              <a:buAutoNum type="arabicPeriod"/>
            </a:pPr>
            <a:r>
              <a:rPr lang="en" sz="2000">
                <a:solidFill>
                  <a:schemeClr val="dk1"/>
                </a:solidFill>
              </a:rPr>
              <a:t>Can be more cost effective to partner with outside expertise to build internal bandwidth over time</a:t>
            </a:r>
            <a:endParaRPr sz="2000">
              <a:solidFill>
                <a:schemeClr val="dk1"/>
              </a:solidFill>
            </a:endParaRPr>
          </a:p>
          <a:p>
            <a:pPr marL="342900" lvl="0" indent="-342900" algn="l" rtl="0">
              <a:lnSpc>
                <a:spcPct val="70000"/>
              </a:lnSpc>
              <a:spcBef>
                <a:spcPts val="1400"/>
              </a:spcBef>
              <a:spcAft>
                <a:spcPts val="1200"/>
              </a:spcAft>
              <a:buClr>
                <a:schemeClr val="dk1"/>
              </a:buClr>
              <a:buSzPts val="1600"/>
              <a:buFont typeface="Franklin Gothic"/>
              <a:buAutoNum type="arabicPeriod"/>
            </a:pPr>
            <a:r>
              <a:rPr lang="en" sz="2000">
                <a:solidFill>
                  <a:schemeClr val="dk1"/>
                </a:solidFill>
              </a:rPr>
              <a:t>There are opportunities and challenges in partnering with external experts</a:t>
            </a:r>
            <a:endParaRPr sz="20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1"/>
          <p:cNvSpPr txBox="1">
            <a:spLocks noGrp="1"/>
          </p:cNvSpPr>
          <p:nvPr>
            <p:ph type="title"/>
          </p:nvPr>
        </p:nvSpPr>
        <p:spPr>
          <a:xfrm>
            <a:off x="431483" y="208597"/>
            <a:ext cx="3797700" cy="17655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3300"/>
              <a:buFont typeface="Franklin Gothic"/>
              <a:buNone/>
            </a:pPr>
            <a:r>
              <a:rPr lang="en">
                <a:latin typeface="Arial"/>
                <a:ea typeface="Arial"/>
                <a:cs typeface="Arial"/>
                <a:sym typeface="Arial"/>
              </a:rPr>
              <a:t>Case Study – SLV</a:t>
            </a:r>
            <a:endParaRPr>
              <a:latin typeface="Arial"/>
              <a:ea typeface="Arial"/>
              <a:cs typeface="Arial"/>
              <a:sym typeface="Arial"/>
            </a:endParaRPr>
          </a:p>
        </p:txBody>
      </p:sp>
      <p:sp>
        <p:nvSpPr>
          <p:cNvPr id="767" name="Google Shape;767;p51"/>
          <p:cNvSpPr txBox="1">
            <a:spLocks noGrp="1"/>
          </p:cNvSpPr>
          <p:nvPr>
            <p:ph type="body" idx="1"/>
          </p:nvPr>
        </p:nvSpPr>
        <p:spPr>
          <a:xfrm>
            <a:off x="4298836" y="495894"/>
            <a:ext cx="4134871" cy="4300198"/>
          </a:xfrm>
          <a:prstGeom prst="rect">
            <a:avLst/>
          </a:prstGeom>
          <a:noFill/>
          <a:ln>
            <a:noFill/>
          </a:ln>
        </p:spPr>
        <p:txBody>
          <a:bodyPr spcFirstLastPara="1" wrap="square" lIns="0" tIns="171450" rIns="0" bIns="0" anchor="t" anchorCtr="0">
            <a:normAutofit/>
          </a:bodyPr>
          <a:lstStyle/>
          <a:p>
            <a:pPr marL="520700" lvl="1" indent="-228600" algn="l" rtl="0">
              <a:lnSpc>
                <a:spcPct val="90000"/>
              </a:lnSpc>
              <a:spcBef>
                <a:spcPts val="0"/>
              </a:spcBef>
              <a:spcAft>
                <a:spcPts val="0"/>
              </a:spcAft>
              <a:buClr>
                <a:schemeClr val="dk1"/>
              </a:buClr>
              <a:buSzPts val="1600"/>
              <a:buChar char="○"/>
            </a:pPr>
            <a:r>
              <a:rPr lang="en" sz="2400">
                <a:solidFill>
                  <a:schemeClr val="dk1"/>
                </a:solidFill>
              </a:rPr>
              <a:t>14 school districts across the 6-county region</a:t>
            </a:r>
            <a:endParaRPr/>
          </a:p>
          <a:p>
            <a:pPr marL="520700" lvl="1" indent="-228600" algn="l" rtl="0">
              <a:lnSpc>
                <a:spcPct val="90000"/>
              </a:lnSpc>
              <a:spcBef>
                <a:spcPts val="1400"/>
              </a:spcBef>
              <a:spcAft>
                <a:spcPts val="0"/>
              </a:spcAft>
              <a:buClr>
                <a:schemeClr val="dk1"/>
              </a:buClr>
              <a:buSzPts val="1600"/>
              <a:buChar char="○"/>
            </a:pPr>
            <a:r>
              <a:rPr lang="en" sz="2400">
                <a:solidFill>
                  <a:schemeClr val="dk1"/>
                </a:solidFill>
              </a:rPr>
              <a:t>Many districts are quite small, 100-200 students total</a:t>
            </a:r>
            <a:endParaRPr/>
          </a:p>
          <a:p>
            <a:pPr marL="520700" lvl="1" indent="-228600" algn="l" rtl="0">
              <a:lnSpc>
                <a:spcPct val="90000"/>
              </a:lnSpc>
              <a:spcBef>
                <a:spcPts val="1400"/>
              </a:spcBef>
              <a:spcAft>
                <a:spcPts val="0"/>
              </a:spcAft>
              <a:buClr>
                <a:schemeClr val="dk1"/>
              </a:buClr>
              <a:buSzPts val="1600"/>
              <a:buChar char="○"/>
            </a:pPr>
            <a:r>
              <a:rPr lang="en" sz="2400">
                <a:solidFill>
                  <a:schemeClr val="dk1"/>
                </a:solidFill>
              </a:rPr>
              <a:t>All districts on 4-day school week</a:t>
            </a:r>
            <a:endParaRPr/>
          </a:p>
          <a:p>
            <a:pPr marL="520700" lvl="1" indent="-228600" algn="l" rtl="0">
              <a:lnSpc>
                <a:spcPct val="90000"/>
              </a:lnSpc>
              <a:spcBef>
                <a:spcPts val="1400"/>
              </a:spcBef>
              <a:spcAft>
                <a:spcPts val="0"/>
              </a:spcAft>
              <a:buClr>
                <a:schemeClr val="dk1"/>
              </a:buClr>
              <a:buSzPts val="1600"/>
              <a:buChar char="○"/>
            </a:pPr>
            <a:r>
              <a:rPr lang="en" sz="2400">
                <a:solidFill>
                  <a:schemeClr val="dk1"/>
                </a:solidFill>
              </a:rPr>
              <a:t>Existing RP expertise through the Center for Restorative Programs</a:t>
            </a:r>
            <a:endParaRPr/>
          </a:p>
          <a:p>
            <a:pPr marL="0" lvl="0" indent="0" algn="l" rtl="0">
              <a:lnSpc>
                <a:spcPct val="90000"/>
              </a:lnSpc>
              <a:spcBef>
                <a:spcPts val="1400"/>
              </a:spcBef>
              <a:spcAft>
                <a:spcPts val="1200"/>
              </a:spcAft>
              <a:buClr>
                <a:schemeClr val="dk1"/>
              </a:buClr>
              <a:buSzPts val="1500"/>
              <a:buFont typeface="Arial"/>
              <a:buNone/>
            </a:pPr>
            <a:endParaRPr/>
          </a:p>
        </p:txBody>
      </p:sp>
      <p:pic>
        <p:nvPicPr>
          <p:cNvPr id="768" name="Google Shape;768;p5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8" r="9"/>
          <a:stretch/>
        </p:blipFill>
        <p:spPr>
          <a:xfrm>
            <a:off x="431483" y="2381125"/>
            <a:ext cx="1902278" cy="241496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2"/>
          <p:cNvSpPr txBox="1">
            <a:spLocks noGrp="1"/>
          </p:cNvSpPr>
          <p:nvPr>
            <p:ph type="title"/>
          </p:nvPr>
        </p:nvSpPr>
        <p:spPr>
          <a:xfrm>
            <a:off x="3285921" y="2690064"/>
            <a:ext cx="4568122" cy="19071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3300"/>
              <a:buNone/>
            </a:pPr>
            <a:r>
              <a:rPr lang="en" dirty="0">
                <a:latin typeface="Arial"/>
                <a:ea typeface="Arial"/>
                <a:cs typeface="Arial"/>
                <a:sym typeface="Arial"/>
              </a:rPr>
              <a:t>Personal Reflection: Systems</a:t>
            </a:r>
            <a:endParaRPr dirty="0">
              <a:latin typeface="Arial"/>
              <a:ea typeface="Arial"/>
              <a:cs typeface="Arial"/>
              <a:sym typeface="Arial"/>
            </a:endParaRPr>
          </a:p>
        </p:txBody>
      </p:sp>
      <p:sp>
        <p:nvSpPr>
          <p:cNvPr id="774" name="Google Shape;774;p52"/>
          <p:cNvSpPr txBox="1">
            <a:spLocks noGrp="1"/>
          </p:cNvSpPr>
          <p:nvPr>
            <p:ph type="body" idx="1"/>
          </p:nvPr>
        </p:nvSpPr>
        <p:spPr>
          <a:xfrm>
            <a:off x="65313" y="129275"/>
            <a:ext cx="5290457" cy="4354136"/>
          </a:xfrm>
          <a:prstGeom prst="rect">
            <a:avLst/>
          </a:prstGeom>
          <a:noFill/>
          <a:ln>
            <a:noFill/>
          </a:ln>
        </p:spPr>
        <p:txBody>
          <a:bodyPr spcFirstLastPara="1" wrap="square" lIns="0" tIns="205725" rIns="68575" bIns="34275" anchor="t" anchorCtr="0">
            <a:noAutofit/>
          </a:bodyPr>
          <a:lstStyle/>
          <a:p>
            <a:pPr marL="457200" lvl="0" indent="-330200" algn="l" rtl="0">
              <a:lnSpc>
                <a:spcPct val="115000"/>
              </a:lnSpc>
              <a:spcBef>
                <a:spcPts val="0"/>
              </a:spcBef>
              <a:spcAft>
                <a:spcPts val="0"/>
              </a:spcAft>
              <a:buClr>
                <a:schemeClr val="dk1"/>
              </a:buClr>
              <a:buSzPts val="1600"/>
              <a:buChar char="●"/>
            </a:pPr>
            <a:r>
              <a:rPr lang="en" sz="2000">
                <a:solidFill>
                  <a:schemeClr val="dk1"/>
                </a:solidFill>
                <a:latin typeface="Arial"/>
                <a:ea typeface="Arial"/>
                <a:cs typeface="Arial"/>
                <a:sym typeface="Arial"/>
              </a:rPr>
              <a:t>What is the internal building/district capacity to do the work?</a:t>
            </a:r>
            <a:endParaRPr sz="2000">
              <a:solidFill>
                <a:schemeClr val="dk1"/>
              </a:solidFill>
              <a:latin typeface="Arial"/>
              <a:ea typeface="Arial"/>
              <a:cs typeface="Arial"/>
              <a:sym typeface="Arial"/>
            </a:endParaRPr>
          </a:p>
          <a:p>
            <a:pPr marL="457200" lvl="0" indent="-330200" algn="l" rtl="0">
              <a:lnSpc>
                <a:spcPct val="115000"/>
              </a:lnSpc>
              <a:spcBef>
                <a:spcPts val="0"/>
              </a:spcBef>
              <a:spcAft>
                <a:spcPts val="0"/>
              </a:spcAft>
              <a:buSzPts val="1600"/>
              <a:buChar char="●"/>
            </a:pPr>
            <a:r>
              <a:rPr lang="en" sz="2000">
                <a:solidFill>
                  <a:schemeClr val="dk1"/>
                </a:solidFill>
                <a:latin typeface="Arial"/>
                <a:ea typeface="Arial"/>
                <a:cs typeface="Arial"/>
                <a:sym typeface="Arial"/>
              </a:rPr>
              <a:t>Does the building/district have </a:t>
            </a:r>
            <a:r>
              <a:rPr lang="en" sz="2000">
                <a:solidFill>
                  <a:schemeClr val="dk1"/>
                </a:solidFill>
              </a:rPr>
              <a:t>internal capacity? If not, are there external partners with whom to work</a:t>
            </a:r>
            <a:r>
              <a:rPr lang="en"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Char char="○"/>
            </a:pPr>
            <a:r>
              <a:rPr lang="en" sz="2000">
                <a:solidFill>
                  <a:schemeClr val="dk1"/>
                </a:solidFill>
                <a:latin typeface="Arial"/>
                <a:ea typeface="Arial"/>
                <a:cs typeface="Arial"/>
                <a:sym typeface="Arial"/>
              </a:rPr>
              <a:t>Local nonprofit? Consultant? What would that look like?</a:t>
            </a:r>
            <a:endParaRPr sz="2000">
              <a:solidFill>
                <a:schemeClr val="dk1"/>
              </a:solidFill>
              <a:latin typeface="Arial"/>
              <a:ea typeface="Arial"/>
              <a:cs typeface="Arial"/>
              <a:sym typeface="Arial"/>
            </a:endParaRPr>
          </a:p>
          <a:p>
            <a:pPr marL="1371600" lvl="2" indent="-330200" algn="l" rtl="0">
              <a:lnSpc>
                <a:spcPct val="115000"/>
              </a:lnSpc>
              <a:spcBef>
                <a:spcPts val="0"/>
              </a:spcBef>
              <a:spcAft>
                <a:spcPts val="0"/>
              </a:spcAft>
              <a:buClr>
                <a:schemeClr val="dk1"/>
              </a:buClr>
              <a:buSzPts val="1600"/>
              <a:buChar char="■"/>
            </a:pPr>
            <a:r>
              <a:rPr lang="en" sz="2000">
                <a:solidFill>
                  <a:schemeClr val="dk1"/>
                </a:solidFill>
                <a:latin typeface="Arial"/>
                <a:ea typeface="Arial"/>
                <a:cs typeface="Arial"/>
                <a:sym typeface="Arial"/>
              </a:rPr>
              <a:t>Help with: Planning? Training? Coaching?</a:t>
            </a:r>
            <a:endParaRPr sz="2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3"/>
          <p:cNvSpPr txBox="1">
            <a:spLocks noGrp="1"/>
          </p:cNvSpPr>
          <p:nvPr>
            <p:ph type="title"/>
          </p:nvPr>
        </p:nvSpPr>
        <p:spPr>
          <a:xfrm>
            <a:off x="445770" y="77156"/>
            <a:ext cx="8155200" cy="1260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sz="2700" dirty="0">
                <a:latin typeface="Arial"/>
                <a:ea typeface="Arial"/>
                <a:cs typeface="Arial"/>
                <a:sym typeface="Arial"/>
              </a:rPr>
              <a:t>Luke - Questions and Answers</a:t>
            </a:r>
            <a:endParaRPr dirty="0"/>
          </a:p>
        </p:txBody>
      </p:sp>
      <p:sp>
        <p:nvSpPr>
          <p:cNvPr id="780" name="Google Shape;780;p53"/>
          <p:cNvSpPr txBox="1">
            <a:spLocks noGrp="1"/>
          </p:cNvSpPr>
          <p:nvPr>
            <p:ph type="body" idx="1"/>
          </p:nvPr>
        </p:nvSpPr>
        <p:spPr>
          <a:xfrm>
            <a:off x="2990614" y="1387677"/>
            <a:ext cx="5857800" cy="27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1200"/>
              </a:spcAft>
              <a:buClr>
                <a:schemeClr val="dk1"/>
              </a:buClr>
              <a:buSzPts val="4100"/>
              <a:buNone/>
            </a:pPr>
            <a:r>
              <a:rPr lang="en" sz="4100">
                <a:solidFill>
                  <a:schemeClr val="dk1"/>
                </a:solidFill>
                <a:latin typeface="Arial"/>
                <a:ea typeface="Arial"/>
                <a:cs typeface="Arial"/>
                <a:sym typeface="Arial"/>
              </a:rPr>
              <a:t>Thank you, </a:t>
            </a:r>
            <a:r>
              <a:rPr lang="en" sz="4100">
                <a:solidFill>
                  <a:schemeClr val="dk1"/>
                </a:solidFill>
              </a:rPr>
              <a:t>Luke</a:t>
            </a:r>
            <a:r>
              <a:rPr lang="en" sz="4100">
                <a:solidFill>
                  <a:schemeClr val="dk1"/>
                </a:solidFill>
                <a:latin typeface="Arial"/>
                <a:ea typeface="Arial"/>
                <a:cs typeface="Arial"/>
                <a:sym typeface="Arial"/>
              </a:rPr>
              <a:t>!</a:t>
            </a:r>
            <a:endParaRPr>
              <a:solidFill>
                <a:schemeClr val="dk1"/>
              </a:solidFill>
            </a:endParaRPr>
          </a:p>
        </p:txBody>
      </p:sp>
      <p:grpSp>
        <p:nvGrpSpPr>
          <p:cNvPr id="781" name="Google Shape;781;p53">
            <a:extLst>
              <a:ext uri="{C183D7F6-B498-43B3-948B-1728B52AA6E4}">
                <adec:decorative xmlns:adec="http://schemas.microsoft.com/office/drawing/2017/decorative" val="1"/>
              </a:ext>
            </a:extLst>
          </p:cNvPr>
          <p:cNvGrpSpPr/>
          <p:nvPr/>
        </p:nvGrpSpPr>
        <p:grpSpPr>
          <a:xfrm>
            <a:off x="401249" y="3080791"/>
            <a:ext cx="570457" cy="1513125"/>
            <a:chOff x="60" y="4601497"/>
            <a:chExt cx="1014145" cy="2017500"/>
          </a:xfrm>
        </p:grpSpPr>
        <p:sp>
          <p:nvSpPr>
            <p:cNvPr id="782" name="Google Shape;782;p53"/>
            <p:cNvSpPr/>
            <p:nvPr/>
          </p:nvSpPr>
          <p:spPr>
            <a:xfrm rot="5400000">
              <a:off x="-501690" y="5103247"/>
              <a:ext cx="2017500" cy="1014000"/>
            </a:xfrm>
            <a:prstGeom prst="triangle">
              <a:avLst>
                <a:gd name="adj" fmla="val 50000"/>
              </a:avLst>
            </a:prstGeom>
            <a:solidFill>
              <a:schemeClr val="accent1">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83" name="Google Shape;783;p53"/>
            <p:cNvSpPr/>
            <p:nvPr/>
          </p:nvSpPr>
          <p:spPr>
            <a:xfrm rot="2700000">
              <a:off x="427814" y="5728750"/>
              <a:ext cx="485782" cy="485782"/>
            </a:xfrm>
            <a:prstGeom prst="rect">
              <a:avLst/>
            </a:prstGeom>
            <a:solidFill>
              <a:schemeClr val="accent1">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sp>
        <p:nvSpPr>
          <p:cNvPr id="784" name="Google Shape;784;p53" descr="Cartoon hands "/>
          <p:cNvSpPr/>
          <p:nvPr/>
        </p:nvSpPr>
        <p:spPr>
          <a:xfrm>
            <a:off x="2364275" y="2205600"/>
            <a:ext cx="4818600" cy="293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785" name="Google Shape;785;p53">
            <a:extLst>
              <a:ext uri="{C183D7F6-B498-43B3-948B-1728B52AA6E4}">
                <adec:decorative xmlns:adec="http://schemas.microsoft.com/office/drawing/2017/decorative" val="1"/>
              </a:ext>
            </a:extLst>
          </p:cNvPr>
          <p:cNvGrpSpPr/>
          <p:nvPr/>
        </p:nvGrpSpPr>
        <p:grpSpPr>
          <a:xfrm>
            <a:off x="8195354" y="1318835"/>
            <a:ext cx="547092" cy="1451605"/>
            <a:chOff x="10918968" y="713059"/>
            <a:chExt cx="1272900" cy="2532900"/>
          </a:xfrm>
        </p:grpSpPr>
        <p:sp>
          <p:nvSpPr>
            <p:cNvPr id="786" name="Google Shape;786;p53"/>
            <p:cNvSpPr/>
            <p:nvPr/>
          </p:nvSpPr>
          <p:spPr>
            <a:xfrm rot="2700000">
              <a:off x="11052660" y="2120011"/>
              <a:ext cx="645306" cy="645306"/>
            </a:xfrm>
            <a:prstGeom prst="rect">
              <a:avLst/>
            </a:prstGeom>
            <a:solidFill>
              <a:schemeClr val="accent4">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87" name="Google Shape;787;p53"/>
            <p:cNvSpPr/>
            <p:nvPr/>
          </p:nvSpPr>
          <p:spPr>
            <a:xfrm rot="-5400000">
              <a:off x="10288968" y="1343059"/>
              <a:ext cx="2532900" cy="1272900"/>
            </a:xfrm>
            <a:prstGeom prst="triangle">
              <a:avLst>
                <a:gd name="adj" fmla="val 50000"/>
              </a:avLst>
            </a:prstGeom>
            <a:solidFill>
              <a:schemeClr val="accent4">
                <a:alpha val="2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grpSp>
      <p:pic>
        <p:nvPicPr>
          <p:cNvPr id="788" name="Google Shape;788;p53" descr="Question marks and raising hands"/>
          <p:cNvPicPr preferRelativeResize="0"/>
          <p:nvPr/>
        </p:nvPicPr>
        <p:blipFill rotWithShape="1">
          <a:blip r:embed="rId3">
            <a:alphaModFix/>
          </a:blip>
          <a:srcRect/>
          <a:stretch/>
        </p:blipFill>
        <p:spPr>
          <a:xfrm>
            <a:off x="3581925" y="2521625"/>
            <a:ext cx="4146400" cy="26217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54"/>
          <p:cNvSpPr txBox="1">
            <a:spLocks noGrp="1"/>
          </p:cNvSpPr>
          <p:nvPr>
            <p:ph type="ctrTitle"/>
          </p:nvPr>
        </p:nvSpPr>
        <p:spPr>
          <a:xfrm>
            <a:off x="685800" y="1028702"/>
            <a:ext cx="7848600" cy="14454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1100"/>
              <a:buNone/>
            </a:pPr>
            <a:r>
              <a:rPr lang="en" sz="2700">
                <a:solidFill>
                  <a:schemeClr val="accent1"/>
                </a:solidFill>
              </a:rPr>
              <a:t>COLORADO OFFICE OF SCHOOL SAFETY</a:t>
            </a:r>
            <a:endParaRPr/>
          </a:p>
        </p:txBody>
      </p:sp>
      <p:sp>
        <p:nvSpPr>
          <p:cNvPr id="797" name="Google Shape;797;p54"/>
          <p:cNvSpPr txBox="1">
            <a:spLocks noGrp="1"/>
          </p:cNvSpPr>
          <p:nvPr>
            <p:ph type="subTitle" idx="1"/>
          </p:nvPr>
        </p:nvSpPr>
        <p:spPr>
          <a:xfrm>
            <a:off x="766763" y="2669381"/>
            <a:ext cx="5543700" cy="1314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lt2"/>
              </a:buClr>
              <a:buSzPts val="1800"/>
              <a:buFont typeface="Trebuchet MS"/>
              <a:buNone/>
            </a:pPr>
            <a:r>
              <a:rPr lang="en" sz="1800">
                <a:solidFill>
                  <a:schemeClr val="lt2"/>
                </a:solidFill>
              </a:rPr>
              <a:t>Colorado Department of Education</a:t>
            </a:r>
            <a:endParaRPr/>
          </a:p>
          <a:p>
            <a:pPr marL="0" lvl="0" indent="0" algn="l" rtl="0">
              <a:lnSpc>
                <a:spcPct val="100000"/>
              </a:lnSpc>
              <a:spcBef>
                <a:spcPts val="500"/>
              </a:spcBef>
              <a:spcAft>
                <a:spcPts val="0"/>
              </a:spcAft>
              <a:buClr>
                <a:schemeClr val="lt2"/>
              </a:buClr>
              <a:buSzPts val="1800"/>
              <a:buFont typeface="Trebuchet MS"/>
              <a:buNone/>
            </a:pPr>
            <a:r>
              <a:rPr lang="en" sz="1800">
                <a:solidFill>
                  <a:schemeClr val="lt2"/>
                </a:solidFill>
              </a:rPr>
              <a:t>September 11, 2025</a:t>
            </a:r>
            <a:endParaRPr/>
          </a:p>
          <a:p>
            <a:pPr marL="0" lvl="0" indent="0" algn="l" rtl="0">
              <a:lnSpc>
                <a:spcPct val="100000"/>
              </a:lnSpc>
              <a:spcBef>
                <a:spcPts val="500"/>
              </a:spcBef>
              <a:spcAft>
                <a:spcPts val="0"/>
              </a:spcAft>
              <a:buClr>
                <a:schemeClr val="lt2"/>
              </a:buClr>
              <a:buSzPts val="1800"/>
              <a:buFont typeface="Trebuchet MS"/>
              <a:buNone/>
            </a:pPr>
            <a:r>
              <a:rPr lang="en" sz="1800">
                <a:solidFill>
                  <a:schemeClr val="lt2"/>
                </a:solidFill>
              </a:rPr>
              <a:t>Christine Harms, MS, Director</a:t>
            </a:r>
            <a:endParaRPr/>
          </a:p>
          <a:p>
            <a:pPr marL="0" lvl="0" indent="0" algn="l" rtl="0">
              <a:lnSpc>
                <a:spcPct val="100000"/>
              </a:lnSpc>
              <a:spcBef>
                <a:spcPts val="500"/>
              </a:spcBef>
              <a:spcAft>
                <a:spcPts val="0"/>
              </a:spcAft>
              <a:buClr>
                <a:schemeClr val="lt2"/>
              </a:buClr>
              <a:buSzPts val="1800"/>
              <a:buFont typeface="Trebuchet MS"/>
              <a:buNone/>
            </a:pPr>
            <a:r>
              <a:rPr lang="en" sz="1800">
                <a:solidFill>
                  <a:schemeClr val="lt2"/>
                </a:solidFill>
              </a:rPr>
              <a:t>Colorado Office of School Safety</a:t>
            </a:r>
            <a:endParaRPr/>
          </a:p>
          <a:p>
            <a:pPr marL="0" lvl="0" indent="0" algn="l" rtl="0">
              <a:lnSpc>
                <a:spcPct val="100000"/>
              </a:lnSpc>
              <a:spcBef>
                <a:spcPts val="500"/>
              </a:spcBef>
              <a:spcAft>
                <a:spcPts val="0"/>
              </a:spcAft>
              <a:buClr>
                <a:schemeClr val="lt2"/>
              </a:buClr>
              <a:buSzPts val="1800"/>
              <a:buFont typeface="Trebuchet MS"/>
              <a:buNone/>
            </a:pPr>
            <a:r>
              <a:rPr lang="en" sz="1800">
                <a:solidFill>
                  <a:schemeClr val="lt2"/>
                </a:solidFill>
              </a:rPr>
              <a:t>Colorado Department of Public Safety</a:t>
            </a:r>
            <a:endParaRPr/>
          </a:p>
          <a:p>
            <a:pPr marL="0" lvl="0" indent="0" algn="l" rtl="0">
              <a:lnSpc>
                <a:spcPct val="100000"/>
              </a:lnSpc>
              <a:spcBef>
                <a:spcPts val="500"/>
              </a:spcBef>
              <a:spcAft>
                <a:spcPts val="0"/>
              </a:spcAft>
              <a:buClr>
                <a:srgbClr val="FEFEFE"/>
              </a:buClr>
              <a:buSzPts val="1800"/>
              <a:buFont typeface="Trebuchet MS"/>
              <a:buNone/>
            </a:pPr>
            <a:endParaRPr sz="1800">
              <a:solidFill>
                <a:schemeClr val="lt2"/>
              </a:solidFill>
            </a:endParaRPr>
          </a:p>
        </p:txBody>
      </p:sp>
      <p:pic>
        <p:nvPicPr>
          <p:cNvPr id="798" name="Google Shape;798;p54" descr="Colorado Office of School Safety Logo"/>
          <p:cNvPicPr preferRelativeResize="0"/>
          <p:nvPr/>
        </p:nvPicPr>
        <p:blipFill rotWithShape="1">
          <a:blip r:embed="rId3">
            <a:alphaModFix/>
          </a:blip>
          <a:srcRect/>
          <a:stretch/>
        </p:blipFill>
        <p:spPr>
          <a:xfrm>
            <a:off x="685800" y="679615"/>
            <a:ext cx="3721930" cy="84132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5"/>
          <p:cNvSpPr txBox="1">
            <a:spLocks noGrp="1"/>
          </p:cNvSpPr>
          <p:nvPr>
            <p:ph type="title"/>
          </p:nvPr>
        </p:nvSpPr>
        <p:spPr>
          <a:xfrm>
            <a:off x="334863" y="210965"/>
            <a:ext cx="5786400" cy="4944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SzPts val="1100"/>
              <a:buNone/>
            </a:pPr>
            <a:r>
              <a:rPr lang="en" sz="2700" b="1" dirty="0">
                <a:solidFill>
                  <a:schemeClr val="accent1"/>
                </a:solidFill>
              </a:rPr>
              <a:t>Office of School Safety – SB23-241</a:t>
            </a:r>
            <a:endParaRPr dirty="0"/>
          </a:p>
        </p:txBody>
      </p:sp>
      <p:grpSp>
        <p:nvGrpSpPr>
          <p:cNvPr id="804" name="Google Shape;804;p55" descr="Office of School Safety hierarchy: Chris Harms the Director with managers  Margaret Ochoa, Kati Garner, and Charli Pringle-North. More information can be found on the Colorado Office of School Safety website. "/>
          <p:cNvGrpSpPr/>
          <p:nvPr/>
        </p:nvGrpSpPr>
        <p:grpSpPr>
          <a:xfrm>
            <a:off x="1524405" y="1159609"/>
            <a:ext cx="6095190" cy="2824282"/>
            <a:chOff x="545" y="826552"/>
            <a:chExt cx="8126920" cy="3765709"/>
          </a:xfrm>
        </p:grpSpPr>
        <p:sp>
          <p:nvSpPr>
            <p:cNvPr id="805" name="Google Shape;805;p55"/>
            <p:cNvSpPr/>
            <p:nvPr/>
          </p:nvSpPr>
          <p:spPr>
            <a:xfrm>
              <a:off x="4064000" y="2517341"/>
              <a:ext cx="2875200" cy="498900"/>
            </a:xfrm>
            <a:custGeom>
              <a:avLst/>
              <a:gdLst/>
              <a:ahLst/>
              <a:cxnLst/>
              <a:rect l="l" t="t" r="r" b="b"/>
              <a:pathLst>
                <a:path w="120000" h="120000" extrusionOk="0">
                  <a:moveTo>
                    <a:pt x="0" y="0"/>
                  </a:moveTo>
                  <a:lnTo>
                    <a:pt x="0" y="60000"/>
                  </a:lnTo>
                  <a:lnTo>
                    <a:pt x="120000" y="60000"/>
                  </a:lnTo>
                  <a:lnTo>
                    <a:pt x="120000" y="120000"/>
                  </a:lnTo>
                </a:path>
              </a:pathLst>
            </a:custGeom>
            <a:noFill/>
            <a:ln w="19050" cap="flat" cmpd="sng">
              <a:solidFill>
                <a:srgbClr val="00509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55"/>
            <p:cNvSpPr/>
            <p:nvPr/>
          </p:nvSpPr>
          <p:spPr>
            <a:xfrm>
              <a:off x="4018280" y="2517341"/>
              <a:ext cx="91500" cy="498900"/>
            </a:xfrm>
            <a:custGeom>
              <a:avLst/>
              <a:gdLst/>
              <a:ahLst/>
              <a:cxnLst/>
              <a:rect l="l" t="t" r="r" b="b"/>
              <a:pathLst>
                <a:path w="120000" h="120000" extrusionOk="0">
                  <a:moveTo>
                    <a:pt x="60000" y="0"/>
                  </a:moveTo>
                  <a:lnTo>
                    <a:pt x="60000" y="120000"/>
                  </a:lnTo>
                </a:path>
              </a:pathLst>
            </a:custGeom>
            <a:noFill/>
            <a:ln w="19050" cap="flat" cmpd="sng">
              <a:solidFill>
                <a:srgbClr val="00509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55"/>
            <p:cNvSpPr/>
            <p:nvPr/>
          </p:nvSpPr>
          <p:spPr>
            <a:xfrm>
              <a:off x="1188690" y="2517341"/>
              <a:ext cx="2875200" cy="498900"/>
            </a:xfrm>
            <a:custGeom>
              <a:avLst/>
              <a:gdLst/>
              <a:ahLst/>
              <a:cxnLst/>
              <a:rect l="l" t="t" r="r" b="b"/>
              <a:pathLst>
                <a:path w="120000" h="120000" extrusionOk="0">
                  <a:moveTo>
                    <a:pt x="120000" y="0"/>
                  </a:moveTo>
                  <a:lnTo>
                    <a:pt x="120000" y="60000"/>
                  </a:lnTo>
                  <a:lnTo>
                    <a:pt x="0" y="60000"/>
                  </a:lnTo>
                  <a:lnTo>
                    <a:pt x="0" y="120000"/>
                  </a:lnTo>
                </a:path>
              </a:pathLst>
            </a:custGeom>
            <a:noFill/>
            <a:ln w="19050" cap="flat" cmpd="sng">
              <a:solidFill>
                <a:srgbClr val="00509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55"/>
            <p:cNvSpPr/>
            <p:nvPr/>
          </p:nvSpPr>
          <p:spPr>
            <a:xfrm>
              <a:off x="2726434" y="826552"/>
              <a:ext cx="2675100" cy="1690800"/>
            </a:xfrm>
            <a:prstGeom prst="rect">
              <a:avLst/>
            </a:prstGeom>
            <a:solidFill>
              <a:srgbClr val="0065C0"/>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5"/>
            <p:cNvSpPr txBox="1"/>
            <p:nvPr/>
          </p:nvSpPr>
          <p:spPr>
            <a:xfrm>
              <a:off x="2726434" y="826552"/>
              <a:ext cx="2675100" cy="16908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 sz="1500" b="0" i="0" u="none" strike="noStrike" cap="none" dirty="0">
                  <a:solidFill>
                    <a:schemeClr val="lt1"/>
                  </a:solidFill>
                  <a:latin typeface="Trebuchet MS"/>
                  <a:ea typeface="Trebuchet MS"/>
                  <a:cs typeface="Trebuchet MS"/>
                  <a:sym typeface="Trebuchet MS"/>
                </a:rPr>
                <a:t>Office of School Safety</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500"/>
                <a:buFont typeface="Trebuchet MS"/>
                <a:buNone/>
              </a:pPr>
              <a:r>
                <a:rPr lang="en" sz="1500" b="0" i="0" u="none" strike="noStrike" cap="none" dirty="0">
                  <a:solidFill>
                    <a:schemeClr val="lt1"/>
                  </a:solidFill>
                  <a:latin typeface="Trebuchet MS"/>
                  <a:ea typeface="Trebuchet MS"/>
                  <a:cs typeface="Trebuchet MS"/>
                  <a:sym typeface="Trebuchet MS"/>
                </a:rPr>
                <a:t>CDPS </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200"/>
                <a:buFont typeface="Trebuchet MS"/>
                <a:buNone/>
              </a:pPr>
              <a:r>
                <a:rPr lang="en" sz="1200" b="0" i="0" u="none" strike="noStrike" cap="none" dirty="0">
                  <a:solidFill>
                    <a:schemeClr val="lt1"/>
                  </a:solidFill>
                  <a:latin typeface="Trebuchet MS"/>
                  <a:ea typeface="Trebuchet MS"/>
                  <a:cs typeface="Trebuchet MS"/>
                  <a:sym typeface="Trebuchet MS"/>
                </a:rPr>
                <a:t>Chris Harms, Director</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400"/>
                </a:spcBef>
                <a:spcAft>
                  <a:spcPts val="0"/>
                </a:spcAft>
                <a:buClr>
                  <a:schemeClr val="lt1"/>
                </a:buClr>
                <a:buSzPts val="1200"/>
                <a:buFont typeface="Trebuchet MS"/>
                <a:buNone/>
              </a:pPr>
              <a:r>
                <a:rPr lang="en" sz="1200" b="0" i="0" u="none" strike="noStrike" cap="none" dirty="0">
                  <a:solidFill>
                    <a:schemeClr val="lt1"/>
                  </a:solidFill>
                  <a:latin typeface="Trebuchet MS"/>
                  <a:ea typeface="Trebuchet MS"/>
                  <a:cs typeface="Trebuchet MS"/>
                  <a:sym typeface="Trebuchet MS"/>
                </a:rPr>
                <a:t>(4)</a:t>
              </a:r>
              <a:endParaRPr sz="1100" b="0" i="0" u="none" strike="noStrike" cap="none" dirty="0">
                <a:solidFill>
                  <a:srgbClr val="000000"/>
                </a:solidFill>
                <a:latin typeface="Arial"/>
                <a:ea typeface="Arial"/>
                <a:cs typeface="Arial"/>
                <a:sym typeface="Arial"/>
              </a:endParaRPr>
            </a:p>
          </p:txBody>
        </p:sp>
        <p:sp>
          <p:nvSpPr>
            <p:cNvPr id="810" name="Google Shape;810;p55"/>
            <p:cNvSpPr/>
            <p:nvPr/>
          </p:nvSpPr>
          <p:spPr>
            <a:xfrm>
              <a:off x="545" y="3016361"/>
              <a:ext cx="2376300" cy="1575900"/>
            </a:xfrm>
            <a:prstGeom prst="rect">
              <a:avLst/>
            </a:prstGeom>
            <a:solidFill>
              <a:srgbClr val="0065C0"/>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5"/>
            <p:cNvSpPr txBox="1"/>
            <p:nvPr/>
          </p:nvSpPr>
          <p:spPr>
            <a:xfrm>
              <a:off x="545" y="3016361"/>
              <a:ext cx="2376300" cy="15759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 sz="1500" b="0" i="0" u="none" strike="noStrike" cap="none">
                  <a:solidFill>
                    <a:schemeClr val="lt1"/>
                  </a:solidFill>
                  <a:latin typeface="Trebuchet MS"/>
                  <a:ea typeface="Trebuchet MS"/>
                  <a:cs typeface="Trebuchet MS"/>
                  <a:sym typeface="Trebuchet MS"/>
                </a:rPr>
                <a:t>CSSRC</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200"/>
                <a:buFont typeface="Trebuchet MS"/>
                <a:buNone/>
              </a:pPr>
              <a:r>
                <a:rPr lang="en" sz="1200" b="0" i="0" u="none" strike="noStrike" cap="none">
                  <a:solidFill>
                    <a:schemeClr val="lt1"/>
                  </a:solidFill>
                  <a:latin typeface="Trebuchet MS"/>
                  <a:ea typeface="Trebuchet MS"/>
                  <a:cs typeface="Trebuchet MS"/>
                  <a:sym typeface="Trebuchet MS"/>
                </a:rPr>
                <a:t>Margaret Ochoa, Manager </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chemeClr val="lt1"/>
                </a:buClr>
                <a:buSzPts val="1200"/>
                <a:buFont typeface="Trebuchet MS"/>
                <a:buNone/>
              </a:pPr>
              <a:r>
                <a:rPr lang="en" sz="1200" b="0" i="0" u="none" strike="noStrike" cap="none">
                  <a:solidFill>
                    <a:schemeClr val="lt1"/>
                  </a:solidFill>
                  <a:latin typeface="Trebuchet MS"/>
                  <a:ea typeface="Trebuchet MS"/>
                  <a:cs typeface="Trebuchet MS"/>
                  <a:sym typeface="Trebuchet MS"/>
                </a:rPr>
                <a:t>(9)</a:t>
              </a:r>
              <a:endParaRPr sz="1100" b="0" i="0" u="none" strike="noStrike" cap="none">
                <a:solidFill>
                  <a:srgbClr val="000000"/>
                </a:solidFill>
                <a:latin typeface="Arial"/>
                <a:ea typeface="Arial"/>
                <a:cs typeface="Arial"/>
                <a:sym typeface="Arial"/>
              </a:endParaRPr>
            </a:p>
          </p:txBody>
        </p:sp>
        <p:sp>
          <p:nvSpPr>
            <p:cNvPr id="812" name="Google Shape;812;p55"/>
            <p:cNvSpPr/>
            <p:nvPr/>
          </p:nvSpPr>
          <p:spPr>
            <a:xfrm>
              <a:off x="2875855" y="3016361"/>
              <a:ext cx="2376300" cy="1575900"/>
            </a:xfrm>
            <a:prstGeom prst="rect">
              <a:avLst/>
            </a:prstGeom>
            <a:solidFill>
              <a:srgbClr val="0065C0"/>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5"/>
            <p:cNvSpPr txBox="1"/>
            <p:nvPr/>
          </p:nvSpPr>
          <p:spPr>
            <a:xfrm>
              <a:off x="2875855" y="3016361"/>
              <a:ext cx="2376300" cy="15759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 sz="1500" b="0" i="0" u="none" strike="noStrike" cap="none">
                  <a:solidFill>
                    <a:schemeClr val="lt1"/>
                  </a:solidFill>
                  <a:latin typeface="Trebuchet MS"/>
                  <a:ea typeface="Trebuchet MS"/>
                  <a:cs typeface="Trebuchet MS"/>
                  <a:sym typeface="Trebuchet MS"/>
                </a:rPr>
                <a:t>Crisis Response Unit</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200"/>
                <a:buFont typeface="Trebuchet MS"/>
                <a:buNone/>
              </a:pPr>
              <a:r>
                <a:rPr lang="en" sz="1200" b="0" i="0" u="none" strike="noStrike" cap="none">
                  <a:solidFill>
                    <a:schemeClr val="lt1"/>
                  </a:solidFill>
                  <a:latin typeface="Trebuchet MS"/>
                  <a:ea typeface="Trebuchet MS"/>
                  <a:cs typeface="Trebuchet MS"/>
                  <a:sym typeface="Trebuchet MS"/>
                </a:rPr>
                <a:t>Kati Garner, Manager</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chemeClr val="lt1"/>
                </a:buClr>
                <a:buSzPts val="1200"/>
                <a:buFont typeface="Trebuchet MS"/>
                <a:buNone/>
              </a:pPr>
              <a:r>
                <a:rPr lang="en" sz="1200" b="0" i="0" u="none" strike="noStrike" cap="none">
                  <a:solidFill>
                    <a:schemeClr val="lt1"/>
                  </a:solidFill>
                  <a:latin typeface="Trebuchet MS"/>
                  <a:ea typeface="Trebuchet MS"/>
                  <a:cs typeface="Trebuchet MS"/>
                  <a:sym typeface="Trebuchet MS"/>
                </a:rPr>
                <a:t>(4) </a:t>
              </a:r>
              <a:endParaRPr sz="1400" b="0" i="0" u="none" strike="noStrike" cap="none">
                <a:solidFill>
                  <a:schemeClr val="lt1"/>
                </a:solidFill>
                <a:latin typeface="Trebuchet MS"/>
                <a:ea typeface="Trebuchet MS"/>
                <a:cs typeface="Trebuchet MS"/>
                <a:sym typeface="Trebuchet MS"/>
              </a:endParaRPr>
            </a:p>
          </p:txBody>
        </p:sp>
        <p:sp>
          <p:nvSpPr>
            <p:cNvPr id="814" name="Google Shape;814;p55"/>
            <p:cNvSpPr/>
            <p:nvPr/>
          </p:nvSpPr>
          <p:spPr>
            <a:xfrm>
              <a:off x="5751165" y="3016361"/>
              <a:ext cx="2376300" cy="1540200"/>
            </a:xfrm>
            <a:prstGeom prst="rect">
              <a:avLst/>
            </a:prstGeom>
            <a:solidFill>
              <a:srgbClr val="0065C0"/>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5"/>
            <p:cNvSpPr txBox="1"/>
            <p:nvPr/>
          </p:nvSpPr>
          <p:spPr>
            <a:xfrm>
              <a:off x="5751165" y="3016361"/>
              <a:ext cx="2376300" cy="1540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 sz="1500" b="0" i="0" u="none" strike="noStrike" cap="none">
                  <a:solidFill>
                    <a:schemeClr val="lt1"/>
                  </a:solidFill>
                  <a:latin typeface="Trebuchet MS"/>
                  <a:ea typeface="Trebuchet MS"/>
                  <a:cs typeface="Trebuchet MS"/>
                  <a:sym typeface="Trebuchet MS"/>
                </a:rPr>
                <a:t>Grants Unit </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200"/>
                <a:buFont typeface="Trebuchet MS"/>
                <a:buNone/>
              </a:pPr>
              <a:r>
                <a:rPr lang="en" sz="1200" b="0" i="0" u="none" strike="noStrike" cap="none">
                  <a:solidFill>
                    <a:schemeClr val="lt1"/>
                  </a:solidFill>
                  <a:latin typeface="Trebuchet MS"/>
                  <a:ea typeface="Trebuchet MS"/>
                  <a:cs typeface="Trebuchet MS"/>
                  <a:sym typeface="Trebuchet MS"/>
                </a:rPr>
                <a:t>Charli Pringle-North, Manager</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chemeClr val="lt1"/>
                </a:buClr>
                <a:buSzPts val="1200"/>
                <a:buFont typeface="Trebuchet MS"/>
                <a:buNone/>
              </a:pPr>
              <a:r>
                <a:rPr lang="en" sz="1200" b="0" i="0" u="none" strike="noStrike" cap="none">
                  <a:solidFill>
                    <a:schemeClr val="lt1"/>
                  </a:solidFill>
                  <a:latin typeface="Trebuchet MS"/>
                  <a:ea typeface="Trebuchet MS"/>
                  <a:cs typeface="Trebuchet MS"/>
                  <a:sym typeface="Trebuchet MS"/>
                </a:rPr>
                <a:t>(2) </a:t>
              </a:r>
              <a:endParaRPr sz="1500" b="0" i="0" u="none" strike="noStrike" cap="none">
                <a:solidFill>
                  <a:schemeClr val="lt1"/>
                </a:solidFill>
                <a:latin typeface="Trebuchet MS"/>
                <a:ea typeface="Trebuchet MS"/>
                <a:cs typeface="Trebuchet MS"/>
                <a:sym typeface="Trebuchet MS"/>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6"/>
          <p:cNvSpPr txBox="1">
            <a:spLocks noGrp="1"/>
          </p:cNvSpPr>
          <p:nvPr>
            <p:ph type="title"/>
          </p:nvPr>
        </p:nvSpPr>
        <p:spPr>
          <a:xfrm>
            <a:off x="334875" y="210975"/>
            <a:ext cx="7524300" cy="4944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Clr>
                <a:schemeClr val="accent1"/>
              </a:buClr>
              <a:buSzPts val="2700"/>
              <a:buFont typeface="Trebuchet MS"/>
              <a:buNone/>
            </a:pPr>
            <a:r>
              <a:rPr lang="en" b="1">
                <a:solidFill>
                  <a:schemeClr val="accent1"/>
                </a:solidFill>
              </a:rPr>
              <a:t>School Safety Resource Center </a:t>
            </a:r>
            <a:r>
              <a:rPr lang="en" sz="2700" b="1">
                <a:solidFill>
                  <a:schemeClr val="accent1"/>
                </a:solidFill>
              </a:rPr>
              <a:t>(CSSRC) – 9 FTE</a:t>
            </a:r>
            <a:endParaRPr sz="2700" b="1"/>
          </a:p>
        </p:txBody>
      </p:sp>
      <p:sp>
        <p:nvSpPr>
          <p:cNvPr id="822" name="Google Shape;822;p56"/>
          <p:cNvSpPr txBox="1">
            <a:spLocks noGrp="1"/>
          </p:cNvSpPr>
          <p:nvPr>
            <p:ph type="body" idx="1"/>
          </p:nvPr>
        </p:nvSpPr>
        <p:spPr>
          <a:xfrm>
            <a:off x="467134" y="1153705"/>
            <a:ext cx="7715100" cy="3455700"/>
          </a:xfrm>
          <a:prstGeom prst="rect">
            <a:avLst/>
          </a:prstGeom>
          <a:noFill/>
          <a:ln>
            <a:noFill/>
          </a:ln>
        </p:spPr>
        <p:txBody>
          <a:bodyPr spcFirstLastPara="1" wrap="square" lIns="48200" tIns="24100" rIns="48200" bIns="24100" anchor="t" anchorCtr="0">
            <a:noAutofit/>
          </a:bodyPr>
          <a:lstStyle/>
          <a:p>
            <a:pPr marL="63500" lvl="2" indent="241300" algn="l" rtl="0">
              <a:lnSpc>
                <a:spcPct val="100000"/>
              </a:lnSpc>
              <a:spcBef>
                <a:spcPts val="0"/>
              </a:spcBef>
              <a:spcAft>
                <a:spcPts val="0"/>
              </a:spcAft>
              <a:buSzPts val="1100"/>
              <a:buNone/>
            </a:pPr>
            <a:r>
              <a:rPr lang="en" sz="2000"/>
              <a:t>Margaret Ochoa – Manager</a:t>
            </a:r>
            <a:endParaRPr sz="2000"/>
          </a:p>
          <a:p>
            <a:pPr marL="800100" lvl="5" indent="-292100" algn="l" rtl="0">
              <a:lnSpc>
                <a:spcPct val="100000"/>
              </a:lnSpc>
              <a:spcBef>
                <a:spcPts val="1200"/>
              </a:spcBef>
              <a:spcAft>
                <a:spcPts val="0"/>
              </a:spcAft>
              <a:buClr>
                <a:srgbClr val="5C6670"/>
              </a:buClr>
              <a:buSzPts val="2000"/>
              <a:buFont typeface="Arial"/>
              <a:buChar char="•"/>
            </a:pPr>
            <a:r>
              <a:rPr lang="en" sz="2000"/>
              <a:t>Metro (3 staff)</a:t>
            </a:r>
            <a:endParaRPr/>
          </a:p>
          <a:p>
            <a:pPr marL="800100" lvl="5" indent="-292100" algn="l" rtl="0">
              <a:lnSpc>
                <a:spcPct val="100000"/>
              </a:lnSpc>
              <a:spcBef>
                <a:spcPts val="1200"/>
              </a:spcBef>
              <a:spcAft>
                <a:spcPts val="0"/>
              </a:spcAft>
              <a:buClr>
                <a:srgbClr val="5C6670"/>
              </a:buClr>
              <a:buSzPts val="2000"/>
              <a:buFont typeface="Arial"/>
              <a:buChar char="•"/>
            </a:pPr>
            <a:r>
              <a:rPr lang="en" sz="2000"/>
              <a:t>Statewide:</a:t>
            </a:r>
            <a:endParaRPr sz="2000"/>
          </a:p>
          <a:p>
            <a:pPr marL="1041400" lvl="6" indent="-292100" algn="l" rtl="0">
              <a:lnSpc>
                <a:spcPct val="100000"/>
              </a:lnSpc>
              <a:spcBef>
                <a:spcPts val="1200"/>
              </a:spcBef>
              <a:spcAft>
                <a:spcPts val="0"/>
              </a:spcAft>
              <a:buClr>
                <a:srgbClr val="5C6670"/>
              </a:buClr>
              <a:buSzPts val="2000"/>
              <a:buFont typeface="Arial"/>
              <a:buChar char="•"/>
            </a:pPr>
            <a:r>
              <a:rPr lang="en" sz="2000"/>
              <a:t>NE - Sterling</a:t>
            </a:r>
            <a:endParaRPr sz="2000"/>
          </a:p>
          <a:p>
            <a:pPr marL="1041400" lvl="6" indent="-292100" algn="l" rtl="0">
              <a:lnSpc>
                <a:spcPct val="100000"/>
              </a:lnSpc>
              <a:spcBef>
                <a:spcPts val="0"/>
              </a:spcBef>
              <a:spcAft>
                <a:spcPts val="0"/>
              </a:spcAft>
              <a:buClr>
                <a:srgbClr val="5C6670"/>
              </a:buClr>
              <a:buSzPts val="2000"/>
              <a:buFont typeface="Arial"/>
              <a:buChar char="•"/>
            </a:pPr>
            <a:r>
              <a:rPr lang="en" sz="2000"/>
              <a:t>SE – La Junta/Cheyenne Wells</a:t>
            </a:r>
            <a:endParaRPr sz="2000"/>
          </a:p>
          <a:p>
            <a:pPr marL="1041400" lvl="6" indent="-292100" algn="l" rtl="0">
              <a:lnSpc>
                <a:spcPct val="100000"/>
              </a:lnSpc>
              <a:spcBef>
                <a:spcPts val="0"/>
              </a:spcBef>
              <a:spcAft>
                <a:spcPts val="0"/>
              </a:spcAft>
              <a:buClr>
                <a:srgbClr val="5C6670"/>
              </a:buClr>
              <a:buSzPts val="2000"/>
              <a:buFont typeface="Arial"/>
              <a:buChar char="•"/>
            </a:pPr>
            <a:r>
              <a:rPr lang="en" sz="2000"/>
              <a:t>SC – TBD </a:t>
            </a:r>
            <a:endParaRPr sz="2000"/>
          </a:p>
          <a:p>
            <a:pPr marL="1041400" lvl="6" indent="-292100" algn="l" rtl="0">
              <a:lnSpc>
                <a:spcPct val="100000"/>
              </a:lnSpc>
              <a:spcBef>
                <a:spcPts val="0"/>
              </a:spcBef>
              <a:spcAft>
                <a:spcPts val="0"/>
              </a:spcAft>
              <a:buClr>
                <a:srgbClr val="5C6670"/>
              </a:buClr>
              <a:buSzPts val="2000"/>
              <a:buFont typeface="Arial"/>
              <a:buChar char="•"/>
            </a:pPr>
            <a:r>
              <a:rPr lang="en" sz="2000"/>
              <a:t>SW - Bayfield</a:t>
            </a:r>
            <a:endParaRPr sz="2000"/>
          </a:p>
          <a:p>
            <a:pPr marL="1041400" lvl="6" indent="-292100" algn="l" rtl="0">
              <a:lnSpc>
                <a:spcPct val="100000"/>
              </a:lnSpc>
              <a:spcBef>
                <a:spcPts val="0"/>
              </a:spcBef>
              <a:spcAft>
                <a:spcPts val="0"/>
              </a:spcAft>
              <a:buClr>
                <a:srgbClr val="5C6670"/>
              </a:buClr>
              <a:buSzPts val="2000"/>
              <a:buFont typeface="Arial"/>
              <a:buChar char="•"/>
            </a:pPr>
            <a:r>
              <a:rPr lang="en" sz="2000"/>
              <a:t>NW - Basalt</a:t>
            </a:r>
            <a:endParaRPr sz="2000"/>
          </a:p>
          <a:p>
            <a:pPr marL="177800" lvl="0" indent="-177800" algn="l" rtl="0">
              <a:lnSpc>
                <a:spcPct val="100000"/>
              </a:lnSpc>
              <a:spcBef>
                <a:spcPts val="2200"/>
              </a:spcBef>
              <a:spcAft>
                <a:spcPts val="0"/>
              </a:spcAft>
              <a:buClr>
                <a:srgbClr val="53585F"/>
              </a:buClr>
              <a:buSzPts val="1600"/>
              <a:buFont typeface="Trebuchet MS"/>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7"/>
          <p:cNvSpPr txBox="1">
            <a:spLocks noGrp="1"/>
          </p:cNvSpPr>
          <p:nvPr>
            <p:ph type="title"/>
          </p:nvPr>
        </p:nvSpPr>
        <p:spPr>
          <a:xfrm>
            <a:off x="334875" y="210975"/>
            <a:ext cx="7524300" cy="4944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3600" b="1" i="0">
                <a:solidFill>
                  <a:schemeClr val="accent1"/>
                </a:solidFill>
                <a:latin typeface="Arial"/>
                <a:ea typeface="Arial"/>
                <a:cs typeface="Arial"/>
                <a:sym typeface="Arial"/>
              </a:rPr>
              <a:t>CSSRC</a:t>
            </a:r>
            <a:endParaRPr sz="4800" i="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accent1"/>
              </a:buClr>
              <a:buSzPts val="2700"/>
              <a:buFont typeface="Trebuchet MS"/>
              <a:buNone/>
            </a:pPr>
            <a:endParaRPr b="1">
              <a:solidFill>
                <a:schemeClr val="accent1"/>
              </a:solidFill>
            </a:endParaRPr>
          </a:p>
        </p:txBody>
      </p:sp>
      <p:sp>
        <p:nvSpPr>
          <p:cNvPr id="829" name="Google Shape;829;p57"/>
          <p:cNvSpPr txBox="1">
            <a:spLocks noGrp="1"/>
          </p:cNvSpPr>
          <p:nvPr>
            <p:ph type="body" idx="1"/>
          </p:nvPr>
        </p:nvSpPr>
        <p:spPr>
          <a:xfrm>
            <a:off x="536613" y="843900"/>
            <a:ext cx="7715100" cy="3455700"/>
          </a:xfrm>
          <a:prstGeom prst="rect">
            <a:avLst/>
          </a:prstGeom>
          <a:noFill/>
          <a:ln>
            <a:noFill/>
          </a:ln>
        </p:spPr>
        <p:txBody>
          <a:bodyPr spcFirstLastPara="1" wrap="square" lIns="48200" tIns="24100" rIns="48200" bIns="24100" anchor="t" anchorCtr="0">
            <a:noAutofit/>
          </a:bodyPr>
          <a:lstStyle/>
          <a:p>
            <a:pPr marL="254000" lvl="0" indent="-254000" algn="l" rtl="0">
              <a:lnSpc>
                <a:spcPct val="150000"/>
              </a:lnSpc>
              <a:spcBef>
                <a:spcPts val="0"/>
              </a:spcBef>
              <a:spcAft>
                <a:spcPts val="0"/>
              </a:spcAft>
              <a:buClr>
                <a:srgbClr val="53585F"/>
              </a:buClr>
              <a:buSzPts val="1800"/>
              <a:buFont typeface="Arial"/>
              <a:buChar char="•"/>
            </a:pPr>
            <a:r>
              <a:rPr lang="en" sz="1800"/>
              <a:t>Provides training, resources, consultation and technical assistance </a:t>
            </a:r>
            <a:endParaRPr sz="1800"/>
          </a:p>
          <a:p>
            <a:pPr marL="254000" lvl="0" indent="-254000" algn="l" rtl="0">
              <a:lnSpc>
                <a:spcPct val="150000"/>
              </a:lnSpc>
              <a:spcBef>
                <a:spcPts val="0"/>
              </a:spcBef>
              <a:spcAft>
                <a:spcPts val="0"/>
              </a:spcAft>
              <a:buClr>
                <a:srgbClr val="53585F"/>
              </a:buClr>
              <a:buSzPts val="1800"/>
              <a:buFont typeface="Arial"/>
              <a:buChar char="•"/>
            </a:pPr>
            <a:r>
              <a:rPr lang="en" sz="1800"/>
              <a:t>Pre-K through higher education</a:t>
            </a:r>
            <a:endParaRPr sz="1800"/>
          </a:p>
          <a:p>
            <a:pPr marL="254000" lvl="0" indent="-254000" algn="l" rtl="0">
              <a:lnSpc>
                <a:spcPct val="150000"/>
              </a:lnSpc>
              <a:spcBef>
                <a:spcPts val="0"/>
              </a:spcBef>
              <a:spcAft>
                <a:spcPts val="0"/>
              </a:spcAft>
              <a:buClr>
                <a:srgbClr val="53585F"/>
              </a:buClr>
              <a:buSzPts val="1800"/>
              <a:buFont typeface="Arial"/>
              <a:buChar char="•"/>
            </a:pPr>
            <a:r>
              <a:rPr lang="en" sz="1800"/>
              <a:t>Staff includes - mental health professionals, former law enforcement professional and school administrators</a:t>
            </a:r>
            <a:endParaRPr sz="1800"/>
          </a:p>
          <a:p>
            <a:pPr marL="254000" lvl="0" indent="-254000" algn="l" rtl="0">
              <a:lnSpc>
                <a:spcPct val="150000"/>
              </a:lnSpc>
              <a:spcBef>
                <a:spcPts val="0"/>
              </a:spcBef>
              <a:spcAft>
                <a:spcPts val="0"/>
              </a:spcAft>
              <a:buClr>
                <a:srgbClr val="53585F"/>
              </a:buClr>
              <a:buSzPts val="1800"/>
              <a:buFont typeface="Arial"/>
              <a:buChar char="•"/>
            </a:pPr>
            <a:r>
              <a:rPr lang="en" sz="1800"/>
              <a:t>Regional training consultants in the SE, </a:t>
            </a:r>
            <a:r>
              <a:rPr lang="en" sz="1800" b="1"/>
              <a:t>E</a:t>
            </a:r>
            <a:r>
              <a:rPr lang="en" sz="1800"/>
              <a:t>, NE, SW, NW</a:t>
            </a:r>
            <a:endParaRPr sz="1800"/>
          </a:p>
          <a:p>
            <a:pPr marL="254000" lvl="0" indent="-254000" algn="l" rtl="0">
              <a:lnSpc>
                <a:spcPct val="150000"/>
              </a:lnSpc>
              <a:spcBef>
                <a:spcPts val="0"/>
              </a:spcBef>
              <a:spcAft>
                <a:spcPts val="0"/>
              </a:spcAft>
              <a:buClr>
                <a:srgbClr val="53585F"/>
              </a:buClr>
              <a:buSzPts val="1800"/>
              <a:buFont typeface="Arial"/>
              <a:buChar char="•"/>
            </a:pPr>
            <a:r>
              <a:rPr lang="en" sz="1800"/>
              <a:t>Training on both physical and psychological safety topics, such as: </a:t>
            </a:r>
            <a:endParaRPr sz="1800"/>
          </a:p>
          <a:p>
            <a:pPr marL="431800" lvl="3" indent="-254000" algn="l" rtl="0">
              <a:lnSpc>
                <a:spcPct val="150000"/>
              </a:lnSpc>
              <a:spcBef>
                <a:spcPts val="0"/>
              </a:spcBef>
              <a:spcAft>
                <a:spcPts val="0"/>
              </a:spcAft>
              <a:buClr>
                <a:srgbClr val="53585F"/>
              </a:buClr>
              <a:buSzPts val="1800"/>
              <a:buFont typeface="Noto Sans Symbols"/>
              <a:buChar char="⮚"/>
            </a:pPr>
            <a:r>
              <a:rPr lang="en" sz="1800"/>
              <a:t>Emergency operations planning, tabletop exercises, threat assessment, suicide assessment, bullying prevention, child sexual abuse prevention and a host of others</a:t>
            </a:r>
            <a:endParaRPr sz="1800"/>
          </a:p>
          <a:p>
            <a:pPr marL="254000" lvl="0" indent="-139700" algn="l" rtl="0">
              <a:lnSpc>
                <a:spcPct val="150000"/>
              </a:lnSpc>
              <a:spcBef>
                <a:spcPts val="0"/>
              </a:spcBef>
              <a:spcAft>
                <a:spcPts val="0"/>
              </a:spcAft>
              <a:buClr>
                <a:srgbClr val="53585F"/>
              </a:buClr>
              <a:buSzPts val="1800"/>
              <a:buFont typeface="Arial"/>
              <a:buNone/>
            </a:pP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8"/>
          <p:cNvSpPr txBox="1">
            <a:spLocks noGrp="1"/>
          </p:cNvSpPr>
          <p:nvPr>
            <p:ph type="title"/>
          </p:nvPr>
        </p:nvSpPr>
        <p:spPr>
          <a:xfrm>
            <a:off x="334863" y="210964"/>
            <a:ext cx="5786400" cy="4944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SzPts val="1100"/>
              <a:buNone/>
            </a:pPr>
            <a:r>
              <a:rPr lang="en" sz="3200" b="1">
                <a:solidFill>
                  <a:schemeClr val="accent1"/>
                </a:solidFill>
              </a:rPr>
              <a:t>Grants Unit – 2 FTE</a:t>
            </a:r>
            <a:endParaRPr sz="4400"/>
          </a:p>
        </p:txBody>
      </p:sp>
      <p:sp>
        <p:nvSpPr>
          <p:cNvPr id="836" name="Google Shape;836;p58"/>
          <p:cNvSpPr txBox="1">
            <a:spLocks noGrp="1"/>
          </p:cNvSpPr>
          <p:nvPr>
            <p:ph type="body" idx="1"/>
          </p:nvPr>
        </p:nvSpPr>
        <p:spPr>
          <a:xfrm>
            <a:off x="446474" y="940300"/>
            <a:ext cx="7783125" cy="3850500"/>
          </a:xfrm>
          <a:prstGeom prst="rect">
            <a:avLst/>
          </a:prstGeom>
          <a:noFill/>
          <a:ln>
            <a:noFill/>
          </a:ln>
        </p:spPr>
        <p:txBody>
          <a:bodyPr spcFirstLastPara="1" wrap="square" lIns="48200" tIns="24100" rIns="48200" bIns="24100" anchor="t" anchorCtr="0">
            <a:noAutofit/>
          </a:bodyPr>
          <a:lstStyle/>
          <a:p>
            <a:pPr marL="254000" lvl="0" indent="-254000" algn="l" rtl="0">
              <a:lnSpc>
                <a:spcPct val="150000"/>
              </a:lnSpc>
              <a:spcBef>
                <a:spcPts val="0"/>
              </a:spcBef>
              <a:spcAft>
                <a:spcPts val="0"/>
              </a:spcAft>
              <a:buClr>
                <a:srgbClr val="53585F"/>
              </a:buClr>
              <a:buSzPts val="1800"/>
              <a:buFont typeface="Arial"/>
              <a:buChar char="•"/>
            </a:pPr>
            <a:r>
              <a:rPr lang="en" sz="1800"/>
              <a:t>Charli Pringle-North, Manager</a:t>
            </a:r>
            <a:endParaRPr sz="1800"/>
          </a:p>
          <a:p>
            <a:pPr marL="254000" lvl="0" indent="-254000" algn="l" rtl="0">
              <a:lnSpc>
                <a:spcPct val="150000"/>
              </a:lnSpc>
              <a:spcBef>
                <a:spcPts val="0"/>
              </a:spcBef>
              <a:spcAft>
                <a:spcPts val="0"/>
              </a:spcAft>
              <a:buClr>
                <a:srgbClr val="53585F"/>
              </a:buClr>
              <a:buSzPts val="1800"/>
              <a:buFont typeface="Arial"/>
              <a:buChar char="•"/>
            </a:pPr>
            <a:r>
              <a:rPr lang="en" sz="1800"/>
              <a:t>Manages Grants and Researches Grant Opportunities</a:t>
            </a:r>
            <a:endParaRPr sz="1800"/>
          </a:p>
          <a:p>
            <a:pPr marL="558800" lvl="4" indent="-254000" algn="l" rtl="0">
              <a:lnSpc>
                <a:spcPct val="150000"/>
              </a:lnSpc>
              <a:spcBef>
                <a:spcPts val="0"/>
              </a:spcBef>
              <a:spcAft>
                <a:spcPts val="0"/>
              </a:spcAft>
              <a:buClr>
                <a:srgbClr val="53585F"/>
              </a:buClr>
              <a:buSzPts val="1800"/>
              <a:buFont typeface="Arial"/>
              <a:buChar char="•"/>
            </a:pPr>
            <a:r>
              <a:rPr lang="en" sz="1800" b="1"/>
              <a:t>School Security Disbursement Grant </a:t>
            </a:r>
            <a:r>
              <a:rPr lang="en" sz="1800"/>
              <a:t>($16M in 2024, $100K in 2025)</a:t>
            </a:r>
            <a:endParaRPr sz="1800"/>
          </a:p>
          <a:p>
            <a:pPr marL="1282700" lvl="7" indent="-279400" algn="l" rtl="0">
              <a:lnSpc>
                <a:spcPct val="150000"/>
              </a:lnSpc>
              <a:spcBef>
                <a:spcPts val="0"/>
              </a:spcBef>
              <a:spcAft>
                <a:spcPts val="0"/>
              </a:spcAft>
              <a:buClr>
                <a:srgbClr val="5C6670"/>
              </a:buClr>
              <a:buSzPts val="1800"/>
              <a:buFont typeface="Arial"/>
              <a:buChar char="•"/>
            </a:pPr>
            <a:r>
              <a:rPr lang="en" sz="1800"/>
              <a:t>For “improving security”</a:t>
            </a:r>
            <a:endParaRPr sz="1800"/>
          </a:p>
          <a:p>
            <a:pPr marL="1282700" lvl="7" indent="-279400" algn="l" rtl="0">
              <a:lnSpc>
                <a:spcPct val="150000"/>
              </a:lnSpc>
              <a:spcBef>
                <a:spcPts val="0"/>
              </a:spcBef>
              <a:spcAft>
                <a:spcPts val="0"/>
              </a:spcAft>
              <a:buClr>
                <a:srgbClr val="5C6670"/>
              </a:buClr>
              <a:buSzPts val="1800"/>
              <a:buFont typeface="Arial"/>
              <a:buChar char="•"/>
            </a:pPr>
            <a:r>
              <a:rPr lang="en" sz="1800"/>
              <a:t>Much broader than SAFER</a:t>
            </a:r>
            <a:endParaRPr sz="1800"/>
          </a:p>
          <a:p>
            <a:pPr marL="558800" lvl="4" indent="-254000" algn="l" rtl="0">
              <a:lnSpc>
                <a:spcPct val="150000"/>
              </a:lnSpc>
              <a:spcBef>
                <a:spcPts val="0"/>
              </a:spcBef>
              <a:spcAft>
                <a:spcPts val="0"/>
              </a:spcAft>
              <a:buClr>
                <a:srgbClr val="53585F"/>
              </a:buClr>
              <a:buSzPts val="1800"/>
              <a:buFont typeface="Arial"/>
              <a:buChar char="•"/>
            </a:pPr>
            <a:r>
              <a:rPr lang="en" sz="1800" b="1"/>
              <a:t>School Access for Emergency Services </a:t>
            </a:r>
            <a:r>
              <a:rPr lang="en" sz="1800"/>
              <a:t>(SAFER) Grant (~ $5M/year thru 6/30/28) </a:t>
            </a:r>
            <a:endParaRPr sz="1800"/>
          </a:p>
          <a:p>
            <a:pPr marL="1282700" lvl="7" indent="-279400" algn="l" rtl="0">
              <a:lnSpc>
                <a:spcPct val="150000"/>
              </a:lnSpc>
              <a:spcBef>
                <a:spcPts val="0"/>
              </a:spcBef>
              <a:spcAft>
                <a:spcPts val="0"/>
              </a:spcAft>
              <a:buClr>
                <a:srgbClr val="5C6670"/>
              </a:buClr>
              <a:buSzPts val="1800"/>
              <a:buFont typeface="Arial"/>
              <a:buChar char="•"/>
            </a:pPr>
            <a:r>
              <a:rPr lang="en" sz="1800"/>
              <a:t>School/community interoperability grant</a:t>
            </a:r>
            <a:endParaRPr sz="1800"/>
          </a:p>
          <a:p>
            <a:pPr marL="1282700" lvl="7" indent="-279400" algn="l" rtl="0">
              <a:lnSpc>
                <a:spcPct val="150000"/>
              </a:lnSpc>
              <a:spcBef>
                <a:spcPts val="0"/>
              </a:spcBef>
              <a:spcAft>
                <a:spcPts val="0"/>
              </a:spcAft>
              <a:buClr>
                <a:srgbClr val="5C6670"/>
              </a:buClr>
              <a:buSzPts val="1800"/>
              <a:buFont typeface="Arial"/>
              <a:buChar char="•"/>
            </a:pPr>
            <a:r>
              <a:rPr lang="en" sz="1800"/>
              <a:t>RFP is usually posted in March/April for June award</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59"/>
          <p:cNvSpPr txBox="1">
            <a:spLocks noGrp="1"/>
          </p:cNvSpPr>
          <p:nvPr>
            <p:ph type="title"/>
          </p:nvPr>
        </p:nvSpPr>
        <p:spPr>
          <a:xfrm>
            <a:off x="349846" y="335399"/>
            <a:ext cx="7715100" cy="6591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SzPts val="1100"/>
              <a:buNone/>
            </a:pPr>
            <a:r>
              <a:rPr lang="en" b="1">
                <a:solidFill>
                  <a:schemeClr val="accent1"/>
                </a:solidFill>
              </a:rPr>
              <a:t>Crisis Response Unit – 4 FTE+</a:t>
            </a:r>
            <a:endParaRPr/>
          </a:p>
        </p:txBody>
      </p:sp>
      <p:sp>
        <p:nvSpPr>
          <p:cNvPr id="842" name="Google Shape;842;p59"/>
          <p:cNvSpPr txBox="1">
            <a:spLocks noGrp="1"/>
          </p:cNvSpPr>
          <p:nvPr>
            <p:ph type="body" idx="1"/>
          </p:nvPr>
        </p:nvSpPr>
        <p:spPr>
          <a:xfrm>
            <a:off x="349796" y="1227510"/>
            <a:ext cx="8444400" cy="2895000"/>
          </a:xfrm>
          <a:prstGeom prst="rect">
            <a:avLst/>
          </a:prstGeom>
          <a:noFill/>
          <a:ln>
            <a:noFill/>
          </a:ln>
        </p:spPr>
        <p:txBody>
          <a:bodyPr spcFirstLastPara="1" wrap="square" lIns="48200" tIns="24100" rIns="48200" bIns="24100" anchor="t" anchorCtr="0">
            <a:noAutofit/>
          </a:bodyPr>
          <a:lstStyle/>
          <a:p>
            <a:pPr marL="254000" lvl="0" indent="-254000" algn="l" rtl="0">
              <a:lnSpc>
                <a:spcPct val="150000"/>
              </a:lnSpc>
              <a:spcBef>
                <a:spcPts val="0"/>
              </a:spcBef>
              <a:spcAft>
                <a:spcPts val="0"/>
              </a:spcAft>
              <a:buClr>
                <a:schemeClr val="lt2"/>
              </a:buClr>
              <a:buSzPts val="1900"/>
              <a:buFont typeface="Arial"/>
              <a:buChar char="•"/>
            </a:pPr>
            <a:r>
              <a:rPr lang="en" sz="1900">
                <a:solidFill>
                  <a:schemeClr val="lt2"/>
                </a:solidFill>
              </a:rPr>
              <a:t>Kati Garner M.Ed., Manager</a:t>
            </a:r>
            <a:endParaRPr sz="1900"/>
          </a:p>
          <a:p>
            <a:pPr marL="254000" lvl="0" indent="-254000" algn="l" rtl="0">
              <a:lnSpc>
                <a:spcPct val="150000"/>
              </a:lnSpc>
              <a:spcBef>
                <a:spcPts val="0"/>
              </a:spcBef>
              <a:spcAft>
                <a:spcPts val="0"/>
              </a:spcAft>
              <a:buClr>
                <a:schemeClr val="lt2"/>
              </a:buClr>
              <a:buSzPts val="1900"/>
              <a:buFont typeface="Arial"/>
              <a:buChar char="•"/>
            </a:pPr>
            <a:r>
              <a:rPr lang="en" sz="1900">
                <a:solidFill>
                  <a:schemeClr val="lt2"/>
                </a:solidFill>
              </a:rPr>
              <a:t>Three Crisis Response Specialists across the state, plus a grant-funded new hire</a:t>
            </a:r>
            <a:endParaRPr sz="1900"/>
          </a:p>
          <a:p>
            <a:pPr marL="622300" lvl="4" indent="-273050" algn="l" rtl="0">
              <a:lnSpc>
                <a:spcPct val="150000"/>
              </a:lnSpc>
              <a:spcBef>
                <a:spcPts val="0"/>
              </a:spcBef>
              <a:spcAft>
                <a:spcPts val="0"/>
              </a:spcAft>
              <a:buClr>
                <a:schemeClr val="lt2"/>
              </a:buClr>
              <a:buSzPts val="1900"/>
              <a:buFont typeface="Noto Sans Symbols"/>
              <a:buChar char="⮚"/>
            </a:pPr>
            <a:r>
              <a:rPr lang="en" sz="1900">
                <a:solidFill>
                  <a:schemeClr val="lt2"/>
                </a:solidFill>
              </a:rPr>
              <a:t>Train in PREPaRE and other response models as well as trauma</a:t>
            </a:r>
            <a:endParaRPr sz="1900"/>
          </a:p>
          <a:p>
            <a:pPr marL="622300" lvl="4" indent="-273050" algn="l" rtl="0">
              <a:lnSpc>
                <a:spcPct val="150000"/>
              </a:lnSpc>
              <a:spcBef>
                <a:spcPts val="0"/>
              </a:spcBef>
              <a:spcAft>
                <a:spcPts val="0"/>
              </a:spcAft>
              <a:buClr>
                <a:schemeClr val="lt2"/>
              </a:buClr>
              <a:buSzPts val="1900"/>
              <a:buFont typeface="Noto Sans Symbols"/>
              <a:buChar char="⮚"/>
            </a:pPr>
            <a:r>
              <a:rPr lang="en" sz="1900">
                <a:solidFill>
                  <a:schemeClr val="lt2"/>
                </a:solidFill>
              </a:rPr>
              <a:t>Respond, on a limited basis, to any school with a critical incident</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
          <p:cNvSpPr txBox="1">
            <a:spLocks noGrp="1"/>
          </p:cNvSpPr>
          <p:nvPr>
            <p:ph type="ctrTitle"/>
          </p:nvPr>
        </p:nvSpPr>
        <p:spPr>
          <a:xfrm>
            <a:off x="0" y="1926213"/>
            <a:ext cx="91443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6000"/>
              <a:buFont typeface="Arial"/>
              <a:buNone/>
            </a:pPr>
            <a:r>
              <a:rPr lang="en" sz="6000" b="1"/>
              <a:t>Why Are We Here?</a:t>
            </a:r>
            <a:endParaRPr sz="6000" b="1"/>
          </a:p>
        </p:txBody>
      </p:sp>
      <p:sp>
        <p:nvSpPr>
          <p:cNvPr id="428" name="Google Shape;428;p6"/>
          <p:cNvSpPr txBox="1"/>
          <p:nvPr/>
        </p:nvSpPr>
        <p:spPr>
          <a:xfrm>
            <a:off x="889907" y="2887838"/>
            <a:ext cx="76989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1C3467"/>
                </a:solidFill>
                <a:latin typeface="Arial"/>
                <a:ea typeface="Arial"/>
                <a:cs typeface="Arial"/>
                <a:sym typeface="Arial"/>
              </a:rPr>
              <a:t>Restorative Practices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60"/>
          <p:cNvSpPr txBox="1">
            <a:spLocks noGrp="1"/>
          </p:cNvSpPr>
          <p:nvPr>
            <p:ph type="title"/>
          </p:nvPr>
        </p:nvSpPr>
        <p:spPr>
          <a:xfrm>
            <a:off x="390596" y="210449"/>
            <a:ext cx="7715100" cy="6591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SzPts val="1100"/>
              <a:buNone/>
            </a:pPr>
            <a:r>
              <a:rPr lang="en" b="1">
                <a:solidFill>
                  <a:srgbClr val="4285F4"/>
                </a:solidFill>
              </a:rPr>
              <a:t>Ongoing Initiatives</a:t>
            </a:r>
            <a:endParaRPr/>
          </a:p>
        </p:txBody>
      </p:sp>
      <p:sp>
        <p:nvSpPr>
          <p:cNvPr id="848" name="Google Shape;848;p60"/>
          <p:cNvSpPr txBox="1">
            <a:spLocks noGrp="1"/>
          </p:cNvSpPr>
          <p:nvPr>
            <p:ph type="body" idx="1"/>
          </p:nvPr>
        </p:nvSpPr>
        <p:spPr>
          <a:xfrm>
            <a:off x="390600" y="869550"/>
            <a:ext cx="8362800" cy="36735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SzPts val="1100"/>
              <a:buNone/>
            </a:pPr>
            <a:r>
              <a:rPr lang="en" sz="2400" b="1"/>
              <a:t>School Safety Working Group (SSWG) SB20-023 and HB22-1274</a:t>
            </a:r>
            <a:endParaRPr sz="2400"/>
          </a:p>
          <a:p>
            <a:pPr marL="0" lvl="0" indent="0" algn="l" rtl="0">
              <a:lnSpc>
                <a:spcPct val="100000"/>
              </a:lnSpc>
              <a:spcBef>
                <a:spcPts val="0"/>
              </a:spcBef>
              <a:spcAft>
                <a:spcPts val="0"/>
              </a:spcAft>
              <a:buSzPts val="1100"/>
              <a:buNone/>
            </a:pPr>
            <a:endParaRPr sz="1500" b="1"/>
          </a:p>
          <a:p>
            <a:pPr marL="254000" lvl="0" indent="-254000" algn="l" rtl="0">
              <a:lnSpc>
                <a:spcPct val="100000"/>
              </a:lnSpc>
              <a:spcBef>
                <a:spcPts val="0"/>
              </a:spcBef>
              <a:spcAft>
                <a:spcPts val="0"/>
              </a:spcAft>
              <a:buClr>
                <a:srgbClr val="53585F"/>
              </a:buClr>
              <a:buSzPts val="1800"/>
              <a:buFont typeface="Arial"/>
              <a:buChar char="•"/>
            </a:pPr>
            <a:r>
              <a:rPr lang="en" sz="1800"/>
              <a:t>Created guidelines for building site and physical safety recommendations.  Those can be found on the OSS website.</a:t>
            </a:r>
            <a:endParaRPr sz="1800"/>
          </a:p>
          <a:p>
            <a:pPr marL="0" lvl="0" indent="0" algn="l" rtl="0">
              <a:lnSpc>
                <a:spcPct val="100000"/>
              </a:lnSpc>
              <a:spcBef>
                <a:spcPts val="0"/>
              </a:spcBef>
              <a:spcAft>
                <a:spcPts val="0"/>
              </a:spcAft>
              <a:buSzPts val="1100"/>
              <a:buNone/>
            </a:pPr>
            <a:endParaRPr sz="1800"/>
          </a:p>
          <a:p>
            <a:pPr marL="254000" lvl="0" indent="-254000" algn="l" rtl="0">
              <a:lnSpc>
                <a:spcPct val="100000"/>
              </a:lnSpc>
              <a:spcBef>
                <a:spcPts val="0"/>
              </a:spcBef>
              <a:spcAft>
                <a:spcPts val="0"/>
              </a:spcAft>
              <a:buClr>
                <a:srgbClr val="53585F"/>
              </a:buClr>
              <a:buSzPts val="1800"/>
              <a:buFont typeface="Arial"/>
              <a:buChar char="•"/>
            </a:pPr>
            <a:r>
              <a:rPr lang="en" sz="1800"/>
              <a:t>SSWG ongoing committee with six state agencies met monthly, now </a:t>
            </a:r>
            <a:r>
              <a:rPr lang="en" sz="1800" i="1"/>
              <a:t>ad hoc</a:t>
            </a:r>
            <a:r>
              <a:rPr lang="en" sz="1800"/>
              <a:t>.</a:t>
            </a:r>
            <a:endParaRPr sz="1800"/>
          </a:p>
          <a:p>
            <a:pPr marL="0" lvl="0" indent="0" algn="l" rtl="0">
              <a:lnSpc>
                <a:spcPct val="100000"/>
              </a:lnSpc>
              <a:spcBef>
                <a:spcPts val="0"/>
              </a:spcBef>
              <a:spcAft>
                <a:spcPts val="0"/>
              </a:spcAft>
              <a:buSzPts val="1100"/>
              <a:buNone/>
            </a:pPr>
            <a:endParaRPr sz="1800"/>
          </a:p>
          <a:p>
            <a:pPr marL="254000" lvl="0" indent="-254000" algn="l" rtl="0">
              <a:lnSpc>
                <a:spcPct val="100000"/>
              </a:lnSpc>
              <a:spcBef>
                <a:spcPts val="0"/>
              </a:spcBef>
              <a:spcAft>
                <a:spcPts val="0"/>
              </a:spcAft>
              <a:buClr>
                <a:srgbClr val="53585F"/>
              </a:buClr>
              <a:buSzPts val="1800"/>
              <a:buFont typeface="Arial"/>
              <a:buChar char="•"/>
            </a:pPr>
            <a:r>
              <a:rPr lang="en" sz="1800"/>
              <a:t>OSS website takes school personnel to all the state agency resources available for schools</a:t>
            </a:r>
            <a:endParaRPr sz="1800"/>
          </a:p>
          <a:p>
            <a:pPr marL="0" lvl="0" indent="0" algn="l" rtl="0">
              <a:lnSpc>
                <a:spcPct val="100000"/>
              </a:lnSpc>
              <a:spcBef>
                <a:spcPts val="0"/>
              </a:spcBef>
              <a:spcAft>
                <a:spcPts val="0"/>
              </a:spcAft>
              <a:buSzPts val="1100"/>
              <a:buNone/>
            </a:pPr>
            <a:endParaRPr sz="1800"/>
          </a:p>
          <a:p>
            <a:pPr marL="254000" lvl="0" indent="-254000" algn="l" rtl="0">
              <a:lnSpc>
                <a:spcPct val="100000"/>
              </a:lnSpc>
              <a:spcBef>
                <a:spcPts val="0"/>
              </a:spcBef>
              <a:spcAft>
                <a:spcPts val="0"/>
              </a:spcAft>
              <a:buClr>
                <a:srgbClr val="53585F"/>
              </a:buClr>
              <a:buSzPts val="1800"/>
              <a:buFont typeface="Arial"/>
              <a:buChar char="•"/>
            </a:pPr>
            <a:r>
              <a:rPr lang="en" sz="1800" u="sng">
                <a:solidFill>
                  <a:schemeClr val="hlink"/>
                </a:solidFill>
                <a:hlinkClick r:id="rId3"/>
              </a:rPr>
              <a:t>https://oss.colorado.gov/news-article/state-agencies-collaborate-on-new-school-safety-resource-guide</a:t>
            </a:r>
            <a:r>
              <a:rPr lang="en" sz="1800"/>
              <a:t> </a:t>
            </a:r>
            <a:endParaRPr sz="1800"/>
          </a:p>
          <a:p>
            <a:pPr marL="254000" lvl="0" indent="-152400" algn="l" rtl="0">
              <a:lnSpc>
                <a:spcPct val="100000"/>
              </a:lnSpc>
              <a:spcBef>
                <a:spcPts val="2200"/>
              </a:spcBef>
              <a:spcAft>
                <a:spcPts val="0"/>
              </a:spcAft>
              <a:buClr>
                <a:srgbClr val="53585F"/>
              </a:buClr>
              <a:buSzPts val="1600"/>
              <a:buFont typeface="Arial"/>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61"/>
          <p:cNvSpPr txBox="1">
            <a:spLocks noGrp="1"/>
          </p:cNvSpPr>
          <p:nvPr>
            <p:ph type="title"/>
          </p:nvPr>
        </p:nvSpPr>
        <p:spPr>
          <a:xfrm>
            <a:off x="0" y="0"/>
            <a:ext cx="9036600" cy="66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 sz="3100" b="1" i="1" u="none" strike="noStrike" cap="none">
                <a:solidFill>
                  <a:srgbClr val="024B90"/>
                </a:solidFill>
                <a:latin typeface="Trebuchet MS"/>
                <a:ea typeface="Trebuchet MS"/>
                <a:cs typeface="Trebuchet MS"/>
                <a:sym typeface="Trebuchet MS"/>
              </a:rPr>
              <a:t>Educator Safety Task Force (HB24-1320)</a:t>
            </a:r>
            <a:endParaRPr sz="1400" b="0" i="0" u="none" strike="noStrike" cap="none">
              <a:solidFill>
                <a:srgbClr val="000000"/>
              </a:solidFill>
              <a:latin typeface="Arial"/>
              <a:ea typeface="Arial"/>
              <a:cs typeface="Arial"/>
              <a:sym typeface="Arial"/>
            </a:endParaRPr>
          </a:p>
        </p:txBody>
      </p:sp>
      <p:sp>
        <p:nvSpPr>
          <p:cNvPr id="854" name="Google Shape;854;p61"/>
          <p:cNvSpPr txBox="1">
            <a:spLocks noGrp="1"/>
          </p:cNvSpPr>
          <p:nvPr>
            <p:ph type="body" idx="1"/>
          </p:nvPr>
        </p:nvSpPr>
        <p:spPr>
          <a:xfrm>
            <a:off x="714450" y="1923000"/>
            <a:ext cx="7715100" cy="2439226"/>
          </a:xfrm>
          <a:prstGeom prst="rect">
            <a:avLst/>
          </a:prstGeom>
          <a:noFill/>
          <a:ln>
            <a:noFill/>
          </a:ln>
        </p:spPr>
        <p:txBody>
          <a:bodyPr spcFirstLastPara="1" wrap="square" lIns="48200" tIns="24100" rIns="48200" bIns="24100" anchor="t" anchorCtr="0">
            <a:noAutofit/>
          </a:bodyPr>
          <a:lstStyle/>
          <a:p>
            <a:pPr marL="254000" lvl="0" indent="-254000" algn="l" rtl="0">
              <a:lnSpc>
                <a:spcPct val="100000"/>
              </a:lnSpc>
              <a:spcBef>
                <a:spcPts val="0"/>
              </a:spcBef>
              <a:spcAft>
                <a:spcPts val="0"/>
              </a:spcAft>
              <a:buClr>
                <a:srgbClr val="53585F"/>
              </a:buClr>
              <a:buSzPts val="1800"/>
              <a:buFont typeface="Arial"/>
              <a:buChar char="•"/>
            </a:pPr>
            <a:r>
              <a:rPr lang="en" sz="1800"/>
              <a:t>Office of School Safety was required to facilitate a task force looking at educator safety</a:t>
            </a:r>
            <a:endParaRPr sz="1800"/>
          </a:p>
          <a:p>
            <a:pPr marL="254000" lvl="0" indent="-254000" algn="l" rtl="0">
              <a:lnSpc>
                <a:spcPct val="200000"/>
              </a:lnSpc>
              <a:spcBef>
                <a:spcPts val="0"/>
              </a:spcBef>
              <a:spcAft>
                <a:spcPts val="0"/>
              </a:spcAft>
              <a:buClr>
                <a:srgbClr val="53585F"/>
              </a:buClr>
              <a:buSzPts val="1800"/>
              <a:buFont typeface="Arial"/>
              <a:buChar char="•"/>
            </a:pPr>
            <a:r>
              <a:rPr lang="en" sz="1800"/>
              <a:t>The task force operated with four subcommittees that met monthly</a:t>
            </a:r>
            <a:endParaRPr sz="1800"/>
          </a:p>
          <a:p>
            <a:pPr marL="254000" lvl="0" indent="-254000" algn="l" rtl="0">
              <a:lnSpc>
                <a:spcPct val="200000"/>
              </a:lnSpc>
              <a:spcBef>
                <a:spcPts val="0"/>
              </a:spcBef>
              <a:spcAft>
                <a:spcPts val="0"/>
              </a:spcAft>
              <a:buClr>
                <a:srgbClr val="53585F"/>
              </a:buClr>
              <a:buSzPts val="1800"/>
              <a:buFont typeface="Arial"/>
              <a:buChar char="•"/>
            </a:pPr>
            <a:r>
              <a:rPr lang="en" sz="1800"/>
              <a:t>A survey was completed by over 1,100 school employees. </a:t>
            </a:r>
            <a:endParaRPr sz="1800"/>
          </a:p>
          <a:p>
            <a:pPr marL="254000" lvl="0" indent="-254000" algn="l" rtl="0">
              <a:lnSpc>
                <a:spcPct val="200000"/>
              </a:lnSpc>
              <a:spcBef>
                <a:spcPts val="0"/>
              </a:spcBef>
              <a:spcAft>
                <a:spcPts val="0"/>
              </a:spcAft>
              <a:buClr>
                <a:srgbClr val="53585F"/>
              </a:buClr>
              <a:buSzPts val="1800"/>
              <a:buFont typeface="Arial"/>
              <a:buChar char="•"/>
            </a:pPr>
            <a:r>
              <a:rPr lang="en" sz="1800"/>
              <a:t>A report was submitted to the legislature this summer.</a:t>
            </a:r>
            <a:endParaRPr sz="1800"/>
          </a:p>
          <a:p>
            <a:pPr marL="254000" lvl="0" indent="-152400" algn="l" rtl="0">
              <a:lnSpc>
                <a:spcPct val="100000"/>
              </a:lnSpc>
              <a:spcBef>
                <a:spcPts val="2200"/>
              </a:spcBef>
              <a:spcAft>
                <a:spcPts val="0"/>
              </a:spcAft>
              <a:buClr>
                <a:srgbClr val="53585F"/>
              </a:buClr>
              <a:buSzPts val="1600"/>
              <a:buFont typeface="Arial"/>
              <a:buNone/>
            </a:pPr>
            <a:endParaRPr/>
          </a:p>
        </p:txBody>
      </p:sp>
      <p:pic>
        <p:nvPicPr>
          <p:cNvPr id="855" name="Google Shape;855;p61" descr="Colorado Office of School Safety logo"/>
          <p:cNvPicPr preferRelativeResize="0"/>
          <p:nvPr/>
        </p:nvPicPr>
        <p:blipFill rotWithShape="1">
          <a:blip r:embed="rId3">
            <a:alphaModFix/>
          </a:blip>
          <a:srcRect/>
          <a:stretch/>
        </p:blipFill>
        <p:spPr>
          <a:xfrm>
            <a:off x="532209" y="882075"/>
            <a:ext cx="2498042" cy="559815"/>
          </a:xfrm>
          <a:prstGeom prst="rect">
            <a:avLst/>
          </a:prstGeom>
          <a:noFill/>
          <a:ln>
            <a:noFill/>
          </a:ln>
        </p:spPr>
      </p:pic>
      <p:pic>
        <p:nvPicPr>
          <p:cNvPr id="856" name="Google Shape;856;p61" descr="Confluence Policy and Strategy Group logo"/>
          <p:cNvPicPr preferRelativeResize="0"/>
          <p:nvPr/>
        </p:nvPicPr>
        <p:blipFill rotWithShape="1">
          <a:blip r:embed="rId4">
            <a:alphaModFix/>
          </a:blip>
          <a:srcRect/>
          <a:stretch/>
        </p:blipFill>
        <p:spPr>
          <a:xfrm>
            <a:off x="6649532" y="841099"/>
            <a:ext cx="1962259" cy="60079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62"/>
          <p:cNvSpPr txBox="1">
            <a:spLocks noGrp="1"/>
          </p:cNvSpPr>
          <p:nvPr>
            <p:ph type="title"/>
          </p:nvPr>
        </p:nvSpPr>
        <p:spPr>
          <a:xfrm>
            <a:off x="390596" y="210449"/>
            <a:ext cx="7715100" cy="659100"/>
          </a:xfrm>
          <a:prstGeom prst="rect">
            <a:avLst/>
          </a:prstGeom>
          <a:noFill/>
          <a:ln>
            <a:noFill/>
          </a:ln>
        </p:spPr>
        <p:txBody>
          <a:bodyPr spcFirstLastPara="1" wrap="square" lIns="48200" tIns="24100" rIns="48200" bIns="24100" anchor="t" anchorCtr="0">
            <a:noAutofit/>
          </a:bodyPr>
          <a:lstStyle/>
          <a:p>
            <a:pPr marL="0" lvl="0" indent="0" algn="l" rtl="0">
              <a:lnSpc>
                <a:spcPct val="100000"/>
              </a:lnSpc>
              <a:spcBef>
                <a:spcPts val="0"/>
              </a:spcBef>
              <a:spcAft>
                <a:spcPts val="0"/>
              </a:spcAft>
              <a:buSzPts val="1100"/>
              <a:buNone/>
            </a:pPr>
            <a:r>
              <a:rPr lang="en" sz="3600" b="1">
                <a:solidFill>
                  <a:srgbClr val="4285F4"/>
                </a:solidFill>
              </a:rPr>
              <a:t>Upcoming Events</a:t>
            </a:r>
            <a:endParaRPr/>
          </a:p>
        </p:txBody>
      </p:sp>
      <p:sp>
        <p:nvSpPr>
          <p:cNvPr id="862" name="Google Shape;862;p62"/>
          <p:cNvSpPr txBox="1">
            <a:spLocks noGrp="1"/>
          </p:cNvSpPr>
          <p:nvPr>
            <p:ph type="body" idx="1"/>
          </p:nvPr>
        </p:nvSpPr>
        <p:spPr>
          <a:xfrm>
            <a:off x="446474" y="1114624"/>
            <a:ext cx="8301000" cy="3378175"/>
          </a:xfrm>
          <a:prstGeom prst="rect">
            <a:avLst/>
          </a:prstGeom>
          <a:noFill/>
          <a:ln>
            <a:noFill/>
          </a:ln>
        </p:spPr>
        <p:txBody>
          <a:bodyPr spcFirstLastPara="1" wrap="square" lIns="48200" tIns="24100" rIns="48200" bIns="24100" anchor="t" anchorCtr="0">
            <a:noAutofit/>
          </a:bodyPr>
          <a:lstStyle/>
          <a:p>
            <a:pPr marL="381000" lvl="1" indent="-266700" algn="l" rtl="0">
              <a:lnSpc>
                <a:spcPct val="150000"/>
              </a:lnSpc>
              <a:spcBef>
                <a:spcPts val="0"/>
              </a:spcBef>
              <a:spcAft>
                <a:spcPts val="0"/>
              </a:spcAft>
              <a:buClr>
                <a:srgbClr val="53585F"/>
              </a:buClr>
              <a:buSzPts val="1800"/>
              <a:buFont typeface="Arial"/>
              <a:buChar char="•"/>
            </a:pPr>
            <a:r>
              <a:rPr lang="en" sz="1800" b="1"/>
              <a:t>October 15 - Student Staff Summit at Yuma High School</a:t>
            </a:r>
            <a:endParaRPr sz="1800"/>
          </a:p>
          <a:p>
            <a:pPr marL="381000" lvl="1" indent="-266700" algn="l" rtl="0">
              <a:lnSpc>
                <a:spcPct val="150000"/>
              </a:lnSpc>
              <a:spcBef>
                <a:spcPts val="0"/>
              </a:spcBef>
              <a:spcAft>
                <a:spcPts val="0"/>
              </a:spcAft>
              <a:buClr>
                <a:srgbClr val="53585F"/>
              </a:buClr>
              <a:buSzPts val="1800"/>
              <a:buFont typeface="Arial"/>
              <a:buChar char="•"/>
            </a:pPr>
            <a:r>
              <a:rPr lang="en" sz="1800" b="1"/>
              <a:t>October 23</a:t>
            </a:r>
            <a:r>
              <a:rPr lang="en" sz="1800" b="1" baseline="30000"/>
              <a:t>rd</a:t>
            </a:r>
            <a:r>
              <a:rPr lang="en" sz="1800" b="1"/>
              <a:t> - Safe Schools Summit at Adams 12 Five Star Schools</a:t>
            </a:r>
            <a:endParaRPr sz="1800"/>
          </a:p>
          <a:p>
            <a:pPr marL="381000" lvl="1" indent="-266700" algn="l" rtl="0">
              <a:lnSpc>
                <a:spcPct val="150000"/>
              </a:lnSpc>
              <a:spcBef>
                <a:spcPts val="0"/>
              </a:spcBef>
              <a:spcAft>
                <a:spcPts val="0"/>
              </a:spcAft>
              <a:buClr>
                <a:srgbClr val="53585F"/>
              </a:buClr>
              <a:buSzPts val="1800"/>
              <a:buFont typeface="Arial"/>
              <a:buChar char="•"/>
            </a:pPr>
            <a:r>
              <a:rPr lang="en" sz="1800" b="1"/>
              <a:t>November 13</a:t>
            </a:r>
            <a:r>
              <a:rPr lang="en" sz="1800" b="1" baseline="30000"/>
              <a:t>th</a:t>
            </a:r>
            <a:r>
              <a:rPr lang="en" sz="1800" b="1"/>
              <a:t> - Youth Suicide Prevention, Intervention and Postvention Symposium at Lowry Conference Center</a:t>
            </a:r>
            <a:endParaRPr sz="1800"/>
          </a:p>
          <a:p>
            <a:pPr marL="381000" lvl="1" indent="-266700" algn="l" rtl="0">
              <a:lnSpc>
                <a:spcPct val="150000"/>
              </a:lnSpc>
              <a:spcBef>
                <a:spcPts val="0"/>
              </a:spcBef>
              <a:spcAft>
                <a:spcPts val="0"/>
              </a:spcAft>
              <a:buClr>
                <a:srgbClr val="53585F"/>
              </a:buClr>
              <a:buSzPts val="1800"/>
              <a:buFont typeface="Arial"/>
              <a:buChar char="•"/>
            </a:pPr>
            <a:r>
              <a:rPr lang="en" sz="1800" b="1"/>
              <a:t>More to come after the first of the year</a:t>
            </a:r>
            <a:endParaRPr sz="1800"/>
          </a:p>
          <a:p>
            <a:pPr marL="381000" lvl="1" indent="-266700" algn="l" rtl="0">
              <a:lnSpc>
                <a:spcPct val="150000"/>
              </a:lnSpc>
              <a:spcBef>
                <a:spcPts val="0"/>
              </a:spcBef>
              <a:spcAft>
                <a:spcPts val="0"/>
              </a:spcAft>
              <a:buClr>
                <a:srgbClr val="53585F"/>
              </a:buClr>
              <a:buSzPts val="1800"/>
              <a:buFont typeface="Arial"/>
              <a:buChar char="•"/>
            </a:pPr>
            <a:r>
              <a:rPr lang="en" sz="1800" b="1"/>
              <a:t>Ongoing each month:  Networking groups for crisis response, suicide and threat assessment, and managing youth with problematic sexual behaviors</a:t>
            </a:r>
            <a:endParaRPr sz="1800"/>
          </a:p>
          <a:p>
            <a:pPr marL="355600" lvl="3" indent="0" algn="l" rtl="0">
              <a:lnSpc>
                <a:spcPct val="100000"/>
              </a:lnSpc>
              <a:spcBef>
                <a:spcPts val="2200"/>
              </a:spcBef>
              <a:spcAft>
                <a:spcPts val="0"/>
              </a:spcAft>
              <a:buSzPts val="1100"/>
              <a:buNone/>
            </a:pPr>
            <a:endParaRPr sz="1800"/>
          </a:p>
          <a:p>
            <a:pPr marL="177800" lvl="0" indent="-177800" algn="l" rtl="0">
              <a:lnSpc>
                <a:spcPct val="100000"/>
              </a:lnSpc>
              <a:spcBef>
                <a:spcPts val="2200"/>
              </a:spcBef>
              <a:spcAft>
                <a:spcPts val="0"/>
              </a:spcAft>
              <a:buSzPts val="11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7646" y="515584"/>
            <a:ext cx="3721930" cy="841321"/>
          </a:xfrm>
          <a:prstGeom prst="rect">
            <a:avLst/>
          </a:prstGeom>
          <a:noFill/>
          <a:ln>
            <a:noFill/>
          </a:ln>
        </p:spPr>
      </p:pic>
      <p:sp>
        <p:nvSpPr>
          <p:cNvPr id="868" name="Google Shape;868;p63"/>
          <p:cNvSpPr txBox="1">
            <a:spLocks noGrp="1"/>
          </p:cNvSpPr>
          <p:nvPr>
            <p:ph type="title"/>
          </p:nvPr>
        </p:nvSpPr>
        <p:spPr>
          <a:xfrm>
            <a:off x="714446" y="1617850"/>
            <a:ext cx="7715100" cy="2910950"/>
          </a:xfrm>
          <a:prstGeom prst="rect">
            <a:avLst/>
          </a:prstGeom>
          <a:noFill/>
          <a:ln>
            <a:noFill/>
          </a:ln>
        </p:spPr>
        <p:txBody>
          <a:bodyPr spcFirstLastPara="1" wrap="square" lIns="48200" tIns="24100" rIns="48200" bIns="241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3600" b="0" i="0" u="none" strike="noStrike" cap="none">
                <a:solidFill>
                  <a:schemeClr val="accent1"/>
                </a:solidFill>
                <a:latin typeface="Arial"/>
                <a:ea typeface="Arial"/>
                <a:cs typeface="Arial"/>
                <a:sym typeface="Arial"/>
              </a:rPr>
              <a:t>Thank you!</a:t>
            </a:r>
            <a:endParaRPr sz="36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100"/>
              <a:buFont typeface="Arial"/>
              <a:buNone/>
            </a:pPr>
            <a:endParaRPr sz="1600" b="0" i="0" u="none" strike="noStrike" cap="none">
              <a:solidFill>
                <a:srgbClr val="53585F"/>
              </a:solidFill>
              <a:latin typeface="Trebuchet MS"/>
              <a:ea typeface="Trebuchet MS"/>
              <a:cs typeface="Trebuchet MS"/>
              <a:sym typeface="Trebuchet MS"/>
            </a:endParaRPr>
          </a:p>
          <a:p>
            <a:pPr marL="177800" marR="0" lvl="0" indent="-177800" algn="ctr" rtl="0">
              <a:lnSpc>
                <a:spcPct val="100000"/>
              </a:lnSpc>
              <a:spcBef>
                <a:spcPts val="2200"/>
              </a:spcBef>
              <a:spcAft>
                <a:spcPts val="0"/>
              </a:spcAft>
              <a:buClr>
                <a:srgbClr val="000000"/>
              </a:buClr>
              <a:buSzPts val="1100"/>
              <a:buFont typeface="Arial"/>
              <a:buNone/>
            </a:pPr>
            <a:r>
              <a:rPr lang="en" sz="2400" b="0" i="0" u="sng" strike="noStrike" cap="none">
                <a:solidFill>
                  <a:schemeClr val="hlink"/>
                </a:solidFill>
                <a:latin typeface="Trebuchet MS"/>
                <a:ea typeface="Trebuchet MS"/>
                <a:cs typeface="Trebuchet MS"/>
                <a:sym typeface="Trebuchet MS"/>
                <a:hlinkClick r:id="rId4"/>
              </a:rPr>
              <a:t>Christine.Harms@state.co.us</a:t>
            </a:r>
            <a:endParaRPr sz="2400" b="0" i="0" u="none" strike="noStrike" cap="none">
              <a:solidFill>
                <a:srgbClr val="53585F"/>
              </a:solidFill>
              <a:latin typeface="Trebuchet MS"/>
              <a:ea typeface="Trebuchet MS"/>
              <a:cs typeface="Trebuchet MS"/>
              <a:sym typeface="Trebuchet MS"/>
            </a:endParaRPr>
          </a:p>
          <a:p>
            <a:pPr marL="177800" marR="0" lvl="0" indent="-177800" algn="ctr" rtl="0">
              <a:lnSpc>
                <a:spcPct val="100000"/>
              </a:lnSpc>
              <a:spcBef>
                <a:spcPts val="2200"/>
              </a:spcBef>
              <a:spcAft>
                <a:spcPts val="0"/>
              </a:spcAft>
              <a:buClr>
                <a:srgbClr val="000000"/>
              </a:buClr>
              <a:buSzPts val="1100"/>
              <a:buFont typeface="Arial"/>
              <a:buNone/>
            </a:pPr>
            <a:r>
              <a:rPr lang="en" sz="2400" b="1" i="0" u="none" strike="noStrike" cap="none">
                <a:solidFill>
                  <a:srgbClr val="53585F"/>
                </a:solidFill>
                <a:latin typeface="Trebuchet MS"/>
                <a:ea typeface="Trebuchet MS"/>
                <a:cs typeface="Trebuchet MS"/>
                <a:sym typeface="Trebuchet MS"/>
              </a:rPr>
              <a:t>303-912-6915</a:t>
            </a:r>
            <a:endParaRPr sz="2400" b="0" i="0" u="none" strike="noStrike" cap="none">
              <a:solidFill>
                <a:srgbClr val="53585F"/>
              </a:solidFill>
              <a:latin typeface="Trebuchet MS"/>
              <a:ea typeface="Trebuchet MS"/>
              <a:cs typeface="Trebuchet MS"/>
              <a:sym typeface="Trebuchet MS"/>
            </a:endParaRPr>
          </a:p>
          <a:p>
            <a:pPr marL="177800" marR="0" lvl="0" indent="-177800" algn="ctr" rtl="0">
              <a:lnSpc>
                <a:spcPct val="100000"/>
              </a:lnSpc>
              <a:spcBef>
                <a:spcPts val="2200"/>
              </a:spcBef>
              <a:spcAft>
                <a:spcPts val="0"/>
              </a:spcAft>
              <a:buClr>
                <a:srgbClr val="000000"/>
              </a:buClr>
              <a:buSzPts val="1100"/>
              <a:buFont typeface="Arial"/>
              <a:buNone/>
            </a:pPr>
            <a:r>
              <a:rPr lang="en" sz="2400" b="0" i="0" u="sng" strike="noStrike" cap="none">
                <a:solidFill>
                  <a:schemeClr val="hlink"/>
                </a:solidFill>
                <a:latin typeface="Trebuchet MS"/>
                <a:ea typeface="Trebuchet MS"/>
                <a:cs typeface="Trebuchet MS"/>
                <a:sym typeface="Trebuchet MS"/>
                <a:hlinkClick r:id="rId5"/>
              </a:rPr>
              <a:t>OSS.Colorado.gov</a:t>
            </a:r>
            <a:r>
              <a:rPr lang="en" sz="2400" b="0" i="0" u="none" strike="noStrike" cap="none">
                <a:solidFill>
                  <a:srgbClr val="53585F"/>
                </a:solidFill>
                <a:latin typeface="Trebuchet MS"/>
                <a:ea typeface="Trebuchet MS"/>
                <a:cs typeface="Trebuchet MS"/>
                <a:sym typeface="Trebuchet MS"/>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
          <p:cNvSpPr txBox="1">
            <a:spLocks noGrp="1"/>
          </p:cNvSpPr>
          <p:nvPr>
            <p:ph type="title"/>
          </p:nvPr>
        </p:nvSpPr>
        <p:spPr>
          <a:xfrm>
            <a:off x="65314" y="153875"/>
            <a:ext cx="9078685" cy="673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1200"/>
              </a:spcAft>
              <a:buSzPts val="2100"/>
              <a:buNone/>
            </a:pPr>
            <a:r>
              <a:rPr lang="en" sz="3200" b="1"/>
              <a:t>Restorative </a:t>
            </a:r>
            <a:r>
              <a:rPr lang="en" sz="3300" b="1"/>
              <a:t>Practices</a:t>
            </a:r>
            <a:r>
              <a:rPr lang="en" sz="3200" b="1"/>
              <a:t> Prevent School Violence</a:t>
            </a:r>
            <a:endParaRPr sz="3200" b="1"/>
          </a:p>
        </p:txBody>
      </p:sp>
      <p:sp>
        <p:nvSpPr>
          <p:cNvPr id="434" name="Google Shape;434;p7"/>
          <p:cNvSpPr txBox="1">
            <a:spLocks noGrp="1"/>
          </p:cNvSpPr>
          <p:nvPr>
            <p:ph type="body" idx="1"/>
          </p:nvPr>
        </p:nvSpPr>
        <p:spPr>
          <a:xfrm>
            <a:off x="499200" y="940050"/>
            <a:ext cx="8145600" cy="32634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1200"/>
              </a:spcBef>
              <a:spcAft>
                <a:spcPts val="0"/>
              </a:spcAft>
              <a:buSzPts val="1800"/>
              <a:buNone/>
            </a:pPr>
            <a:r>
              <a:rPr lang="en" sz="2800" b="1">
                <a:solidFill>
                  <a:schemeClr val="dk1"/>
                </a:solidFill>
              </a:rPr>
              <a:t>Why It Works:</a:t>
            </a:r>
            <a:endParaRPr sz="2800" b="1">
              <a:solidFill>
                <a:schemeClr val="dk1"/>
              </a:solidFill>
            </a:endParaRPr>
          </a:p>
          <a:p>
            <a:pPr marL="457200" lvl="0" indent="-355600" algn="l" rtl="0">
              <a:lnSpc>
                <a:spcPct val="100000"/>
              </a:lnSpc>
              <a:spcBef>
                <a:spcPts val="1200"/>
              </a:spcBef>
              <a:spcAft>
                <a:spcPts val="0"/>
              </a:spcAft>
              <a:buSzPts val="2000"/>
              <a:buChar char="●"/>
            </a:pPr>
            <a:r>
              <a:rPr lang="en" sz="2000">
                <a:solidFill>
                  <a:schemeClr val="dk1"/>
                </a:solidFill>
              </a:rPr>
              <a:t>Builds trust, belonging, and open communication.</a:t>
            </a:r>
            <a:endParaRPr sz="2000">
              <a:solidFill>
                <a:schemeClr val="dk1"/>
              </a:solidFill>
            </a:endParaRPr>
          </a:p>
          <a:p>
            <a:pPr marL="457200" lvl="0" indent="-355600" algn="l" rtl="0">
              <a:lnSpc>
                <a:spcPct val="100000"/>
              </a:lnSpc>
              <a:spcBef>
                <a:spcPts val="1200"/>
              </a:spcBef>
              <a:spcAft>
                <a:spcPts val="0"/>
              </a:spcAft>
              <a:buSzPts val="2000"/>
              <a:buChar char="●"/>
            </a:pPr>
            <a:r>
              <a:rPr lang="en" sz="2000">
                <a:solidFill>
                  <a:schemeClr val="dk1"/>
                </a:solidFill>
              </a:rPr>
              <a:t>Teaches conflict resolution, empathy, and accountability.</a:t>
            </a:r>
            <a:endParaRPr sz="2000">
              <a:solidFill>
                <a:schemeClr val="dk1"/>
              </a:solidFill>
            </a:endParaRPr>
          </a:p>
          <a:p>
            <a:pPr marL="457200" lvl="0" indent="-355600" algn="l" rtl="0">
              <a:lnSpc>
                <a:spcPct val="100000"/>
              </a:lnSpc>
              <a:spcBef>
                <a:spcPts val="1200"/>
              </a:spcBef>
              <a:spcAft>
                <a:spcPts val="0"/>
              </a:spcAft>
              <a:buSzPts val="2000"/>
              <a:buChar char="●"/>
            </a:pPr>
            <a:r>
              <a:rPr lang="en" sz="2000">
                <a:solidFill>
                  <a:schemeClr val="dk1"/>
                </a:solidFill>
              </a:rPr>
              <a:t>Replaces zero-tolerance discipline with relationship repair.</a:t>
            </a:r>
            <a:endParaRPr sz="2000">
              <a:solidFill>
                <a:schemeClr val="dk1"/>
              </a:solidFill>
            </a:endParaRPr>
          </a:p>
          <a:p>
            <a:pPr marL="0" lvl="0" indent="0" algn="l" rtl="0">
              <a:lnSpc>
                <a:spcPct val="90000"/>
              </a:lnSpc>
              <a:spcBef>
                <a:spcPts val="800"/>
              </a:spcBef>
              <a:spcAft>
                <a:spcPts val="1200"/>
              </a:spcAft>
              <a:buSzPts val="1800"/>
              <a:buNone/>
            </a:pPr>
            <a:endParaRPr sz="2400">
              <a:solidFill>
                <a:schemeClr val="dk1"/>
              </a:solidFill>
            </a:endParaRPr>
          </a:p>
        </p:txBody>
      </p:sp>
      <p:sp>
        <p:nvSpPr>
          <p:cNvPr id="435" name="Google Shape;435;p7"/>
          <p:cNvSpPr txBox="1"/>
          <p:nvPr/>
        </p:nvSpPr>
        <p:spPr>
          <a:xfrm>
            <a:off x="499200" y="3078324"/>
            <a:ext cx="89487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Arial"/>
                <a:ea typeface="Arial"/>
                <a:cs typeface="Arial"/>
                <a:sym typeface="Arial"/>
              </a:rPr>
              <a:t>Key Takeaway:</a:t>
            </a:r>
            <a:endParaRPr sz="2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436" name="Google Shape;436;p7"/>
          <p:cNvSpPr txBox="1"/>
          <p:nvPr/>
        </p:nvSpPr>
        <p:spPr>
          <a:xfrm>
            <a:off x="499200" y="3493782"/>
            <a:ext cx="7946400" cy="1139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Arial"/>
                <a:ea typeface="Arial"/>
                <a:cs typeface="Arial"/>
                <a:sym typeface="Arial"/>
              </a:rPr>
              <a:t>R</a:t>
            </a:r>
            <a:r>
              <a:rPr lang="en" sz="2000" b="0" i="0" u="none" strike="noStrike" cap="none">
                <a:solidFill>
                  <a:schemeClr val="dk1"/>
                </a:solidFill>
                <a:latin typeface="Arial"/>
                <a:ea typeface="Arial"/>
                <a:cs typeface="Arial"/>
                <a:sym typeface="Arial"/>
              </a:rPr>
              <a:t>ooted in science: students are more inclined to demonstrate positive behavior when the school climate and relationships inspire feelings of trust, belonging, and safety</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txBox="1">
            <a:spLocks noGrp="1"/>
          </p:cNvSpPr>
          <p:nvPr>
            <p:ph type="title"/>
          </p:nvPr>
        </p:nvSpPr>
        <p:spPr>
          <a:xfrm>
            <a:off x="158404" y="95900"/>
            <a:ext cx="9091732" cy="673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3300" b="1"/>
              <a:t>How Does it Support School Safety Efforts?</a:t>
            </a:r>
            <a:endParaRPr sz="3300" b="1"/>
          </a:p>
        </p:txBody>
      </p:sp>
      <p:sp>
        <p:nvSpPr>
          <p:cNvPr id="442" name="Google Shape;442;p8"/>
          <p:cNvSpPr txBox="1">
            <a:spLocks noGrp="1"/>
          </p:cNvSpPr>
          <p:nvPr>
            <p:ph type="body" idx="1"/>
          </p:nvPr>
        </p:nvSpPr>
        <p:spPr>
          <a:xfrm>
            <a:off x="391475" y="940050"/>
            <a:ext cx="7886700" cy="3263400"/>
          </a:xfrm>
          <a:prstGeom prst="rect">
            <a:avLst/>
          </a:prstGeom>
          <a:noFill/>
          <a:ln>
            <a:noFill/>
          </a:ln>
        </p:spPr>
        <p:txBody>
          <a:bodyPr spcFirstLastPara="1" wrap="square" lIns="0" tIns="0" rIns="0" bIns="0" anchor="t" anchorCtr="0">
            <a:normAutofit/>
          </a:bodyPr>
          <a:lstStyle/>
          <a:p>
            <a:pPr marL="457200" lvl="0" indent="0" algn="l" rtl="0">
              <a:lnSpc>
                <a:spcPct val="115000"/>
              </a:lnSpc>
              <a:spcBef>
                <a:spcPts val="1200"/>
              </a:spcBef>
              <a:spcAft>
                <a:spcPts val="0"/>
              </a:spcAft>
              <a:buSzPts val="1800"/>
              <a:buNone/>
            </a:pPr>
            <a:r>
              <a:rPr lang="en" sz="3000" b="1">
                <a:solidFill>
                  <a:schemeClr val="dk1"/>
                </a:solidFill>
              </a:rPr>
              <a:t>What the Research Shows:</a:t>
            </a:r>
            <a:endParaRPr sz="3000" b="1">
              <a:solidFill>
                <a:schemeClr val="dk1"/>
              </a:solidFill>
            </a:endParaRPr>
          </a:p>
          <a:p>
            <a:pPr marL="914400" lvl="1" indent="-347344" algn="l" rtl="0">
              <a:lnSpc>
                <a:spcPct val="100000"/>
              </a:lnSpc>
              <a:spcBef>
                <a:spcPts val="1200"/>
              </a:spcBef>
              <a:spcAft>
                <a:spcPts val="0"/>
              </a:spcAft>
              <a:buSzPts val="2000"/>
              <a:buChar char="●"/>
            </a:pPr>
            <a:r>
              <a:rPr lang="en" sz="2000">
                <a:solidFill>
                  <a:schemeClr val="dk1"/>
                </a:solidFill>
              </a:rPr>
              <a:t>87% fewer suspensions (Oakland USD).</a:t>
            </a:r>
            <a:endParaRPr sz="2000">
              <a:solidFill>
                <a:schemeClr val="dk1"/>
              </a:solidFill>
            </a:endParaRPr>
          </a:p>
          <a:p>
            <a:pPr marL="914400" lvl="1" indent="-347344" algn="l" rtl="0">
              <a:lnSpc>
                <a:spcPct val="100000"/>
              </a:lnSpc>
              <a:spcBef>
                <a:spcPts val="1200"/>
              </a:spcBef>
              <a:spcAft>
                <a:spcPts val="0"/>
              </a:spcAft>
              <a:buSzPts val="2000"/>
              <a:buChar char="●"/>
            </a:pPr>
            <a:r>
              <a:rPr lang="en" sz="2000">
                <a:solidFill>
                  <a:schemeClr val="dk1"/>
                </a:solidFill>
              </a:rPr>
              <a:t>Fewer fights &amp; behavior incidents (Denver Public Schools).</a:t>
            </a:r>
            <a:endParaRPr sz="2000">
              <a:solidFill>
                <a:schemeClr val="dk1"/>
              </a:solidFill>
            </a:endParaRPr>
          </a:p>
          <a:p>
            <a:pPr marL="914400" lvl="1" indent="-347344" algn="l" rtl="0">
              <a:lnSpc>
                <a:spcPct val="100000"/>
              </a:lnSpc>
              <a:spcBef>
                <a:spcPts val="1200"/>
              </a:spcBef>
              <a:spcAft>
                <a:spcPts val="0"/>
              </a:spcAft>
              <a:buSzPts val="2000"/>
              <a:buChar char="●"/>
            </a:pPr>
            <a:r>
              <a:rPr lang="en" sz="2000">
                <a:solidFill>
                  <a:schemeClr val="dk1"/>
                </a:solidFill>
              </a:rPr>
              <a:t>Better student-teacher relationships &amp; school climate (RAND, 2018).</a:t>
            </a:r>
            <a:endParaRPr sz="2000" b="1">
              <a:solidFill>
                <a:schemeClr val="dk1"/>
              </a:solidFill>
            </a:endParaRPr>
          </a:p>
          <a:p>
            <a:pPr marL="0" lvl="0" indent="457200" algn="l" rtl="0">
              <a:lnSpc>
                <a:spcPct val="115000"/>
              </a:lnSpc>
              <a:spcBef>
                <a:spcPts val="1200"/>
              </a:spcBef>
              <a:spcAft>
                <a:spcPts val="0"/>
              </a:spcAft>
              <a:buClr>
                <a:schemeClr val="dk1"/>
              </a:buClr>
              <a:buSzPts val="1100"/>
              <a:buFont typeface="Arial"/>
              <a:buNone/>
            </a:pPr>
            <a:r>
              <a:rPr lang="en" sz="2600" b="1">
                <a:solidFill>
                  <a:schemeClr val="dk1"/>
                </a:solidFill>
              </a:rPr>
              <a:t>Key Takeaway:</a:t>
            </a:r>
            <a:endParaRPr sz="2600" b="1">
              <a:solidFill>
                <a:schemeClr val="dk1"/>
              </a:solidFill>
            </a:endParaRPr>
          </a:p>
          <a:p>
            <a:pPr marL="0" lvl="0" indent="0" algn="l" rtl="0">
              <a:lnSpc>
                <a:spcPct val="90000"/>
              </a:lnSpc>
              <a:spcBef>
                <a:spcPts val="1200"/>
              </a:spcBef>
              <a:spcAft>
                <a:spcPts val="1200"/>
              </a:spcAft>
              <a:buSzPts val="1800"/>
              <a:buNone/>
            </a:pPr>
            <a:endParaRPr sz="2100">
              <a:solidFill>
                <a:schemeClr val="dk1"/>
              </a:solidFill>
            </a:endParaRPr>
          </a:p>
        </p:txBody>
      </p:sp>
      <p:sp>
        <p:nvSpPr>
          <p:cNvPr id="443" name="Google Shape;443;p8"/>
          <p:cNvSpPr txBox="1"/>
          <p:nvPr/>
        </p:nvSpPr>
        <p:spPr>
          <a:xfrm>
            <a:off x="718800" y="3787800"/>
            <a:ext cx="77064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Arial"/>
                <a:ea typeface="Arial"/>
                <a:cs typeface="Arial"/>
                <a:sym typeface="Arial"/>
              </a:rPr>
              <a:t>Schools using restorative practices report less violence, stronger relationships, and safer learning environments.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9"/>
          <p:cNvSpPr txBox="1">
            <a:spLocks noGrp="1"/>
          </p:cNvSpPr>
          <p:nvPr>
            <p:ph type="title"/>
          </p:nvPr>
        </p:nvSpPr>
        <p:spPr>
          <a:xfrm>
            <a:off x="243544" y="-209193"/>
            <a:ext cx="3059700" cy="1014000"/>
          </a:xfrm>
          <a:prstGeom prst="rect">
            <a:avLst/>
          </a:prstGeom>
          <a:noFill/>
          <a:ln>
            <a:noFill/>
          </a:ln>
        </p:spPr>
        <p:txBody>
          <a:bodyPr spcFirstLastPara="1" wrap="square" lIns="51425" tIns="25700" rIns="51425" bIns="25700" anchor="b" anchorCtr="0">
            <a:normAutofit/>
          </a:bodyPr>
          <a:lstStyle/>
          <a:p>
            <a:pPr marL="0" marR="0" lvl="0" indent="0" algn="l" rtl="0">
              <a:lnSpc>
                <a:spcPct val="90000"/>
              </a:lnSpc>
              <a:spcBef>
                <a:spcPts val="0"/>
              </a:spcBef>
              <a:spcAft>
                <a:spcPts val="0"/>
              </a:spcAft>
              <a:buClr>
                <a:schemeClr val="dk1"/>
              </a:buClr>
              <a:buSzPts val="3300"/>
              <a:buFont typeface="Calibri"/>
              <a:buNone/>
            </a:pPr>
            <a:r>
              <a:rPr lang="en" sz="3300" b="1">
                <a:latin typeface="Arial"/>
                <a:ea typeface="Arial"/>
                <a:cs typeface="Arial"/>
                <a:sym typeface="Arial"/>
              </a:rPr>
              <a:t>Objectives</a:t>
            </a:r>
            <a:endParaRPr sz="3300"/>
          </a:p>
        </p:txBody>
      </p:sp>
      <p:sp>
        <p:nvSpPr>
          <p:cNvPr id="450" name="Google Shape;450;p9"/>
          <p:cNvSpPr txBox="1">
            <a:spLocks noGrp="1"/>
          </p:cNvSpPr>
          <p:nvPr>
            <p:ph type="body" idx="4294967295"/>
          </p:nvPr>
        </p:nvSpPr>
        <p:spPr>
          <a:xfrm>
            <a:off x="123400" y="804807"/>
            <a:ext cx="4542900" cy="2774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chemeClr val="dk1"/>
              </a:buClr>
              <a:buSzPts val="1800"/>
              <a:buChar char="●"/>
            </a:pPr>
            <a:r>
              <a:rPr lang="en" sz="2000">
                <a:solidFill>
                  <a:schemeClr val="dk1"/>
                </a:solidFill>
                <a:latin typeface="Arial"/>
                <a:ea typeface="Arial"/>
                <a:cs typeface="Arial"/>
                <a:sym typeface="Arial"/>
              </a:rPr>
              <a:t>Building Positive Connections Within Schools and Throughout the Community </a:t>
            </a:r>
            <a:endParaRPr sz="2000">
              <a:solidFill>
                <a:schemeClr val="dk1"/>
              </a:solidFill>
              <a:latin typeface="Arial"/>
              <a:ea typeface="Arial"/>
              <a:cs typeface="Arial"/>
              <a:sym typeface="Arial"/>
            </a:endParaRPr>
          </a:p>
          <a:p>
            <a:pPr marL="457200" lvl="0" indent="-342900" algn="l" rtl="0">
              <a:lnSpc>
                <a:spcPct val="115000"/>
              </a:lnSpc>
              <a:spcBef>
                <a:spcPts val="600"/>
              </a:spcBef>
              <a:spcAft>
                <a:spcPts val="0"/>
              </a:spcAft>
              <a:buClr>
                <a:schemeClr val="dk1"/>
              </a:buClr>
              <a:buSzPts val="1800"/>
              <a:buChar char="●"/>
            </a:pPr>
            <a:r>
              <a:rPr lang="en" sz="2000">
                <a:solidFill>
                  <a:schemeClr val="dk1"/>
                </a:solidFill>
                <a:latin typeface="Arial"/>
                <a:ea typeface="Arial"/>
                <a:cs typeface="Arial"/>
                <a:sym typeface="Arial"/>
              </a:rPr>
              <a:t>Communication Strategies That Supports Problem Solving over Violence </a:t>
            </a:r>
            <a:endParaRPr sz="2000">
              <a:solidFill>
                <a:schemeClr val="dk1"/>
              </a:solidFill>
              <a:latin typeface="Arial"/>
              <a:ea typeface="Arial"/>
              <a:cs typeface="Arial"/>
              <a:sym typeface="Arial"/>
            </a:endParaRPr>
          </a:p>
          <a:p>
            <a:pPr marL="457200" lvl="0" indent="-342900" algn="l" rtl="0">
              <a:lnSpc>
                <a:spcPct val="115000"/>
              </a:lnSpc>
              <a:spcBef>
                <a:spcPts val="600"/>
              </a:spcBef>
              <a:spcAft>
                <a:spcPts val="0"/>
              </a:spcAft>
              <a:buClr>
                <a:schemeClr val="dk1"/>
              </a:buClr>
              <a:buSzPts val="1800"/>
              <a:buChar char="●"/>
            </a:pPr>
            <a:r>
              <a:rPr lang="en" sz="2000">
                <a:solidFill>
                  <a:schemeClr val="dk1"/>
                </a:solidFill>
                <a:latin typeface="Arial"/>
                <a:ea typeface="Arial"/>
                <a:cs typeface="Arial"/>
                <a:sym typeface="Arial"/>
              </a:rPr>
              <a:t>Systems and Structures to Identify Needs, Resolve Conflicts Peacefully, and Repair Relationships with Dignity</a:t>
            </a:r>
            <a:endParaRPr sz="2000"/>
          </a:p>
        </p:txBody>
      </p:sp>
      <p:pic>
        <p:nvPicPr>
          <p:cNvPr id="451" name="Google Shape;451;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4374238" y="694584"/>
            <a:ext cx="5005500" cy="3754200"/>
          </a:xfrm>
          <a:prstGeom prst="ellipse">
            <a:avLst/>
          </a:prstGeom>
          <a:noFill/>
          <a:ln w="47625" cap="rnd" cmpd="sng">
            <a:solidFill>
              <a:srgbClr val="333333"/>
            </a:solidFill>
            <a:prstDash val="solid"/>
            <a:round/>
            <a:headEnd type="none" w="sm" len="sm"/>
            <a:tailEnd type="none" w="sm" len="sm"/>
          </a:ln>
          <a:effectLst>
            <a:outerShdw blurRad="285750" dist="219075" dir="5400000" sx="-80000" sy="-18000" rotWithShape="0">
              <a:srgbClr val="000000">
                <a:alpha val="21568"/>
              </a:srgb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a0d1a4-7e80-412c-9fdc-9e436ab3296b">
      <Terms xmlns="http://schemas.microsoft.com/office/infopath/2007/PartnerControls"/>
    </lcf76f155ced4ddcb4097134ff3c332f>
    <TaxCatchAll xmlns="e99c240f-6a51-48d8-9eae-3375843e47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98BBB816E6684882DA310CA5BC3603" ma:contentTypeVersion="14" ma:contentTypeDescription="Create a new document." ma:contentTypeScope="" ma:versionID="1e233005527cc818193a3845b04dfdd9">
  <xsd:schema xmlns:xsd="http://www.w3.org/2001/XMLSchema" xmlns:xs="http://www.w3.org/2001/XMLSchema" xmlns:p="http://schemas.microsoft.com/office/2006/metadata/properties" xmlns:ns2="fca0d1a4-7e80-412c-9fdc-9e436ab3296b" xmlns:ns3="e99c240f-6a51-48d8-9eae-3375843e473d" targetNamespace="http://schemas.microsoft.com/office/2006/metadata/properties" ma:root="true" ma:fieldsID="00e244d04b89b6701ac63dc76df91ea0" ns2:_="" ns3:_="">
    <xsd:import namespace="fca0d1a4-7e80-412c-9fdc-9e436ab3296b"/>
    <xsd:import namespace="e99c240f-6a51-48d8-9eae-3375843e473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a0d1a4-7e80-412c-9fdc-9e436ab32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9c240f-6a51-48d8-9eae-3375843e473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3c77126-3da8-49d6-bf5f-676ecd4327a6}" ma:internalName="TaxCatchAll" ma:showField="CatchAllData" ma:web="e99c240f-6a51-48d8-9eae-3375843e47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7D5841-A87C-4888-B1B3-28D7D340127A}">
  <ds:schemaRefs>
    <ds:schemaRef ds:uri="http://schemas.microsoft.com/sharepoint/v3/contenttype/forms"/>
  </ds:schemaRefs>
</ds:datastoreItem>
</file>

<file path=customXml/itemProps2.xml><?xml version="1.0" encoding="utf-8"?>
<ds:datastoreItem xmlns:ds="http://schemas.openxmlformats.org/officeDocument/2006/customXml" ds:itemID="{EC17F3CD-2726-47D5-B3AC-A421F6574CD4}">
  <ds:schemaRefs>
    <ds:schemaRef ds:uri="http://schemas.microsoft.com/office/infopath/2007/PartnerControls"/>
    <ds:schemaRef ds:uri="http://purl.org/dc/terms/"/>
    <ds:schemaRef ds:uri="e99c240f-6a51-48d8-9eae-3375843e473d"/>
    <ds:schemaRef ds:uri="http://purl.org/dc/dcmitype/"/>
    <ds:schemaRef ds:uri="fca0d1a4-7e80-412c-9fdc-9e436ab3296b"/>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606FD94-E482-4CB3-98A2-008A8415B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a0d1a4-7e80-412c-9fdc-9e436ab3296b"/>
    <ds:schemaRef ds:uri="e99c240f-6a51-48d8-9eae-3375843e4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2580</Words>
  <Application>Microsoft Office PowerPoint</Application>
  <PresentationFormat>On-screen Show (16:9)</PresentationFormat>
  <Paragraphs>383</Paragraphs>
  <Slides>63</Slides>
  <Notes>63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63</vt:i4>
      </vt:variant>
    </vt:vector>
  </HeadingPairs>
  <TitlesOfParts>
    <vt:vector size="76" baseType="lpstr">
      <vt:lpstr>Century Gothic</vt:lpstr>
      <vt:lpstr>Courier New</vt:lpstr>
      <vt:lpstr>Trebuchet MS</vt:lpstr>
      <vt:lpstr>Calibri</vt:lpstr>
      <vt:lpstr>Arial</vt:lpstr>
      <vt:lpstr>Libre Franklin</vt:lpstr>
      <vt:lpstr>Lato</vt:lpstr>
      <vt:lpstr>Roboto</vt:lpstr>
      <vt:lpstr>Franklin Gothic</vt:lpstr>
      <vt:lpstr>Noto Sans Symbols</vt:lpstr>
      <vt:lpstr>Office Theme</vt:lpstr>
      <vt:lpstr>Simple Light</vt:lpstr>
      <vt:lpstr>3_Office Theme</vt:lpstr>
      <vt:lpstr>Preventing School Violence From Conflict to Connection: Restorative Strategies for Safer Schools </vt:lpstr>
      <vt:lpstr>Thank you For Being Here</vt:lpstr>
      <vt:lpstr>Prevent School Violence Team</vt:lpstr>
      <vt:lpstr>Who Are You…</vt:lpstr>
      <vt:lpstr>Housekeeping</vt:lpstr>
      <vt:lpstr>Why Are We Here?</vt:lpstr>
      <vt:lpstr>Restorative Practices Prevent School Violence</vt:lpstr>
      <vt:lpstr>How Does it Support School Safety Efforts?</vt:lpstr>
      <vt:lpstr>Objectives</vt:lpstr>
      <vt:lpstr>Restorative Practice Foundation </vt:lpstr>
      <vt:lpstr>7 Core Assumptions</vt:lpstr>
      <vt:lpstr>History and Language </vt:lpstr>
      <vt:lpstr>Defining Restorative Practices</vt:lpstr>
      <vt:lpstr>The Aim of RP </vt:lpstr>
      <vt:lpstr>Restorative Practices - What It Is NOT </vt:lpstr>
      <vt:lpstr>Behavior Quote</vt:lpstr>
      <vt:lpstr>5 R’s of Restorative Practices</vt:lpstr>
      <vt:lpstr>Social Engagement Window</vt:lpstr>
      <vt:lpstr>How do we best engage people</vt:lpstr>
      <vt:lpstr>Restorative Practices Across Tiered Supports </vt:lpstr>
      <vt:lpstr>Personal Reflection </vt:lpstr>
      <vt:lpstr>Leadership</vt:lpstr>
      <vt:lpstr>What is Restorative Leadership?</vt:lpstr>
      <vt:lpstr>Characteristics of Restorative Leadership</vt:lpstr>
      <vt:lpstr>Questions to Ask Self </vt:lpstr>
      <vt:lpstr>Characteristics of a Resilient Teams</vt:lpstr>
      <vt:lpstr>Staff Culture Is School Culture</vt:lpstr>
      <vt:lpstr>Implementation Fails Without Adult Alignment </vt:lpstr>
      <vt:lpstr>Build Relational Infrastructure Among Adults</vt:lpstr>
      <vt:lpstr>Personal Reflection </vt:lpstr>
      <vt:lpstr>Questions and Answers</vt:lpstr>
      <vt:lpstr>Introduction of Speaker</vt:lpstr>
      <vt:lpstr>Trust</vt:lpstr>
      <vt:lpstr>The 4 Pillars of The Restorative Compass</vt:lpstr>
      <vt:lpstr>Data from 24-25 School Year</vt:lpstr>
      <vt:lpstr>Break Time YouTube Video</vt:lpstr>
      <vt:lpstr>Building Capacity </vt:lpstr>
      <vt:lpstr>How we did it…</vt:lpstr>
      <vt:lpstr>Personal Reflect </vt:lpstr>
      <vt:lpstr>Connecting to Change</vt:lpstr>
      <vt:lpstr>Discipline Matrix</vt:lpstr>
      <vt:lpstr>Personal Reflection</vt:lpstr>
      <vt:lpstr>Alternatives to Suspension </vt:lpstr>
      <vt:lpstr>Personal Reflection: Team Conversations</vt:lpstr>
      <vt:lpstr>Personal Reflection: Outside the Box</vt:lpstr>
      <vt:lpstr>Reid - Questions and Answers</vt:lpstr>
      <vt:lpstr>Luke Yoder Introduction</vt:lpstr>
      <vt:lpstr>What capacity is needed?</vt:lpstr>
      <vt:lpstr>What capacity exists?</vt:lpstr>
      <vt:lpstr>Increasing Capacity Through Partnerships</vt:lpstr>
      <vt:lpstr>Case Study – SLV</vt:lpstr>
      <vt:lpstr>Personal Reflection: Systems</vt:lpstr>
      <vt:lpstr>Luke - Questions and Answers</vt:lpstr>
      <vt:lpstr>COLORADO OFFICE OF SCHOOL SAFETY</vt:lpstr>
      <vt:lpstr>Office of School Safety – SB23-241</vt:lpstr>
      <vt:lpstr>School Safety Resource Center (CSSRC) – 9 FTE</vt:lpstr>
      <vt:lpstr>CSSRC </vt:lpstr>
      <vt:lpstr>Grants Unit – 2 FTE</vt:lpstr>
      <vt:lpstr>Crisis Response Unit – 4 FTE+</vt:lpstr>
      <vt:lpstr>Ongoing Initiatives</vt:lpstr>
      <vt:lpstr>Educator Safety Task Force (HB24-1320)</vt:lpstr>
      <vt:lpstr>Upcoming Events</vt:lpstr>
      <vt:lpstr>Thank you!  Christine.Harms@state.co.us 303-912-6915 OSS.Colorado.gov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Conflict to Connection - Restorative Strategies for Safer Schools</dc:title>
  <dc:creator>Booth-Snider, Jessica</dc:creator>
  <cp:keywords>Safety</cp:keywords>
  <cp:lastModifiedBy>Langley, Paige</cp:lastModifiedBy>
  <cp:revision>6</cp:revision>
  <dcterms:modified xsi:type="dcterms:W3CDTF">2025-09-22T15:22:34Z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0x0101003198BBB816E6684882DA310CA5BC3603</vt:lpwstr>
  </property>
</Properties>
</file>