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57" r:id="rId3"/>
    <p:sldId id="292" r:id="rId4"/>
    <p:sldId id="258" r:id="rId5"/>
    <p:sldId id="259" r:id="rId6"/>
    <p:sldId id="260" r:id="rId7"/>
    <p:sldId id="261" r:id="rId8"/>
    <p:sldId id="262" r:id="rId9"/>
    <p:sldId id="291" r:id="rId10"/>
    <p:sldId id="293" r:id="rId11"/>
    <p:sldId id="264" r:id="rId12"/>
    <p:sldId id="265" r:id="rId13"/>
    <p:sldId id="266" r:id="rId14"/>
    <p:sldId id="267" r:id="rId15"/>
    <p:sldId id="268" r:id="rId16"/>
    <p:sldId id="269" r:id="rId17"/>
    <p:sldId id="270" r:id="rId18"/>
    <p:sldId id="271" r:id="rId19"/>
    <p:sldId id="295" r:id="rId20"/>
    <p:sldId id="294" r:id="rId21"/>
    <p:sldId id="275" r:id="rId22"/>
    <p:sldId id="277" r:id="rId23"/>
    <p:sldId id="278" r:id="rId24"/>
    <p:sldId id="279" r:id="rId25"/>
    <p:sldId id="280" r:id="rId26"/>
    <p:sldId id="296" r:id="rId27"/>
    <p:sldId id="297" r:id="rId28"/>
    <p:sldId id="298" r:id="rId29"/>
    <p:sldId id="299" r:id="rId30"/>
    <p:sldId id="302" r:id="rId31"/>
    <p:sldId id="284" r:id="rId32"/>
    <p:sldId id="285" r:id="rId33"/>
    <p:sldId id="286" r:id="rId34"/>
    <p:sldId id="287" r:id="rId35"/>
    <p:sldId id="288" r:id="rId36"/>
    <p:sldId id="289" r:id="rId37"/>
    <p:sldId id="304"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ECB58C-AD26-A9A3-ACB5-D0253716AFB0}" name="Christensen, Mandy" initials="CM" userId="S::Christensen_a@cde.state.co.us::7d680085-0770-4f14-a671-40d34a9daa96" providerId="AD"/>
  <p188:author id="{1A000E95-316D-294D-E76E-9BFE47386923}" name="(Allen) Winicki, Megan" initials="M(" userId="S::Allen_m@cde.state.co.us::c07f535d-42a0-4588-b690-b208a1900a6e" providerId="AD"/>
  <p188:author id="{C4C2A99C-5580-60CB-C8A1-A012A6EDAFE0}" name="Prael, Michelle" initials="PM" userId="S::prael_m@cde.state.co.us::0a51a797-5dd2-4055-ba07-d9378c419489" providerId="AD"/>
  <p188:author id="{C85AB7D2-B550-BD79-B8E2-7E1BEF75532D}" name="Hollingshead, Jess" initials="HJ"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9562A-7B5A-40EA-B43E-F73F51DB7994}" v="296" dt="2023-12-14T20:05:08.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4" d="100"/>
          <a:sy n="104" d="100"/>
        </p:scale>
        <p:origin x="11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inicki, Megan" userId="c07f535d-42a0-4588-b690-b208a1900a6e" providerId="ADAL" clId="{F049562A-7B5A-40EA-B43E-F73F51DB7994}"/>
    <pc:docChg chg="undo custSel delSld modSld">
      <pc:chgData name="(Allen) Winicki, Megan" userId="c07f535d-42a0-4588-b690-b208a1900a6e" providerId="ADAL" clId="{F049562A-7B5A-40EA-B43E-F73F51DB7994}" dt="2023-12-14T20:08:18.815" v="1321" actId="962"/>
      <pc:docMkLst>
        <pc:docMk/>
      </pc:docMkLst>
      <pc:sldChg chg="modSp mod">
        <pc:chgData name="(Allen) Winicki, Megan" userId="c07f535d-42a0-4588-b690-b208a1900a6e" providerId="ADAL" clId="{F049562A-7B5A-40EA-B43E-F73F51DB7994}" dt="2023-12-14T20:06:37.174" v="799" actId="962"/>
        <pc:sldMkLst>
          <pc:docMk/>
          <pc:sldMk cId="1002753343" sldId="256"/>
        </pc:sldMkLst>
        <pc:picChg chg="mod">
          <ac:chgData name="(Allen) Winicki, Megan" userId="c07f535d-42a0-4588-b690-b208a1900a6e" providerId="ADAL" clId="{F049562A-7B5A-40EA-B43E-F73F51DB7994}" dt="2023-12-14T20:06:37.174" v="799" actId="962"/>
          <ac:picMkLst>
            <pc:docMk/>
            <pc:sldMk cId="1002753343" sldId="256"/>
            <ac:picMk id="10" creationId="{17082C7C-F5ED-342C-4F49-E0B76C300FE7}"/>
          </ac:picMkLst>
        </pc:picChg>
      </pc:sldChg>
      <pc:sldChg chg="modSp mod">
        <pc:chgData name="(Allen) Winicki, Megan" userId="c07f535d-42a0-4588-b690-b208a1900a6e" providerId="ADAL" clId="{F049562A-7B5A-40EA-B43E-F73F51DB7994}" dt="2023-12-14T20:02:03.664" v="550"/>
        <pc:sldMkLst>
          <pc:docMk/>
          <pc:sldMk cId="459551792" sldId="257"/>
        </pc:sldMkLst>
        <pc:spChg chg="ord">
          <ac:chgData name="(Allen) Winicki, Megan" userId="c07f535d-42a0-4588-b690-b208a1900a6e" providerId="ADAL" clId="{F049562A-7B5A-40EA-B43E-F73F51DB7994}" dt="2023-12-14T20:02:03.664" v="550"/>
          <ac:spMkLst>
            <pc:docMk/>
            <pc:sldMk cId="459551792" sldId="257"/>
            <ac:spMk id="4" creationId="{778DD837-CA6D-56E3-FA44-24C1E5B3CDF9}"/>
          </ac:spMkLst>
        </pc:spChg>
        <pc:picChg chg="ord">
          <ac:chgData name="(Allen) Winicki, Megan" userId="c07f535d-42a0-4588-b690-b208a1900a6e" providerId="ADAL" clId="{F049562A-7B5A-40EA-B43E-F73F51DB7994}" dt="2023-12-14T20:01:58.026" v="547" actId="13244"/>
          <ac:picMkLst>
            <pc:docMk/>
            <pc:sldMk cId="459551792" sldId="257"/>
            <ac:picMk id="6" creationId="{C9FDB4E0-50EC-D6D3-E00D-C2D317A6E316}"/>
          </ac:picMkLst>
        </pc:picChg>
        <pc:picChg chg="ord">
          <ac:chgData name="(Allen) Winicki, Megan" userId="c07f535d-42a0-4588-b690-b208a1900a6e" providerId="ADAL" clId="{F049562A-7B5A-40EA-B43E-F73F51DB7994}" dt="2023-12-14T20:01:59.449" v="548" actId="13244"/>
          <ac:picMkLst>
            <pc:docMk/>
            <pc:sldMk cId="459551792" sldId="257"/>
            <ac:picMk id="7" creationId="{5EA91BF0-9065-6D96-183E-5E16983A0568}"/>
          </ac:picMkLst>
        </pc:picChg>
      </pc:sldChg>
      <pc:sldChg chg="modSp mod">
        <pc:chgData name="(Allen) Winicki, Megan" userId="c07f535d-42a0-4588-b690-b208a1900a6e" providerId="ADAL" clId="{F049562A-7B5A-40EA-B43E-F73F51DB7994}" dt="2023-12-14T20:02:15.437" v="553" actId="13244"/>
        <pc:sldMkLst>
          <pc:docMk/>
          <pc:sldMk cId="3515638079" sldId="261"/>
        </pc:sldMkLst>
        <pc:spChg chg="ord">
          <ac:chgData name="(Allen) Winicki, Megan" userId="c07f535d-42a0-4588-b690-b208a1900a6e" providerId="ADAL" clId="{F049562A-7B5A-40EA-B43E-F73F51DB7994}" dt="2023-12-14T20:02:12.552" v="551" actId="13244"/>
          <ac:spMkLst>
            <pc:docMk/>
            <pc:sldMk cId="3515638079" sldId="261"/>
            <ac:spMk id="4" creationId="{8EAA31A4-0A9B-062F-8813-3CD2174CEAFD}"/>
          </ac:spMkLst>
        </pc:spChg>
        <pc:picChg chg="ord">
          <ac:chgData name="(Allen) Winicki, Megan" userId="c07f535d-42a0-4588-b690-b208a1900a6e" providerId="ADAL" clId="{F049562A-7B5A-40EA-B43E-F73F51DB7994}" dt="2023-12-14T20:02:15.437" v="553" actId="13244"/>
          <ac:picMkLst>
            <pc:docMk/>
            <pc:sldMk cId="3515638079" sldId="261"/>
            <ac:picMk id="5" creationId="{4C0A6E9B-C7C1-4F75-02C6-431920595130}"/>
          </ac:picMkLst>
        </pc:picChg>
        <pc:picChg chg="ord">
          <ac:chgData name="(Allen) Winicki, Megan" userId="c07f535d-42a0-4588-b690-b208a1900a6e" providerId="ADAL" clId="{F049562A-7B5A-40EA-B43E-F73F51DB7994}" dt="2023-12-14T20:02:13.993" v="552" actId="13244"/>
          <ac:picMkLst>
            <pc:docMk/>
            <pc:sldMk cId="3515638079" sldId="261"/>
            <ac:picMk id="7" creationId="{39B0B004-7CBC-DAF2-1BDA-A0ACEA94C27E}"/>
          </ac:picMkLst>
        </pc:picChg>
      </pc:sldChg>
      <pc:sldChg chg="del">
        <pc:chgData name="(Allen) Winicki, Megan" userId="c07f535d-42a0-4588-b690-b208a1900a6e" providerId="ADAL" clId="{F049562A-7B5A-40EA-B43E-F73F51DB7994}" dt="2023-12-14T19:39:10.857" v="0" actId="2696"/>
        <pc:sldMkLst>
          <pc:docMk/>
          <pc:sldMk cId="1151306903" sldId="263"/>
        </pc:sldMkLst>
      </pc:sldChg>
      <pc:sldChg chg="delCm modCm">
        <pc:chgData name="(Allen) Winicki, Megan" userId="c07f535d-42a0-4588-b690-b208a1900a6e" providerId="ADAL" clId="{F049562A-7B5A-40EA-B43E-F73F51DB7994}" dt="2023-12-14T19:39:23.888" v="2"/>
        <pc:sldMkLst>
          <pc:docMk/>
          <pc:sldMk cId="3156680090" sldId="264"/>
        </pc:sldMkLst>
        <pc:extLst>
          <p:ext xmlns:p="http://schemas.openxmlformats.org/presentationml/2006/main" uri="{D6D511B9-2390-475A-947B-AFAB55BFBCF1}">
            <pc226:cmChg xmlns:pc226="http://schemas.microsoft.com/office/powerpoint/2022/06/main/command" chg="del mod modRxn">
              <pc226:chgData name="(Allen) Winicki, Megan" userId="c07f535d-42a0-4588-b690-b208a1900a6e" providerId="ADAL" clId="{F049562A-7B5A-40EA-B43E-F73F51DB7994}" dt="2023-12-14T19:39:23.888" v="2"/>
              <pc2:cmMkLst xmlns:pc2="http://schemas.microsoft.com/office/powerpoint/2019/9/main/command">
                <pc:docMk/>
                <pc:sldMk cId="3156680090" sldId="264"/>
                <pc2:cmMk id="{1701D024-1B33-41CD-9B28-03749DBF3928}"/>
              </pc2:cmMkLst>
            </pc226:cmChg>
          </p:ext>
        </pc:extLst>
      </pc:sldChg>
      <pc:sldChg chg="modSp mod delCm">
        <pc:chgData name="(Allen) Winicki, Megan" userId="c07f535d-42a0-4588-b690-b208a1900a6e" providerId="ADAL" clId="{F049562A-7B5A-40EA-B43E-F73F51DB7994}" dt="2023-12-14T20:07:53.074" v="1185" actId="962"/>
        <pc:sldMkLst>
          <pc:docMk/>
          <pc:sldMk cId="3802910859" sldId="269"/>
        </pc:sldMkLst>
        <pc:spChg chg="ord">
          <ac:chgData name="(Allen) Winicki, Megan" userId="c07f535d-42a0-4588-b690-b208a1900a6e" providerId="ADAL" clId="{F049562A-7B5A-40EA-B43E-F73F51DB7994}" dt="2023-12-14T20:02:48.409" v="561" actId="13244"/>
          <ac:spMkLst>
            <pc:docMk/>
            <pc:sldMk cId="3802910859" sldId="269"/>
            <ac:spMk id="4" creationId="{08CD1E70-CEBE-9E25-E535-1ED4ADE7D8A5}"/>
          </ac:spMkLst>
        </pc:spChg>
        <pc:picChg chg="mod ord">
          <ac:chgData name="(Allen) Winicki, Megan" userId="c07f535d-42a0-4588-b690-b208a1900a6e" providerId="ADAL" clId="{F049562A-7B5A-40EA-B43E-F73F51DB7994}" dt="2023-12-14T20:07:22.579" v="1019" actId="962"/>
          <ac:picMkLst>
            <pc:docMk/>
            <pc:sldMk cId="3802910859" sldId="269"/>
            <ac:picMk id="7" creationId="{90EFC4DF-766C-DF18-006D-D3FFA25A1D63}"/>
          </ac:picMkLst>
        </pc:picChg>
        <pc:picChg chg="mod ord">
          <ac:chgData name="(Allen) Winicki, Megan" userId="c07f535d-42a0-4588-b690-b208a1900a6e" providerId="ADAL" clId="{F049562A-7B5A-40EA-B43E-F73F51DB7994}" dt="2023-12-14T20:07:53.074" v="1185" actId="962"/>
          <ac:picMkLst>
            <pc:docMk/>
            <pc:sldMk cId="3802910859" sldId="269"/>
            <ac:picMk id="8" creationId="{6B279B1A-A9D4-555D-975D-5857C9FACD75}"/>
          </ac:picMkLst>
        </pc:picChg>
        <pc:picChg chg="mod ord">
          <ac:chgData name="(Allen) Winicki, Megan" userId="c07f535d-42a0-4588-b690-b208a1900a6e" providerId="ADAL" clId="{F049562A-7B5A-40EA-B43E-F73F51DB7994}" dt="2023-12-14T20:06:59.850" v="927" actId="962"/>
          <ac:picMkLst>
            <pc:docMk/>
            <pc:sldMk cId="3802910859" sldId="269"/>
            <ac:picMk id="9" creationId="{9E329D4E-D21E-B88D-B1DC-9009D9A5231F}"/>
          </ac:picMkLst>
        </pc:picChg>
        <pc:extLst>
          <p:ext xmlns:p="http://schemas.openxmlformats.org/presentationml/2006/main" uri="{D6D511B9-2390-475A-947B-AFAB55BFBCF1}">
            <pc226:cmChg xmlns:pc226="http://schemas.microsoft.com/office/powerpoint/2022/06/main/command" chg="del">
              <pc226:chgData name="(Allen) Winicki, Megan" userId="c07f535d-42a0-4588-b690-b208a1900a6e" providerId="ADAL" clId="{F049562A-7B5A-40EA-B43E-F73F51DB7994}" dt="2023-12-14T19:39:39.386" v="3"/>
              <pc2:cmMkLst xmlns:pc2="http://schemas.microsoft.com/office/powerpoint/2019/9/main/command">
                <pc:docMk/>
                <pc:sldMk cId="3802910859" sldId="269"/>
                <pc2:cmMk id="{2B0D4370-D707-4AF6-ACBD-E92BCE1C0248}"/>
              </pc2:cmMkLst>
            </pc226:cmChg>
          </p:ext>
        </pc:extLst>
      </pc:sldChg>
      <pc:sldChg chg="del">
        <pc:chgData name="(Allen) Winicki, Megan" userId="c07f535d-42a0-4588-b690-b208a1900a6e" providerId="ADAL" clId="{F049562A-7B5A-40EA-B43E-F73F51DB7994}" dt="2023-12-14T19:39:50.004" v="4" actId="2696"/>
        <pc:sldMkLst>
          <pc:docMk/>
          <pc:sldMk cId="110286073" sldId="272"/>
        </pc:sldMkLst>
      </pc:sldChg>
      <pc:sldChg chg="del">
        <pc:chgData name="(Allen) Winicki, Megan" userId="c07f535d-42a0-4588-b690-b208a1900a6e" providerId="ADAL" clId="{F049562A-7B5A-40EA-B43E-F73F51DB7994}" dt="2023-12-14T19:39:53.257" v="5" actId="2696"/>
        <pc:sldMkLst>
          <pc:docMk/>
          <pc:sldMk cId="282086046" sldId="273"/>
        </pc:sldMkLst>
      </pc:sldChg>
      <pc:sldChg chg="del">
        <pc:chgData name="(Allen) Winicki, Megan" userId="c07f535d-42a0-4588-b690-b208a1900a6e" providerId="ADAL" clId="{F049562A-7B5A-40EA-B43E-F73F51DB7994}" dt="2023-12-14T19:39:55.673" v="6" actId="2696"/>
        <pc:sldMkLst>
          <pc:docMk/>
          <pc:sldMk cId="3590962984" sldId="274"/>
        </pc:sldMkLst>
      </pc:sldChg>
      <pc:sldChg chg="modSp mod">
        <pc:chgData name="(Allen) Winicki, Megan" userId="c07f535d-42a0-4588-b690-b208a1900a6e" providerId="ADAL" clId="{F049562A-7B5A-40EA-B43E-F73F51DB7994}" dt="2023-12-14T20:03:37.899" v="562" actId="13244"/>
        <pc:sldMkLst>
          <pc:docMk/>
          <pc:sldMk cId="2085518120" sldId="275"/>
        </pc:sldMkLst>
        <pc:picChg chg="ord">
          <ac:chgData name="(Allen) Winicki, Megan" userId="c07f535d-42a0-4588-b690-b208a1900a6e" providerId="ADAL" clId="{F049562A-7B5A-40EA-B43E-F73F51DB7994}" dt="2023-12-14T20:03:37.899" v="562" actId="13244"/>
          <ac:picMkLst>
            <pc:docMk/>
            <pc:sldMk cId="2085518120" sldId="275"/>
            <ac:picMk id="6" creationId="{D0C025B4-750D-FE08-B23C-7FC8DACB3599}"/>
          </ac:picMkLst>
        </pc:picChg>
      </pc:sldChg>
      <pc:sldChg chg="del">
        <pc:chgData name="(Allen) Winicki, Megan" userId="c07f535d-42a0-4588-b690-b208a1900a6e" providerId="ADAL" clId="{F049562A-7B5A-40EA-B43E-F73F51DB7994}" dt="2023-12-14T19:39:58.125" v="7" actId="2696"/>
        <pc:sldMkLst>
          <pc:docMk/>
          <pc:sldMk cId="1344619281" sldId="276"/>
        </pc:sldMkLst>
      </pc:sldChg>
      <pc:sldChg chg="modSp mod">
        <pc:chgData name="(Allen) Winicki, Megan" userId="c07f535d-42a0-4588-b690-b208a1900a6e" providerId="ADAL" clId="{F049562A-7B5A-40EA-B43E-F73F51DB7994}" dt="2023-12-14T20:06:02.744" v="762" actId="20577"/>
        <pc:sldMkLst>
          <pc:docMk/>
          <pc:sldMk cId="992420429" sldId="279"/>
        </pc:sldMkLst>
        <pc:spChg chg="mod">
          <ac:chgData name="(Allen) Winicki, Megan" userId="c07f535d-42a0-4588-b690-b208a1900a6e" providerId="ADAL" clId="{F049562A-7B5A-40EA-B43E-F73F51DB7994}" dt="2023-12-14T20:06:02.744" v="762" actId="20577"/>
          <ac:spMkLst>
            <pc:docMk/>
            <pc:sldMk cId="992420429" sldId="279"/>
            <ac:spMk id="2" creationId="{5CD0271E-B897-8843-3D43-72E3BC1C0099}"/>
          </ac:spMkLst>
        </pc:spChg>
      </pc:sldChg>
      <pc:sldChg chg="del">
        <pc:chgData name="(Allen) Winicki, Megan" userId="c07f535d-42a0-4588-b690-b208a1900a6e" providerId="ADAL" clId="{F049562A-7B5A-40EA-B43E-F73F51DB7994}" dt="2023-12-14T19:40:00.752" v="8" actId="2696"/>
        <pc:sldMkLst>
          <pc:docMk/>
          <pc:sldMk cId="1988688748" sldId="281"/>
        </pc:sldMkLst>
      </pc:sldChg>
      <pc:sldChg chg="del">
        <pc:chgData name="(Allen) Winicki, Megan" userId="c07f535d-42a0-4588-b690-b208a1900a6e" providerId="ADAL" clId="{F049562A-7B5A-40EA-B43E-F73F51DB7994}" dt="2023-12-14T19:40:02.456" v="9" actId="2696"/>
        <pc:sldMkLst>
          <pc:docMk/>
          <pc:sldMk cId="2704396808" sldId="282"/>
        </pc:sldMkLst>
      </pc:sldChg>
      <pc:sldChg chg="del">
        <pc:chgData name="(Allen) Winicki, Megan" userId="c07f535d-42a0-4588-b690-b208a1900a6e" providerId="ADAL" clId="{F049562A-7B5A-40EA-B43E-F73F51DB7994}" dt="2023-12-14T19:40:04.396" v="10" actId="2696"/>
        <pc:sldMkLst>
          <pc:docMk/>
          <pc:sldMk cId="904601833" sldId="283"/>
        </pc:sldMkLst>
      </pc:sldChg>
      <pc:sldChg chg="modSp">
        <pc:chgData name="(Allen) Winicki, Megan" userId="c07f535d-42a0-4588-b690-b208a1900a6e" providerId="ADAL" clId="{F049562A-7B5A-40EA-B43E-F73F51DB7994}" dt="2023-12-14T20:00:23.536" v="540" actId="962"/>
        <pc:sldMkLst>
          <pc:docMk/>
          <pc:sldMk cId="2607326618" sldId="286"/>
        </pc:sldMkLst>
        <pc:picChg chg="mod">
          <ac:chgData name="(Allen) Winicki, Megan" userId="c07f535d-42a0-4588-b690-b208a1900a6e" providerId="ADAL" clId="{F049562A-7B5A-40EA-B43E-F73F51DB7994}" dt="2023-12-14T20:00:23.536" v="540" actId="962"/>
          <ac:picMkLst>
            <pc:docMk/>
            <pc:sldMk cId="2607326618" sldId="286"/>
            <ac:picMk id="7" creationId="{8FDB0D1D-57E4-6D9E-C8B2-E63CC74EC1F8}"/>
          </ac:picMkLst>
        </pc:picChg>
      </pc:sldChg>
      <pc:sldChg chg="modSp mod">
        <pc:chgData name="(Allen) Winicki, Megan" userId="c07f535d-42a0-4588-b690-b208a1900a6e" providerId="ADAL" clId="{F049562A-7B5A-40EA-B43E-F73F51DB7994}" dt="2023-12-14T20:02:30.815" v="557" actId="13244"/>
        <pc:sldMkLst>
          <pc:docMk/>
          <pc:sldMk cId="3268436751" sldId="291"/>
        </pc:sldMkLst>
        <pc:spChg chg="ord">
          <ac:chgData name="(Allen) Winicki, Megan" userId="c07f535d-42a0-4588-b690-b208a1900a6e" providerId="ADAL" clId="{F049562A-7B5A-40EA-B43E-F73F51DB7994}" dt="2023-12-14T20:02:25.097" v="556" actId="13244"/>
          <ac:spMkLst>
            <pc:docMk/>
            <pc:sldMk cId="3268436751" sldId="291"/>
            <ac:spMk id="4" creationId="{D89168E1-FC05-4AEA-C20E-A8FD48E60EF8}"/>
          </ac:spMkLst>
        </pc:spChg>
        <pc:spChg chg="ord">
          <ac:chgData name="(Allen) Winicki, Megan" userId="c07f535d-42a0-4588-b690-b208a1900a6e" providerId="ADAL" clId="{F049562A-7B5A-40EA-B43E-F73F51DB7994}" dt="2023-12-14T20:02:30.815" v="557" actId="13244"/>
          <ac:spMkLst>
            <pc:docMk/>
            <pc:sldMk cId="3268436751" sldId="291"/>
            <ac:spMk id="9" creationId="{7E271B03-3B97-5885-9F8A-CFBB6DC0B67B}"/>
          </ac:spMkLst>
        </pc:spChg>
        <pc:picChg chg="ord">
          <ac:chgData name="(Allen) Winicki, Megan" userId="c07f535d-42a0-4588-b690-b208a1900a6e" providerId="ADAL" clId="{F049562A-7B5A-40EA-B43E-F73F51DB7994}" dt="2023-12-14T20:02:22.072" v="554" actId="13244"/>
          <ac:picMkLst>
            <pc:docMk/>
            <pc:sldMk cId="3268436751" sldId="291"/>
            <ac:picMk id="5" creationId="{A6050D49-93FE-E5EB-F46A-42099827A21F}"/>
          </ac:picMkLst>
        </pc:picChg>
        <pc:picChg chg="mod">
          <ac:chgData name="(Allen) Winicki, Megan" userId="c07f535d-42a0-4588-b690-b208a1900a6e" providerId="ADAL" clId="{F049562A-7B5A-40EA-B43E-F73F51DB7994}" dt="2023-12-14T19:57:33.524" v="78" actId="962"/>
          <ac:picMkLst>
            <pc:docMk/>
            <pc:sldMk cId="3268436751" sldId="291"/>
            <ac:picMk id="6" creationId="{E0AD4FE5-75AC-9B7D-635A-219FE24BF6F1}"/>
          </ac:picMkLst>
        </pc:picChg>
      </pc:sldChg>
      <pc:sldChg chg="modSp mod">
        <pc:chgData name="(Allen) Winicki, Megan" userId="c07f535d-42a0-4588-b690-b208a1900a6e" providerId="ADAL" clId="{F049562A-7B5A-40EA-B43E-F73F51DB7994}" dt="2023-12-14T20:00:42.537" v="541" actId="12385"/>
        <pc:sldMkLst>
          <pc:docMk/>
          <pc:sldMk cId="2398210842" sldId="297"/>
        </pc:sldMkLst>
        <pc:graphicFrameChg chg="modGraphic">
          <ac:chgData name="(Allen) Winicki, Megan" userId="c07f535d-42a0-4588-b690-b208a1900a6e" providerId="ADAL" clId="{F049562A-7B5A-40EA-B43E-F73F51DB7994}" dt="2023-12-14T20:00:42.537" v="541" actId="12385"/>
          <ac:graphicFrameMkLst>
            <pc:docMk/>
            <pc:sldMk cId="2398210842" sldId="297"/>
            <ac:graphicFrameMk id="4" creationId="{2F5B8878-FA78-A3C6-DFA3-B527CA9C4019}"/>
          </ac:graphicFrameMkLst>
        </pc:graphicFrameChg>
      </pc:sldChg>
      <pc:sldChg chg="addSp delSp modSp mod">
        <pc:chgData name="(Allen) Winicki, Megan" userId="c07f535d-42a0-4588-b690-b208a1900a6e" providerId="ADAL" clId="{F049562A-7B5A-40EA-B43E-F73F51DB7994}" dt="2023-12-14T20:08:18.815" v="1321" actId="962"/>
        <pc:sldMkLst>
          <pc:docMk/>
          <pc:sldMk cId="716293309" sldId="298"/>
        </pc:sldMkLst>
        <pc:spChg chg="add del mod">
          <ac:chgData name="(Allen) Winicki, Megan" userId="c07f535d-42a0-4588-b690-b208a1900a6e" providerId="ADAL" clId="{F049562A-7B5A-40EA-B43E-F73F51DB7994}" dt="2023-12-14T20:04:27.155" v="572"/>
          <ac:spMkLst>
            <pc:docMk/>
            <pc:sldMk cId="716293309" sldId="298"/>
            <ac:spMk id="3" creationId="{1E668286-E8CF-D47D-080E-5A72A7C1C31B}"/>
          </ac:spMkLst>
        </pc:spChg>
        <pc:spChg chg="ord">
          <ac:chgData name="(Allen) Winicki, Megan" userId="c07f535d-42a0-4588-b690-b208a1900a6e" providerId="ADAL" clId="{F049562A-7B5A-40EA-B43E-F73F51DB7994}" dt="2023-12-14T20:05:25.700" v="749" actId="13244"/>
          <ac:spMkLst>
            <pc:docMk/>
            <pc:sldMk cId="716293309" sldId="298"/>
            <ac:spMk id="4" creationId="{E22F1DC9-B92C-3644-D04E-FD83B818DA01}"/>
          </ac:spMkLst>
        </pc:spChg>
        <pc:spChg chg="add del mod">
          <ac:chgData name="(Allen) Winicki, Megan" userId="c07f535d-42a0-4588-b690-b208a1900a6e" providerId="ADAL" clId="{F049562A-7B5A-40EA-B43E-F73F51DB7994}" dt="2023-12-14T20:04:25.521" v="570"/>
          <ac:spMkLst>
            <pc:docMk/>
            <pc:sldMk cId="716293309" sldId="298"/>
            <ac:spMk id="5" creationId="{63440121-5029-10D4-8A1F-30279BF1EE1F}"/>
          </ac:spMkLst>
        </pc:spChg>
        <pc:spChg chg="add mod ord">
          <ac:chgData name="(Allen) Winicki, Megan" userId="c07f535d-42a0-4588-b690-b208a1900a6e" providerId="ADAL" clId="{F049562A-7B5A-40EA-B43E-F73F51DB7994}" dt="2023-12-14T20:05:24.664" v="748" actId="13244"/>
          <ac:spMkLst>
            <pc:docMk/>
            <pc:sldMk cId="716293309" sldId="298"/>
            <ac:spMk id="6" creationId="{38E7FF53-84F6-DC12-6100-F4D686615D61}"/>
          </ac:spMkLst>
        </pc:spChg>
        <pc:spChg chg="mod ord">
          <ac:chgData name="(Allen) Winicki, Megan" userId="c07f535d-42a0-4588-b690-b208a1900a6e" providerId="ADAL" clId="{F049562A-7B5A-40EA-B43E-F73F51DB7994}" dt="2023-12-14T20:05:28.453" v="750" actId="13244"/>
          <ac:spMkLst>
            <pc:docMk/>
            <pc:sldMk cId="716293309" sldId="298"/>
            <ac:spMk id="8" creationId="{CF2E6DA8-6E39-1AFB-1FD3-D4F2A447807B}"/>
          </ac:spMkLst>
        </pc:spChg>
        <pc:graphicFrameChg chg="mod">
          <ac:chgData name="(Allen) Winicki, Megan" userId="c07f535d-42a0-4588-b690-b208a1900a6e" providerId="ADAL" clId="{F049562A-7B5A-40EA-B43E-F73F51DB7994}" dt="2023-12-14T20:03:50.497" v="563" actId="13244"/>
          <ac:graphicFrameMkLst>
            <pc:docMk/>
            <pc:sldMk cId="716293309" sldId="298"/>
            <ac:graphicFrameMk id="9" creationId="{0D4B8012-381D-0528-DEB5-7A453F71B2A1}"/>
          </ac:graphicFrameMkLst>
        </pc:graphicFrameChg>
        <pc:picChg chg="mod">
          <ac:chgData name="(Allen) Winicki, Megan" userId="c07f535d-42a0-4588-b690-b208a1900a6e" providerId="ADAL" clId="{F049562A-7B5A-40EA-B43E-F73F51DB7994}" dt="2023-12-14T20:08:18.815" v="1321" actId="962"/>
          <ac:picMkLst>
            <pc:docMk/>
            <pc:sldMk cId="716293309" sldId="298"/>
            <ac:picMk id="22" creationId="{5AC6FEDD-5CE4-3C38-51A9-E2A2D7DF8A8D}"/>
          </ac:picMkLst>
        </pc:picChg>
      </pc:sldChg>
      <pc:sldChg chg="modSp mod">
        <pc:chgData name="(Allen) Winicki, Megan" userId="c07f535d-42a0-4588-b690-b208a1900a6e" providerId="ADAL" clId="{F049562A-7B5A-40EA-B43E-F73F51DB7994}" dt="2023-12-14T20:06:12.580" v="770" actId="20577"/>
        <pc:sldMkLst>
          <pc:docMk/>
          <pc:sldMk cId="737521734" sldId="299"/>
        </pc:sldMkLst>
        <pc:spChg chg="mod">
          <ac:chgData name="(Allen) Winicki, Megan" userId="c07f535d-42a0-4588-b690-b208a1900a6e" providerId="ADAL" clId="{F049562A-7B5A-40EA-B43E-F73F51DB7994}" dt="2023-12-14T20:06:12.580" v="770" actId="20577"/>
          <ac:spMkLst>
            <pc:docMk/>
            <pc:sldMk cId="737521734" sldId="299"/>
            <ac:spMk id="2" creationId="{E4209259-2614-61E5-364D-E5B7F127248C}"/>
          </ac:spMkLst>
        </pc:spChg>
        <pc:graphicFrameChg chg="mod">
          <ac:chgData name="(Allen) Winicki, Megan" userId="c07f535d-42a0-4588-b690-b208a1900a6e" providerId="ADAL" clId="{F049562A-7B5A-40EA-B43E-F73F51DB7994}" dt="2023-12-14T20:01:43.221" v="546" actId="12100"/>
          <ac:graphicFrameMkLst>
            <pc:docMk/>
            <pc:sldMk cId="737521734" sldId="299"/>
            <ac:graphicFrameMk id="9" creationId="{0D4B8012-381D-0528-DEB5-7A453F71B2A1}"/>
          </ac:graphicFrameMkLst>
        </pc:graphicFrameChg>
      </pc:sldChg>
      <pc:sldChg chg="modSp mod">
        <pc:chgData name="(Allen) Winicki, Megan" userId="c07f535d-42a0-4588-b690-b208a1900a6e" providerId="ADAL" clId="{F049562A-7B5A-40EA-B43E-F73F51DB7994}" dt="2023-12-14T20:06:25.260" v="779" actId="20577"/>
        <pc:sldMkLst>
          <pc:docMk/>
          <pc:sldMk cId="3318571066" sldId="302"/>
        </pc:sldMkLst>
        <pc:spChg chg="mod">
          <ac:chgData name="(Allen) Winicki, Megan" userId="c07f535d-42a0-4588-b690-b208a1900a6e" providerId="ADAL" clId="{F049562A-7B5A-40EA-B43E-F73F51DB7994}" dt="2023-12-14T20:06:25.260" v="779" actId="20577"/>
          <ac:spMkLst>
            <pc:docMk/>
            <pc:sldMk cId="3318571066" sldId="302"/>
            <ac:spMk id="2" creationId="{E4209259-2614-61E5-364D-E5B7F127248C}"/>
          </ac:spMkLst>
        </pc:spChg>
        <pc:spChg chg="ord">
          <ac:chgData name="(Allen) Winicki, Megan" userId="c07f535d-42a0-4588-b690-b208a1900a6e" providerId="ADAL" clId="{F049562A-7B5A-40EA-B43E-F73F51DB7994}" dt="2023-12-14T20:05:46.178" v="751" actId="13244"/>
          <ac:spMkLst>
            <pc:docMk/>
            <pc:sldMk cId="3318571066" sldId="302"/>
            <ac:spMk id="4" creationId="{E22F1DC9-B92C-3644-D04E-FD83B818DA01}"/>
          </ac:spMkLst>
        </pc:spChg>
        <pc:grpChg chg="mod">
          <ac:chgData name="(Allen) Winicki, Megan" userId="c07f535d-42a0-4588-b690-b208a1900a6e" providerId="ADAL" clId="{F049562A-7B5A-40EA-B43E-F73F51DB7994}" dt="2023-12-14T19:59:43.683" v="352" actId="962"/>
          <ac:grpSpMkLst>
            <pc:docMk/>
            <pc:sldMk cId="3318571066" sldId="302"/>
            <ac:grpSpMk id="6" creationId="{7074C9C9-A81E-645E-3892-78DF87EBF427}"/>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BD979-BEDE-447E-8B21-40BF177EACA9}" type="doc">
      <dgm:prSet loTypeId="urn:microsoft.com/office/officeart/2005/8/layout/process1" loCatId="process" qsTypeId="urn:microsoft.com/office/officeart/2005/8/quickstyle/simple1" qsCatId="simple" csTypeId="urn:microsoft.com/office/officeart/2005/8/colors/accent5_2" csCatId="accent5" phldr="1"/>
      <dgm:spPr/>
    </dgm:pt>
    <dgm:pt modelId="{0B28B5EE-6164-480E-91DF-ABFD1CFFB6CC}">
      <dgm:prSet phldrT="[Text]"/>
      <dgm:spPr/>
      <dgm:t>
        <a:bodyPr/>
        <a:lstStyle/>
        <a:p>
          <a:r>
            <a:rPr lang="en-US" dirty="0"/>
            <a:t>Draft Started</a:t>
          </a:r>
        </a:p>
      </dgm:t>
      <dgm:extLst>
        <a:ext uri="{E40237B7-FDA0-4F09-8148-C483321AD2D9}">
          <dgm14:cNvPr xmlns:dgm14="http://schemas.microsoft.com/office/drawing/2010/diagram" id="0" name="" descr="Visual workflow:&#10;-Not Started&#10;-Draft Started&#10;-Draft Completed&#10;-LEA Fiscal Representative Approved&#10;(or Returned)&#10;-LEA Authorized Representative Approved&#10;(or Returned)"/>
        </a:ext>
      </dgm:extLst>
    </dgm:pt>
    <dgm:pt modelId="{3C093C82-0834-4A22-8415-5E4475C0405C}" type="parTrans" cxnId="{3238D20F-F8E1-42E7-824D-F52D5F9439B1}">
      <dgm:prSet/>
      <dgm:spPr/>
      <dgm:t>
        <a:bodyPr/>
        <a:lstStyle/>
        <a:p>
          <a:endParaRPr lang="en-US"/>
        </a:p>
      </dgm:t>
    </dgm:pt>
    <dgm:pt modelId="{7FDD2B3F-98DD-44F6-8086-2D25ACDF6A78}" type="sibTrans" cxnId="{3238D20F-F8E1-42E7-824D-F52D5F9439B1}">
      <dgm:prSet/>
      <dgm:spPr/>
      <dgm:t>
        <a:bodyPr/>
        <a:lstStyle/>
        <a:p>
          <a:endParaRPr lang="en-US"/>
        </a:p>
      </dgm:t>
    </dgm:pt>
    <dgm:pt modelId="{5E2761C6-741C-4480-9737-281E6DE360ED}">
      <dgm:prSet phldrT="[Text]"/>
      <dgm:spPr/>
      <dgm:t>
        <a:bodyPr/>
        <a:lstStyle/>
        <a:p>
          <a:r>
            <a:rPr lang="en-US" dirty="0"/>
            <a:t>Draft Completed</a:t>
          </a:r>
        </a:p>
      </dgm:t>
      <dgm:extLst>
        <a:ext uri="{E40237B7-FDA0-4F09-8148-C483321AD2D9}">
          <dgm14:cNvPr xmlns:dgm14="http://schemas.microsoft.com/office/drawing/2010/diagram" id="0" name="" descr="Visual workflow:&#10;-Not Started&#10;-Draft Started&#10;-Draft Completed&#10;-LEA Fiscal Representative Approved&#10;(or Returned)&#10;-LEA Authorized Representative Approved&#10;(or Returned)"/>
        </a:ext>
      </dgm:extLst>
    </dgm:pt>
    <dgm:pt modelId="{705E98EE-CA64-4523-9E10-7E210B6A42C1}" type="parTrans" cxnId="{2DDFA374-7B72-4449-B95E-370B8A8EB630}">
      <dgm:prSet/>
      <dgm:spPr/>
      <dgm:t>
        <a:bodyPr/>
        <a:lstStyle/>
        <a:p>
          <a:endParaRPr lang="en-US"/>
        </a:p>
      </dgm:t>
    </dgm:pt>
    <dgm:pt modelId="{E0F4EB21-5E44-4A2D-9C3D-94FBD5EAF71C}" type="sibTrans" cxnId="{2DDFA374-7B72-4449-B95E-370B8A8EB630}">
      <dgm:prSet/>
      <dgm:spPr/>
      <dgm:t>
        <a:bodyPr/>
        <a:lstStyle/>
        <a:p>
          <a:endParaRPr lang="en-US"/>
        </a:p>
      </dgm:t>
    </dgm:pt>
    <dgm:pt modelId="{068D4D7C-5426-415B-8D93-3DFB7117A5A4}">
      <dgm:prSet phldrT="[Text]"/>
      <dgm:spPr/>
      <dgm:t>
        <a:bodyPr/>
        <a:lstStyle/>
        <a:p>
          <a:r>
            <a:rPr lang="en-US" dirty="0"/>
            <a:t>LEA Fiscal Representative Approved</a:t>
          </a:r>
          <a:br>
            <a:rPr lang="en-US" dirty="0"/>
          </a:br>
          <a:r>
            <a:rPr lang="en-US" dirty="0"/>
            <a:t>(or Returned)</a:t>
          </a:r>
        </a:p>
      </dgm:t>
      <dgm:extLst>
        <a:ext uri="{E40237B7-FDA0-4F09-8148-C483321AD2D9}">
          <dgm14:cNvPr xmlns:dgm14="http://schemas.microsoft.com/office/drawing/2010/diagram" id="0" name="" descr="Visual workflow:&#10;-Not Started&#10;-Draft Started&#10;-Draft Completed&#10;-LEA Fiscal Representative Approved&#10;(or Returned)&#10;-LEA Authorized Representative Approved&#10;(or Returned)"/>
        </a:ext>
      </dgm:extLst>
    </dgm:pt>
    <dgm:pt modelId="{B8B7DC0B-EED5-407D-AE2E-BB5FD9B9500A}" type="parTrans" cxnId="{7B96CD1C-C358-49E0-89E1-D0963D9F3354}">
      <dgm:prSet/>
      <dgm:spPr/>
      <dgm:t>
        <a:bodyPr/>
        <a:lstStyle/>
        <a:p>
          <a:endParaRPr lang="en-US"/>
        </a:p>
      </dgm:t>
    </dgm:pt>
    <dgm:pt modelId="{942AFE62-BF39-426D-A9DB-E0B6BBFB9B51}" type="sibTrans" cxnId="{7B96CD1C-C358-49E0-89E1-D0963D9F3354}">
      <dgm:prSet/>
      <dgm:spPr/>
      <dgm:t>
        <a:bodyPr/>
        <a:lstStyle/>
        <a:p>
          <a:endParaRPr lang="en-US"/>
        </a:p>
      </dgm:t>
    </dgm:pt>
    <dgm:pt modelId="{677FCE79-9D01-44CB-AE67-93D045A55851}">
      <dgm:prSet phldrT="[Text]"/>
      <dgm:spPr/>
      <dgm:t>
        <a:bodyPr/>
        <a:lstStyle/>
        <a:p>
          <a:r>
            <a:rPr lang="en-US" dirty="0"/>
            <a:t>LEA Authorized Representative Approved</a:t>
          </a:r>
          <a:br>
            <a:rPr lang="en-US" dirty="0"/>
          </a:br>
          <a:r>
            <a:rPr lang="en-US" dirty="0"/>
            <a:t>(or Returned)</a:t>
          </a:r>
        </a:p>
      </dgm:t>
      <dgm:extLst>
        <a:ext uri="{E40237B7-FDA0-4F09-8148-C483321AD2D9}">
          <dgm14:cNvPr xmlns:dgm14="http://schemas.microsoft.com/office/drawing/2010/diagram" id="0" name="" descr="Visual workflow:&#10;-Not Started&#10;-Draft Started&#10;-Draft Completed&#10;-LEA Fiscal Representative Approved&#10;(or Returned)&#10;-LEA Authorized Representative Approved&#10;(or Returned)"/>
        </a:ext>
      </dgm:extLst>
    </dgm:pt>
    <dgm:pt modelId="{0B555CBE-CD7D-478B-9247-14D94A99E743}" type="parTrans" cxnId="{DC57CBDA-56B2-4C40-AC92-4800A47A8141}">
      <dgm:prSet/>
      <dgm:spPr/>
      <dgm:t>
        <a:bodyPr/>
        <a:lstStyle/>
        <a:p>
          <a:endParaRPr lang="en-US"/>
        </a:p>
      </dgm:t>
    </dgm:pt>
    <dgm:pt modelId="{2C768916-4663-42C1-ADAD-F96F3E791775}" type="sibTrans" cxnId="{DC57CBDA-56B2-4C40-AC92-4800A47A8141}">
      <dgm:prSet/>
      <dgm:spPr/>
      <dgm:t>
        <a:bodyPr/>
        <a:lstStyle/>
        <a:p>
          <a:endParaRPr lang="en-US"/>
        </a:p>
      </dgm:t>
    </dgm:pt>
    <dgm:pt modelId="{CC07B36C-D72E-46D0-B859-1F95FCFCE08D}">
      <dgm:prSet phldr="0"/>
      <dgm:spPr/>
      <dgm:t>
        <a:bodyPr/>
        <a:lstStyle/>
        <a:p>
          <a:pPr rtl="0"/>
          <a:r>
            <a:rPr lang="en-US" dirty="0">
              <a:latin typeface="Calibri Light" panose="020F0302020204030204"/>
            </a:rPr>
            <a:t>Not Started</a:t>
          </a:r>
        </a:p>
      </dgm:t>
      <dgm:extLst>
        <a:ext uri="{E40237B7-FDA0-4F09-8148-C483321AD2D9}">
          <dgm14:cNvPr xmlns:dgm14="http://schemas.microsoft.com/office/drawing/2010/diagram" id="0" name="" descr="Visual workflow:&#10;-Not Started&#10;-Draft Started&#10;-Draft Completed&#10;-LEA Fiscal Representative Approved&#10;(or Returned)&#10;-LEA Authorized Representative Approved&#10;(or Returned)"/>
        </a:ext>
      </dgm:extLst>
    </dgm:pt>
    <dgm:pt modelId="{028E470E-FD32-4731-8849-D3B0DDAFD977}" type="parTrans" cxnId="{F23DE3B8-E150-4863-9C28-2434237BF415}">
      <dgm:prSet/>
      <dgm:spPr/>
      <dgm:t>
        <a:bodyPr/>
        <a:lstStyle/>
        <a:p>
          <a:endParaRPr lang="en-US"/>
        </a:p>
      </dgm:t>
    </dgm:pt>
    <dgm:pt modelId="{EA65509B-176A-4982-B3C3-905A0B827FC8}" type="sibTrans" cxnId="{F23DE3B8-E150-4863-9C28-2434237BF415}">
      <dgm:prSet/>
      <dgm:spPr/>
      <dgm:t>
        <a:bodyPr/>
        <a:lstStyle/>
        <a:p>
          <a:endParaRPr lang="en-US"/>
        </a:p>
      </dgm:t>
    </dgm:pt>
    <dgm:pt modelId="{97F2D3AE-5855-48AD-AAAB-E6D6CF3E354B}" type="pres">
      <dgm:prSet presAssocID="{362BD979-BEDE-447E-8B21-40BF177EACA9}" presName="Name0" presStyleCnt="0">
        <dgm:presLayoutVars>
          <dgm:dir/>
          <dgm:resizeHandles val="exact"/>
        </dgm:presLayoutVars>
      </dgm:prSet>
      <dgm:spPr/>
    </dgm:pt>
    <dgm:pt modelId="{70709BA8-AB36-491C-959D-5EC355552268}" type="pres">
      <dgm:prSet presAssocID="{CC07B36C-D72E-46D0-B859-1F95FCFCE08D}" presName="node" presStyleLbl="node1" presStyleIdx="0" presStyleCnt="5">
        <dgm:presLayoutVars>
          <dgm:bulletEnabled val="1"/>
        </dgm:presLayoutVars>
      </dgm:prSet>
      <dgm:spPr/>
    </dgm:pt>
    <dgm:pt modelId="{DDD9DCFE-2537-48DA-906C-2C100F13A290}" type="pres">
      <dgm:prSet presAssocID="{EA65509B-176A-4982-B3C3-905A0B827FC8}" presName="sibTrans" presStyleLbl="sibTrans2D1" presStyleIdx="0" presStyleCnt="4"/>
      <dgm:spPr/>
    </dgm:pt>
    <dgm:pt modelId="{531EA78C-6D0E-4C47-B9DA-7029389E61CD}" type="pres">
      <dgm:prSet presAssocID="{EA65509B-176A-4982-B3C3-905A0B827FC8}" presName="connectorText" presStyleLbl="sibTrans2D1" presStyleIdx="0" presStyleCnt="4"/>
      <dgm:spPr/>
    </dgm:pt>
    <dgm:pt modelId="{A0FD022C-D533-4B84-8E56-4110F83A2880}" type="pres">
      <dgm:prSet presAssocID="{0B28B5EE-6164-480E-91DF-ABFD1CFFB6CC}" presName="node" presStyleLbl="node1" presStyleIdx="1" presStyleCnt="5">
        <dgm:presLayoutVars>
          <dgm:bulletEnabled val="1"/>
        </dgm:presLayoutVars>
      </dgm:prSet>
      <dgm:spPr/>
    </dgm:pt>
    <dgm:pt modelId="{117850F7-C07F-48B3-B720-BAAAD905AC76}" type="pres">
      <dgm:prSet presAssocID="{7FDD2B3F-98DD-44F6-8086-2D25ACDF6A78}" presName="sibTrans" presStyleLbl="sibTrans2D1" presStyleIdx="1" presStyleCnt="4"/>
      <dgm:spPr/>
    </dgm:pt>
    <dgm:pt modelId="{B67E0AA1-8CE7-4980-8097-DBB93859858A}" type="pres">
      <dgm:prSet presAssocID="{7FDD2B3F-98DD-44F6-8086-2D25ACDF6A78}" presName="connectorText" presStyleLbl="sibTrans2D1" presStyleIdx="1" presStyleCnt="4"/>
      <dgm:spPr/>
    </dgm:pt>
    <dgm:pt modelId="{AE69D33E-07EF-4D1B-B239-1FC4C330EC06}" type="pres">
      <dgm:prSet presAssocID="{5E2761C6-741C-4480-9737-281E6DE360ED}" presName="node" presStyleLbl="node1" presStyleIdx="2" presStyleCnt="5">
        <dgm:presLayoutVars>
          <dgm:bulletEnabled val="1"/>
        </dgm:presLayoutVars>
      </dgm:prSet>
      <dgm:spPr/>
    </dgm:pt>
    <dgm:pt modelId="{9D5149CC-0B02-435A-9716-64725E7B8D1B}" type="pres">
      <dgm:prSet presAssocID="{E0F4EB21-5E44-4A2D-9C3D-94FBD5EAF71C}" presName="sibTrans" presStyleLbl="sibTrans2D1" presStyleIdx="2" presStyleCnt="4"/>
      <dgm:spPr/>
    </dgm:pt>
    <dgm:pt modelId="{EC302AB3-34ED-4162-BF8D-693CB42591EE}" type="pres">
      <dgm:prSet presAssocID="{E0F4EB21-5E44-4A2D-9C3D-94FBD5EAF71C}" presName="connectorText" presStyleLbl="sibTrans2D1" presStyleIdx="2" presStyleCnt="4"/>
      <dgm:spPr/>
    </dgm:pt>
    <dgm:pt modelId="{2EE6A589-EC47-455D-ADE5-CAFEB88075D5}" type="pres">
      <dgm:prSet presAssocID="{068D4D7C-5426-415B-8D93-3DFB7117A5A4}" presName="node" presStyleLbl="node1" presStyleIdx="3" presStyleCnt="5">
        <dgm:presLayoutVars>
          <dgm:bulletEnabled val="1"/>
        </dgm:presLayoutVars>
      </dgm:prSet>
      <dgm:spPr/>
    </dgm:pt>
    <dgm:pt modelId="{22453405-6E07-40C6-B128-D850AF3D5AD4}" type="pres">
      <dgm:prSet presAssocID="{942AFE62-BF39-426D-A9DB-E0B6BBFB9B51}" presName="sibTrans" presStyleLbl="sibTrans2D1" presStyleIdx="3" presStyleCnt="4"/>
      <dgm:spPr/>
    </dgm:pt>
    <dgm:pt modelId="{0B1B8AD4-4A42-49B1-A1D8-2F70C40649DC}" type="pres">
      <dgm:prSet presAssocID="{942AFE62-BF39-426D-A9DB-E0B6BBFB9B51}" presName="connectorText" presStyleLbl="sibTrans2D1" presStyleIdx="3" presStyleCnt="4"/>
      <dgm:spPr/>
    </dgm:pt>
    <dgm:pt modelId="{DD9CE257-19D2-4B94-AB13-AFC668665D2E}" type="pres">
      <dgm:prSet presAssocID="{677FCE79-9D01-44CB-AE67-93D045A55851}" presName="node" presStyleLbl="node1" presStyleIdx="4" presStyleCnt="5">
        <dgm:presLayoutVars>
          <dgm:bulletEnabled val="1"/>
        </dgm:presLayoutVars>
      </dgm:prSet>
      <dgm:spPr/>
    </dgm:pt>
  </dgm:ptLst>
  <dgm:cxnLst>
    <dgm:cxn modelId="{11986F0C-1D29-45E3-A5E8-356CA6E89FAA}" type="presOf" srcId="{E0F4EB21-5E44-4A2D-9C3D-94FBD5EAF71C}" destId="{9D5149CC-0B02-435A-9716-64725E7B8D1B}" srcOrd="0" destOrd="0" presId="urn:microsoft.com/office/officeart/2005/8/layout/process1"/>
    <dgm:cxn modelId="{E565A30D-AA5D-4E58-BD6F-FEAD37254975}" type="presOf" srcId="{7FDD2B3F-98DD-44F6-8086-2D25ACDF6A78}" destId="{B67E0AA1-8CE7-4980-8097-DBB93859858A}" srcOrd="1" destOrd="0" presId="urn:microsoft.com/office/officeart/2005/8/layout/process1"/>
    <dgm:cxn modelId="{3238D20F-F8E1-42E7-824D-F52D5F9439B1}" srcId="{362BD979-BEDE-447E-8B21-40BF177EACA9}" destId="{0B28B5EE-6164-480E-91DF-ABFD1CFFB6CC}" srcOrd="1" destOrd="0" parTransId="{3C093C82-0834-4A22-8415-5E4475C0405C}" sibTransId="{7FDD2B3F-98DD-44F6-8086-2D25ACDF6A78}"/>
    <dgm:cxn modelId="{7B96CD1C-C358-49E0-89E1-D0963D9F3354}" srcId="{362BD979-BEDE-447E-8B21-40BF177EACA9}" destId="{068D4D7C-5426-415B-8D93-3DFB7117A5A4}" srcOrd="3" destOrd="0" parTransId="{B8B7DC0B-EED5-407D-AE2E-BB5FD9B9500A}" sibTransId="{942AFE62-BF39-426D-A9DB-E0B6BBFB9B51}"/>
    <dgm:cxn modelId="{42911426-3271-4CE9-AD92-53AD94979EF9}" type="presOf" srcId="{EA65509B-176A-4982-B3C3-905A0B827FC8}" destId="{DDD9DCFE-2537-48DA-906C-2C100F13A290}" srcOrd="0" destOrd="0" presId="urn:microsoft.com/office/officeart/2005/8/layout/process1"/>
    <dgm:cxn modelId="{08263338-BD20-466A-8F21-854584A63AC0}" type="presOf" srcId="{068D4D7C-5426-415B-8D93-3DFB7117A5A4}" destId="{2EE6A589-EC47-455D-ADE5-CAFEB88075D5}" srcOrd="0" destOrd="0" presId="urn:microsoft.com/office/officeart/2005/8/layout/process1"/>
    <dgm:cxn modelId="{C8574A3C-FA59-4AAB-8F31-3DC4CC33E4EA}" type="presOf" srcId="{362BD979-BEDE-447E-8B21-40BF177EACA9}" destId="{97F2D3AE-5855-48AD-AAAB-E6D6CF3E354B}" srcOrd="0" destOrd="0" presId="urn:microsoft.com/office/officeart/2005/8/layout/process1"/>
    <dgm:cxn modelId="{883D903E-3D2B-439B-B993-D69E8264AC15}" type="presOf" srcId="{7FDD2B3F-98DD-44F6-8086-2D25ACDF6A78}" destId="{117850F7-C07F-48B3-B720-BAAAD905AC76}" srcOrd="0" destOrd="0" presId="urn:microsoft.com/office/officeart/2005/8/layout/process1"/>
    <dgm:cxn modelId="{6F992C4A-40E6-42B2-A08D-AFE7C9531FB2}" type="presOf" srcId="{5E2761C6-741C-4480-9737-281E6DE360ED}" destId="{AE69D33E-07EF-4D1B-B239-1FC4C330EC06}" srcOrd="0" destOrd="0" presId="urn:microsoft.com/office/officeart/2005/8/layout/process1"/>
    <dgm:cxn modelId="{2DDFA374-7B72-4449-B95E-370B8A8EB630}" srcId="{362BD979-BEDE-447E-8B21-40BF177EACA9}" destId="{5E2761C6-741C-4480-9737-281E6DE360ED}" srcOrd="2" destOrd="0" parTransId="{705E98EE-CA64-4523-9E10-7E210B6A42C1}" sibTransId="{E0F4EB21-5E44-4A2D-9C3D-94FBD5EAF71C}"/>
    <dgm:cxn modelId="{4128AC7F-0A66-4891-BC69-EA33BE31FE36}" type="presOf" srcId="{942AFE62-BF39-426D-A9DB-E0B6BBFB9B51}" destId="{0B1B8AD4-4A42-49B1-A1D8-2F70C40649DC}" srcOrd="1" destOrd="0" presId="urn:microsoft.com/office/officeart/2005/8/layout/process1"/>
    <dgm:cxn modelId="{F23DE3B8-E150-4863-9C28-2434237BF415}" srcId="{362BD979-BEDE-447E-8B21-40BF177EACA9}" destId="{CC07B36C-D72E-46D0-B859-1F95FCFCE08D}" srcOrd="0" destOrd="0" parTransId="{028E470E-FD32-4731-8849-D3B0DDAFD977}" sibTransId="{EA65509B-176A-4982-B3C3-905A0B827FC8}"/>
    <dgm:cxn modelId="{A005FAD4-A3C9-419B-8165-BA3BB3BC63CA}" type="presOf" srcId="{942AFE62-BF39-426D-A9DB-E0B6BBFB9B51}" destId="{22453405-6E07-40C6-B128-D850AF3D5AD4}" srcOrd="0" destOrd="0" presId="urn:microsoft.com/office/officeart/2005/8/layout/process1"/>
    <dgm:cxn modelId="{CA4943D9-DA8B-46FA-94D4-274EE8D8B28A}" type="presOf" srcId="{0B28B5EE-6164-480E-91DF-ABFD1CFFB6CC}" destId="{A0FD022C-D533-4B84-8E56-4110F83A2880}" srcOrd="0" destOrd="0" presId="urn:microsoft.com/office/officeart/2005/8/layout/process1"/>
    <dgm:cxn modelId="{DC57CBDA-56B2-4C40-AC92-4800A47A8141}" srcId="{362BD979-BEDE-447E-8B21-40BF177EACA9}" destId="{677FCE79-9D01-44CB-AE67-93D045A55851}" srcOrd="4" destOrd="0" parTransId="{0B555CBE-CD7D-478B-9247-14D94A99E743}" sibTransId="{2C768916-4663-42C1-ADAD-F96F3E791775}"/>
    <dgm:cxn modelId="{E561B5E5-4B78-4988-BEFB-3DF4CA247625}" type="presOf" srcId="{CC07B36C-D72E-46D0-B859-1F95FCFCE08D}" destId="{70709BA8-AB36-491C-959D-5EC355552268}" srcOrd="0" destOrd="0" presId="urn:microsoft.com/office/officeart/2005/8/layout/process1"/>
    <dgm:cxn modelId="{882C75EF-A1C3-4F6B-B7B6-62A617628693}" type="presOf" srcId="{E0F4EB21-5E44-4A2D-9C3D-94FBD5EAF71C}" destId="{EC302AB3-34ED-4162-BF8D-693CB42591EE}" srcOrd="1" destOrd="0" presId="urn:microsoft.com/office/officeart/2005/8/layout/process1"/>
    <dgm:cxn modelId="{FB4450F2-10F0-49C9-9870-9534C3AFCBD7}" type="presOf" srcId="{677FCE79-9D01-44CB-AE67-93D045A55851}" destId="{DD9CE257-19D2-4B94-AB13-AFC668665D2E}" srcOrd="0" destOrd="0" presId="urn:microsoft.com/office/officeart/2005/8/layout/process1"/>
    <dgm:cxn modelId="{4E1697F8-C2D0-4F83-AAF2-B6382BBA1D57}" type="presOf" srcId="{EA65509B-176A-4982-B3C3-905A0B827FC8}" destId="{531EA78C-6D0E-4C47-B9DA-7029389E61CD}" srcOrd="1" destOrd="0" presId="urn:microsoft.com/office/officeart/2005/8/layout/process1"/>
    <dgm:cxn modelId="{99F39B8E-0B11-4F75-A72F-CF824BA52B84}" type="presParOf" srcId="{97F2D3AE-5855-48AD-AAAB-E6D6CF3E354B}" destId="{70709BA8-AB36-491C-959D-5EC355552268}" srcOrd="0" destOrd="0" presId="urn:microsoft.com/office/officeart/2005/8/layout/process1"/>
    <dgm:cxn modelId="{658FD79A-BB39-4960-B06E-4D1E427CCDFB}" type="presParOf" srcId="{97F2D3AE-5855-48AD-AAAB-E6D6CF3E354B}" destId="{DDD9DCFE-2537-48DA-906C-2C100F13A290}" srcOrd="1" destOrd="0" presId="urn:microsoft.com/office/officeart/2005/8/layout/process1"/>
    <dgm:cxn modelId="{FCB13818-AE15-4FD2-80E9-EE98A19E130F}" type="presParOf" srcId="{DDD9DCFE-2537-48DA-906C-2C100F13A290}" destId="{531EA78C-6D0E-4C47-B9DA-7029389E61CD}" srcOrd="0" destOrd="0" presId="urn:microsoft.com/office/officeart/2005/8/layout/process1"/>
    <dgm:cxn modelId="{65A90AE6-0FE9-4E23-B428-E168FBEA6804}" type="presParOf" srcId="{97F2D3AE-5855-48AD-AAAB-E6D6CF3E354B}" destId="{A0FD022C-D533-4B84-8E56-4110F83A2880}" srcOrd="2" destOrd="0" presId="urn:microsoft.com/office/officeart/2005/8/layout/process1"/>
    <dgm:cxn modelId="{5D088234-5EF5-4CA9-97D1-F98E5249E617}" type="presParOf" srcId="{97F2D3AE-5855-48AD-AAAB-E6D6CF3E354B}" destId="{117850F7-C07F-48B3-B720-BAAAD905AC76}" srcOrd="3" destOrd="0" presId="urn:microsoft.com/office/officeart/2005/8/layout/process1"/>
    <dgm:cxn modelId="{00EE5670-14E7-453D-B1F7-ABC929C8E20C}" type="presParOf" srcId="{117850F7-C07F-48B3-B720-BAAAD905AC76}" destId="{B67E0AA1-8CE7-4980-8097-DBB93859858A}" srcOrd="0" destOrd="0" presId="urn:microsoft.com/office/officeart/2005/8/layout/process1"/>
    <dgm:cxn modelId="{1C272876-245B-4A90-B850-4561A237B666}" type="presParOf" srcId="{97F2D3AE-5855-48AD-AAAB-E6D6CF3E354B}" destId="{AE69D33E-07EF-4D1B-B239-1FC4C330EC06}" srcOrd="4" destOrd="0" presId="urn:microsoft.com/office/officeart/2005/8/layout/process1"/>
    <dgm:cxn modelId="{9BFC08B0-4AE8-46A2-B0B5-D588A7D177DF}" type="presParOf" srcId="{97F2D3AE-5855-48AD-AAAB-E6D6CF3E354B}" destId="{9D5149CC-0B02-435A-9716-64725E7B8D1B}" srcOrd="5" destOrd="0" presId="urn:microsoft.com/office/officeart/2005/8/layout/process1"/>
    <dgm:cxn modelId="{E17E3F06-0521-480F-B9F1-9A18E73552F0}" type="presParOf" srcId="{9D5149CC-0B02-435A-9716-64725E7B8D1B}" destId="{EC302AB3-34ED-4162-BF8D-693CB42591EE}" srcOrd="0" destOrd="0" presId="urn:microsoft.com/office/officeart/2005/8/layout/process1"/>
    <dgm:cxn modelId="{7A8CAF08-1F62-4665-905A-9651BFBAB593}" type="presParOf" srcId="{97F2D3AE-5855-48AD-AAAB-E6D6CF3E354B}" destId="{2EE6A589-EC47-455D-ADE5-CAFEB88075D5}" srcOrd="6" destOrd="0" presId="urn:microsoft.com/office/officeart/2005/8/layout/process1"/>
    <dgm:cxn modelId="{0A0CCA93-33DE-4F62-8972-9AB0D8D25F86}" type="presParOf" srcId="{97F2D3AE-5855-48AD-AAAB-E6D6CF3E354B}" destId="{22453405-6E07-40C6-B128-D850AF3D5AD4}" srcOrd="7" destOrd="0" presId="urn:microsoft.com/office/officeart/2005/8/layout/process1"/>
    <dgm:cxn modelId="{7AFA35C6-7F1B-4C2A-9F14-7C3562C4FFAE}" type="presParOf" srcId="{22453405-6E07-40C6-B128-D850AF3D5AD4}" destId="{0B1B8AD4-4A42-49B1-A1D8-2F70C40649DC}" srcOrd="0" destOrd="0" presId="urn:microsoft.com/office/officeart/2005/8/layout/process1"/>
    <dgm:cxn modelId="{44DBD9FB-F572-49E2-848C-4161196FA748}" type="presParOf" srcId="{97F2D3AE-5855-48AD-AAAB-E6D6CF3E354B}" destId="{DD9CE257-19D2-4B94-AB13-AFC668665D2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BD979-BEDE-447E-8B21-40BF177EACA9}" type="doc">
      <dgm:prSet loTypeId="urn:microsoft.com/office/officeart/2005/8/layout/list1" loCatId="list" qsTypeId="urn:microsoft.com/office/officeart/2005/8/quickstyle/simple1" qsCatId="simple" csTypeId="urn:microsoft.com/office/officeart/2005/8/colors/accent5_2" csCatId="accent5" phldr="1"/>
      <dgm:spPr/>
    </dgm:pt>
    <dgm:pt modelId="{0B28B5EE-6164-480E-91DF-ABFD1CFFB6CC}">
      <dgm:prSet phldrT="[Text]"/>
      <dgm:spPr/>
      <dgm:t>
        <a:bodyPr/>
        <a:lstStyle/>
        <a:p>
          <a:r>
            <a:rPr lang="en-US" dirty="0"/>
            <a:t>Draft Started</a:t>
          </a:r>
        </a:p>
      </dgm:t>
    </dgm:pt>
    <dgm:pt modelId="{3C093C82-0834-4A22-8415-5E4475C0405C}" type="parTrans" cxnId="{3238D20F-F8E1-42E7-824D-F52D5F9439B1}">
      <dgm:prSet/>
      <dgm:spPr/>
      <dgm:t>
        <a:bodyPr/>
        <a:lstStyle/>
        <a:p>
          <a:endParaRPr lang="en-US"/>
        </a:p>
      </dgm:t>
    </dgm:pt>
    <dgm:pt modelId="{7FDD2B3F-98DD-44F6-8086-2D25ACDF6A78}" type="sibTrans" cxnId="{3238D20F-F8E1-42E7-824D-F52D5F9439B1}">
      <dgm:prSet/>
      <dgm:spPr/>
      <dgm:t>
        <a:bodyPr/>
        <a:lstStyle/>
        <a:p>
          <a:endParaRPr lang="en-US"/>
        </a:p>
      </dgm:t>
    </dgm:pt>
    <dgm:pt modelId="{068D4D7C-5426-415B-8D93-3DFB7117A5A4}">
      <dgm:prSet phldrT="[Text]"/>
      <dgm:spPr/>
      <dgm:t>
        <a:bodyPr/>
        <a:lstStyle/>
        <a:p>
          <a:r>
            <a:rPr lang="en-US" dirty="0"/>
            <a:t>LEA Fiscal Representative Approved</a:t>
          </a:r>
          <a:br>
            <a:rPr lang="en-US" dirty="0"/>
          </a:br>
          <a:r>
            <a:rPr lang="en-US" dirty="0"/>
            <a:t>(or Returned)</a:t>
          </a:r>
        </a:p>
      </dgm:t>
    </dgm:pt>
    <dgm:pt modelId="{B8B7DC0B-EED5-407D-AE2E-BB5FD9B9500A}" type="parTrans" cxnId="{7B96CD1C-C358-49E0-89E1-D0963D9F3354}">
      <dgm:prSet/>
      <dgm:spPr/>
      <dgm:t>
        <a:bodyPr/>
        <a:lstStyle/>
        <a:p>
          <a:endParaRPr lang="en-US"/>
        </a:p>
      </dgm:t>
    </dgm:pt>
    <dgm:pt modelId="{942AFE62-BF39-426D-A9DB-E0B6BBFB9B51}" type="sibTrans" cxnId="{7B96CD1C-C358-49E0-89E1-D0963D9F3354}">
      <dgm:prSet/>
      <dgm:spPr/>
      <dgm:t>
        <a:bodyPr/>
        <a:lstStyle/>
        <a:p>
          <a:endParaRPr lang="en-US"/>
        </a:p>
      </dgm:t>
    </dgm:pt>
    <dgm:pt modelId="{677FCE79-9D01-44CB-AE67-93D045A55851}">
      <dgm:prSet phldrT="[Text]"/>
      <dgm:spPr/>
      <dgm:t>
        <a:bodyPr/>
        <a:lstStyle/>
        <a:p>
          <a:pPr rtl="0"/>
          <a:r>
            <a:rPr lang="en-US" dirty="0"/>
            <a:t>LEA Authorized Representative Approved</a:t>
          </a:r>
          <a:br>
            <a:rPr lang="en-US" dirty="0"/>
          </a:br>
          <a:r>
            <a:rPr lang="en-US" dirty="0"/>
            <a:t>(or Returned)</a:t>
          </a:r>
          <a:endParaRPr lang="en-US" dirty="0">
            <a:latin typeface="Calibri"/>
            <a:ea typeface="Calibri"/>
            <a:cs typeface="Calibri"/>
          </a:endParaRPr>
        </a:p>
      </dgm:t>
    </dgm:pt>
    <dgm:pt modelId="{0B555CBE-CD7D-478B-9247-14D94A99E743}" type="parTrans" cxnId="{DC57CBDA-56B2-4C40-AC92-4800A47A8141}">
      <dgm:prSet/>
      <dgm:spPr/>
      <dgm:t>
        <a:bodyPr/>
        <a:lstStyle/>
        <a:p>
          <a:endParaRPr lang="en-US"/>
        </a:p>
      </dgm:t>
    </dgm:pt>
    <dgm:pt modelId="{2C768916-4663-42C1-ADAD-F96F3E791775}" type="sibTrans" cxnId="{DC57CBDA-56B2-4C40-AC92-4800A47A8141}">
      <dgm:prSet/>
      <dgm:spPr/>
      <dgm:t>
        <a:bodyPr/>
        <a:lstStyle/>
        <a:p>
          <a:endParaRPr lang="en-US"/>
        </a:p>
      </dgm:t>
    </dgm:pt>
    <dgm:pt modelId="{3B536362-02E4-4773-A767-A13E9B365A16}">
      <dgm:prSet phldr="0"/>
      <dgm:spPr/>
      <dgm:t>
        <a:bodyPr/>
        <a:lstStyle/>
        <a:p>
          <a:pPr rtl="0"/>
          <a:r>
            <a:rPr lang="en-US">
              <a:latin typeface="Calibri"/>
              <a:ea typeface="Calibri"/>
              <a:cs typeface="Calibri"/>
            </a:rPr>
            <a:t>LEA [Program Name] Director</a:t>
          </a:r>
          <a:endParaRPr lang="en-US" dirty="0">
            <a:latin typeface="Calibri"/>
            <a:ea typeface="Calibri"/>
            <a:cs typeface="Calibri"/>
          </a:endParaRPr>
        </a:p>
      </dgm:t>
    </dgm:pt>
    <dgm:pt modelId="{4CF694B9-03D5-4536-8B34-C11B83F9630D}" type="parTrans" cxnId="{A06477B3-F657-4181-8052-05287537E9E4}">
      <dgm:prSet/>
      <dgm:spPr/>
      <dgm:t>
        <a:bodyPr/>
        <a:lstStyle/>
        <a:p>
          <a:endParaRPr lang="en-US"/>
        </a:p>
      </dgm:t>
    </dgm:pt>
    <dgm:pt modelId="{E1AE2863-ACD9-4032-B1E7-7E6D2EAF489B}" type="sibTrans" cxnId="{A06477B3-F657-4181-8052-05287537E9E4}">
      <dgm:prSet/>
      <dgm:spPr/>
      <dgm:t>
        <a:bodyPr/>
        <a:lstStyle/>
        <a:p>
          <a:endParaRPr lang="en-US"/>
        </a:p>
      </dgm:t>
    </dgm:pt>
    <dgm:pt modelId="{78778820-17BE-4559-A737-350F1634DD63}">
      <dgm:prSet phldr="0"/>
      <dgm:spPr/>
      <dgm:t>
        <a:bodyPr/>
        <a:lstStyle/>
        <a:p>
          <a:r>
            <a:rPr lang="en-US" dirty="0">
              <a:latin typeface="Calibri Light"/>
              <a:ea typeface="Calibri Light"/>
              <a:cs typeface="Calibri Light"/>
            </a:rPr>
            <a:t>Draft</a:t>
          </a:r>
          <a:r>
            <a:rPr lang="en-US" dirty="0"/>
            <a:t> Completed</a:t>
          </a:r>
        </a:p>
      </dgm:t>
    </dgm:pt>
    <dgm:pt modelId="{5890046E-D8DE-44B6-9B23-2885AAA44764}" type="parTrans" cxnId="{D0AAEE89-0CDC-47BC-8604-90FB33158025}">
      <dgm:prSet/>
      <dgm:spPr/>
      <dgm:t>
        <a:bodyPr/>
        <a:lstStyle/>
        <a:p>
          <a:endParaRPr lang="en-US"/>
        </a:p>
      </dgm:t>
    </dgm:pt>
    <dgm:pt modelId="{50C5F15C-BC1B-4EE8-98AA-AD730721BC88}" type="sibTrans" cxnId="{D0AAEE89-0CDC-47BC-8604-90FB33158025}">
      <dgm:prSet/>
      <dgm:spPr/>
      <dgm:t>
        <a:bodyPr/>
        <a:lstStyle/>
        <a:p>
          <a:endParaRPr lang="en-US"/>
        </a:p>
      </dgm:t>
    </dgm:pt>
    <dgm:pt modelId="{37036076-7361-4408-8DDC-538B8A34CE67}">
      <dgm:prSet phldr="0"/>
      <dgm:spPr/>
      <dgm:t>
        <a:bodyPr/>
        <a:lstStyle/>
        <a:p>
          <a:pPr rtl="0"/>
          <a:r>
            <a:rPr lang="en-US">
              <a:latin typeface="Calibri"/>
              <a:ea typeface="Calibri"/>
              <a:cs typeface="Calibri"/>
            </a:rPr>
            <a:t>LEA [Program Name] Director</a:t>
          </a:r>
        </a:p>
      </dgm:t>
    </dgm:pt>
    <dgm:pt modelId="{3796C45E-47C4-4CBD-BEF3-5B556EDAF76C}" type="parTrans" cxnId="{7D4AE768-0CF8-488C-8B33-481FEBD49361}">
      <dgm:prSet/>
      <dgm:spPr/>
      <dgm:t>
        <a:bodyPr/>
        <a:lstStyle/>
        <a:p>
          <a:endParaRPr lang="en-US"/>
        </a:p>
      </dgm:t>
    </dgm:pt>
    <dgm:pt modelId="{8DF74447-F6DF-40BA-9C38-61CA6DBC08A7}" type="sibTrans" cxnId="{7D4AE768-0CF8-488C-8B33-481FEBD49361}">
      <dgm:prSet/>
      <dgm:spPr/>
      <dgm:t>
        <a:bodyPr/>
        <a:lstStyle/>
        <a:p>
          <a:endParaRPr lang="en-US"/>
        </a:p>
      </dgm:t>
    </dgm:pt>
    <dgm:pt modelId="{C238A62D-5E04-40B1-9E9A-F997628B5A14}">
      <dgm:prSet phldr="0"/>
      <dgm:spPr/>
      <dgm:t>
        <a:bodyPr/>
        <a:lstStyle/>
        <a:p>
          <a:pPr rtl="0"/>
          <a:r>
            <a:rPr lang="en-US">
              <a:latin typeface="Calibri"/>
              <a:ea typeface="Calibri"/>
              <a:cs typeface="Calibri"/>
            </a:rPr>
            <a:t>LEA Fiscal Representative</a:t>
          </a:r>
        </a:p>
      </dgm:t>
    </dgm:pt>
    <dgm:pt modelId="{0D985C87-57C1-4A09-9F52-F167349173E0}" type="parTrans" cxnId="{F8F44839-3ADD-479E-BE1E-588189958C96}">
      <dgm:prSet/>
      <dgm:spPr/>
      <dgm:t>
        <a:bodyPr/>
        <a:lstStyle/>
        <a:p>
          <a:endParaRPr lang="en-US"/>
        </a:p>
      </dgm:t>
    </dgm:pt>
    <dgm:pt modelId="{A3682D5A-0FCF-4047-A55D-529F7C4BB601}" type="sibTrans" cxnId="{F8F44839-3ADD-479E-BE1E-588189958C96}">
      <dgm:prSet/>
      <dgm:spPr/>
      <dgm:t>
        <a:bodyPr/>
        <a:lstStyle/>
        <a:p>
          <a:endParaRPr lang="en-US"/>
        </a:p>
      </dgm:t>
    </dgm:pt>
    <dgm:pt modelId="{25D534FE-3E6E-4BF0-80E6-ED11DF5AA70F}">
      <dgm:prSet phldr="0"/>
      <dgm:spPr/>
      <dgm:t>
        <a:bodyPr/>
        <a:lstStyle/>
        <a:p>
          <a:r>
            <a:rPr lang="en-US">
              <a:latin typeface="Calibri"/>
              <a:ea typeface="Calibri"/>
              <a:cs typeface="Calibri"/>
            </a:rPr>
            <a:t>LEA Authorized Representative</a:t>
          </a:r>
          <a:endParaRPr lang="en-US" dirty="0">
            <a:latin typeface="Calibri"/>
            <a:ea typeface="Calibri"/>
            <a:cs typeface="Calibri"/>
          </a:endParaRPr>
        </a:p>
      </dgm:t>
    </dgm:pt>
    <dgm:pt modelId="{835E2C32-0C99-49EB-8099-C5E6F4B6E9E8}" type="parTrans" cxnId="{AE561B81-E4CB-42C4-A707-09C67DFDB96F}">
      <dgm:prSet/>
      <dgm:spPr/>
      <dgm:t>
        <a:bodyPr/>
        <a:lstStyle/>
        <a:p>
          <a:endParaRPr lang="en-US"/>
        </a:p>
      </dgm:t>
    </dgm:pt>
    <dgm:pt modelId="{92684F6B-2EAA-415E-B678-7611515F8AFB}" type="sibTrans" cxnId="{AE561B81-E4CB-42C4-A707-09C67DFDB96F}">
      <dgm:prSet/>
      <dgm:spPr/>
      <dgm:t>
        <a:bodyPr/>
        <a:lstStyle/>
        <a:p>
          <a:endParaRPr lang="en-US"/>
        </a:p>
      </dgm:t>
    </dgm:pt>
    <dgm:pt modelId="{3CF8491F-FD55-4F60-AEAB-FEE17746CDBB}">
      <dgm:prSet phldr="0"/>
      <dgm:spPr/>
      <dgm:t>
        <a:bodyPr/>
        <a:lstStyle/>
        <a:p>
          <a:pPr rtl="0"/>
          <a:r>
            <a:rPr lang="en-US">
              <a:latin typeface="Calibri"/>
              <a:ea typeface="Calibri"/>
              <a:cs typeface="Calibri"/>
            </a:rPr>
            <a:t>LEA Fiscal Representative</a:t>
          </a:r>
          <a:endParaRPr lang="en-US">
            <a:latin typeface="Calibri Light" panose="020F0302020204030204"/>
            <a:ea typeface="Calibri Light" panose="020F0302020204030204"/>
            <a:cs typeface="Calibri Light" panose="020F0302020204030204"/>
          </a:endParaRPr>
        </a:p>
      </dgm:t>
    </dgm:pt>
    <dgm:pt modelId="{9D733D69-FA01-453D-952E-BB9D48FC0F19}" type="parTrans" cxnId="{267BAC75-6CD6-4CD4-A23F-3AB0670D1DB2}">
      <dgm:prSet/>
      <dgm:spPr/>
      <dgm:t>
        <a:bodyPr/>
        <a:lstStyle/>
        <a:p>
          <a:endParaRPr lang="en-US"/>
        </a:p>
      </dgm:t>
    </dgm:pt>
    <dgm:pt modelId="{CC69CC06-B2E7-47A0-8893-729144A4BC03}" type="sibTrans" cxnId="{267BAC75-6CD6-4CD4-A23F-3AB0670D1DB2}">
      <dgm:prSet/>
      <dgm:spPr/>
      <dgm:t>
        <a:bodyPr/>
        <a:lstStyle/>
        <a:p>
          <a:endParaRPr lang="en-US"/>
        </a:p>
      </dgm:t>
    </dgm:pt>
    <dgm:pt modelId="{DCDA27E8-9C35-4532-B477-3C1D87669E71}">
      <dgm:prSet phldr="0"/>
      <dgm:spPr/>
      <dgm:t>
        <a:bodyPr/>
        <a:lstStyle/>
        <a:p>
          <a:r>
            <a:rPr lang="en-US">
              <a:latin typeface="Calibri"/>
              <a:ea typeface="Calibri"/>
              <a:cs typeface="Calibri"/>
            </a:rPr>
            <a:t>LEA Authorized Representative</a:t>
          </a:r>
          <a:endParaRPr lang="en-US"/>
        </a:p>
      </dgm:t>
    </dgm:pt>
    <dgm:pt modelId="{E9F5CC1D-553F-4992-A723-E9D9C885E3C9}" type="parTrans" cxnId="{98FD67E0-0501-43F5-9FCB-4F087363622C}">
      <dgm:prSet/>
      <dgm:spPr/>
      <dgm:t>
        <a:bodyPr/>
        <a:lstStyle/>
        <a:p>
          <a:endParaRPr lang="en-US"/>
        </a:p>
      </dgm:t>
    </dgm:pt>
    <dgm:pt modelId="{79586DEC-A4FD-4A8B-B96F-29CB90B730AA}" type="sibTrans" cxnId="{98FD67E0-0501-43F5-9FCB-4F087363622C}">
      <dgm:prSet/>
      <dgm:spPr/>
      <dgm:t>
        <a:bodyPr/>
        <a:lstStyle/>
        <a:p>
          <a:endParaRPr lang="en-US"/>
        </a:p>
      </dgm:t>
    </dgm:pt>
    <dgm:pt modelId="{495D8506-45C1-40F2-A40A-51710C2E4B0E}">
      <dgm:prSet phldr="0"/>
      <dgm:spPr/>
      <dgm:t>
        <a:bodyPr/>
        <a:lstStyle/>
        <a:p>
          <a:pPr rtl="0"/>
          <a:r>
            <a:rPr lang="en-US">
              <a:latin typeface="Calibri"/>
              <a:ea typeface="Calibri"/>
              <a:cs typeface="Calibri"/>
            </a:rPr>
            <a:t>LEA Fiscal Representative</a:t>
          </a:r>
          <a:endParaRPr lang="en-US" dirty="0">
            <a:latin typeface="Calibri Light" panose="020F0302020204030204"/>
            <a:ea typeface="Calibri Light" panose="020F0302020204030204"/>
            <a:cs typeface="Calibri Light" panose="020F0302020204030204"/>
          </a:endParaRPr>
        </a:p>
      </dgm:t>
    </dgm:pt>
    <dgm:pt modelId="{82A240E2-D3E6-4086-B041-F860E10AD931}" type="parTrans" cxnId="{EF9CC831-B7B5-4ED6-AD89-9F26DBE6C645}">
      <dgm:prSet/>
      <dgm:spPr/>
      <dgm:t>
        <a:bodyPr/>
        <a:lstStyle/>
        <a:p>
          <a:endParaRPr lang="en-US"/>
        </a:p>
      </dgm:t>
    </dgm:pt>
    <dgm:pt modelId="{13A127D5-C7CA-496E-8F4A-6549D59C4D67}" type="sibTrans" cxnId="{EF9CC831-B7B5-4ED6-AD89-9F26DBE6C645}">
      <dgm:prSet/>
      <dgm:spPr/>
      <dgm:t>
        <a:bodyPr/>
        <a:lstStyle/>
        <a:p>
          <a:endParaRPr lang="en-US"/>
        </a:p>
      </dgm:t>
    </dgm:pt>
    <dgm:pt modelId="{412DA873-34AA-4D37-B61F-22610D15D8D5}">
      <dgm:prSet phldr="0"/>
      <dgm:spPr/>
      <dgm:t>
        <a:bodyPr/>
        <a:lstStyle/>
        <a:p>
          <a:r>
            <a:rPr lang="en-US">
              <a:latin typeface="Calibri"/>
              <a:ea typeface="Calibri"/>
              <a:cs typeface="Calibri"/>
            </a:rPr>
            <a:t>LEA Authorized Representative</a:t>
          </a:r>
          <a:endParaRPr lang="en-US" dirty="0"/>
        </a:p>
      </dgm:t>
    </dgm:pt>
    <dgm:pt modelId="{F4AE000C-323A-4EBB-9B52-563237DE007D}" type="parTrans" cxnId="{07E4845E-DBDC-4F41-9DAE-03E33290EB73}">
      <dgm:prSet/>
      <dgm:spPr/>
      <dgm:t>
        <a:bodyPr/>
        <a:lstStyle/>
        <a:p>
          <a:endParaRPr lang="en-US"/>
        </a:p>
      </dgm:t>
    </dgm:pt>
    <dgm:pt modelId="{4338B595-9837-4A19-A8DF-BDE69309E444}" type="sibTrans" cxnId="{07E4845E-DBDC-4F41-9DAE-03E33290EB73}">
      <dgm:prSet/>
      <dgm:spPr/>
      <dgm:t>
        <a:bodyPr/>
        <a:lstStyle/>
        <a:p>
          <a:endParaRPr lang="en-US"/>
        </a:p>
      </dgm:t>
    </dgm:pt>
    <dgm:pt modelId="{BE5EEDC3-1234-4DEA-B35C-0DAE6A08C4B9}" type="pres">
      <dgm:prSet presAssocID="{362BD979-BEDE-447E-8B21-40BF177EACA9}" presName="linear" presStyleCnt="0">
        <dgm:presLayoutVars>
          <dgm:dir/>
          <dgm:animLvl val="lvl"/>
          <dgm:resizeHandles val="exact"/>
        </dgm:presLayoutVars>
      </dgm:prSet>
      <dgm:spPr/>
    </dgm:pt>
    <dgm:pt modelId="{5A97DE4A-FA6C-4836-A6CD-DBFF134173A2}" type="pres">
      <dgm:prSet presAssocID="{0B28B5EE-6164-480E-91DF-ABFD1CFFB6CC}" presName="parentLin" presStyleCnt="0"/>
      <dgm:spPr/>
    </dgm:pt>
    <dgm:pt modelId="{DB0798A0-050D-4A93-9F17-83B40CEABA43}" type="pres">
      <dgm:prSet presAssocID="{0B28B5EE-6164-480E-91DF-ABFD1CFFB6CC}" presName="parentLeftMargin" presStyleLbl="node1" presStyleIdx="0" presStyleCnt="4"/>
      <dgm:spPr/>
    </dgm:pt>
    <dgm:pt modelId="{A4889C62-5F3F-4A60-81B2-3E5B0CA53098}" type="pres">
      <dgm:prSet presAssocID="{0B28B5EE-6164-480E-91DF-ABFD1CFFB6CC}" presName="parentText" presStyleLbl="node1" presStyleIdx="0" presStyleCnt="4">
        <dgm:presLayoutVars>
          <dgm:chMax val="0"/>
          <dgm:bulletEnabled val="1"/>
        </dgm:presLayoutVars>
      </dgm:prSet>
      <dgm:spPr/>
    </dgm:pt>
    <dgm:pt modelId="{0D2DECAB-1306-4679-90AE-BBE0766E6271}" type="pres">
      <dgm:prSet presAssocID="{0B28B5EE-6164-480E-91DF-ABFD1CFFB6CC}" presName="negativeSpace" presStyleCnt="0"/>
      <dgm:spPr/>
    </dgm:pt>
    <dgm:pt modelId="{40113985-3AB9-4295-83B1-3F197AE24E05}" type="pres">
      <dgm:prSet presAssocID="{0B28B5EE-6164-480E-91DF-ABFD1CFFB6CC}" presName="childText" presStyleLbl="conFgAcc1" presStyleIdx="0" presStyleCnt="4">
        <dgm:presLayoutVars>
          <dgm:bulletEnabled val="1"/>
        </dgm:presLayoutVars>
      </dgm:prSet>
      <dgm:spPr/>
    </dgm:pt>
    <dgm:pt modelId="{F10ADCDC-C090-40A5-9420-E9D8974DFC1A}" type="pres">
      <dgm:prSet presAssocID="{7FDD2B3F-98DD-44F6-8086-2D25ACDF6A78}" presName="spaceBetweenRectangles" presStyleCnt="0"/>
      <dgm:spPr/>
    </dgm:pt>
    <dgm:pt modelId="{671605A8-AD3C-4590-8BAE-6BB85CCB9079}" type="pres">
      <dgm:prSet presAssocID="{78778820-17BE-4559-A737-350F1634DD63}" presName="parentLin" presStyleCnt="0"/>
      <dgm:spPr/>
    </dgm:pt>
    <dgm:pt modelId="{825BD5DD-3C42-4739-8EFF-99350A655C81}" type="pres">
      <dgm:prSet presAssocID="{78778820-17BE-4559-A737-350F1634DD63}" presName="parentLeftMargin" presStyleLbl="node1" presStyleIdx="0" presStyleCnt="4"/>
      <dgm:spPr/>
    </dgm:pt>
    <dgm:pt modelId="{48985F1E-F1CC-45C6-95FD-16E8567EFE75}" type="pres">
      <dgm:prSet presAssocID="{78778820-17BE-4559-A737-350F1634DD63}" presName="parentText" presStyleLbl="node1" presStyleIdx="1" presStyleCnt="4">
        <dgm:presLayoutVars>
          <dgm:chMax val="0"/>
          <dgm:bulletEnabled val="1"/>
        </dgm:presLayoutVars>
      </dgm:prSet>
      <dgm:spPr/>
    </dgm:pt>
    <dgm:pt modelId="{43F07C31-8A1B-46AE-856B-834652403609}" type="pres">
      <dgm:prSet presAssocID="{78778820-17BE-4559-A737-350F1634DD63}" presName="negativeSpace" presStyleCnt="0"/>
      <dgm:spPr/>
    </dgm:pt>
    <dgm:pt modelId="{3531B628-5ECA-417E-B34B-56D9E59484ED}" type="pres">
      <dgm:prSet presAssocID="{78778820-17BE-4559-A737-350F1634DD63}" presName="childText" presStyleLbl="conFgAcc1" presStyleIdx="1" presStyleCnt="4">
        <dgm:presLayoutVars>
          <dgm:bulletEnabled val="1"/>
        </dgm:presLayoutVars>
      </dgm:prSet>
      <dgm:spPr/>
    </dgm:pt>
    <dgm:pt modelId="{B6ABCFCE-03B8-4075-8689-6A0DE0AD084F}" type="pres">
      <dgm:prSet presAssocID="{50C5F15C-BC1B-4EE8-98AA-AD730721BC88}" presName="spaceBetweenRectangles" presStyleCnt="0"/>
      <dgm:spPr/>
    </dgm:pt>
    <dgm:pt modelId="{D6CE1B49-A8CD-4B9D-9C95-D4080BAF412F}" type="pres">
      <dgm:prSet presAssocID="{068D4D7C-5426-415B-8D93-3DFB7117A5A4}" presName="parentLin" presStyleCnt="0"/>
      <dgm:spPr/>
    </dgm:pt>
    <dgm:pt modelId="{4CCE3E63-14A7-408E-9589-3C853404FE13}" type="pres">
      <dgm:prSet presAssocID="{068D4D7C-5426-415B-8D93-3DFB7117A5A4}" presName="parentLeftMargin" presStyleLbl="node1" presStyleIdx="1" presStyleCnt="4"/>
      <dgm:spPr/>
    </dgm:pt>
    <dgm:pt modelId="{57C6F8C3-376A-44E5-A7BB-12EC6AC6A9A3}" type="pres">
      <dgm:prSet presAssocID="{068D4D7C-5426-415B-8D93-3DFB7117A5A4}" presName="parentText" presStyleLbl="node1" presStyleIdx="2" presStyleCnt="4">
        <dgm:presLayoutVars>
          <dgm:chMax val="0"/>
          <dgm:bulletEnabled val="1"/>
        </dgm:presLayoutVars>
      </dgm:prSet>
      <dgm:spPr/>
    </dgm:pt>
    <dgm:pt modelId="{08E5A968-3294-4EFF-B01F-F956E5432B87}" type="pres">
      <dgm:prSet presAssocID="{068D4D7C-5426-415B-8D93-3DFB7117A5A4}" presName="negativeSpace" presStyleCnt="0"/>
      <dgm:spPr/>
    </dgm:pt>
    <dgm:pt modelId="{6F9C355E-37B8-4D3B-90A5-1836176A1B7D}" type="pres">
      <dgm:prSet presAssocID="{068D4D7C-5426-415B-8D93-3DFB7117A5A4}" presName="childText" presStyleLbl="conFgAcc1" presStyleIdx="2" presStyleCnt="4">
        <dgm:presLayoutVars>
          <dgm:bulletEnabled val="1"/>
        </dgm:presLayoutVars>
      </dgm:prSet>
      <dgm:spPr/>
    </dgm:pt>
    <dgm:pt modelId="{0BE366E8-3E06-49D7-9F4A-47C6025140AD}" type="pres">
      <dgm:prSet presAssocID="{942AFE62-BF39-426D-A9DB-E0B6BBFB9B51}" presName="spaceBetweenRectangles" presStyleCnt="0"/>
      <dgm:spPr/>
    </dgm:pt>
    <dgm:pt modelId="{37D9F7CD-124B-4988-AAF5-A83033FF177A}" type="pres">
      <dgm:prSet presAssocID="{677FCE79-9D01-44CB-AE67-93D045A55851}" presName="parentLin" presStyleCnt="0"/>
      <dgm:spPr/>
    </dgm:pt>
    <dgm:pt modelId="{29165BF8-753E-466C-9265-A339ABADF9E6}" type="pres">
      <dgm:prSet presAssocID="{677FCE79-9D01-44CB-AE67-93D045A55851}" presName="parentLeftMargin" presStyleLbl="node1" presStyleIdx="2" presStyleCnt="4"/>
      <dgm:spPr/>
    </dgm:pt>
    <dgm:pt modelId="{67F7D775-5499-45A2-AD67-5110BC871689}" type="pres">
      <dgm:prSet presAssocID="{677FCE79-9D01-44CB-AE67-93D045A55851}" presName="parentText" presStyleLbl="node1" presStyleIdx="3" presStyleCnt="4">
        <dgm:presLayoutVars>
          <dgm:chMax val="0"/>
          <dgm:bulletEnabled val="1"/>
        </dgm:presLayoutVars>
      </dgm:prSet>
      <dgm:spPr/>
    </dgm:pt>
    <dgm:pt modelId="{E2F3BAB7-75F6-4F01-8662-3107E1149C27}" type="pres">
      <dgm:prSet presAssocID="{677FCE79-9D01-44CB-AE67-93D045A55851}" presName="negativeSpace" presStyleCnt="0"/>
      <dgm:spPr/>
    </dgm:pt>
    <dgm:pt modelId="{BA98346E-0E11-404B-8230-53ABF9E1EC41}" type="pres">
      <dgm:prSet presAssocID="{677FCE79-9D01-44CB-AE67-93D045A55851}" presName="childText" presStyleLbl="conFgAcc1" presStyleIdx="3" presStyleCnt="4">
        <dgm:presLayoutVars>
          <dgm:bulletEnabled val="1"/>
        </dgm:presLayoutVars>
      </dgm:prSet>
      <dgm:spPr/>
    </dgm:pt>
  </dgm:ptLst>
  <dgm:cxnLst>
    <dgm:cxn modelId="{B7AB4006-38B4-4E4B-98A3-A2BDC93176D3}" type="presOf" srcId="{412DA873-34AA-4D37-B61F-22610D15D8D5}" destId="{3531B628-5ECA-417E-B34B-56D9E59484ED}" srcOrd="0" destOrd="2" presId="urn:microsoft.com/office/officeart/2005/8/layout/list1"/>
    <dgm:cxn modelId="{F090B50B-90EF-4ED7-9115-9395FD17993D}" type="presOf" srcId="{37036076-7361-4408-8DDC-538B8A34CE67}" destId="{3531B628-5ECA-417E-B34B-56D9E59484ED}" srcOrd="0" destOrd="0" presId="urn:microsoft.com/office/officeart/2005/8/layout/list1"/>
    <dgm:cxn modelId="{3238D20F-F8E1-42E7-824D-F52D5F9439B1}" srcId="{362BD979-BEDE-447E-8B21-40BF177EACA9}" destId="{0B28B5EE-6164-480E-91DF-ABFD1CFFB6CC}" srcOrd="0" destOrd="0" parTransId="{3C093C82-0834-4A22-8415-5E4475C0405C}" sibTransId="{7FDD2B3F-98DD-44F6-8086-2D25ACDF6A78}"/>
    <dgm:cxn modelId="{03BEA515-2BEF-4BE9-953E-5B4DAACE6313}" type="presOf" srcId="{677FCE79-9D01-44CB-AE67-93D045A55851}" destId="{67F7D775-5499-45A2-AD67-5110BC871689}" srcOrd="1" destOrd="0" presId="urn:microsoft.com/office/officeart/2005/8/layout/list1"/>
    <dgm:cxn modelId="{D12FEF15-9CF3-458C-AEF3-6EEA8DCCCA71}" type="presOf" srcId="{068D4D7C-5426-415B-8D93-3DFB7117A5A4}" destId="{57C6F8C3-376A-44E5-A7BB-12EC6AC6A9A3}" srcOrd="1" destOrd="0" presId="urn:microsoft.com/office/officeart/2005/8/layout/list1"/>
    <dgm:cxn modelId="{7B96CD1C-C358-49E0-89E1-D0963D9F3354}" srcId="{362BD979-BEDE-447E-8B21-40BF177EACA9}" destId="{068D4D7C-5426-415B-8D93-3DFB7117A5A4}" srcOrd="2" destOrd="0" parTransId="{B8B7DC0B-EED5-407D-AE2E-BB5FD9B9500A}" sibTransId="{942AFE62-BF39-426D-A9DB-E0B6BBFB9B51}"/>
    <dgm:cxn modelId="{C8EC8C22-393D-4C46-AC46-F7E99178483A}" type="presOf" srcId="{3CF8491F-FD55-4F60-AEAB-FEE17746CDBB}" destId="{40113985-3AB9-4295-83B1-3F197AE24E05}" srcOrd="0" destOrd="1" presId="urn:microsoft.com/office/officeart/2005/8/layout/list1"/>
    <dgm:cxn modelId="{46DB5426-EEBB-4378-B14A-8E575725A117}" type="presOf" srcId="{78778820-17BE-4559-A737-350F1634DD63}" destId="{48985F1E-F1CC-45C6-95FD-16E8567EFE75}" srcOrd="1" destOrd="0" presId="urn:microsoft.com/office/officeart/2005/8/layout/list1"/>
    <dgm:cxn modelId="{EF9CC831-B7B5-4ED6-AD89-9F26DBE6C645}" srcId="{78778820-17BE-4559-A737-350F1634DD63}" destId="{495D8506-45C1-40F2-A40A-51710C2E4B0E}" srcOrd="1" destOrd="0" parTransId="{82A240E2-D3E6-4086-B041-F860E10AD931}" sibTransId="{13A127D5-C7CA-496E-8F4A-6549D59C4D67}"/>
    <dgm:cxn modelId="{5C84B938-670F-47D9-9B39-7054C42F9B28}" type="presOf" srcId="{0B28B5EE-6164-480E-91DF-ABFD1CFFB6CC}" destId="{A4889C62-5F3F-4A60-81B2-3E5B0CA53098}" srcOrd="1" destOrd="0" presId="urn:microsoft.com/office/officeart/2005/8/layout/list1"/>
    <dgm:cxn modelId="{F8F44839-3ADD-479E-BE1E-588189958C96}" srcId="{068D4D7C-5426-415B-8D93-3DFB7117A5A4}" destId="{C238A62D-5E04-40B1-9E9A-F997628B5A14}" srcOrd="0" destOrd="0" parTransId="{0D985C87-57C1-4A09-9F52-F167349173E0}" sibTransId="{A3682D5A-0FCF-4047-A55D-529F7C4BB601}"/>
    <dgm:cxn modelId="{7F1E4E5D-C47D-4C72-9F3B-A0E4722758C9}" type="presOf" srcId="{677FCE79-9D01-44CB-AE67-93D045A55851}" destId="{29165BF8-753E-466C-9265-A339ABADF9E6}" srcOrd="0" destOrd="0" presId="urn:microsoft.com/office/officeart/2005/8/layout/list1"/>
    <dgm:cxn modelId="{07E4845E-DBDC-4F41-9DAE-03E33290EB73}" srcId="{78778820-17BE-4559-A737-350F1634DD63}" destId="{412DA873-34AA-4D37-B61F-22610D15D8D5}" srcOrd="2" destOrd="0" parTransId="{F4AE000C-323A-4EBB-9B52-563237DE007D}" sibTransId="{4338B595-9837-4A19-A8DF-BDE69309E444}"/>
    <dgm:cxn modelId="{7D4AE768-0CF8-488C-8B33-481FEBD49361}" srcId="{78778820-17BE-4559-A737-350F1634DD63}" destId="{37036076-7361-4408-8DDC-538B8A34CE67}" srcOrd="0" destOrd="0" parTransId="{3796C45E-47C4-4CBD-BEF3-5B556EDAF76C}" sibTransId="{8DF74447-F6DF-40BA-9C38-61CA6DBC08A7}"/>
    <dgm:cxn modelId="{057DF249-266E-4E1D-B972-9C8816002A38}" type="presOf" srcId="{78778820-17BE-4559-A737-350F1634DD63}" destId="{825BD5DD-3C42-4739-8EFF-99350A655C81}" srcOrd="0" destOrd="0" presId="urn:microsoft.com/office/officeart/2005/8/layout/list1"/>
    <dgm:cxn modelId="{267BAC75-6CD6-4CD4-A23F-3AB0670D1DB2}" srcId="{0B28B5EE-6164-480E-91DF-ABFD1CFFB6CC}" destId="{3CF8491F-FD55-4F60-AEAB-FEE17746CDBB}" srcOrd="1" destOrd="0" parTransId="{9D733D69-FA01-453D-952E-BB9D48FC0F19}" sibTransId="{CC69CC06-B2E7-47A0-8893-729144A4BC03}"/>
    <dgm:cxn modelId="{AE561B81-E4CB-42C4-A707-09C67DFDB96F}" srcId="{677FCE79-9D01-44CB-AE67-93D045A55851}" destId="{25D534FE-3E6E-4BF0-80E6-ED11DF5AA70F}" srcOrd="0" destOrd="0" parTransId="{835E2C32-0C99-49EB-8099-C5E6F4B6E9E8}" sibTransId="{92684F6B-2EAA-415E-B678-7611515F8AFB}"/>
    <dgm:cxn modelId="{D0AAEE89-0CDC-47BC-8604-90FB33158025}" srcId="{362BD979-BEDE-447E-8B21-40BF177EACA9}" destId="{78778820-17BE-4559-A737-350F1634DD63}" srcOrd="1" destOrd="0" parTransId="{5890046E-D8DE-44B6-9B23-2885AAA44764}" sibTransId="{50C5F15C-BC1B-4EE8-98AA-AD730721BC88}"/>
    <dgm:cxn modelId="{409D37A5-52F4-4550-AB4B-DBF721D9A4AF}" type="presOf" srcId="{362BD979-BEDE-447E-8B21-40BF177EACA9}" destId="{BE5EEDC3-1234-4DEA-B35C-0DAE6A08C4B9}" srcOrd="0" destOrd="0" presId="urn:microsoft.com/office/officeart/2005/8/layout/list1"/>
    <dgm:cxn modelId="{59D26FAB-076E-4247-9127-F2F36E43B29F}" type="presOf" srcId="{DCDA27E8-9C35-4532-B477-3C1D87669E71}" destId="{40113985-3AB9-4295-83B1-3F197AE24E05}" srcOrd="0" destOrd="2" presId="urn:microsoft.com/office/officeart/2005/8/layout/list1"/>
    <dgm:cxn modelId="{A06477B3-F657-4181-8052-05287537E9E4}" srcId="{0B28B5EE-6164-480E-91DF-ABFD1CFFB6CC}" destId="{3B536362-02E4-4773-A767-A13E9B365A16}" srcOrd="0" destOrd="0" parTransId="{4CF694B9-03D5-4536-8B34-C11B83F9630D}" sibTransId="{E1AE2863-ACD9-4032-B1E7-7E6D2EAF489B}"/>
    <dgm:cxn modelId="{151108B4-950B-45C4-8F37-77FC6338B0EF}" type="presOf" srcId="{0B28B5EE-6164-480E-91DF-ABFD1CFFB6CC}" destId="{DB0798A0-050D-4A93-9F17-83B40CEABA43}" srcOrd="0" destOrd="0" presId="urn:microsoft.com/office/officeart/2005/8/layout/list1"/>
    <dgm:cxn modelId="{D50B5EC1-C7B1-4059-8641-96782634139F}" type="presOf" srcId="{C238A62D-5E04-40B1-9E9A-F997628B5A14}" destId="{6F9C355E-37B8-4D3B-90A5-1836176A1B7D}" srcOrd="0" destOrd="0" presId="urn:microsoft.com/office/officeart/2005/8/layout/list1"/>
    <dgm:cxn modelId="{DC57CBDA-56B2-4C40-AC92-4800A47A8141}" srcId="{362BD979-BEDE-447E-8B21-40BF177EACA9}" destId="{677FCE79-9D01-44CB-AE67-93D045A55851}" srcOrd="3" destOrd="0" parTransId="{0B555CBE-CD7D-478B-9247-14D94A99E743}" sibTransId="{2C768916-4663-42C1-ADAD-F96F3E791775}"/>
    <dgm:cxn modelId="{9F9CE0DB-15ED-42AD-8709-2C23A6F412A6}" type="presOf" srcId="{495D8506-45C1-40F2-A40A-51710C2E4B0E}" destId="{3531B628-5ECA-417E-B34B-56D9E59484ED}" srcOrd="0" destOrd="1" presId="urn:microsoft.com/office/officeart/2005/8/layout/list1"/>
    <dgm:cxn modelId="{98FD67E0-0501-43F5-9FCB-4F087363622C}" srcId="{0B28B5EE-6164-480E-91DF-ABFD1CFFB6CC}" destId="{DCDA27E8-9C35-4532-B477-3C1D87669E71}" srcOrd="2" destOrd="0" parTransId="{E9F5CC1D-553F-4992-A723-E9D9C885E3C9}" sibTransId="{79586DEC-A4FD-4A8B-B96F-29CB90B730AA}"/>
    <dgm:cxn modelId="{20944FE6-A920-49DE-8E76-D55E10CC9C57}" type="presOf" srcId="{25D534FE-3E6E-4BF0-80E6-ED11DF5AA70F}" destId="{BA98346E-0E11-404B-8230-53ABF9E1EC41}" srcOrd="0" destOrd="0" presId="urn:microsoft.com/office/officeart/2005/8/layout/list1"/>
    <dgm:cxn modelId="{ECAB92F5-B940-4565-A6F6-9CCEEFB1F040}" type="presOf" srcId="{068D4D7C-5426-415B-8D93-3DFB7117A5A4}" destId="{4CCE3E63-14A7-408E-9589-3C853404FE13}" srcOrd="0" destOrd="0" presId="urn:microsoft.com/office/officeart/2005/8/layout/list1"/>
    <dgm:cxn modelId="{F7940DFA-E1DE-4B59-8B75-4B3F68191633}" type="presOf" srcId="{3B536362-02E4-4773-A767-A13E9B365A16}" destId="{40113985-3AB9-4295-83B1-3F197AE24E05}" srcOrd="0" destOrd="0" presId="urn:microsoft.com/office/officeart/2005/8/layout/list1"/>
    <dgm:cxn modelId="{193AB56B-C457-4950-8085-D9580B72DDA8}" type="presParOf" srcId="{BE5EEDC3-1234-4DEA-B35C-0DAE6A08C4B9}" destId="{5A97DE4A-FA6C-4836-A6CD-DBFF134173A2}" srcOrd="0" destOrd="0" presId="urn:microsoft.com/office/officeart/2005/8/layout/list1"/>
    <dgm:cxn modelId="{6B738161-F4FA-4741-B558-D26227C90A11}" type="presParOf" srcId="{5A97DE4A-FA6C-4836-A6CD-DBFF134173A2}" destId="{DB0798A0-050D-4A93-9F17-83B40CEABA43}" srcOrd="0" destOrd="0" presId="urn:microsoft.com/office/officeart/2005/8/layout/list1"/>
    <dgm:cxn modelId="{3699A415-483D-4086-9773-E7F9F6F429D5}" type="presParOf" srcId="{5A97DE4A-FA6C-4836-A6CD-DBFF134173A2}" destId="{A4889C62-5F3F-4A60-81B2-3E5B0CA53098}" srcOrd="1" destOrd="0" presId="urn:microsoft.com/office/officeart/2005/8/layout/list1"/>
    <dgm:cxn modelId="{B93758DD-7A37-4E21-8D38-ADFA4388A4CF}" type="presParOf" srcId="{BE5EEDC3-1234-4DEA-B35C-0DAE6A08C4B9}" destId="{0D2DECAB-1306-4679-90AE-BBE0766E6271}" srcOrd="1" destOrd="0" presId="urn:microsoft.com/office/officeart/2005/8/layout/list1"/>
    <dgm:cxn modelId="{03FFE69E-F3E1-40FB-9468-E17DB01B938D}" type="presParOf" srcId="{BE5EEDC3-1234-4DEA-B35C-0DAE6A08C4B9}" destId="{40113985-3AB9-4295-83B1-3F197AE24E05}" srcOrd="2" destOrd="0" presId="urn:microsoft.com/office/officeart/2005/8/layout/list1"/>
    <dgm:cxn modelId="{BC64CF84-517D-416F-B1D2-BF6F7F026309}" type="presParOf" srcId="{BE5EEDC3-1234-4DEA-B35C-0DAE6A08C4B9}" destId="{F10ADCDC-C090-40A5-9420-E9D8974DFC1A}" srcOrd="3" destOrd="0" presId="urn:microsoft.com/office/officeart/2005/8/layout/list1"/>
    <dgm:cxn modelId="{EE605296-E032-48C5-8BCF-8D4DE28E182B}" type="presParOf" srcId="{BE5EEDC3-1234-4DEA-B35C-0DAE6A08C4B9}" destId="{671605A8-AD3C-4590-8BAE-6BB85CCB9079}" srcOrd="4" destOrd="0" presId="urn:microsoft.com/office/officeart/2005/8/layout/list1"/>
    <dgm:cxn modelId="{C98E29A2-637D-4C68-8342-6EE34EE2DA9F}" type="presParOf" srcId="{671605A8-AD3C-4590-8BAE-6BB85CCB9079}" destId="{825BD5DD-3C42-4739-8EFF-99350A655C81}" srcOrd="0" destOrd="0" presId="urn:microsoft.com/office/officeart/2005/8/layout/list1"/>
    <dgm:cxn modelId="{8E6C85CF-06BF-431E-AEC9-AC4C3A202F84}" type="presParOf" srcId="{671605A8-AD3C-4590-8BAE-6BB85CCB9079}" destId="{48985F1E-F1CC-45C6-95FD-16E8567EFE75}" srcOrd="1" destOrd="0" presId="urn:microsoft.com/office/officeart/2005/8/layout/list1"/>
    <dgm:cxn modelId="{2FF3086B-AEBF-4B60-B006-F65FD5C1064A}" type="presParOf" srcId="{BE5EEDC3-1234-4DEA-B35C-0DAE6A08C4B9}" destId="{43F07C31-8A1B-46AE-856B-834652403609}" srcOrd="5" destOrd="0" presId="urn:microsoft.com/office/officeart/2005/8/layout/list1"/>
    <dgm:cxn modelId="{B890A74D-2C59-4328-8511-D5E529A46035}" type="presParOf" srcId="{BE5EEDC3-1234-4DEA-B35C-0DAE6A08C4B9}" destId="{3531B628-5ECA-417E-B34B-56D9E59484ED}" srcOrd="6" destOrd="0" presId="urn:microsoft.com/office/officeart/2005/8/layout/list1"/>
    <dgm:cxn modelId="{DA8BD1DF-0E2C-42AB-BF2D-681672961887}" type="presParOf" srcId="{BE5EEDC3-1234-4DEA-B35C-0DAE6A08C4B9}" destId="{B6ABCFCE-03B8-4075-8689-6A0DE0AD084F}" srcOrd="7" destOrd="0" presId="urn:microsoft.com/office/officeart/2005/8/layout/list1"/>
    <dgm:cxn modelId="{AA909CCD-7E16-4D97-9DD8-97922C540066}" type="presParOf" srcId="{BE5EEDC3-1234-4DEA-B35C-0DAE6A08C4B9}" destId="{D6CE1B49-A8CD-4B9D-9C95-D4080BAF412F}" srcOrd="8" destOrd="0" presId="urn:microsoft.com/office/officeart/2005/8/layout/list1"/>
    <dgm:cxn modelId="{940EE434-8E4C-4BFE-A667-9784E3546140}" type="presParOf" srcId="{D6CE1B49-A8CD-4B9D-9C95-D4080BAF412F}" destId="{4CCE3E63-14A7-408E-9589-3C853404FE13}" srcOrd="0" destOrd="0" presId="urn:microsoft.com/office/officeart/2005/8/layout/list1"/>
    <dgm:cxn modelId="{3CB12CD9-5FF8-4A44-859B-4DB8D3E10A67}" type="presParOf" srcId="{D6CE1B49-A8CD-4B9D-9C95-D4080BAF412F}" destId="{57C6F8C3-376A-44E5-A7BB-12EC6AC6A9A3}" srcOrd="1" destOrd="0" presId="urn:microsoft.com/office/officeart/2005/8/layout/list1"/>
    <dgm:cxn modelId="{EEFE8451-0D73-4FCF-8810-B653971F1EC2}" type="presParOf" srcId="{BE5EEDC3-1234-4DEA-B35C-0DAE6A08C4B9}" destId="{08E5A968-3294-4EFF-B01F-F956E5432B87}" srcOrd="9" destOrd="0" presId="urn:microsoft.com/office/officeart/2005/8/layout/list1"/>
    <dgm:cxn modelId="{86F9FCDC-9C16-4F86-8B81-A423B23A4216}" type="presParOf" srcId="{BE5EEDC3-1234-4DEA-B35C-0DAE6A08C4B9}" destId="{6F9C355E-37B8-4D3B-90A5-1836176A1B7D}" srcOrd="10" destOrd="0" presId="urn:microsoft.com/office/officeart/2005/8/layout/list1"/>
    <dgm:cxn modelId="{C3C5C6FF-3564-4ECF-89AD-BF950270A8C3}" type="presParOf" srcId="{BE5EEDC3-1234-4DEA-B35C-0DAE6A08C4B9}" destId="{0BE366E8-3E06-49D7-9F4A-47C6025140AD}" srcOrd="11" destOrd="0" presId="urn:microsoft.com/office/officeart/2005/8/layout/list1"/>
    <dgm:cxn modelId="{8CBB06A3-14B2-4D85-9DCB-B3419EA12F6F}" type="presParOf" srcId="{BE5EEDC3-1234-4DEA-B35C-0DAE6A08C4B9}" destId="{37D9F7CD-124B-4988-AAF5-A83033FF177A}" srcOrd="12" destOrd="0" presId="urn:microsoft.com/office/officeart/2005/8/layout/list1"/>
    <dgm:cxn modelId="{A4467A21-0F5E-495D-8ED6-99C9ABC1C2C1}" type="presParOf" srcId="{37D9F7CD-124B-4988-AAF5-A83033FF177A}" destId="{29165BF8-753E-466C-9265-A339ABADF9E6}" srcOrd="0" destOrd="0" presId="urn:microsoft.com/office/officeart/2005/8/layout/list1"/>
    <dgm:cxn modelId="{1D8B02FE-5273-434C-915C-359DC46BEF20}" type="presParOf" srcId="{37D9F7CD-124B-4988-AAF5-A83033FF177A}" destId="{67F7D775-5499-45A2-AD67-5110BC871689}" srcOrd="1" destOrd="0" presId="urn:microsoft.com/office/officeart/2005/8/layout/list1"/>
    <dgm:cxn modelId="{0538BED2-18F9-4745-9278-BF271D1D8AD1}" type="presParOf" srcId="{BE5EEDC3-1234-4DEA-B35C-0DAE6A08C4B9}" destId="{E2F3BAB7-75F6-4F01-8662-3107E1149C27}" srcOrd="13" destOrd="0" presId="urn:microsoft.com/office/officeart/2005/8/layout/list1"/>
    <dgm:cxn modelId="{67E7A002-87D6-47B4-877D-2EE25F1D49D5}" type="presParOf" srcId="{BE5EEDC3-1234-4DEA-B35C-0DAE6A08C4B9}" destId="{BA98346E-0E11-404B-8230-53ABF9E1EC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09BA8-AB36-491C-959D-5EC355552268}">
      <dsp:nvSpPr>
        <dsp:cNvPr id="0" name=""/>
        <dsp:cNvSpPr/>
      </dsp:nvSpPr>
      <dsp:spPr>
        <a:xfrm>
          <a:off x="5134" y="243766"/>
          <a:ext cx="1591716" cy="1178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Not Started</a:t>
          </a:r>
        </a:p>
      </dsp:txBody>
      <dsp:txXfrm>
        <a:off x="39662" y="278294"/>
        <a:ext cx="1522660" cy="1109809"/>
      </dsp:txXfrm>
    </dsp:sp>
    <dsp:sp modelId="{DDD9DCFE-2537-48DA-906C-2C100F13A290}">
      <dsp:nvSpPr>
        <dsp:cNvPr id="0" name=""/>
        <dsp:cNvSpPr/>
      </dsp:nvSpPr>
      <dsp:spPr>
        <a:xfrm>
          <a:off x="1756022" y="635826"/>
          <a:ext cx="337443" cy="3947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6022" y="714775"/>
        <a:ext cx="236210" cy="236847"/>
      </dsp:txXfrm>
    </dsp:sp>
    <dsp:sp modelId="{A0FD022C-D533-4B84-8E56-4110F83A2880}">
      <dsp:nvSpPr>
        <dsp:cNvPr id="0" name=""/>
        <dsp:cNvSpPr/>
      </dsp:nvSpPr>
      <dsp:spPr>
        <a:xfrm>
          <a:off x="2233537" y="243766"/>
          <a:ext cx="1591716" cy="1178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Draft Started</a:t>
          </a:r>
        </a:p>
      </dsp:txBody>
      <dsp:txXfrm>
        <a:off x="2268065" y="278294"/>
        <a:ext cx="1522660" cy="1109809"/>
      </dsp:txXfrm>
    </dsp:sp>
    <dsp:sp modelId="{117850F7-C07F-48B3-B720-BAAAD905AC76}">
      <dsp:nvSpPr>
        <dsp:cNvPr id="0" name=""/>
        <dsp:cNvSpPr/>
      </dsp:nvSpPr>
      <dsp:spPr>
        <a:xfrm>
          <a:off x="3984426" y="635826"/>
          <a:ext cx="337443" cy="3947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4426" y="714775"/>
        <a:ext cx="236210" cy="236847"/>
      </dsp:txXfrm>
    </dsp:sp>
    <dsp:sp modelId="{AE69D33E-07EF-4D1B-B239-1FC4C330EC06}">
      <dsp:nvSpPr>
        <dsp:cNvPr id="0" name=""/>
        <dsp:cNvSpPr/>
      </dsp:nvSpPr>
      <dsp:spPr>
        <a:xfrm>
          <a:off x="4461941" y="243766"/>
          <a:ext cx="1591716" cy="1178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Draft Completed</a:t>
          </a:r>
        </a:p>
      </dsp:txBody>
      <dsp:txXfrm>
        <a:off x="4496469" y="278294"/>
        <a:ext cx="1522660" cy="1109809"/>
      </dsp:txXfrm>
    </dsp:sp>
    <dsp:sp modelId="{9D5149CC-0B02-435A-9716-64725E7B8D1B}">
      <dsp:nvSpPr>
        <dsp:cNvPr id="0" name=""/>
        <dsp:cNvSpPr/>
      </dsp:nvSpPr>
      <dsp:spPr>
        <a:xfrm>
          <a:off x="6212829" y="635826"/>
          <a:ext cx="337443" cy="3947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2829" y="714775"/>
        <a:ext cx="236210" cy="236847"/>
      </dsp:txXfrm>
    </dsp:sp>
    <dsp:sp modelId="{2EE6A589-EC47-455D-ADE5-CAFEB88075D5}">
      <dsp:nvSpPr>
        <dsp:cNvPr id="0" name=""/>
        <dsp:cNvSpPr/>
      </dsp:nvSpPr>
      <dsp:spPr>
        <a:xfrm>
          <a:off x="6690344" y="243766"/>
          <a:ext cx="1591716" cy="1178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LEA Fiscal Representative Approved</a:t>
          </a:r>
          <a:br>
            <a:rPr lang="en-US" sz="1700" kern="1200" dirty="0"/>
          </a:br>
          <a:r>
            <a:rPr lang="en-US" sz="1700" kern="1200" dirty="0"/>
            <a:t>(or Returned)</a:t>
          </a:r>
        </a:p>
      </dsp:txBody>
      <dsp:txXfrm>
        <a:off x="6724872" y="278294"/>
        <a:ext cx="1522660" cy="1109809"/>
      </dsp:txXfrm>
    </dsp:sp>
    <dsp:sp modelId="{22453405-6E07-40C6-B128-D850AF3D5AD4}">
      <dsp:nvSpPr>
        <dsp:cNvPr id="0" name=""/>
        <dsp:cNvSpPr/>
      </dsp:nvSpPr>
      <dsp:spPr>
        <a:xfrm>
          <a:off x="8441232" y="635826"/>
          <a:ext cx="337443" cy="39474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232" y="714775"/>
        <a:ext cx="236210" cy="236847"/>
      </dsp:txXfrm>
    </dsp:sp>
    <dsp:sp modelId="{DD9CE257-19D2-4B94-AB13-AFC668665D2E}">
      <dsp:nvSpPr>
        <dsp:cNvPr id="0" name=""/>
        <dsp:cNvSpPr/>
      </dsp:nvSpPr>
      <dsp:spPr>
        <a:xfrm>
          <a:off x="8918747" y="243766"/>
          <a:ext cx="1591716" cy="1178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LEA Authorized Representative Approved</a:t>
          </a:r>
          <a:br>
            <a:rPr lang="en-US" sz="1700" kern="1200" dirty="0"/>
          </a:br>
          <a:r>
            <a:rPr lang="en-US" sz="1700" kern="1200" dirty="0"/>
            <a:t>(or Returned)</a:t>
          </a:r>
        </a:p>
      </dsp:txBody>
      <dsp:txXfrm>
        <a:off x="8953275" y="278294"/>
        <a:ext cx="1522660" cy="1109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13985-3AB9-4295-83B1-3F197AE24E05}">
      <dsp:nvSpPr>
        <dsp:cNvPr id="0" name=""/>
        <dsp:cNvSpPr/>
      </dsp:nvSpPr>
      <dsp:spPr>
        <a:xfrm>
          <a:off x="0" y="148869"/>
          <a:ext cx="3414408"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996" tIns="208280" rIns="264996"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alibri"/>
              <a:ea typeface="Calibri"/>
              <a:cs typeface="Calibri"/>
            </a:rPr>
            <a:t>LEA [Program Name] Director</a:t>
          </a:r>
          <a:endParaRPr lang="en-US" sz="1000" kern="1200" dirty="0">
            <a:latin typeface="Calibri"/>
            <a:ea typeface="Calibri"/>
            <a:cs typeface="Calibri"/>
          </a:endParaRPr>
        </a:p>
        <a:p>
          <a:pPr marL="57150" lvl="1" indent="-57150" algn="l" defTabSz="444500" rtl="0">
            <a:lnSpc>
              <a:spcPct val="90000"/>
            </a:lnSpc>
            <a:spcBef>
              <a:spcPct val="0"/>
            </a:spcBef>
            <a:spcAft>
              <a:spcPct val="15000"/>
            </a:spcAft>
            <a:buChar char="•"/>
          </a:pPr>
          <a:r>
            <a:rPr lang="en-US" sz="1000" kern="1200">
              <a:latin typeface="Calibri"/>
              <a:ea typeface="Calibri"/>
              <a:cs typeface="Calibri"/>
            </a:rPr>
            <a:t>LEA Fiscal Representative</a:t>
          </a:r>
          <a:endParaRPr lang="en-US" sz="1000" kern="1200">
            <a:latin typeface="Calibri Light" panose="020F0302020204030204"/>
            <a:ea typeface="Calibri Light" panose="020F0302020204030204"/>
            <a:cs typeface="Calibri Light" panose="020F0302020204030204"/>
          </a:endParaRPr>
        </a:p>
        <a:p>
          <a:pPr marL="57150" lvl="1" indent="-57150" algn="l" defTabSz="444500">
            <a:lnSpc>
              <a:spcPct val="90000"/>
            </a:lnSpc>
            <a:spcBef>
              <a:spcPct val="0"/>
            </a:spcBef>
            <a:spcAft>
              <a:spcPct val="15000"/>
            </a:spcAft>
            <a:buChar char="•"/>
          </a:pPr>
          <a:r>
            <a:rPr lang="en-US" sz="1000" kern="1200">
              <a:latin typeface="Calibri"/>
              <a:ea typeface="Calibri"/>
              <a:cs typeface="Calibri"/>
            </a:rPr>
            <a:t>LEA Authorized Representative</a:t>
          </a:r>
          <a:endParaRPr lang="en-US" sz="1000" kern="1200"/>
        </a:p>
      </dsp:txBody>
      <dsp:txXfrm>
        <a:off x="0" y="148869"/>
        <a:ext cx="3414408" cy="756000"/>
      </dsp:txXfrm>
    </dsp:sp>
    <dsp:sp modelId="{A4889C62-5F3F-4A60-81B2-3E5B0CA53098}">
      <dsp:nvSpPr>
        <dsp:cNvPr id="0" name=""/>
        <dsp:cNvSpPr/>
      </dsp:nvSpPr>
      <dsp:spPr>
        <a:xfrm>
          <a:off x="170720" y="1269"/>
          <a:ext cx="2390085" cy="29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40" tIns="0" rIns="90340" bIns="0" numCol="1" spcCol="1270" anchor="ctr" anchorCtr="0">
          <a:noAutofit/>
        </a:bodyPr>
        <a:lstStyle/>
        <a:p>
          <a:pPr marL="0" lvl="0" indent="0" algn="l" defTabSz="444500">
            <a:lnSpc>
              <a:spcPct val="90000"/>
            </a:lnSpc>
            <a:spcBef>
              <a:spcPct val="0"/>
            </a:spcBef>
            <a:spcAft>
              <a:spcPct val="35000"/>
            </a:spcAft>
            <a:buNone/>
          </a:pPr>
          <a:r>
            <a:rPr lang="en-US" sz="1000" kern="1200" dirty="0"/>
            <a:t>Draft Started</a:t>
          </a:r>
        </a:p>
      </dsp:txBody>
      <dsp:txXfrm>
        <a:off x="185130" y="15679"/>
        <a:ext cx="2361265" cy="266380"/>
      </dsp:txXfrm>
    </dsp:sp>
    <dsp:sp modelId="{3531B628-5ECA-417E-B34B-56D9E59484ED}">
      <dsp:nvSpPr>
        <dsp:cNvPr id="0" name=""/>
        <dsp:cNvSpPr/>
      </dsp:nvSpPr>
      <dsp:spPr>
        <a:xfrm>
          <a:off x="0" y="1106469"/>
          <a:ext cx="3414408"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996" tIns="208280" rIns="264996"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alibri"/>
              <a:ea typeface="Calibri"/>
              <a:cs typeface="Calibri"/>
            </a:rPr>
            <a:t>LEA [Program Name] Director</a:t>
          </a:r>
        </a:p>
        <a:p>
          <a:pPr marL="57150" lvl="1" indent="-57150" algn="l" defTabSz="444500" rtl="0">
            <a:lnSpc>
              <a:spcPct val="90000"/>
            </a:lnSpc>
            <a:spcBef>
              <a:spcPct val="0"/>
            </a:spcBef>
            <a:spcAft>
              <a:spcPct val="15000"/>
            </a:spcAft>
            <a:buChar char="•"/>
          </a:pPr>
          <a:r>
            <a:rPr lang="en-US" sz="1000" kern="1200">
              <a:latin typeface="Calibri"/>
              <a:ea typeface="Calibri"/>
              <a:cs typeface="Calibri"/>
            </a:rPr>
            <a:t>LEA Fiscal Representative</a:t>
          </a:r>
          <a:endParaRPr lang="en-US" sz="1000" kern="1200" dirty="0">
            <a:latin typeface="Calibri Light" panose="020F0302020204030204"/>
            <a:ea typeface="Calibri Light" panose="020F0302020204030204"/>
            <a:cs typeface="Calibri Light" panose="020F0302020204030204"/>
          </a:endParaRPr>
        </a:p>
        <a:p>
          <a:pPr marL="57150" lvl="1" indent="-57150" algn="l" defTabSz="444500">
            <a:lnSpc>
              <a:spcPct val="90000"/>
            </a:lnSpc>
            <a:spcBef>
              <a:spcPct val="0"/>
            </a:spcBef>
            <a:spcAft>
              <a:spcPct val="15000"/>
            </a:spcAft>
            <a:buChar char="•"/>
          </a:pPr>
          <a:r>
            <a:rPr lang="en-US" sz="1000" kern="1200">
              <a:latin typeface="Calibri"/>
              <a:ea typeface="Calibri"/>
              <a:cs typeface="Calibri"/>
            </a:rPr>
            <a:t>LEA Authorized Representative</a:t>
          </a:r>
          <a:endParaRPr lang="en-US" sz="1000" kern="1200" dirty="0"/>
        </a:p>
      </dsp:txBody>
      <dsp:txXfrm>
        <a:off x="0" y="1106469"/>
        <a:ext cx="3414408" cy="756000"/>
      </dsp:txXfrm>
    </dsp:sp>
    <dsp:sp modelId="{48985F1E-F1CC-45C6-95FD-16E8567EFE75}">
      <dsp:nvSpPr>
        <dsp:cNvPr id="0" name=""/>
        <dsp:cNvSpPr/>
      </dsp:nvSpPr>
      <dsp:spPr>
        <a:xfrm>
          <a:off x="170720" y="958869"/>
          <a:ext cx="2390085" cy="29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40" tIns="0" rIns="9034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alibri Light"/>
              <a:ea typeface="Calibri Light"/>
              <a:cs typeface="Calibri Light"/>
            </a:rPr>
            <a:t>Draft</a:t>
          </a:r>
          <a:r>
            <a:rPr lang="en-US" sz="1000" kern="1200" dirty="0"/>
            <a:t> Completed</a:t>
          </a:r>
        </a:p>
      </dsp:txBody>
      <dsp:txXfrm>
        <a:off x="185130" y="973279"/>
        <a:ext cx="2361265" cy="266380"/>
      </dsp:txXfrm>
    </dsp:sp>
    <dsp:sp modelId="{6F9C355E-37B8-4D3B-90A5-1836176A1B7D}">
      <dsp:nvSpPr>
        <dsp:cNvPr id="0" name=""/>
        <dsp:cNvSpPr/>
      </dsp:nvSpPr>
      <dsp:spPr>
        <a:xfrm>
          <a:off x="0" y="2064069"/>
          <a:ext cx="3414408" cy="425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996" tIns="208280" rIns="264996"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alibri"/>
              <a:ea typeface="Calibri"/>
              <a:cs typeface="Calibri"/>
            </a:rPr>
            <a:t>LEA Fiscal Representative</a:t>
          </a:r>
        </a:p>
      </dsp:txBody>
      <dsp:txXfrm>
        <a:off x="0" y="2064069"/>
        <a:ext cx="3414408" cy="425250"/>
      </dsp:txXfrm>
    </dsp:sp>
    <dsp:sp modelId="{57C6F8C3-376A-44E5-A7BB-12EC6AC6A9A3}">
      <dsp:nvSpPr>
        <dsp:cNvPr id="0" name=""/>
        <dsp:cNvSpPr/>
      </dsp:nvSpPr>
      <dsp:spPr>
        <a:xfrm>
          <a:off x="170720" y="1916469"/>
          <a:ext cx="2390085" cy="29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40" tIns="0" rIns="90340" bIns="0" numCol="1" spcCol="1270" anchor="ctr" anchorCtr="0">
          <a:noAutofit/>
        </a:bodyPr>
        <a:lstStyle/>
        <a:p>
          <a:pPr marL="0" lvl="0" indent="0" algn="l" defTabSz="444500">
            <a:lnSpc>
              <a:spcPct val="90000"/>
            </a:lnSpc>
            <a:spcBef>
              <a:spcPct val="0"/>
            </a:spcBef>
            <a:spcAft>
              <a:spcPct val="35000"/>
            </a:spcAft>
            <a:buNone/>
          </a:pPr>
          <a:r>
            <a:rPr lang="en-US" sz="1000" kern="1200" dirty="0"/>
            <a:t>LEA Fiscal Representative Approved</a:t>
          </a:r>
          <a:br>
            <a:rPr lang="en-US" sz="1000" kern="1200" dirty="0"/>
          </a:br>
          <a:r>
            <a:rPr lang="en-US" sz="1000" kern="1200" dirty="0"/>
            <a:t>(or Returned)</a:t>
          </a:r>
        </a:p>
      </dsp:txBody>
      <dsp:txXfrm>
        <a:off x="185130" y="1930879"/>
        <a:ext cx="2361265" cy="266380"/>
      </dsp:txXfrm>
    </dsp:sp>
    <dsp:sp modelId="{BA98346E-0E11-404B-8230-53ABF9E1EC41}">
      <dsp:nvSpPr>
        <dsp:cNvPr id="0" name=""/>
        <dsp:cNvSpPr/>
      </dsp:nvSpPr>
      <dsp:spPr>
        <a:xfrm>
          <a:off x="0" y="2690920"/>
          <a:ext cx="3414408" cy="425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4996" tIns="208280" rIns="264996" bIns="71120" numCol="1" spcCol="1270" anchor="t" anchorCtr="0">
          <a:noAutofit/>
        </a:bodyPr>
        <a:lstStyle/>
        <a:p>
          <a:pPr marL="57150" lvl="1" indent="-57150" algn="l" defTabSz="444500">
            <a:lnSpc>
              <a:spcPct val="90000"/>
            </a:lnSpc>
            <a:spcBef>
              <a:spcPct val="0"/>
            </a:spcBef>
            <a:spcAft>
              <a:spcPct val="15000"/>
            </a:spcAft>
            <a:buChar char="•"/>
          </a:pPr>
          <a:r>
            <a:rPr lang="en-US" sz="1000" kern="1200">
              <a:latin typeface="Calibri"/>
              <a:ea typeface="Calibri"/>
              <a:cs typeface="Calibri"/>
            </a:rPr>
            <a:t>LEA Authorized Representative</a:t>
          </a:r>
          <a:endParaRPr lang="en-US" sz="1000" kern="1200" dirty="0">
            <a:latin typeface="Calibri"/>
            <a:ea typeface="Calibri"/>
            <a:cs typeface="Calibri"/>
          </a:endParaRPr>
        </a:p>
      </dsp:txBody>
      <dsp:txXfrm>
        <a:off x="0" y="2690920"/>
        <a:ext cx="3414408" cy="425250"/>
      </dsp:txXfrm>
    </dsp:sp>
    <dsp:sp modelId="{67F7D775-5499-45A2-AD67-5110BC871689}">
      <dsp:nvSpPr>
        <dsp:cNvPr id="0" name=""/>
        <dsp:cNvSpPr/>
      </dsp:nvSpPr>
      <dsp:spPr>
        <a:xfrm>
          <a:off x="170720" y="2543320"/>
          <a:ext cx="2390085" cy="29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40" tIns="0" rIns="90340" bIns="0" numCol="1" spcCol="1270" anchor="ctr" anchorCtr="0">
          <a:noAutofit/>
        </a:bodyPr>
        <a:lstStyle/>
        <a:p>
          <a:pPr marL="0" lvl="0" indent="0" algn="l" defTabSz="444500" rtl="0">
            <a:lnSpc>
              <a:spcPct val="90000"/>
            </a:lnSpc>
            <a:spcBef>
              <a:spcPct val="0"/>
            </a:spcBef>
            <a:spcAft>
              <a:spcPct val="35000"/>
            </a:spcAft>
            <a:buNone/>
          </a:pPr>
          <a:r>
            <a:rPr lang="en-US" sz="1000" kern="1200" dirty="0"/>
            <a:t>LEA Authorized Representative Approved</a:t>
          </a:r>
          <a:br>
            <a:rPr lang="en-US" sz="1000" kern="1200" dirty="0"/>
          </a:br>
          <a:r>
            <a:rPr lang="en-US" sz="1000" kern="1200" dirty="0"/>
            <a:t>(or Returned)</a:t>
          </a:r>
          <a:endParaRPr lang="en-US" sz="1000" kern="1200" dirty="0">
            <a:latin typeface="Calibri"/>
            <a:ea typeface="Calibri"/>
            <a:cs typeface="Calibri"/>
          </a:endParaRPr>
        </a:p>
      </dsp:txBody>
      <dsp:txXfrm>
        <a:off x="185130" y="2557730"/>
        <a:ext cx="2361265"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s://coloradotest.egrantsmanagement.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5CE-27E1-E202-AA15-31510E7292C5}"/>
              </a:ext>
            </a:extLst>
          </p:cNvPr>
          <p:cNvSpPr>
            <a:spLocks noGrp="1"/>
          </p:cNvSpPr>
          <p:nvPr>
            <p:ph type="ctrTitle"/>
          </p:nvPr>
        </p:nvSpPr>
        <p:spPr>
          <a:xfrm>
            <a:off x="894735" y="3217496"/>
            <a:ext cx="10402529" cy="1397033"/>
          </a:xfrm>
        </p:spPr>
        <p:txBody>
          <a:bodyPr>
            <a:normAutofit/>
          </a:bodyPr>
          <a:lstStyle/>
          <a:p>
            <a:r>
              <a:rPr lang="en-US"/>
              <a:t>Completing Funding</a:t>
            </a:r>
            <a:br>
              <a:rPr lang="en-US"/>
            </a:br>
            <a:r>
              <a:rPr lang="en-US"/>
              <a:t>Applications in GAINS</a:t>
            </a:r>
          </a:p>
        </p:txBody>
      </p:sp>
      <p:sp>
        <p:nvSpPr>
          <p:cNvPr id="4" name="Slide Number Placeholder 3">
            <a:extLst>
              <a:ext uri="{FF2B5EF4-FFF2-40B4-BE49-F238E27FC236}">
                <a16:creationId xmlns:a16="http://schemas.microsoft.com/office/drawing/2014/main" id="{B72669FE-9CAD-DC0D-8045-C9583360D7D8}"/>
              </a:ext>
            </a:extLst>
          </p:cNvPr>
          <p:cNvSpPr>
            <a:spLocks noGrp="1"/>
          </p:cNvSpPr>
          <p:nvPr>
            <p:ph type="sldNum" sz="quarter" idx="12"/>
          </p:nvPr>
        </p:nvSpPr>
        <p:spPr/>
        <p:txBody>
          <a:bodyPr/>
          <a:lstStyle/>
          <a:p>
            <a:fld id="{C479D5F6-EDCB-402A-AC08-4943A1820E8F}" type="slidenum">
              <a:rPr lang="en-US" smtClean="0"/>
              <a:pPr/>
              <a:t>1</a:t>
            </a:fld>
            <a:endParaRPr lang="en-US"/>
          </a:p>
        </p:txBody>
      </p:sp>
      <p:pic>
        <p:nvPicPr>
          <p:cNvPr id="10" name="Picture 9" descr="GAINS Logo">
            <a:extLst>
              <a:ext uri="{FF2B5EF4-FFF2-40B4-BE49-F238E27FC236}">
                <a16:creationId xmlns:a16="http://schemas.microsoft.com/office/drawing/2014/main" id="{17082C7C-F5ED-342C-4F49-E0B76C300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790" y="4763181"/>
            <a:ext cx="4193747" cy="1775731"/>
          </a:xfrm>
          <a:prstGeom prst="rect">
            <a:avLst/>
          </a:prstGeom>
        </p:spPr>
      </p:pic>
    </p:spTree>
    <p:extLst>
      <p:ext uri="{BB962C8B-B14F-4D97-AF65-F5344CB8AC3E}">
        <p14:creationId xmlns:p14="http://schemas.microsoft.com/office/powerpoint/2010/main" val="10027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02CD-AF18-A4D5-69CF-8E10AA5EE067}"/>
              </a:ext>
            </a:extLst>
          </p:cNvPr>
          <p:cNvSpPr>
            <a:spLocks noGrp="1"/>
          </p:cNvSpPr>
          <p:nvPr>
            <p:ph type="ctrTitle"/>
          </p:nvPr>
        </p:nvSpPr>
        <p:spPr/>
        <p:txBody>
          <a:bodyPr/>
          <a:lstStyle/>
          <a:p>
            <a:r>
              <a:rPr lang="en-US"/>
              <a:t>Completing the Grant Budget</a:t>
            </a:r>
          </a:p>
        </p:txBody>
      </p:sp>
      <p:sp>
        <p:nvSpPr>
          <p:cNvPr id="3" name="Slide Number Placeholder 2">
            <a:extLst>
              <a:ext uri="{FF2B5EF4-FFF2-40B4-BE49-F238E27FC236}">
                <a16:creationId xmlns:a16="http://schemas.microsoft.com/office/drawing/2014/main" id="{83E7F856-D4BF-9050-3639-E0C6CF236CBD}"/>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54291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12EF-A4B2-143C-C9D8-C114B4EFBE1E}"/>
              </a:ext>
            </a:extLst>
          </p:cNvPr>
          <p:cNvSpPr>
            <a:spLocks noGrp="1"/>
          </p:cNvSpPr>
          <p:nvPr>
            <p:ph type="title"/>
          </p:nvPr>
        </p:nvSpPr>
        <p:spPr/>
        <p:txBody>
          <a:bodyPr>
            <a:normAutofit/>
          </a:bodyPr>
          <a:lstStyle/>
          <a:p>
            <a:r>
              <a:rPr lang="en-US" sz="4000"/>
              <a:t>Budget Page</a:t>
            </a:r>
          </a:p>
        </p:txBody>
      </p:sp>
      <p:sp>
        <p:nvSpPr>
          <p:cNvPr id="11" name="Content Placeholder 10">
            <a:extLst>
              <a:ext uri="{FF2B5EF4-FFF2-40B4-BE49-F238E27FC236}">
                <a16:creationId xmlns:a16="http://schemas.microsoft.com/office/drawing/2014/main" id="{1F6E4DE9-6974-4A4C-63B6-182A9DF4C94D}"/>
              </a:ext>
            </a:extLst>
          </p:cNvPr>
          <p:cNvSpPr>
            <a:spLocks noGrp="1"/>
          </p:cNvSpPr>
          <p:nvPr>
            <p:ph idx="1"/>
          </p:nvPr>
        </p:nvSpPr>
        <p:spPr>
          <a:xfrm>
            <a:off x="838201" y="1554479"/>
            <a:ext cx="4972050" cy="4474845"/>
          </a:xfrm>
        </p:spPr>
        <p:txBody>
          <a:bodyPr>
            <a:normAutofit fontScale="92500" lnSpcReduction="10000"/>
          </a:bodyPr>
          <a:lstStyle/>
          <a:p>
            <a:pPr marL="213995" indent="-213995">
              <a:spcBef>
                <a:spcPts val="900"/>
              </a:spcBef>
              <a:buFont typeface="Arial" panose="020B0604020202020204" pitchFamily="34" charset="0"/>
              <a:buChar char="•"/>
            </a:pPr>
            <a:r>
              <a:rPr lang="en-US">
                <a:cs typeface="Calibri"/>
              </a:rPr>
              <a:t>On the Sections Page, select “Budget” to edit the grant budget. The initial budget page will show a summary of your budget by Object or Program code.</a:t>
            </a:r>
            <a:endParaRPr lang="en-US"/>
          </a:p>
          <a:p>
            <a:pPr marL="213995" indent="-213995">
              <a:spcBef>
                <a:spcPts val="900"/>
              </a:spcBef>
              <a:buFont typeface="Arial" panose="020B0604020202020204" pitchFamily="34" charset="0"/>
              <a:buChar char="•"/>
            </a:pPr>
            <a:r>
              <a:rPr lang="en-US">
                <a:cs typeface="Calibri"/>
              </a:rPr>
              <a:t>Access the Budget Detail page to add or edit budget items by clicking </a:t>
            </a:r>
            <a:r>
              <a:rPr lang="en-US" u="sng">
                <a:cs typeface="Calibri"/>
              </a:rPr>
              <a:t>Modify All</a:t>
            </a:r>
            <a:r>
              <a:rPr lang="en-US">
                <a:cs typeface="Calibri"/>
              </a:rPr>
              <a:t>.</a:t>
            </a:r>
          </a:p>
          <a:p>
            <a:pPr marL="213995" indent="-213995">
              <a:spcBef>
                <a:spcPts val="900"/>
              </a:spcBef>
              <a:buFont typeface="Arial" panose="020B0604020202020204" pitchFamily="34" charset="0"/>
              <a:buChar char="•"/>
            </a:pPr>
            <a:r>
              <a:rPr lang="en-US">
                <a:cs typeface="Calibri"/>
              </a:rPr>
              <a:t>If the action column says </a:t>
            </a:r>
            <a:r>
              <a:rPr lang="en-US" u="sng">
                <a:cs typeface="Calibri"/>
              </a:rPr>
              <a:t>View</a:t>
            </a:r>
            <a:r>
              <a:rPr lang="en-US">
                <a:cs typeface="Calibri"/>
              </a:rPr>
              <a:t> instead of Modify All, your budget line items can be seen but are not editable.</a:t>
            </a:r>
          </a:p>
          <a:p>
            <a:pPr marL="213995" indent="-213995">
              <a:spcBef>
                <a:spcPts val="900"/>
              </a:spcBef>
              <a:buFont typeface="Arial" panose="020B0604020202020204" pitchFamily="34" charset="0"/>
              <a:buChar char="•"/>
            </a:pPr>
            <a:r>
              <a:rPr lang="en-US">
                <a:cs typeface="Calibri"/>
              </a:rPr>
              <a:t>The Upload/Download Budget Data functions can be used by applicants with many budget lines to enter. Budgets can be completed in an Excel document and uploaded to the system rather than adding line by line.</a:t>
            </a:r>
          </a:p>
        </p:txBody>
      </p:sp>
      <p:sp>
        <p:nvSpPr>
          <p:cNvPr id="4" name="Slide Number Placeholder 3">
            <a:extLst>
              <a:ext uri="{FF2B5EF4-FFF2-40B4-BE49-F238E27FC236}">
                <a16:creationId xmlns:a16="http://schemas.microsoft.com/office/drawing/2014/main" id="{36834EB9-E88C-A8BE-9E39-F6E366543D84}"/>
              </a:ext>
            </a:extLst>
          </p:cNvPr>
          <p:cNvSpPr>
            <a:spLocks noGrp="1"/>
          </p:cNvSpPr>
          <p:nvPr>
            <p:ph type="sldNum" sz="quarter" idx="12"/>
          </p:nvPr>
        </p:nvSpPr>
        <p:spPr/>
        <p:txBody>
          <a:bodyPr/>
          <a:lstStyle/>
          <a:p>
            <a:fld id="{C479D5F6-EDCB-402A-AC08-4943A1820E8F}" type="slidenum">
              <a:rPr lang="en-US" smtClean="0"/>
              <a:pPr/>
              <a:t>11</a:t>
            </a:fld>
            <a:endParaRPr lang="en-US"/>
          </a:p>
        </p:txBody>
      </p:sp>
      <p:pic>
        <p:nvPicPr>
          <p:cNvPr id="5" name="Picture 4">
            <a:extLst>
              <a:ext uri="{FF2B5EF4-FFF2-40B4-BE49-F238E27FC236}">
                <a16:creationId xmlns:a16="http://schemas.microsoft.com/office/drawing/2014/main" id="{82977F0E-6E7F-2E3A-C9F8-F41480D2C2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13" name="Picture 12" descr="View of the Budget section of GAINS, showing the ability to view the budget by object code or by function code.">
            <a:extLst>
              <a:ext uri="{FF2B5EF4-FFF2-40B4-BE49-F238E27FC236}">
                <a16:creationId xmlns:a16="http://schemas.microsoft.com/office/drawing/2014/main" id="{650110F9-5F57-0F4C-67FD-D50EC62B7A46}"/>
              </a:ext>
            </a:extLst>
          </p:cNvPr>
          <p:cNvPicPr>
            <a:picLocks noChangeAspect="1"/>
          </p:cNvPicPr>
          <p:nvPr/>
        </p:nvPicPr>
        <p:blipFill>
          <a:blip r:embed="rId3"/>
          <a:stretch>
            <a:fillRect/>
          </a:stretch>
        </p:blipFill>
        <p:spPr>
          <a:xfrm>
            <a:off x="6055235" y="1554480"/>
            <a:ext cx="5368262" cy="4179570"/>
          </a:xfrm>
          <a:prstGeom prst="rect">
            <a:avLst/>
          </a:prstGeom>
        </p:spPr>
      </p:pic>
    </p:spTree>
    <p:extLst>
      <p:ext uri="{BB962C8B-B14F-4D97-AF65-F5344CB8AC3E}">
        <p14:creationId xmlns:p14="http://schemas.microsoft.com/office/powerpoint/2010/main" val="315668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83927-A2B0-421F-58C9-715D12EA3CE3}"/>
              </a:ext>
            </a:extLst>
          </p:cNvPr>
          <p:cNvSpPr>
            <a:spLocks noGrp="1"/>
          </p:cNvSpPr>
          <p:nvPr>
            <p:ph type="title"/>
          </p:nvPr>
        </p:nvSpPr>
        <p:spPr/>
        <p:txBody>
          <a:bodyPr>
            <a:normAutofit/>
          </a:bodyPr>
          <a:lstStyle/>
          <a:p>
            <a:r>
              <a:rPr lang="en-US" sz="3600"/>
              <a:t>Budget Detail Page</a:t>
            </a:r>
          </a:p>
        </p:txBody>
      </p:sp>
      <p:sp>
        <p:nvSpPr>
          <p:cNvPr id="7" name="Content Placeholder 6">
            <a:extLst>
              <a:ext uri="{FF2B5EF4-FFF2-40B4-BE49-F238E27FC236}">
                <a16:creationId xmlns:a16="http://schemas.microsoft.com/office/drawing/2014/main" id="{C9B2604B-CA2F-8B6B-7532-626B62C13B11}"/>
              </a:ext>
            </a:extLst>
          </p:cNvPr>
          <p:cNvSpPr>
            <a:spLocks noGrp="1"/>
          </p:cNvSpPr>
          <p:nvPr>
            <p:ph idx="1"/>
          </p:nvPr>
        </p:nvSpPr>
        <p:spPr>
          <a:xfrm>
            <a:off x="838200" y="1554480"/>
            <a:ext cx="10515600" cy="1792224"/>
          </a:xfrm>
        </p:spPr>
        <p:txBody>
          <a:bodyPr/>
          <a:lstStyle/>
          <a:p>
            <a:pPr marL="342900" indent="-342900">
              <a:spcBef>
                <a:spcPts val="900"/>
              </a:spcBef>
              <a:buFont typeface="Arial" panose="020B0604020202020204" pitchFamily="34" charset="0"/>
              <a:buChar char="•"/>
            </a:pPr>
            <a:r>
              <a:rPr lang="en-US" sz="2400"/>
              <a:t>Click the </a:t>
            </a:r>
            <a:r>
              <a:rPr lang="en-US" sz="2400" b="1" i="1"/>
              <a:t>Add Budget </a:t>
            </a:r>
            <a:r>
              <a:rPr lang="en-US" b="1" i="1"/>
              <a:t>Detail</a:t>
            </a:r>
            <a:r>
              <a:rPr lang="en-US" sz="2400" b="1" i="1"/>
              <a:t> </a:t>
            </a:r>
            <a:r>
              <a:rPr lang="en-US" sz="2400"/>
              <a:t>link to create a new budget line entry.</a:t>
            </a:r>
            <a:endParaRPr lang="en-US" sz="2400">
              <a:cs typeface="Calibri"/>
            </a:endParaRPr>
          </a:p>
          <a:p>
            <a:pPr marL="342900" indent="-342900">
              <a:spcBef>
                <a:spcPts val="900"/>
              </a:spcBef>
              <a:buFont typeface="Arial" panose="020B0604020202020204" pitchFamily="34" charset="0"/>
              <a:buChar char="•"/>
            </a:pPr>
            <a:r>
              <a:rPr lang="en-US">
                <a:cs typeface="Calibri"/>
              </a:rPr>
              <a:t>On this screen, you can also edit or delete existing budget details.</a:t>
            </a:r>
          </a:p>
          <a:p>
            <a:pPr marL="342900" indent="-342900">
              <a:spcBef>
                <a:spcPts val="900"/>
              </a:spcBef>
              <a:buFont typeface="Arial" panose="020B0604020202020204" pitchFamily="34" charset="0"/>
              <a:buChar char="•"/>
            </a:pPr>
            <a:r>
              <a:rPr lang="en-US">
                <a:cs typeface="Calibri"/>
              </a:rPr>
              <a:t>Use the filtering bar at the top of the page to find a group of expenditures or a specific detail.</a:t>
            </a:r>
          </a:p>
          <a:p>
            <a:pPr marL="0" indent="0">
              <a:buNone/>
            </a:pPr>
            <a:endParaRPr lang="en-US"/>
          </a:p>
        </p:txBody>
      </p:sp>
      <p:sp>
        <p:nvSpPr>
          <p:cNvPr id="4" name="Slide Number Placeholder 3">
            <a:extLst>
              <a:ext uri="{FF2B5EF4-FFF2-40B4-BE49-F238E27FC236}">
                <a16:creationId xmlns:a16="http://schemas.microsoft.com/office/drawing/2014/main" id="{F9DE9A5F-BFD1-9C6C-E7E4-61CF036008B4}"/>
              </a:ext>
            </a:extLst>
          </p:cNvPr>
          <p:cNvSpPr>
            <a:spLocks noGrp="1"/>
          </p:cNvSpPr>
          <p:nvPr>
            <p:ph type="sldNum" sz="quarter" idx="12"/>
          </p:nvPr>
        </p:nvSpPr>
        <p:spPr/>
        <p:txBody>
          <a:bodyPr/>
          <a:lstStyle/>
          <a:p>
            <a:fld id="{C479D5F6-EDCB-402A-AC08-4943A1820E8F}" type="slidenum">
              <a:rPr lang="en-US" smtClean="0"/>
              <a:pPr/>
              <a:t>12</a:t>
            </a:fld>
            <a:endParaRPr lang="en-US"/>
          </a:p>
        </p:txBody>
      </p:sp>
      <p:pic>
        <p:nvPicPr>
          <p:cNvPr id="6" name="Picture 5">
            <a:extLst>
              <a:ext uri="{FF2B5EF4-FFF2-40B4-BE49-F238E27FC236}">
                <a16:creationId xmlns:a16="http://schemas.microsoft.com/office/drawing/2014/main" id="{51A394E0-6AC4-3DDD-9D01-5F35388E133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8" name="Picture 7" descr="View of adding a Budget Detail highlighting the filter bar at the top, the button to create a new budget detail, the trash icon to delete a budget detail, and the pencil icon to edit a budget detail.">
            <a:extLst>
              <a:ext uri="{FF2B5EF4-FFF2-40B4-BE49-F238E27FC236}">
                <a16:creationId xmlns:a16="http://schemas.microsoft.com/office/drawing/2014/main" id="{250B47DB-825B-AB60-E5BB-F4C8A74202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4876" y="3068082"/>
            <a:ext cx="6921053" cy="3566890"/>
          </a:xfrm>
          <a:prstGeom prst="rect">
            <a:avLst/>
          </a:prstGeom>
        </p:spPr>
      </p:pic>
    </p:spTree>
    <p:extLst>
      <p:ext uri="{BB962C8B-B14F-4D97-AF65-F5344CB8AC3E}">
        <p14:creationId xmlns:p14="http://schemas.microsoft.com/office/powerpoint/2010/main" val="4954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C9B-04DD-8FBD-22EE-0D128810871C}"/>
              </a:ext>
            </a:extLst>
          </p:cNvPr>
          <p:cNvSpPr>
            <a:spLocks noGrp="1"/>
          </p:cNvSpPr>
          <p:nvPr>
            <p:ph type="title"/>
          </p:nvPr>
        </p:nvSpPr>
        <p:spPr/>
        <p:txBody>
          <a:bodyPr>
            <a:normAutofit/>
          </a:bodyPr>
          <a:lstStyle/>
          <a:p>
            <a:r>
              <a:rPr lang="en-US" sz="3600"/>
              <a:t>Creating a Budget Detail Entry</a:t>
            </a:r>
          </a:p>
        </p:txBody>
      </p:sp>
      <p:sp>
        <p:nvSpPr>
          <p:cNvPr id="3" name="Content Placeholder 2">
            <a:extLst>
              <a:ext uri="{FF2B5EF4-FFF2-40B4-BE49-F238E27FC236}">
                <a16:creationId xmlns:a16="http://schemas.microsoft.com/office/drawing/2014/main" id="{C8599DF9-9AE9-0469-A24B-7DA36B309ED1}"/>
              </a:ext>
            </a:extLst>
          </p:cNvPr>
          <p:cNvSpPr>
            <a:spLocks noGrp="1"/>
          </p:cNvSpPr>
          <p:nvPr>
            <p:ph idx="1"/>
          </p:nvPr>
        </p:nvSpPr>
        <p:spPr>
          <a:xfrm>
            <a:off x="838200" y="1344168"/>
            <a:ext cx="10653074" cy="3464488"/>
          </a:xfrm>
        </p:spPr>
        <p:txBody>
          <a:bodyPr>
            <a:normAutofit fontScale="92500" lnSpcReduction="20000"/>
          </a:bodyPr>
          <a:lstStyle/>
          <a:p>
            <a:pPr marL="257175" indent="-257175">
              <a:spcBef>
                <a:spcPts val="450"/>
              </a:spcBef>
              <a:buFont typeface="+mj-lt"/>
              <a:buAutoNum type="arabicPeriod"/>
            </a:pPr>
            <a:r>
              <a:rPr lang="en-US" sz="2400"/>
              <a:t>Select the applicable Object Code from drop-down.</a:t>
            </a:r>
            <a:endParaRPr lang="en-US" sz="2400">
              <a:cs typeface="Calibri"/>
            </a:endParaRPr>
          </a:p>
          <a:p>
            <a:pPr marL="257175" indent="-257175">
              <a:spcBef>
                <a:spcPts val="450"/>
              </a:spcBef>
              <a:buAutoNum type="arabicPeriod"/>
            </a:pPr>
            <a:r>
              <a:rPr lang="en-US" sz="2400">
                <a:cs typeface="Calibri"/>
              </a:rPr>
              <a:t>Select applicable </a:t>
            </a:r>
            <a:r>
              <a:rPr lang="en-US">
                <a:cs typeface="Calibri"/>
              </a:rPr>
              <a:t>Program</a:t>
            </a:r>
            <a:r>
              <a:rPr lang="en-US" sz="2400">
                <a:cs typeface="Calibri"/>
              </a:rPr>
              <a:t> Code from drop-down.</a:t>
            </a:r>
          </a:p>
          <a:p>
            <a:pPr marL="257175" indent="-257175">
              <a:spcBef>
                <a:spcPts val="450"/>
              </a:spcBef>
              <a:buFontTx/>
              <a:buAutoNum type="arabicPeriod"/>
            </a:pPr>
            <a:r>
              <a:rPr lang="en-US" sz="2400"/>
              <a:t>Tags can identify additional attributes of a budget detail item and are used for filtering and reporting. Tags vary by grant and may not be an option in certain applications.</a:t>
            </a:r>
            <a:endParaRPr lang="en-US" sz="2400">
              <a:cs typeface="Calibri"/>
            </a:endParaRPr>
          </a:p>
          <a:p>
            <a:pPr marL="257175" indent="-257175">
              <a:spcBef>
                <a:spcPts val="450"/>
              </a:spcBef>
              <a:buFontTx/>
              <a:buAutoNum type="arabicPeriod"/>
            </a:pPr>
            <a:r>
              <a:rPr lang="en-US" sz="2400"/>
              <a:t>Location Code is an optiona</a:t>
            </a:r>
            <a:r>
              <a:rPr lang="en-US"/>
              <a:t>l selection. The </a:t>
            </a:r>
            <a:r>
              <a:rPr lang="en-US" sz="2400"/>
              <a:t>default location is </a:t>
            </a:r>
            <a:r>
              <a:rPr lang="en-US"/>
              <a:t>at the organization or district level</a:t>
            </a:r>
            <a:r>
              <a:rPr lang="en-US" sz="2400"/>
              <a:t>, but applicable individual schools will be in the dropdown if costs must be broken out at the school level.</a:t>
            </a:r>
            <a:endParaRPr lang="en-US" sz="2400">
              <a:cs typeface="Calibri"/>
            </a:endParaRPr>
          </a:p>
          <a:p>
            <a:pPr marL="257175" indent="-257175">
              <a:spcBef>
                <a:spcPts val="450"/>
              </a:spcBef>
              <a:buAutoNum type="arabicPeriod"/>
            </a:pPr>
            <a:r>
              <a:rPr lang="en-US"/>
              <a:t>Entering a number in the quantity field</a:t>
            </a:r>
            <a:r>
              <a:rPr lang="en-US" sz="2400"/>
              <a:t> multiplies the cost field (but is usually left at 1.00).</a:t>
            </a:r>
            <a:endParaRPr lang="en-US" sz="2400">
              <a:cs typeface="Calibri"/>
            </a:endParaRPr>
          </a:p>
          <a:p>
            <a:pPr marL="257175" indent="-257175">
              <a:spcBef>
                <a:spcPts val="450"/>
              </a:spcBef>
              <a:buFont typeface="+mj-lt"/>
              <a:buAutoNum type="arabicPeriod"/>
            </a:pPr>
            <a:r>
              <a:rPr lang="en-US" sz="2400"/>
              <a:t>Enter the Cost. (If the quantity is 1.00, enter the total cost.)</a:t>
            </a:r>
            <a:endParaRPr lang="en-US" sz="2400">
              <a:cs typeface="Calibri"/>
            </a:endParaRPr>
          </a:p>
          <a:p>
            <a:pPr marL="257175" indent="-257175">
              <a:spcBef>
                <a:spcPts val="450"/>
              </a:spcBef>
              <a:buFont typeface="+mj-lt"/>
              <a:buAutoNum type="arabicPeriod"/>
            </a:pPr>
            <a:r>
              <a:rPr lang="en-US" sz="2400"/>
              <a:t>Enter the narrative description for the item providing any necessary context for the budget line</a:t>
            </a:r>
            <a:r>
              <a:rPr lang="en-US"/>
              <a:t>. This is a required element.</a:t>
            </a:r>
          </a:p>
          <a:p>
            <a:pPr marL="257175" indent="-257175">
              <a:spcBef>
                <a:spcPts val="450"/>
              </a:spcBef>
              <a:buFont typeface="+mj-lt"/>
              <a:buAutoNum type="arabicPeriod"/>
            </a:pPr>
            <a:r>
              <a:rPr lang="en-US" sz="2400"/>
              <a:t>Click Create when finished adding the item or click Update if you are editing the item.</a:t>
            </a:r>
            <a:endParaRPr lang="en-US" sz="2000"/>
          </a:p>
          <a:p>
            <a:pPr marL="0" indent="0">
              <a:spcBef>
                <a:spcPts val="450"/>
              </a:spcBef>
              <a:buNone/>
            </a:pPr>
            <a:endParaRPr lang="en-US" sz="2400">
              <a:cs typeface="Calibri"/>
            </a:endParaRPr>
          </a:p>
        </p:txBody>
      </p:sp>
      <p:sp>
        <p:nvSpPr>
          <p:cNvPr id="4" name="Slide Number Placeholder 3">
            <a:extLst>
              <a:ext uri="{FF2B5EF4-FFF2-40B4-BE49-F238E27FC236}">
                <a16:creationId xmlns:a16="http://schemas.microsoft.com/office/drawing/2014/main" id="{0850DB39-65E3-044D-1BA0-C5C4DE89F0BC}"/>
              </a:ext>
            </a:extLst>
          </p:cNvPr>
          <p:cNvSpPr>
            <a:spLocks noGrp="1"/>
          </p:cNvSpPr>
          <p:nvPr>
            <p:ph type="sldNum" sz="quarter" idx="12"/>
          </p:nvPr>
        </p:nvSpPr>
        <p:spPr/>
        <p:txBody>
          <a:bodyPr/>
          <a:lstStyle/>
          <a:p>
            <a:fld id="{C479D5F6-EDCB-402A-AC08-4943A1820E8F}" type="slidenum">
              <a:rPr lang="en-US" smtClean="0"/>
              <a:pPr/>
              <a:t>13</a:t>
            </a:fld>
            <a:endParaRPr lang="en-US"/>
          </a:p>
        </p:txBody>
      </p:sp>
      <p:pic>
        <p:nvPicPr>
          <p:cNvPr id="5" name="Picture 4">
            <a:extLst>
              <a:ext uri="{FF2B5EF4-FFF2-40B4-BE49-F238E27FC236}">
                <a16:creationId xmlns:a16="http://schemas.microsoft.com/office/drawing/2014/main" id="{DF46018B-AE51-D978-61AC-A11C06CAF9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6" name="Picture 5" descr="Visual view of the steps for creating a budget detail view within GAINS.">
            <a:extLst>
              <a:ext uri="{FF2B5EF4-FFF2-40B4-BE49-F238E27FC236}">
                <a16:creationId xmlns:a16="http://schemas.microsoft.com/office/drawing/2014/main" id="{C33756FE-9F60-03E3-BE08-7C9B1D8AFA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91253" y="4808656"/>
            <a:ext cx="6141308" cy="1771531"/>
          </a:xfrm>
          <a:prstGeom prst="rect">
            <a:avLst/>
          </a:prstGeom>
        </p:spPr>
      </p:pic>
    </p:spTree>
    <p:extLst>
      <p:ext uri="{BB962C8B-B14F-4D97-AF65-F5344CB8AC3E}">
        <p14:creationId xmlns:p14="http://schemas.microsoft.com/office/powerpoint/2010/main" val="39415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7BD0-21D4-06A2-A04E-D9926E74DD41}"/>
              </a:ext>
            </a:extLst>
          </p:cNvPr>
          <p:cNvSpPr>
            <a:spLocks noGrp="1"/>
          </p:cNvSpPr>
          <p:nvPr>
            <p:ph type="title"/>
          </p:nvPr>
        </p:nvSpPr>
        <p:spPr/>
        <p:txBody>
          <a:bodyPr>
            <a:normAutofit/>
          </a:bodyPr>
          <a:lstStyle/>
          <a:p>
            <a:r>
              <a:rPr lang="en-US" sz="3600"/>
              <a:t>Completing the Budget</a:t>
            </a:r>
          </a:p>
        </p:txBody>
      </p:sp>
      <p:sp>
        <p:nvSpPr>
          <p:cNvPr id="3" name="Content Placeholder 2">
            <a:extLst>
              <a:ext uri="{FF2B5EF4-FFF2-40B4-BE49-F238E27FC236}">
                <a16:creationId xmlns:a16="http://schemas.microsoft.com/office/drawing/2014/main" id="{98B9CEAB-B9C3-0343-AA6E-38EB823355D0}"/>
              </a:ext>
            </a:extLst>
          </p:cNvPr>
          <p:cNvSpPr>
            <a:spLocks noGrp="1"/>
          </p:cNvSpPr>
          <p:nvPr>
            <p:ph idx="1"/>
          </p:nvPr>
        </p:nvSpPr>
        <p:spPr>
          <a:xfrm>
            <a:off x="443565" y="1409762"/>
            <a:ext cx="11167872" cy="2734056"/>
          </a:xfrm>
        </p:spPr>
        <p:txBody>
          <a:bodyPr>
            <a:normAutofit lnSpcReduction="10000"/>
          </a:bodyPr>
          <a:lstStyle/>
          <a:p>
            <a:pPr marL="213995" indent="-213995">
              <a:spcBef>
                <a:spcPts val="900"/>
              </a:spcBef>
            </a:pPr>
            <a:r>
              <a:rPr lang="en-US" sz="2400"/>
              <a:t>Continue creating Line Items until the “Total for all Budget Details” equals the Allocation.</a:t>
            </a:r>
            <a:r>
              <a:rPr lang="en-US" sz="2400">
                <a:cs typeface="Calibri"/>
              </a:rPr>
              <a:t> Note that </a:t>
            </a:r>
            <a:r>
              <a:rPr lang="en-US">
                <a:cs typeface="Calibri"/>
              </a:rPr>
              <a:t>in an initial application for a Competitive Grant there will not be an allocation</a:t>
            </a:r>
            <a:r>
              <a:rPr lang="en-US" sz="2400">
                <a:cs typeface="Calibri"/>
              </a:rPr>
              <a:t> and "Remaining" will be a negative number.</a:t>
            </a:r>
          </a:p>
          <a:p>
            <a:pPr marL="213995" indent="-213995">
              <a:spcBef>
                <a:spcPts val="900"/>
              </a:spcBef>
              <a:buFont typeface="Arial" panose="020B0604020202020204" pitchFamily="34" charset="0"/>
              <a:buChar char="•"/>
            </a:pPr>
            <a:r>
              <a:rPr lang="en-US">
                <a:cs typeface="Calibri"/>
              </a:rPr>
              <a:t>The “Total for filtered Budget Details” field displays the total for details if a filter is applied.</a:t>
            </a:r>
          </a:p>
          <a:p>
            <a:pPr marL="213995" indent="-213995">
              <a:spcBef>
                <a:spcPts val="900"/>
              </a:spcBef>
              <a:buFont typeface="Arial" panose="020B0604020202020204" pitchFamily="34" charset="0"/>
              <a:buChar char="•"/>
            </a:pPr>
            <a:r>
              <a:rPr lang="en-US">
                <a:cs typeface="Calibri"/>
              </a:rPr>
              <a:t>The “Total for all Budget Details” field shows the current total of the budget.</a:t>
            </a:r>
          </a:p>
          <a:p>
            <a:pPr marL="213995" indent="-213995">
              <a:spcBef>
                <a:spcPts val="900"/>
              </a:spcBef>
              <a:buFont typeface="Arial" panose="020B0604020202020204" pitchFamily="34" charset="0"/>
              <a:buChar char="•"/>
            </a:pPr>
            <a:r>
              <a:rPr lang="en-US" sz="2400"/>
              <a:t>The “Remaining” field reflects the amount of the Allocation still to be budgeted. Again, for initial competitive funding application, “Remaining” will be a negative number.</a:t>
            </a:r>
            <a:endParaRPr lang="en-US" sz="2400">
              <a:cs typeface="Calibri"/>
            </a:endParaRPr>
          </a:p>
        </p:txBody>
      </p:sp>
      <p:sp>
        <p:nvSpPr>
          <p:cNvPr id="10" name="TextBox 9">
            <a:extLst>
              <a:ext uri="{FF2B5EF4-FFF2-40B4-BE49-F238E27FC236}">
                <a16:creationId xmlns:a16="http://schemas.microsoft.com/office/drawing/2014/main" id="{1EEFFA77-AFB5-6963-C372-B2E90265C8C5}"/>
              </a:ext>
            </a:extLst>
          </p:cNvPr>
          <p:cNvSpPr txBox="1"/>
          <p:nvPr/>
        </p:nvSpPr>
        <p:spPr>
          <a:xfrm>
            <a:off x="2541807" y="4331269"/>
            <a:ext cx="23328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Grant with initial allocation</a:t>
            </a:r>
            <a:endParaRPr lang="en-US" sz="1600">
              <a:cs typeface="Calibri"/>
            </a:endParaRPr>
          </a:p>
        </p:txBody>
      </p:sp>
      <p:pic>
        <p:nvPicPr>
          <p:cNvPr id="8" name="Picture 7" descr="View of the allocation section.">
            <a:extLst>
              <a:ext uri="{FF2B5EF4-FFF2-40B4-BE49-F238E27FC236}">
                <a16:creationId xmlns:a16="http://schemas.microsoft.com/office/drawing/2014/main" id="{719834BE-17A3-8C54-4020-CAED1D47D67A}"/>
              </a:ext>
            </a:extLst>
          </p:cNvPr>
          <p:cNvPicPr>
            <a:picLocks noChangeAspect="1"/>
          </p:cNvPicPr>
          <p:nvPr/>
        </p:nvPicPr>
        <p:blipFill>
          <a:blip r:embed="rId2"/>
          <a:stretch>
            <a:fillRect/>
          </a:stretch>
        </p:blipFill>
        <p:spPr>
          <a:xfrm>
            <a:off x="1741707" y="4660952"/>
            <a:ext cx="4064208" cy="1814012"/>
          </a:xfrm>
          <a:prstGeom prst="rect">
            <a:avLst/>
          </a:prstGeom>
        </p:spPr>
      </p:pic>
      <p:sp>
        <p:nvSpPr>
          <p:cNvPr id="11" name="TextBox 10">
            <a:extLst>
              <a:ext uri="{FF2B5EF4-FFF2-40B4-BE49-F238E27FC236}">
                <a16:creationId xmlns:a16="http://schemas.microsoft.com/office/drawing/2014/main" id="{F45ADC7D-120B-6EEB-89B3-FBD5615A312C}"/>
              </a:ext>
            </a:extLst>
          </p:cNvPr>
          <p:cNvSpPr txBox="1"/>
          <p:nvPr/>
        </p:nvSpPr>
        <p:spPr>
          <a:xfrm>
            <a:off x="6682840" y="4387481"/>
            <a:ext cx="31760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Competitive Grant initial application</a:t>
            </a:r>
            <a:endParaRPr lang="en-US" sz="1600">
              <a:cs typeface="Calibri"/>
            </a:endParaRPr>
          </a:p>
        </p:txBody>
      </p:sp>
      <p:pic>
        <p:nvPicPr>
          <p:cNvPr id="9" name="Picture 8" descr="View of the allocation section">
            <a:extLst>
              <a:ext uri="{FF2B5EF4-FFF2-40B4-BE49-F238E27FC236}">
                <a16:creationId xmlns:a16="http://schemas.microsoft.com/office/drawing/2014/main" id="{25A6BBE7-BE5F-ACEA-3824-8F7FD3088343}"/>
              </a:ext>
            </a:extLst>
          </p:cNvPr>
          <p:cNvPicPr>
            <a:picLocks noChangeAspect="1"/>
          </p:cNvPicPr>
          <p:nvPr/>
        </p:nvPicPr>
        <p:blipFill>
          <a:blip r:embed="rId3"/>
          <a:stretch>
            <a:fillRect/>
          </a:stretch>
        </p:blipFill>
        <p:spPr>
          <a:xfrm>
            <a:off x="6351183" y="4700794"/>
            <a:ext cx="3633240" cy="1734327"/>
          </a:xfrm>
          <a:prstGeom prst="rect">
            <a:avLst/>
          </a:prstGeom>
        </p:spPr>
      </p:pic>
      <p:sp>
        <p:nvSpPr>
          <p:cNvPr id="4" name="Slide Number Placeholder 3">
            <a:extLst>
              <a:ext uri="{FF2B5EF4-FFF2-40B4-BE49-F238E27FC236}">
                <a16:creationId xmlns:a16="http://schemas.microsoft.com/office/drawing/2014/main" id="{CE9939EC-B177-91F2-781F-ED0C135EFC2E}"/>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7" name="Picture 6">
            <a:extLst>
              <a:ext uri="{FF2B5EF4-FFF2-40B4-BE49-F238E27FC236}">
                <a16:creationId xmlns:a16="http://schemas.microsoft.com/office/drawing/2014/main" id="{CD07993D-2468-CFB1-13B0-6C6D39899D0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419371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191-976D-8136-BB5A-9FF854F590EA}"/>
              </a:ext>
            </a:extLst>
          </p:cNvPr>
          <p:cNvSpPr>
            <a:spLocks noGrp="1"/>
          </p:cNvSpPr>
          <p:nvPr>
            <p:ph type="title"/>
          </p:nvPr>
        </p:nvSpPr>
        <p:spPr/>
        <p:txBody>
          <a:bodyPr>
            <a:normAutofit/>
          </a:bodyPr>
          <a:lstStyle/>
          <a:p>
            <a:r>
              <a:rPr lang="en-US" sz="4000"/>
              <a:t>Edit Budget Details</a:t>
            </a:r>
            <a:endParaRPr lang="en-US" sz="3600"/>
          </a:p>
        </p:txBody>
      </p:sp>
      <p:sp>
        <p:nvSpPr>
          <p:cNvPr id="3" name="Content Placeholder 2">
            <a:extLst>
              <a:ext uri="{FF2B5EF4-FFF2-40B4-BE49-F238E27FC236}">
                <a16:creationId xmlns:a16="http://schemas.microsoft.com/office/drawing/2014/main" id="{209F9FEA-AC5A-0834-24F3-2F58CC864120}"/>
              </a:ext>
            </a:extLst>
          </p:cNvPr>
          <p:cNvSpPr>
            <a:spLocks noGrp="1"/>
          </p:cNvSpPr>
          <p:nvPr>
            <p:ph idx="1"/>
          </p:nvPr>
        </p:nvSpPr>
        <p:spPr>
          <a:xfrm>
            <a:off x="838200" y="1554480"/>
            <a:ext cx="10893552" cy="1636776"/>
          </a:xfrm>
        </p:spPr>
        <p:txBody>
          <a:bodyPr/>
          <a:lstStyle/>
          <a:p>
            <a:pPr marL="213995" indent="-213995">
              <a:buFont typeface="Arial" panose="020B0604020202020204" pitchFamily="34" charset="0"/>
              <a:buChar char="•"/>
            </a:pPr>
            <a:r>
              <a:rPr lang="en-US" sz="2400"/>
              <a:t>Back on the Budget Detail page, to edit any part </a:t>
            </a:r>
            <a:r>
              <a:rPr lang="en-US"/>
              <a:t>of a budget detail</a:t>
            </a:r>
            <a:r>
              <a:rPr lang="en-US" sz="2400"/>
              <a:t>, click on the Pencil Icon in the Edit column</a:t>
            </a:r>
            <a:r>
              <a:rPr lang="en-US"/>
              <a:t>, make your changes, and click Update.</a:t>
            </a:r>
            <a:endParaRPr lang="en-US">
              <a:cs typeface="Calibri"/>
            </a:endParaRPr>
          </a:p>
          <a:p>
            <a:pPr marL="213995" indent="-213995">
              <a:buFont typeface="Arial" panose="020B0604020202020204" pitchFamily="34" charset="0"/>
              <a:buChar char="•"/>
            </a:pPr>
            <a:r>
              <a:rPr lang="en-US" sz="2400"/>
              <a:t>To delete a budget </a:t>
            </a:r>
            <a:r>
              <a:rPr lang="en-US"/>
              <a:t>detail</a:t>
            </a:r>
            <a:r>
              <a:rPr lang="en-US" sz="2400"/>
              <a:t>, click on the Trash Can icon in the Delete column.</a:t>
            </a:r>
            <a:endParaRPr lang="en-US" sz="2400">
              <a:cs typeface="Calibri"/>
            </a:endParaRPr>
          </a:p>
        </p:txBody>
      </p:sp>
      <p:sp>
        <p:nvSpPr>
          <p:cNvPr id="4" name="Slide Number Placeholder 3">
            <a:extLst>
              <a:ext uri="{FF2B5EF4-FFF2-40B4-BE49-F238E27FC236}">
                <a16:creationId xmlns:a16="http://schemas.microsoft.com/office/drawing/2014/main" id="{17A7CE7E-81E2-8E07-E21D-7430D0B940CA}"/>
              </a:ext>
            </a:extLst>
          </p:cNvPr>
          <p:cNvSpPr>
            <a:spLocks noGrp="1"/>
          </p:cNvSpPr>
          <p:nvPr>
            <p:ph type="sldNum" sz="quarter" idx="12"/>
          </p:nvPr>
        </p:nvSpPr>
        <p:spPr/>
        <p:txBody>
          <a:bodyPr/>
          <a:lstStyle/>
          <a:p>
            <a:fld id="{C479D5F6-EDCB-402A-AC08-4943A1820E8F}" type="slidenum">
              <a:rPr lang="en-US" smtClean="0"/>
              <a:pPr/>
              <a:t>15</a:t>
            </a:fld>
            <a:endParaRPr lang="en-US"/>
          </a:p>
        </p:txBody>
      </p:sp>
      <p:pic>
        <p:nvPicPr>
          <p:cNvPr id="5" name="Picture 4">
            <a:extLst>
              <a:ext uri="{FF2B5EF4-FFF2-40B4-BE49-F238E27FC236}">
                <a16:creationId xmlns:a16="http://schemas.microsoft.com/office/drawing/2014/main" id="{2A96B9F0-10D3-701E-519B-FDC441F893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11" name="Picture 10" descr="View of Budget Detail page showing the trash icon to delete a budget detail, and the pencil icon to edit a budget detail.">
            <a:extLst>
              <a:ext uri="{FF2B5EF4-FFF2-40B4-BE49-F238E27FC236}">
                <a16:creationId xmlns:a16="http://schemas.microsoft.com/office/drawing/2014/main" id="{E87B0E93-2E15-5A7E-DD63-82865D28C975}"/>
              </a:ext>
            </a:extLst>
          </p:cNvPr>
          <p:cNvPicPr>
            <a:picLocks noChangeAspect="1"/>
          </p:cNvPicPr>
          <p:nvPr/>
        </p:nvPicPr>
        <p:blipFill>
          <a:blip r:embed="rId3"/>
          <a:stretch>
            <a:fillRect/>
          </a:stretch>
        </p:blipFill>
        <p:spPr>
          <a:xfrm>
            <a:off x="3144343" y="2848428"/>
            <a:ext cx="5903313" cy="3210507"/>
          </a:xfrm>
          <a:prstGeom prst="rect">
            <a:avLst/>
          </a:prstGeom>
        </p:spPr>
      </p:pic>
    </p:spTree>
    <p:extLst>
      <p:ext uri="{BB962C8B-B14F-4D97-AF65-F5344CB8AC3E}">
        <p14:creationId xmlns:p14="http://schemas.microsoft.com/office/powerpoint/2010/main" val="142717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19B0-432B-0D83-A8A7-F290E46CBF6B}"/>
              </a:ext>
            </a:extLst>
          </p:cNvPr>
          <p:cNvSpPr>
            <a:spLocks noGrp="1"/>
          </p:cNvSpPr>
          <p:nvPr>
            <p:ph type="title"/>
          </p:nvPr>
        </p:nvSpPr>
        <p:spPr/>
        <p:txBody>
          <a:bodyPr>
            <a:normAutofit/>
          </a:bodyPr>
          <a:lstStyle/>
          <a:p>
            <a:r>
              <a:rPr lang="en-US" sz="3600"/>
              <a:t>Filtering Budget Details</a:t>
            </a:r>
          </a:p>
        </p:txBody>
      </p:sp>
      <p:sp>
        <p:nvSpPr>
          <p:cNvPr id="3" name="Content Placeholder 2">
            <a:extLst>
              <a:ext uri="{FF2B5EF4-FFF2-40B4-BE49-F238E27FC236}">
                <a16:creationId xmlns:a16="http://schemas.microsoft.com/office/drawing/2014/main" id="{3FBC0C25-D2A7-A1C5-FB22-3BBA3DA5B4EC}"/>
              </a:ext>
            </a:extLst>
          </p:cNvPr>
          <p:cNvSpPr>
            <a:spLocks noGrp="1"/>
          </p:cNvSpPr>
          <p:nvPr>
            <p:ph idx="1"/>
          </p:nvPr>
        </p:nvSpPr>
        <p:spPr>
          <a:xfrm>
            <a:off x="643558" y="1435810"/>
            <a:ext cx="10792968" cy="2602277"/>
          </a:xfrm>
        </p:spPr>
        <p:txBody>
          <a:bodyPr>
            <a:normAutofit lnSpcReduction="10000"/>
          </a:bodyPr>
          <a:lstStyle/>
          <a:p>
            <a:pPr marL="213995" indent="-213995">
              <a:spcBef>
                <a:spcPts val="900"/>
              </a:spcBef>
              <a:buFont typeface="Arial" panose="020B0604020202020204" pitchFamily="34" charset="0"/>
              <a:buChar char="•"/>
            </a:pPr>
            <a:r>
              <a:rPr lang="en-US"/>
              <a:t>Also on the Budget Detail page, use the filtering bar to see specific groups of details; for example: the total of all supplies, finding missing narratives, seeing totals by location, etc.</a:t>
            </a:r>
            <a:endParaRPr lang="en-US">
              <a:cs typeface="Calibri"/>
            </a:endParaRPr>
          </a:p>
          <a:p>
            <a:pPr marL="213995" indent="-213995">
              <a:spcBef>
                <a:spcPts val="900"/>
              </a:spcBef>
              <a:buFont typeface="Arial" panose="020B0604020202020204" pitchFamily="34" charset="0"/>
              <a:buChar char="•"/>
            </a:pPr>
            <a:r>
              <a:rPr lang="en-US" sz="2400"/>
              <a:t>Click a filter heading to see and select the available options.</a:t>
            </a:r>
            <a:endParaRPr lang="en-US" sz="2400">
              <a:cs typeface="Calibri"/>
            </a:endParaRPr>
          </a:p>
          <a:p>
            <a:pPr marL="213995" indent="-213995">
              <a:spcBef>
                <a:spcPts val="900"/>
              </a:spcBef>
              <a:buFont typeface="Arial" panose="020B0604020202020204" pitchFamily="34" charset="0"/>
              <a:buChar char="•"/>
            </a:pPr>
            <a:r>
              <a:rPr lang="en-US" sz="2400"/>
              <a:t>Click on </a:t>
            </a:r>
            <a:r>
              <a:rPr lang="en-US" sz="2400" u="sng"/>
              <a:t>Show All</a:t>
            </a:r>
            <a:r>
              <a:rPr lang="en-US" sz="2400"/>
              <a:t> to </a:t>
            </a:r>
            <a:r>
              <a:rPr lang="en-US"/>
              <a:t>return to the view with </a:t>
            </a:r>
            <a:r>
              <a:rPr lang="en-US" sz="2400"/>
              <a:t>all line items.</a:t>
            </a:r>
            <a:endParaRPr lang="en-US" sz="2400">
              <a:cs typeface="Calibri"/>
            </a:endParaRPr>
          </a:p>
          <a:p>
            <a:pPr marL="213995" indent="-213995">
              <a:spcBef>
                <a:spcPts val="900"/>
              </a:spcBef>
              <a:buFont typeface="Arial" panose="020B0604020202020204" pitchFamily="34" charset="0"/>
              <a:buChar char="•"/>
            </a:pPr>
            <a:r>
              <a:rPr lang="en-US" sz="2400"/>
              <a:t>The header </a:t>
            </a:r>
            <a:r>
              <a:rPr lang="en-US"/>
              <a:t>also indicates how many line items are present in the budget.</a:t>
            </a:r>
            <a:endParaRPr lang="en-US" sz="2400">
              <a:cs typeface="Calibri"/>
            </a:endParaRPr>
          </a:p>
          <a:p>
            <a:pPr marL="213995" indent="-213995">
              <a:spcBef>
                <a:spcPts val="900"/>
              </a:spcBef>
              <a:buFont typeface="Arial" panose="020B0604020202020204" pitchFamily="34" charset="0"/>
              <a:buChar char="•"/>
            </a:pPr>
            <a:r>
              <a:rPr lang="en-US">
                <a:cs typeface="Calibri"/>
              </a:rPr>
              <a:t>The Download Budget Data button will export your budget details.</a:t>
            </a:r>
            <a:endParaRPr lang="en-US" sz="2400">
              <a:cs typeface="Calibri"/>
            </a:endParaRPr>
          </a:p>
        </p:txBody>
      </p:sp>
      <p:pic>
        <p:nvPicPr>
          <p:cNvPr id="9" name="Picture 8" descr="A view of the &quot;Download Budget Data&quot; link in GAINS">
            <a:extLst>
              <a:ext uri="{FF2B5EF4-FFF2-40B4-BE49-F238E27FC236}">
                <a16:creationId xmlns:a16="http://schemas.microsoft.com/office/drawing/2014/main" id="{9E329D4E-D21E-B88D-B1DC-9009D9A5231F}"/>
              </a:ext>
            </a:extLst>
          </p:cNvPr>
          <p:cNvPicPr>
            <a:picLocks noChangeAspect="1"/>
          </p:cNvPicPr>
          <p:nvPr/>
        </p:nvPicPr>
        <p:blipFill rotWithShape="1">
          <a:blip r:embed="rId2"/>
          <a:srcRect r="483" b="22115"/>
          <a:stretch/>
        </p:blipFill>
        <p:spPr>
          <a:xfrm>
            <a:off x="9638140" y="3235255"/>
            <a:ext cx="1914757" cy="749270"/>
          </a:xfrm>
          <a:prstGeom prst="rect">
            <a:avLst/>
          </a:prstGeom>
        </p:spPr>
      </p:pic>
      <p:pic>
        <p:nvPicPr>
          <p:cNvPr id="7" name="Picture 6" descr="A view of the budget details pop up in GAINS">
            <a:extLst>
              <a:ext uri="{FF2B5EF4-FFF2-40B4-BE49-F238E27FC236}">
                <a16:creationId xmlns:a16="http://schemas.microsoft.com/office/drawing/2014/main" id="{90EFC4DF-766C-DF18-006D-D3FFA25A1D63}"/>
              </a:ext>
            </a:extLst>
          </p:cNvPr>
          <p:cNvPicPr>
            <a:picLocks noChangeAspect="1"/>
          </p:cNvPicPr>
          <p:nvPr/>
        </p:nvPicPr>
        <p:blipFill>
          <a:blip r:embed="rId3"/>
          <a:stretch>
            <a:fillRect/>
          </a:stretch>
        </p:blipFill>
        <p:spPr>
          <a:xfrm>
            <a:off x="1042295" y="4091649"/>
            <a:ext cx="4512175" cy="2561175"/>
          </a:xfrm>
          <a:prstGeom prst="rect">
            <a:avLst/>
          </a:prstGeom>
        </p:spPr>
      </p:pic>
      <p:pic>
        <p:nvPicPr>
          <p:cNvPr id="8" name="Picture 7" descr="A view of the narrative review options within GAINS">
            <a:extLst>
              <a:ext uri="{FF2B5EF4-FFF2-40B4-BE49-F238E27FC236}">
                <a16:creationId xmlns:a16="http://schemas.microsoft.com/office/drawing/2014/main" id="{6B279B1A-A9D4-555D-975D-5857C9FACD75}"/>
              </a:ext>
            </a:extLst>
          </p:cNvPr>
          <p:cNvPicPr>
            <a:picLocks noChangeAspect="1"/>
          </p:cNvPicPr>
          <p:nvPr/>
        </p:nvPicPr>
        <p:blipFill>
          <a:blip r:embed="rId4"/>
          <a:stretch>
            <a:fillRect/>
          </a:stretch>
        </p:blipFill>
        <p:spPr>
          <a:xfrm>
            <a:off x="6141189" y="4370197"/>
            <a:ext cx="4545528" cy="1866646"/>
          </a:xfrm>
          <a:prstGeom prst="rect">
            <a:avLst/>
          </a:prstGeom>
        </p:spPr>
      </p:pic>
      <p:sp>
        <p:nvSpPr>
          <p:cNvPr id="4" name="Slide Number Placeholder 3">
            <a:extLst>
              <a:ext uri="{FF2B5EF4-FFF2-40B4-BE49-F238E27FC236}">
                <a16:creationId xmlns:a16="http://schemas.microsoft.com/office/drawing/2014/main" id="{08CD1E70-CEBE-9E25-E535-1ED4ADE7D8A5}"/>
              </a:ext>
            </a:extLst>
          </p:cNvPr>
          <p:cNvSpPr>
            <a:spLocks noGrp="1"/>
          </p:cNvSpPr>
          <p:nvPr>
            <p:ph type="sldNum" sz="quarter" idx="12"/>
          </p:nvPr>
        </p:nvSpPr>
        <p:spPr/>
        <p:txBody>
          <a:bodyPr/>
          <a:lstStyle/>
          <a:p>
            <a:fld id="{C479D5F6-EDCB-402A-AC08-4943A1820E8F}" type="slidenum">
              <a:rPr lang="en-US" smtClean="0"/>
              <a:pPr/>
              <a:t>16</a:t>
            </a:fld>
            <a:endParaRPr lang="en-US"/>
          </a:p>
        </p:txBody>
      </p:sp>
      <p:pic>
        <p:nvPicPr>
          <p:cNvPr id="5" name="Picture 4">
            <a:extLst>
              <a:ext uri="{FF2B5EF4-FFF2-40B4-BE49-F238E27FC236}">
                <a16:creationId xmlns:a16="http://schemas.microsoft.com/office/drawing/2014/main" id="{CAF822F9-7DCB-EC12-2309-1DE81D309F3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380291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044-4554-5E8B-55EB-0282CD50E6F3}"/>
              </a:ext>
            </a:extLst>
          </p:cNvPr>
          <p:cNvSpPr>
            <a:spLocks noGrp="1"/>
          </p:cNvSpPr>
          <p:nvPr>
            <p:ph type="title"/>
          </p:nvPr>
        </p:nvSpPr>
        <p:spPr/>
        <p:txBody>
          <a:bodyPr>
            <a:normAutofit/>
          </a:bodyPr>
          <a:lstStyle/>
          <a:p>
            <a:r>
              <a:rPr lang="en-US" sz="3600"/>
              <a:t>Budget Overview</a:t>
            </a:r>
          </a:p>
        </p:txBody>
      </p:sp>
      <p:sp>
        <p:nvSpPr>
          <p:cNvPr id="3" name="Content Placeholder 2">
            <a:extLst>
              <a:ext uri="{FF2B5EF4-FFF2-40B4-BE49-F238E27FC236}">
                <a16:creationId xmlns:a16="http://schemas.microsoft.com/office/drawing/2014/main" id="{A3F2ADC5-FE14-83A0-801E-5444DC2A335E}"/>
              </a:ext>
            </a:extLst>
          </p:cNvPr>
          <p:cNvSpPr>
            <a:spLocks noGrp="1"/>
          </p:cNvSpPr>
          <p:nvPr>
            <p:ph idx="1"/>
          </p:nvPr>
        </p:nvSpPr>
        <p:spPr>
          <a:xfrm>
            <a:off x="838200" y="1554480"/>
            <a:ext cx="10515600" cy="2167128"/>
          </a:xfrm>
        </p:spPr>
        <p:txBody>
          <a:bodyPr/>
          <a:lstStyle/>
          <a:p>
            <a:pPr marL="342900" indent="-342900">
              <a:buFont typeface="Arial"/>
              <a:buChar char="•"/>
            </a:pPr>
            <a:r>
              <a:rPr lang="en-US" sz="2800"/>
              <a:t>The Budget Overview page is a non-editable grid view of the budgeted subtotals.</a:t>
            </a:r>
            <a:endParaRPr lang="en-US" sz="2000"/>
          </a:p>
          <a:p>
            <a:pPr marL="342900" indent="-342900">
              <a:buFont typeface="Arial"/>
              <a:buChar char="•"/>
            </a:pPr>
            <a:r>
              <a:rPr lang="en-US" sz="2800">
                <a:cs typeface="Calibri"/>
              </a:rPr>
              <a:t>The overview can be filtered by locations and can show all possible category/object code combinations by selecting </a:t>
            </a:r>
            <a:r>
              <a:rPr lang="en-US" sz="2800" i="1">
                <a:cs typeface="Calibri"/>
              </a:rPr>
              <a:t>Show Unbudgeted Categories.</a:t>
            </a:r>
          </a:p>
          <a:p>
            <a:pPr marL="0" indent="0">
              <a:buNone/>
            </a:pPr>
            <a:endParaRPr lang="en-US"/>
          </a:p>
        </p:txBody>
      </p:sp>
      <p:pic>
        <p:nvPicPr>
          <p:cNvPr id="10" name="Picture 9" descr="View of the Budget Overview in GAINS featuring a dropdown menu to select listing schools and the ability to see all available categories.">
            <a:extLst>
              <a:ext uri="{FF2B5EF4-FFF2-40B4-BE49-F238E27FC236}">
                <a16:creationId xmlns:a16="http://schemas.microsoft.com/office/drawing/2014/main" id="{47929EB7-A88A-ADB2-1E4C-CC013D173F71}"/>
              </a:ext>
            </a:extLst>
          </p:cNvPr>
          <p:cNvPicPr>
            <a:picLocks noChangeAspect="1"/>
          </p:cNvPicPr>
          <p:nvPr/>
        </p:nvPicPr>
        <p:blipFill>
          <a:blip r:embed="rId2"/>
          <a:stretch>
            <a:fillRect/>
          </a:stretch>
        </p:blipFill>
        <p:spPr>
          <a:xfrm>
            <a:off x="1477468" y="3429000"/>
            <a:ext cx="9179794" cy="3020568"/>
          </a:xfrm>
          <a:prstGeom prst="rect">
            <a:avLst/>
          </a:prstGeom>
        </p:spPr>
      </p:pic>
      <p:sp>
        <p:nvSpPr>
          <p:cNvPr id="4" name="Slide Number Placeholder 3">
            <a:extLst>
              <a:ext uri="{FF2B5EF4-FFF2-40B4-BE49-F238E27FC236}">
                <a16:creationId xmlns:a16="http://schemas.microsoft.com/office/drawing/2014/main" id="{37B90AA8-8751-98E7-7B25-E23E3A5DA9DC}"/>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9" name="Picture 8">
            <a:extLst>
              <a:ext uri="{FF2B5EF4-FFF2-40B4-BE49-F238E27FC236}">
                <a16:creationId xmlns:a16="http://schemas.microsoft.com/office/drawing/2014/main" id="{1EC1F5D5-606D-5762-A8E4-DBEABAA5C40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70518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8214-0175-1036-0FFB-D4BF058C618B}"/>
              </a:ext>
            </a:extLst>
          </p:cNvPr>
          <p:cNvSpPr>
            <a:spLocks noGrp="1"/>
          </p:cNvSpPr>
          <p:nvPr>
            <p:ph type="title"/>
          </p:nvPr>
        </p:nvSpPr>
        <p:spPr/>
        <p:txBody>
          <a:bodyPr>
            <a:normAutofit/>
          </a:bodyPr>
          <a:lstStyle/>
          <a:p>
            <a:r>
              <a:rPr lang="en-US" sz="3600"/>
              <a:t>Budget Overview Plus/Minus</a:t>
            </a:r>
          </a:p>
        </p:txBody>
      </p:sp>
      <p:sp>
        <p:nvSpPr>
          <p:cNvPr id="3" name="Content Placeholder 2">
            <a:extLst>
              <a:ext uri="{FF2B5EF4-FFF2-40B4-BE49-F238E27FC236}">
                <a16:creationId xmlns:a16="http://schemas.microsoft.com/office/drawing/2014/main" id="{03FCDF99-FB7A-0B65-204F-DA40532ABB38}"/>
              </a:ext>
            </a:extLst>
          </p:cNvPr>
          <p:cNvSpPr>
            <a:spLocks noGrp="1"/>
          </p:cNvSpPr>
          <p:nvPr>
            <p:ph idx="1"/>
          </p:nvPr>
        </p:nvSpPr>
        <p:spPr>
          <a:xfrm>
            <a:off x="641023" y="1269430"/>
            <a:ext cx="11104775" cy="1874520"/>
          </a:xfrm>
        </p:spPr>
        <p:txBody>
          <a:bodyPr>
            <a:normAutofit fontScale="92500"/>
          </a:bodyPr>
          <a:lstStyle/>
          <a:p>
            <a:pPr marL="285750" indent="-285750">
              <a:buFont typeface="Arial"/>
              <a:buChar char="•"/>
            </a:pPr>
            <a:r>
              <a:rPr lang="en-US" sz="2400">
                <a:cs typeface="Calibri"/>
              </a:rPr>
              <a:t>The Budget Overview Plus/Minus page is a read-only page that appears in </a:t>
            </a:r>
            <a:r>
              <a:rPr lang="en-US" sz="2400" b="1">
                <a:cs typeface="Calibri"/>
              </a:rPr>
              <a:t>revisions only.</a:t>
            </a:r>
            <a:endParaRPr lang="en-US" sz="2400">
              <a:cs typeface="Calibri"/>
            </a:endParaRPr>
          </a:p>
          <a:p>
            <a:pPr marL="285750" indent="-285750">
              <a:buFont typeface="Arial"/>
              <a:buChar char="•"/>
            </a:pPr>
            <a:r>
              <a:rPr lang="en-US" sz="2400">
                <a:cs typeface="Calibri"/>
              </a:rPr>
              <a:t>It shows any budget changes from the previous revision </a:t>
            </a:r>
            <a:r>
              <a:rPr lang="en-US">
                <a:cs typeface="Calibri"/>
              </a:rPr>
              <a:t>broken down by</a:t>
            </a:r>
            <a:r>
              <a:rPr lang="en-US" sz="2400">
                <a:cs typeface="Calibri"/>
              </a:rPr>
              <a:t> category/object code.</a:t>
            </a:r>
          </a:p>
          <a:p>
            <a:pPr marL="257175" indent="-257175">
              <a:buFont typeface="Arial" panose="020B0604020202020204" pitchFamily="34" charset="0"/>
              <a:buChar char="•"/>
            </a:pPr>
            <a:r>
              <a:rPr lang="en-US" sz="2400"/>
              <a:t>A </a:t>
            </a:r>
            <a:r>
              <a:rPr lang="en-US" sz="2400" b="1"/>
              <a:t>Red </a:t>
            </a:r>
            <a:r>
              <a:rPr lang="en-US" sz="2400"/>
              <a:t>number indicates </a:t>
            </a:r>
            <a:r>
              <a:rPr lang="en-US"/>
              <a:t>a reduction.</a:t>
            </a:r>
            <a:endParaRPr lang="en-US" sz="2400">
              <a:cs typeface="Calibri"/>
            </a:endParaRPr>
          </a:p>
          <a:p>
            <a:pPr marL="257175" indent="-257175">
              <a:buFont typeface="Arial" panose="020B0604020202020204" pitchFamily="34" charset="0"/>
              <a:buChar char="•"/>
            </a:pPr>
            <a:r>
              <a:rPr lang="en-US" sz="2400"/>
              <a:t>A </a:t>
            </a:r>
            <a:r>
              <a:rPr lang="en-US" sz="2400" b="1"/>
              <a:t>Green </a:t>
            </a:r>
            <a:r>
              <a:rPr lang="en-US" sz="2400"/>
              <a:t>number indicates </a:t>
            </a:r>
            <a:r>
              <a:rPr lang="en-US"/>
              <a:t>an increase.</a:t>
            </a:r>
            <a:endParaRPr lang="en-US" sz="2400">
              <a:cs typeface="Calibri"/>
            </a:endParaRPr>
          </a:p>
        </p:txBody>
      </p:sp>
      <p:sp>
        <p:nvSpPr>
          <p:cNvPr id="4" name="Slide Number Placeholder 3">
            <a:extLst>
              <a:ext uri="{FF2B5EF4-FFF2-40B4-BE49-F238E27FC236}">
                <a16:creationId xmlns:a16="http://schemas.microsoft.com/office/drawing/2014/main" id="{53F6FB80-0319-30F7-3B99-63BF77418F4D}"/>
              </a:ext>
            </a:extLst>
          </p:cNvPr>
          <p:cNvSpPr>
            <a:spLocks noGrp="1"/>
          </p:cNvSpPr>
          <p:nvPr>
            <p:ph type="sldNum" sz="quarter" idx="12"/>
          </p:nvPr>
        </p:nvSpPr>
        <p:spPr/>
        <p:txBody>
          <a:bodyPr/>
          <a:lstStyle/>
          <a:p>
            <a:fld id="{C479D5F6-EDCB-402A-AC08-4943A1820E8F}" type="slidenum">
              <a:rPr lang="en-US" smtClean="0"/>
              <a:pPr/>
              <a:t>18</a:t>
            </a:fld>
            <a:endParaRPr lang="en-US"/>
          </a:p>
        </p:txBody>
      </p:sp>
      <p:pic>
        <p:nvPicPr>
          <p:cNvPr id="5" name="Picture 4">
            <a:extLst>
              <a:ext uri="{FF2B5EF4-FFF2-40B4-BE49-F238E27FC236}">
                <a16:creationId xmlns:a16="http://schemas.microsoft.com/office/drawing/2014/main" id="{EF0D223D-7625-D501-48A1-15607CBF602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9" name="Content Placeholder 7" descr="A screenshot of  the GAINS Budget highlighting the red numbers representing a reduction and the green numbers representing an increase">
            <a:extLst>
              <a:ext uri="{FF2B5EF4-FFF2-40B4-BE49-F238E27FC236}">
                <a16:creationId xmlns:a16="http://schemas.microsoft.com/office/drawing/2014/main" id="{5B655D43-C533-CE3F-83B7-52077FD2C9F1}"/>
              </a:ext>
            </a:extLst>
          </p:cNvPr>
          <p:cNvPicPr>
            <a:picLocks noChangeAspect="1"/>
          </p:cNvPicPr>
          <p:nvPr/>
        </p:nvPicPr>
        <p:blipFill>
          <a:blip r:embed="rId3"/>
          <a:stretch>
            <a:fillRect/>
          </a:stretch>
        </p:blipFill>
        <p:spPr>
          <a:xfrm>
            <a:off x="3630814" y="3079180"/>
            <a:ext cx="4930372" cy="3743610"/>
          </a:xfrm>
          <a:prstGeom prst="rect">
            <a:avLst/>
          </a:prstGeom>
        </p:spPr>
      </p:pic>
    </p:spTree>
    <p:extLst>
      <p:ext uri="{BB962C8B-B14F-4D97-AF65-F5344CB8AC3E}">
        <p14:creationId xmlns:p14="http://schemas.microsoft.com/office/powerpoint/2010/main" val="144172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48C9-B2D3-7A35-AAD2-B3C1C84C3CD7}"/>
              </a:ext>
            </a:extLst>
          </p:cNvPr>
          <p:cNvSpPr>
            <a:spLocks noGrp="1"/>
          </p:cNvSpPr>
          <p:nvPr>
            <p:ph type="ctrTitle"/>
          </p:nvPr>
        </p:nvSpPr>
        <p:spPr/>
        <p:txBody>
          <a:bodyPr/>
          <a:lstStyle/>
          <a:p>
            <a:r>
              <a:rPr lang="en-US"/>
              <a:t>Additional Application Components</a:t>
            </a:r>
          </a:p>
        </p:txBody>
      </p:sp>
      <p:sp>
        <p:nvSpPr>
          <p:cNvPr id="3" name="Slide Number Placeholder 2">
            <a:extLst>
              <a:ext uri="{FF2B5EF4-FFF2-40B4-BE49-F238E27FC236}">
                <a16:creationId xmlns:a16="http://schemas.microsoft.com/office/drawing/2014/main" id="{CC541CDD-8480-FE2E-A870-231B91B7D69B}"/>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8398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639-5CAB-89BF-5E63-4F8FFE2B82D3}"/>
              </a:ext>
            </a:extLst>
          </p:cNvPr>
          <p:cNvSpPr>
            <a:spLocks noGrp="1"/>
          </p:cNvSpPr>
          <p:nvPr>
            <p:ph type="title"/>
          </p:nvPr>
        </p:nvSpPr>
        <p:spPr/>
        <p:txBody>
          <a:bodyPr>
            <a:normAutofit/>
          </a:bodyPr>
          <a:lstStyle/>
          <a:p>
            <a:r>
              <a:rPr lang="en-US" sz="3600"/>
              <a:t>Funding Applications</a:t>
            </a:r>
          </a:p>
        </p:txBody>
      </p:sp>
      <p:sp>
        <p:nvSpPr>
          <p:cNvPr id="3" name="Content Placeholder 2">
            <a:extLst>
              <a:ext uri="{FF2B5EF4-FFF2-40B4-BE49-F238E27FC236}">
                <a16:creationId xmlns:a16="http://schemas.microsoft.com/office/drawing/2014/main" id="{DEBFBB71-78EB-6FAB-7172-F21D5CCDF7A4}"/>
              </a:ext>
            </a:extLst>
          </p:cNvPr>
          <p:cNvSpPr>
            <a:spLocks noGrp="1"/>
          </p:cNvSpPr>
          <p:nvPr>
            <p:ph idx="1"/>
          </p:nvPr>
        </p:nvSpPr>
        <p:spPr>
          <a:xfrm>
            <a:off x="332872" y="1316736"/>
            <a:ext cx="11645767" cy="2923775"/>
          </a:xfrm>
        </p:spPr>
        <p:txBody>
          <a:bodyPr>
            <a:normAutofit fontScale="92500" lnSpcReduction="20000"/>
          </a:bodyPr>
          <a:lstStyle/>
          <a:p>
            <a:pPr>
              <a:spcBef>
                <a:spcPts val="900"/>
              </a:spcBef>
            </a:pPr>
            <a:r>
              <a:rPr lang="en-US" b="1" dirty="0">
                <a:cs typeface="Calibri"/>
              </a:rPr>
              <a:t>Funding Application: </a:t>
            </a:r>
            <a:r>
              <a:rPr lang="en-US" dirty="0">
                <a:cs typeface="Calibri"/>
              </a:rPr>
              <a:t>A Funding Application contains one or more Grants that go through the workflow together.</a:t>
            </a:r>
          </a:p>
          <a:p>
            <a:pPr>
              <a:spcBef>
                <a:spcPts val="900"/>
              </a:spcBef>
            </a:pPr>
            <a:r>
              <a:rPr lang="en-US" b="1" dirty="0">
                <a:cs typeface="Calibri"/>
              </a:rPr>
              <a:t>Grant: </a:t>
            </a:r>
            <a:r>
              <a:rPr lang="en-US" dirty="0">
                <a:cs typeface="Calibri"/>
              </a:rPr>
              <a:t>A Grant has a single budget and possible associated narrative or program detail pages.</a:t>
            </a:r>
          </a:p>
          <a:p>
            <a:pPr lvl="1">
              <a:spcBef>
                <a:spcPts val="900"/>
              </a:spcBef>
            </a:pPr>
            <a:r>
              <a:rPr lang="en-US" dirty="0">
                <a:cs typeface="Calibri"/>
              </a:rPr>
              <a:t>The Consolidated Application is an example of a funding application with multiple grants.</a:t>
            </a:r>
          </a:p>
          <a:p>
            <a:pPr marL="213995" indent="-213995">
              <a:spcBef>
                <a:spcPts val="900"/>
              </a:spcBef>
              <a:buFont typeface="Arial" panose="020B0604020202020204" pitchFamily="34" charset="0"/>
              <a:buChar char="•"/>
            </a:pPr>
            <a:r>
              <a:rPr lang="en-US" dirty="0"/>
              <a:t>The Funding Applications page is the access point for all current and past funding applications for your organization.</a:t>
            </a:r>
            <a:endParaRPr lang="en-US" dirty="0">
              <a:cs typeface="Calibri"/>
            </a:endParaRPr>
          </a:p>
          <a:p>
            <a:pPr marL="213995" indent="-213995">
              <a:spcBef>
                <a:spcPts val="900"/>
              </a:spcBef>
              <a:buFont typeface="Arial" panose="020B0604020202020204" pitchFamily="34" charset="0"/>
              <a:buChar char="•"/>
            </a:pPr>
            <a:r>
              <a:rPr lang="en-US" dirty="0"/>
              <a:t>The first section displays entitlement or formula grant applications, and the second section is competitive grant applications.</a:t>
            </a:r>
          </a:p>
          <a:p>
            <a:pPr marL="213995" indent="-213995">
              <a:spcBef>
                <a:spcPts val="900"/>
              </a:spcBef>
              <a:buFont typeface="Arial" panose="020B0604020202020204" pitchFamily="34" charset="0"/>
              <a:buChar char="•"/>
            </a:pPr>
            <a:r>
              <a:rPr lang="en-US" dirty="0">
                <a:cs typeface="Calibri"/>
              </a:rPr>
              <a:t>Each application will display the revision number and status of each grant.</a:t>
            </a:r>
          </a:p>
        </p:txBody>
      </p:sp>
      <p:pic>
        <p:nvPicPr>
          <p:cNvPr id="6" name="Picture 5" descr="View of the left side navigation bar &quot;Funding&quot; selection, then showing the ability to select &quot;Funding Application.&quot;">
            <a:extLst>
              <a:ext uri="{FF2B5EF4-FFF2-40B4-BE49-F238E27FC236}">
                <a16:creationId xmlns:a16="http://schemas.microsoft.com/office/drawing/2014/main" id="{C9FDB4E0-50EC-D6D3-E00D-C2D317A6E316}"/>
              </a:ext>
            </a:extLst>
          </p:cNvPr>
          <p:cNvPicPr>
            <a:picLocks noChangeAspect="1"/>
          </p:cNvPicPr>
          <p:nvPr/>
        </p:nvPicPr>
        <p:blipFill>
          <a:blip r:embed="rId2"/>
          <a:stretch>
            <a:fillRect/>
          </a:stretch>
        </p:blipFill>
        <p:spPr>
          <a:xfrm>
            <a:off x="1146631" y="4393820"/>
            <a:ext cx="3858883" cy="914828"/>
          </a:xfrm>
          <a:prstGeom prst="rect">
            <a:avLst/>
          </a:prstGeom>
        </p:spPr>
      </p:pic>
      <p:pic>
        <p:nvPicPr>
          <p:cNvPr id="7" name="Picture 6" descr="View of the Funding Applications page in GAINS showing the ability to select the year, and either All Active Application, All Approved Applications, or Last Approved Application.">
            <a:extLst>
              <a:ext uri="{FF2B5EF4-FFF2-40B4-BE49-F238E27FC236}">
                <a16:creationId xmlns:a16="http://schemas.microsoft.com/office/drawing/2014/main" id="{5EA91BF0-9065-6D96-183E-5E16983A0568}"/>
              </a:ext>
            </a:extLst>
          </p:cNvPr>
          <p:cNvPicPr>
            <a:picLocks noChangeAspect="1"/>
          </p:cNvPicPr>
          <p:nvPr/>
        </p:nvPicPr>
        <p:blipFill>
          <a:blip r:embed="rId3"/>
          <a:stretch>
            <a:fillRect/>
          </a:stretch>
        </p:blipFill>
        <p:spPr>
          <a:xfrm>
            <a:off x="5133654" y="4240511"/>
            <a:ext cx="5531349" cy="2115839"/>
          </a:xfrm>
          <a:prstGeom prst="rect">
            <a:avLst/>
          </a:prstGeom>
        </p:spPr>
      </p:pic>
      <p:sp>
        <p:nvSpPr>
          <p:cNvPr id="4" name="Slide Number Placeholder 3">
            <a:extLst>
              <a:ext uri="{FF2B5EF4-FFF2-40B4-BE49-F238E27FC236}">
                <a16:creationId xmlns:a16="http://schemas.microsoft.com/office/drawing/2014/main" id="{778DD837-CA6D-56E3-FA44-24C1E5B3CDF9}"/>
              </a:ext>
            </a:extLst>
          </p:cNvPr>
          <p:cNvSpPr>
            <a:spLocks noGrp="1"/>
          </p:cNvSpPr>
          <p:nvPr>
            <p:ph type="sldNum" sz="quarter" idx="12"/>
          </p:nvPr>
        </p:nvSpPr>
        <p:spPr/>
        <p:txBody>
          <a:bodyPr/>
          <a:lstStyle/>
          <a:p>
            <a:fld id="{C479D5F6-EDCB-402A-AC08-4943A1820E8F}" type="slidenum">
              <a:rPr lang="en-US" smtClean="0"/>
              <a:pPr/>
              <a:t>2</a:t>
            </a:fld>
            <a:endParaRPr lang="en-US"/>
          </a:p>
        </p:txBody>
      </p:sp>
      <p:pic>
        <p:nvPicPr>
          <p:cNvPr id="5" name="Picture 4">
            <a:extLst>
              <a:ext uri="{FF2B5EF4-FFF2-40B4-BE49-F238E27FC236}">
                <a16:creationId xmlns:a16="http://schemas.microsoft.com/office/drawing/2014/main" id="{7AB80828-3CB0-3833-C28C-5A8A0EEE0A8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45955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B91A-C454-390F-F099-6D6718B822A4}"/>
              </a:ext>
            </a:extLst>
          </p:cNvPr>
          <p:cNvSpPr>
            <a:spLocks noGrp="1"/>
          </p:cNvSpPr>
          <p:nvPr>
            <p:ph type="title"/>
          </p:nvPr>
        </p:nvSpPr>
        <p:spPr/>
        <p:txBody>
          <a:bodyPr>
            <a:normAutofit/>
          </a:bodyPr>
          <a:lstStyle/>
          <a:p>
            <a:r>
              <a:rPr lang="en-US" sz="3600"/>
              <a:t>Other Application Pages</a:t>
            </a:r>
          </a:p>
        </p:txBody>
      </p:sp>
      <p:sp>
        <p:nvSpPr>
          <p:cNvPr id="3" name="Content Placeholder 2">
            <a:extLst>
              <a:ext uri="{FF2B5EF4-FFF2-40B4-BE49-F238E27FC236}">
                <a16:creationId xmlns:a16="http://schemas.microsoft.com/office/drawing/2014/main" id="{D0B44071-01C0-7D2D-95A2-B1DB61277AAC}"/>
              </a:ext>
            </a:extLst>
          </p:cNvPr>
          <p:cNvSpPr>
            <a:spLocks noGrp="1"/>
          </p:cNvSpPr>
          <p:nvPr>
            <p:ph idx="1"/>
          </p:nvPr>
        </p:nvSpPr>
        <p:spPr>
          <a:xfrm>
            <a:off x="838200" y="1363547"/>
            <a:ext cx="10515600" cy="4650754"/>
          </a:xfrm>
        </p:spPr>
        <p:txBody>
          <a:bodyPr>
            <a:normAutofit/>
          </a:bodyPr>
          <a:lstStyle/>
          <a:p>
            <a:pPr marL="226695" indent="-226695"/>
            <a:r>
              <a:rPr lang="en-US" sz="2400"/>
              <a:t>Applicants will typically be required to complete other pages in the application in addition to their budget.</a:t>
            </a:r>
            <a:endParaRPr lang="en-US"/>
          </a:p>
          <a:p>
            <a:pPr marL="226695" indent="-226695"/>
            <a:r>
              <a:rPr lang="en-US">
                <a:cs typeface="Calibri"/>
              </a:rPr>
              <a:t>These pages may collect additional applicant information, narrative responses, document uploads, and more.</a:t>
            </a:r>
            <a:endParaRPr lang="en-US" sz="2400">
              <a:cs typeface="Calibri"/>
            </a:endParaRPr>
          </a:p>
          <a:p>
            <a:pPr marL="226695" indent="-226695"/>
            <a:r>
              <a:rPr lang="en-US" sz="2400"/>
              <a:t>If item has an “ * ” next to it, </a:t>
            </a:r>
            <a:r>
              <a:rPr lang="en-US"/>
              <a:t>a response is required for the application to be complete.</a:t>
            </a:r>
          </a:p>
          <a:p>
            <a:pPr marL="226695" indent="-226695"/>
            <a:endParaRPr lang="en-US" sz="2400">
              <a:cs typeface="Calibri"/>
            </a:endParaRPr>
          </a:p>
        </p:txBody>
      </p:sp>
      <p:sp>
        <p:nvSpPr>
          <p:cNvPr id="4" name="Slide Number Placeholder 3">
            <a:extLst>
              <a:ext uri="{FF2B5EF4-FFF2-40B4-BE49-F238E27FC236}">
                <a16:creationId xmlns:a16="http://schemas.microsoft.com/office/drawing/2014/main" id="{CE7398F0-7792-166B-743E-B29A79DE4A86}"/>
              </a:ext>
            </a:extLst>
          </p:cNvPr>
          <p:cNvSpPr>
            <a:spLocks noGrp="1"/>
          </p:cNvSpPr>
          <p:nvPr>
            <p:ph type="sldNum" sz="quarter" idx="12"/>
          </p:nvPr>
        </p:nvSpPr>
        <p:spPr/>
        <p:txBody>
          <a:bodyPr/>
          <a:lstStyle/>
          <a:p>
            <a:fld id="{C479D5F6-EDCB-402A-AC08-4943A1820E8F}" type="slidenum">
              <a:rPr lang="en-US" smtClean="0"/>
              <a:pPr/>
              <a:t>20</a:t>
            </a:fld>
            <a:endParaRPr lang="en-US"/>
          </a:p>
        </p:txBody>
      </p:sp>
      <p:pic>
        <p:nvPicPr>
          <p:cNvPr id="7" name="Picture 6">
            <a:extLst>
              <a:ext uri="{FF2B5EF4-FFF2-40B4-BE49-F238E27FC236}">
                <a16:creationId xmlns:a16="http://schemas.microsoft.com/office/drawing/2014/main" id="{A50E2D89-CE48-5E7C-E6D1-338D7BB582E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173850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DF08-36AA-DC85-1580-89F0A0CD8BF9}"/>
              </a:ext>
            </a:extLst>
          </p:cNvPr>
          <p:cNvSpPr>
            <a:spLocks noGrp="1"/>
          </p:cNvSpPr>
          <p:nvPr>
            <p:ph type="title"/>
          </p:nvPr>
        </p:nvSpPr>
        <p:spPr/>
        <p:txBody>
          <a:bodyPr>
            <a:normAutofit/>
          </a:bodyPr>
          <a:lstStyle/>
          <a:p>
            <a:r>
              <a:rPr lang="en-US" sz="3600"/>
              <a:t>Related Documents</a:t>
            </a:r>
          </a:p>
        </p:txBody>
      </p:sp>
      <p:sp>
        <p:nvSpPr>
          <p:cNvPr id="3" name="Content Placeholder 2">
            <a:extLst>
              <a:ext uri="{FF2B5EF4-FFF2-40B4-BE49-F238E27FC236}">
                <a16:creationId xmlns:a16="http://schemas.microsoft.com/office/drawing/2014/main" id="{4211165E-DBE5-1D1A-E148-1125811F8461}"/>
              </a:ext>
            </a:extLst>
          </p:cNvPr>
          <p:cNvSpPr>
            <a:spLocks noGrp="1"/>
          </p:cNvSpPr>
          <p:nvPr>
            <p:ph idx="1"/>
          </p:nvPr>
        </p:nvSpPr>
        <p:spPr>
          <a:xfrm>
            <a:off x="838200" y="1554480"/>
            <a:ext cx="10515600" cy="1462097"/>
          </a:xfrm>
        </p:spPr>
        <p:txBody>
          <a:bodyPr/>
          <a:lstStyle/>
          <a:p>
            <a:pPr marL="226695" indent="-226695"/>
            <a:r>
              <a:rPr lang="en-US" sz="2400"/>
              <a:t>CDE may request that </a:t>
            </a:r>
            <a:r>
              <a:rPr lang="en-US"/>
              <a:t>applicants</a:t>
            </a:r>
            <a:r>
              <a:rPr lang="en-US" sz="2400"/>
              <a:t> attach additional documentation to complete a funding application.</a:t>
            </a:r>
            <a:endParaRPr lang="en-US" sz="2400">
              <a:cs typeface="Calibri"/>
            </a:endParaRPr>
          </a:p>
          <a:p>
            <a:pPr marL="226695" indent="-226695"/>
            <a:r>
              <a:rPr lang="en-US" sz="2400"/>
              <a:t>Documents will be designated as required or optional.</a:t>
            </a:r>
            <a:endParaRPr lang="en-US" sz="2400">
              <a:cs typeface="Calibri"/>
            </a:endParaRPr>
          </a:p>
        </p:txBody>
      </p:sp>
      <p:pic>
        <p:nvPicPr>
          <p:cNvPr id="6" name="Picture 5" descr="View of the Related Documents page and the ability to upload new documents to each document type and the option for document templates.">
            <a:extLst>
              <a:ext uri="{FF2B5EF4-FFF2-40B4-BE49-F238E27FC236}">
                <a16:creationId xmlns:a16="http://schemas.microsoft.com/office/drawing/2014/main" id="{D0C025B4-750D-FE08-B23C-7FC8DACB3599}"/>
              </a:ext>
            </a:extLst>
          </p:cNvPr>
          <p:cNvPicPr>
            <a:picLocks noChangeAspect="1"/>
          </p:cNvPicPr>
          <p:nvPr/>
        </p:nvPicPr>
        <p:blipFill>
          <a:blip r:embed="rId2"/>
          <a:stretch>
            <a:fillRect/>
          </a:stretch>
        </p:blipFill>
        <p:spPr>
          <a:xfrm>
            <a:off x="1632088" y="2913751"/>
            <a:ext cx="8927824" cy="3059443"/>
          </a:xfrm>
          <a:prstGeom prst="rect">
            <a:avLst/>
          </a:prstGeom>
        </p:spPr>
      </p:pic>
      <p:sp>
        <p:nvSpPr>
          <p:cNvPr id="4" name="Slide Number Placeholder 3">
            <a:extLst>
              <a:ext uri="{FF2B5EF4-FFF2-40B4-BE49-F238E27FC236}">
                <a16:creationId xmlns:a16="http://schemas.microsoft.com/office/drawing/2014/main" id="{97869D52-FB0B-3D9C-DBA7-33FE973DEE21}"/>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5" name="Picture 4">
            <a:extLst>
              <a:ext uri="{FF2B5EF4-FFF2-40B4-BE49-F238E27FC236}">
                <a16:creationId xmlns:a16="http://schemas.microsoft.com/office/drawing/2014/main" id="{5706B822-80C4-7CCC-596F-C9165DDB1C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208551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DB7F-FC6F-4D52-99FF-EEC8365DB54F}"/>
              </a:ext>
            </a:extLst>
          </p:cNvPr>
          <p:cNvSpPr>
            <a:spLocks noGrp="1"/>
          </p:cNvSpPr>
          <p:nvPr>
            <p:ph type="title"/>
          </p:nvPr>
        </p:nvSpPr>
        <p:spPr/>
        <p:txBody>
          <a:bodyPr>
            <a:normAutofit/>
          </a:bodyPr>
          <a:lstStyle/>
          <a:p>
            <a:r>
              <a:rPr lang="en-US" sz="3600"/>
              <a:t>Application Validation</a:t>
            </a:r>
          </a:p>
        </p:txBody>
      </p:sp>
      <p:sp>
        <p:nvSpPr>
          <p:cNvPr id="3" name="Content Placeholder 2">
            <a:extLst>
              <a:ext uri="{FF2B5EF4-FFF2-40B4-BE49-F238E27FC236}">
                <a16:creationId xmlns:a16="http://schemas.microsoft.com/office/drawing/2014/main" id="{6DAC5888-3BE6-6D61-ECB5-CB5DB8D14775}"/>
              </a:ext>
            </a:extLst>
          </p:cNvPr>
          <p:cNvSpPr>
            <a:spLocks noGrp="1"/>
          </p:cNvSpPr>
          <p:nvPr>
            <p:ph idx="1"/>
          </p:nvPr>
        </p:nvSpPr>
        <p:spPr>
          <a:xfrm>
            <a:off x="398193" y="1362456"/>
            <a:ext cx="10515600" cy="2834640"/>
          </a:xfrm>
        </p:spPr>
        <p:txBody>
          <a:bodyPr>
            <a:normAutofit/>
          </a:bodyPr>
          <a:lstStyle/>
          <a:p>
            <a:r>
              <a:rPr lang="en-US"/>
              <a:t>Prior to submitting an application, all validation rules must be met.</a:t>
            </a:r>
          </a:p>
          <a:p>
            <a:r>
              <a:rPr lang="en-US"/>
              <a:t>GAINS automatically runs validation as you complete your application.</a:t>
            </a:r>
          </a:p>
          <a:p>
            <a:r>
              <a:rPr lang="en-US"/>
              <a:t>You can view any validation issues on the Sections Page. If it says “Messages” in the Validation column, that page of the application has a warning and/or error.</a:t>
            </a:r>
          </a:p>
          <a:p>
            <a:pPr lvl="1"/>
            <a:r>
              <a:rPr lang="en-US"/>
              <a:t>Note, messages to not appear on the page as you fill out the application. Messages are only present after you save your work and navigate back to the Sections Page.</a:t>
            </a:r>
          </a:p>
          <a:p>
            <a:pPr lvl="1"/>
            <a:r>
              <a:rPr lang="en-US"/>
              <a:t>The validation check does not evaluate the quality of your data, only that data exists.</a:t>
            </a:r>
          </a:p>
          <a:p>
            <a:pPr marL="0" indent="0">
              <a:buNone/>
            </a:pPr>
            <a:endParaRPr lang="en-US"/>
          </a:p>
        </p:txBody>
      </p:sp>
      <p:sp>
        <p:nvSpPr>
          <p:cNvPr id="4" name="Slide Number Placeholder 3">
            <a:extLst>
              <a:ext uri="{FF2B5EF4-FFF2-40B4-BE49-F238E27FC236}">
                <a16:creationId xmlns:a16="http://schemas.microsoft.com/office/drawing/2014/main" id="{4C78BCA3-BEA5-7B65-F721-C186EDCAB1E1}"/>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6" name="Picture 5">
            <a:extLst>
              <a:ext uri="{FF2B5EF4-FFF2-40B4-BE49-F238E27FC236}">
                <a16:creationId xmlns:a16="http://schemas.microsoft.com/office/drawing/2014/main" id="{3BAA8D54-9D63-1348-F204-8AD5CD0C4D9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7" name="Picture 6" descr="View of the validation of sections within GAINS.">
            <a:extLst>
              <a:ext uri="{FF2B5EF4-FFF2-40B4-BE49-F238E27FC236}">
                <a16:creationId xmlns:a16="http://schemas.microsoft.com/office/drawing/2014/main" id="{15DC0BD1-FEAF-5F4D-9EB4-0853465E0AF8}"/>
              </a:ext>
            </a:extLst>
          </p:cNvPr>
          <p:cNvPicPr>
            <a:picLocks noChangeAspect="1"/>
          </p:cNvPicPr>
          <p:nvPr/>
        </p:nvPicPr>
        <p:blipFill>
          <a:blip r:embed="rId3"/>
          <a:stretch>
            <a:fillRect/>
          </a:stretch>
        </p:blipFill>
        <p:spPr>
          <a:xfrm>
            <a:off x="3909929" y="4025966"/>
            <a:ext cx="4372141" cy="2695509"/>
          </a:xfrm>
          <a:prstGeom prst="rect">
            <a:avLst/>
          </a:prstGeom>
        </p:spPr>
      </p:pic>
    </p:spTree>
    <p:extLst>
      <p:ext uri="{BB962C8B-B14F-4D97-AF65-F5344CB8AC3E}">
        <p14:creationId xmlns:p14="http://schemas.microsoft.com/office/powerpoint/2010/main" val="383290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3B85-25C9-DF0D-2C2F-BA067ACA52BD}"/>
              </a:ext>
            </a:extLst>
          </p:cNvPr>
          <p:cNvSpPr>
            <a:spLocks noGrp="1"/>
          </p:cNvSpPr>
          <p:nvPr>
            <p:ph type="title"/>
          </p:nvPr>
        </p:nvSpPr>
        <p:spPr/>
        <p:txBody>
          <a:bodyPr>
            <a:normAutofit/>
          </a:bodyPr>
          <a:lstStyle/>
          <a:p>
            <a:r>
              <a:rPr lang="en-US" sz="3600"/>
              <a:t>Application Validation (cont.)</a:t>
            </a:r>
          </a:p>
        </p:txBody>
      </p:sp>
      <p:sp>
        <p:nvSpPr>
          <p:cNvPr id="3" name="Content Placeholder 2">
            <a:extLst>
              <a:ext uri="{FF2B5EF4-FFF2-40B4-BE49-F238E27FC236}">
                <a16:creationId xmlns:a16="http://schemas.microsoft.com/office/drawing/2014/main" id="{C51ED70C-EEED-BFAF-1296-C59B44732FF4}"/>
              </a:ext>
            </a:extLst>
          </p:cNvPr>
          <p:cNvSpPr>
            <a:spLocks noGrp="1"/>
          </p:cNvSpPr>
          <p:nvPr>
            <p:ph idx="1"/>
          </p:nvPr>
        </p:nvSpPr>
        <p:spPr>
          <a:xfrm>
            <a:off x="755903" y="1428606"/>
            <a:ext cx="10515600" cy="2800493"/>
          </a:xfrm>
        </p:spPr>
        <p:txBody>
          <a:bodyPr>
            <a:noAutofit/>
          </a:bodyPr>
          <a:lstStyle/>
          <a:p>
            <a:r>
              <a:rPr lang="en-US" sz="2000"/>
              <a:t>There are two types of validation messages.</a:t>
            </a:r>
          </a:p>
          <a:p>
            <a:pPr lvl="1"/>
            <a:r>
              <a:rPr lang="en-US"/>
              <a:t>Errors: Prevent submission of application. (For example, a required response was not provided.)</a:t>
            </a:r>
          </a:p>
          <a:p>
            <a:pPr lvl="1"/>
            <a:r>
              <a:rPr lang="en-US"/>
              <a:t>Warnings: Point out potential issues but allow submission. (For example, an optional document was not uploaded.)</a:t>
            </a:r>
          </a:p>
          <a:p>
            <a:r>
              <a:rPr lang="en-US" sz="2000"/>
              <a:t>You can view all Messages for the whole application, or view Messages by specific page.</a:t>
            </a:r>
          </a:p>
        </p:txBody>
      </p:sp>
      <p:sp>
        <p:nvSpPr>
          <p:cNvPr id="4" name="Slide Number Placeholder 3">
            <a:extLst>
              <a:ext uri="{FF2B5EF4-FFF2-40B4-BE49-F238E27FC236}">
                <a16:creationId xmlns:a16="http://schemas.microsoft.com/office/drawing/2014/main" id="{D3093143-98E6-F45B-F1D2-8B6FFAE27968}"/>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5" name="Picture 4">
            <a:extLst>
              <a:ext uri="{FF2B5EF4-FFF2-40B4-BE49-F238E27FC236}">
                <a16:creationId xmlns:a16="http://schemas.microsoft.com/office/drawing/2014/main" id="{9B1DDAF7-D516-8B48-B91F-B9271D18F85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7" name="Picture 6" descr="View of the validation of sections within GAINS.">
            <a:extLst>
              <a:ext uri="{FF2B5EF4-FFF2-40B4-BE49-F238E27FC236}">
                <a16:creationId xmlns:a16="http://schemas.microsoft.com/office/drawing/2014/main" id="{AA1C96E2-9EAE-D030-E862-7EF453FB9F9E}"/>
              </a:ext>
            </a:extLst>
          </p:cNvPr>
          <p:cNvPicPr>
            <a:picLocks noChangeAspect="1"/>
          </p:cNvPicPr>
          <p:nvPr/>
        </p:nvPicPr>
        <p:blipFill>
          <a:blip r:embed="rId3"/>
          <a:stretch>
            <a:fillRect/>
          </a:stretch>
        </p:blipFill>
        <p:spPr>
          <a:xfrm>
            <a:off x="3120021" y="3623428"/>
            <a:ext cx="5787364" cy="2732922"/>
          </a:xfrm>
          <a:prstGeom prst="rect">
            <a:avLst/>
          </a:prstGeom>
        </p:spPr>
      </p:pic>
    </p:spTree>
    <p:extLst>
      <p:ext uri="{BB962C8B-B14F-4D97-AF65-F5344CB8AC3E}">
        <p14:creationId xmlns:p14="http://schemas.microsoft.com/office/powerpoint/2010/main" val="308189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271E-B897-8843-3D43-72E3BC1C0099}"/>
              </a:ext>
            </a:extLst>
          </p:cNvPr>
          <p:cNvSpPr>
            <a:spLocks noGrp="1"/>
          </p:cNvSpPr>
          <p:nvPr>
            <p:ph type="title"/>
          </p:nvPr>
        </p:nvSpPr>
        <p:spPr/>
        <p:txBody>
          <a:bodyPr>
            <a:normAutofit/>
          </a:bodyPr>
          <a:lstStyle/>
          <a:p>
            <a:r>
              <a:rPr lang="en-US" sz="3600" dirty="0"/>
              <a:t>Application Validation (part 3)</a:t>
            </a:r>
          </a:p>
        </p:txBody>
      </p:sp>
      <p:sp>
        <p:nvSpPr>
          <p:cNvPr id="3" name="Content Placeholder 2">
            <a:extLst>
              <a:ext uri="{FF2B5EF4-FFF2-40B4-BE49-F238E27FC236}">
                <a16:creationId xmlns:a16="http://schemas.microsoft.com/office/drawing/2014/main" id="{6204B580-E85C-EE3C-233E-B13E77B300EB}"/>
              </a:ext>
            </a:extLst>
          </p:cNvPr>
          <p:cNvSpPr>
            <a:spLocks noGrp="1"/>
          </p:cNvSpPr>
          <p:nvPr>
            <p:ph idx="1"/>
          </p:nvPr>
        </p:nvSpPr>
        <p:spPr>
          <a:xfrm>
            <a:off x="838200" y="1554480"/>
            <a:ext cx="10515600" cy="1298448"/>
          </a:xfrm>
        </p:spPr>
        <p:txBody>
          <a:bodyPr/>
          <a:lstStyle/>
          <a:p>
            <a:r>
              <a:rPr lang="en-US" dirty="0"/>
              <a:t>Each message contains a clickable “Review” link.</a:t>
            </a:r>
          </a:p>
          <a:p>
            <a:r>
              <a:rPr lang="en-US" dirty="0"/>
              <a:t>Clicking the link will take user to the screen on which the issue occurred.</a:t>
            </a:r>
          </a:p>
          <a:p>
            <a:pPr marL="0" indent="0">
              <a:buNone/>
            </a:pPr>
            <a:endParaRPr lang="en-US" dirty="0"/>
          </a:p>
        </p:txBody>
      </p:sp>
      <p:sp>
        <p:nvSpPr>
          <p:cNvPr id="4" name="Slide Number Placeholder 3">
            <a:extLst>
              <a:ext uri="{FF2B5EF4-FFF2-40B4-BE49-F238E27FC236}">
                <a16:creationId xmlns:a16="http://schemas.microsoft.com/office/drawing/2014/main" id="{83D2A66E-3445-08EF-BE3B-2E08FF808669}"/>
              </a:ext>
            </a:extLst>
          </p:cNvPr>
          <p:cNvSpPr>
            <a:spLocks noGrp="1"/>
          </p:cNvSpPr>
          <p:nvPr>
            <p:ph type="sldNum" sz="quarter" idx="12"/>
          </p:nvPr>
        </p:nvSpPr>
        <p:spPr/>
        <p:txBody>
          <a:bodyPr/>
          <a:lstStyle/>
          <a:p>
            <a:fld id="{C479D5F6-EDCB-402A-AC08-4943A1820E8F}" type="slidenum">
              <a:rPr lang="en-US" smtClean="0"/>
              <a:pPr/>
              <a:t>24</a:t>
            </a:fld>
            <a:endParaRPr lang="en-US"/>
          </a:p>
        </p:txBody>
      </p:sp>
      <p:pic>
        <p:nvPicPr>
          <p:cNvPr id="5" name="Picture 4">
            <a:extLst>
              <a:ext uri="{FF2B5EF4-FFF2-40B4-BE49-F238E27FC236}">
                <a16:creationId xmlns:a16="http://schemas.microsoft.com/office/drawing/2014/main" id="{01B9D2AC-ACE3-B732-7FAF-0A1567729AA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7" name="Picture 6" descr="View of the validation messages within GAINS.">
            <a:extLst>
              <a:ext uri="{FF2B5EF4-FFF2-40B4-BE49-F238E27FC236}">
                <a16:creationId xmlns:a16="http://schemas.microsoft.com/office/drawing/2014/main" id="{5153BB42-B035-CDAA-E989-680E38DFA464}"/>
              </a:ext>
            </a:extLst>
          </p:cNvPr>
          <p:cNvPicPr>
            <a:picLocks noChangeAspect="1"/>
          </p:cNvPicPr>
          <p:nvPr/>
        </p:nvPicPr>
        <p:blipFill>
          <a:blip r:embed="rId3"/>
          <a:stretch>
            <a:fillRect/>
          </a:stretch>
        </p:blipFill>
        <p:spPr>
          <a:xfrm>
            <a:off x="2714570" y="2849996"/>
            <a:ext cx="6762860" cy="2985090"/>
          </a:xfrm>
          <a:prstGeom prst="rect">
            <a:avLst/>
          </a:prstGeom>
        </p:spPr>
      </p:pic>
    </p:spTree>
    <p:extLst>
      <p:ext uri="{BB962C8B-B14F-4D97-AF65-F5344CB8AC3E}">
        <p14:creationId xmlns:p14="http://schemas.microsoft.com/office/powerpoint/2010/main" val="99242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79E9-A926-6A0B-48AD-8B17554C1B58}"/>
              </a:ext>
            </a:extLst>
          </p:cNvPr>
          <p:cNvSpPr>
            <a:spLocks noGrp="1"/>
          </p:cNvSpPr>
          <p:nvPr>
            <p:ph type="title"/>
          </p:nvPr>
        </p:nvSpPr>
        <p:spPr/>
        <p:txBody>
          <a:bodyPr>
            <a:normAutofit/>
          </a:bodyPr>
          <a:lstStyle/>
          <a:p>
            <a:r>
              <a:rPr lang="en-US" sz="3600"/>
              <a:t>Printing</a:t>
            </a:r>
          </a:p>
        </p:txBody>
      </p:sp>
      <p:sp>
        <p:nvSpPr>
          <p:cNvPr id="10" name="TextBox 9">
            <a:extLst>
              <a:ext uri="{FF2B5EF4-FFF2-40B4-BE49-F238E27FC236}">
                <a16:creationId xmlns:a16="http://schemas.microsoft.com/office/drawing/2014/main" id="{84B081B9-05E5-47F9-70C9-3A567F39D0DD}"/>
              </a:ext>
            </a:extLst>
          </p:cNvPr>
          <p:cNvSpPr txBox="1"/>
          <p:nvPr/>
        </p:nvSpPr>
        <p:spPr>
          <a:xfrm>
            <a:off x="232106" y="1531573"/>
            <a:ext cx="5512291"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t>Small print jobs will be returned and displayed in your browser immediately. Ensure that popups are enabled if your print job does not appear.</a:t>
            </a:r>
          </a:p>
          <a:p>
            <a:pPr marL="285750" indent="-285750">
              <a:buFont typeface="Arial" panose="020B0604020202020204" pitchFamily="34" charset="0"/>
              <a:buChar char="•"/>
            </a:pPr>
            <a:r>
              <a:rPr lang="en-US" sz="2000"/>
              <a:t>Larger print jobs will send an email when complete and can be accessed in CDE Resources.</a:t>
            </a:r>
            <a:endParaRPr lang="en-US" sz="2000">
              <a:cs typeface="Calibri"/>
            </a:endParaRPr>
          </a:p>
          <a:p>
            <a:pPr marL="284163" indent="-284163">
              <a:buFont typeface="Arial" panose="020B0604020202020204" pitchFamily="34" charset="0"/>
              <a:buChar char="•"/>
            </a:pPr>
            <a:r>
              <a:rPr lang="en-US" sz="2000"/>
              <a:t>Print jobs display as a PDF, and you will be able to print or download the resulting document.</a:t>
            </a:r>
            <a:endParaRPr lang="en-US"/>
          </a:p>
        </p:txBody>
      </p:sp>
      <p:pic>
        <p:nvPicPr>
          <p:cNvPr id="15" name="Picture 14" descr="View of the print request screen.">
            <a:extLst>
              <a:ext uri="{FF2B5EF4-FFF2-40B4-BE49-F238E27FC236}">
                <a16:creationId xmlns:a16="http://schemas.microsoft.com/office/drawing/2014/main" id="{6193765F-9961-F131-69C8-BB8B8458F8E2}"/>
              </a:ext>
            </a:extLst>
          </p:cNvPr>
          <p:cNvPicPr>
            <a:picLocks noChangeAspect="1"/>
          </p:cNvPicPr>
          <p:nvPr/>
        </p:nvPicPr>
        <p:blipFill>
          <a:blip r:embed="rId2"/>
          <a:stretch>
            <a:fillRect/>
          </a:stretch>
        </p:blipFill>
        <p:spPr>
          <a:xfrm>
            <a:off x="5845214" y="1740178"/>
            <a:ext cx="5556861" cy="1992836"/>
          </a:xfrm>
          <a:prstGeom prst="rect">
            <a:avLst/>
          </a:prstGeom>
        </p:spPr>
      </p:pic>
      <p:pic>
        <p:nvPicPr>
          <p:cNvPr id="16" name="Picture 15" descr="View of the &quot;Print Request Name&quot; on the CDE resources page.">
            <a:extLst>
              <a:ext uri="{FF2B5EF4-FFF2-40B4-BE49-F238E27FC236}">
                <a16:creationId xmlns:a16="http://schemas.microsoft.com/office/drawing/2014/main" id="{352A36B9-0A58-5EE8-51B2-D0136E07B9C5}"/>
              </a:ext>
            </a:extLst>
          </p:cNvPr>
          <p:cNvPicPr>
            <a:picLocks noChangeAspect="1"/>
          </p:cNvPicPr>
          <p:nvPr/>
        </p:nvPicPr>
        <p:blipFill>
          <a:blip r:embed="rId3"/>
          <a:stretch>
            <a:fillRect/>
          </a:stretch>
        </p:blipFill>
        <p:spPr>
          <a:xfrm>
            <a:off x="5845215" y="4279282"/>
            <a:ext cx="5512291" cy="1275794"/>
          </a:xfrm>
          <a:prstGeom prst="rect">
            <a:avLst/>
          </a:prstGeom>
        </p:spPr>
      </p:pic>
      <p:sp>
        <p:nvSpPr>
          <p:cNvPr id="4" name="Slide Number Placeholder 3">
            <a:extLst>
              <a:ext uri="{FF2B5EF4-FFF2-40B4-BE49-F238E27FC236}">
                <a16:creationId xmlns:a16="http://schemas.microsoft.com/office/drawing/2014/main" id="{94584C91-C2BE-B17C-762A-7D9DFF6A873D}"/>
              </a:ext>
            </a:extLst>
          </p:cNvPr>
          <p:cNvSpPr>
            <a:spLocks noGrp="1"/>
          </p:cNvSpPr>
          <p:nvPr>
            <p:ph type="sldNum" sz="quarter" idx="12"/>
          </p:nvPr>
        </p:nvSpPr>
        <p:spPr/>
        <p:txBody>
          <a:bodyPr/>
          <a:lstStyle/>
          <a:p>
            <a:fld id="{C479D5F6-EDCB-402A-AC08-4943A1820E8F}" type="slidenum">
              <a:rPr lang="en-US" smtClean="0"/>
              <a:pPr/>
              <a:t>25</a:t>
            </a:fld>
            <a:endParaRPr lang="en-US"/>
          </a:p>
        </p:txBody>
      </p:sp>
      <p:pic>
        <p:nvPicPr>
          <p:cNvPr id="7" name="Picture 6">
            <a:extLst>
              <a:ext uri="{FF2B5EF4-FFF2-40B4-BE49-F238E27FC236}">
                <a16:creationId xmlns:a16="http://schemas.microsoft.com/office/drawing/2014/main" id="{F08ACD1A-A7E9-EAB9-4707-6FC6783C428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2306915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E1F8-53D8-4B2D-6A42-6A58EED29607}"/>
              </a:ext>
            </a:extLst>
          </p:cNvPr>
          <p:cNvSpPr>
            <a:spLocks noGrp="1"/>
          </p:cNvSpPr>
          <p:nvPr>
            <p:ph type="ctrTitle"/>
          </p:nvPr>
        </p:nvSpPr>
        <p:spPr/>
        <p:txBody>
          <a:bodyPr/>
          <a:lstStyle/>
          <a:p>
            <a:r>
              <a:rPr lang="en-US"/>
              <a:t>System Roles and Workflow</a:t>
            </a:r>
          </a:p>
        </p:txBody>
      </p:sp>
      <p:sp>
        <p:nvSpPr>
          <p:cNvPr id="3" name="Slide Number Placeholder 2">
            <a:extLst>
              <a:ext uri="{FF2B5EF4-FFF2-40B4-BE49-F238E27FC236}">
                <a16:creationId xmlns:a16="http://schemas.microsoft.com/office/drawing/2014/main" id="{F0E478BF-1DB4-A623-33CC-D593D7471D22}"/>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92266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A1C5-E617-98E4-93A3-847D8DA6D089}"/>
              </a:ext>
            </a:extLst>
          </p:cNvPr>
          <p:cNvSpPr>
            <a:spLocks noGrp="1"/>
          </p:cNvSpPr>
          <p:nvPr>
            <p:ph type="title"/>
          </p:nvPr>
        </p:nvSpPr>
        <p:spPr/>
        <p:txBody>
          <a:bodyPr/>
          <a:lstStyle/>
          <a:p>
            <a:r>
              <a:rPr lang="en-US">
                <a:latin typeface="Museo Slab 500"/>
                <a:cs typeface="Calibri Light"/>
              </a:rPr>
              <a:t>Roles in GAINS</a:t>
            </a:r>
            <a:endParaRPr lang="en-US">
              <a:cs typeface="Calibri Light"/>
            </a:endParaRPr>
          </a:p>
        </p:txBody>
      </p:sp>
      <p:sp>
        <p:nvSpPr>
          <p:cNvPr id="3" name="Content Placeholder 2">
            <a:extLst>
              <a:ext uri="{FF2B5EF4-FFF2-40B4-BE49-F238E27FC236}">
                <a16:creationId xmlns:a16="http://schemas.microsoft.com/office/drawing/2014/main" id="{1B1C2600-7C1D-497E-4FFB-66821756FAED}"/>
              </a:ext>
            </a:extLst>
          </p:cNvPr>
          <p:cNvSpPr>
            <a:spLocks noGrp="1"/>
          </p:cNvSpPr>
          <p:nvPr>
            <p:ph idx="1"/>
          </p:nvPr>
        </p:nvSpPr>
        <p:spPr>
          <a:xfrm>
            <a:off x="269240" y="1253331"/>
            <a:ext cx="10515600" cy="4351338"/>
          </a:xfrm>
        </p:spPr>
        <p:txBody>
          <a:bodyPr vert="horz" lIns="91440" tIns="45720" rIns="91440" bIns="45720" rtlCol="0" anchor="t">
            <a:normAutofit/>
          </a:bodyPr>
          <a:lstStyle/>
          <a:p>
            <a:pPr marL="0" indent="0">
              <a:lnSpc>
                <a:spcPct val="100000"/>
              </a:lnSpc>
              <a:spcBef>
                <a:spcPts val="0"/>
              </a:spcBef>
              <a:buNone/>
            </a:pPr>
            <a:r>
              <a:rPr lang="en-US" b="1">
                <a:ea typeface="+mn-lt"/>
                <a:cs typeface="Times New Roman"/>
              </a:rPr>
              <a:t>What are the roles and permissions in GAINS?</a:t>
            </a:r>
            <a:endParaRPr lang="en-US" b="1">
              <a:ea typeface="Calibri"/>
              <a:cs typeface="Times New Roman"/>
            </a:endParaRPr>
          </a:p>
          <a:p>
            <a:pPr marL="457200" lvl="1" indent="0">
              <a:lnSpc>
                <a:spcPct val="100000"/>
              </a:lnSpc>
              <a:spcBef>
                <a:spcPts val="0"/>
              </a:spcBef>
              <a:buNone/>
            </a:pPr>
            <a:endParaRPr lang="en-US">
              <a:ea typeface="Calibri"/>
              <a:cs typeface="Times New Roman"/>
            </a:endParaRPr>
          </a:p>
          <a:p>
            <a:pPr marL="0" lvl="1" indent="0">
              <a:buNone/>
            </a:pPr>
            <a:endParaRPr lang="en-US" sz="1800" b="1">
              <a:solidFill>
                <a:srgbClr val="2F5496"/>
              </a:solidFill>
              <a:latin typeface="Times New Roman"/>
              <a:ea typeface="+mn-lt"/>
              <a:cs typeface="Times New Roman"/>
            </a:endParaRPr>
          </a:p>
          <a:p>
            <a:pPr marL="0" lvl="1" indent="0">
              <a:buNone/>
            </a:pPr>
            <a:endParaRPr lang="en-US" sz="2000">
              <a:ea typeface="Calibri"/>
              <a:cs typeface="Times New Roman"/>
            </a:endParaRPr>
          </a:p>
        </p:txBody>
      </p:sp>
      <p:pic>
        <p:nvPicPr>
          <p:cNvPr id="8" name="Picture 7">
            <a:extLst>
              <a:ext uri="{FF2B5EF4-FFF2-40B4-BE49-F238E27FC236}">
                <a16:creationId xmlns:a16="http://schemas.microsoft.com/office/drawing/2014/main" id="{CDFC6851-0AA7-2EC6-BABA-41CB6B7896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56872" y="95681"/>
            <a:ext cx="1049868" cy="995754"/>
          </a:xfrm>
          <a:prstGeom prst="rect">
            <a:avLst/>
          </a:prstGeom>
        </p:spPr>
      </p:pic>
      <p:graphicFrame>
        <p:nvGraphicFramePr>
          <p:cNvPr id="4" name="Table 3">
            <a:extLst>
              <a:ext uri="{FF2B5EF4-FFF2-40B4-BE49-F238E27FC236}">
                <a16:creationId xmlns:a16="http://schemas.microsoft.com/office/drawing/2014/main" id="{2F5B8878-FA78-A3C6-DFA3-B527CA9C4019}"/>
              </a:ext>
            </a:extLst>
          </p:cNvPr>
          <p:cNvGraphicFramePr>
            <a:graphicFrameLocks noGrp="1"/>
          </p:cNvGraphicFramePr>
          <p:nvPr>
            <p:extLst>
              <p:ext uri="{D42A27DB-BD31-4B8C-83A1-F6EECF244321}">
                <p14:modId xmlns:p14="http://schemas.microsoft.com/office/powerpoint/2010/main" val="2302099630"/>
              </p:ext>
            </p:extLst>
          </p:nvPr>
        </p:nvGraphicFramePr>
        <p:xfrm>
          <a:off x="103711" y="1753448"/>
          <a:ext cx="11975157" cy="4324048"/>
        </p:xfrm>
        <a:graphic>
          <a:graphicData uri="http://schemas.openxmlformats.org/drawingml/2006/table">
            <a:tbl>
              <a:tblPr firstRow="1" bandRow="1">
                <a:tableStyleId>{BC89EF96-8CEA-46FF-86C4-4CE0E7609802}</a:tableStyleId>
              </a:tblPr>
              <a:tblGrid>
                <a:gridCol w="4062990">
                  <a:extLst>
                    <a:ext uri="{9D8B030D-6E8A-4147-A177-3AD203B41FA5}">
                      <a16:colId xmlns:a16="http://schemas.microsoft.com/office/drawing/2014/main" val="3888546833"/>
                    </a:ext>
                  </a:extLst>
                </a:gridCol>
                <a:gridCol w="7912167">
                  <a:extLst>
                    <a:ext uri="{9D8B030D-6E8A-4147-A177-3AD203B41FA5}">
                      <a16:colId xmlns:a16="http://schemas.microsoft.com/office/drawing/2014/main" val="556969782"/>
                    </a:ext>
                  </a:extLst>
                </a:gridCol>
              </a:tblGrid>
              <a:tr h="368527">
                <a:tc>
                  <a:txBody>
                    <a:bodyPr/>
                    <a:lstStyle/>
                    <a:p>
                      <a:r>
                        <a:rPr lang="en-US" b="0"/>
                        <a:t>Roles</a:t>
                      </a:r>
                    </a:p>
                  </a:txBody>
                  <a:tcPr/>
                </a:tc>
                <a:tc>
                  <a:txBody>
                    <a:bodyPr/>
                    <a:lstStyle/>
                    <a:p>
                      <a:r>
                        <a:rPr lang="en-US"/>
                        <a:t>Access</a:t>
                      </a:r>
                    </a:p>
                  </a:txBody>
                  <a:tcPr/>
                </a:tc>
                <a:extLst>
                  <a:ext uri="{0D108BD9-81ED-4DB2-BD59-A6C34878D82A}">
                    <a16:rowId xmlns:a16="http://schemas.microsoft.com/office/drawing/2014/main" val="3696337741"/>
                  </a:ext>
                </a:extLst>
              </a:tr>
              <a:tr h="368527">
                <a:tc>
                  <a:txBody>
                    <a:bodyPr/>
                    <a:lstStyle/>
                    <a:p>
                      <a:r>
                        <a:rPr lang="en-US" b="1"/>
                        <a:t>LEA Data View</a:t>
                      </a:r>
                    </a:p>
                  </a:txBody>
                  <a:tcPr/>
                </a:tc>
                <a:tc>
                  <a:txBody>
                    <a:bodyPr/>
                    <a:lstStyle/>
                    <a:p>
                      <a:pPr lvl="0">
                        <a:buNone/>
                      </a:pPr>
                      <a:r>
                        <a:rPr lang="en-US" sz="1400" b="0" u="none" strike="noStrike" noProof="0">
                          <a:solidFill>
                            <a:srgbClr val="000000"/>
                          </a:solidFill>
                        </a:rPr>
                        <a:t>Has the authority view all district content but no editing or status changes.</a:t>
                      </a:r>
                      <a:endParaRPr lang="en-US" sz="1400" b="0" i="0" u="none" strike="noStrike" noProof="0">
                        <a:solidFill>
                          <a:srgbClr val="000000"/>
                        </a:solidFill>
                        <a:latin typeface="Calibri"/>
                      </a:endParaRPr>
                    </a:p>
                  </a:txBody>
                  <a:tcPr/>
                </a:tc>
                <a:extLst>
                  <a:ext uri="{0D108BD9-81ED-4DB2-BD59-A6C34878D82A}">
                    <a16:rowId xmlns:a16="http://schemas.microsoft.com/office/drawing/2014/main" val="4076573408"/>
                  </a:ext>
                </a:extLst>
              </a:tr>
              <a:tr h="745243">
                <a:tc>
                  <a:txBody>
                    <a:bodyPr/>
                    <a:lstStyle/>
                    <a:p>
                      <a:r>
                        <a:rPr lang="en-US" b="1"/>
                        <a:t>LEA Fiscal Representative</a:t>
                      </a:r>
                    </a:p>
                  </a:txBody>
                  <a:tcPr/>
                </a:tc>
                <a:tc>
                  <a:txBody>
                    <a:bodyPr/>
                    <a:lstStyle/>
                    <a:p>
                      <a:pPr lvl="0">
                        <a:buNone/>
                      </a:pPr>
                      <a:r>
                        <a:rPr lang="en-US" sz="1400" b="0" u="none" strike="noStrike" noProof="0">
                          <a:solidFill>
                            <a:srgbClr val="000000"/>
                          </a:solidFill>
                        </a:rPr>
                        <a:t>The Fiscal Representative is authorized to approve grants, complete and submit requests for funds, and will receive fiscal related communication regarding the application. </a:t>
                      </a:r>
                      <a:r>
                        <a:rPr lang="en-US" sz="1400" b="0" u="none" strike="noStrike" noProof="0">
                          <a:solidFill>
                            <a:schemeClr val="accent5"/>
                          </a:solidFill>
                        </a:rPr>
                        <a:t>Usually the district Fiscal Manager, but other personnel can also have this role in your budgeting office.</a:t>
                      </a:r>
                      <a:endParaRPr lang="en-US" sz="1400" b="0" i="0" u="none" strike="noStrike" noProof="0">
                        <a:solidFill>
                          <a:schemeClr val="accent5"/>
                        </a:solidFill>
                        <a:latin typeface="Calibri"/>
                      </a:endParaRPr>
                    </a:p>
                  </a:txBody>
                  <a:tcPr/>
                </a:tc>
                <a:extLst>
                  <a:ext uri="{0D108BD9-81ED-4DB2-BD59-A6C34878D82A}">
                    <a16:rowId xmlns:a16="http://schemas.microsoft.com/office/drawing/2014/main" val="817193974"/>
                  </a:ext>
                </a:extLst>
              </a:tr>
              <a:tr h="745243">
                <a:tc>
                  <a:txBody>
                    <a:bodyPr/>
                    <a:lstStyle/>
                    <a:p>
                      <a:r>
                        <a:rPr lang="en-US" b="1"/>
                        <a:t>LEA Authorized Representative</a:t>
                      </a:r>
                    </a:p>
                  </a:txBody>
                  <a:tcPr/>
                </a:tc>
                <a:tc>
                  <a:txBody>
                    <a:bodyPr/>
                    <a:lstStyle/>
                    <a:p>
                      <a:pPr lvl="0">
                        <a:buNone/>
                      </a:pPr>
                      <a:r>
                        <a:rPr lang="en-US" sz="1400" b="0" u="none" strike="noStrike" noProof="0">
                          <a:solidFill>
                            <a:srgbClr val="000000"/>
                          </a:solidFill>
                        </a:rPr>
                        <a:t>The Authorized Representative is the individual authorized to provide final LEA approval and submit the application to CDE on behalf of the LEA. This individual will receive the Grant Award Letter (GAL). </a:t>
                      </a:r>
                      <a:r>
                        <a:rPr lang="en-US" sz="1400" b="0" u="none" strike="noStrike" noProof="0">
                          <a:solidFill>
                            <a:schemeClr val="accent5"/>
                          </a:solidFill>
                        </a:rPr>
                        <a:t>Can be a superintendent and/or anyone else at the district who has authority to approve an application.</a:t>
                      </a:r>
                      <a:endParaRPr lang="en-US" sz="1400" b="0" i="0" u="none" strike="noStrike" noProof="0">
                        <a:solidFill>
                          <a:schemeClr val="accent5"/>
                        </a:solidFill>
                        <a:latin typeface="Calibri"/>
                      </a:endParaRPr>
                    </a:p>
                  </a:txBody>
                  <a:tcPr/>
                </a:tc>
                <a:extLst>
                  <a:ext uri="{0D108BD9-81ED-4DB2-BD59-A6C34878D82A}">
                    <a16:rowId xmlns:a16="http://schemas.microsoft.com/office/drawing/2014/main" val="3304208533"/>
                  </a:ext>
                </a:extLst>
              </a:tr>
              <a:tr h="524127">
                <a:tc>
                  <a:txBody>
                    <a:bodyPr/>
                    <a:lstStyle/>
                    <a:p>
                      <a:r>
                        <a:rPr lang="en-US" b="1"/>
                        <a:t>User Access Administrator</a:t>
                      </a:r>
                    </a:p>
                  </a:txBody>
                  <a:tcPr/>
                </a:tc>
                <a:tc>
                  <a:txBody>
                    <a:bodyPr/>
                    <a:lstStyle/>
                    <a:p>
                      <a:pPr lvl="0">
                        <a:buNone/>
                      </a:pPr>
                      <a:r>
                        <a:rPr lang="en-US" sz="1400" b="0" u="none" strike="noStrike" noProof="0">
                          <a:solidFill>
                            <a:srgbClr val="000000"/>
                          </a:solidFill>
                        </a:rPr>
                        <a:t>Has the authority to manage LEA user roles. </a:t>
                      </a:r>
                      <a:r>
                        <a:rPr lang="en-US" sz="1400" b="0" u="none" strike="noStrike" noProof="0">
                          <a:solidFill>
                            <a:schemeClr val="accent5"/>
                          </a:solidFill>
                        </a:rPr>
                        <a:t>The district LAM(s) has this role by default, but it can be assigned to others in the organization.</a:t>
                      </a:r>
                      <a:endParaRPr lang="en-US" sz="1400" b="0" i="0" u="none" strike="noStrike" noProof="0">
                        <a:solidFill>
                          <a:schemeClr val="accent5"/>
                        </a:solidFill>
                        <a:latin typeface="Calibri"/>
                      </a:endParaRPr>
                    </a:p>
                  </a:txBody>
                  <a:tcPr/>
                </a:tc>
                <a:extLst>
                  <a:ext uri="{0D108BD9-81ED-4DB2-BD59-A6C34878D82A}">
                    <a16:rowId xmlns:a16="http://schemas.microsoft.com/office/drawing/2014/main" val="3798314662"/>
                  </a:ext>
                </a:extLst>
              </a:tr>
              <a:tr h="524127">
                <a:tc>
                  <a:txBody>
                    <a:bodyPr/>
                    <a:lstStyle/>
                    <a:p>
                      <a:r>
                        <a:rPr lang="en-US" b="1"/>
                        <a:t>LEA All Funding Applications Update</a:t>
                      </a:r>
                    </a:p>
                  </a:txBody>
                  <a:tcPr/>
                </a:tc>
                <a:tc>
                  <a:txBody>
                    <a:bodyPr/>
                    <a:lstStyle/>
                    <a:p>
                      <a:pPr lvl="0">
                        <a:buNone/>
                      </a:pPr>
                      <a:r>
                        <a:rPr lang="en-US" sz="1400" b="0" u="none" strike="noStrike" noProof="0">
                          <a:solidFill>
                            <a:srgbClr val="000000"/>
                          </a:solidFill>
                        </a:rPr>
                        <a:t>Has the authority to edit any funding application but cannot change statuses/approve. </a:t>
                      </a:r>
                      <a:r>
                        <a:rPr lang="en-US" sz="1400" b="0" u="none" strike="noStrike" noProof="0">
                          <a:solidFill>
                            <a:schemeClr val="accent5"/>
                          </a:solidFill>
                        </a:rPr>
                        <a:t>Could be a district grant manager or grant writer.</a:t>
                      </a:r>
                      <a:endParaRPr lang="en-US" sz="1400" b="0" i="0" u="none" strike="noStrike" noProof="0">
                        <a:solidFill>
                          <a:schemeClr val="accent5"/>
                        </a:solidFill>
                        <a:latin typeface="Calibri"/>
                      </a:endParaRPr>
                    </a:p>
                  </a:txBody>
                  <a:tcPr/>
                </a:tc>
                <a:extLst>
                  <a:ext uri="{0D108BD9-81ED-4DB2-BD59-A6C34878D82A}">
                    <a16:rowId xmlns:a16="http://schemas.microsoft.com/office/drawing/2014/main" val="2792326879"/>
                  </a:ext>
                </a:extLst>
              </a:tr>
              <a:tr h="524127">
                <a:tc>
                  <a:txBody>
                    <a:bodyPr/>
                    <a:lstStyle/>
                    <a:p>
                      <a:r>
                        <a:rPr lang="en-US" b="1"/>
                        <a:t>LEA [Funding Application Name] Director</a:t>
                      </a:r>
                    </a:p>
                  </a:txBody>
                  <a:tcPr/>
                </a:tc>
                <a:tc>
                  <a:txBody>
                    <a:bodyPr/>
                    <a:lstStyle/>
                    <a:p>
                      <a:pPr lvl="0">
                        <a:buNone/>
                      </a:pPr>
                      <a:r>
                        <a:rPr lang="en-US" sz="1400" b="0" u="none" strike="noStrike" noProof="0">
                          <a:solidFill>
                            <a:srgbClr val="000000"/>
                          </a:solidFill>
                        </a:rPr>
                        <a:t>Authorized to create and complete named grant. </a:t>
                      </a:r>
                      <a:r>
                        <a:rPr lang="en-US" sz="1400" b="0" u="none" strike="noStrike" noProof="0">
                          <a:solidFill>
                            <a:schemeClr val="accent5"/>
                          </a:solidFill>
                        </a:rPr>
                        <a:t>The specific person managing the grant if this is not a centralized role for your district.</a:t>
                      </a:r>
                      <a:endParaRPr lang="en-US" sz="1400" b="0" i="0" u="none" strike="noStrike" noProof="0">
                        <a:solidFill>
                          <a:schemeClr val="accent5"/>
                        </a:solidFill>
                        <a:latin typeface="Calibri"/>
                      </a:endParaRPr>
                    </a:p>
                  </a:txBody>
                  <a:tcPr/>
                </a:tc>
                <a:extLst>
                  <a:ext uri="{0D108BD9-81ED-4DB2-BD59-A6C34878D82A}">
                    <a16:rowId xmlns:a16="http://schemas.microsoft.com/office/drawing/2014/main" val="1103190621"/>
                  </a:ext>
                </a:extLst>
              </a:tr>
              <a:tr h="524127">
                <a:tc>
                  <a:txBody>
                    <a:bodyPr/>
                    <a:lstStyle/>
                    <a:p>
                      <a:r>
                        <a:rPr lang="en-US" b="1"/>
                        <a:t>LEA [Funding Application Name] Update</a:t>
                      </a:r>
                    </a:p>
                  </a:txBody>
                  <a:tcPr/>
                </a:tc>
                <a:tc>
                  <a:txBody>
                    <a:bodyPr/>
                    <a:lstStyle/>
                    <a:p>
                      <a:pPr lvl="0">
                        <a:buNone/>
                      </a:pPr>
                      <a:r>
                        <a:rPr lang="en-US" sz="1400" b="0" u="none" strike="noStrike" noProof="0" dirty="0">
                          <a:solidFill>
                            <a:srgbClr val="000000"/>
                          </a:solidFill>
                        </a:rPr>
                        <a:t>Authorized to edit but cannot change statuses. </a:t>
                      </a:r>
                      <a:r>
                        <a:rPr lang="en-US" sz="1400" b="0" u="none" strike="noStrike" noProof="0" dirty="0">
                          <a:solidFill>
                            <a:schemeClr val="accent5"/>
                          </a:solidFill>
                        </a:rPr>
                        <a:t>Could be a school-based staff member who will need to assist in creating a grant application but would not have authority to submit on the district’s behalf.</a:t>
                      </a:r>
                      <a:endParaRPr lang="en-US" sz="1400" b="0" i="0" u="none" strike="noStrike" noProof="0" dirty="0">
                        <a:solidFill>
                          <a:schemeClr val="accent5"/>
                        </a:solidFill>
                        <a:latin typeface="Calibri"/>
                      </a:endParaRPr>
                    </a:p>
                  </a:txBody>
                  <a:tcPr/>
                </a:tc>
                <a:extLst>
                  <a:ext uri="{0D108BD9-81ED-4DB2-BD59-A6C34878D82A}">
                    <a16:rowId xmlns:a16="http://schemas.microsoft.com/office/drawing/2014/main" val="2616799012"/>
                  </a:ext>
                </a:extLst>
              </a:tr>
            </a:tbl>
          </a:graphicData>
        </a:graphic>
      </p:graphicFrame>
    </p:spTree>
    <p:extLst>
      <p:ext uri="{BB962C8B-B14F-4D97-AF65-F5344CB8AC3E}">
        <p14:creationId xmlns:p14="http://schemas.microsoft.com/office/powerpoint/2010/main" val="239821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p:txBody>
          <a:bodyPr/>
          <a:lstStyle/>
          <a:p>
            <a:r>
              <a:rPr lang="en-US"/>
              <a:t>Application Submission Workflow</a:t>
            </a:r>
          </a:p>
        </p:txBody>
      </p:sp>
      <p:sp>
        <p:nvSpPr>
          <p:cNvPr id="8" name="Content Placeholder 7">
            <a:extLst>
              <a:ext uri="{FF2B5EF4-FFF2-40B4-BE49-F238E27FC236}">
                <a16:creationId xmlns:a16="http://schemas.microsoft.com/office/drawing/2014/main" id="{CF2E6DA8-6E39-1AFB-1FD3-D4F2A447807B}"/>
              </a:ext>
            </a:extLst>
          </p:cNvPr>
          <p:cNvSpPr>
            <a:spLocks noGrp="1"/>
          </p:cNvSpPr>
          <p:nvPr>
            <p:ph idx="1"/>
          </p:nvPr>
        </p:nvSpPr>
        <p:spPr>
          <a:xfrm>
            <a:off x="838200" y="1412240"/>
            <a:ext cx="10515600" cy="1201651"/>
          </a:xfrm>
        </p:spPr>
        <p:txBody>
          <a:bodyPr vert="horz" lIns="0" tIns="0" rIns="0" bIns="0" rtlCol="0" anchor="t">
            <a:normAutofit/>
          </a:bodyPr>
          <a:lstStyle/>
          <a:p>
            <a:r>
              <a:rPr lang="en-US" dirty="0"/>
              <a:t>All competitive applications in GAINS will follow the same workflow:</a:t>
            </a:r>
          </a:p>
          <a:p>
            <a:endParaRPr lang="en-US" dirty="0">
              <a:ea typeface="Calibri" panose="020F0502020204030204"/>
              <a:cs typeface="Calibri" panose="020F0502020204030204"/>
            </a:endParaRPr>
          </a:p>
        </p:txBody>
      </p:sp>
      <p:graphicFrame>
        <p:nvGraphicFramePr>
          <p:cNvPr id="9" name="Diagram 8" descr="Not Started&#10;Draft Started&#10;Draft Completed&#10;LEA Fiscal Representative Approved&#10;(or Returned)&#10;LEA Authorized Representative Approved&#10;(or Returned)&#10;">
            <a:extLst>
              <a:ext uri="{FF2B5EF4-FFF2-40B4-BE49-F238E27FC236}">
                <a16:creationId xmlns:a16="http://schemas.microsoft.com/office/drawing/2014/main" id="{0D4B8012-381D-0528-DEB5-7A453F71B2A1}"/>
              </a:ext>
            </a:extLst>
          </p:cNvPr>
          <p:cNvGraphicFramePr/>
          <p:nvPr>
            <p:extLst>
              <p:ext uri="{D42A27DB-BD31-4B8C-83A1-F6EECF244321}">
                <p14:modId xmlns:p14="http://schemas.microsoft.com/office/powerpoint/2010/main" val="930662127"/>
              </p:ext>
            </p:extLst>
          </p:nvPr>
        </p:nvGraphicFramePr>
        <p:xfrm>
          <a:off x="838201" y="1758951"/>
          <a:ext cx="10515599" cy="166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7">
            <a:extLst>
              <a:ext uri="{FF2B5EF4-FFF2-40B4-BE49-F238E27FC236}">
                <a16:creationId xmlns:a16="http://schemas.microsoft.com/office/drawing/2014/main" id="{38E7FF53-84F6-DC12-6100-F4D686615D61}"/>
              </a:ext>
            </a:extLst>
          </p:cNvPr>
          <p:cNvSpPr txBox="1">
            <a:spLocks/>
          </p:cNvSpPr>
          <p:nvPr/>
        </p:nvSpPr>
        <p:spPr>
          <a:xfrm>
            <a:off x="761446" y="3485476"/>
            <a:ext cx="10669107" cy="2059416"/>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libri" panose="020F0502020204030204"/>
                <a:cs typeface="Calibri" panose="020F0502020204030204"/>
              </a:rPr>
              <a:t>Which status is submitted to CDE? LEA Authorized Representative Approved!</a:t>
            </a:r>
          </a:p>
          <a:p>
            <a:pPr lvl="1">
              <a:buFont typeface="Courier New" panose="020B0604020202020204" pitchFamily="34" charset="0"/>
              <a:buChar char="o"/>
            </a:pPr>
            <a:r>
              <a:rPr lang="en-US" dirty="0">
                <a:ea typeface="Calibri" panose="020F0502020204030204"/>
                <a:cs typeface="Calibri" panose="020F0502020204030204"/>
              </a:rPr>
              <a:t>If it is in any other status, you have NOT submitted the application to CDE.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pic>
        <p:nvPicPr>
          <p:cNvPr id="22" name="Picture 21" descr="A view of the LEA Authorized Representation Approved status in GAINS">
            <a:extLst>
              <a:ext uri="{FF2B5EF4-FFF2-40B4-BE49-F238E27FC236}">
                <a16:creationId xmlns:a16="http://schemas.microsoft.com/office/drawing/2014/main" id="{5AC6FEDD-5CE4-3C38-51A9-E2A2D7DF8A8D}"/>
              </a:ext>
            </a:extLst>
          </p:cNvPr>
          <p:cNvPicPr>
            <a:picLocks noChangeAspect="1"/>
          </p:cNvPicPr>
          <p:nvPr/>
        </p:nvPicPr>
        <p:blipFill>
          <a:blip r:embed="rId7"/>
          <a:stretch>
            <a:fillRect/>
          </a:stretch>
        </p:blipFill>
        <p:spPr>
          <a:xfrm>
            <a:off x="837093" y="4435514"/>
            <a:ext cx="9876817" cy="1695147"/>
          </a:xfrm>
          <a:prstGeom prst="rect">
            <a:avLst/>
          </a:prstGeom>
        </p:spPr>
      </p:pic>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71629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1307737" y="356616"/>
            <a:ext cx="7200996" cy="747084"/>
          </a:xfrm>
        </p:spPr>
        <p:txBody>
          <a:bodyPr/>
          <a:lstStyle/>
          <a:p>
            <a:r>
              <a:rPr lang="en-US" dirty="0"/>
              <a:t>Application Submission Workflow (cont.)</a:t>
            </a:r>
          </a:p>
        </p:txBody>
      </p:sp>
      <p:sp>
        <p:nvSpPr>
          <p:cNvPr id="8" name="Content Placeholder 7">
            <a:extLst>
              <a:ext uri="{FF2B5EF4-FFF2-40B4-BE49-F238E27FC236}">
                <a16:creationId xmlns:a16="http://schemas.microsoft.com/office/drawing/2014/main" id="{CF2E6DA8-6E39-1AFB-1FD3-D4F2A447807B}"/>
              </a:ext>
            </a:extLst>
          </p:cNvPr>
          <p:cNvSpPr>
            <a:spLocks noGrp="1"/>
          </p:cNvSpPr>
          <p:nvPr>
            <p:ph idx="1"/>
          </p:nvPr>
        </p:nvSpPr>
        <p:spPr>
          <a:xfrm>
            <a:off x="838200" y="1554480"/>
            <a:ext cx="10515600" cy="4943103"/>
          </a:xfrm>
        </p:spPr>
        <p:txBody>
          <a:bodyPr>
            <a:normAutofit fontScale="92500" lnSpcReduction="20000"/>
          </a:bodyPr>
          <a:lstStyle/>
          <a:p>
            <a:r>
              <a:rPr lang="en-US" sz="2800"/>
              <a:t>Specific roles in the system can complete the various steps:</a:t>
            </a:r>
            <a:br>
              <a:rPr lang="en-US" sz="2600"/>
            </a:br>
            <a:endParaRPr lang="en-US" sz="2600"/>
          </a:p>
          <a:p>
            <a:endParaRPr lang="en-US"/>
          </a:p>
          <a:p>
            <a:endParaRPr lang="en-US"/>
          </a:p>
          <a:p>
            <a:endParaRPr lang="en-US"/>
          </a:p>
          <a:p>
            <a:endParaRPr lang="en-US"/>
          </a:p>
          <a:p>
            <a:endParaRPr lang="en-US"/>
          </a:p>
          <a:p>
            <a:endParaRPr lang="en-US"/>
          </a:p>
          <a:p>
            <a:endParaRPr lang="en-US"/>
          </a:p>
          <a:p>
            <a:endParaRPr lang="en-US"/>
          </a:p>
          <a:p>
            <a:r>
              <a:rPr lang="en-US"/>
              <a:t>If either the LEA Fiscal Representative or the LEA Authorized Representative selects “LEA Fiscal/Authorized Representative Not Approved”, the application will return to “Draft Started” for additional edits and the workflow begins over.</a:t>
            </a:r>
          </a:p>
          <a:p>
            <a:r>
              <a:rPr lang="en-US"/>
              <a:t>Once the LEA Authorized Representative has approved the application, it enters CDE’s workflow.</a:t>
            </a:r>
          </a:p>
          <a:p>
            <a:endParaRPr lang="en-US"/>
          </a:p>
          <a:p>
            <a:endParaRPr lang="en-US"/>
          </a:p>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29</a:t>
            </a:fld>
            <a:endParaRPr lang="en-US"/>
          </a:p>
        </p:txBody>
      </p:sp>
      <p:graphicFrame>
        <p:nvGraphicFramePr>
          <p:cNvPr id="9" name="Diagram 8" descr="Visual steps&#10;Draft Started&#10;LEA [Program Name] Director&#10;LEA Fiscal Representative&#10;LEA Authorized Representative&#10;Draft Completed&#10;LEA [Program Name] Director&#10;LEA Fiscal Representative&#10;LEA Authorized Representative&#10;LEA Fiscal Representative Approved&#10;(or Returned)&#10;LEA Fiscal Representative&#10;LEA Authorized Representative Approved&#10;(or Returned)&#10;LEA Authorized Representative">
            <a:extLst>
              <a:ext uri="{FF2B5EF4-FFF2-40B4-BE49-F238E27FC236}">
                <a16:creationId xmlns:a16="http://schemas.microsoft.com/office/drawing/2014/main" id="{0D4B8012-381D-0528-DEB5-7A453F71B2A1}"/>
              </a:ext>
            </a:extLst>
          </p:cNvPr>
          <p:cNvGraphicFramePr/>
          <p:nvPr>
            <p:extLst>
              <p:ext uri="{D42A27DB-BD31-4B8C-83A1-F6EECF244321}">
                <p14:modId xmlns:p14="http://schemas.microsoft.com/office/powerpoint/2010/main" val="596429685"/>
              </p:ext>
            </p:extLst>
          </p:nvPr>
        </p:nvGraphicFramePr>
        <p:xfrm>
          <a:off x="4388796" y="1912973"/>
          <a:ext cx="3414408" cy="311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5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0F6-E23C-DDB4-465C-DEDB80203EF1}"/>
              </a:ext>
            </a:extLst>
          </p:cNvPr>
          <p:cNvSpPr>
            <a:spLocks noGrp="1"/>
          </p:cNvSpPr>
          <p:nvPr>
            <p:ph type="ctrTitle"/>
          </p:nvPr>
        </p:nvSpPr>
        <p:spPr/>
        <p:txBody>
          <a:bodyPr/>
          <a:lstStyle/>
          <a:p>
            <a:r>
              <a:rPr lang="en-US"/>
              <a:t>Sections Page</a:t>
            </a:r>
          </a:p>
        </p:txBody>
      </p:sp>
      <p:sp>
        <p:nvSpPr>
          <p:cNvPr id="3" name="Slide Number Placeholder 2">
            <a:extLst>
              <a:ext uri="{FF2B5EF4-FFF2-40B4-BE49-F238E27FC236}">
                <a16:creationId xmlns:a16="http://schemas.microsoft.com/office/drawing/2014/main" id="{C5CC6FDF-C93B-A38A-D2E6-DE4B24601552}"/>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191443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1307737" y="356616"/>
            <a:ext cx="7200996" cy="747084"/>
          </a:xfrm>
        </p:spPr>
        <p:txBody>
          <a:bodyPr/>
          <a:lstStyle/>
          <a:p>
            <a:r>
              <a:rPr lang="en-US" dirty="0"/>
              <a:t>Application Submission Workflow (part 3)</a:t>
            </a:r>
          </a:p>
        </p:txBody>
      </p:sp>
      <p:sp>
        <p:nvSpPr>
          <p:cNvPr id="14" name="Content Placeholder 13">
            <a:extLst>
              <a:ext uri="{FF2B5EF4-FFF2-40B4-BE49-F238E27FC236}">
                <a16:creationId xmlns:a16="http://schemas.microsoft.com/office/drawing/2014/main" id="{27281C1C-C71A-D4E2-1131-F3B052611684}"/>
              </a:ext>
            </a:extLst>
          </p:cNvPr>
          <p:cNvSpPr>
            <a:spLocks noGrp="1"/>
          </p:cNvSpPr>
          <p:nvPr>
            <p:ph idx="1"/>
          </p:nvPr>
        </p:nvSpPr>
        <p:spPr/>
        <p:txBody>
          <a:bodyPr vert="horz" lIns="0" tIns="0" rIns="0" bIns="0" rtlCol="0" anchor="t">
            <a:normAutofit/>
          </a:bodyPr>
          <a:lstStyle/>
          <a:p>
            <a:r>
              <a:rPr lang="en-US"/>
              <a:t>If you need to double check who can next complete an action in the workflow, you can go to your Address Book in the left navigation bar and see which individuals within your organization have which roles.</a:t>
            </a:r>
          </a:p>
          <a:p>
            <a:endParaRPr lang="en-US"/>
          </a:p>
          <a:p>
            <a:endParaRPr lang="en-US"/>
          </a:p>
        </p:txBody>
      </p:sp>
      <p:grpSp>
        <p:nvGrpSpPr>
          <p:cNvPr id="6" name="Group 5" descr="View of GAINS left sidebar navigation with arrow pointing to the Address Book">
            <a:extLst>
              <a:ext uri="{FF2B5EF4-FFF2-40B4-BE49-F238E27FC236}">
                <a16:creationId xmlns:a16="http://schemas.microsoft.com/office/drawing/2014/main" id="{7074C9C9-A81E-645E-3892-78DF87EBF427}"/>
              </a:ext>
            </a:extLst>
          </p:cNvPr>
          <p:cNvGrpSpPr/>
          <p:nvPr/>
        </p:nvGrpSpPr>
        <p:grpSpPr>
          <a:xfrm>
            <a:off x="94073" y="2696204"/>
            <a:ext cx="10666118" cy="3516408"/>
            <a:chOff x="94073" y="2696204"/>
            <a:chExt cx="10666118" cy="3516408"/>
          </a:xfrm>
        </p:grpSpPr>
        <p:pic>
          <p:nvPicPr>
            <p:cNvPr id="3" name="Picture 2" descr="A screenshot of a computer&#10;&#10;Description automatically generated">
              <a:extLst>
                <a:ext uri="{FF2B5EF4-FFF2-40B4-BE49-F238E27FC236}">
                  <a16:creationId xmlns:a16="http://schemas.microsoft.com/office/drawing/2014/main" id="{7713DE80-B7F8-5D1F-CCF2-F1CACF809270}"/>
                </a:ext>
              </a:extLst>
            </p:cNvPr>
            <p:cNvPicPr>
              <a:picLocks noChangeAspect="1"/>
            </p:cNvPicPr>
            <p:nvPr/>
          </p:nvPicPr>
          <p:blipFill>
            <a:blip r:embed="rId2"/>
            <a:stretch>
              <a:fillRect/>
            </a:stretch>
          </p:blipFill>
          <p:spPr>
            <a:xfrm>
              <a:off x="933215" y="2696204"/>
              <a:ext cx="9826976" cy="3516408"/>
            </a:xfrm>
            <a:prstGeom prst="rect">
              <a:avLst/>
            </a:prstGeom>
          </p:spPr>
        </p:pic>
        <p:sp>
          <p:nvSpPr>
            <p:cNvPr id="5" name="Arrow: Right 4">
              <a:extLst>
                <a:ext uri="{FF2B5EF4-FFF2-40B4-BE49-F238E27FC236}">
                  <a16:creationId xmlns:a16="http://schemas.microsoft.com/office/drawing/2014/main" id="{3C7ED467-DA65-CC0D-AB6B-85B3A6256906}"/>
                </a:ext>
              </a:extLst>
            </p:cNvPr>
            <p:cNvSpPr/>
            <p:nvPr/>
          </p:nvSpPr>
          <p:spPr>
            <a:xfrm>
              <a:off x="94073" y="4750740"/>
              <a:ext cx="743185" cy="1881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31857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BB8F-7054-8CE2-11C3-1557CAD63580}"/>
              </a:ext>
            </a:extLst>
          </p:cNvPr>
          <p:cNvSpPr>
            <a:spLocks noGrp="1"/>
          </p:cNvSpPr>
          <p:nvPr>
            <p:ph type="title"/>
          </p:nvPr>
        </p:nvSpPr>
        <p:spPr/>
        <p:txBody>
          <a:bodyPr>
            <a:normAutofit/>
          </a:bodyPr>
          <a:lstStyle/>
          <a:p>
            <a:r>
              <a:rPr lang="en-US" sz="3600"/>
              <a:t>Status Change Outcomes</a:t>
            </a:r>
          </a:p>
        </p:txBody>
      </p:sp>
      <p:sp>
        <p:nvSpPr>
          <p:cNvPr id="3" name="Content Placeholder 2">
            <a:extLst>
              <a:ext uri="{FF2B5EF4-FFF2-40B4-BE49-F238E27FC236}">
                <a16:creationId xmlns:a16="http://schemas.microsoft.com/office/drawing/2014/main" id="{7CEC54A9-C10E-617A-C4BC-BD58A4745782}"/>
              </a:ext>
            </a:extLst>
          </p:cNvPr>
          <p:cNvSpPr>
            <a:spLocks noGrp="1"/>
          </p:cNvSpPr>
          <p:nvPr>
            <p:ph idx="1"/>
          </p:nvPr>
        </p:nvSpPr>
        <p:spPr>
          <a:xfrm>
            <a:off x="838200" y="1554480"/>
            <a:ext cx="10515600" cy="3322320"/>
          </a:xfrm>
        </p:spPr>
        <p:txBody>
          <a:bodyPr>
            <a:normAutofit/>
          </a:bodyPr>
          <a:lstStyle/>
          <a:p>
            <a:r>
              <a:rPr lang="en-US" dirty="0"/>
              <a:t>Once the status of an application has been changed, the following actions occur in GAINS:</a:t>
            </a:r>
          </a:p>
          <a:p>
            <a:pPr lvl="1"/>
            <a:r>
              <a:rPr lang="en-US" dirty="0"/>
              <a:t>An entry is added to the application’s History Log documenting the change.</a:t>
            </a:r>
          </a:p>
          <a:p>
            <a:pPr lvl="1"/>
            <a:r>
              <a:rPr lang="en-US" dirty="0"/>
              <a:t>The next person in the workflow is notified by email that application now requires their attention.</a:t>
            </a:r>
          </a:p>
          <a:p>
            <a:pPr marL="0" indent="0">
              <a:buNone/>
            </a:pPr>
            <a:endParaRPr lang="en-US" dirty="0"/>
          </a:p>
        </p:txBody>
      </p:sp>
      <p:sp>
        <p:nvSpPr>
          <p:cNvPr id="4" name="Slide Number Placeholder 3">
            <a:extLst>
              <a:ext uri="{FF2B5EF4-FFF2-40B4-BE49-F238E27FC236}">
                <a16:creationId xmlns:a16="http://schemas.microsoft.com/office/drawing/2014/main" id="{B3F3EA3B-600C-8974-065B-AAC1460B3EDA}"/>
              </a:ext>
            </a:extLst>
          </p:cNvPr>
          <p:cNvSpPr>
            <a:spLocks noGrp="1"/>
          </p:cNvSpPr>
          <p:nvPr>
            <p:ph type="sldNum" sz="quarter" idx="12"/>
          </p:nvPr>
        </p:nvSpPr>
        <p:spPr/>
        <p:txBody>
          <a:bodyPr/>
          <a:lstStyle/>
          <a:p>
            <a:fld id="{C479D5F6-EDCB-402A-AC08-4943A1820E8F}" type="slidenum">
              <a:rPr lang="en-US" smtClean="0"/>
              <a:pPr/>
              <a:t>31</a:t>
            </a:fld>
            <a:endParaRPr lang="en-US"/>
          </a:p>
        </p:txBody>
      </p:sp>
      <p:pic>
        <p:nvPicPr>
          <p:cNvPr id="5" name="Picture 4">
            <a:extLst>
              <a:ext uri="{FF2B5EF4-FFF2-40B4-BE49-F238E27FC236}">
                <a16:creationId xmlns:a16="http://schemas.microsoft.com/office/drawing/2014/main" id="{CB406F33-4034-D4DD-CA54-96BB921D84C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2" y="0"/>
            <a:ext cx="1278208" cy="1222310"/>
          </a:xfrm>
          <a:prstGeom prst="rect">
            <a:avLst/>
          </a:prstGeom>
        </p:spPr>
      </p:pic>
    </p:spTree>
    <p:extLst>
      <p:ext uri="{BB962C8B-B14F-4D97-AF65-F5344CB8AC3E}">
        <p14:creationId xmlns:p14="http://schemas.microsoft.com/office/powerpoint/2010/main" val="408484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1547-22A6-88AE-3FFE-107EE52482A7}"/>
              </a:ext>
            </a:extLst>
          </p:cNvPr>
          <p:cNvSpPr>
            <a:spLocks noGrp="1"/>
          </p:cNvSpPr>
          <p:nvPr>
            <p:ph type="title"/>
          </p:nvPr>
        </p:nvSpPr>
        <p:spPr/>
        <p:txBody>
          <a:bodyPr>
            <a:normAutofit/>
          </a:bodyPr>
          <a:lstStyle/>
          <a:p>
            <a:r>
              <a:rPr lang="en-US" sz="3600"/>
              <a:t>Consultant Checklist</a:t>
            </a:r>
          </a:p>
        </p:txBody>
      </p:sp>
      <p:sp>
        <p:nvSpPr>
          <p:cNvPr id="3" name="Content Placeholder 2">
            <a:extLst>
              <a:ext uri="{FF2B5EF4-FFF2-40B4-BE49-F238E27FC236}">
                <a16:creationId xmlns:a16="http://schemas.microsoft.com/office/drawing/2014/main" id="{C54238C5-9CF2-9053-18B7-990CF1302E58}"/>
              </a:ext>
            </a:extLst>
          </p:cNvPr>
          <p:cNvSpPr>
            <a:spLocks noGrp="1"/>
          </p:cNvSpPr>
          <p:nvPr>
            <p:ph idx="1"/>
          </p:nvPr>
        </p:nvSpPr>
        <p:spPr>
          <a:xfrm>
            <a:off x="838200" y="1554355"/>
            <a:ext cx="10515600" cy="4227319"/>
          </a:xfrm>
        </p:spPr>
        <p:txBody>
          <a:bodyPr>
            <a:normAutofit lnSpcReduction="10000"/>
          </a:bodyPr>
          <a:lstStyle/>
          <a:p>
            <a:pPr marL="226695" indent="-226695"/>
            <a:r>
              <a:rPr lang="en-US" dirty="0"/>
              <a:t>Some grants might also utilize the Consultant Checklist.</a:t>
            </a:r>
          </a:p>
          <a:p>
            <a:pPr marL="226695" indent="-226695"/>
            <a:r>
              <a:rPr lang="en-US" dirty="0"/>
              <a:t>The checklist is used by CDE staff to evaluate the quality of responses in an application.</a:t>
            </a:r>
          </a:p>
          <a:p>
            <a:pPr marL="226695" indent="-226695"/>
            <a:r>
              <a:rPr lang="en-US" dirty="0"/>
              <a:t>The checklist helps enhance and simplify communication between CDE and the applicant.</a:t>
            </a:r>
            <a:endParaRPr lang="en-US" dirty="0">
              <a:cs typeface="Calibri"/>
            </a:endParaRPr>
          </a:p>
          <a:p>
            <a:pPr marL="687070" lvl="1" indent="-229870"/>
            <a:r>
              <a:rPr lang="en-US" sz="2000" dirty="0"/>
              <a:t>Allows the applicant to better understand, from the start, what is expected from a quality application.</a:t>
            </a:r>
            <a:endParaRPr lang="en-US" sz="2000" dirty="0">
              <a:cs typeface="Calibri"/>
            </a:endParaRPr>
          </a:p>
          <a:p>
            <a:pPr marL="687070" lvl="1" indent="-229870"/>
            <a:r>
              <a:rPr lang="en-US" sz="2000" dirty="0"/>
              <a:t>Allows CDE reviewers to provide feedback on common issues without entering extensive narrative describing them.</a:t>
            </a:r>
            <a:endParaRPr lang="en-US" sz="2000" dirty="0">
              <a:cs typeface="Calibri"/>
            </a:endParaRPr>
          </a:p>
          <a:p>
            <a:pPr marL="687070" lvl="1" indent="-229870"/>
            <a:r>
              <a:rPr lang="en-US" sz="2000" dirty="0"/>
              <a:t>Allows the applicant to easily identify what portions of a returned application require attention.</a:t>
            </a:r>
          </a:p>
          <a:p>
            <a:pPr marL="229870" indent="-229870"/>
            <a:r>
              <a:rPr lang="en-US" dirty="0">
                <a:cs typeface="Calibri"/>
              </a:rPr>
              <a:t>If an application will utilize the Consultant Checklist, you’ll find it in the Sections Page along with the other application elements.</a:t>
            </a:r>
          </a:p>
          <a:p>
            <a:endParaRPr lang="en-US" dirty="0"/>
          </a:p>
        </p:txBody>
      </p:sp>
      <p:sp>
        <p:nvSpPr>
          <p:cNvPr id="4" name="Slide Number Placeholder 3">
            <a:extLst>
              <a:ext uri="{FF2B5EF4-FFF2-40B4-BE49-F238E27FC236}">
                <a16:creationId xmlns:a16="http://schemas.microsoft.com/office/drawing/2014/main" id="{301E3B69-7907-8AE1-E1DB-63CD3356B278}"/>
              </a:ext>
            </a:extLst>
          </p:cNvPr>
          <p:cNvSpPr>
            <a:spLocks noGrp="1"/>
          </p:cNvSpPr>
          <p:nvPr>
            <p:ph type="sldNum" sz="quarter" idx="12"/>
          </p:nvPr>
        </p:nvSpPr>
        <p:spPr/>
        <p:txBody>
          <a:bodyPr/>
          <a:lstStyle/>
          <a:p>
            <a:fld id="{C479D5F6-EDCB-402A-AC08-4943A1820E8F}" type="slidenum">
              <a:rPr lang="en-US" smtClean="0"/>
              <a:pPr/>
              <a:t>32</a:t>
            </a:fld>
            <a:endParaRPr lang="en-US"/>
          </a:p>
        </p:txBody>
      </p:sp>
      <p:pic>
        <p:nvPicPr>
          <p:cNvPr id="5" name="Picture 4">
            <a:extLst>
              <a:ext uri="{FF2B5EF4-FFF2-40B4-BE49-F238E27FC236}">
                <a16:creationId xmlns:a16="http://schemas.microsoft.com/office/drawing/2014/main" id="{D3857255-5687-13FC-6C64-D893ABE51A4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180942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B5E9-E365-3DA3-7511-50DBFBCCAA96}"/>
              </a:ext>
            </a:extLst>
          </p:cNvPr>
          <p:cNvSpPr>
            <a:spLocks noGrp="1"/>
          </p:cNvSpPr>
          <p:nvPr>
            <p:ph type="title"/>
          </p:nvPr>
        </p:nvSpPr>
        <p:spPr/>
        <p:txBody>
          <a:bodyPr>
            <a:normAutofit/>
          </a:bodyPr>
          <a:lstStyle/>
          <a:p>
            <a:r>
              <a:rPr lang="en-US" sz="3600">
                <a:latin typeface="Museo Slab 500"/>
              </a:rPr>
              <a:t>Consultant Checklist (cont.)</a:t>
            </a:r>
            <a:endParaRPr lang="en-US" sz="3600"/>
          </a:p>
        </p:txBody>
      </p:sp>
      <p:sp>
        <p:nvSpPr>
          <p:cNvPr id="3" name="Content Placeholder 2">
            <a:extLst>
              <a:ext uri="{FF2B5EF4-FFF2-40B4-BE49-F238E27FC236}">
                <a16:creationId xmlns:a16="http://schemas.microsoft.com/office/drawing/2014/main" id="{9E46E791-EC15-9AF9-24AD-1DB0D894E0B7}"/>
              </a:ext>
            </a:extLst>
          </p:cNvPr>
          <p:cNvSpPr>
            <a:spLocks noGrp="1"/>
          </p:cNvSpPr>
          <p:nvPr>
            <p:ph idx="1"/>
          </p:nvPr>
        </p:nvSpPr>
        <p:spPr>
          <a:xfrm>
            <a:off x="838200" y="1554480"/>
            <a:ext cx="10515600" cy="2505456"/>
          </a:xfrm>
        </p:spPr>
        <p:txBody>
          <a:bodyPr>
            <a:normAutofit lnSpcReduction="10000"/>
          </a:bodyPr>
          <a:lstStyle/>
          <a:p>
            <a:pPr marL="226695" indent="-226695"/>
            <a:r>
              <a:rPr lang="en-US" sz="2400" dirty="0"/>
              <a:t>In the Checklist, a section may be marked OK, Attention Needed, or Not Applicable by CDE.</a:t>
            </a:r>
            <a:endParaRPr lang="en-US" sz="2400" dirty="0">
              <a:cs typeface="Calibri"/>
            </a:endParaRPr>
          </a:p>
          <a:p>
            <a:pPr marL="226695" indent="-226695"/>
            <a:r>
              <a:rPr lang="en-US" sz="2400" dirty="0"/>
              <a:t>If section is marked Not Approved, CDE Application Consultants can check boxes to call out common issues or enter narrative describing the issue(s).</a:t>
            </a:r>
            <a:endParaRPr lang="en-US" sz="2400" dirty="0">
              <a:cs typeface="Calibri"/>
            </a:endParaRPr>
          </a:p>
          <a:p>
            <a:pPr marL="226695" indent="-226695"/>
            <a:r>
              <a:rPr lang="en-US" sz="2400" dirty="0"/>
              <a:t>If CDE returns application to applicant as Not Approved, users should go to Checklist page to identify what issues requires attention, fix them, and resubmit application.</a:t>
            </a:r>
            <a:endParaRPr lang="en-US" sz="2400" dirty="0">
              <a:cs typeface="Calibri"/>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78039FF-88B2-39FE-DD72-B4B4AA638270}"/>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5" name="Picture 4">
            <a:extLst>
              <a:ext uri="{FF2B5EF4-FFF2-40B4-BE49-F238E27FC236}">
                <a16:creationId xmlns:a16="http://schemas.microsoft.com/office/drawing/2014/main" id="{D8D5C6A0-3CE3-C556-06DB-54EC93942C4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7" name="Picture 4" descr="View of the checklist in GAINS highlighting the checkboxes and comments section.">
            <a:extLst>
              <a:ext uri="{FF2B5EF4-FFF2-40B4-BE49-F238E27FC236}">
                <a16:creationId xmlns:a16="http://schemas.microsoft.com/office/drawing/2014/main" id="{8FDB0D1D-57E4-6D9E-C8B2-E63CC74EC1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349" y="4080066"/>
            <a:ext cx="6657301"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2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11F1-8AB2-FB87-56A8-A7398291FBF6}"/>
              </a:ext>
            </a:extLst>
          </p:cNvPr>
          <p:cNvSpPr>
            <a:spLocks noGrp="1"/>
          </p:cNvSpPr>
          <p:nvPr>
            <p:ph type="title"/>
          </p:nvPr>
        </p:nvSpPr>
        <p:spPr/>
        <p:txBody>
          <a:bodyPr>
            <a:normAutofit/>
          </a:bodyPr>
          <a:lstStyle/>
          <a:p>
            <a:r>
              <a:rPr lang="en-US" sz="3600"/>
              <a:t>Change Log</a:t>
            </a:r>
          </a:p>
        </p:txBody>
      </p:sp>
      <p:sp>
        <p:nvSpPr>
          <p:cNvPr id="3" name="Content Placeholder 2">
            <a:extLst>
              <a:ext uri="{FF2B5EF4-FFF2-40B4-BE49-F238E27FC236}">
                <a16:creationId xmlns:a16="http://schemas.microsoft.com/office/drawing/2014/main" id="{2646F4FC-3DEB-847C-28DE-5C44E9CD149B}"/>
              </a:ext>
            </a:extLst>
          </p:cNvPr>
          <p:cNvSpPr>
            <a:spLocks noGrp="1"/>
          </p:cNvSpPr>
          <p:nvPr>
            <p:ph idx="1"/>
          </p:nvPr>
        </p:nvSpPr>
        <p:spPr>
          <a:xfrm>
            <a:off x="838200" y="1309068"/>
            <a:ext cx="10515600" cy="1755909"/>
          </a:xfrm>
        </p:spPr>
        <p:txBody>
          <a:bodyPr>
            <a:normAutofit fontScale="92500" lnSpcReduction="20000"/>
          </a:bodyPr>
          <a:lstStyle/>
          <a:p>
            <a:r>
              <a:rPr lang="en-US" dirty="0"/>
              <a:t>Once an application has been approved and opened for revisions, the Change Log comes into play. </a:t>
            </a:r>
          </a:p>
          <a:p>
            <a:r>
              <a:rPr lang="en-US" dirty="0"/>
              <a:t>Using the Change Log, an awardee can view all changes to an application created since a selected status change </a:t>
            </a:r>
          </a:p>
          <a:p>
            <a:r>
              <a:rPr lang="en-US" dirty="0"/>
              <a:t>This can be useful for an awardee to see that all necessary changes are made, as well as for reviewers to identify all changes that need to be approved.</a:t>
            </a:r>
          </a:p>
          <a:p>
            <a:endParaRPr lang="en-US" dirty="0"/>
          </a:p>
          <a:p>
            <a:endParaRPr lang="en-US" dirty="0"/>
          </a:p>
        </p:txBody>
      </p:sp>
      <p:pic>
        <p:nvPicPr>
          <p:cNvPr id="9" name="Picture 8" descr="View of the Change Log in GAINS.">
            <a:extLst>
              <a:ext uri="{FF2B5EF4-FFF2-40B4-BE49-F238E27FC236}">
                <a16:creationId xmlns:a16="http://schemas.microsoft.com/office/drawing/2014/main" id="{9501346E-72E2-6BF3-6466-A5E59F45997F}"/>
              </a:ext>
            </a:extLst>
          </p:cNvPr>
          <p:cNvPicPr>
            <a:picLocks noChangeAspect="1"/>
          </p:cNvPicPr>
          <p:nvPr/>
        </p:nvPicPr>
        <p:blipFill rotWithShape="1">
          <a:blip r:embed="rId2"/>
          <a:srcRect r="23857"/>
          <a:stretch/>
        </p:blipFill>
        <p:spPr>
          <a:xfrm>
            <a:off x="471243" y="3064977"/>
            <a:ext cx="4426339" cy="2896911"/>
          </a:xfrm>
          <a:prstGeom prst="rect">
            <a:avLst/>
          </a:prstGeom>
        </p:spPr>
      </p:pic>
      <p:pic>
        <p:nvPicPr>
          <p:cNvPr id="10" name="Picture 9" descr="View of the table view of changes in the Change Log in GAINS.">
            <a:extLst>
              <a:ext uri="{FF2B5EF4-FFF2-40B4-BE49-F238E27FC236}">
                <a16:creationId xmlns:a16="http://schemas.microsoft.com/office/drawing/2014/main" id="{6F1C07BE-A019-091F-76FD-D14B6269A626}"/>
              </a:ext>
            </a:extLst>
          </p:cNvPr>
          <p:cNvPicPr>
            <a:picLocks noChangeAspect="1"/>
          </p:cNvPicPr>
          <p:nvPr/>
        </p:nvPicPr>
        <p:blipFill rotWithShape="1">
          <a:blip r:embed="rId3"/>
          <a:srcRect t="11564"/>
          <a:stretch/>
        </p:blipFill>
        <p:spPr>
          <a:xfrm>
            <a:off x="5264539" y="3378398"/>
            <a:ext cx="6624726" cy="1874519"/>
          </a:xfrm>
          <a:prstGeom prst="rect">
            <a:avLst/>
          </a:prstGeom>
        </p:spPr>
      </p:pic>
      <p:pic>
        <p:nvPicPr>
          <p:cNvPr id="8" name="Picture 7">
            <a:extLst>
              <a:ext uri="{FF2B5EF4-FFF2-40B4-BE49-F238E27FC236}">
                <a16:creationId xmlns:a16="http://schemas.microsoft.com/office/drawing/2014/main" id="{CAF7E6B2-0EC7-A7F3-1747-917769DEE01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
        <p:nvSpPr>
          <p:cNvPr id="4" name="Slide Number Placeholder 3">
            <a:extLst>
              <a:ext uri="{FF2B5EF4-FFF2-40B4-BE49-F238E27FC236}">
                <a16:creationId xmlns:a16="http://schemas.microsoft.com/office/drawing/2014/main" id="{CE8C6D03-5022-B25E-6DAB-F46B24FB5BC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629803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025A-2A89-3B5E-B958-8E82D4963840}"/>
              </a:ext>
            </a:extLst>
          </p:cNvPr>
          <p:cNvSpPr>
            <a:spLocks noGrp="1"/>
          </p:cNvSpPr>
          <p:nvPr>
            <p:ph type="title"/>
          </p:nvPr>
        </p:nvSpPr>
        <p:spPr/>
        <p:txBody>
          <a:bodyPr/>
          <a:lstStyle/>
          <a:p>
            <a:r>
              <a:rPr lang="en-US"/>
              <a:t>Revisions</a:t>
            </a:r>
          </a:p>
        </p:txBody>
      </p:sp>
      <p:sp>
        <p:nvSpPr>
          <p:cNvPr id="3" name="Content Placeholder 2">
            <a:extLst>
              <a:ext uri="{FF2B5EF4-FFF2-40B4-BE49-F238E27FC236}">
                <a16:creationId xmlns:a16="http://schemas.microsoft.com/office/drawing/2014/main" id="{D6EA95A4-2D1B-9A3C-208D-22DA2D137309}"/>
              </a:ext>
            </a:extLst>
          </p:cNvPr>
          <p:cNvSpPr>
            <a:spLocks noGrp="1"/>
          </p:cNvSpPr>
          <p:nvPr>
            <p:ph idx="1"/>
          </p:nvPr>
        </p:nvSpPr>
        <p:spPr>
          <a:xfrm>
            <a:off x="838200" y="1554479"/>
            <a:ext cx="10515600" cy="2629333"/>
          </a:xfrm>
        </p:spPr>
        <p:txBody>
          <a:bodyPr>
            <a:normAutofit fontScale="92500" lnSpcReduction="20000"/>
          </a:bodyPr>
          <a:lstStyle/>
          <a:p>
            <a:pPr marL="342900" indent="-342900">
              <a:spcBef>
                <a:spcPts val="450"/>
              </a:spcBef>
              <a:buFont typeface="Arial" panose="020B0604020202020204" pitchFamily="34" charset="0"/>
              <a:buChar char="•"/>
            </a:pPr>
            <a:r>
              <a:rPr lang="en-US" sz="2400"/>
              <a:t>Once an application receives final approval from the applicable CDE Director, the original application is locked and is designated “Rev 0”. </a:t>
            </a:r>
          </a:p>
          <a:p>
            <a:pPr marL="342900" indent="-342900">
              <a:spcBef>
                <a:spcPts val="450"/>
              </a:spcBef>
              <a:buFont typeface="Arial" panose="020B0604020202020204" pitchFamily="34" charset="0"/>
              <a:buChar char="•"/>
            </a:pPr>
            <a:r>
              <a:rPr lang="en-US" sz="2400"/>
              <a:t>Changes/amendments to the application can be made to the application by starting a revision.</a:t>
            </a:r>
            <a:endParaRPr lang="en-US" sz="2400">
              <a:cs typeface="Calibri"/>
            </a:endParaRPr>
          </a:p>
          <a:p>
            <a:pPr marL="342900" indent="-342900">
              <a:spcBef>
                <a:spcPts val="450"/>
              </a:spcBef>
              <a:buFont typeface="Arial" panose="020B0604020202020204" pitchFamily="34" charset="0"/>
              <a:buChar char="•"/>
            </a:pPr>
            <a:r>
              <a:rPr lang="en-US" sz="2400"/>
              <a:t>Revisions will copy the previous version data for editing. For example, if an awardee is starting a revision to their original application, the data from Rev 0 will transfer in full to Rev 1 for editing.</a:t>
            </a:r>
            <a:endParaRPr lang="en-US" sz="2400">
              <a:cs typeface="Calibri"/>
            </a:endParaRPr>
          </a:p>
          <a:p>
            <a:pPr marL="342900" indent="-342900">
              <a:spcBef>
                <a:spcPts val="450"/>
              </a:spcBef>
              <a:buFont typeface="Arial" panose="020B0604020202020204" pitchFamily="34" charset="0"/>
              <a:buChar char="•"/>
            </a:pPr>
            <a:r>
              <a:rPr lang="en-US" sz="2400"/>
              <a:t>Like applications, revisions go through an approval process workflow.</a:t>
            </a:r>
            <a:endParaRPr lang="en-US" sz="2400">
              <a:cs typeface="Calibri"/>
            </a:endParaRPr>
          </a:p>
          <a:p>
            <a:pPr marL="342900" indent="-342900">
              <a:spcBef>
                <a:spcPts val="450"/>
              </a:spcBef>
              <a:buFont typeface="Arial" panose="020B0604020202020204" pitchFamily="34" charset="0"/>
              <a:buChar char="•"/>
            </a:pPr>
            <a:r>
              <a:rPr lang="en-US" sz="2400"/>
              <a:t>Each application revision </a:t>
            </a:r>
            <a:r>
              <a:rPr lang="en-US"/>
              <a:t>is </a:t>
            </a:r>
            <a:r>
              <a:rPr lang="en-US" sz="2400"/>
              <a:t>saved separately and is accessible from the Funding Applications page by selecting</a:t>
            </a:r>
            <a:r>
              <a:rPr lang="en-US" sz="2400" i="1"/>
              <a:t> All Approved Applications.</a:t>
            </a:r>
            <a:endParaRPr lang="en-US" sz="2400" i="1">
              <a:cs typeface="Calibri"/>
            </a:endParaRPr>
          </a:p>
        </p:txBody>
      </p:sp>
      <p:sp>
        <p:nvSpPr>
          <p:cNvPr id="4" name="Slide Number Placeholder 3">
            <a:extLst>
              <a:ext uri="{FF2B5EF4-FFF2-40B4-BE49-F238E27FC236}">
                <a16:creationId xmlns:a16="http://schemas.microsoft.com/office/drawing/2014/main" id="{D98C9250-A36F-3E0D-5314-99B7F28B8949}"/>
              </a:ext>
            </a:extLst>
          </p:cNvPr>
          <p:cNvSpPr>
            <a:spLocks noGrp="1"/>
          </p:cNvSpPr>
          <p:nvPr>
            <p:ph type="sldNum" sz="quarter" idx="12"/>
          </p:nvPr>
        </p:nvSpPr>
        <p:spPr/>
        <p:txBody>
          <a:bodyPr/>
          <a:lstStyle/>
          <a:p>
            <a:fld id="{C479D5F6-EDCB-402A-AC08-4943A1820E8F}" type="slidenum">
              <a:rPr lang="en-US" smtClean="0"/>
              <a:pPr/>
              <a:t>35</a:t>
            </a:fld>
            <a:endParaRPr lang="en-US"/>
          </a:p>
        </p:txBody>
      </p:sp>
      <p:pic>
        <p:nvPicPr>
          <p:cNvPr id="5" name="Picture 4">
            <a:extLst>
              <a:ext uri="{FF2B5EF4-FFF2-40B4-BE49-F238E27FC236}">
                <a16:creationId xmlns:a16="http://schemas.microsoft.com/office/drawing/2014/main" id="{750AD661-FF34-7E00-2F39-8495AAE59E0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6" name="Picture 5" descr="Funding Applications page in GAINS featuring the ability to select &quot;All Approved Application&quot; and see the number of revisions per application.">
            <a:extLst>
              <a:ext uri="{FF2B5EF4-FFF2-40B4-BE49-F238E27FC236}">
                <a16:creationId xmlns:a16="http://schemas.microsoft.com/office/drawing/2014/main" id="{74082DEA-00BB-E7DA-06E0-E845C1B02813}"/>
              </a:ext>
            </a:extLst>
          </p:cNvPr>
          <p:cNvPicPr>
            <a:picLocks noChangeAspect="1"/>
          </p:cNvPicPr>
          <p:nvPr/>
        </p:nvPicPr>
        <p:blipFill>
          <a:blip r:embed="rId3"/>
          <a:stretch>
            <a:fillRect/>
          </a:stretch>
        </p:blipFill>
        <p:spPr>
          <a:xfrm>
            <a:off x="3076073" y="4183813"/>
            <a:ext cx="5825552" cy="2076092"/>
          </a:xfrm>
          <a:prstGeom prst="rect">
            <a:avLst/>
          </a:prstGeom>
        </p:spPr>
      </p:pic>
    </p:spTree>
    <p:extLst>
      <p:ext uri="{BB962C8B-B14F-4D97-AF65-F5344CB8AC3E}">
        <p14:creationId xmlns:p14="http://schemas.microsoft.com/office/powerpoint/2010/main" val="1739943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2957-BC53-2489-C0D1-8694C982726D}"/>
              </a:ext>
            </a:extLst>
          </p:cNvPr>
          <p:cNvSpPr>
            <a:spLocks noGrp="1"/>
          </p:cNvSpPr>
          <p:nvPr>
            <p:ph type="title"/>
          </p:nvPr>
        </p:nvSpPr>
        <p:spPr/>
        <p:txBody>
          <a:bodyPr/>
          <a:lstStyle/>
          <a:p>
            <a:r>
              <a:rPr lang="en-US"/>
              <a:t>Revisions (cont.)</a:t>
            </a:r>
          </a:p>
        </p:txBody>
      </p:sp>
      <p:sp>
        <p:nvSpPr>
          <p:cNvPr id="3" name="Content Placeholder 2">
            <a:extLst>
              <a:ext uri="{FF2B5EF4-FFF2-40B4-BE49-F238E27FC236}">
                <a16:creationId xmlns:a16="http://schemas.microsoft.com/office/drawing/2014/main" id="{0084E0DA-E354-7C97-D7D0-70F67B3A8B31}"/>
              </a:ext>
            </a:extLst>
          </p:cNvPr>
          <p:cNvSpPr>
            <a:spLocks noGrp="1"/>
          </p:cNvSpPr>
          <p:nvPr>
            <p:ph idx="1"/>
          </p:nvPr>
        </p:nvSpPr>
        <p:spPr>
          <a:xfrm>
            <a:off x="838200" y="1554480"/>
            <a:ext cx="10515600" cy="2048256"/>
          </a:xfrm>
        </p:spPr>
        <p:txBody>
          <a:bodyPr/>
          <a:lstStyle/>
          <a:p>
            <a:pPr>
              <a:spcBef>
                <a:spcPts val="450"/>
              </a:spcBef>
            </a:pPr>
            <a:r>
              <a:rPr lang="en-US" sz="2400"/>
              <a:t>The Details link in the Revision column on the Sections Page lists changes specific to each page from the previous version.</a:t>
            </a:r>
          </a:p>
          <a:p>
            <a:pPr>
              <a:spcBef>
                <a:spcPts val="450"/>
              </a:spcBef>
            </a:pPr>
            <a:r>
              <a:rPr lang="en-US" sz="2400"/>
              <a:t>By highlighting those changes, there is no need to review the entire application revision as GAINS will direct users to any new/revised data in the application.</a:t>
            </a:r>
            <a:endParaRPr lang="en-US"/>
          </a:p>
        </p:txBody>
      </p:sp>
      <p:sp>
        <p:nvSpPr>
          <p:cNvPr id="4" name="Slide Number Placeholder 3">
            <a:extLst>
              <a:ext uri="{FF2B5EF4-FFF2-40B4-BE49-F238E27FC236}">
                <a16:creationId xmlns:a16="http://schemas.microsoft.com/office/drawing/2014/main" id="{F4AF28AE-E1EE-C767-459D-3C1E7219D12F}"/>
              </a:ext>
            </a:extLst>
          </p:cNvPr>
          <p:cNvSpPr>
            <a:spLocks noGrp="1"/>
          </p:cNvSpPr>
          <p:nvPr>
            <p:ph type="sldNum" sz="quarter" idx="12"/>
          </p:nvPr>
        </p:nvSpPr>
        <p:spPr/>
        <p:txBody>
          <a:bodyPr/>
          <a:lstStyle/>
          <a:p>
            <a:fld id="{C479D5F6-EDCB-402A-AC08-4943A1820E8F}" type="slidenum">
              <a:rPr lang="en-US" smtClean="0"/>
              <a:pPr/>
              <a:t>36</a:t>
            </a:fld>
            <a:endParaRPr lang="en-US"/>
          </a:p>
        </p:txBody>
      </p:sp>
      <p:pic>
        <p:nvPicPr>
          <p:cNvPr id="5" name="Picture 4">
            <a:extLst>
              <a:ext uri="{FF2B5EF4-FFF2-40B4-BE49-F238E27FC236}">
                <a16:creationId xmlns:a16="http://schemas.microsoft.com/office/drawing/2014/main" id="{1D726943-03CF-846A-271C-0723B4DFDF7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6" name="Picture 5" descr="The detailed comment view available when the user selects &quot;Details&quot; under the Revision column within the application.">
            <a:extLst>
              <a:ext uri="{FF2B5EF4-FFF2-40B4-BE49-F238E27FC236}">
                <a16:creationId xmlns:a16="http://schemas.microsoft.com/office/drawing/2014/main" id="{0B22DBB9-3624-B885-61A1-93F03D981236}"/>
              </a:ext>
            </a:extLst>
          </p:cNvPr>
          <p:cNvPicPr>
            <a:picLocks noChangeAspect="1"/>
          </p:cNvPicPr>
          <p:nvPr/>
        </p:nvPicPr>
        <p:blipFill>
          <a:blip r:embed="rId3"/>
          <a:stretch>
            <a:fillRect/>
          </a:stretch>
        </p:blipFill>
        <p:spPr>
          <a:xfrm>
            <a:off x="3775710" y="3271062"/>
            <a:ext cx="6081042" cy="3267850"/>
          </a:xfrm>
          <a:prstGeom prst="rect">
            <a:avLst/>
          </a:prstGeom>
        </p:spPr>
      </p:pic>
    </p:spTree>
    <p:extLst>
      <p:ext uri="{BB962C8B-B14F-4D97-AF65-F5344CB8AC3E}">
        <p14:creationId xmlns:p14="http://schemas.microsoft.com/office/powerpoint/2010/main" val="426182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C102-8D67-B6A7-A1A9-FB79A7DDA739}"/>
              </a:ext>
            </a:extLst>
          </p:cNvPr>
          <p:cNvSpPr>
            <a:spLocks noGrp="1"/>
          </p:cNvSpPr>
          <p:nvPr>
            <p:ph type="ctrTitle"/>
          </p:nvPr>
        </p:nvSpPr>
        <p:spPr/>
        <p:txBody>
          <a:bodyPr/>
          <a:lstStyle/>
          <a:p>
            <a:r>
              <a:rPr lang="en-US"/>
              <a:t>Questions?</a:t>
            </a:r>
          </a:p>
        </p:txBody>
      </p:sp>
      <p:sp>
        <p:nvSpPr>
          <p:cNvPr id="3" name="Slide Number Placeholder 2">
            <a:extLst>
              <a:ext uri="{FF2B5EF4-FFF2-40B4-BE49-F238E27FC236}">
                <a16:creationId xmlns:a16="http://schemas.microsoft.com/office/drawing/2014/main" id="{A3EFB6A4-437B-C83B-CB34-D917B496CF2F}"/>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239809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C102-8D67-B6A7-A1A9-FB79A7DDA739}"/>
              </a:ext>
            </a:extLst>
          </p:cNvPr>
          <p:cNvSpPr>
            <a:spLocks noGrp="1"/>
          </p:cNvSpPr>
          <p:nvPr>
            <p:ph type="ctrTitle"/>
          </p:nvPr>
        </p:nvSpPr>
        <p:spPr/>
        <p:txBody>
          <a:bodyPr/>
          <a:lstStyle/>
          <a:p>
            <a:r>
              <a:rPr lang="en-US" dirty="0">
                <a:hlinkClick r:id="rId2"/>
              </a:rPr>
              <a:t>GAINS Walkthrough</a:t>
            </a:r>
            <a:endParaRPr lang="en-US" dirty="0"/>
          </a:p>
        </p:txBody>
      </p:sp>
      <p:sp>
        <p:nvSpPr>
          <p:cNvPr id="3" name="Slide Number Placeholder 2">
            <a:extLst>
              <a:ext uri="{FF2B5EF4-FFF2-40B4-BE49-F238E27FC236}">
                <a16:creationId xmlns:a16="http://schemas.microsoft.com/office/drawing/2014/main" id="{A3EFB6A4-437B-C83B-CB34-D917B496CF2F}"/>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71274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ED5294-AD44-B2D7-4638-2FF5C3860E26}"/>
              </a:ext>
            </a:extLst>
          </p:cNvPr>
          <p:cNvSpPr txBox="1">
            <a:spLocks noGrp="1"/>
          </p:cNvSpPr>
          <p:nvPr>
            <p:ph type="title" idx="4294967295"/>
          </p:nvPr>
        </p:nvSpPr>
        <p:spPr>
          <a:xfrm>
            <a:off x="415169" y="163132"/>
            <a:ext cx="10515600" cy="8601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t> </a:t>
            </a:r>
            <a:r>
              <a:rPr lang="en-US" sz="3600" b="0" i="0" kern="1200"/>
              <a:t>Sections </a:t>
            </a:r>
            <a:r>
              <a:rPr lang="en-US" sz="3600"/>
              <a:t>Page</a:t>
            </a:r>
            <a:endParaRPr kumimoji="0" lang="en-US" b="0" i="0" u="none" strike="noStrike" kern="1200" cap="none" spc="0" normalizeH="0" baseline="0" noProof="0">
              <a:ln>
                <a:noFill/>
              </a:ln>
              <a:solidFill>
                <a:schemeClr val="tx1"/>
              </a:solidFill>
              <a:effectLst/>
              <a:uLnTx/>
              <a:uFillTx/>
            </a:endParaRPr>
          </a:p>
        </p:txBody>
      </p:sp>
      <p:sp>
        <p:nvSpPr>
          <p:cNvPr id="6" name="Content Placeholder 2">
            <a:extLst>
              <a:ext uri="{FF2B5EF4-FFF2-40B4-BE49-F238E27FC236}">
                <a16:creationId xmlns:a16="http://schemas.microsoft.com/office/drawing/2014/main" id="{E3D7E1A7-E0A5-30FD-A07D-AA76792AC083}"/>
              </a:ext>
            </a:extLst>
          </p:cNvPr>
          <p:cNvSpPr txBox="1">
            <a:spLocks/>
          </p:cNvSpPr>
          <p:nvPr/>
        </p:nvSpPr>
        <p:spPr>
          <a:xfrm>
            <a:off x="609600" y="1483361"/>
            <a:ext cx="5273040" cy="4531360"/>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750"/>
              </a:spcBef>
              <a:buNone/>
            </a:pPr>
            <a:r>
              <a:rPr lang="en-US"/>
              <a:t>Once you select a grant application from the list, you’ll be taken to the Sections Page.</a:t>
            </a:r>
          </a:p>
          <a:p>
            <a:pPr marL="257175" indent="-257175">
              <a:lnSpc>
                <a:spcPct val="90000"/>
              </a:lnSpc>
              <a:spcBef>
                <a:spcPts val="750"/>
              </a:spcBef>
              <a:buFont typeface="Arial"/>
              <a:buChar char="•"/>
            </a:pPr>
            <a:r>
              <a:rPr lang="en-US"/>
              <a:t>The Sections Page is common to ALL grants in GAINS.</a:t>
            </a:r>
            <a:endParaRPr lang="en-US">
              <a:cs typeface="Calibri"/>
            </a:endParaRPr>
          </a:p>
          <a:p>
            <a:pPr marL="257175" indent="-257175">
              <a:lnSpc>
                <a:spcPct val="90000"/>
              </a:lnSpc>
              <a:spcBef>
                <a:spcPts val="750"/>
              </a:spcBef>
              <a:buFont typeface="Arial"/>
              <a:buChar char="•"/>
            </a:pPr>
            <a:r>
              <a:rPr lang="en-US"/>
              <a:t>Here you can change the status of an application; view the History Log, Comments, and Change Log.</a:t>
            </a:r>
            <a:endParaRPr lang="en-US">
              <a:cs typeface="Calibri"/>
            </a:endParaRPr>
          </a:p>
          <a:p>
            <a:pPr marL="257175" indent="-257175">
              <a:lnSpc>
                <a:spcPct val="90000"/>
              </a:lnSpc>
              <a:spcBef>
                <a:spcPts val="750"/>
              </a:spcBef>
              <a:buFont typeface="Arial"/>
              <a:buChar char="•"/>
            </a:pPr>
            <a:r>
              <a:rPr lang="en-US"/>
              <a:t>Depending on your permission level, users can view and/or edit the grant application and associated sections.</a:t>
            </a:r>
          </a:p>
          <a:p>
            <a:pPr marL="257175" indent="-257175">
              <a:lnSpc>
                <a:spcPct val="90000"/>
              </a:lnSpc>
              <a:spcBef>
                <a:spcPts val="750"/>
              </a:spcBef>
              <a:buFont typeface="Arial"/>
              <a:buChar char="•"/>
            </a:pPr>
            <a:r>
              <a:rPr lang="en-US"/>
              <a:t>You can also print the application in full or in part.</a:t>
            </a:r>
            <a:endParaRPr lang="en-US">
              <a:cs typeface="Calibri"/>
            </a:endParaRPr>
          </a:p>
          <a:p>
            <a:pPr marL="257175" indent="-257175">
              <a:lnSpc>
                <a:spcPct val="90000"/>
              </a:lnSpc>
              <a:spcBef>
                <a:spcPts val="750"/>
              </a:spcBef>
              <a:buFont typeface="Arial"/>
              <a:buChar char="•"/>
            </a:pPr>
            <a:r>
              <a:rPr lang="en-US"/>
              <a:t>In the validation column, “Messages” indicate warnings or errors present in the current version of the application.</a:t>
            </a:r>
            <a:endParaRPr lang="en-US" sz="2800"/>
          </a:p>
          <a:p>
            <a:pPr>
              <a:lnSpc>
                <a:spcPct val="90000"/>
              </a:lnSpc>
              <a:spcBef>
                <a:spcPts val="750"/>
              </a:spcBef>
            </a:pPr>
            <a:endParaRPr lang="en-US" sz="2800">
              <a:cs typeface="Calibri"/>
            </a:endParaRPr>
          </a:p>
          <a:p>
            <a:pPr marL="457200" lvl="1" indent="0">
              <a:buNone/>
            </a:pPr>
            <a:endParaRPr lang="en-US"/>
          </a:p>
          <a:p>
            <a:pPr marL="0" indent="0">
              <a:buFont typeface="Arial" panose="020B0604020202020204" pitchFamily="34" charset="0"/>
              <a:buNone/>
            </a:pPr>
            <a:endParaRPr lang="en-US"/>
          </a:p>
        </p:txBody>
      </p:sp>
      <p:pic>
        <p:nvPicPr>
          <p:cNvPr id="11" name="Picture 10" descr="View of the Sections page within GAINS.">
            <a:extLst>
              <a:ext uri="{FF2B5EF4-FFF2-40B4-BE49-F238E27FC236}">
                <a16:creationId xmlns:a16="http://schemas.microsoft.com/office/drawing/2014/main" id="{A75E93BC-6714-2C0F-8F83-2863316413B7}"/>
              </a:ext>
            </a:extLst>
          </p:cNvPr>
          <p:cNvPicPr>
            <a:picLocks noChangeAspect="1"/>
          </p:cNvPicPr>
          <p:nvPr/>
        </p:nvPicPr>
        <p:blipFill>
          <a:blip r:embed="rId2"/>
          <a:stretch>
            <a:fillRect/>
          </a:stretch>
        </p:blipFill>
        <p:spPr>
          <a:xfrm>
            <a:off x="5988859" y="1568323"/>
            <a:ext cx="5863875" cy="4232402"/>
          </a:xfrm>
          <a:prstGeom prst="rect">
            <a:avLst/>
          </a:prstGeom>
        </p:spPr>
      </p:pic>
      <p:sp>
        <p:nvSpPr>
          <p:cNvPr id="4" name="Slide Number Placeholder 3">
            <a:extLst>
              <a:ext uri="{FF2B5EF4-FFF2-40B4-BE49-F238E27FC236}">
                <a16:creationId xmlns:a16="http://schemas.microsoft.com/office/drawing/2014/main" id="{B616A674-8FC6-340F-78DA-1D95BB889626}"/>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7">
            <a:extLst>
              <a:ext uri="{FF2B5EF4-FFF2-40B4-BE49-F238E27FC236}">
                <a16:creationId xmlns:a16="http://schemas.microsoft.com/office/drawing/2014/main" id="{A7462BBA-FBD8-BF7D-0C58-C321354DABA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142369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639-5CAB-89BF-5E63-4F8FFE2B82D3}"/>
              </a:ext>
            </a:extLst>
          </p:cNvPr>
          <p:cNvSpPr>
            <a:spLocks noGrp="1"/>
          </p:cNvSpPr>
          <p:nvPr>
            <p:ph type="title"/>
          </p:nvPr>
        </p:nvSpPr>
        <p:spPr/>
        <p:txBody>
          <a:bodyPr>
            <a:normAutofit/>
          </a:bodyPr>
          <a:lstStyle/>
          <a:p>
            <a:r>
              <a:rPr lang="en-US" sz="3600"/>
              <a:t>Statuses</a:t>
            </a:r>
          </a:p>
        </p:txBody>
      </p:sp>
      <p:sp>
        <p:nvSpPr>
          <p:cNvPr id="6" name="Content Placeholder 5">
            <a:extLst>
              <a:ext uri="{FF2B5EF4-FFF2-40B4-BE49-F238E27FC236}">
                <a16:creationId xmlns:a16="http://schemas.microsoft.com/office/drawing/2014/main" id="{D8DBB3E5-6DBC-66AC-6BB2-D25FE6507EE3}"/>
              </a:ext>
            </a:extLst>
          </p:cNvPr>
          <p:cNvSpPr>
            <a:spLocks noGrp="1"/>
          </p:cNvSpPr>
          <p:nvPr>
            <p:ph sz="half" idx="1"/>
          </p:nvPr>
        </p:nvSpPr>
        <p:spPr>
          <a:xfrm>
            <a:off x="838200" y="1554480"/>
            <a:ext cx="10719816" cy="2194560"/>
          </a:xfrm>
        </p:spPr>
        <p:txBody>
          <a:bodyPr/>
          <a:lstStyle/>
          <a:p>
            <a:pPr marL="257175" indent="-257175">
              <a:spcBef>
                <a:spcPts val="900"/>
              </a:spcBef>
              <a:buFont typeface="Arial" panose="020B0604020202020204" pitchFamily="34" charset="0"/>
              <a:buChar char="•"/>
            </a:pPr>
            <a:r>
              <a:rPr lang="en-US" sz="2400">
                <a:cs typeface="Calibri"/>
              </a:rPr>
              <a:t>On the Sections Page, users can hover over “</a:t>
            </a:r>
            <a:r>
              <a:rPr lang="en-US" sz="2400" i="1">
                <a:cs typeface="Calibri"/>
              </a:rPr>
              <a:t>Change Status To” </a:t>
            </a:r>
            <a:r>
              <a:rPr lang="en-US" sz="2400">
                <a:cs typeface="Calibri"/>
              </a:rPr>
              <a:t>to display personnel who can change</a:t>
            </a:r>
            <a:r>
              <a:rPr lang="en-US">
                <a:cs typeface="Calibri"/>
              </a:rPr>
              <a:t> the</a:t>
            </a:r>
            <a:r>
              <a:rPr lang="en-US" sz="2400">
                <a:cs typeface="Calibri"/>
              </a:rPr>
              <a:t> status of the application.</a:t>
            </a:r>
            <a:endParaRPr lang="en-US" sz="2400" i="1">
              <a:cs typeface="Calibri"/>
            </a:endParaRPr>
          </a:p>
          <a:p>
            <a:pPr marL="257175" indent="-257175">
              <a:spcBef>
                <a:spcPts val="900"/>
              </a:spcBef>
              <a:buFont typeface="Arial" panose="020B0604020202020204" pitchFamily="34" charset="0"/>
              <a:buChar char="•"/>
            </a:pPr>
            <a:r>
              <a:rPr lang="en-US" sz="2400"/>
              <a:t>Only applications in </a:t>
            </a:r>
            <a:r>
              <a:rPr lang="en-US" sz="2400" i="1"/>
              <a:t>Draft/Revision Started </a:t>
            </a:r>
            <a:r>
              <a:rPr lang="en-US" sz="2400"/>
              <a:t>or </a:t>
            </a:r>
            <a:r>
              <a:rPr lang="en-US" sz="2400" i="1"/>
              <a:t>Returned to LEA </a:t>
            </a:r>
            <a:r>
              <a:rPr lang="en-US" sz="2400"/>
              <a:t>can be edited.</a:t>
            </a:r>
          </a:p>
          <a:p>
            <a:pPr marL="257175" indent="-257175">
              <a:spcBef>
                <a:spcPts val="900"/>
              </a:spcBef>
              <a:buFont typeface="Arial" panose="020B0604020202020204" pitchFamily="34" charset="0"/>
              <a:buChar char="•"/>
            </a:pPr>
            <a:r>
              <a:rPr lang="en-US">
                <a:cs typeface="Calibri"/>
              </a:rPr>
              <a:t>To start an application, the status must be changed t</a:t>
            </a:r>
            <a:r>
              <a:rPr lang="en-US" sz="2400">
                <a:cs typeface="Calibri"/>
              </a:rPr>
              <a:t>o </a:t>
            </a:r>
            <a:r>
              <a:rPr lang="en-US" sz="2400" i="1">
                <a:cs typeface="Calibri"/>
              </a:rPr>
              <a:t>Draft Started </a:t>
            </a:r>
            <a:r>
              <a:rPr lang="en-US" sz="2400">
                <a:cs typeface="Calibri"/>
              </a:rPr>
              <a:t>status before it can be edited.</a:t>
            </a:r>
            <a:endParaRPr lang="en-US" sz="2800">
              <a:cs typeface="Calibri"/>
            </a:endParaRPr>
          </a:p>
        </p:txBody>
      </p:sp>
      <p:pic>
        <p:nvPicPr>
          <p:cNvPr id="8" name="Picture 7" descr="Visual of GAINS system showing &quot;Application Status&quot; is the current status of the application and &quot;Change Status To&quot; is the next status of the application.">
            <a:extLst>
              <a:ext uri="{FF2B5EF4-FFF2-40B4-BE49-F238E27FC236}">
                <a16:creationId xmlns:a16="http://schemas.microsoft.com/office/drawing/2014/main" id="{A3807202-C29D-30E6-818B-A976A6CA04C3}"/>
              </a:ext>
            </a:extLst>
          </p:cNvPr>
          <p:cNvPicPr>
            <a:picLocks noChangeAspect="1"/>
          </p:cNvPicPr>
          <p:nvPr/>
        </p:nvPicPr>
        <p:blipFill>
          <a:blip r:embed="rId2"/>
          <a:stretch>
            <a:fillRect/>
          </a:stretch>
        </p:blipFill>
        <p:spPr>
          <a:xfrm>
            <a:off x="3743502" y="3267075"/>
            <a:ext cx="4704996" cy="2762250"/>
          </a:xfrm>
          <a:prstGeom prst="rect">
            <a:avLst/>
          </a:prstGeom>
        </p:spPr>
      </p:pic>
      <p:sp>
        <p:nvSpPr>
          <p:cNvPr id="4" name="Slide Number Placeholder 3">
            <a:extLst>
              <a:ext uri="{FF2B5EF4-FFF2-40B4-BE49-F238E27FC236}">
                <a16:creationId xmlns:a16="http://schemas.microsoft.com/office/drawing/2014/main" id="{778DD837-CA6D-56E3-FA44-24C1E5B3CDF9}"/>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5" name="Picture 4">
            <a:extLst>
              <a:ext uri="{FF2B5EF4-FFF2-40B4-BE49-F238E27FC236}">
                <a16:creationId xmlns:a16="http://schemas.microsoft.com/office/drawing/2014/main" id="{7AB80828-3CB0-3833-C28C-5A8A0EEE0A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400834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5A3A-D884-5C48-9B00-A51A70BCA176}"/>
              </a:ext>
            </a:extLst>
          </p:cNvPr>
          <p:cNvSpPr>
            <a:spLocks noGrp="1"/>
          </p:cNvSpPr>
          <p:nvPr>
            <p:ph type="title"/>
          </p:nvPr>
        </p:nvSpPr>
        <p:spPr/>
        <p:txBody>
          <a:bodyPr>
            <a:normAutofit/>
          </a:bodyPr>
          <a:lstStyle/>
          <a:p>
            <a:r>
              <a:rPr lang="en-US" sz="3600"/>
              <a:t>Different Statuses</a:t>
            </a:r>
          </a:p>
        </p:txBody>
      </p:sp>
      <p:sp>
        <p:nvSpPr>
          <p:cNvPr id="3" name="Content Placeholder 2">
            <a:extLst>
              <a:ext uri="{FF2B5EF4-FFF2-40B4-BE49-F238E27FC236}">
                <a16:creationId xmlns:a16="http://schemas.microsoft.com/office/drawing/2014/main" id="{6A93BF9B-E250-7545-20EA-67F2E31C3AFF}"/>
              </a:ext>
            </a:extLst>
          </p:cNvPr>
          <p:cNvSpPr>
            <a:spLocks noGrp="1"/>
          </p:cNvSpPr>
          <p:nvPr>
            <p:ph idx="1"/>
          </p:nvPr>
        </p:nvSpPr>
        <p:spPr/>
        <p:txBody>
          <a:bodyPr>
            <a:normAutofit fontScale="77500" lnSpcReduction="20000"/>
          </a:bodyPr>
          <a:lstStyle/>
          <a:p>
            <a:pPr marL="0" indent="0">
              <a:spcBef>
                <a:spcPts val="900"/>
              </a:spcBef>
              <a:buNone/>
            </a:pPr>
            <a:r>
              <a:rPr lang="en-US" sz="2400"/>
              <a:t>An application can display several different statuses:</a:t>
            </a:r>
          </a:p>
          <a:p>
            <a:pPr>
              <a:spcBef>
                <a:spcPts val="900"/>
              </a:spcBef>
            </a:pPr>
            <a:r>
              <a:rPr lang="en-US" sz="2400">
                <a:solidFill>
                  <a:schemeClr val="accent5"/>
                </a:solidFill>
              </a:rPr>
              <a:t>Not Started </a:t>
            </a:r>
            <a:r>
              <a:rPr lang="en-US" sz="2400"/>
              <a:t>indicates that the application has not been opened by the applicant and it is not editable.</a:t>
            </a:r>
            <a:endParaRPr lang="en-US" sz="2400">
              <a:cs typeface="Calibri"/>
            </a:endParaRPr>
          </a:p>
          <a:p>
            <a:pPr>
              <a:spcBef>
                <a:spcPts val="900"/>
              </a:spcBef>
            </a:pPr>
            <a:r>
              <a:rPr lang="en-US" sz="2400">
                <a:solidFill>
                  <a:schemeClr val="accent5"/>
                </a:solidFill>
              </a:rPr>
              <a:t>Draft Started / Revision Started </a:t>
            </a:r>
            <a:r>
              <a:rPr lang="en-US" sz="2400"/>
              <a:t>– the application is open for edits.</a:t>
            </a:r>
            <a:endParaRPr lang="en-US" sz="2400">
              <a:cs typeface="Calibri"/>
            </a:endParaRPr>
          </a:p>
          <a:p>
            <a:pPr>
              <a:spcBef>
                <a:spcPts val="900"/>
              </a:spcBef>
            </a:pPr>
            <a:r>
              <a:rPr lang="en-US" sz="2400">
                <a:solidFill>
                  <a:schemeClr val="accent5"/>
                </a:solidFill>
              </a:rPr>
              <a:t>Draft Completed / Revision Completed </a:t>
            </a:r>
            <a:r>
              <a:rPr lang="en-US" sz="2400"/>
              <a:t>– the application is awaiting approval from the LEA Fiscal Representative.</a:t>
            </a:r>
            <a:endParaRPr lang="en-US" sz="2400">
              <a:cs typeface="Calibri"/>
            </a:endParaRPr>
          </a:p>
          <a:p>
            <a:pPr>
              <a:spcBef>
                <a:spcPts val="900"/>
              </a:spcBef>
            </a:pPr>
            <a:r>
              <a:rPr lang="en-US" sz="2400">
                <a:solidFill>
                  <a:schemeClr val="accent5"/>
                </a:solidFill>
              </a:rPr>
              <a:t>LEA Fiscal Representative Approved </a:t>
            </a:r>
            <a:r>
              <a:rPr lang="en-US" sz="2400"/>
              <a:t>– the application is awaiting approval from the LEA Authorized Representative.</a:t>
            </a:r>
          </a:p>
          <a:p>
            <a:pPr>
              <a:spcBef>
                <a:spcPts val="900"/>
              </a:spcBef>
            </a:pPr>
            <a:r>
              <a:rPr lang="en-US" sz="2400">
                <a:solidFill>
                  <a:schemeClr val="accent5"/>
                </a:solidFill>
              </a:rPr>
              <a:t>LEA Authorized Representative Approved </a:t>
            </a:r>
            <a:r>
              <a:rPr lang="en-US" sz="2400"/>
              <a:t>– the application has been submitted to CDE and enters the review workflow.</a:t>
            </a:r>
          </a:p>
          <a:p>
            <a:pPr lvl="1">
              <a:spcBef>
                <a:spcPts val="900"/>
              </a:spcBef>
            </a:pPr>
            <a:r>
              <a:rPr lang="en-US">
                <a:solidFill>
                  <a:schemeClr val="accent5"/>
                </a:solidFill>
              </a:rPr>
              <a:t>LEA Fiscal Representative or LEA Authorized Representative Returned </a:t>
            </a:r>
            <a:r>
              <a:rPr lang="en-US"/>
              <a:t>– the application requires revision and is once again open for edits. After edits are completed, the approval workflow begins again.</a:t>
            </a:r>
            <a:endParaRPr lang="en-US">
              <a:cs typeface="Calibri"/>
            </a:endParaRPr>
          </a:p>
          <a:p>
            <a:pPr>
              <a:spcBef>
                <a:spcPts val="900"/>
              </a:spcBef>
            </a:pPr>
            <a:r>
              <a:rPr lang="en-US" sz="2400">
                <a:solidFill>
                  <a:schemeClr val="accent5"/>
                </a:solidFill>
              </a:rPr>
              <a:t>SEA [Name of </a:t>
            </a:r>
            <a:r>
              <a:rPr lang="en-US">
                <a:solidFill>
                  <a:schemeClr val="accent5"/>
                </a:solidFill>
              </a:rPr>
              <a:t>Grant]</a:t>
            </a:r>
            <a:r>
              <a:rPr lang="en-US" sz="2400">
                <a:solidFill>
                  <a:schemeClr val="accent5"/>
                </a:solidFill>
              </a:rPr>
              <a:t> Consultant Approved </a:t>
            </a:r>
            <a:r>
              <a:rPr lang="en-US" sz="2400"/>
              <a:t>– the application is awaiting approval from the assigned CDE Director.</a:t>
            </a:r>
          </a:p>
          <a:p>
            <a:pPr>
              <a:spcBef>
                <a:spcPts val="900"/>
              </a:spcBef>
            </a:pPr>
            <a:r>
              <a:rPr lang="en-US" sz="2400">
                <a:solidFill>
                  <a:schemeClr val="accent5"/>
                </a:solidFill>
                <a:cs typeface="Calibri"/>
              </a:rPr>
              <a:t>SEA [Name of Grant] Director Approved </a:t>
            </a:r>
            <a:r>
              <a:rPr lang="en-US" sz="2400">
                <a:cs typeface="Calibri"/>
              </a:rPr>
              <a:t>– the application has received final approval from CDE.</a:t>
            </a:r>
          </a:p>
          <a:p>
            <a:pPr lvl="1">
              <a:spcBef>
                <a:spcPts val="900"/>
              </a:spcBef>
            </a:pPr>
            <a:r>
              <a:rPr lang="en-US" sz="2000">
                <a:solidFill>
                  <a:schemeClr val="accent5"/>
                </a:solidFill>
              </a:rPr>
              <a:t>SEA Consultant or SEA Director Returned </a:t>
            </a:r>
            <a:r>
              <a:rPr lang="en-US" sz="2000"/>
              <a:t>– the application requires revision and is reopened for the applicant to make changes.</a:t>
            </a:r>
            <a:endParaRPr lang="en-US"/>
          </a:p>
        </p:txBody>
      </p:sp>
      <p:sp>
        <p:nvSpPr>
          <p:cNvPr id="4" name="Slide Number Placeholder 3">
            <a:extLst>
              <a:ext uri="{FF2B5EF4-FFF2-40B4-BE49-F238E27FC236}">
                <a16:creationId xmlns:a16="http://schemas.microsoft.com/office/drawing/2014/main" id="{0EE2A99C-C2AE-15C7-28A5-9834BB516E8B}"/>
              </a:ext>
            </a:extLst>
          </p:cNvPr>
          <p:cNvSpPr>
            <a:spLocks noGrp="1"/>
          </p:cNvSpPr>
          <p:nvPr>
            <p:ph type="sldNum" sz="quarter" idx="12"/>
          </p:nvPr>
        </p:nvSpPr>
        <p:spPr/>
        <p:txBody>
          <a:bodyPr/>
          <a:lstStyle/>
          <a:p>
            <a:fld id="{C479D5F6-EDCB-402A-AC08-4943A1820E8F}" type="slidenum">
              <a:rPr lang="en-US" smtClean="0"/>
              <a:pPr/>
              <a:t>6</a:t>
            </a:fld>
            <a:endParaRPr lang="en-US"/>
          </a:p>
        </p:txBody>
      </p:sp>
      <p:pic>
        <p:nvPicPr>
          <p:cNvPr id="5" name="Picture 4">
            <a:extLst>
              <a:ext uri="{FF2B5EF4-FFF2-40B4-BE49-F238E27FC236}">
                <a16:creationId xmlns:a16="http://schemas.microsoft.com/office/drawing/2014/main" id="{DAABE7F1-FD3D-49EB-D323-F3AE65659E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361029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EE24-6345-8691-563E-9DC407F91195}"/>
              </a:ext>
            </a:extLst>
          </p:cNvPr>
          <p:cNvSpPr>
            <a:spLocks noGrp="1"/>
          </p:cNvSpPr>
          <p:nvPr>
            <p:ph type="title"/>
          </p:nvPr>
        </p:nvSpPr>
        <p:spPr/>
        <p:txBody>
          <a:bodyPr>
            <a:normAutofit/>
          </a:bodyPr>
          <a:lstStyle/>
          <a:p>
            <a:r>
              <a:rPr lang="en-US" sz="3600"/>
              <a:t>History Log</a:t>
            </a:r>
          </a:p>
        </p:txBody>
      </p:sp>
      <p:sp>
        <p:nvSpPr>
          <p:cNvPr id="3" name="Content Placeholder 2">
            <a:extLst>
              <a:ext uri="{FF2B5EF4-FFF2-40B4-BE49-F238E27FC236}">
                <a16:creationId xmlns:a16="http://schemas.microsoft.com/office/drawing/2014/main" id="{DD6BC991-0CD8-5F6E-40A8-4B61F030F5C6}"/>
              </a:ext>
            </a:extLst>
          </p:cNvPr>
          <p:cNvSpPr>
            <a:spLocks noGrp="1"/>
          </p:cNvSpPr>
          <p:nvPr>
            <p:ph idx="1"/>
          </p:nvPr>
        </p:nvSpPr>
        <p:spPr>
          <a:xfrm>
            <a:off x="838200" y="1554480"/>
            <a:ext cx="10515600" cy="978408"/>
          </a:xfrm>
        </p:spPr>
        <p:txBody>
          <a:bodyPr>
            <a:normAutofit lnSpcReduction="10000"/>
          </a:bodyPr>
          <a:lstStyle/>
          <a:p>
            <a:pPr marL="226695" indent="-226695"/>
            <a:r>
              <a:rPr lang="en-US" sz="2400"/>
              <a:t>Also, on the Sections Page, users can access the History Log for the funding application. The </a:t>
            </a:r>
            <a:r>
              <a:rPr lang="en-US"/>
              <a:t>H</a:t>
            </a:r>
            <a:r>
              <a:rPr lang="en-US" sz="2400"/>
              <a:t>istory </a:t>
            </a:r>
            <a:r>
              <a:rPr lang="en-US"/>
              <a:t>L</a:t>
            </a:r>
            <a:r>
              <a:rPr lang="en-US" sz="2400"/>
              <a:t>og lists all status changes and comments related to the application, including </a:t>
            </a:r>
            <a:r>
              <a:rPr lang="en-US"/>
              <a:t>details on who made the change and when.</a:t>
            </a:r>
            <a:endParaRPr lang="en-US">
              <a:cs typeface="Calibri"/>
            </a:endParaRPr>
          </a:p>
        </p:txBody>
      </p:sp>
      <p:pic>
        <p:nvPicPr>
          <p:cNvPr id="7" name="Picture 6" descr="View of the History Log in GAINS.">
            <a:extLst>
              <a:ext uri="{FF2B5EF4-FFF2-40B4-BE49-F238E27FC236}">
                <a16:creationId xmlns:a16="http://schemas.microsoft.com/office/drawing/2014/main" id="{39B0B004-7CBC-DAF2-1BDA-A0ACEA94C27E}"/>
              </a:ext>
            </a:extLst>
          </p:cNvPr>
          <p:cNvPicPr>
            <a:picLocks noChangeAspect="1"/>
          </p:cNvPicPr>
          <p:nvPr/>
        </p:nvPicPr>
        <p:blipFill>
          <a:blip r:embed="rId2"/>
          <a:stretch>
            <a:fillRect/>
          </a:stretch>
        </p:blipFill>
        <p:spPr>
          <a:xfrm>
            <a:off x="1542090" y="2532888"/>
            <a:ext cx="9107820" cy="3569987"/>
          </a:xfrm>
          <a:prstGeom prst="rect">
            <a:avLst/>
          </a:prstGeom>
        </p:spPr>
      </p:pic>
      <p:sp>
        <p:nvSpPr>
          <p:cNvPr id="4" name="Slide Number Placeholder 3">
            <a:extLst>
              <a:ext uri="{FF2B5EF4-FFF2-40B4-BE49-F238E27FC236}">
                <a16:creationId xmlns:a16="http://schemas.microsoft.com/office/drawing/2014/main" id="{8EAA31A4-0A9B-062F-8813-3CD2174CEAFD}"/>
              </a:ext>
            </a:extLst>
          </p:cNvPr>
          <p:cNvSpPr>
            <a:spLocks noGrp="1"/>
          </p:cNvSpPr>
          <p:nvPr>
            <p:ph type="sldNum" sz="quarter" idx="12"/>
          </p:nvPr>
        </p:nvSpPr>
        <p:spPr/>
        <p:txBody>
          <a:bodyPr/>
          <a:lstStyle/>
          <a:p>
            <a:fld id="{C479D5F6-EDCB-402A-AC08-4943A1820E8F}" type="slidenum">
              <a:rPr lang="en-US" smtClean="0"/>
              <a:pPr/>
              <a:t>7</a:t>
            </a:fld>
            <a:endParaRPr lang="en-US"/>
          </a:p>
        </p:txBody>
      </p:sp>
      <p:pic>
        <p:nvPicPr>
          <p:cNvPr id="5" name="Picture 4">
            <a:extLst>
              <a:ext uri="{FF2B5EF4-FFF2-40B4-BE49-F238E27FC236}">
                <a16:creationId xmlns:a16="http://schemas.microsoft.com/office/drawing/2014/main" id="{4C0A6E9B-C7C1-4F75-02C6-4319205951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351563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C8F3-82D9-2A06-0BE3-EDA317DA2C4A}"/>
              </a:ext>
            </a:extLst>
          </p:cNvPr>
          <p:cNvSpPr>
            <a:spLocks noGrp="1"/>
          </p:cNvSpPr>
          <p:nvPr>
            <p:ph type="title"/>
          </p:nvPr>
        </p:nvSpPr>
        <p:spPr/>
        <p:txBody>
          <a:bodyPr>
            <a:normAutofit/>
          </a:bodyPr>
          <a:lstStyle/>
          <a:p>
            <a:r>
              <a:rPr lang="en-US" sz="3600"/>
              <a:t>Comments</a:t>
            </a:r>
          </a:p>
        </p:txBody>
      </p:sp>
      <p:sp>
        <p:nvSpPr>
          <p:cNvPr id="3" name="Content Placeholder 2">
            <a:extLst>
              <a:ext uri="{FF2B5EF4-FFF2-40B4-BE49-F238E27FC236}">
                <a16:creationId xmlns:a16="http://schemas.microsoft.com/office/drawing/2014/main" id="{89500389-833A-9FC9-7627-AA2E2EA07FDE}"/>
              </a:ext>
            </a:extLst>
          </p:cNvPr>
          <p:cNvSpPr>
            <a:spLocks noGrp="1"/>
          </p:cNvSpPr>
          <p:nvPr>
            <p:ph idx="1"/>
          </p:nvPr>
        </p:nvSpPr>
        <p:spPr/>
        <p:txBody>
          <a:bodyPr/>
          <a:lstStyle/>
          <a:p>
            <a:pPr marL="226695" indent="-226695"/>
            <a:r>
              <a:rPr lang="en-US"/>
              <a:t>Comments are ongoing notes and discussion between your organization and CDE related to a funding application.</a:t>
            </a:r>
          </a:p>
          <a:p>
            <a:pPr marL="226695" indent="-226695"/>
            <a:r>
              <a:rPr lang="en-US"/>
              <a:t>Comments can be made by anyone with access to the application at any time, regardless of the application’s status.</a:t>
            </a:r>
            <a:endParaRPr lang="en-US">
              <a:cs typeface="Calibri"/>
            </a:endParaRPr>
          </a:p>
          <a:p>
            <a:pPr marL="226695" indent="-226695"/>
            <a:r>
              <a:rPr lang="en-US"/>
              <a:t>Comments can be emailed to intended recipients if you’d like to distribute a comment outside of the system.</a:t>
            </a:r>
            <a:endParaRPr lang="en-US">
              <a:cs typeface="Calibri"/>
            </a:endParaRPr>
          </a:p>
          <a:p>
            <a:pPr marL="226695" indent="-226695"/>
            <a:r>
              <a:rPr lang="en-US"/>
              <a:t>Comments are saved within the funding application and can be referenced at any point. They will remain a part of the permanent record for the application.</a:t>
            </a:r>
            <a:endParaRPr lang="en-US">
              <a:cs typeface="Calibri"/>
            </a:endParaRPr>
          </a:p>
          <a:p>
            <a:pPr marL="226695" indent="-226695"/>
            <a:r>
              <a:rPr lang="en-US"/>
              <a:t>Comments are not visible to public users.</a:t>
            </a:r>
            <a:endParaRPr lang="en-US">
              <a:solidFill>
                <a:srgbClr val="FFFF00"/>
              </a:solidFill>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F3637A43-CE39-B14E-B365-35CD4056E6E8}"/>
              </a:ext>
            </a:extLst>
          </p:cNvPr>
          <p:cNvSpPr>
            <a:spLocks noGrp="1"/>
          </p:cNvSpPr>
          <p:nvPr>
            <p:ph type="sldNum" sz="quarter" idx="12"/>
          </p:nvPr>
        </p:nvSpPr>
        <p:spPr/>
        <p:txBody>
          <a:bodyPr/>
          <a:lstStyle/>
          <a:p>
            <a:fld id="{C479D5F6-EDCB-402A-AC08-4943A1820E8F}" type="slidenum">
              <a:rPr lang="en-US" smtClean="0"/>
              <a:pPr/>
              <a:t>8</a:t>
            </a:fld>
            <a:endParaRPr lang="en-US"/>
          </a:p>
        </p:txBody>
      </p:sp>
      <p:pic>
        <p:nvPicPr>
          <p:cNvPr id="5" name="Picture 4">
            <a:extLst>
              <a:ext uri="{FF2B5EF4-FFF2-40B4-BE49-F238E27FC236}">
                <a16:creationId xmlns:a16="http://schemas.microsoft.com/office/drawing/2014/main" id="{F99EA37C-4527-256F-6F6D-8779153099A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223969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3600"/>
              <a:t>View of Comments</a:t>
            </a:r>
          </a:p>
        </p:txBody>
      </p:sp>
      <p:sp>
        <p:nvSpPr>
          <p:cNvPr id="9" name="TextBox 8">
            <a:extLst>
              <a:ext uri="{FF2B5EF4-FFF2-40B4-BE49-F238E27FC236}">
                <a16:creationId xmlns:a16="http://schemas.microsoft.com/office/drawing/2014/main" id="{7E271B03-3B97-5885-9F8A-CFBB6DC0B67B}"/>
              </a:ext>
            </a:extLst>
          </p:cNvPr>
          <p:cNvSpPr txBox="1"/>
          <p:nvPr/>
        </p:nvSpPr>
        <p:spPr>
          <a:xfrm>
            <a:off x="556181" y="1357460"/>
            <a:ext cx="4995935" cy="3416320"/>
          </a:xfrm>
          <a:prstGeom prst="rect">
            <a:avLst/>
          </a:prstGeom>
          <a:noFill/>
        </p:spPr>
        <p:txBody>
          <a:bodyPr wrap="square" rtlCol="0">
            <a:spAutoFit/>
          </a:bodyPr>
          <a:lstStyle/>
          <a:p>
            <a:r>
              <a:rPr lang="en-US" sz="2400"/>
              <a:t>When you select “Create Comment” on the Sections Page, you’ll be taken to this screen.</a:t>
            </a:r>
          </a:p>
          <a:p>
            <a:pPr marL="285750" indent="-285750">
              <a:buFont typeface="Arial" panose="020B0604020202020204" pitchFamily="34" charset="0"/>
              <a:buChar char="•"/>
            </a:pPr>
            <a:r>
              <a:rPr lang="en-US" sz="2400"/>
              <a:t>Compose your message.</a:t>
            </a:r>
          </a:p>
          <a:p>
            <a:pPr marL="285750" indent="-285750">
              <a:buFont typeface="Arial" panose="020B0604020202020204" pitchFamily="34" charset="0"/>
              <a:buChar char="•"/>
            </a:pPr>
            <a:r>
              <a:rPr lang="en-US" sz="2400"/>
              <a:t>Provide any attachments (optional).</a:t>
            </a:r>
          </a:p>
          <a:p>
            <a:pPr marL="285750" indent="-285750">
              <a:buFont typeface="Arial" panose="020B0604020202020204" pitchFamily="34" charset="0"/>
              <a:buChar char="•"/>
            </a:pPr>
            <a:r>
              <a:rPr lang="en-US" sz="2400"/>
              <a:t>If you like to send this comment in an e-mail as well, you can select the applicable contacts after checking the “Send Email” box.</a:t>
            </a:r>
          </a:p>
        </p:txBody>
      </p:sp>
      <p:pic>
        <p:nvPicPr>
          <p:cNvPr id="6" name="Picture 5" descr="Create a comment view within GAINS">
            <a:extLst>
              <a:ext uri="{FF2B5EF4-FFF2-40B4-BE49-F238E27FC236}">
                <a16:creationId xmlns:a16="http://schemas.microsoft.com/office/drawing/2014/main" id="{E0AD4FE5-75AC-9B7D-635A-219FE24BF6F1}"/>
              </a:ext>
            </a:extLst>
          </p:cNvPr>
          <p:cNvPicPr>
            <a:picLocks noChangeAspect="1"/>
          </p:cNvPicPr>
          <p:nvPr/>
        </p:nvPicPr>
        <p:blipFill>
          <a:blip r:embed="rId2"/>
          <a:stretch>
            <a:fillRect/>
          </a:stretch>
        </p:blipFill>
        <p:spPr>
          <a:xfrm>
            <a:off x="5552117" y="1357460"/>
            <a:ext cx="5914018" cy="4528566"/>
          </a:xfrm>
          <a:prstGeom prst="rect">
            <a:avLst/>
          </a:prstGeom>
        </p:spPr>
      </p:pic>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9</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3268436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2761</Words>
  <Application>Microsoft Office PowerPoint</Application>
  <PresentationFormat>Widescreen</PresentationFormat>
  <Paragraphs>250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Courier New</vt:lpstr>
      <vt:lpstr>Museo Slab 500</vt:lpstr>
      <vt:lpstr>Times New Roman</vt:lpstr>
      <vt:lpstr>Office Theme</vt:lpstr>
      <vt:lpstr>Completing Funding Applications in GAINS</vt:lpstr>
      <vt:lpstr>Funding Applications</vt:lpstr>
      <vt:lpstr>Sections Page</vt:lpstr>
      <vt:lpstr> Sections Page</vt:lpstr>
      <vt:lpstr>Statuses</vt:lpstr>
      <vt:lpstr>Different Statuses</vt:lpstr>
      <vt:lpstr>History Log</vt:lpstr>
      <vt:lpstr>Comments</vt:lpstr>
      <vt:lpstr>View of Comments</vt:lpstr>
      <vt:lpstr>Completing the Grant Budget</vt:lpstr>
      <vt:lpstr>Budget Page</vt:lpstr>
      <vt:lpstr>Budget Detail Page</vt:lpstr>
      <vt:lpstr>Creating a Budget Detail Entry</vt:lpstr>
      <vt:lpstr>Completing the Budget</vt:lpstr>
      <vt:lpstr>Edit Budget Details</vt:lpstr>
      <vt:lpstr>Filtering Budget Details</vt:lpstr>
      <vt:lpstr>Budget Overview</vt:lpstr>
      <vt:lpstr>Budget Overview Plus/Minus</vt:lpstr>
      <vt:lpstr>Additional Application Components</vt:lpstr>
      <vt:lpstr>Other Application Pages</vt:lpstr>
      <vt:lpstr>Related Documents</vt:lpstr>
      <vt:lpstr>Application Validation</vt:lpstr>
      <vt:lpstr>Application Validation (cont.)</vt:lpstr>
      <vt:lpstr>Application Validation (part 3)</vt:lpstr>
      <vt:lpstr>Printing</vt:lpstr>
      <vt:lpstr>System Roles and Workflow</vt:lpstr>
      <vt:lpstr>Roles in GAINS</vt:lpstr>
      <vt:lpstr>Application Submission Workflow</vt:lpstr>
      <vt:lpstr>Application Submission Workflow (cont.)</vt:lpstr>
      <vt:lpstr>Application Submission Workflow (part 3)</vt:lpstr>
      <vt:lpstr>Status Change Outcomes</vt:lpstr>
      <vt:lpstr>Consultant Checklist</vt:lpstr>
      <vt:lpstr>Consultant Checklist (cont.)</vt:lpstr>
      <vt:lpstr>Change Log</vt:lpstr>
      <vt:lpstr>Revisions</vt:lpstr>
      <vt:lpstr>Revisions (cont.)</vt:lpstr>
      <vt:lpstr>Questions?</vt:lpstr>
      <vt:lpstr>GAINS Walkthrough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Winicki, Megan</dc:creator>
  <cp:lastModifiedBy>Megan</cp:lastModifiedBy>
  <cp:revision>2</cp:revision>
  <dcterms:created xsi:type="dcterms:W3CDTF">2023-10-17T21:04:24Z</dcterms:created>
  <dcterms:modified xsi:type="dcterms:W3CDTF">2023-12-14T20:08:19Z</dcterms:modified>
</cp:coreProperties>
</file>