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3" r:id="rId4"/>
  </p:sldMasterIdLst>
  <p:notesMasterIdLst>
    <p:notesMasterId r:id="rId21"/>
  </p:notesMasterIdLst>
  <p:sldIdLst>
    <p:sldId id="270" r:id="rId5"/>
    <p:sldId id="274" r:id="rId6"/>
    <p:sldId id="275" r:id="rId7"/>
    <p:sldId id="276" r:id="rId8"/>
    <p:sldId id="277" r:id="rId9"/>
    <p:sldId id="287" r:id="rId10"/>
    <p:sldId id="278" r:id="rId11"/>
    <p:sldId id="283" r:id="rId12"/>
    <p:sldId id="281" r:id="rId13"/>
    <p:sldId id="285" r:id="rId14"/>
    <p:sldId id="279" r:id="rId15"/>
    <p:sldId id="284" r:id="rId16"/>
    <p:sldId id="286" r:id="rId17"/>
    <p:sldId id="282" r:id="rId18"/>
    <p:sldId id="288" r:id="rId19"/>
    <p:sldId id="280" r:id="rId20"/>
  </p:sldIdLst>
  <p:sldSz cx="9144000" cy="5143500" type="screen16x9"/>
  <p:notesSz cx="6858000" cy="9144000"/>
  <p:embeddedFontLst>
    <p:embeddedFont>
      <p:font typeface="Trebuchet MS" panose="020B0603020202020204" pitchFamily="3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3" roundtripDataSignature="AMtx7milG3FEVXcC7RlEFZX6qYD3+//pK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C28A6D-327B-CC76-57A4-5243AC50D294}" name="Collins, DeLilah" initials="CD" userId="S::collins_d@cde.state.co.us::0fbcd1ec-9edd-4919-b5b0-b4fa9ee07543" providerId="AD"/>
  <p188:author id="{CDECB58C-AD26-A9A3-ACB5-D0253716AFB0}" name="Christensen, Mandy" initials="MC" userId="S::Christensen_a@cde.state.co.us::7d680085-0770-4f14-a671-40d34a9daa96" providerId="AD"/>
  <p188:author id="{1A000E95-316D-294D-E76E-9BFE47386923}" name="Allen Winicki, Megan" initials="MA" userId="S::Allen_m@cde.state.co.us::c07f535d-42a0-4588-b690-b208a1900a6e" providerId="AD"/>
  <p188:author id="{C4C2A99C-5580-60CB-C8A1-A012A6EDAFE0}" name="Prael, Michelle" initials="PM" userId="S::prael_m@cde.state.co.us::0a51a797-5dd2-4055-ba07-d9378c419489" providerId="AD"/>
  <p188:author id="{C85AB7D2-B550-BD79-B8E2-7E1BEF75532D}" name="Hollingshead, Jess" initials="HJ" userId="S::hollingshead_j@cde.state.co.us::72828a8d-9361-4fc4-a85c-ed48cb67a6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8BC9"/>
    <a:srgbClr val="EE6B12"/>
    <a:srgbClr val="C2570E"/>
    <a:srgbClr val="008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0" d="100"/>
          <a:sy n="140" d="100"/>
        </p:scale>
        <p:origin x="144" y="4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53" Type="http://customschemas.google.com/relationships/presentationmetadata" Target="metadata"/><Relationship Id="rId58"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5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1" name="Google Shape;47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Mandy – slides 1 - 10</a:t>
            </a:r>
          </a:p>
          <a:p>
            <a:pPr marL="0" lvl="0" indent="0" algn="l" rtl="0">
              <a:lnSpc>
                <a:spcPct val="100000"/>
              </a:lnSpc>
              <a:spcBef>
                <a:spcPts val="0"/>
              </a:spcBef>
              <a:spcAft>
                <a:spcPts val="0"/>
              </a:spcAft>
              <a:buSzPts val="1100"/>
              <a:buNone/>
            </a:pPr>
            <a:r>
              <a:rPr lang="en-US"/>
              <a:t>Megan – slides 11 - infinity</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Orange 1">
    <p:spTree>
      <p:nvGrpSpPr>
        <p:cNvPr id="1" name=""/>
        <p:cNvGrpSpPr/>
        <p:nvPr/>
      </p:nvGrpSpPr>
      <p:grpSpPr>
        <a:xfrm>
          <a:off x="0" y="0"/>
          <a:ext cx="0" cy="0"/>
          <a:chOff x="0" y="0"/>
          <a:chExt cx="0" cy="0"/>
        </a:xfrm>
      </p:grpSpPr>
      <p:sp>
        <p:nvSpPr>
          <p:cNvPr id="5" name="Header background">
            <a:extLst>
              <a:ext uri="{FF2B5EF4-FFF2-40B4-BE49-F238E27FC236}">
                <a16:creationId xmlns:a16="http://schemas.microsoft.com/office/drawing/2014/main" id="{BF8373C2-03EC-C439-05FA-2EF39F1E41A3}"/>
              </a:ext>
              <a:ext uri="{C183D7F6-B498-43B3-948B-1728B52AA6E4}">
                <adec:decorative xmlns:adec="http://schemas.microsoft.com/office/drawing/2017/decorative" val="1"/>
              </a:ext>
            </a:extLst>
          </p:cNvPr>
          <p:cNvSpPr/>
          <p:nvPr userDrawn="1"/>
        </p:nvSpPr>
        <p:spPr>
          <a:xfrm>
            <a:off x="1125" y="-36285"/>
            <a:ext cx="9144000" cy="2743200"/>
          </a:xfrm>
          <a:prstGeom prst="rect">
            <a:avLst/>
          </a:prstGeom>
          <a:solidFill>
            <a:srgbClr val="EE6B1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 name="Content Placeholder 2" descr="CDE logo">
            <a:extLst>
              <a:ext uri="{FF2B5EF4-FFF2-40B4-BE49-F238E27FC236}">
                <a16:creationId xmlns:a16="http://schemas.microsoft.com/office/drawing/2014/main" id="{ECA03D9A-7FC4-1383-19B9-E596001A693D}"/>
              </a:ext>
            </a:extLst>
          </p:cNvPr>
          <p:cNvPicPr preferRelativeResize="0"/>
          <p:nvPr userDrawn="1"/>
        </p:nvPicPr>
        <p:blipFill rotWithShape="1">
          <a:blip r:embed="rId2">
            <a:alphaModFix/>
          </a:blip>
          <a:srcRect/>
          <a:stretch/>
        </p:blipFill>
        <p:spPr>
          <a:xfrm>
            <a:off x="2299325" y="703400"/>
            <a:ext cx="1456100" cy="919150"/>
          </a:xfrm>
          <a:prstGeom prst="rect">
            <a:avLst/>
          </a:prstGeom>
          <a:noFill/>
          <a:ln>
            <a:noFill/>
          </a:ln>
        </p:spPr>
      </p:pic>
      <p:sp>
        <p:nvSpPr>
          <p:cNvPr id="2" name="Title 1">
            <a:extLst>
              <a:ext uri="{FF2B5EF4-FFF2-40B4-BE49-F238E27FC236}">
                <a16:creationId xmlns:a16="http://schemas.microsoft.com/office/drawing/2014/main" id="{2D876E49-ECF2-BA20-C8C6-A7E62C179A41}"/>
              </a:ext>
            </a:extLst>
          </p:cNvPr>
          <p:cNvSpPr>
            <a:spLocks noGrp="1"/>
          </p:cNvSpPr>
          <p:nvPr>
            <p:ph type="ctrTitle"/>
          </p:nvPr>
        </p:nvSpPr>
        <p:spPr>
          <a:xfrm>
            <a:off x="210311" y="1842006"/>
            <a:ext cx="5784971" cy="818068"/>
          </a:xfrm>
        </p:spPr>
        <p:txBody>
          <a:bodyPr anchor="ctr">
            <a:normAutofit/>
          </a:bodyPr>
          <a:lstStyle>
            <a:lvl1pPr algn="ctr">
              <a:defRPr sz="2600">
                <a:solidFill>
                  <a:schemeClr val="bg1"/>
                </a:solidFill>
              </a:defRPr>
            </a:lvl1pPr>
          </a:lstStyle>
          <a:p>
            <a:endParaRPr lang="en-US"/>
          </a:p>
        </p:txBody>
      </p:sp>
      <p:sp>
        <p:nvSpPr>
          <p:cNvPr id="3" name="Subtitle 2">
            <a:extLst>
              <a:ext uri="{FF2B5EF4-FFF2-40B4-BE49-F238E27FC236}">
                <a16:creationId xmlns:a16="http://schemas.microsoft.com/office/drawing/2014/main" id="{1EA6FB86-015E-024A-D471-9CE613BCD488}"/>
              </a:ext>
            </a:extLst>
          </p:cNvPr>
          <p:cNvSpPr>
            <a:spLocks noGrp="1"/>
          </p:cNvSpPr>
          <p:nvPr>
            <p:ph type="subTitle" idx="1" hasCustomPrompt="1"/>
          </p:nvPr>
        </p:nvSpPr>
        <p:spPr>
          <a:xfrm>
            <a:off x="210312" y="2962656"/>
            <a:ext cx="5784970" cy="1241425"/>
          </a:xfrm>
        </p:spPr>
        <p:txBody>
          <a:bodyPr anchor="t">
            <a:normAutofit/>
          </a:bodyPr>
          <a:lstStyle>
            <a:lvl1pPr marL="0" indent="0" algn="ctr">
              <a:buNone/>
              <a:defRPr sz="220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 title</a:t>
            </a:r>
          </a:p>
        </p:txBody>
      </p:sp>
      <p:sp>
        <p:nvSpPr>
          <p:cNvPr id="7" name="Content Placeholder 3">
            <a:extLst>
              <a:ext uri="{FF2B5EF4-FFF2-40B4-BE49-F238E27FC236}">
                <a16:creationId xmlns:a16="http://schemas.microsoft.com/office/drawing/2014/main" id="{A8509A06-99DE-B63F-653C-A325846592BA}"/>
              </a:ext>
            </a:extLst>
          </p:cNvPr>
          <p:cNvSpPr>
            <a:spLocks noGrp="1"/>
          </p:cNvSpPr>
          <p:nvPr>
            <p:ph sz="half" idx="13"/>
          </p:nvPr>
        </p:nvSpPr>
        <p:spPr>
          <a:xfrm>
            <a:off x="6135329" y="-29495"/>
            <a:ext cx="3007077" cy="4347738"/>
          </a:xfrm>
        </p:spPr>
        <p:txBody>
          <a:bodyPr>
            <a:normAutofit/>
          </a:bodyPr>
          <a:lstStyle>
            <a:lvl1pPr marL="114300" indent="0">
              <a:buNone/>
              <a:defRPr sz="2000">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sz="2000"/>
            </a:lvl2pPr>
            <a:lvl3pPr>
              <a:defRPr sz="1800"/>
            </a:lvl3pPr>
          </a:lstStyle>
          <a:p>
            <a:pPr lvl="0"/>
            <a:endParaRPr lang="en-US"/>
          </a:p>
        </p:txBody>
      </p:sp>
      <p:pic>
        <p:nvPicPr>
          <p:cNvPr id="4" name="Footer Background">
            <a:extLst>
              <a:ext uri="{FF2B5EF4-FFF2-40B4-BE49-F238E27FC236}">
                <a16:creationId xmlns:a16="http://schemas.microsoft.com/office/drawing/2014/main" id="{1065E397-AADA-E2BF-572E-DB2EB85D50B7}"/>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0" y="4318242"/>
            <a:ext cx="9144003" cy="830461"/>
          </a:xfrm>
          <a:prstGeom prst="rect">
            <a:avLst/>
          </a:prstGeom>
          <a:noFill/>
          <a:ln>
            <a:noFill/>
          </a:ln>
        </p:spPr>
      </p:pic>
    </p:spTree>
    <p:extLst>
      <p:ext uri="{BB962C8B-B14F-4D97-AF65-F5344CB8AC3E}">
        <p14:creationId xmlns:p14="http://schemas.microsoft.com/office/powerpoint/2010/main" val="895938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Blue 1">
    <p:spTree>
      <p:nvGrpSpPr>
        <p:cNvPr id="1" name=""/>
        <p:cNvGrpSpPr/>
        <p:nvPr/>
      </p:nvGrpSpPr>
      <p:grpSpPr>
        <a:xfrm>
          <a:off x="0" y="0"/>
          <a:ext cx="0" cy="0"/>
          <a:chOff x="0" y="0"/>
          <a:chExt cx="0" cy="0"/>
        </a:xfrm>
      </p:grpSpPr>
      <p:sp>
        <p:nvSpPr>
          <p:cNvPr id="4" name="Header Background" descr="&quot;&quot;">
            <a:extLst>
              <a:ext uri="{FF2B5EF4-FFF2-40B4-BE49-F238E27FC236}">
                <a16:creationId xmlns:a16="http://schemas.microsoft.com/office/drawing/2014/main" id="{D17A9025-49B8-5951-4327-80057B367C37}"/>
              </a:ext>
            </a:extLst>
          </p:cNvPr>
          <p:cNvSpPr/>
          <p:nvPr userDrawn="1"/>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 name="Content Placeholder 2" descr="Colorado Department of Education logo">
            <a:extLst>
              <a:ext uri="{FF2B5EF4-FFF2-40B4-BE49-F238E27FC236}">
                <a16:creationId xmlns:a16="http://schemas.microsoft.com/office/drawing/2014/main" id="{ECA03D9A-7FC4-1383-19B9-E596001A693D}"/>
              </a:ext>
            </a:extLst>
          </p:cNvPr>
          <p:cNvPicPr preferRelativeResize="0"/>
          <p:nvPr userDrawn="1"/>
        </p:nvPicPr>
        <p:blipFill rotWithShape="1">
          <a:blip r:embed="rId2">
            <a:alphaModFix/>
          </a:blip>
          <a:srcRect/>
          <a:stretch/>
        </p:blipFill>
        <p:spPr>
          <a:xfrm>
            <a:off x="2299325" y="703400"/>
            <a:ext cx="1456100" cy="919150"/>
          </a:xfrm>
          <a:prstGeom prst="rect">
            <a:avLst/>
          </a:prstGeom>
          <a:noFill/>
          <a:ln>
            <a:noFill/>
          </a:ln>
        </p:spPr>
      </p:pic>
      <p:sp>
        <p:nvSpPr>
          <p:cNvPr id="2" name="Title 1">
            <a:extLst>
              <a:ext uri="{FF2B5EF4-FFF2-40B4-BE49-F238E27FC236}">
                <a16:creationId xmlns:a16="http://schemas.microsoft.com/office/drawing/2014/main" id="{2D876E49-ECF2-BA20-C8C6-A7E62C179A41}"/>
              </a:ext>
            </a:extLst>
          </p:cNvPr>
          <p:cNvSpPr>
            <a:spLocks noGrp="1"/>
          </p:cNvSpPr>
          <p:nvPr>
            <p:ph type="ctrTitle"/>
          </p:nvPr>
        </p:nvSpPr>
        <p:spPr>
          <a:xfrm>
            <a:off x="210311" y="1842006"/>
            <a:ext cx="5784971" cy="818068"/>
          </a:xfrm>
        </p:spPr>
        <p:txBody>
          <a:bodyPr anchor="t">
            <a:normAutofit/>
          </a:bodyPr>
          <a:lstStyle>
            <a:lvl1pPr algn="ctr">
              <a:defRPr sz="2600">
                <a:solidFill>
                  <a:schemeClr val="bg1"/>
                </a:solidFill>
              </a:defRPr>
            </a:lvl1pPr>
          </a:lstStyle>
          <a:p>
            <a:endParaRPr lang="en-US"/>
          </a:p>
        </p:txBody>
      </p:sp>
      <p:sp>
        <p:nvSpPr>
          <p:cNvPr id="3" name="Subtitle 2">
            <a:extLst>
              <a:ext uri="{FF2B5EF4-FFF2-40B4-BE49-F238E27FC236}">
                <a16:creationId xmlns:a16="http://schemas.microsoft.com/office/drawing/2014/main" id="{1EA6FB86-015E-024A-D471-9CE613BCD488}"/>
              </a:ext>
            </a:extLst>
          </p:cNvPr>
          <p:cNvSpPr>
            <a:spLocks noGrp="1"/>
          </p:cNvSpPr>
          <p:nvPr>
            <p:ph type="subTitle" idx="1" hasCustomPrompt="1"/>
          </p:nvPr>
        </p:nvSpPr>
        <p:spPr>
          <a:xfrm>
            <a:off x="210312" y="2962656"/>
            <a:ext cx="5784970" cy="1241425"/>
          </a:xfrm>
        </p:spPr>
        <p:txBody>
          <a:bodyPr anchor="t">
            <a:normAutofit/>
          </a:bodyPr>
          <a:lstStyle>
            <a:lvl1pPr marL="0" indent="0" algn="ctr">
              <a:buNone/>
              <a:defRPr sz="220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 title</a:t>
            </a:r>
          </a:p>
        </p:txBody>
      </p:sp>
      <p:sp>
        <p:nvSpPr>
          <p:cNvPr id="7" name="Content Placeholder 3">
            <a:extLst>
              <a:ext uri="{FF2B5EF4-FFF2-40B4-BE49-F238E27FC236}">
                <a16:creationId xmlns:a16="http://schemas.microsoft.com/office/drawing/2014/main" id="{A8509A06-99DE-B63F-653C-A325846592BA}"/>
              </a:ext>
            </a:extLst>
          </p:cNvPr>
          <p:cNvSpPr>
            <a:spLocks noGrp="1"/>
          </p:cNvSpPr>
          <p:nvPr>
            <p:ph sz="half" idx="13" hasCustomPrompt="1"/>
          </p:nvPr>
        </p:nvSpPr>
        <p:spPr>
          <a:xfrm>
            <a:off x="6187757" y="1"/>
            <a:ext cx="2954650" cy="4311400"/>
          </a:xfrm>
        </p:spPr>
        <p:txBody>
          <a:bodyPr>
            <a:normAutofit/>
          </a:bodyPr>
          <a:lstStyle>
            <a:lvl1pPr marL="114300" indent="0">
              <a:buNone/>
              <a:defRPr sz="1800">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sz="2000"/>
            </a:lvl2pPr>
            <a:lvl3pPr>
              <a:defRPr sz="1800"/>
            </a:lvl3pPr>
          </a:lstStyle>
          <a:p>
            <a:pPr lvl="0"/>
            <a:r>
              <a:rPr lang="en-US"/>
              <a:t>Object</a:t>
            </a:r>
          </a:p>
        </p:txBody>
      </p:sp>
      <p:pic>
        <p:nvPicPr>
          <p:cNvPr id="10" name="Footer Background">
            <a:extLst>
              <a:ext uri="{FF2B5EF4-FFF2-40B4-BE49-F238E27FC236}">
                <a16:creationId xmlns:a16="http://schemas.microsoft.com/office/drawing/2014/main" id="{C89979AB-D14A-E902-7C83-DEEC35762569}"/>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0" y="4308583"/>
            <a:ext cx="9144003" cy="830461"/>
          </a:xfrm>
          <a:prstGeom prst="rect">
            <a:avLst/>
          </a:prstGeom>
          <a:noFill/>
          <a:ln>
            <a:noFill/>
          </a:ln>
        </p:spPr>
      </p:pic>
    </p:spTree>
    <p:extLst>
      <p:ext uri="{BB962C8B-B14F-4D97-AF65-F5344CB8AC3E}">
        <p14:creationId xmlns:p14="http://schemas.microsoft.com/office/powerpoint/2010/main" val="257962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Blue 2">
    <p:spTree>
      <p:nvGrpSpPr>
        <p:cNvPr id="1" name=""/>
        <p:cNvGrpSpPr/>
        <p:nvPr/>
      </p:nvGrpSpPr>
      <p:grpSpPr>
        <a:xfrm>
          <a:off x="0" y="0"/>
          <a:ext cx="0" cy="0"/>
          <a:chOff x="0" y="0"/>
          <a:chExt cx="0" cy="0"/>
        </a:xfrm>
      </p:grpSpPr>
      <p:sp>
        <p:nvSpPr>
          <p:cNvPr id="4" name="Header Background" descr="&quot;&quot;">
            <a:extLst>
              <a:ext uri="{FF2B5EF4-FFF2-40B4-BE49-F238E27FC236}">
                <a16:creationId xmlns:a16="http://schemas.microsoft.com/office/drawing/2014/main" id="{D17A9025-49B8-5951-4327-80057B367C37}"/>
              </a:ext>
            </a:extLst>
          </p:cNvPr>
          <p:cNvSpPr/>
          <p:nvPr userDrawn="1"/>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 name="Content Placeholder 2" descr="Colorado Department of Education logo">
            <a:extLst>
              <a:ext uri="{FF2B5EF4-FFF2-40B4-BE49-F238E27FC236}">
                <a16:creationId xmlns:a16="http://schemas.microsoft.com/office/drawing/2014/main" id="{ECA03D9A-7FC4-1383-19B9-E596001A693D}"/>
              </a:ext>
            </a:extLst>
          </p:cNvPr>
          <p:cNvPicPr preferRelativeResize="0"/>
          <p:nvPr userDrawn="1"/>
        </p:nvPicPr>
        <p:blipFill rotWithShape="1">
          <a:blip r:embed="rId2">
            <a:alphaModFix/>
          </a:blip>
          <a:srcRect/>
          <a:stretch/>
        </p:blipFill>
        <p:spPr>
          <a:xfrm>
            <a:off x="2299325" y="703400"/>
            <a:ext cx="1456100" cy="919150"/>
          </a:xfrm>
          <a:prstGeom prst="rect">
            <a:avLst/>
          </a:prstGeom>
          <a:noFill/>
          <a:ln>
            <a:noFill/>
          </a:ln>
        </p:spPr>
      </p:pic>
      <p:sp>
        <p:nvSpPr>
          <p:cNvPr id="2" name="Title 1">
            <a:extLst>
              <a:ext uri="{FF2B5EF4-FFF2-40B4-BE49-F238E27FC236}">
                <a16:creationId xmlns:a16="http://schemas.microsoft.com/office/drawing/2014/main" id="{2D876E49-ECF2-BA20-C8C6-A7E62C179A41}"/>
              </a:ext>
            </a:extLst>
          </p:cNvPr>
          <p:cNvSpPr>
            <a:spLocks noGrp="1"/>
          </p:cNvSpPr>
          <p:nvPr>
            <p:ph type="ctrTitle"/>
          </p:nvPr>
        </p:nvSpPr>
        <p:spPr>
          <a:xfrm>
            <a:off x="210311" y="1842006"/>
            <a:ext cx="5784971" cy="818068"/>
          </a:xfrm>
        </p:spPr>
        <p:txBody>
          <a:bodyPr anchor="t">
            <a:normAutofit/>
          </a:bodyPr>
          <a:lstStyle>
            <a:lvl1pPr algn="ctr">
              <a:defRPr sz="2600">
                <a:solidFill>
                  <a:schemeClr val="bg1"/>
                </a:solidFill>
              </a:defRPr>
            </a:lvl1pPr>
          </a:lstStyle>
          <a:p>
            <a:endParaRPr lang="en-US"/>
          </a:p>
        </p:txBody>
      </p:sp>
      <p:sp>
        <p:nvSpPr>
          <p:cNvPr id="3" name="Subtitle 2">
            <a:extLst>
              <a:ext uri="{FF2B5EF4-FFF2-40B4-BE49-F238E27FC236}">
                <a16:creationId xmlns:a16="http://schemas.microsoft.com/office/drawing/2014/main" id="{1EA6FB86-015E-024A-D471-9CE613BCD488}"/>
              </a:ext>
            </a:extLst>
          </p:cNvPr>
          <p:cNvSpPr>
            <a:spLocks noGrp="1"/>
          </p:cNvSpPr>
          <p:nvPr>
            <p:ph type="subTitle" idx="1" hasCustomPrompt="1"/>
          </p:nvPr>
        </p:nvSpPr>
        <p:spPr>
          <a:xfrm>
            <a:off x="210312" y="2962656"/>
            <a:ext cx="5784970" cy="1241425"/>
          </a:xfrm>
        </p:spPr>
        <p:txBody>
          <a:bodyPr anchor="t">
            <a:normAutofit/>
          </a:bodyPr>
          <a:lstStyle>
            <a:lvl1pPr marL="0" indent="0" algn="ctr">
              <a:buNone/>
              <a:defRPr sz="2200" b="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 title</a:t>
            </a:r>
          </a:p>
        </p:txBody>
      </p:sp>
      <p:sp>
        <p:nvSpPr>
          <p:cNvPr id="7" name="Content Placeholder 3">
            <a:extLst>
              <a:ext uri="{FF2B5EF4-FFF2-40B4-BE49-F238E27FC236}">
                <a16:creationId xmlns:a16="http://schemas.microsoft.com/office/drawing/2014/main" id="{A8509A06-99DE-B63F-653C-A325846592BA}"/>
              </a:ext>
            </a:extLst>
          </p:cNvPr>
          <p:cNvSpPr>
            <a:spLocks noGrp="1"/>
          </p:cNvSpPr>
          <p:nvPr>
            <p:ph sz="half" idx="13"/>
          </p:nvPr>
        </p:nvSpPr>
        <p:spPr>
          <a:xfrm>
            <a:off x="6180383" y="1"/>
            <a:ext cx="2954650" cy="4311400"/>
          </a:xfrm>
        </p:spPr>
        <p:txBody>
          <a:bodyPr>
            <a:normAutofit/>
          </a:bodyPr>
          <a:lstStyle>
            <a:lvl1pPr marL="114300" indent="0">
              <a:buNone/>
              <a:defRPr sz="1800">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sz="2000"/>
            </a:lvl2pPr>
            <a:lvl3pPr>
              <a:defRPr sz="1800"/>
            </a:lvl3pPr>
          </a:lstStyle>
          <a:p>
            <a:pPr lvl="0"/>
            <a:endParaRPr lang="en-US"/>
          </a:p>
        </p:txBody>
      </p:sp>
      <p:sp>
        <p:nvSpPr>
          <p:cNvPr id="5" name="Footer Background">
            <a:extLst>
              <a:ext uri="{FF2B5EF4-FFF2-40B4-BE49-F238E27FC236}">
                <a16:creationId xmlns:a16="http://schemas.microsoft.com/office/drawing/2014/main" id="{3E053A2F-6B7F-FEDF-2537-3D0170897C31}"/>
              </a:ext>
              <a:ext uri="{C183D7F6-B498-43B3-948B-1728B52AA6E4}">
                <adec:decorative xmlns:adec="http://schemas.microsoft.com/office/drawing/2017/decorative" val="1"/>
              </a:ext>
            </a:extLst>
          </p:cNvPr>
          <p:cNvSpPr/>
          <p:nvPr userDrawn="1"/>
        </p:nvSpPr>
        <p:spPr>
          <a:xfrm>
            <a:off x="0" y="4311400"/>
            <a:ext cx="9144000" cy="8321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67703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cxnSp>
        <p:nvCxnSpPr>
          <p:cNvPr id="5" name="Header Separator" descr="Header separator">
            <a:extLst>
              <a:ext uri="{FF2B5EF4-FFF2-40B4-BE49-F238E27FC236}">
                <a16:creationId xmlns:a16="http://schemas.microsoft.com/office/drawing/2014/main" id="{94645181-6C3B-B4FD-D448-38DF991B2FCB}"/>
              </a:ext>
            </a:extLst>
          </p:cNvPr>
          <p:cNvCxnSpPr/>
          <p:nvPr userDrawn="1"/>
        </p:nvCxnSpPr>
        <p:spPr>
          <a:xfrm>
            <a:off x="0" y="776590"/>
            <a:ext cx="7479600" cy="0"/>
          </a:xfrm>
          <a:prstGeom prst="straightConnector1">
            <a:avLst/>
          </a:prstGeom>
          <a:noFill/>
          <a:ln w="19050" cap="flat" cmpd="sng">
            <a:solidFill>
              <a:srgbClr val="488BC9"/>
            </a:solidFill>
            <a:prstDash val="solid"/>
            <a:round/>
            <a:headEnd type="none" w="sm" len="sm"/>
            <a:tailEnd type="none" w="sm" len="sm"/>
          </a:ln>
        </p:spPr>
      </p:cxnSp>
      <p:sp>
        <p:nvSpPr>
          <p:cNvPr id="3" name="Content Placeholder 2">
            <a:extLst>
              <a:ext uri="{FF2B5EF4-FFF2-40B4-BE49-F238E27FC236}">
                <a16:creationId xmlns:a16="http://schemas.microsoft.com/office/drawing/2014/main" id="{AF123C1A-A888-EEB5-774A-BB24E85B9CC1}"/>
              </a:ext>
            </a:extLst>
          </p:cNvPr>
          <p:cNvSpPr>
            <a:spLocks noGrp="1"/>
          </p:cNvSpPr>
          <p:nvPr>
            <p:ph idx="1"/>
          </p:nvPr>
        </p:nvSpPr>
        <p:spPr>
          <a:xfrm>
            <a:off x="203200" y="928187"/>
            <a:ext cx="5391265" cy="3226081"/>
          </a:xfrm>
        </p:spPr>
        <p:txBody>
          <a:bodyPr/>
          <a:lstStyle>
            <a:lvl1pPr>
              <a:lnSpc>
                <a:spcPct val="90000"/>
              </a:lnSpc>
              <a:defRPr sz="1800">
                <a:latin typeface="Arial" panose="020B0604020202020204" pitchFamily="34" charset="0"/>
                <a:cs typeface="Arial" panose="020B0604020202020204" pitchFamily="34" charset="0"/>
              </a:defRPr>
            </a:lvl1pPr>
            <a:lvl2pPr>
              <a:lnSpc>
                <a:spcPct val="90000"/>
              </a:lnSpc>
              <a:defRPr sz="1600">
                <a:latin typeface="Arial" panose="020B0604020202020204" pitchFamily="34" charset="0"/>
                <a:cs typeface="Arial" panose="020B0604020202020204" pitchFamily="34" charset="0"/>
              </a:defRPr>
            </a:lvl2pPr>
            <a:lvl3pPr>
              <a:lnSpc>
                <a:spcPct val="90000"/>
              </a:lnSpc>
              <a:defRPr sz="1400">
                <a:latin typeface="Arial" panose="020B0604020202020204" pitchFamily="34" charset="0"/>
                <a:cs typeface="Arial" panose="020B0604020202020204" pitchFamily="34" charset="0"/>
              </a:defRPr>
            </a:lvl3pPr>
            <a:lvl4pPr>
              <a:lnSpc>
                <a:spcPct val="90000"/>
              </a:lnSpc>
              <a:defRPr sz="1400">
                <a:latin typeface="Arial" panose="020B0604020202020204" pitchFamily="34" charset="0"/>
                <a:cs typeface="Arial" panose="020B0604020202020204" pitchFamily="34" charset="0"/>
              </a:defRPr>
            </a:lvl4pPr>
            <a:lvl5pPr>
              <a:lnSpc>
                <a:spcPct val="90000"/>
              </a:lnSpc>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Footer Background">
            <a:extLst>
              <a:ext uri="{FF2B5EF4-FFF2-40B4-BE49-F238E27FC236}">
                <a16:creationId xmlns:a16="http://schemas.microsoft.com/office/drawing/2014/main" id="{1F3B2BAB-D873-5894-52EE-3577C5D1F083}"/>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2062711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2)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cxnSp>
        <p:nvCxnSpPr>
          <p:cNvPr id="5" name="Header Separator" descr="Header separator">
            <a:extLst>
              <a:ext uri="{FF2B5EF4-FFF2-40B4-BE49-F238E27FC236}">
                <a16:creationId xmlns:a16="http://schemas.microsoft.com/office/drawing/2014/main" id="{521EACFF-76AE-FBD9-46B0-4BEF73F0C790}"/>
              </a:ext>
            </a:extLst>
          </p:cNvPr>
          <p:cNvCxnSpPr/>
          <p:nvPr userDrawn="1"/>
        </p:nvCxnSpPr>
        <p:spPr>
          <a:xfrm>
            <a:off x="0" y="776590"/>
            <a:ext cx="7479600" cy="0"/>
          </a:xfrm>
          <a:prstGeom prst="straightConnector1">
            <a:avLst/>
          </a:prstGeom>
          <a:noFill/>
          <a:ln w="19050" cap="flat" cmpd="sng">
            <a:solidFill>
              <a:srgbClr val="488BC9"/>
            </a:solidFill>
            <a:prstDash val="solid"/>
            <a:round/>
            <a:headEnd type="none" w="sm" len="sm"/>
            <a:tailEnd type="none" w="sm" len="sm"/>
          </a:ln>
        </p:spPr>
      </p:cxnSp>
      <p:sp>
        <p:nvSpPr>
          <p:cNvPr id="3" name="Content Placeholder 2">
            <a:extLst>
              <a:ext uri="{FF2B5EF4-FFF2-40B4-BE49-F238E27FC236}">
                <a16:creationId xmlns:a16="http://schemas.microsoft.com/office/drawing/2014/main" id="{AF123C1A-A888-EEB5-774A-BB24E85B9CC1}"/>
              </a:ext>
            </a:extLst>
          </p:cNvPr>
          <p:cNvSpPr>
            <a:spLocks noGrp="1"/>
          </p:cNvSpPr>
          <p:nvPr>
            <p:ph idx="1"/>
          </p:nvPr>
        </p:nvSpPr>
        <p:spPr>
          <a:xfrm>
            <a:off x="201168" y="928187"/>
            <a:ext cx="5394960" cy="3226081"/>
          </a:xfrm>
        </p:spPr>
        <p:txBody>
          <a:bodyPr/>
          <a:lstStyle>
            <a:lvl1pPr>
              <a:lnSpc>
                <a:spcPct val="90000"/>
              </a:lnSpc>
              <a:defRPr sz="1800"/>
            </a:lvl1pPr>
            <a:lvl2pPr>
              <a:lnSpc>
                <a:spcPct val="90000"/>
              </a:lnSpc>
              <a:defRPr sz="1600"/>
            </a:lvl2pPr>
            <a:lvl3pPr>
              <a:lnSpc>
                <a:spcPct val="90000"/>
              </a:lnSpc>
              <a:defRPr sz="1400"/>
            </a:lvl3pPr>
            <a:lvl4pPr>
              <a:lnSpc>
                <a:spcPct val="90000"/>
              </a:lnSpc>
              <a:defRPr sz="1400"/>
            </a:lvl4pPr>
            <a:lvl5pPr>
              <a:lnSpc>
                <a:spcPct val="9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F8C4C999-E995-BF54-91C1-FC977B702D18}"/>
              </a:ext>
            </a:extLst>
          </p:cNvPr>
          <p:cNvSpPr>
            <a:spLocks noGrp="1"/>
          </p:cNvSpPr>
          <p:nvPr>
            <p:ph idx="13" hasCustomPrompt="1"/>
          </p:nvPr>
        </p:nvSpPr>
        <p:spPr>
          <a:xfrm>
            <a:off x="5860472" y="928642"/>
            <a:ext cx="3080327" cy="3226081"/>
          </a:xfrm>
        </p:spPr>
        <p:txBody>
          <a:bodyPr/>
          <a:lstStyle>
            <a:lvl1pPr marL="0" indent="0">
              <a:buNone/>
              <a:defRPr sz="1800"/>
            </a:lvl1pPr>
            <a:lvl2pPr>
              <a:defRPr sz="2000"/>
            </a:lvl2pPr>
            <a:lvl3pPr>
              <a:defRPr sz="1600"/>
            </a:lvl3pPr>
          </a:lstStyle>
          <a:p>
            <a:pPr lvl="0"/>
            <a:r>
              <a:rPr lang="en-US"/>
              <a:t>Object</a:t>
            </a:r>
          </a:p>
        </p:txBody>
      </p:sp>
      <p:pic>
        <p:nvPicPr>
          <p:cNvPr id="8" name="Footer Background">
            <a:extLst>
              <a:ext uri="{FF2B5EF4-FFF2-40B4-BE49-F238E27FC236}">
                <a16:creationId xmlns:a16="http://schemas.microsoft.com/office/drawing/2014/main" id="{C47DA95A-C3D3-3A36-6E94-A0C31B67B093}"/>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2685545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3)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cxnSp>
        <p:nvCxnSpPr>
          <p:cNvPr id="7" name="Header Separator" descr="Header separator">
            <a:extLst>
              <a:ext uri="{FF2B5EF4-FFF2-40B4-BE49-F238E27FC236}">
                <a16:creationId xmlns:a16="http://schemas.microsoft.com/office/drawing/2014/main" id="{E0A5B321-BE39-D99D-AE92-87D656E1C2A7}"/>
              </a:ext>
            </a:extLst>
          </p:cNvPr>
          <p:cNvCxnSpPr/>
          <p:nvPr userDrawn="1"/>
        </p:nvCxnSpPr>
        <p:spPr>
          <a:xfrm>
            <a:off x="0" y="776590"/>
            <a:ext cx="7479600" cy="0"/>
          </a:xfrm>
          <a:prstGeom prst="straightConnector1">
            <a:avLst/>
          </a:prstGeom>
          <a:noFill/>
          <a:ln w="19050" cap="flat" cmpd="sng">
            <a:solidFill>
              <a:srgbClr val="488BC9"/>
            </a:solidFill>
            <a:prstDash val="solid"/>
            <a:round/>
            <a:headEnd type="none" w="sm" len="sm"/>
            <a:tailEnd type="none" w="sm" len="sm"/>
          </a:ln>
        </p:spPr>
      </p:cxnSp>
      <p:sp>
        <p:nvSpPr>
          <p:cNvPr id="3" name="Content Placeholder 2">
            <a:extLst>
              <a:ext uri="{FF2B5EF4-FFF2-40B4-BE49-F238E27FC236}">
                <a16:creationId xmlns:a16="http://schemas.microsoft.com/office/drawing/2014/main" id="{AF123C1A-A888-EEB5-774A-BB24E85B9CC1}"/>
              </a:ext>
            </a:extLst>
          </p:cNvPr>
          <p:cNvSpPr>
            <a:spLocks noGrp="1"/>
          </p:cNvSpPr>
          <p:nvPr>
            <p:ph idx="1" hasCustomPrompt="1"/>
          </p:nvPr>
        </p:nvSpPr>
        <p:spPr>
          <a:xfrm>
            <a:off x="203200" y="928187"/>
            <a:ext cx="2821825" cy="3226081"/>
          </a:xfrm>
        </p:spPr>
        <p:txBody>
          <a:bodyPr>
            <a:normAutofit/>
          </a:bodyPr>
          <a:lstStyle>
            <a:lvl1pPr>
              <a:lnSpc>
                <a:spcPct val="90000"/>
              </a:lnSpc>
              <a:defRPr sz="1800">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add text</a:t>
            </a:r>
          </a:p>
        </p:txBody>
      </p:sp>
      <p:sp>
        <p:nvSpPr>
          <p:cNvPr id="4" name="Content Placeholder 3">
            <a:extLst>
              <a:ext uri="{FF2B5EF4-FFF2-40B4-BE49-F238E27FC236}">
                <a16:creationId xmlns:a16="http://schemas.microsoft.com/office/drawing/2014/main" id="{A7AF4F8F-2E84-4468-ED5D-A28E2A98B9A3}"/>
              </a:ext>
            </a:extLst>
          </p:cNvPr>
          <p:cNvSpPr>
            <a:spLocks noGrp="1"/>
          </p:cNvSpPr>
          <p:nvPr>
            <p:ph idx="13" hasCustomPrompt="1"/>
          </p:nvPr>
        </p:nvSpPr>
        <p:spPr>
          <a:xfrm>
            <a:off x="3163299" y="927979"/>
            <a:ext cx="2821825" cy="3226081"/>
          </a:xfrm>
        </p:spPr>
        <p:txBody>
          <a:bodyPr>
            <a:normAutofit/>
          </a:bodyPr>
          <a:lstStyle>
            <a:lvl1pPr>
              <a:lnSpc>
                <a:spcPct val="90000"/>
              </a:lnSpc>
              <a:defRPr sz="1800">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add text</a:t>
            </a:r>
          </a:p>
        </p:txBody>
      </p:sp>
      <p:sp>
        <p:nvSpPr>
          <p:cNvPr id="5" name="Content Placeholder 4">
            <a:extLst>
              <a:ext uri="{FF2B5EF4-FFF2-40B4-BE49-F238E27FC236}">
                <a16:creationId xmlns:a16="http://schemas.microsoft.com/office/drawing/2014/main" id="{1ABA9F60-7675-4A99-8A53-387BF6CB2692}"/>
              </a:ext>
            </a:extLst>
          </p:cNvPr>
          <p:cNvSpPr>
            <a:spLocks noGrp="1"/>
          </p:cNvSpPr>
          <p:nvPr>
            <p:ph idx="14" hasCustomPrompt="1"/>
          </p:nvPr>
        </p:nvSpPr>
        <p:spPr>
          <a:xfrm>
            <a:off x="6115435" y="927979"/>
            <a:ext cx="2821825" cy="3226081"/>
          </a:xfrm>
        </p:spPr>
        <p:txBody>
          <a:bodyPr>
            <a:normAutofit/>
          </a:bodyPr>
          <a:lstStyle>
            <a:lvl1pPr>
              <a:lnSpc>
                <a:spcPct val="90000"/>
              </a:lnSpc>
              <a:defRPr sz="1800">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add text</a:t>
            </a:r>
          </a:p>
        </p:txBody>
      </p:sp>
      <p:pic>
        <p:nvPicPr>
          <p:cNvPr id="9" name="Footer Background">
            <a:extLst>
              <a:ext uri="{FF2B5EF4-FFF2-40B4-BE49-F238E27FC236}">
                <a16:creationId xmlns:a16="http://schemas.microsoft.com/office/drawing/2014/main" id="{3BB0E224-BD61-EF0D-71B4-6139542A7A51}"/>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3968053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Divider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0" y="3360531"/>
            <a:ext cx="9144000" cy="622829"/>
          </a:xfrm>
          <a:solidFill>
            <a:srgbClr val="488BC9"/>
          </a:solidFill>
        </p:spPr>
        <p:txBody>
          <a:bodyPr>
            <a:normAutofit/>
          </a:bodyPr>
          <a:lstStyle>
            <a:lvl1pPr algn="ctr">
              <a:defRPr sz="2400" b="1">
                <a:solidFill>
                  <a:schemeClr val="bg1"/>
                </a:solidFill>
              </a:defRPr>
            </a:lvl1pPr>
          </a:lstStyle>
          <a:p>
            <a:r>
              <a:rPr lang="en-US"/>
              <a:t>Click to edit title</a:t>
            </a:r>
          </a:p>
        </p:txBody>
      </p:sp>
      <p:sp>
        <p:nvSpPr>
          <p:cNvPr id="10" name="Content Placeholder 2">
            <a:extLst>
              <a:ext uri="{FF2B5EF4-FFF2-40B4-BE49-F238E27FC236}">
                <a16:creationId xmlns:a16="http://schemas.microsoft.com/office/drawing/2014/main" id="{41492FC1-304C-F95B-BD7F-33CE0A8FAECF}"/>
              </a:ext>
            </a:extLst>
          </p:cNvPr>
          <p:cNvSpPr>
            <a:spLocks noGrp="1"/>
          </p:cNvSpPr>
          <p:nvPr>
            <p:ph idx="1" hasCustomPrompt="1"/>
          </p:nvPr>
        </p:nvSpPr>
        <p:spPr>
          <a:xfrm>
            <a:off x="0" y="0"/>
            <a:ext cx="9144000" cy="5143499"/>
          </a:xfr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Object</a:t>
            </a:r>
          </a:p>
        </p:txBody>
      </p:sp>
      <p:pic>
        <p:nvPicPr>
          <p:cNvPr id="11" name="CDE Logo" descr="CDE logo">
            <a:extLst>
              <a:ext uri="{FF2B5EF4-FFF2-40B4-BE49-F238E27FC236}">
                <a16:creationId xmlns:a16="http://schemas.microsoft.com/office/drawing/2014/main" id="{1014F391-30B8-A2E7-07E3-3E199506A774}"/>
              </a:ext>
            </a:extLst>
          </p:cNvPr>
          <p:cNvPicPr preferRelativeResize="0"/>
          <p:nvPr userDrawn="1"/>
        </p:nvPicPr>
        <p:blipFill rotWithShape="1">
          <a:blip r:embed="rId2">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1357865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Blank Blue Foot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sp>
        <p:nvSpPr>
          <p:cNvPr id="3" name="Footer Background">
            <a:extLst>
              <a:ext uri="{FF2B5EF4-FFF2-40B4-BE49-F238E27FC236}">
                <a16:creationId xmlns:a16="http://schemas.microsoft.com/office/drawing/2014/main" id="{F10B4B1B-19BC-CC7B-1AAE-A6A2010E8A96}"/>
              </a:ext>
              <a:ext uri="{C183D7F6-B498-43B3-948B-1728B52AA6E4}">
                <adec:decorative xmlns:adec="http://schemas.microsoft.com/office/drawing/2017/decorative" val="1"/>
              </a:ext>
            </a:extLst>
          </p:cNvPr>
          <p:cNvSpPr/>
          <p:nvPr userDrawn="1"/>
        </p:nvSpPr>
        <p:spPr>
          <a:xfrm>
            <a:off x="0" y="4311400"/>
            <a:ext cx="9144000" cy="8394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 name="CDE logo">
            <a:extLst>
              <a:ext uri="{FF2B5EF4-FFF2-40B4-BE49-F238E27FC236}">
                <a16:creationId xmlns:a16="http://schemas.microsoft.com/office/drawing/2014/main" id="{9F164403-F968-F752-72F7-60E69CBFB634}"/>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2640309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Blank Blue Foot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pic>
        <p:nvPicPr>
          <p:cNvPr id="5" name="Footer Background">
            <a:extLst>
              <a:ext uri="{FF2B5EF4-FFF2-40B4-BE49-F238E27FC236}">
                <a16:creationId xmlns:a16="http://schemas.microsoft.com/office/drawing/2014/main" id="{57BC08A7-B644-EDC6-8E6C-01BDDB411408}"/>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4" name="CDE logo">
            <a:extLst>
              <a:ext uri="{FF2B5EF4-FFF2-40B4-BE49-F238E27FC236}">
                <a16:creationId xmlns:a16="http://schemas.microsoft.com/office/drawing/2014/main" id="{9F164403-F968-F752-72F7-60E69CBFB63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3238459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mages can be copy/pasted to other slides - 01" preserve="1">
  <p:cSld name="Images can be copy/pasted to other slides - 01">
    <p:spTree>
      <p:nvGrpSpPr>
        <p:cNvPr id="1" name="Shape 280"/>
        <p:cNvGrpSpPr/>
        <p:nvPr/>
      </p:nvGrpSpPr>
      <p:grpSpPr>
        <a:xfrm>
          <a:off x="0" y="0"/>
          <a:ext cx="0" cy="0"/>
          <a:chOff x="0" y="0"/>
          <a:chExt cx="0" cy="0"/>
        </a:xfrm>
      </p:grpSpPr>
      <p:pic>
        <p:nvPicPr>
          <p:cNvPr id="281" name="Google Shape;281;p58"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2" name="Google Shape;282;p58"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3" name="Google Shape;283;p58"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4" name="Google Shape;284;p58"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5" name="Google Shape;285;p58"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6" name="Google Shape;286;p58"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7" name="Google Shape;287;p58"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8" name="Google Shape;288;p58"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extLst>
      <p:ext uri="{BB962C8B-B14F-4D97-AF65-F5344CB8AC3E}">
        <p14:creationId xmlns:p14="http://schemas.microsoft.com/office/powerpoint/2010/main" val="36022269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s can be copy/pasted to other slides - 02" preserve="1">
  <p:cSld name="Images can be copy/pasted to other slides - 02">
    <p:spTree>
      <p:nvGrpSpPr>
        <p:cNvPr id="1" name="Shape 290"/>
        <p:cNvGrpSpPr/>
        <p:nvPr/>
      </p:nvGrpSpPr>
      <p:grpSpPr>
        <a:xfrm>
          <a:off x="0" y="0"/>
          <a:ext cx="0" cy="0"/>
          <a:chOff x="0" y="0"/>
          <a:chExt cx="0" cy="0"/>
        </a:xfrm>
      </p:grpSpPr>
      <p:pic>
        <p:nvPicPr>
          <p:cNvPr id="291" name="Google Shape;291;p59"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92" name="Google Shape;292;p59"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3" name="Google Shape;293;p59"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94" name="Google Shape;294;p59"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95" name="Google Shape;295;p59"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96" name="Google Shape;296;p59"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97" name="Google Shape;297;p59"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98" name="Google Shape;298;p59"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extLst>
      <p:ext uri="{BB962C8B-B14F-4D97-AF65-F5344CB8AC3E}">
        <p14:creationId xmlns:p14="http://schemas.microsoft.com/office/powerpoint/2010/main" val="260880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Orange 2">
    <p:spTree>
      <p:nvGrpSpPr>
        <p:cNvPr id="1" name=""/>
        <p:cNvGrpSpPr/>
        <p:nvPr/>
      </p:nvGrpSpPr>
      <p:grpSpPr>
        <a:xfrm>
          <a:off x="0" y="0"/>
          <a:ext cx="0" cy="0"/>
          <a:chOff x="0" y="0"/>
          <a:chExt cx="0" cy="0"/>
        </a:xfrm>
      </p:grpSpPr>
      <p:sp>
        <p:nvSpPr>
          <p:cNvPr id="5" name="Header background">
            <a:extLst>
              <a:ext uri="{FF2B5EF4-FFF2-40B4-BE49-F238E27FC236}">
                <a16:creationId xmlns:a16="http://schemas.microsoft.com/office/drawing/2014/main" id="{BF8373C2-03EC-C439-05FA-2EF39F1E41A3}"/>
              </a:ext>
              <a:ext uri="{C183D7F6-B498-43B3-948B-1728B52AA6E4}">
                <adec:decorative xmlns:adec="http://schemas.microsoft.com/office/drawing/2017/decorative" val="1"/>
              </a:ext>
            </a:extLst>
          </p:cNvPr>
          <p:cNvSpPr/>
          <p:nvPr userDrawn="1"/>
        </p:nvSpPr>
        <p:spPr>
          <a:xfrm>
            <a:off x="1125" y="0"/>
            <a:ext cx="9144000" cy="2743200"/>
          </a:xfrm>
          <a:prstGeom prst="rect">
            <a:avLst/>
          </a:prstGeom>
          <a:solidFill>
            <a:srgbClr val="EE6B1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 name="Content Placeholder 2" descr="CDE logo">
            <a:extLst>
              <a:ext uri="{FF2B5EF4-FFF2-40B4-BE49-F238E27FC236}">
                <a16:creationId xmlns:a16="http://schemas.microsoft.com/office/drawing/2014/main" id="{ECA03D9A-7FC4-1383-19B9-E596001A693D}"/>
              </a:ext>
            </a:extLst>
          </p:cNvPr>
          <p:cNvPicPr preferRelativeResize="0"/>
          <p:nvPr userDrawn="1"/>
        </p:nvPicPr>
        <p:blipFill rotWithShape="1">
          <a:blip r:embed="rId2">
            <a:alphaModFix/>
          </a:blip>
          <a:srcRect/>
          <a:stretch/>
        </p:blipFill>
        <p:spPr>
          <a:xfrm>
            <a:off x="2299325" y="703400"/>
            <a:ext cx="1456100" cy="919150"/>
          </a:xfrm>
          <a:prstGeom prst="rect">
            <a:avLst/>
          </a:prstGeom>
          <a:noFill/>
          <a:ln>
            <a:noFill/>
          </a:ln>
        </p:spPr>
      </p:pic>
      <p:sp>
        <p:nvSpPr>
          <p:cNvPr id="2" name="Title 1">
            <a:extLst>
              <a:ext uri="{FF2B5EF4-FFF2-40B4-BE49-F238E27FC236}">
                <a16:creationId xmlns:a16="http://schemas.microsoft.com/office/drawing/2014/main" id="{2D876E49-ECF2-BA20-C8C6-A7E62C179A41}"/>
              </a:ext>
            </a:extLst>
          </p:cNvPr>
          <p:cNvSpPr>
            <a:spLocks noGrp="1"/>
          </p:cNvSpPr>
          <p:nvPr>
            <p:ph type="ctrTitle"/>
          </p:nvPr>
        </p:nvSpPr>
        <p:spPr>
          <a:xfrm>
            <a:off x="210311" y="1842006"/>
            <a:ext cx="5784971" cy="818068"/>
          </a:xfrm>
        </p:spPr>
        <p:txBody>
          <a:bodyPr anchor="ctr">
            <a:normAutofit/>
          </a:bodyPr>
          <a:lstStyle>
            <a:lvl1pPr algn="ctr">
              <a:defRPr sz="2600">
                <a:solidFill>
                  <a:schemeClr val="bg1"/>
                </a:solidFill>
              </a:defRPr>
            </a:lvl1pPr>
          </a:lstStyle>
          <a:p>
            <a:endParaRPr lang="en-US"/>
          </a:p>
        </p:txBody>
      </p:sp>
      <p:sp>
        <p:nvSpPr>
          <p:cNvPr id="3" name="Subtitle 2">
            <a:extLst>
              <a:ext uri="{FF2B5EF4-FFF2-40B4-BE49-F238E27FC236}">
                <a16:creationId xmlns:a16="http://schemas.microsoft.com/office/drawing/2014/main" id="{1EA6FB86-015E-024A-D471-9CE613BCD488}"/>
              </a:ext>
            </a:extLst>
          </p:cNvPr>
          <p:cNvSpPr>
            <a:spLocks noGrp="1"/>
          </p:cNvSpPr>
          <p:nvPr>
            <p:ph type="subTitle" idx="1" hasCustomPrompt="1"/>
          </p:nvPr>
        </p:nvSpPr>
        <p:spPr>
          <a:xfrm>
            <a:off x="210312" y="2962656"/>
            <a:ext cx="5784970" cy="1241425"/>
          </a:xfrm>
        </p:spPr>
        <p:txBody>
          <a:bodyPr anchor="t">
            <a:normAutofit/>
          </a:bodyPr>
          <a:lstStyle>
            <a:lvl1pPr marL="0" indent="0" algn="ctr">
              <a:buNone/>
              <a:defRPr sz="220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 title</a:t>
            </a:r>
          </a:p>
        </p:txBody>
      </p:sp>
      <p:sp>
        <p:nvSpPr>
          <p:cNvPr id="7" name="Content Placeholder 3">
            <a:extLst>
              <a:ext uri="{FF2B5EF4-FFF2-40B4-BE49-F238E27FC236}">
                <a16:creationId xmlns:a16="http://schemas.microsoft.com/office/drawing/2014/main" id="{A8509A06-99DE-B63F-653C-A325846592BA}"/>
              </a:ext>
            </a:extLst>
          </p:cNvPr>
          <p:cNvSpPr>
            <a:spLocks noGrp="1"/>
          </p:cNvSpPr>
          <p:nvPr>
            <p:ph sz="half" idx="13"/>
          </p:nvPr>
        </p:nvSpPr>
        <p:spPr>
          <a:xfrm>
            <a:off x="6124678" y="1"/>
            <a:ext cx="3017846" cy="4311400"/>
          </a:xfrm>
        </p:spPr>
        <p:txBody>
          <a:bodyPr>
            <a:normAutofit/>
          </a:bodyPr>
          <a:lstStyle>
            <a:lvl1pPr marL="114300" indent="0">
              <a:buNone/>
              <a:defRPr sz="2000">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sz="2000"/>
            </a:lvl2pPr>
            <a:lvl3pPr>
              <a:defRPr sz="1800"/>
            </a:lvl3pPr>
          </a:lstStyle>
          <a:p>
            <a:pPr lvl="0"/>
            <a:endParaRPr lang="en-US"/>
          </a:p>
        </p:txBody>
      </p:sp>
      <p:sp>
        <p:nvSpPr>
          <p:cNvPr id="8" name="Footer Background">
            <a:extLst>
              <a:ext uri="{FF2B5EF4-FFF2-40B4-BE49-F238E27FC236}">
                <a16:creationId xmlns:a16="http://schemas.microsoft.com/office/drawing/2014/main" id="{7C45856C-A091-BB35-732B-FDC7F838F78C}"/>
              </a:ext>
              <a:ext uri="{C183D7F6-B498-43B3-948B-1728B52AA6E4}">
                <adec:decorative xmlns:adec="http://schemas.microsoft.com/office/drawing/2017/decorative" val="1"/>
              </a:ext>
            </a:extLst>
          </p:cNvPr>
          <p:cNvSpPr/>
          <p:nvPr userDrawn="1"/>
        </p:nvSpPr>
        <p:spPr>
          <a:xfrm>
            <a:off x="0" y="4311400"/>
            <a:ext cx="9144000" cy="839400"/>
          </a:xfrm>
          <a:prstGeom prst="rect">
            <a:avLst/>
          </a:prstGeom>
          <a:solidFill>
            <a:srgbClr val="EE6B1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92914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s can be copy/pasted to other slides - 03" preserve="1">
  <p:cSld name="Images can be copy/pasted to other slides - 03">
    <p:spTree>
      <p:nvGrpSpPr>
        <p:cNvPr id="1" name="Shape 300"/>
        <p:cNvGrpSpPr/>
        <p:nvPr/>
      </p:nvGrpSpPr>
      <p:grpSpPr>
        <a:xfrm>
          <a:off x="0" y="0"/>
          <a:ext cx="0" cy="0"/>
          <a:chOff x="0" y="0"/>
          <a:chExt cx="0" cy="0"/>
        </a:xfrm>
      </p:grpSpPr>
      <p:pic>
        <p:nvPicPr>
          <p:cNvPr id="301" name="Google Shape;301;p60"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02" name="Google Shape;302;p60"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03" name="Google Shape;303;p60"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extLst>
      <p:ext uri="{BB962C8B-B14F-4D97-AF65-F5344CB8AC3E}">
        <p14:creationId xmlns:p14="http://schemas.microsoft.com/office/powerpoint/2010/main" val="5486505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lide without image - Orange" userDrawn="1">
  <p:cSld name="DELETE_1">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1793682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cxnSp>
        <p:nvCxnSpPr>
          <p:cNvPr id="7" name="Header Separator" descr="Header separator">
            <a:extLst>
              <a:ext uri="{FF2B5EF4-FFF2-40B4-BE49-F238E27FC236}">
                <a16:creationId xmlns:a16="http://schemas.microsoft.com/office/drawing/2014/main" id="{E0A5B321-BE39-D99D-AE92-87D656E1C2A7}"/>
              </a:ext>
            </a:extLst>
          </p:cNvPr>
          <p:cNvCxnSpPr/>
          <p:nvPr userDrawn="1"/>
        </p:nvCxnSpPr>
        <p:spPr>
          <a:xfrm>
            <a:off x="0" y="776590"/>
            <a:ext cx="7479600" cy="0"/>
          </a:xfrm>
          <a:prstGeom prst="straightConnector1">
            <a:avLst/>
          </a:prstGeom>
          <a:noFill/>
          <a:ln w="19050" cap="flat" cmpd="sng">
            <a:solidFill>
              <a:srgbClr val="EF7521"/>
            </a:solidFill>
            <a:prstDash val="solid"/>
            <a:round/>
            <a:headEnd type="none" w="sm" len="sm"/>
            <a:tailEnd type="none" w="sm" len="sm"/>
          </a:ln>
        </p:spPr>
      </p:cxnSp>
      <p:sp>
        <p:nvSpPr>
          <p:cNvPr id="3" name="Content Placeholder 2">
            <a:extLst>
              <a:ext uri="{FF2B5EF4-FFF2-40B4-BE49-F238E27FC236}">
                <a16:creationId xmlns:a16="http://schemas.microsoft.com/office/drawing/2014/main" id="{AF123C1A-A888-EEB5-774A-BB24E85B9CC1}"/>
              </a:ext>
            </a:extLst>
          </p:cNvPr>
          <p:cNvSpPr>
            <a:spLocks noGrp="1"/>
          </p:cNvSpPr>
          <p:nvPr>
            <p:ph idx="1"/>
          </p:nvPr>
        </p:nvSpPr>
        <p:spPr>
          <a:xfrm>
            <a:off x="203200" y="928187"/>
            <a:ext cx="5391265" cy="3226081"/>
          </a:xfrm>
        </p:spPr>
        <p:txBody>
          <a:bodyPr/>
          <a:lstStyle>
            <a:lvl1pPr>
              <a:lnSpc>
                <a:spcPct val="90000"/>
              </a:lnSpc>
              <a:defRPr sz="1800">
                <a:latin typeface="Arial" panose="020B0604020202020204" pitchFamily="34" charset="0"/>
                <a:cs typeface="Arial" panose="020B0604020202020204" pitchFamily="34" charset="0"/>
              </a:defRPr>
            </a:lvl1pPr>
            <a:lvl2pPr>
              <a:lnSpc>
                <a:spcPct val="90000"/>
              </a:lnSpc>
              <a:defRPr sz="1600">
                <a:latin typeface="Arial" panose="020B0604020202020204" pitchFamily="34" charset="0"/>
                <a:cs typeface="Arial" panose="020B0604020202020204" pitchFamily="34" charset="0"/>
              </a:defRPr>
            </a:lvl2pPr>
            <a:lvl3pPr>
              <a:lnSpc>
                <a:spcPct val="90000"/>
              </a:lnSpc>
              <a:defRPr sz="1400">
                <a:latin typeface="Arial" panose="020B0604020202020204" pitchFamily="34" charset="0"/>
                <a:cs typeface="Arial" panose="020B0604020202020204" pitchFamily="34" charset="0"/>
              </a:defRPr>
            </a:lvl3pPr>
            <a:lvl4pPr>
              <a:lnSpc>
                <a:spcPct val="90000"/>
              </a:lnSpc>
              <a:defRPr sz="1400">
                <a:latin typeface="Arial" panose="020B0604020202020204" pitchFamily="34" charset="0"/>
                <a:cs typeface="Arial" panose="020B0604020202020204" pitchFamily="34" charset="0"/>
              </a:defRPr>
            </a:lvl4pPr>
            <a:lvl5pPr>
              <a:lnSpc>
                <a:spcPct val="90000"/>
              </a:lnSpc>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Footer Background">
            <a:extLst>
              <a:ext uri="{FF2B5EF4-FFF2-40B4-BE49-F238E27FC236}">
                <a16:creationId xmlns:a16="http://schemas.microsoft.com/office/drawing/2014/main" id="{58933E75-DE32-3AEA-68AC-E0AF3FE76CF3}"/>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726125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2)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cxnSp>
        <p:nvCxnSpPr>
          <p:cNvPr id="7" name="Header Separator" descr="Header separator">
            <a:extLst>
              <a:ext uri="{FF2B5EF4-FFF2-40B4-BE49-F238E27FC236}">
                <a16:creationId xmlns:a16="http://schemas.microsoft.com/office/drawing/2014/main" id="{E0A5B321-BE39-D99D-AE92-87D656E1C2A7}"/>
              </a:ext>
            </a:extLst>
          </p:cNvPr>
          <p:cNvCxnSpPr/>
          <p:nvPr userDrawn="1"/>
        </p:nvCxnSpPr>
        <p:spPr>
          <a:xfrm>
            <a:off x="0" y="776590"/>
            <a:ext cx="7479600" cy="0"/>
          </a:xfrm>
          <a:prstGeom prst="straightConnector1">
            <a:avLst/>
          </a:prstGeom>
          <a:noFill/>
          <a:ln w="19050" cap="flat" cmpd="sng">
            <a:solidFill>
              <a:srgbClr val="EF7521"/>
            </a:solidFill>
            <a:prstDash val="solid"/>
            <a:round/>
            <a:headEnd type="none" w="sm" len="sm"/>
            <a:tailEnd type="none" w="sm" len="sm"/>
          </a:ln>
        </p:spPr>
      </p:cxnSp>
      <p:sp>
        <p:nvSpPr>
          <p:cNvPr id="3" name="Content Placeholder 2">
            <a:extLst>
              <a:ext uri="{FF2B5EF4-FFF2-40B4-BE49-F238E27FC236}">
                <a16:creationId xmlns:a16="http://schemas.microsoft.com/office/drawing/2014/main" id="{AF123C1A-A888-EEB5-774A-BB24E85B9CC1}"/>
              </a:ext>
            </a:extLst>
          </p:cNvPr>
          <p:cNvSpPr>
            <a:spLocks noGrp="1"/>
          </p:cNvSpPr>
          <p:nvPr>
            <p:ph idx="1"/>
          </p:nvPr>
        </p:nvSpPr>
        <p:spPr>
          <a:xfrm>
            <a:off x="201168" y="928187"/>
            <a:ext cx="5394960" cy="3226081"/>
          </a:xfrm>
        </p:spPr>
        <p:txBody>
          <a:bodyPr/>
          <a:lstStyle>
            <a:lvl1pPr>
              <a:lnSpc>
                <a:spcPct val="90000"/>
              </a:lnSpc>
              <a:defRPr sz="1800"/>
            </a:lvl1pPr>
            <a:lvl2pPr>
              <a:lnSpc>
                <a:spcPct val="90000"/>
              </a:lnSpc>
              <a:defRPr sz="1600"/>
            </a:lvl2pPr>
            <a:lvl3pPr>
              <a:lnSpc>
                <a:spcPct val="90000"/>
              </a:lnSpc>
              <a:defRPr sz="1400"/>
            </a:lvl3pPr>
            <a:lvl4pPr>
              <a:lnSpc>
                <a:spcPct val="90000"/>
              </a:lnSpc>
              <a:defRPr sz="1400"/>
            </a:lvl4pPr>
            <a:lvl5pPr>
              <a:lnSpc>
                <a:spcPct val="9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F8C4C999-E995-BF54-91C1-FC977B702D18}"/>
              </a:ext>
            </a:extLst>
          </p:cNvPr>
          <p:cNvSpPr>
            <a:spLocks noGrp="1"/>
          </p:cNvSpPr>
          <p:nvPr>
            <p:ph idx="13" hasCustomPrompt="1"/>
          </p:nvPr>
        </p:nvSpPr>
        <p:spPr>
          <a:xfrm>
            <a:off x="5860472" y="928642"/>
            <a:ext cx="3080327" cy="3226081"/>
          </a:xfrm>
        </p:spPr>
        <p:txBody>
          <a:bodyPr>
            <a:normAutofit/>
          </a:bodyPr>
          <a:lstStyle>
            <a:lvl1pPr marL="0" indent="0">
              <a:buNone/>
              <a:defRPr sz="1800"/>
            </a:lvl1pPr>
            <a:lvl2pPr>
              <a:defRPr sz="2000"/>
            </a:lvl2pPr>
            <a:lvl3pPr>
              <a:defRPr sz="1600"/>
            </a:lvl3pPr>
          </a:lstStyle>
          <a:p>
            <a:pPr lvl="0"/>
            <a:r>
              <a:rPr lang="en-US"/>
              <a:t>Object</a:t>
            </a:r>
          </a:p>
        </p:txBody>
      </p:sp>
      <p:pic>
        <p:nvPicPr>
          <p:cNvPr id="9" name="Footer Background">
            <a:extLst>
              <a:ext uri="{FF2B5EF4-FFF2-40B4-BE49-F238E27FC236}">
                <a16:creationId xmlns:a16="http://schemas.microsoft.com/office/drawing/2014/main" id="{62F2933A-912C-A64A-0591-A9D03EC4AE78}"/>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2696385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3)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cxnSp>
        <p:nvCxnSpPr>
          <p:cNvPr id="7" name="Header Separator" descr="Header separator">
            <a:extLst>
              <a:ext uri="{FF2B5EF4-FFF2-40B4-BE49-F238E27FC236}">
                <a16:creationId xmlns:a16="http://schemas.microsoft.com/office/drawing/2014/main" id="{E0A5B321-BE39-D99D-AE92-87D656E1C2A7}"/>
              </a:ext>
            </a:extLst>
          </p:cNvPr>
          <p:cNvCxnSpPr/>
          <p:nvPr userDrawn="1"/>
        </p:nvCxnSpPr>
        <p:spPr>
          <a:xfrm>
            <a:off x="0" y="776590"/>
            <a:ext cx="7479600" cy="0"/>
          </a:xfrm>
          <a:prstGeom prst="straightConnector1">
            <a:avLst/>
          </a:prstGeom>
          <a:noFill/>
          <a:ln w="19050" cap="flat" cmpd="sng">
            <a:solidFill>
              <a:srgbClr val="EF7521"/>
            </a:solidFill>
            <a:prstDash val="solid"/>
            <a:round/>
            <a:headEnd type="none" w="sm" len="sm"/>
            <a:tailEnd type="none" w="sm" len="sm"/>
          </a:ln>
        </p:spPr>
      </p:cxnSp>
      <p:sp>
        <p:nvSpPr>
          <p:cNvPr id="3" name="Content Placeholder 2">
            <a:extLst>
              <a:ext uri="{FF2B5EF4-FFF2-40B4-BE49-F238E27FC236}">
                <a16:creationId xmlns:a16="http://schemas.microsoft.com/office/drawing/2014/main" id="{AF123C1A-A888-EEB5-774A-BB24E85B9CC1}"/>
              </a:ext>
            </a:extLst>
          </p:cNvPr>
          <p:cNvSpPr>
            <a:spLocks noGrp="1"/>
          </p:cNvSpPr>
          <p:nvPr>
            <p:ph idx="1" hasCustomPrompt="1"/>
          </p:nvPr>
        </p:nvSpPr>
        <p:spPr>
          <a:xfrm>
            <a:off x="203200" y="928187"/>
            <a:ext cx="2821825" cy="3226081"/>
          </a:xfrm>
        </p:spPr>
        <p:txBody>
          <a:bodyPr>
            <a:normAutofit/>
          </a:bodyPr>
          <a:lstStyle>
            <a:lvl1pPr>
              <a:lnSpc>
                <a:spcPct val="90000"/>
              </a:lnSpc>
              <a:defRPr sz="1800">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add text</a:t>
            </a:r>
          </a:p>
        </p:txBody>
      </p:sp>
      <p:pic>
        <p:nvPicPr>
          <p:cNvPr id="8" name="Footer Background">
            <a:extLst>
              <a:ext uri="{FF2B5EF4-FFF2-40B4-BE49-F238E27FC236}">
                <a16:creationId xmlns:a16="http://schemas.microsoft.com/office/drawing/2014/main" id="{58933E75-DE32-3AEA-68AC-E0AF3FE76CF3}"/>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
        <p:nvSpPr>
          <p:cNvPr id="4" name="Content Placeholder 2">
            <a:extLst>
              <a:ext uri="{FF2B5EF4-FFF2-40B4-BE49-F238E27FC236}">
                <a16:creationId xmlns:a16="http://schemas.microsoft.com/office/drawing/2014/main" id="{A7AF4F8F-2E84-4468-ED5D-A28E2A98B9A3}"/>
              </a:ext>
            </a:extLst>
          </p:cNvPr>
          <p:cNvSpPr>
            <a:spLocks noGrp="1"/>
          </p:cNvSpPr>
          <p:nvPr>
            <p:ph idx="13" hasCustomPrompt="1"/>
          </p:nvPr>
        </p:nvSpPr>
        <p:spPr>
          <a:xfrm>
            <a:off x="3163299" y="927979"/>
            <a:ext cx="2821825" cy="3226081"/>
          </a:xfrm>
        </p:spPr>
        <p:txBody>
          <a:bodyPr>
            <a:normAutofit/>
          </a:bodyPr>
          <a:lstStyle>
            <a:lvl1pPr>
              <a:lnSpc>
                <a:spcPct val="90000"/>
              </a:lnSpc>
              <a:defRPr sz="1800">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add text</a:t>
            </a:r>
          </a:p>
        </p:txBody>
      </p:sp>
      <p:sp>
        <p:nvSpPr>
          <p:cNvPr id="5" name="Content Placeholder 2">
            <a:extLst>
              <a:ext uri="{FF2B5EF4-FFF2-40B4-BE49-F238E27FC236}">
                <a16:creationId xmlns:a16="http://schemas.microsoft.com/office/drawing/2014/main" id="{1ABA9F60-7675-4A99-8A53-387BF6CB2692}"/>
              </a:ext>
            </a:extLst>
          </p:cNvPr>
          <p:cNvSpPr>
            <a:spLocks noGrp="1"/>
          </p:cNvSpPr>
          <p:nvPr>
            <p:ph idx="14" hasCustomPrompt="1"/>
          </p:nvPr>
        </p:nvSpPr>
        <p:spPr>
          <a:xfrm>
            <a:off x="6115435" y="927979"/>
            <a:ext cx="2821825" cy="3226081"/>
          </a:xfrm>
        </p:spPr>
        <p:txBody>
          <a:bodyPr>
            <a:normAutofit/>
          </a:bodyPr>
          <a:lstStyle>
            <a:lvl1pPr>
              <a:lnSpc>
                <a:spcPct val="90000"/>
              </a:lnSpc>
              <a:defRPr sz="1800">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add text</a:t>
            </a:r>
          </a:p>
        </p:txBody>
      </p:sp>
    </p:spTree>
    <p:extLst>
      <p:ext uri="{BB962C8B-B14F-4D97-AF65-F5344CB8AC3E}">
        <p14:creationId xmlns:p14="http://schemas.microsoft.com/office/powerpoint/2010/main" val="2968615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vider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0" y="3360531"/>
            <a:ext cx="9144000" cy="622829"/>
          </a:xfrm>
          <a:solidFill>
            <a:srgbClr val="EE6B12"/>
          </a:solidFill>
        </p:spPr>
        <p:txBody>
          <a:bodyPr>
            <a:normAutofit/>
          </a:bodyPr>
          <a:lstStyle>
            <a:lvl1pPr algn="ctr">
              <a:defRPr sz="2400" b="1">
                <a:solidFill>
                  <a:schemeClr val="bg1"/>
                </a:solidFill>
              </a:defRPr>
            </a:lvl1pPr>
          </a:lstStyle>
          <a:p>
            <a:r>
              <a:rPr lang="en-US"/>
              <a:t>Click to edit title</a:t>
            </a:r>
          </a:p>
        </p:txBody>
      </p:sp>
      <p:sp>
        <p:nvSpPr>
          <p:cNvPr id="10" name="Content Placeholder 2">
            <a:extLst>
              <a:ext uri="{FF2B5EF4-FFF2-40B4-BE49-F238E27FC236}">
                <a16:creationId xmlns:a16="http://schemas.microsoft.com/office/drawing/2014/main" id="{41492FC1-304C-F95B-BD7F-33CE0A8FAECF}"/>
              </a:ext>
            </a:extLst>
          </p:cNvPr>
          <p:cNvSpPr>
            <a:spLocks noGrp="1"/>
          </p:cNvSpPr>
          <p:nvPr>
            <p:ph idx="1" hasCustomPrompt="1"/>
          </p:nvPr>
        </p:nvSpPr>
        <p:spPr>
          <a:xfrm>
            <a:off x="0" y="0"/>
            <a:ext cx="9144000" cy="5143499"/>
          </a:xfr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Object</a:t>
            </a:r>
          </a:p>
        </p:txBody>
      </p:sp>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8001000" y="4518325"/>
            <a:ext cx="924425" cy="403399"/>
          </a:xfrm>
          <a:prstGeom prst="rect">
            <a:avLst/>
          </a:prstGeom>
          <a:noFill/>
          <a:ln>
            <a:noFill/>
          </a:ln>
        </p:spPr>
      </p:pic>
    </p:spTree>
    <p:extLst>
      <p:ext uri="{BB962C8B-B14F-4D97-AF65-F5344CB8AC3E}">
        <p14:creationId xmlns:p14="http://schemas.microsoft.com/office/powerpoint/2010/main" val="1231402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spTree>
    <p:extLst>
      <p:ext uri="{BB962C8B-B14F-4D97-AF65-F5344CB8AC3E}">
        <p14:creationId xmlns:p14="http://schemas.microsoft.com/office/powerpoint/2010/main" val="3029922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Orange Foot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sp>
        <p:nvSpPr>
          <p:cNvPr id="3" name="Footer Background">
            <a:extLst>
              <a:ext uri="{FF2B5EF4-FFF2-40B4-BE49-F238E27FC236}">
                <a16:creationId xmlns:a16="http://schemas.microsoft.com/office/drawing/2014/main" id="{F10B4B1B-19BC-CC7B-1AAE-A6A2010E8A96}"/>
              </a:ext>
              <a:ext uri="{C183D7F6-B498-43B3-948B-1728B52AA6E4}">
                <adec:decorative xmlns:adec="http://schemas.microsoft.com/office/drawing/2017/decorative" val="1"/>
              </a:ext>
            </a:extLst>
          </p:cNvPr>
          <p:cNvSpPr/>
          <p:nvPr userDrawn="1"/>
        </p:nvSpPr>
        <p:spPr>
          <a:xfrm>
            <a:off x="0" y="4311400"/>
            <a:ext cx="9144000" cy="839400"/>
          </a:xfrm>
          <a:prstGeom prst="rect">
            <a:avLst/>
          </a:prstGeom>
          <a:solidFill>
            <a:srgbClr val="EE6B1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 name="CDE logo">
            <a:extLst>
              <a:ext uri="{FF2B5EF4-FFF2-40B4-BE49-F238E27FC236}">
                <a16:creationId xmlns:a16="http://schemas.microsoft.com/office/drawing/2014/main" id="{9F164403-F968-F752-72F7-60E69CBFB634}"/>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432871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lank Orange Foot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pic>
        <p:nvPicPr>
          <p:cNvPr id="5" name="Footer Background">
            <a:extLst>
              <a:ext uri="{FF2B5EF4-FFF2-40B4-BE49-F238E27FC236}">
                <a16:creationId xmlns:a16="http://schemas.microsoft.com/office/drawing/2014/main" id="{1732253B-C394-AE95-5AA2-C889F7E49D45}"/>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4" name="CDE logo">
            <a:extLst>
              <a:ext uri="{FF2B5EF4-FFF2-40B4-BE49-F238E27FC236}">
                <a16:creationId xmlns:a16="http://schemas.microsoft.com/office/drawing/2014/main" id="{9F164403-F968-F752-72F7-60E69CBFB63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1471864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8345D9-EF57-FC26-1696-B3CDAB205ABD}"/>
              </a:ext>
            </a:extLst>
          </p:cNvPr>
          <p:cNvSpPr>
            <a:spLocks noGrp="1"/>
          </p:cNvSpPr>
          <p:nvPr>
            <p:ph type="title"/>
          </p:nvPr>
        </p:nvSpPr>
        <p:spPr>
          <a:xfrm>
            <a:off x="203199" y="274638"/>
            <a:ext cx="8695267" cy="62282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02E465-A8BD-2435-848C-F3AD94709F67}"/>
              </a:ext>
            </a:extLst>
          </p:cNvPr>
          <p:cNvSpPr>
            <a:spLocks noGrp="1"/>
          </p:cNvSpPr>
          <p:nvPr>
            <p:ph type="body" idx="1"/>
          </p:nvPr>
        </p:nvSpPr>
        <p:spPr>
          <a:xfrm>
            <a:off x="203200" y="999067"/>
            <a:ext cx="8695266" cy="36332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3377479"/>
      </p:ext>
    </p:extLst>
  </p:cSld>
  <p:clrMap bg1="lt1" tx1="dk1" bg2="lt2" tx2="dk2" accent1="accent1" accent2="accent2" accent3="accent3" accent4="accent4" accent5="accent5" accent6="accent6" hlink="hlink" folHlink="folHlink"/>
  <p:sldLayoutIdLst>
    <p:sldLayoutId id="2147483737" r:id="rId1"/>
    <p:sldLayoutId id="2147483717" r:id="rId2"/>
    <p:sldLayoutId id="2147483716" r:id="rId3"/>
    <p:sldLayoutId id="2147483718" r:id="rId4"/>
    <p:sldLayoutId id="2147483719" r:id="rId5"/>
    <p:sldLayoutId id="2147483720" r:id="rId6"/>
    <p:sldLayoutId id="2147483721" r:id="rId7"/>
    <p:sldLayoutId id="2147483722" r:id="rId8"/>
    <p:sldLayoutId id="2147483739" r:id="rId9"/>
    <p:sldLayoutId id="2147483723" r:id="rId10"/>
    <p:sldLayoutId id="2147483738" r:id="rId11"/>
    <p:sldLayoutId id="2147483724" r:id="rId12"/>
    <p:sldLayoutId id="2147483725" r:id="rId13"/>
    <p:sldLayoutId id="2147483726" r:id="rId14"/>
    <p:sldLayoutId id="2147483727" r:id="rId15"/>
    <p:sldLayoutId id="2147483728" r:id="rId16"/>
    <p:sldLayoutId id="2147483729" r:id="rId17"/>
    <p:sldLayoutId id="2147483740" r:id="rId18"/>
    <p:sldLayoutId id="2147483741" r:id="rId19"/>
    <p:sldLayoutId id="2147483742" r:id="rId20"/>
    <p:sldLayoutId id="2147483730" r:id="rId21"/>
  </p:sldLayoutIdLst>
  <p:hf hdr="0" ftr="0" dt="0"/>
  <p:txStyles>
    <p:titleStyle>
      <a:lvl1pPr algn="l" defTabSz="914400" rtl="0" eaLnBrk="1" latinLnBrk="0" hangingPunct="1">
        <a:lnSpc>
          <a:spcPct val="90000"/>
        </a:lnSpc>
        <a:spcBef>
          <a:spcPct val="0"/>
        </a:spcBef>
        <a:buNone/>
        <a:defRPr sz="2600" b="1"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s://app.smartsheet.com/b/form/95abca2bd3ca41bebd9a43a6edd8e423" TargetMode="External"/><Relationship Id="rId2" Type="http://schemas.openxmlformats.org/officeDocument/2006/relationships/hyperlink" Target="https://www.cde.state.co.us/gains/gainstrainings" TargetMode="Externa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hyperlink" Target="mailto:GAINS@cde.state.co.u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cde.state.co.us/gains/rolesandpermissions" TargetMode="Externa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12" name="CDE Logo">
            <a:extLst>
              <a:ext uri="{FF2B5EF4-FFF2-40B4-BE49-F238E27FC236}">
                <a16:creationId xmlns:a16="http://schemas.microsoft.com/office/drawing/2014/main" id="{082053B2-D9F2-53C4-74A0-362BD83D7E81}"/>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299325" y="703400"/>
            <a:ext cx="1456100" cy="919150"/>
          </a:xfrm>
          <a:prstGeom prst="rect">
            <a:avLst/>
          </a:prstGeom>
          <a:noFill/>
          <a:ln>
            <a:noFill/>
          </a:ln>
        </p:spPr>
      </p:pic>
      <p:sp>
        <p:nvSpPr>
          <p:cNvPr id="9" name="Title 8">
            <a:extLst>
              <a:ext uri="{FF2B5EF4-FFF2-40B4-BE49-F238E27FC236}">
                <a16:creationId xmlns:a16="http://schemas.microsoft.com/office/drawing/2014/main" id="{C0BFEC92-AEF7-6AE0-6F34-2464898B81F7}"/>
              </a:ext>
            </a:extLst>
          </p:cNvPr>
          <p:cNvSpPr>
            <a:spLocks noGrp="1"/>
          </p:cNvSpPr>
          <p:nvPr>
            <p:ph type="ctrTitle"/>
          </p:nvPr>
        </p:nvSpPr>
        <p:spPr/>
        <p:txBody>
          <a:bodyPr/>
          <a:lstStyle/>
          <a:p>
            <a:r>
              <a:rPr lang="en-US">
                <a:latin typeface="Trebuchet MS"/>
              </a:rPr>
              <a:t>GAINS 101</a:t>
            </a:r>
            <a:endParaRPr lang="en-US"/>
          </a:p>
        </p:txBody>
      </p:sp>
      <p:sp>
        <p:nvSpPr>
          <p:cNvPr id="10" name="Subtitle 9">
            <a:extLst>
              <a:ext uri="{FF2B5EF4-FFF2-40B4-BE49-F238E27FC236}">
                <a16:creationId xmlns:a16="http://schemas.microsoft.com/office/drawing/2014/main" id="{C474C756-C41A-E676-1506-1F3989169588}"/>
              </a:ext>
            </a:extLst>
          </p:cNvPr>
          <p:cNvSpPr>
            <a:spLocks noGrp="1"/>
          </p:cNvSpPr>
          <p:nvPr>
            <p:ph type="subTitle" idx="1"/>
          </p:nvPr>
        </p:nvSpPr>
        <p:spPr/>
        <p:txBody>
          <a:bodyPr/>
          <a:lstStyle/>
          <a:p>
            <a:r>
              <a:rPr lang="en-US" dirty="0">
                <a:latin typeface="Trebuchet MS"/>
                <a:cs typeface="Arial"/>
              </a:rPr>
              <a:t>Grants Program Administration Office</a:t>
            </a:r>
            <a:endParaRPr lang="en-US" dirty="0"/>
          </a:p>
        </p:txBody>
      </p:sp>
      <p:pic>
        <p:nvPicPr>
          <p:cNvPr id="14" name="Content Placeholder 13">
            <a:extLst>
              <a:ext uri="{FF2B5EF4-FFF2-40B4-BE49-F238E27FC236}">
                <a16:creationId xmlns:a16="http://schemas.microsoft.com/office/drawing/2014/main" id="{C8C4C843-24BC-915C-FD53-6299AE0138E7}"/>
              </a:ext>
              <a:ext uri="{C183D7F6-B498-43B3-948B-1728B52AA6E4}">
                <adec:decorative xmlns:adec="http://schemas.microsoft.com/office/drawing/2017/decorative" val="1"/>
              </a:ext>
            </a:extLst>
          </p:cNvPr>
          <p:cNvPicPr>
            <a:picLocks noGrp="1" noChangeAspect="1"/>
          </p:cNvPicPr>
          <p:nvPr>
            <p:ph sz="half" idx="13"/>
          </p:nvPr>
        </p:nvPicPr>
        <p:blipFill>
          <a:blip r:embed="rId4"/>
          <a:stretch>
            <a:fillRect/>
          </a:stretch>
        </p:blipFill>
        <p:spPr>
          <a:xfrm>
            <a:off x="6235625" y="8313"/>
            <a:ext cx="2907004" cy="4311650"/>
          </a:xfrm>
        </p:spPr>
      </p:pic>
      <p:sp>
        <p:nvSpPr>
          <p:cNvPr id="2" name="Slide Number">
            <a:extLst>
              <a:ext uri="{FF2B5EF4-FFF2-40B4-BE49-F238E27FC236}">
                <a16:creationId xmlns:a16="http://schemas.microsoft.com/office/drawing/2014/main" id="{770121EC-D199-948A-AC5E-D5C34845AB48}"/>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1</a:t>
            </a:fld>
            <a:endParaRPr sz="1200" b="0" i="0" u="none" strike="noStrike" cap="none">
              <a:solidFill>
                <a:schemeClr val="tx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8411D-512D-4497-05DF-B110457717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3AFB25-BE56-F61A-8D12-7C6C550485D6}"/>
              </a:ext>
            </a:extLst>
          </p:cNvPr>
          <p:cNvSpPr>
            <a:spLocks noGrp="1"/>
          </p:cNvSpPr>
          <p:nvPr>
            <p:ph type="title"/>
          </p:nvPr>
        </p:nvSpPr>
        <p:spPr/>
        <p:txBody>
          <a:bodyPr/>
          <a:lstStyle/>
          <a:p>
            <a:r>
              <a:rPr lang="en-US">
                <a:latin typeface="Trebuchet MS"/>
              </a:rPr>
              <a:t>GAINS Navigation – Sections Page</a:t>
            </a:r>
            <a:endParaRPr lang="en-US"/>
          </a:p>
        </p:txBody>
      </p:sp>
      <p:sp>
        <p:nvSpPr>
          <p:cNvPr id="3" name="Content Placeholder 2">
            <a:extLst>
              <a:ext uri="{FF2B5EF4-FFF2-40B4-BE49-F238E27FC236}">
                <a16:creationId xmlns:a16="http://schemas.microsoft.com/office/drawing/2014/main" id="{41AC5D37-F818-F161-180B-EC4F9EFB9187}"/>
              </a:ext>
            </a:extLst>
          </p:cNvPr>
          <p:cNvSpPr>
            <a:spLocks noGrp="1"/>
          </p:cNvSpPr>
          <p:nvPr>
            <p:ph idx="1"/>
          </p:nvPr>
        </p:nvSpPr>
        <p:spPr>
          <a:xfrm>
            <a:off x="203200" y="928187"/>
            <a:ext cx="4839063" cy="3226081"/>
          </a:xfrm>
        </p:spPr>
        <p:txBody>
          <a:bodyPr/>
          <a:lstStyle/>
          <a:p>
            <a:r>
              <a:rPr lang="en-US"/>
              <a:t>Once the user selects a program application, they will be taken to the Sections page of the application. Here, you’ll be able to access any narrative or budget elements of the grant, view its current status, and see the history of the application in the system.</a:t>
            </a:r>
          </a:p>
          <a:p>
            <a:endParaRPr lang="en-US"/>
          </a:p>
        </p:txBody>
      </p:sp>
      <p:pic>
        <p:nvPicPr>
          <p:cNvPr id="6" name="Picture 5" descr="Screenshot of Application Section page in GAINS application.">
            <a:extLst>
              <a:ext uri="{FF2B5EF4-FFF2-40B4-BE49-F238E27FC236}">
                <a16:creationId xmlns:a16="http://schemas.microsoft.com/office/drawing/2014/main" id="{5B756461-1F07-031C-C857-E76763B9350B}"/>
              </a:ext>
            </a:extLst>
          </p:cNvPr>
          <p:cNvPicPr>
            <a:picLocks noChangeAspect="1"/>
          </p:cNvPicPr>
          <p:nvPr/>
        </p:nvPicPr>
        <p:blipFill>
          <a:blip r:embed="rId2"/>
          <a:stretch>
            <a:fillRect/>
          </a:stretch>
        </p:blipFill>
        <p:spPr>
          <a:xfrm>
            <a:off x="5166133" y="570411"/>
            <a:ext cx="2870422" cy="4002677"/>
          </a:xfrm>
          <a:prstGeom prst="rect">
            <a:avLst/>
          </a:prstGeom>
          <a:effectLst>
            <a:outerShdw blurRad="50800" dist="38100" dir="2700000" algn="tl" rotWithShape="0">
              <a:prstClr val="black">
                <a:alpha val="40000"/>
              </a:prstClr>
            </a:outerShdw>
          </a:effectLst>
        </p:spPr>
      </p:pic>
      <p:sp>
        <p:nvSpPr>
          <p:cNvPr id="9" name="Title 3">
            <a:extLst>
              <a:ext uri="{FF2B5EF4-FFF2-40B4-BE49-F238E27FC236}">
                <a16:creationId xmlns:a16="http://schemas.microsoft.com/office/drawing/2014/main" id="{238BA4A6-421E-CE9B-1118-0138E6EC6F3F}"/>
              </a:ext>
            </a:extLst>
          </p:cNvPr>
          <p:cNvSpPr txBox="1">
            <a:spLocks/>
          </p:cNvSpPr>
          <p:nvPr/>
        </p:nvSpPr>
        <p:spPr>
          <a:xfrm>
            <a:off x="123875" y="4347400"/>
            <a:ext cx="7267200" cy="1566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a:t>GAINS 101</a:t>
            </a:r>
          </a:p>
        </p:txBody>
      </p:sp>
      <p:sp>
        <p:nvSpPr>
          <p:cNvPr id="7" name="Slide Number">
            <a:extLst>
              <a:ext uri="{FF2B5EF4-FFF2-40B4-BE49-F238E27FC236}">
                <a16:creationId xmlns:a16="http://schemas.microsoft.com/office/drawing/2014/main" id="{E263C701-6763-B7D6-113A-7119FC01AEFA}"/>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10</a:t>
            </a:fld>
            <a:endParaRPr sz="1200" b="0" i="0" u="none" strike="noStrike" cap="none">
              <a:solidFill>
                <a:schemeClr val="tx1"/>
              </a:solidFill>
              <a:latin typeface="Arial"/>
              <a:ea typeface="Arial"/>
              <a:cs typeface="Arial"/>
              <a:sym typeface="Arial"/>
            </a:endParaRPr>
          </a:p>
        </p:txBody>
      </p:sp>
      <p:pic>
        <p:nvPicPr>
          <p:cNvPr id="5" name="Picture 4">
            <a:extLst>
              <a:ext uri="{FF2B5EF4-FFF2-40B4-BE49-F238E27FC236}">
                <a16:creationId xmlns:a16="http://schemas.microsoft.com/office/drawing/2014/main" id="{69C309C6-467B-773F-6568-D049FEE601D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34825" y="1"/>
            <a:ext cx="1057275" cy="1000125"/>
          </a:xfrm>
          <a:prstGeom prst="rect">
            <a:avLst/>
          </a:prstGeom>
        </p:spPr>
      </p:pic>
    </p:spTree>
    <p:extLst>
      <p:ext uri="{BB962C8B-B14F-4D97-AF65-F5344CB8AC3E}">
        <p14:creationId xmlns:p14="http://schemas.microsoft.com/office/powerpoint/2010/main" val="3189299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C3707-0BDC-3770-C9DC-E0C48AAE2A0C}"/>
              </a:ext>
            </a:extLst>
          </p:cNvPr>
          <p:cNvSpPr>
            <a:spLocks noGrp="1"/>
          </p:cNvSpPr>
          <p:nvPr>
            <p:ph type="title"/>
          </p:nvPr>
        </p:nvSpPr>
        <p:spPr/>
        <p:txBody>
          <a:bodyPr>
            <a:normAutofit/>
          </a:bodyPr>
          <a:lstStyle/>
          <a:p>
            <a:r>
              <a:rPr lang="en-US">
                <a:latin typeface="Trebuchet MS"/>
              </a:rPr>
              <a:t>GAINS Navigation – Left Side Bar</a:t>
            </a:r>
            <a:endParaRPr lang="en-US"/>
          </a:p>
        </p:txBody>
      </p:sp>
      <p:sp>
        <p:nvSpPr>
          <p:cNvPr id="3" name="Content Placeholder 2">
            <a:extLst>
              <a:ext uri="{FF2B5EF4-FFF2-40B4-BE49-F238E27FC236}">
                <a16:creationId xmlns:a16="http://schemas.microsoft.com/office/drawing/2014/main" id="{B89C66AF-A136-2939-BD19-747CC517A07D}"/>
              </a:ext>
            </a:extLst>
          </p:cNvPr>
          <p:cNvSpPr>
            <a:spLocks noGrp="1"/>
          </p:cNvSpPr>
          <p:nvPr>
            <p:ph idx="1"/>
          </p:nvPr>
        </p:nvSpPr>
        <p:spPr>
          <a:xfrm>
            <a:off x="203200" y="800512"/>
            <a:ext cx="8833496" cy="3748942"/>
          </a:xfrm>
        </p:spPr>
        <p:txBody>
          <a:bodyPr vert="horz" lIns="91440" tIns="45720" rIns="91440" bIns="45720" rtlCol="0" anchor="t">
            <a:noAutofit/>
          </a:bodyPr>
          <a:lstStyle/>
          <a:p>
            <a:r>
              <a:rPr lang="en-US" sz="1400" b="1">
                <a:solidFill>
                  <a:srgbClr val="333333"/>
                </a:solidFill>
                <a:latin typeface="Arial"/>
                <a:cs typeface="Arial"/>
              </a:rPr>
              <a:t>GAINS Home: </a:t>
            </a:r>
            <a:r>
              <a:rPr lang="en-US" sz="1400">
                <a:solidFill>
                  <a:srgbClr val="333333"/>
                </a:solidFill>
                <a:latin typeface="Arial"/>
                <a:cs typeface="Arial"/>
              </a:rPr>
              <a:t>Use this to return to the main home page at any time.</a:t>
            </a:r>
            <a:endParaRPr lang="en-US" sz="1400">
              <a:latin typeface="Arial"/>
              <a:cs typeface="Arial"/>
            </a:endParaRPr>
          </a:p>
          <a:p>
            <a:r>
              <a:rPr lang="en-US" sz="1400" b="1">
                <a:solidFill>
                  <a:srgbClr val="333333"/>
                </a:solidFill>
                <a:latin typeface="Arial"/>
                <a:cs typeface="Arial"/>
              </a:rPr>
              <a:t>Search: </a:t>
            </a:r>
            <a:r>
              <a:rPr lang="en-US" sz="1400">
                <a:solidFill>
                  <a:srgbClr val="333333"/>
                </a:solidFill>
                <a:latin typeface="Arial"/>
                <a:cs typeface="Arial"/>
              </a:rPr>
              <a:t>Use this feature to search for organizations, grants, or application supplements.</a:t>
            </a:r>
            <a:endParaRPr lang="en-US" sz="1400">
              <a:latin typeface="Arial"/>
              <a:cs typeface="Arial"/>
            </a:endParaRPr>
          </a:p>
          <a:p>
            <a:r>
              <a:rPr lang="en-US" sz="1400" b="1">
                <a:solidFill>
                  <a:srgbClr val="333333"/>
                </a:solidFill>
                <a:latin typeface="Arial"/>
                <a:cs typeface="Arial"/>
              </a:rPr>
              <a:t>Inbox: </a:t>
            </a:r>
            <a:r>
              <a:rPr lang="en-US" sz="1400">
                <a:solidFill>
                  <a:srgbClr val="333333"/>
                </a:solidFill>
                <a:latin typeface="Arial"/>
                <a:cs typeface="Arial"/>
              </a:rPr>
              <a:t>Use this feature to locate all emailed communications through GAINS.</a:t>
            </a:r>
            <a:endParaRPr lang="en-US" sz="1400">
              <a:latin typeface="Arial"/>
              <a:cs typeface="Arial"/>
            </a:endParaRPr>
          </a:p>
          <a:p>
            <a:r>
              <a:rPr lang="en-US" sz="1400" b="1">
                <a:solidFill>
                  <a:srgbClr val="333333"/>
                </a:solidFill>
                <a:latin typeface="Arial"/>
                <a:cs typeface="Arial"/>
              </a:rPr>
              <a:t>Monitoring: </a:t>
            </a:r>
            <a:r>
              <a:rPr lang="en-US" sz="1400">
                <a:solidFill>
                  <a:srgbClr val="333333"/>
                </a:solidFill>
                <a:latin typeface="Arial"/>
                <a:cs typeface="Arial"/>
              </a:rPr>
              <a:t>Use this feature to access any monitoring instruments assigned to the organization.</a:t>
            </a:r>
            <a:endParaRPr lang="en-US" sz="1400">
              <a:latin typeface="Arial"/>
              <a:cs typeface="Arial"/>
            </a:endParaRPr>
          </a:p>
          <a:p>
            <a:r>
              <a:rPr lang="en-US" sz="1400" b="1">
                <a:solidFill>
                  <a:srgbClr val="333333"/>
                </a:solidFill>
                <a:latin typeface="Arial"/>
                <a:cs typeface="Arial"/>
              </a:rPr>
              <a:t>Application Supplement: </a:t>
            </a:r>
            <a:r>
              <a:rPr lang="en-US" sz="1400">
                <a:solidFill>
                  <a:srgbClr val="333333"/>
                </a:solidFill>
                <a:latin typeface="Arial"/>
                <a:cs typeface="Arial"/>
              </a:rPr>
              <a:t>Use this feature to access any Application Supplements assigned to the organization.</a:t>
            </a:r>
            <a:endParaRPr lang="en-US" sz="1400">
              <a:latin typeface="Arial"/>
              <a:cs typeface="Arial"/>
            </a:endParaRPr>
          </a:p>
          <a:p>
            <a:r>
              <a:rPr lang="en-US" sz="1400" b="1">
                <a:solidFill>
                  <a:srgbClr val="333333"/>
                </a:solidFill>
                <a:latin typeface="Arial"/>
                <a:cs typeface="Arial"/>
              </a:rPr>
              <a:t>Funding: </a:t>
            </a:r>
            <a:r>
              <a:rPr lang="en-US" sz="1400">
                <a:solidFill>
                  <a:srgbClr val="333333"/>
                </a:solidFill>
                <a:latin typeface="Arial"/>
                <a:cs typeface="Arial"/>
              </a:rPr>
              <a:t>Use this feature to access your organization’s Funding Application page list, locate the Budget Summary page, and download a Budget Revenue File from the Budget Download page.</a:t>
            </a:r>
            <a:endParaRPr lang="en-US" sz="1400">
              <a:latin typeface="Arial"/>
              <a:cs typeface="Arial"/>
            </a:endParaRPr>
          </a:p>
          <a:p>
            <a:r>
              <a:rPr lang="en-US" sz="1400" b="1">
                <a:solidFill>
                  <a:srgbClr val="333333"/>
                </a:solidFill>
                <a:latin typeface="Arial"/>
                <a:cs typeface="Arial"/>
              </a:rPr>
              <a:t>Fund Request: </a:t>
            </a:r>
            <a:r>
              <a:rPr lang="en-US" sz="1400">
                <a:solidFill>
                  <a:srgbClr val="333333"/>
                </a:solidFill>
                <a:latin typeface="Arial"/>
                <a:cs typeface="Arial"/>
              </a:rPr>
              <a:t>Use this feature to locate a summary of all fund requests, click to view fund requests by grant, and search fund requests.</a:t>
            </a:r>
          </a:p>
          <a:p>
            <a:endParaRPr lang="en-US">
              <a:solidFill>
                <a:srgbClr val="000000"/>
              </a:solidFill>
            </a:endParaRPr>
          </a:p>
        </p:txBody>
      </p:sp>
      <p:sp>
        <p:nvSpPr>
          <p:cNvPr id="8" name="Title 3">
            <a:extLst>
              <a:ext uri="{FF2B5EF4-FFF2-40B4-BE49-F238E27FC236}">
                <a16:creationId xmlns:a16="http://schemas.microsoft.com/office/drawing/2014/main" id="{37C815B8-128B-E42C-D987-DA54B50A0D57}"/>
              </a:ext>
            </a:extLst>
          </p:cNvPr>
          <p:cNvSpPr txBox="1">
            <a:spLocks/>
          </p:cNvSpPr>
          <p:nvPr/>
        </p:nvSpPr>
        <p:spPr>
          <a:xfrm>
            <a:off x="123875" y="4347400"/>
            <a:ext cx="7267200" cy="1566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a:t>GAINS 101</a:t>
            </a:r>
          </a:p>
        </p:txBody>
      </p:sp>
      <p:sp>
        <p:nvSpPr>
          <p:cNvPr id="6" name="Slide Number">
            <a:extLst>
              <a:ext uri="{FF2B5EF4-FFF2-40B4-BE49-F238E27FC236}">
                <a16:creationId xmlns:a16="http://schemas.microsoft.com/office/drawing/2014/main" id="{6393D056-0B92-3642-3EFC-A5E99EF9C4CF}"/>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11</a:t>
            </a:fld>
            <a:endParaRPr sz="1200" b="0" i="0" u="none" strike="noStrike" cap="none">
              <a:solidFill>
                <a:schemeClr val="tx1"/>
              </a:solidFill>
              <a:latin typeface="Arial"/>
              <a:ea typeface="Arial"/>
              <a:cs typeface="Arial"/>
              <a:sym typeface="Arial"/>
            </a:endParaRPr>
          </a:p>
        </p:txBody>
      </p:sp>
      <p:pic>
        <p:nvPicPr>
          <p:cNvPr id="5" name="Picture 4">
            <a:extLst>
              <a:ext uri="{FF2B5EF4-FFF2-40B4-BE49-F238E27FC236}">
                <a16:creationId xmlns:a16="http://schemas.microsoft.com/office/drawing/2014/main" id="{EA12EDAC-EC06-5AD7-438F-B85F7A07BE3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793831" y="1"/>
            <a:ext cx="1057275" cy="1000125"/>
          </a:xfrm>
          <a:prstGeom prst="rect">
            <a:avLst/>
          </a:prstGeom>
        </p:spPr>
      </p:pic>
    </p:spTree>
    <p:extLst>
      <p:ext uri="{BB962C8B-B14F-4D97-AF65-F5344CB8AC3E}">
        <p14:creationId xmlns:p14="http://schemas.microsoft.com/office/powerpoint/2010/main" val="100440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27E32-496B-79AE-F8D3-A10237938179}"/>
              </a:ext>
            </a:extLst>
          </p:cNvPr>
          <p:cNvSpPr>
            <a:spLocks noGrp="1"/>
          </p:cNvSpPr>
          <p:nvPr>
            <p:ph type="title"/>
          </p:nvPr>
        </p:nvSpPr>
        <p:spPr/>
        <p:txBody>
          <a:bodyPr>
            <a:normAutofit/>
          </a:bodyPr>
          <a:lstStyle/>
          <a:p>
            <a:r>
              <a:rPr lang="en-US">
                <a:latin typeface="Trebuchet MS"/>
              </a:rPr>
              <a:t>GAINS Navigation – Left Side Bar (Cont.)</a:t>
            </a:r>
            <a:endParaRPr lang="en-US"/>
          </a:p>
        </p:txBody>
      </p:sp>
      <p:sp>
        <p:nvSpPr>
          <p:cNvPr id="3" name="Content Placeholder 2">
            <a:extLst>
              <a:ext uri="{FF2B5EF4-FFF2-40B4-BE49-F238E27FC236}">
                <a16:creationId xmlns:a16="http://schemas.microsoft.com/office/drawing/2014/main" id="{47D04CB5-D2D3-07E4-C7B4-A48CE13C24AA}"/>
              </a:ext>
            </a:extLst>
          </p:cNvPr>
          <p:cNvSpPr>
            <a:spLocks noGrp="1"/>
          </p:cNvSpPr>
          <p:nvPr>
            <p:ph idx="1"/>
          </p:nvPr>
        </p:nvSpPr>
        <p:spPr>
          <a:xfrm>
            <a:off x="203200" y="830911"/>
            <a:ext cx="8583153" cy="3457112"/>
          </a:xfrm>
        </p:spPr>
        <p:txBody>
          <a:bodyPr vert="horz" lIns="91440" tIns="45720" rIns="91440" bIns="45720" rtlCol="0" anchor="t">
            <a:noAutofit/>
          </a:bodyPr>
          <a:lstStyle/>
          <a:p>
            <a:r>
              <a:rPr lang="en-US" sz="1400" b="1">
                <a:solidFill>
                  <a:srgbClr val="333333"/>
                </a:solidFill>
                <a:latin typeface="Arial"/>
                <a:cs typeface="Arial"/>
              </a:rPr>
              <a:t>Project Overview: </a:t>
            </a:r>
            <a:r>
              <a:rPr lang="en-US" sz="1400">
                <a:solidFill>
                  <a:srgbClr val="333333"/>
                </a:solidFill>
                <a:latin typeface="Arial"/>
                <a:cs typeface="Arial"/>
              </a:rPr>
              <a:t>Use this feature to see an overview of payments against approved budgets by funding application. This feature is useful to get a broad overview of what has been paid for a specific awarded grant and what has yet to be drawn down.</a:t>
            </a:r>
            <a:endParaRPr lang="en-US" sz="1400">
              <a:latin typeface="Arial"/>
              <a:cs typeface="Arial"/>
            </a:endParaRPr>
          </a:p>
          <a:p>
            <a:r>
              <a:rPr lang="en-US" sz="1400" b="1">
                <a:solidFill>
                  <a:srgbClr val="333333"/>
                </a:solidFill>
                <a:latin typeface="Arial"/>
                <a:cs typeface="Arial"/>
              </a:rPr>
              <a:t>LEA Document Library: </a:t>
            </a:r>
            <a:r>
              <a:rPr lang="en-US" sz="1400">
                <a:solidFill>
                  <a:srgbClr val="333333"/>
                </a:solidFill>
                <a:latin typeface="Arial"/>
                <a:cs typeface="Arial"/>
              </a:rPr>
              <a:t>Use this to find organization specific grant and related documentation from CDE such as Grant Award Letters (GALs).</a:t>
            </a:r>
            <a:endParaRPr lang="en-US" sz="1400">
              <a:latin typeface="Arial"/>
              <a:cs typeface="Arial"/>
            </a:endParaRPr>
          </a:p>
          <a:p>
            <a:r>
              <a:rPr lang="en-US" sz="1400" b="1">
                <a:solidFill>
                  <a:srgbClr val="333333"/>
                </a:solidFill>
                <a:latin typeface="Arial"/>
                <a:cs typeface="Arial"/>
              </a:rPr>
              <a:t>Address Book: </a:t>
            </a:r>
            <a:r>
              <a:rPr lang="en-US" sz="1400">
                <a:solidFill>
                  <a:srgbClr val="333333"/>
                </a:solidFill>
                <a:latin typeface="Arial"/>
                <a:cs typeface="Arial"/>
              </a:rPr>
              <a:t>Use this to view members of your organization by role in GAINS. This is particularly useful in identifying and finding contact information for LEA User Access Administrators who can assign and remove roles of users in your organization.</a:t>
            </a:r>
            <a:endParaRPr lang="en-US" sz="1400">
              <a:latin typeface="Arial"/>
              <a:cs typeface="Arial"/>
            </a:endParaRPr>
          </a:p>
          <a:p>
            <a:r>
              <a:rPr lang="en-US" sz="1400" b="1">
                <a:solidFill>
                  <a:srgbClr val="333333"/>
                </a:solidFill>
                <a:latin typeface="Arial"/>
                <a:cs typeface="Arial"/>
              </a:rPr>
              <a:t>CDE Resources: </a:t>
            </a:r>
            <a:r>
              <a:rPr lang="en-US" sz="1400">
                <a:solidFill>
                  <a:srgbClr val="333333"/>
                </a:solidFill>
                <a:latin typeface="Arial"/>
                <a:cs typeface="Arial"/>
              </a:rPr>
              <a:t>Use this feature to locate general CDE GAINS Resources.</a:t>
            </a:r>
            <a:endParaRPr lang="en-US" sz="1400">
              <a:latin typeface="Arial"/>
              <a:cs typeface="Arial"/>
            </a:endParaRPr>
          </a:p>
          <a:p>
            <a:r>
              <a:rPr lang="en-US" sz="1400" b="1">
                <a:solidFill>
                  <a:srgbClr val="333333"/>
                </a:solidFill>
                <a:latin typeface="Arial"/>
                <a:cs typeface="Arial"/>
              </a:rPr>
              <a:t>Help for Current Page: </a:t>
            </a:r>
            <a:r>
              <a:rPr lang="en-US" sz="1400">
                <a:solidFill>
                  <a:srgbClr val="333333"/>
                </a:solidFill>
                <a:latin typeface="Arial"/>
                <a:cs typeface="Arial"/>
              </a:rPr>
              <a:t>User this feature to view resources specific to the page you are on. A number next to the link indicates that a resource is available to view.</a:t>
            </a:r>
            <a:endParaRPr lang="en-US" sz="1400">
              <a:latin typeface="Arial"/>
              <a:cs typeface="Arial"/>
            </a:endParaRPr>
          </a:p>
          <a:p>
            <a:r>
              <a:rPr lang="en-US" sz="1400" b="1">
                <a:solidFill>
                  <a:srgbClr val="333333"/>
                </a:solidFill>
                <a:latin typeface="Arial"/>
                <a:cs typeface="Arial"/>
              </a:rPr>
              <a:t>Contact CDE: </a:t>
            </a:r>
            <a:r>
              <a:rPr lang="en-US" sz="1400">
                <a:solidFill>
                  <a:srgbClr val="333333"/>
                </a:solidFill>
                <a:latin typeface="Arial"/>
                <a:cs typeface="Arial"/>
              </a:rPr>
              <a:t>Use this feature to send general GAINS support and technical questions to the CDE GAINS teams.</a:t>
            </a:r>
            <a:endParaRPr lang="en-US" sz="1400">
              <a:latin typeface="Arial"/>
              <a:cs typeface="Arial"/>
            </a:endParaRPr>
          </a:p>
        </p:txBody>
      </p:sp>
      <p:sp>
        <p:nvSpPr>
          <p:cNvPr id="9" name="Title 3">
            <a:extLst>
              <a:ext uri="{FF2B5EF4-FFF2-40B4-BE49-F238E27FC236}">
                <a16:creationId xmlns:a16="http://schemas.microsoft.com/office/drawing/2014/main" id="{ABCCC29B-E437-24F6-A381-0419CE6D4B11}"/>
              </a:ext>
            </a:extLst>
          </p:cNvPr>
          <p:cNvSpPr txBox="1">
            <a:spLocks/>
          </p:cNvSpPr>
          <p:nvPr/>
        </p:nvSpPr>
        <p:spPr>
          <a:xfrm>
            <a:off x="123875" y="4347400"/>
            <a:ext cx="7267200" cy="1566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a:t>GAINS 101</a:t>
            </a:r>
          </a:p>
        </p:txBody>
      </p:sp>
      <p:sp>
        <p:nvSpPr>
          <p:cNvPr id="7" name="Slide Number">
            <a:extLst>
              <a:ext uri="{FF2B5EF4-FFF2-40B4-BE49-F238E27FC236}">
                <a16:creationId xmlns:a16="http://schemas.microsoft.com/office/drawing/2014/main" id="{990BD707-9134-F502-EFC8-D57EA96DB742}"/>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12</a:t>
            </a:fld>
            <a:endParaRPr sz="1200" b="0" i="0" u="none" strike="noStrike" cap="none">
              <a:solidFill>
                <a:schemeClr val="tx1"/>
              </a:solidFill>
              <a:latin typeface="Arial"/>
              <a:ea typeface="Arial"/>
              <a:cs typeface="Arial"/>
              <a:sym typeface="Arial"/>
            </a:endParaRPr>
          </a:p>
        </p:txBody>
      </p:sp>
      <p:pic>
        <p:nvPicPr>
          <p:cNvPr id="5" name="Picture 4">
            <a:extLst>
              <a:ext uri="{FF2B5EF4-FFF2-40B4-BE49-F238E27FC236}">
                <a16:creationId xmlns:a16="http://schemas.microsoft.com/office/drawing/2014/main" id="{9D27E54C-969E-1DFE-DA87-1B2423EC494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140745" y="1"/>
            <a:ext cx="1002191" cy="945041"/>
          </a:xfrm>
          <a:prstGeom prst="rect">
            <a:avLst/>
          </a:prstGeom>
        </p:spPr>
      </p:pic>
    </p:spTree>
    <p:extLst>
      <p:ext uri="{BB962C8B-B14F-4D97-AF65-F5344CB8AC3E}">
        <p14:creationId xmlns:p14="http://schemas.microsoft.com/office/powerpoint/2010/main" val="1010491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E8153-2AD6-28D2-B65A-E4FDF620EF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9E3180-6567-0217-278E-00FD42292A09}"/>
              </a:ext>
            </a:extLst>
          </p:cNvPr>
          <p:cNvSpPr>
            <a:spLocks noGrp="1"/>
          </p:cNvSpPr>
          <p:nvPr>
            <p:ph type="title"/>
          </p:nvPr>
        </p:nvSpPr>
        <p:spPr/>
        <p:txBody>
          <a:bodyPr/>
          <a:lstStyle/>
          <a:p>
            <a:r>
              <a:rPr lang="en-US">
                <a:latin typeface="Trebuchet MS"/>
              </a:rPr>
              <a:t>GAINS Navigation – Workflow</a:t>
            </a:r>
            <a:endParaRPr lang="en-US"/>
          </a:p>
        </p:txBody>
      </p:sp>
      <p:sp>
        <p:nvSpPr>
          <p:cNvPr id="3" name="Content Placeholder 2">
            <a:extLst>
              <a:ext uri="{FF2B5EF4-FFF2-40B4-BE49-F238E27FC236}">
                <a16:creationId xmlns:a16="http://schemas.microsoft.com/office/drawing/2014/main" id="{711D5B27-0A44-8D67-E431-3077D0578F6C}"/>
              </a:ext>
            </a:extLst>
          </p:cNvPr>
          <p:cNvSpPr>
            <a:spLocks noGrp="1"/>
          </p:cNvSpPr>
          <p:nvPr>
            <p:ph idx="1"/>
          </p:nvPr>
        </p:nvSpPr>
        <p:spPr>
          <a:xfrm>
            <a:off x="203200" y="928187"/>
            <a:ext cx="8268935" cy="3226081"/>
          </a:xfrm>
        </p:spPr>
        <p:txBody>
          <a:bodyPr vert="horz" lIns="91440" tIns="45720" rIns="91440" bIns="45720" rtlCol="0" anchor="t">
            <a:normAutofit lnSpcReduction="10000"/>
          </a:bodyPr>
          <a:lstStyle/>
          <a:p>
            <a:r>
              <a:rPr lang="en-US">
                <a:latin typeface="Arial"/>
                <a:cs typeface="Arial"/>
              </a:rPr>
              <a:t>In general, funding applications in GAINS follow the following approval workflow in the system:</a:t>
            </a:r>
          </a:p>
          <a:p>
            <a:pPr lvl="1"/>
            <a:r>
              <a:rPr lang="en-US">
                <a:solidFill>
                  <a:srgbClr val="C00000"/>
                </a:solidFill>
                <a:latin typeface="Arial"/>
                <a:cs typeface="Arial"/>
              </a:rPr>
              <a:t>Draft Started</a:t>
            </a:r>
          </a:p>
          <a:p>
            <a:pPr lvl="1"/>
            <a:r>
              <a:rPr lang="en-US">
                <a:solidFill>
                  <a:srgbClr val="C00000"/>
                </a:solidFill>
                <a:latin typeface="Arial"/>
                <a:cs typeface="Arial"/>
              </a:rPr>
              <a:t>Draft Completed</a:t>
            </a:r>
          </a:p>
          <a:p>
            <a:pPr lvl="1"/>
            <a:r>
              <a:rPr lang="en-US">
                <a:solidFill>
                  <a:srgbClr val="C00000"/>
                </a:solidFill>
                <a:latin typeface="Arial"/>
                <a:cs typeface="Arial"/>
              </a:rPr>
              <a:t>LEA Fiscal Representative Approved</a:t>
            </a:r>
          </a:p>
          <a:p>
            <a:pPr lvl="1"/>
            <a:r>
              <a:rPr lang="en-US">
                <a:solidFill>
                  <a:srgbClr val="C00000"/>
                </a:solidFill>
                <a:latin typeface="Arial"/>
                <a:cs typeface="Arial"/>
              </a:rPr>
              <a:t>LEA Authorized Representative Approved</a:t>
            </a:r>
          </a:p>
          <a:p>
            <a:pPr lvl="1"/>
            <a:r>
              <a:rPr lang="en-US">
                <a:solidFill>
                  <a:srgbClr val="0070C0"/>
                </a:solidFill>
                <a:latin typeface="Arial"/>
                <a:cs typeface="Arial"/>
              </a:rPr>
              <a:t>CDE Consultant Approved</a:t>
            </a:r>
          </a:p>
          <a:p>
            <a:pPr lvl="1"/>
            <a:r>
              <a:rPr lang="en-US">
                <a:solidFill>
                  <a:srgbClr val="0070C0"/>
                </a:solidFill>
                <a:latin typeface="Arial"/>
                <a:cs typeface="Arial"/>
              </a:rPr>
              <a:t>CDE Director Approved</a:t>
            </a:r>
          </a:p>
          <a:p>
            <a:pPr lvl="1"/>
            <a:r>
              <a:rPr lang="en-US">
                <a:solidFill>
                  <a:srgbClr val="7030A0"/>
                </a:solidFill>
                <a:latin typeface="Arial"/>
                <a:cs typeface="Arial"/>
              </a:rPr>
              <a:t>CDE Fiscal Analyst Approved</a:t>
            </a:r>
          </a:p>
          <a:p>
            <a:pPr lvl="1"/>
            <a:r>
              <a:rPr lang="en-US">
                <a:solidFill>
                  <a:srgbClr val="7030A0"/>
                </a:solidFill>
                <a:latin typeface="Arial"/>
                <a:cs typeface="Arial"/>
              </a:rPr>
              <a:t>CDE Fiscal Manager Approved</a:t>
            </a:r>
          </a:p>
          <a:p>
            <a:pPr marL="0" indent="0">
              <a:buNone/>
            </a:pPr>
            <a:r>
              <a:rPr lang="en-US" sz="1600">
                <a:solidFill>
                  <a:srgbClr val="7030A0"/>
                </a:solidFill>
                <a:latin typeface="Arial"/>
                <a:cs typeface="Arial"/>
              </a:rPr>
              <a:t>Note: Once an application is moved to Authorized Representative Approved, it is officially submitted to CDE.</a:t>
            </a:r>
          </a:p>
          <a:p>
            <a:pPr marL="0" indent="0">
              <a:buNone/>
            </a:pPr>
            <a:endParaRPr lang="en-US">
              <a:solidFill>
                <a:srgbClr val="7030A0"/>
              </a:solidFill>
              <a:latin typeface="Arial"/>
              <a:cs typeface="Arial"/>
            </a:endParaRPr>
          </a:p>
        </p:txBody>
      </p:sp>
      <p:sp>
        <p:nvSpPr>
          <p:cNvPr id="9" name="Title 3">
            <a:extLst>
              <a:ext uri="{FF2B5EF4-FFF2-40B4-BE49-F238E27FC236}">
                <a16:creationId xmlns:a16="http://schemas.microsoft.com/office/drawing/2014/main" id="{AB791355-EC42-7C6D-CA59-D2D87F7C18BE}"/>
              </a:ext>
            </a:extLst>
          </p:cNvPr>
          <p:cNvSpPr txBox="1">
            <a:spLocks/>
          </p:cNvSpPr>
          <p:nvPr/>
        </p:nvSpPr>
        <p:spPr>
          <a:xfrm>
            <a:off x="123875" y="4347400"/>
            <a:ext cx="7267200" cy="1566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a:t>GAINS 101</a:t>
            </a:r>
          </a:p>
        </p:txBody>
      </p:sp>
      <p:sp>
        <p:nvSpPr>
          <p:cNvPr id="7" name="Slide Number">
            <a:extLst>
              <a:ext uri="{FF2B5EF4-FFF2-40B4-BE49-F238E27FC236}">
                <a16:creationId xmlns:a16="http://schemas.microsoft.com/office/drawing/2014/main" id="{C1BCFA7E-854B-2433-CFDE-8E6A255690D9}"/>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13</a:t>
            </a:fld>
            <a:endParaRPr sz="1200" b="0" i="0" u="none" strike="noStrike" cap="none">
              <a:solidFill>
                <a:schemeClr val="tx1"/>
              </a:solidFill>
              <a:latin typeface="Arial"/>
              <a:ea typeface="Arial"/>
              <a:cs typeface="Arial"/>
              <a:sym typeface="Arial"/>
            </a:endParaRPr>
          </a:p>
        </p:txBody>
      </p:sp>
      <p:pic>
        <p:nvPicPr>
          <p:cNvPr id="5" name="Picture 4">
            <a:extLst>
              <a:ext uri="{FF2B5EF4-FFF2-40B4-BE49-F238E27FC236}">
                <a16:creationId xmlns:a16="http://schemas.microsoft.com/office/drawing/2014/main" id="{C76AC855-2751-7CAD-F817-6B8EEF1150B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939746" y="60799"/>
            <a:ext cx="1057275" cy="1000125"/>
          </a:xfrm>
          <a:prstGeom prst="rect">
            <a:avLst/>
          </a:prstGeom>
        </p:spPr>
      </p:pic>
    </p:spTree>
    <p:extLst>
      <p:ext uri="{BB962C8B-B14F-4D97-AF65-F5344CB8AC3E}">
        <p14:creationId xmlns:p14="http://schemas.microsoft.com/office/powerpoint/2010/main" val="3370524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F37B1-3C7B-733E-8AC5-4CF5CCB0122A}"/>
              </a:ext>
            </a:extLst>
          </p:cNvPr>
          <p:cNvSpPr>
            <a:spLocks noGrp="1"/>
          </p:cNvSpPr>
          <p:nvPr>
            <p:ph type="title"/>
          </p:nvPr>
        </p:nvSpPr>
        <p:spPr/>
        <p:txBody>
          <a:bodyPr/>
          <a:lstStyle/>
          <a:p>
            <a:r>
              <a:rPr lang="en-US">
                <a:latin typeface="Trebuchet MS"/>
              </a:rPr>
              <a:t>GAINS Navigation - Supplements</a:t>
            </a:r>
            <a:endParaRPr lang="en-US"/>
          </a:p>
        </p:txBody>
      </p:sp>
      <p:sp>
        <p:nvSpPr>
          <p:cNvPr id="3" name="Content Placeholder 2">
            <a:extLst>
              <a:ext uri="{FF2B5EF4-FFF2-40B4-BE49-F238E27FC236}">
                <a16:creationId xmlns:a16="http://schemas.microsoft.com/office/drawing/2014/main" id="{2EB4BC1D-B83D-2D60-113A-8B971AF5735D}"/>
              </a:ext>
            </a:extLst>
          </p:cNvPr>
          <p:cNvSpPr>
            <a:spLocks noGrp="1"/>
          </p:cNvSpPr>
          <p:nvPr>
            <p:ph idx="1"/>
          </p:nvPr>
        </p:nvSpPr>
        <p:spPr/>
        <p:txBody>
          <a:bodyPr vert="horz" lIns="91440" tIns="45720" rIns="91440" bIns="45720" rtlCol="0" anchor="t">
            <a:normAutofit/>
          </a:bodyPr>
          <a:lstStyle/>
          <a:p>
            <a:r>
              <a:rPr lang="en-US">
                <a:latin typeface="Arial"/>
                <a:cs typeface="Arial"/>
              </a:rPr>
              <a:t>Application Supplements are application submissions that do not contain a budget. </a:t>
            </a:r>
          </a:p>
          <a:p>
            <a:pPr lvl="1">
              <a:buFont typeface="Courier New" panose="020B0604020202020204" pitchFamily="34" charset="0"/>
              <a:buChar char="o"/>
            </a:pPr>
            <a:r>
              <a:rPr lang="en-US">
                <a:latin typeface="Arial"/>
                <a:cs typeface="Arial"/>
              </a:rPr>
              <a:t>Award applications</a:t>
            </a:r>
            <a:endParaRPr lang="en-US"/>
          </a:p>
          <a:p>
            <a:pPr lvl="1">
              <a:buFont typeface="Courier New" panose="020B0604020202020204" pitchFamily="34" charset="0"/>
              <a:buChar char="o"/>
            </a:pPr>
            <a:r>
              <a:rPr lang="en-US">
                <a:latin typeface="Arial"/>
                <a:cs typeface="Arial"/>
              </a:rPr>
              <a:t>Intent to Apply requests </a:t>
            </a:r>
            <a:endParaRPr lang="en-US"/>
          </a:p>
          <a:p>
            <a:pPr lvl="1">
              <a:buFont typeface="Courier New" panose="020B0604020202020204" pitchFamily="34" charset="0"/>
              <a:buChar char="o"/>
            </a:pPr>
            <a:r>
              <a:rPr lang="en-US">
                <a:latin typeface="Arial"/>
                <a:cs typeface="Arial"/>
              </a:rPr>
              <a:t>Reporting requirements</a:t>
            </a:r>
            <a:endParaRPr lang="en-US"/>
          </a:p>
        </p:txBody>
      </p:sp>
      <p:pic>
        <p:nvPicPr>
          <p:cNvPr id="4" name="Picture 3" descr="Screenshot of the GAINS system navigation highlighting how to access application supplements. ">
            <a:extLst>
              <a:ext uri="{FF2B5EF4-FFF2-40B4-BE49-F238E27FC236}">
                <a16:creationId xmlns:a16="http://schemas.microsoft.com/office/drawing/2014/main" id="{388FE8F7-24D9-B589-8657-20A55FFE6103}"/>
              </a:ext>
            </a:extLst>
          </p:cNvPr>
          <p:cNvPicPr>
            <a:picLocks noChangeAspect="1"/>
          </p:cNvPicPr>
          <p:nvPr/>
        </p:nvPicPr>
        <p:blipFill>
          <a:blip r:embed="rId2"/>
          <a:stretch>
            <a:fillRect/>
          </a:stretch>
        </p:blipFill>
        <p:spPr>
          <a:xfrm>
            <a:off x="4579427" y="1661757"/>
            <a:ext cx="3360319" cy="1819986"/>
          </a:xfrm>
          <a:prstGeom prst="rect">
            <a:avLst/>
          </a:prstGeom>
          <a:effectLst>
            <a:outerShdw blurRad="50800" dist="38100" dir="2700000" algn="tl" rotWithShape="0">
              <a:prstClr val="black">
                <a:alpha val="40000"/>
              </a:prstClr>
            </a:outerShdw>
          </a:effectLst>
        </p:spPr>
      </p:pic>
      <p:sp>
        <p:nvSpPr>
          <p:cNvPr id="10" name="Title 3">
            <a:extLst>
              <a:ext uri="{FF2B5EF4-FFF2-40B4-BE49-F238E27FC236}">
                <a16:creationId xmlns:a16="http://schemas.microsoft.com/office/drawing/2014/main" id="{9CACCB8C-FE95-3C96-F9AE-D889B7EB4193}"/>
              </a:ext>
            </a:extLst>
          </p:cNvPr>
          <p:cNvSpPr txBox="1">
            <a:spLocks/>
          </p:cNvSpPr>
          <p:nvPr/>
        </p:nvSpPr>
        <p:spPr>
          <a:xfrm>
            <a:off x="123875" y="4347400"/>
            <a:ext cx="7267200" cy="1566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a:t>GAINS 101</a:t>
            </a:r>
          </a:p>
        </p:txBody>
      </p:sp>
      <p:sp>
        <p:nvSpPr>
          <p:cNvPr id="8" name="Slide Number">
            <a:extLst>
              <a:ext uri="{FF2B5EF4-FFF2-40B4-BE49-F238E27FC236}">
                <a16:creationId xmlns:a16="http://schemas.microsoft.com/office/drawing/2014/main" id="{0826C39E-4F89-4308-5BCB-339A8F1B0519}"/>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14</a:t>
            </a:fld>
            <a:endParaRPr sz="1200" b="0" i="0" u="none" strike="noStrike" cap="none">
              <a:solidFill>
                <a:schemeClr val="tx1"/>
              </a:solidFill>
              <a:latin typeface="Arial"/>
              <a:ea typeface="Arial"/>
              <a:cs typeface="Arial"/>
              <a:sym typeface="Arial"/>
            </a:endParaRPr>
          </a:p>
        </p:txBody>
      </p:sp>
      <p:pic>
        <p:nvPicPr>
          <p:cNvPr id="6" name="Picture 5">
            <a:extLst>
              <a:ext uri="{FF2B5EF4-FFF2-40B4-BE49-F238E27FC236}">
                <a16:creationId xmlns:a16="http://schemas.microsoft.com/office/drawing/2014/main" id="{1405152D-48B2-C592-EC13-8F9E33856F4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939746" y="60799"/>
            <a:ext cx="1057275" cy="1000125"/>
          </a:xfrm>
          <a:prstGeom prst="rect">
            <a:avLst/>
          </a:prstGeom>
        </p:spPr>
      </p:pic>
    </p:spTree>
    <p:extLst>
      <p:ext uri="{BB962C8B-B14F-4D97-AF65-F5344CB8AC3E}">
        <p14:creationId xmlns:p14="http://schemas.microsoft.com/office/powerpoint/2010/main" val="1475688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FB39B-604E-B2BA-B773-D5D9B29ABA43}"/>
              </a:ext>
            </a:extLst>
          </p:cNvPr>
          <p:cNvSpPr>
            <a:spLocks noGrp="1"/>
          </p:cNvSpPr>
          <p:nvPr>
            <p:ph type="title"/>
          </p:nvPr>
        </p:nvSpPr>
        <p:spPr/>
        <p:txBody>
          <a:bodyPr/>
          <a:lstStyle/>
          <a:p>
            <a:r>
              <a:rPr lang="en-US">
                <a:latin typeface="Trebuchet MS"/>
              </a:rPr>
              <a:t>Fund Requests</a:t>
            </a:r>
            <a:endParaRPr lang="en-US"/>
          </a:p>
        </p:txBody>
      </p:sp>
      <p:sp>
        <p:nvSpPr>
          <p:cNvPr id="3" name="Content Placeholder 2">
            <a:extLst>
              <a:ext uri="{FF2B5EF4-FFF2-40B4-BE49-F238E27FC236}">
                <a16:creationId xmlns:a16="http://schemas.microsoft.com/office/drawing/2014/main" id="{9CD1A92D-BFA9-0E38-3EC3-7F3E462FA640}"/>
              </a:ext>
            </a:extLst>
          </p:cNvPr>
          <p:cNvSpPr>
            <a:spLocks noGrp="1"/>
          </p:cNvSpPr>
          <p:nvPr>
            <p:ph idx="1"/>
          </p:nvPr>
        </p:nvSpPr>
        <p:spPr/>
        <p:txBody>
          <a:bodyPr vert="horz" lIns="91440" tIns="45720" rIns="91440" bIns="45720" rtlCol="0" anchor="t">
            <a:normAutofit/>
          </a:bodyPr>
          <a:lstStyle/>
          <a:p>
            <a:r>
              <a:rPr lang="en-US">
                <a:latin typeface="Arial"/>
                <a:cs typeface="Arial"/>
              </a:rPr>
              <a:t>Fund requests will be completed in GAINS.</a:t>
            </a:r>
          </a:p>
          <a:p>
            <a:r>
              <a:rPr lang="en-US">
                <a:latin typeface="Arial"/>
                <a:cs typeface="Arial"/>
              </a:rPr>
              <a:t>Fund requests can be filtered by funding year or by individual funding applications.</a:t>
            </a:r>
          </a:p>
          <a:p>
            <a:r>
              <a:rPr lang="en-US">
                <a:latin typeface="Arial"/>
                <a:cs typeface="Arial"/>
              </a:rPr>
              <a:t>Or all fund requests can be viewed at once by selecting "All" as the fiscal year.</a:t>
            </a:r>
          </a:p>
          <a:p>
            <a:r>
              <a:rPr lang="en-US">
                <a:latin typeface="Arial"/>
                <a:cs typeface="Arial"/>
              </a:rPr>
              <a:t>The Fund Request page shows the available budget amount, total available amount, received amount, net available amount, and pending request amount.</a:t>
            </a:r>
            <a:endParaRPr lang="en-US"/>
          </a:p>
        </p:txBody>
      </p:sp>
      <p:pic>
        <p:nvPicPr>
          <p:cNvPr id="7" name="Picture 6" descr="Screenshot of the GAINS system navigation highlighting how to access fund requests.">
            <a:extLst>
              <a:ext uri="{FF2B5EF4-FFF2-40B4-BE49-F238E27FC236}">
                <a16:creationId xmlns:a16="http://schemas.microsoft.com/office/drawing/2014/main" id="{DCCED083-7421-00CC-5B3D-927929DFF9B7}"/>
              </a:ext>
            </a:extLst>
          </p:cNvPr>
          <p:cNvPicPr>
            <a:picLocks noChangeAspect="1"/>
          </p:cNvPicPr>
          <p:nvPr/>
        </p:nvPicPr>
        <p:blipFill>
          <a:blip r:embed="rId2"/>
          <a:stretch>
            <a:fillRect/>
          </a:stretch>
        </p:blipFill>
        <p:spPr>
          <a:xfrm>
            <a:off x="6083262" y="1231364"/>
            <a:ext cx="2568537" cy="2611916"/>
          </a:xfrm>
          <a:prstGeom prst="rect">
            <a:avLst/>
          </a:prstGeom>
        </p:spPr>
      </p:pic>
      <p:sp>
        <p:nvSpPr>
          <p:cNvPr id="6" name="Title 3">
            <a:extLst>
              <a:ext uri="{FF2B5EF4-FFF2-40B4-BE49-F238E27FC236}">
                <a16:creationId xmlns:a16="http://schemas.microsoft.com/office/drawing/2014/main" id="{D1E47D4C-36A6-0D51-6EF3-99B6EB55959F}"/>
              </a:ext>
            </a:extLst>
          </p:cNvPr>
          <p:cNvSpPr txBox="1">
            <a:spLocks/>
          </p:cNvSpPr>
          <p:nvPr/>
        </p:nvSpPr>
        <p:spPr>
          <a:xfrm>
            <a:off x="123875" y="4347400"/>
            <a:ext cx="7267200" cy="1566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a:t>GAINS 101</a:t>
            </a:r>
          </a:p>
        </p:txBody>
      </p:sp>
      <p:sp>
        <p:nvSpPr>
          <p:cNvPr id="8" name="Slide Number">
            <a:extLst>
              <a:ext uri="{FF2B5EF4-FFF2-40B4-BE49-F238E27FC236}">
                <a16:creationId xmlns:a16="http://schemas.microsoft.com/office/drawing/2014/main" id="{915EFC42-B7D1-9408-5230-9A50E57BE2D0}"/>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15</a:t>
            </a:fld>
            <a:endParaRPr sz="1200" b="0" i="0" u="none" strike="noStrike" cap="none">
              <a:solidFill>
                <a:schemeClr val="tx1"/>
              </a:solidFill>
              <a:latin typeface="Arial"/>
              <a:ea typeface="Arial"/>
              <a:cs typeface="Arial"/>
              <a:sym typeface="Arial"/>
            </a:endParaRPr>
          </a:p>
        </p:txBody>
      </p:sp>
      <p:pic>
        <p:nvPicPr>
          <p:cNvPr id="5" name="Picture 4">
            <a:extLst>
              <a:ext uri="{FF2B5EF4-FFF2-40B4-BE49-F238E27FC236}">
                <a16:creationId xmlns:a16="http://schemas.microsoft.com/office/drawing/2014/main" id="{BAAE8FE2-1F96-5254-0575-8ACC6E61027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939746" y="60799"/>
            <a:ext cx="1057275" cy="1000125"/>
          </a:xfrm>
          <a:prstGeom prst="rect">
            <a:avLst/>
          </a:prstGeom>
        </p:spPr>
      </p:pic>
    </p:spTree>
    <p:extLst>
      <p:ext uri="{BB962C8B-B14F-4D97-AF65-F5344CB8AC3E}">
        <p14:creationId xmlns:p14="http://schemas.microsoft.com/office/powerpoint/2010/main" val="3781741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B4248-B3E2-D07A-36C7-8555DCB1EF8E}"/>
              </a:ext>
            </a:extLst>
          </p:cNvPr>
          <p:cNvSpPr>
            <a:spLocks noGrp="1"/>
          </p:cNvSpPr>
          <p:nvPr>
            <p:ph type="title"/>
          </p:nvPr>
        </p:nvSpPr>
        <p:spPr/>
        <p:txBody>
          <a:bodyPr/>
          <a:lstStyle/>
          <a:p>
            <a:r>
              <a:rPr lang="en-US">
                <a:latin typeface="Trebuchet MS"/>
              </a:rPr>
              <a:t>Resources</a:t>
            </a:r>
            <a:endParaRPr lang="en-US"/>
          </a:p>
        </p:txBody>
      </p:sp>
      <p:sp>
        <p:nvSpPr>
          <p:cNvPr id="3" name="Content Placeholder 2">
            <a:extLst>
              <a:ext uri="{FF2B5EF4-FFF2-40B4-BE49-F238E27FC236}">
                <a16:creationId xmlns:a16="http://schemas.microsoft.com/office/drawing/2014/main" id="{F0A0EB24-D91E-E13B-B5AC-A2F81E5B20F9}"/>
              </a:ext>
            </a:extLst>
          </p:cNvPr>
          <p:cNvSpPr>
            <a:spLocks noGrp="1"/>
          </p:cNvSpPr>
          <p:nvPr>
            <p:ph idx="1"/>
          </p:nvPr>
        </p:nvSpPr>
        <p:spPr/>
        <p:txBody>
          <a:bodyPr vert="horz" lIns="91440" tIns="45720" rIns="91440" bIns="45720" rtlCol="0" anchor="t">
            <a:normAutofit/>
          </a:bodyPr>
          <a:lstStyle/>
          <a:p>
            <a:r>
              <a:rPr lang="en-US">
                <a:latin typeface="Arial"/>
                <a:cs typeface="Arial"/>
                <a:hlinkClick r:id="rId2"/>
              </a:rPr>
              <a:t>Small Bites</a:t>
            </a:r>
            <a:endParaRPr lang="en-US">
              <a:latin typeface="Arial"/>
              <a:cs typeface="Arial"/>
            </a:endParaRPr>
          </a:p>
          <a:p>
            <a:r>
              <a:rPr lang="en-US">
                <a:latin typeface="Arial"/>
                <a:cs typeface="Arial"/>
                <a:hlinkClick r:id="rId3"/>
              </a:rPr>
              <a:t>Help Desk Tickets</a:t>
            </a:r>
          </a:p>
          <a:p>
            <a:r>
              <a:rPr lang="en-US">
                <a:latin typeface="Arial"/>
                <a:cs typeface="Arial"/>
              </a:rPr>
              <a:t>GAINS Inbox (</a:t>
            </a:r>
            <a:r>
              <a:rPr lang="en-US">
                <a:latin typeface="Arial"/>
                <a:cs typeface="Arial"/>
                <a:hlinkClick r:id="rId4"/>
              </a:rPr>
              <a:t>GAINS@cde.state.co.us</a:t>
            </a:r>
            <a:r>
              <a:rPr lang="en-US">
                <a:latin typeface="Arial"/>
                <a:cs typeface="Arial"/>
              </a:rPr>
              <a:t>)</a:t>
            </a:r>
          </a:p>
        </p:txBody>
      </p:sp>
      <p:pic>
        <p:nvPicPr>
          <p:cNvPr id="6" name="Picture 5" descr="GAINS Logo.">
            <a:extLst>
              <a:ext uri="{FF2B5EF4-FFF2-40B4-BE49-F238E27FC236}">
                <a16:creationId xmlns:a16="http://schemas.microsoft.com/office/drawing/2014/main" id="{FE18E310-C07C-DFF3-CD10-B109DAC6E20E}"/>
              </a:ext>
            </a:extLst>
          </p:cNvPr>
          <p:cNvPicPr>
            <a:picLocks noChangeAspect="1"/>
          </p:cNvPicPr>
          <p:nvPr/>
        </p:nvPicPr>
        <p:blipFill>
          <a:blip r:embed="rId5"/>
          <a:stretch>
            <a:fillRect/>
          </a:stretch>
        </p:blipFill>
        <p:spPr>
          <a:xfrm>
            <a:off x="5082390" y="2271942"/>
            <a:ext cx="3854183" cy="1632448"/>
          </a:xfrm>
          <a:prstGeom prst="rect">
            <a:avLst/>
          </a:prstGeom>
        </p:spPr>
      </p:pic>
      <p:sp>
        <p:nvSpPr>
          <p:cNvPr id="10" name="Title 3">
            <a:extLst>
              <a:ext uri="{FF2B5EF4-FFF2-40B4-BE49-F238E27FC236}">
                <a16:creationId xmlns:a16="http://schemas.microsoft.com/office/drawing/2014/main" id="{4E379F36-BDA6-BDA2-DE5D-85C1AD4B8765}"/>
              </a:ext>
            </a:extLst>
          </p:cNvPr>
          <p:cNvSpPr txBox="1">
            <a:spLocks/>
          </p:cNvSpPr>
          <p:nvPr/>
        </p:nvSpPr>
        <p:spPr>
          <a:xfrm>
            <a:off x="123875" y="4347400"/>
            <a:ext cx="7267200" cy="1566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a:t>GAINS 101</a:t>
            </a:r>
          </a:p>
        </p:txBody>
      </p:sp>
      <p:sp>
        <p:nvSpPr>
          <p:cNvPr id="5" name="Slide Number">
            <a:extLst>
              <a:ext uri="{FF2B5EF4-FFF2-40B4-BE49-F238E27FC236}">
                <a16:creationId xmlns:a16="http://schemas.microsoft.com/office/drawing/2014/main" id="{1FE946D3-2ACA-49F5-D60C-038FC5E3AE5E}"/>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16</a:t>
            </a:fld>
            <a:endParaRPr sz="1200" b="0" i="0" u="none" strike="noStrike" cap="none">
              <a:solidFill>
                <a:schemeClr val="tx1"/>
              </a:solidFill>
              <a:latin typeface="Arial"/>
              <a:ea typeface="Arial"/>
              <a:cs typeface="Arial"/>
              <a:sym typeface="Arial"/>
            </a:endParaRPr>
          </a:p>
        </p:txBody>
      </p:sp>
    </p:spTree>
    <p:extLst>
      <p:ext uri="{BB962C8B-B14F-4D97-AF65-F5344CB8AC3E}">
        <p14:creationId xmlns:p14="http://schemas.microsoft.com/office/powerpoint/2010/main" val="817921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 name="Title 3">
            <a:extLst>
              <a:ext uri="{FF2B5EF4-FFF2-40B4-BE49-F238E27FC236}">
                <a16:creationId xmlns:a16="http://schemas.microsoft.com/office/drawing/2014/main" id="{E38A090D-79AE-F6AB-CE57-8A031BE97A5E}"/>
              </a:ext>
            </a:extLst>
          </p:cNvPr>
          <p:cNvSpPr>
            <a:spLocks noGrp="1"/>
          </p:cNvSpPr>
          <p:nvPr>
            <p:ph type="title"/>
          </p:nvPr>
        </p:nvSpPr>
        <p:spPr/>
        <p:txBody>
          <a:bodyPr/>
          <a:lstStyle/>
          <a:p>
            <a:r>
              <a:rPr lang="en-US">
                <a:latin typeface="Trebuchet MS"/>
              </a:rPr>
              <a:t>Agenda</a:t>
            </a:r>
            <a:endParaRPr lang="en-US"/>
          </a:p>
        </p:txBody>
      </p:sp>
      <p:sp>
        <p:nvSpPr>
          <p:cNvPr id="5" name="Content Placeholder 4">
            <a:extLst>
              <a:ext uri="{FF2B5EF4-FFF2-40B4-BE49-F238E27FC236}">
                <a16:creationId xmlns:a16="http://schemas.microsoft.com/office/drawing/2014/main" id="{2787FCB5-83EC-F5DA-7F19-FF0A7DD6347B}"/>
              </a:ext>
            </a:extLst>
          </p:cNvPr>
          <p:cNvSpPr>
            <a:spLocks noGrp="1"/>
          </p:cNvSpPr>
          <p:nvPr>
            <p:ph idx="1"/>
          </p:nvPr>
        </p:nvSpPr>
        <p:spPr>
          <a:xfrm>
            <a:off x="375168" y="838676"/>
            <a:ext cx="3814476" cy="3473959"/>
          </a:xfrm>
        </p:spPr>
        <p:txBody>
          <a:bodyPr vert="horz" lIns="91440" tIns="45720" rIns="91440" bIns="45720" rtlCol="0" anchor="t">
            <a:normAutofit fontScale="77500" lnSpcReduction="20000"/>
          </a:bodyPr>
          <a:lstStyle/>
          <a:p>
            <a:r>
              <a:rPr lang="en-US" dirty="0">
                <a:latin typeface="Arial"/>
                <a:cs typeface="Arial"/>
              </a:rPr>
              <a:t>What is GAINS?</a:t>
            </a:r>
            <a:endParaRPr lang="en-US" dirty="0"/>
          </a:p>
          <a:p>
            <a:r>
              <a:rPr lang="en-US" dirty="0">
                <a:latin typeface="Arial"/>
                <a:cs typeface="Arial"/>
              </a:rPr>
              <a:t>Who is in GAINS?</a:t>
            </a:r>
          </a:p>
          <a:p>
            <a:pPr lvl="1">
              <a:buFont typeface="Courier New" panose="020B0604020202020204" pitchFamily="34" charset="0"/>
              <a:buChar char="o"/>
            </a:pPr>
            <a:r>
              <a:rPr lang="en-US" dirty="0">
                <a:latin typeface="Arial"/>
                <a:cs typeface="Arial"/>
              </a:rPr>
              <a:t>Roles and Permissions</a:t>
            </a:r>
          </a:p>
          <a:p>
            <a:r>
              <a:rPr lang="en-US" dirty="0">
                <a:latin typeface="Arial"/>
                <a:cs typeface="Arial"/>
              </a:rPr>
              <a:t>Logging In</a:t>
            </a:r>
          </a:p>
          <a:p>
            <a:pPr lvl="1">
              <a:buFont typeface="Courier New" panose="020B0604020202020204" pitchFamily="34" charset="0"/>
              <a:buChar char="o"/>
            </a:pPr>
            <a:r>
              <a:rPr lang="en-US" dirty="0" err="1">
                <a:latin typeface="Arial"/>
                <a:cs typeface="Arial"/>
              </a:rPr>
              <a:t>IdM</a:t>
            </a:r>
            <a:r>
              <a:rPr lang="en-US" dirty="0">
                <a:latin typeface="Arial"/>
                <a:cs typeface="Arial"/>
              </a:rPr>
              <a:t> vs Native Login</a:t>
            </a:r>
            <a:endParaRPr lang="en-US" dirty="0"/>
          </a:p>
          <a:p>
            <a:r>
              <a:rPr lang="en-US" dirty="0">
                <a:latin typeface="Arial"/>
                <a:cs typeface="Arial"/>
              </a:rPr>
              <a:t>GAINS Navigation</a:t>
            </a:r>
          </a:p>
          <a:p>
            <a:pPr lvl="1">
              <a:buFont typeface="Courier New" panose="020B0604020202020204" pitchFamily="34" charset="0"/>
              <a:buChar char="o"/>
            </a:pPr>
            <a:r>
              <a:rPr lang="en-US" dirty="0">
                <a:latin typeface="Arial"/>
                <a:cs typeface="Arial"/>
              </a:rPr>
              <a:t>Associated Organizations</a:t>
            </a:r>
          </a:p>
          <a:p>
            <a:pPr lvl="1">
              <a:buFont typeface="Courier New" panose="020B0604020202020204" pitchFamily="34" charset="0"/>
              <a:buChar char="o"/>
            </a:pPr>
            <a:r>
              <a:rPr lang="en-US" dirty="0">
                <a:latin typeface="Arial"/>
                <a:cs typeface="Arial"/>
              </a:rPr>
              <a:t>Funding Applications</a:t>
            </a:r>
          </a:p>
          <a:p>
            <a:pPr lvl="1">
              <a:buFont typeface="Courier New" panose="020B0604020202020204" pitchFamily="34" charset="0"/>
              <a:buChar char="o"/>
            </a:pPr>
            <a:r>
              <a:rPr lang="en-US" dirty="0">
                <a:latin typeface="Arial"/>
                <a:cs typeface="Arial"/>
              </a:rPr>
              <a:t>Left Side Bar</a:t>
            </a:r>
          </a:p>
          <a:p>
            <a:pPr lvl="1">
              <a:buFont typeface="Courier New" panose="020B0604020202020204" pitchFamily="34" charset="0"/>
              <a:buChar char="o"/>
            </a:pPr>
            <a:r>
              <a:rPr lang="en-US" dirty="0">
                <a:latin typeface="Arial"/>
                <a:cs typeface="Arial"/>
              </a:rPr>
              <a:t>Workflow</a:t>
            </a:r>
          </a:p>
          <a:p>
            <a:pPr lvl="1">
              <a:buFont typeface="Courier New" panose="020B0604020202020204" pitchFamily="34" charset="0"/>
              <a:buChar char="o"/>
            </a:pPr>
            <a:r>
              <a:rPr lang="en-US" dirty="0">
                <a:latin typeface="Arial"/>
                <a:cs typeface="Arial"/>
              </a:rPr>
              <a:t>Supplemental Applications</a:t>
            </a:r>
          </a:p>
          <a:p>
            <a:pPr lvl="1">
              <a:buFont typeface="Courier New" panose="020B0604020202020204" pitchFamily="34" charset="0"/>
              <a:buChar char="o"/>
            </a:pPr>
            <a:r>
              <a:rPr lang="en-US" dirty="0">
                <a:latin typeface="Arial"/>
                <a:cs typeface="Arial"/>
              </a:rPr>
              <a:t>Fund Requests</a:t>
            </a:r>
          </a:p>
          <a:p>
            <a:r>
              <a:rPr lang="en-US" dirty="0">
                <a:latin typeface="Arial"/>
                <a:cs typeface="Arial"/>
              </a:rPr>
              <a:t>Resources</a:t>
            </a:r>
          </a:p>
          <a:p>
            <a:pPr lvl="1">
              <a:buFont typeface="Courier New" panose="020B0604020202020204" pitchFamily="34" charset="0"/>
              <a:buChar char="o"/>
            </a:pPr>
            <a:r>
              <a:rPr lang="en-US" dirty="0">
                <a:latin typeface="Arial"/>
                <a:cs typeface="Arial"/>
              </a:rPr>
              <a:t>Small Bites</a:t>
            </a:r>
            <a:endParaRPr lang="en-US" dirty="0"/>
          </a:p>
          <a:p>
            <a:pPr lvl="1">
              <a:buFont typeface="Courier New" panose="020B0604020202020204" pitchFamily="34" charset="0"/>
              <a:buChar char="o"/>
            </a:pPr>
            <a:r>
              <a:rPr lang="en-US" dirty="0">
                <a:latin typeface="Arial"/>
                <a:cs typeface="Arial"/>
              </a:rPr>
              <a:t>Help Desk Tickets</a:t>
            </a:r>
          </a:p>
          <a:p>
            <a:pPr lvl="1">
              <a:buFont typeface="Courier New" panose="020B0604020202020204" pitchFamily="34" charset="0"/>
              <a:buChar char="o"/>
            </a:pPr>
            <a:r>
              <a:rPr lang="en-US" dirty="0">
                <a:latin typeface="Arial"/>
                <a:cs typeface="Arial"/>
              </a:rPr>
              <a:t>GAINS Inbox</a:t>
            </a:r>
          </a:p>
        </p:txBody>
      </p:sp>
      <p:sp>
        <p:nvSpPr>
          <p:cNvPr id="6" name="Slide Number">
            <a:extLst>
              <a:ext uri="{FF2B5EF4-FFF2-40B4-BE49-F238E27FC236}">
                <a16:creationId xmlns:a16="http://schemas.microsoft.com/office/drawing/2014/main" id="{1F6A6761-58FE-DB52-47F2-9605CD9F3B20}"/>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2</a:t>
            </a:fld>
            <a:endParaRPr sz="1200" b="0" i="0" u="none" strike="noStrike" cap="none">
              <a:solidFill>
                <a:schemeClr val="tx1"/>
              </a:solidFill>
              <a:latin typeface="Arial"/>
              <a:ea typeface="Arial"/>
              <a:cs typeface="Arial"/>
              <a:sym typeface="Arial"/>
            </a:endParaRPr>
          </a:p>
        </p:txBody>
      </p:sp>
      <p:pic>
        <p:nvPicPr>
          <p:cNvPr id="3" name="Picture 2" descr="GAINS Logo">
            <a:extLst>
              <a:ext uri="{FF2B5EF4-FFF2-40B4-BE49-F238E27FC236}">
                <a16:creationId xmlns:a16="http://schemas.microsoft.com/office/drawing/2014/main" id="{AD221EFE-4DA0-8690-DE42-F0B8A7882581}"/>
              </a:ext>
            </a:extLst>
          </p:cNvPr>
          <p:cNvPicPr>
            <a:picLocks noChangeAspect="1"/>
          </p:cNvPicPr>
          <p:nvPr/>
        </p:nvPicPr>
        <p:blipFill>
          <a:blip r:embed="rId3"/>
          <a:stretch>
            <a:fillRect/>
          </a:stretch>
        </p:blipFill>
        <p:spPr>
          <a:xfrm>
            <a:off x="5288956" y="2574906"/>
            <a:ext cx="3854183" cy="1632448"/>
          </a:xfrm>
          <a:prstGeom prst="rect">
            <a:avLst/>
          </a:prstGeom>
        </p:spPr>
      </p:pic>
      <p:sp>
        <p:nvSpPr>
          <p:cNvPr id="8" name="Title 3">
            <a:extLst>
              <a:ext uri="{FF2B5EF4-FFF2-40B4-BE49-F238E27FC236}">
                <a16:creationId xmlns:a16="http://schemas.microsoft.com/office/drawing/2014/main" id="{626E953E-D6E7-BB0A-FBD5-C52DF6E7F5B8}"/>
              </a:ext>
            </a:extLst>
          </p:cNvPr>
          <p:cNvSpPr txBox="1">
            <a:spLocks/>
          </p:cNvSpPr>
          <p:nvPr/>
        </p:nvSpPr>
        <p:spPr>
          <a:xfrm>
            <a:off x="123875" y="4347400"/>
            <a:ext cx="7267200" cy="1566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a:t>GAINS 101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F5C07-08B8-969B-F76D-8B7144DCB35A}"/>
              </a:ext>
            </a:extLst>
          </p:cNvPr>
          <p:cNvSpPr>
            <a:spLocks noGrp="1"/>
          </p:cNvSpPr>
          <p:nvPr>
            <p:ph type="title"/>
          </p:nvPr>
        </p:nvSpPr>
        <p:spPr/>
        <p:txBody>
          <a:bodyPr/>
          <a:lstStyle/>
          <a:p>
            <a:r>
              <a:rPr lang="en-US" dirty="0">
                <a:latin typeface="Trebuchet MS"/>
              </a:rPr>
              <a:t>What is GAINS?</a:t>
            </a:r>
            <a:endParaRPr lang="en-US" dirty="0"/>
          </a:p>
        </p:txBody>
      </p:sp>
      <p:sp>
        <p:nvSpPr>
          <p:cNvPr id="3" name="Content Placeholder 2">
            <a:extLst>
              <a:ext uri="{FF2B5EF4-FFF2-40B4-BE49-F238E27FC236}">
                <a16:creationId xmlns:a16="http://schemas.microsoft.com/office/drawing/2014/main" id="{002C044E-D466-09D1-EBC2-0897118C18A3}"/>
              </a:ext>
            </a:extLst>
          </p:cNvPr>
          <p:cNvSpPr>
            <a:spLocks noGrp="1"/>
          </p:cNvSpPr>
          <p:nvPr>
            <p:ph idx="1"/>
          </p:nvPr>
        </p:nvSpPr>
        <p:spPr>
          <a:xfrm>
            <a:off x="203200" y="928187"/>
            <a:ext cx="8342710" cy="3226081"/>
          </a:xfrm>
        </p:spPr>
        <p:txBody>
          <a:bodyPr vert="horz" lIns="91440" tIns="45720" rIns="91440" bIns="45720" rtlCol="0" anchor="t">
            <a:normAutofit/>
          </a:bodyPr>
          <a:lstStyle/>
          <a:p>
            <a:r>
              <a:rPr lang="en-US" dirty="0">
                <a:latin typeface="Arial"/>
                <a:ea typeface="Calibri"/>
                <a:cs typeface="Calibri"/>
              </a:rPr>
              <a:t>Grants Administration Implementation and Navigation System (GAINS) is CDE's grants management system for formula and competitive grants administered by the department</a:t>
            </a:r>
          </a:p>
          <a:p>
            <a:r>
              <a:rPr lang="en-US" dirty="0">
                <a:latin typeface="Arial"/>
                <a:ea typeface="Calibri"/>
                <a:cs typeface="Calibri"/>
              </a:rPr>
              <a:t>Adopted in September 2023</a:t>
            </a:r>
          </a:p>
          <a:p>
            <a:endParaRPr lang="en-US" sz="2400" dirty="0">
              <a:latin typeface="Calibri"/>
              <a:ea typeface="Calibri"/>
              <a:cs typeface="Calibri"/>
            </a:endParaRPr>
          </a:p>
          <a:p>
            <a:endParaRPr lang="en-US" dirty="0"/>
          </a:p>
        </p:txBody>
      </p:sp>
      <p:pic>
        <p:nvPicPr>
          <p:cNvPr id="5" name="Picture 4">
            <a:extLst>
              <a:ext uri="{FF2B5EF4-FFF2-40B4-BE49-F238E27FC236}">
                <a16:creationId xmlns:a16="http://schemas.microsoft.com/office/drawing/2014/main" id="{B8EAF233-81D5-8829-05EE-FB67D1D6F77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793831" y="1"/>
            <a:ext cx="1057275" cy="1000125"/>
          </a:xfrm>
          <a:prstGeom prst="rect">
            <a:avLst/>
          </a:prstGeom>
        </p:spPr>
      </p:pic>
      <p:sp>
        <p:nvSpPr>
          <p:cNvPr id="8" name="Title 3">
            <a:extLst>
              <a:ext uri="{FF2B5EF4-FFF2-40B4-BE49-F238E27FC236}">
                <a16:creationId xmlns:a16="http://schemas.microsoft.com/office/drawing/2014/main" id="{27F7836F-823C-B203-499A-239CAA02A5F7}"/>
              </a:ext>
            </a:extLst>
          </p:cNvPr>
          <p:cNvSpPr txBox="1">
            <a:spLocks/>
          </p:cNvSpPr>
          <p:nvPr/>
        </p:nvSpPr>
        <p:spPr>
          <a:xfrm>
            <a:off x="123875" y="4347400"/>
            <a:ext cx="7267200" cy="1566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a:t>GAINS 101</a:t>
            </a:r>
          </a:p>
        </p:txBody>
      </p:sp>
      <p:sp>
        <p:nvSpPr>
          <p:cNvPr id="6" name="Slide Number">
            <a:extLst>
              <a:ext uri="{FF2B5EF4-FFF2-40B4-BE49-F238E27FC236}">
                <a16:creationId xmlns:a16="http://schemas.microsoft.com/office/drawing/2014/main" id="{3C761652-3D78-07E3-77D0-F899AE4BB690}"/>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3</a:t>
            </a:fld>
            <a:endParaRPr sz="1200" b="0" i="0" u="none" strike="noStrike" cap="none">
              <a:solidFill>
                <a:schemeClr val="tx1"/>
              </a:solidFill>
              <a:latin typeface="Arial"/>
              <a:ea typeface="Arial"/>
              <a:cs typeface="Arial"/>
              <a:sym typeface="Arial"/>
            </a:endParaRPr>
          </a:p>
        </p:txBody>
      </p:sp>
    </p:spTree>
    <p:extLst>
      <p:ext uri="{BB962C8B-B14F-4D97-AF65-F5344CB8AC3E}">
        <p14:creationId xmlns:p14="http://schemas.microsoft.com/office/powerpoint/2010/main" val="942565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9F9F9-73C8-B4F9-81C0-BFC64F245BF9}"/>
              </a:ext>
            </a:extLst>
          </p:cNvPr>
          <p:cNvSpPr>
            <a:spLocks noGrp="1"/>
          </p:cNvSpPr>
          <p:nvPr>
            <p:ph type="title"/>
          </p:nvPr>
        </p:nvSpPr>
        <p:spPr/>
        <p:txBody>
          <a:bodyPr/>
          <a:lstStyle/>
          <a:p>
            <a:r>
              <a:rPr lang="en-US" dirty="0">
                <a:latin typeface="Trebuchet MS"/>
              </a:rPr>
              <a:t>Who’s Using GAINS?</a:t>
            </a:r>
            <a:endParaRPr lang="en-US" dirty="0"/>
          </a:p>
        </p:txBody>
      </p:sp>
      <p:sp>
        <p:nvSpPr>
          <p:cNvPr id="3" name="Content Placeholder 2">
            <a:extLst>
              <a:ext uri="{FF2B5EF4-FFF2-40B4-BE49-F238E27FC236}">
                <a16:creationId xmlns:a16="http://schemas.microsoft.com/office/drawing/2014/main" id="{3E95B102-DC0A-7D25-029B-57DE4695128F}"/>
              </a:ext>
            </a:extLst>
          </p:cNvPr>
          <p:cNvSpPr>
            <a:spLocks noGrp="1"/>
          </p:cNvSpPr>
          <p:nvPr>
            <p:ph idx="1"/>
          </p:nvPr>
        </p:nvSpPr>
        <p:spPr>
          <a:xfrm>
            <a:off x="203200" y="928187"/>
            <a:ext cx="7313600" cy="3226081"/>
          </a:xfrm>
        </p:spPr>
        <p:txBody>
          <a:bodyPr vert="horz" lIns="91440" tIns="45720" rIns="91440" bIns="45720" rtlCol="0" anchor="t">
            <a:normAutofit/>
          </a:bodyPr>
          <a:lstStyle/>
          <a:p>
            <a:r>
              <a:rPr lang="en-US" dirty="0">
                <a:latin typeface="Arial"/>
                <a:ea typeface="Calibri"/>
                <a:cs typeface="Arial"/>
              </a:rPr>
              <a:t>All Colorado School Districts</a:t>
            </a:r>
          </a:p>
          <a:p>
            <a:r>
              <a:rPr lang="en-US" dirty="0">
                <a:latin typeface="Arial"/>
                <a:ea typeface="Calibri"/>
                <a:cs typeface="Arial"/>
              </a:rPr>
              <a:t>Boards of Cooperative Education Services (BOCES)</a:t>
            </a:r>
          </a:p>
          <a:p>
            <a:r>
              <a:rPr lang="en-US">
                <a:latin typeface="Arial"/>
                <a:ea typeface="Calibri"/>
                <a:cs typeface="Arial"/>
              </a:rPr>
              <a:t>Administrative Units</a:t>
            </a:r>
          </a:p>
          <a:p>
            <a:r>
              <a:rPr lang="en-US" dirty="0">
                <a:latin typeface="Arial"/>
                <a:ea typeface="Calibri"/>
                <a:cs typeface="Arial"/>
              </a:rPr>
              <a:t>Charter Schools</a:t>
            </a:r>
          </a:p>
          <a:p>
            <a:r>
              <a:rPr lang="en-US" dirty="0">
                <a:latin typeface="Arial"/>
                <a:ea typeface="Calibri"/>
                <a:cs typeface="Arial"/>
              </a:rPr>
              <a:t>Community Based Organizations</a:t>
            </a:r>
          </a:p>
          <a:p>
            <a:r>
              <a:rPr lang="en-US" dirty="0">
                <a:latin typeface="Arial"/>
                <a:ea typeface="Calibri"/>
                <a:cs typeface="Arial"/>
              </a:rPr>
              <a:t>Institutions of Higher Education</a:t>
            </a:r>
          </a:p>
          <a:p>
            <a:r>
              <a:rPr lang="en-US" dirty="0">
                <a:latin typeface="Arial"/>
                <a:ea typeface="Calibri"/>
                <a:cs typeface="Arial"/>
              </a:rPr>
              <a:t>Award Applicants (Schools, Teachers, Students, etc.)</a:t>
            </a:r>
            <a:endParaRPr lang="en-US" dirty="0"/>
          </a:p>
        </p:txBody>
      </p:sp>
      <p:sp>
        <p:nvSpPr>
          <p:cNvPr id="8" name="Title 3">
            <a:extLst>
              <a:ext uri="{FF2B5EF4-FFF2-40B4-BE49-F238E27FC236}">
                <a16:creationId xmlns:a16="http://schemas.microsoft.com/office/drawing/2014/main" id="{08657C76-F577-119B-DA82-DCC1C3BA7F89}"/>
              </a:ext>
            </a:extLst>
          </p:cNvPr>
          <p:cNvSpPr txBox="1">
            <a:spLocks/>
          </p:cNvSpPr>
          <p:nvPr/>
        </p:nvSpPr>
        <p:spPr>
          <a:xfrm>
            <a:off x="123875" y="4347400"/>
            <a:ext cx="7267200" cy="1566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a:t>GAINS 101</a:t>
            </a:r>
          </a:p>
        </p:txBody>
      </p:sp>
      <p:sp>
        <p:nvSpPr>
          <p:cNvPr id="6" name="Slide Number">
            <a:extLst>
              <a:ext uri="{FF2B5EF4-FFF2-40B4-BE49-F238E27FC236}">
                <a16:creationId xmlns:a16="http://schemas.microsoft.com/office/drawing/2014/main" id="{33B48510-7870-C640-3E84-32DF173E1A15}"/>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4</a:t>
            </a:fld>
            <a:endParaRPr sz="1200" b="0" i="0" u="none" strike="noStrike" cap="none">
              <a:solidFill>
                <a:schemeClr val="tx1"/>
              </a:solidFill>
              <a:latin typeface="Arial"/>
              <a:ea typeface="Arial"/>
              <a:cs typeface="Arial"/>
              <a:sym typeface="Arial"/>
            </a:endParaRPr>
          </a:p>
        </p:txBody>
      </p:sp>
      <p:pic>
        <p:nvPicPr>
          <p:cNvPr id="5" name="Picture 4">
            <a:extLst>
              <a:ext uri="{FF2B5EF4-FFF2-40B4-BE49-F238E27FC236}">
                <a16:creationId xmlns:a16="http://schemas.microsoft.com/office/drawing/2014/main" id="{19BC9EDE-8D5D-CE4D-E7C9-CC53BDC35C2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793831" y="1"/>
            <a:ext cx="1057275" cy="1000125"/>
          </a:xfrm>
          <a:prstGeom prst="rect">
            <a:avLst/>
          </a:prstGeom>
        </p:spPr>
      </p:pic>
    </p:spTree>
    <p:extLst>
      <p:ext uri="{BB962C8B-B14F-4D97-AF65-F5344CB8AC3E}">
        <p14:creationId xmlns:p14="http://schemas.microsoft.com/office/powerpoint/2010/main" val="3367461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6B88D-D356-ADE3-72E4-4F6480FF21B7}"/>
              </a:ext>
            </a:extLst>
          </p:cNvPr>
          <p:cNvSpPr>
            <a:spLocks noGrp="1"/>
          </p:cNvSpPr>
          <p:nvPr>
            <p:ph type="title"/>
          </p:nvPr>
        </p:nvSpPr>
        <p:spPr/>
        <p:txBody>
          <a:bodyPr/>
          <a:lstStyle/>
          <a:p>
            <a:r>
              <a:rPr lang="en-US">
                <a:latin typeface="Trebuchet MS"/>
              </a:rPr>
              <a:t>Roles And Permissions (Overview)</a:t>
            </a:r>
            <a:endParaRPr lang="en-US"/>
          </a:p>
        </p:txBody>
      </p:sp>
      <p:sp>
        <p:nvSpPr>
          <p:cNvPr id="3" name="Content Placeholder 2">
            <a:extLst>
              <a:ext uri="{FF2B5EF4-FFF2-40B4-BE49-F238E27FC236}">
                <a16:creationId xmlns:a16="http://schemas.microsoft.com/office/drawing/2014/main" id="{AB7941F0-7BB2-6152-1D7D-E245E00EA7DB}"/>
              </a:ext>
            </a:extLst>
          </p:cNvPr>
          <p:cNvSpPr>
            <a:spLocks noGrp="1"/>
          </p:cNvSpPr>
          <p:nvPr>
            <p:ph idx="1"/>
          </p:nvPr>
        </p:nvSpPr>
        <p:spPr>
          <a:xfrm>
            <a:off x="203200" y="928187"/>
            <a:ext cx="8374025" cy="3226081"/>
          </a:xfrm>
        </p:spPr>
        <p:txBody>
          <a:bodyPr vert="horz" lIns="91440" tIns="45720" rIns="91440" bIns="45720" rtlCol="0" anchor="t">
            <a:normAutofit fontScale="92500" lnSpcReduction="10000"/>
          </a:bodyPr>
          <a:lstStyle/>
          <a:p>
            <a:r>
              <a:rPr lang="en-US">
                <a:latin typeface="Arial"/>
                <a:cs typeface="Arial"/>
              </a:rPr>
              <a:t>GAINS is a roles-based system, and at least one role associated with an organization must be assigned to a user’s profile before they can utilize much of the system’s functionalities.</a:t>
            </a:r>
          </a:p>
          <a:p>
            <a:r>
              <a:rPr lang="en-US">
                <a:latin typeface="Arial"/>
                <a:cs typeface="Arial"/>
              </a:rPr>
              <a:t>A user role is a set of permissions that allows a person to start and edit grant applications, view grant data, complete monitoring and reporting requirements, submit revisions, approve various workflow steps, and more.</a:t>
            </a:r>
          </a:p>
          <a:p>
            <a:r>
              <a:rPr lang="en-US">
                <a:latin typeface="Arial"/>
                <a:cs typeface="Arial"/>
              </a:rPr>
              <a:t>Roles are assigned by an organization’s User Access Administrator.</a:t>
            </a:r>
          </a:p>
          <a:p>
            <a:pPr lvl="1"/>
            <a:r>
              <a:rPr lang="en-US">
                <a:latin typeface="Arial"/>
                <a:cs typeface="Arial"/>
              </a:rPr>
              <a:t>There are exceptions where CDE will create and/or manage users for these organization types.</a:t>
            </a:r>
          </a:p>
          <a:p>
            <a:pPr lvl="2">
              <a:buFont typeface="Courier New" panose="020B0604020202020204" pitchFamily="34" charset="0"/>
              <a:buChar char="o"/>
            </a:pPr>
            <a:r>
              <a:rPr lang="en-US">
                <a:latin typeface="Arial"/>
                <a:cs typeface="Arial"/>
              </a:rPr>
              <a:t>Charter Schools</a:t>
            </a:r>
          </a:p>
          <a:p>
            <a:pPr lvl="2">
              <a:buFont typeface="Courier New" panose="020B0604020202020204" pitchFamily="34" charset="0"/>
              <a:buChar char="o"/>
            </a:pPr>
            <a:r>
              <a:rPr lang="en-US">
                <a:latin typeface="Arial"/>
                <a:cs typeface="Arial"/>
              </a:rPr>
              <a:t>Award Applicants</a:t>
            </a:r>
          </a:p>
          <a:p>
            <a:pPr lvl="2">
              <a:buFont typeface="Courier New" panose="020B0604020202020204" pitchFamily="34" charset="0"/>
              <a:buChar char="o"/>
            </a:pPr>
            <a:r>
              <a:rPr lang="en-US">
                <a:latin typeface="Arial"/>
                <a:cs typeface="Arial"/>
              </a:rPr>
              <a:t>Community Based Organizations</a:t>
            </a:r>
          </a:p>
          <a:p>
            <a:pPr lvl="2">
              <a:buFont typeface="Courier New" panose="020B0604020202020204" pitchFamily="34" charset="0"/>
              <a:buChar char="o"/>
            </a:pPr>
            <a:r>
              <a:rPr lang="en-US">
                <a:latin typeface="Arial"/>
                <a:cs typeface="Arial"/>
              </a:rPr>
              <a:t>Institutions of Higher Education</a:t>
            </a:r>
          </a:p>
          <a:p>
            <a:endParaRPr lang="en-US">
              <a:latin typeface="Arial"/>
              <a:cs typeface="Arial"/>
            </a:endParaRPr>
          </a:p>
        </p:txBody>
      </p:sp>
      <p:pic>
        <p:nvPicPr>
          <p:cNvPr id="5" name="Picture 4">
            <a:extLst>
              <a:ext uri="{FF2B5EF4-FFF2-40B4-BE49-F238E27FC236}">
                <a16:creationId xmlns:a16="http://schemas.microsoft.com/office/drawing/2014/main" id="{2566AED1-5476-8350-537B-55446F2839C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848915" y="1"/>
            <a:ext cx="1002191" cy="931270"/>
          </a:xfrm>
          <a:prstGeom prst="rect">
            <a:avLst/>
          </a:prstGeom>
        </p:spPr>
      </p:pic>
      <p:sp>
        <p:nvSpPr>
          <p:cNvPr id="8" name="Title 3">
            <a:extLst>
              <a:ext uri="{FF2B5EF4-FFF2-40B4-BE49-F238E27FC236}">
                <a16:creationId xmlns:a16="http://schemas.microsoft.com/office/drawing/2014/main" id="{352C923E-1670-ABF8-F497-C0F7580BD669}"/>
              </a:ext>
            </a:extLst>
          </p:cNvPr>
          <p:cNvSpPr txBox="1">
            <a:spLocks/>
          </p:cNvSpPr>
          <p:nvPr/>
        </p:nvSpPr>
        <p:spPr>
          <a:xfrm>
            <a:off x="123875" y="4347400"/>
            <a:ext cx="7267200" cy="1566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a:t>GAINS 101</a:t>
            </a:r>
          </a:p>
        </p:txBody>
      </p:sp>
      <p:sp>
        <p:nvSpPr>
          <p:cNvPr id="6" name="Slide Number">
            <a:extLst>
              <a:ext uri="{FF2B5EF4-FFF2-40B4-BE49-F238E27FC236}">
                <a16:creationId xmlns:a16="http://schemas.microsoft.com/office/drawing/2014/main" id="{6E46B218-6413-7B71-2FAB-58B8BEA5CA9B}"/>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5</a:t>
            </a:fld>
            <a:endParaRPr sz="1200" b="0" i="0" u="none" strike="noStrike" cap="none">
              <a:solidFill>
                <a:schemeClr val="tx1"/>
              </a:solidFill>
              <a:latin typeface="Arial"/>
              <a:ea typeface="Arial"/>
              <a:cs typeface="Arial"/>
              <a:sym typeface="Arial"/>
            </a:endParaRPr>
          </a:p>
        </p:txBody>
      </p:sp>
    </p:spTree>
    <p:extLst>
      <p:ext uri="{BB962C8B-B14F-4D97-AF65-F5344CB8AC3E}">
        <p14:creationId xmlns:p14="http://schemas.microsoft.com/office/powerpoint/2010/main" val="1284906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26281-F1AC-5DAF-0FE2-A16BBF8D9A1C}"/>
              </a:ext>
            </a:extLst>
          </p:cNvPr>
          <p:cNvSpPr>
            <a:spLocks noGrp="1"/>
          </p:cNvSpPr>
          <p:nvPr>
            <p:ph type="title"/>
          </p:nvPr>
        </p:nvSpPr>
        <p:spPr/>
        <p:txBody>
          <a:bodyPr/>
          <a:lstStyle/>
          <a:p>
            <a:r>
              <a:rPr lang="en-US">
                <a:latin typeface="Trebuchet MS"/>
              </a:rPr>
              <a:t>Roles And Permissions (Overview) cont.</a:t>
            </a:r>
            <a:endParaRPr lang="en-US"/>
          </a:p>
        </p:txBody>
      </p:sp>
      <p:sp>
        <p:nvSpPr>
          <p:cNvPr id="3" name="Content Placeholder 2">
            <a:extLst>
              <a:ext uri="{FF2B5EF4-FFF2-40B4-BE49-F238E27FC236}">
                <a16:creationId xmlns:a16="http://schemas.microsoft.com/office/drawing/2014/main" id="{0C2F8FAB-6AD7-FC2A-CDEA-7D92BF3FB9FF}"/>
              </a:ext>
            </a:extLst>
          </p:cNvPr>
          <p:cNvSpPr>
            <a:spLocks noGrp="1"/>
          </p:cNvSpPr>
          <p:nvPr>
            <p:ph idx="1"/>
          </p:nvPr>
        </p:nvSpPr>
        <p:spPr>
          <a:xfrm>
            <a:off x="203200" y="928187"/>
            <a:ext cx="8737638" cy="3226081"/>
          </a:xfrm>
        </p:spPr>
        <p:txBody>
          <a:bodyPr vert="horz" lIns="91440" tIns="45720" rIns="91440" bIns="45720" rtlCol="0" anchor="t">
            <a:normAutofit/>
          </a:bodyPr>
          <a:lstStyle/>
          <a:p>
            <a:r>
              <a:rPr lang="en-US" sz="1700"/>
              <a:t>Keep in mind the following aspects of user roles:</a:t>
            </a:r>
          </a:p>
          <a:p>
            <a:pPr lvl="1">
              <a:buFont typeface="Courier New,monospace" panose="020B0604020202020204" pitchFamily="34" charset="0"/>
              <a:buChar char="o"/>
            </a:pPr>
            <a:r>
              <a:rPr lang="en-US" sz="1500"/>
              <a:t>A role grants a set of permissions in the system,</a:t>
            </a:r>
          </a:p>
          <a:p>
            <a:pPr lvl="1">
              <a:buFont typeface="Courier New,monospace" panose="020B0604020202020204" pitchFamily="34" charset="0"/>
              <a:buChar char="o"/>
            </a:pPr>
            <a:r>
              <a:rPr lang="en-US" sz="1500"/>
              <a:t>A user can have more than one role,</a:t>
            </a:r>
          </a:p>
          <a:p>
            <a:pPr lvl="1">
              <a:buFont typeface="Courier New,monospace" panose="020B0604020202020204" pitchFamily="34" charset="0"/>
              <a:buChar char="o"/>
            </a:pPr>
            <a:r>
              <a:rPr lang="en-US" sz="1500">
                <a:latin typeface="Arial"/>
                <a:cs typeface="Arial"/>
              </a:rPr>
              <a:t>A role can be assigned to more than one user, and</a:t>
            </a:r>
          </a:p>
          <a:p>
            <a:pPr lvl="1">
              <a:buFont typeface="Courier New,monospace" panose="020B0604020202020204" pitchFamily="34" charset="0"/>
              <a:buChar char="o"/>
            </a:pPr>
            <a:r>
              <a:rPr lang="en-US" sz="1500">
                <a:latin typeface="Arial"/>
                <a:cs typeface="Arial"/>
              </a:rPr>
              <a:t>Every organization MUST have a LEA Fiscal Representative and LEA Authorized Representative assigned to submit applications and create Fund Requests. </a:t>
            </a:r>
          </a:p>
          <a:p>
            <a:pPr>
              <a:buFont typeface="Courier New,monospace" panose="020B0604020202020204" pitchFamily="34" charset="0"/>
              <a:buChar char="o"/>
            </a:pPr>
            <a:r>
              <a:rPr lang="en-US" sz="1700">
                <a:latin typeface="Arial"/>
                <a:cs typeface="Arial"/>
              </a:rPr>
              <a:t>Visit the </a:t>
            </a:r>
            <a:r>
              <a:rPr lang="en-US" sz="1700">
                <a:latin typeface="Arial"/>
                <a:cs typeface="Arial"/>
                <a:hlinkClick r:id="rId2"/>
              </a:rPr>
              <a:t>GAINS Roles Webpage</a:t>
            </a:r>
            <a:r>
              <a:rPr lang="en-US" sz="1700">
                <a:latin typeface="Arial"/>
                <a:cs typeface="Arial"/>
              </a:rPr>
              <a:t> for specific role titles and associated permissions.</a:t>
            </a:r>
            <a:endParaRPr lang="en-US">
              <a:latin typeface="Arial"/>
              <a:cs typeface="Arial"/>
            </a:endParaRPr>
          </a:p>
        </p:txBody>
      </p:sp>
      <p:sp>
        <p:nvSpPr>
          <p:cNvPr id="8" name="Title 3">
            <a:extLst>
              <a:ext uri="{FF2B5EF4-FFF2-40B4-BE49-F238E27FC236}">
                <a16:creationId xmlns:a16="http://schemas.microsoft.com/office/drawing/2014/main" id="{B8295551-318D-4CC5-4480-C6C9AB12E144}"/>
              </a:ext>
            </a:extLst>
          </p:cNvPr>
          <p:cNvSpPr txBox="1">
            <a:spLocks/>
          </p:cNvSpPr>
          <p:nvPr/>
        </p:nvSpPr>
        <p:spPr>
          <a:xfrm>
            <a:off x="123875" y="4347400"/>
            <a:ext cx="7267200" cy="1566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a:t>GAINS 101</a:t>
            </a:r>
          </a:p>
        </p:txBody>
      </p:sp>
      <p:sp>
        <p:nvSpPr>
          <p:cNvPr id="6" name="Slide Number">
            <a:extLst>
              <a:ext uri="{FF2B5EF4-FFF2-40B4-BE49-F238E27FC236}">
                <a16:creationId xmlns:a16="http://schemas.microsoft.com/office/drawing/2014/main" id="{C53890CF-EEC3-900D-B807-578EA9B7F281}"/>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6</a:t>
            </a:fld>
            <a:endParaRPr sz="1200" b="0" i="0" u="none" strike="noStrike" cap="none">
              <a:solidFill>
                <a:schemeClr val="tx1"/>
              </a:solidFill>
              <a:latin typeface="Arial"/>
              <a:ea typeface="Arial"/>
              <a:cs typeface="Arial"/>
              <a:sym typeface="Arial"/>
            </a:endParaRPr>
          </a:p>
        </p:txBody>
      </p:sp>
      <p:pic>
        <p:nvPicPr>
          <p:cNvPr id="5" name="Picture 4">
            <a:extLst>
              <a:ext uri="{FF2B5EF4-FFF2-40B4-BE49-F238E27FC236}">
                <a16:creationId xmlns:a16="http://schemas.microsoft.com/office/drawing/2014/main" id="{8ED6F4AF-1C8B-D1BC-E211-B435F0213D1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48915" y="1"/>
            <a:ext cx="1002191" cy="931270"/>
          </a:xfrm>
          <a:prstGeom prst="rect">
            <a:avLst/>
          </a:prstGeom>
        </p:spPr>
      </p:pic>
    </p:spTree>
    <p:extLst>
      <p:ext uri="{BB962C8B-B14F-4D97-AF65-F5344CB8AC3E}">
        <p14:creationId xmlns:p14="http://schemas.microsoft.com/office/powerpoint/2010/main" val="1310089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442C5-4A5F-46C4-95C9-68B7F2A3E029}"/>
              </a:ext>
            </a:extLst>
          </p:cNvPr>
          <p:cNvSpPr>
            <a:spLocks noGrp="1"/>
          </p:cNvSpPr>
          <p:nvPr>
            <p:ph type="title"/>
          </p:nvPr>
        </p:nvSpPr>
        <p:spPr/>
        <p:txBody>
          <a:bodyPr/>
          <a:lstStyle/>
          <a:p>
            <a:r>
              <a:rPr lang="en-US">
                <a:latin typeface="Trebuchet MS"/>
              </a:rPr>
              <a:t>Logging Into GAINS</a:t>
            </a:r>
            <a:endParaRPr lang="en-US"/>
          </a:p>
        </p:txBody>
      </p:sp>
      <p:sp>
        <p:nvSpPr>
          <p:cNvPr id="3" name="Content Placeholder 2">
            <a:extLst>
              <a:ext uri="{FF2B5EF4-FFF2-40B4-BE49-F238E27FC236}">
                <a16:creationId xmlns:a16="http://schemas.microsoft.com/office/drawing/2014/main" id="{5B597A3E-424F-A082-931D-CF829C2065F0}"/>
              </a:ext>
            </a:extLst>
          </p:cNvPr>
          <p:cNvSpPr>
            <a:spLocks noGrp="1"/>
          </p:cNvSpPr>
          <p:nvPr>
            <p:ph idx="1"/>
          </p:nvPr>
        </p:nvSpPr>
        <p:spPr>
          <a:xfrm>
            <a:off x="203200" y="928187"/>
            <a:ext cx="8295737" cy="1146794"/>
          </a:xfrm>
        </p:spPr>
        <p:txBody>
          <a:bodyPr vert="horz" lIns="91440" tIns="45720" rIns="91440" bIns="45720" rtlCol="0" anchor="t">
            <a:normAutofit fontScale="92500" lnSpcReduction="20000"/>
          </a:bodyPr>
          <a:lstStyle/>
          <a:p>
            <a:r>
              <a:rPr lang="en-US">
                <a:latin typeface="Arial"/>
                <a:cs typeface="Arial"/>
              </a:rPr>
              <a:t>School district, BOCES, and Administrative Unit personnel will log in with their CDE Identity Management (IdM) user profile.</a:t>
            </a:r>
            <a:endParaRPr lang="en-US"/>
          </a:p>
          <a:p>
            <a:r>
              <a:rPr lang="en-US">
                <a:latin typeface="Arial"/>
                <a:cs typeface="Arial"/>
              </a:rPr>
              <a:t>Charter school, community-based organizations, libraries, institutions of higher education personnel, and award applicants will log in using the GAINS system sign in box.</a:t>
            </a:r>
          </a:p>
        </p:txBody>
      </p:sp>
      <p:pic>
        <p:nvPicPr>
          <p:cNvPr id="4" name="Picture 3" descr="Screenshot of GAINS login box&#10;&#10;">
            <a:extLst>
              <a:ext uri="{FF2B5EF4-FFF2-40B4-BE49-F238E27FC236}">
                <a16:creationId xmlns:a16="http://schemas.microsoft.com/office/drawing/2014/main" id="{416637E9-DEF0-6FDC-D4A9-F11025256C24}"/>
              </a:ext>
            </a:extLst>
          </p:cNvPr>
          <p:cNvPicPr>
            <a:picLocks noChangeAspect="1"/>
          </p:cNvPicPr>
          <p:nvPr/>
        </p:nvPicPr>
        <p:blipFill>
          <a:blip r:embed="rId2"/>
          <a:stretch>
            <a:fillRect/>
          </a:stretch>
        </p:blipFill>
        <p:spPr>
          <a:xfrm>
            <a:off x="2693930" y="2076560"/>
            <a:ext cx="3715930" cy="2101926"/>
          </a:xfrm>
          <a:prstGeom prst="rect">
            <a:avLst/>
          </a:prstGeom>
          <a:effectLst>
            <a:outerShdw blurRad="50800" dist="38100" dir="2700000" algn="tl" rotWithShape="0">
              <a:prstClr val="black">
                <a:alpha val="40000"/>
              </a:prstClr>
            </a:outerShdw>
          </a:effectLst>
        </p:spPr>
      </p:pic>
      <p:sp>
        <p:nvSpPr>
          <p:cNvPr id="9" name="Title 3">
            <a:extLst>
              <a:ext uri="{FF2B5EF4-FFF2-40B4-BE49-F238E27FC236}">
                <a16:creationId xmlns:a16="http://schemas.microsoft.com/office/drawing/2014/main" id="{44630762-2D86-A172-FEFE-408F4E981D6D}"/>
              </a:ext>
            </a:extLst>
          </p:cNvPr>
          <p:cNvSpPr txBox="1">
            <a:spLocks/>
          </p:cNvSpPr>
          <p:nvPr/>
        </p:nvSpPr>
        <p:spPr>
          <a:xfrm>
            <a:off x="123875" y="4347400"/>
            <a:ext cx="7267200" cy="1566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a:t>GAINS 101</a:t>
            </a:r>
          </a:p>
        </p:txBody>
      </p:sp>
      <p:sp>
        <p:nvSpPr>
          <p:cNvPr id="7" name="Slide Number">
            <a:extLst>
              <a:ext uri="{FF2B5EF4-FFF2-40B4-BE49-F238E27FC236}">
                <a16:creationId xmlns:a16="http://schemas.microsoft.com/office/drawing/2014/main" id="{5250F6DE-E3EB-3C67-5DA1-BA98D64F83A0}"/>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7</a:t>
            </a:fld>
            <a:endParaRPr sz="1200" b="0" i="0" u="none" strike="noStrike" cap="none">
              <a:solidFill>
                <a:schemeClr val="tx1"/>
              </a:solidFill>
              <a:latin typeface="Arial"/>
              <a:ea typeface="Arial"/>
              <a:cs typeface="Arial"/>
              <a:sym typeface="Arial"/>
            </a:endParaRPr>
          </a:p>
        </p:txBody>
      </p:sp>
      <p:pic>
        <p:nvPicPr>
          <p:cNvPr id="6" name="Picture 5">
            <a:extLst>
              <a:ext uri="{FF2B5EF4-FFF2-40B4-BE49-F238E27FC236}">
                <a16:creationId xmlns:a16="http://schemas.microsoft.com/office/drawing/2014/main" id="{EA01283B-7A00-9510-DF18-AD47D378A7E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793831" y="1"/>
            <a:ext cx="1057275" cy="1000125"/>
          </a:xfrm>
          <a:prstGeom prst="rect">
            <a:avLst/>
          </a:prstGeom>
        </p:spPr>
      </p:pic>
    </p:spTree>
    <p:extLst>
      <p:ext uri="{BB962C8B-B14F-4D97-AF65-F5344CB8AC3E}">
        <p14:creationId xmlns:p14="http://schemas.microsoft.com/office/powerpoint/2010/main" val="1456455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2F86-6D36-990A-9245-694D3F8ADE80}"/>
              </a:ext>
            </a:extLst>
          </p:cNvPr>
          <p:cNvSpPr>
            <a:spLocks noGrp="1"/>
          </p:cNvSpPr>
          <p:nvPr>
            <p:ph type="title"/>
          </p:nvPr>
        </p:nvSpPr>
        <p:spPr/>
        <p:txBody>
          <a:bodyPr>
            <a:normAutofit/>
          </a:bodyPr>
          <a:lstStyle/>
          <a:p>
            <a:r>
              <a:rPr lang="en-US">
                <a:latin typeface="Trebuchet MS"/>
              </a:rPr>
              <a:t>GAINS Navigation – Associated Organizations</a:t>
            </a:r>
            <a:endParaRPr lang="en-US" sz="2800"/>
          </a:p>
        </p:txBody>
      </p:sp>
      <p:sp>
        <p:nvSpPr>
          <p:cNvPr id="3" name="Content Placeholder 2">
            <a:extLst>
              <a:ext uri="{FF2B5EF4-FFF2-40B4-BE49-F238E27FC236}">
                <a16:creationId xmlns:a16="http://schemas.microsoft.com/office/drawing/2014/main" id="{B06F47A6-5B52-C6BA-15BC-FB10CD846D48}"/>
              </a:ext>
            </a:extLst>
          </p:cNvPr>
          <p:cNvSpPr>
            <a:spLocks noGrp="1"/>
          </p:cNvSpPr>
          <p:nvPr>
            <p:ph idx="1"/>
          </p:nvPr>
        </p:nvSpPr>
        <p:spPr>
          <a:xfrm>
            <a:off x="203200" y="928187"/>
            <a:ext cx="7292000" cy="3226081"/>
          </a:xfrm>
        </p:spPr>
        <p:txBody>
          <a:bodyPr vert="horz" lIns="91440" tIns="45720" rIns="91440" bIns="45720" rtlCol="0" anchor="t">
            <a:normAutofit/>
          </a:bodyPr>
          <a:lstStyle/>
          <a:p>
            <a:r>
              <a:rPr lang="en-US">
                <a:latin typeface="Arial"/>
                <a:cs typeface="Arial"/>
              </a:rPr>
              <a:t>Once logged in, users will see the organizations with which their profile is associated on the GAINS Home page. Most users will likely only have a single organization tied to their profile. Clicking on the Organization Name will access applications and information for that organization. This will also expand the left navigation menu with additional options for that organization. </a:t>
            </a:r>
            <a:endParaRPr lang="en-US"/>
          </a:p>
          <a:p>
            <a:endParaRPr lang="en-US"/>
          </a:p>
          <a:p>
            <a:endParaRPr lang="en-US"/>
          </a:p>
        </p:txBody>
      </p:sp>
      <p:pic>
        <p:nvPicPr>
          <p:cNvPr id="5" name="Picture 4" descr="Screenshot of Associated Organizations box on GAINS home screen.">
            <a:extLst>
              <a:ext uri="{FF2B5EF4-FFF2-40B4-BE49-F238E27FC236}">
                <a16:creationId xmlns:a16="http://schemas.microsoft.com/office/drawing/2014/main" id="{47889EA9-B13C-93F6-73CD-0E2AD23A8FB7}"/>
              </a:ext>
            </a:extLst>
          </p:cNvPr>
          <p:cNvPicPr>
            <a:picLocks noChangeAspect="1"/>
          </p:cNvPicPr>
          <p:nvPr/>
        </p:nvPicPr>
        <p:blipFill>
          <a:blip r:embed="rId2"/>
          <a:stretch>
            <a:fillRect/>
          </a:stretch>
        </p:blipFill>
        <p:spPr>
          <a:xfrm>
            <a:off x="1062874" y="2779755"/>
            <a:ext cx="6432326" cy="948623"/>
          </a:xfrm>
          <a:prstGeom prst="rect">
            <a:avLst/>
          </a:prstGeom>
          <a:effectLst>
            <a:outerShdw blurRad="50800" dist="38100" dir="2700000" algn="tl" rotWithShape="0">
              <a:prstClr val="black">
                <a:alpha val="40000"/>
              </a:prstClr>
            </a:outerShdw>
          </a:effectLst>
        </p:spPr>
      </p:pic>
      <p:sp>
        <p:nvSpPr>
          <p:cNvPr id="9" name="Title 3">
            <a:extLst>
              <a:ext uri="{FF2B5EF4-FFF2-40B4-BE49-F238E27FC236}">
                <a16:creationId xmlns:a16="http://schemas.microsoft.com/office/drawing/2014/main" id="{FEB42E44-25DE-BDED-DA7A-DCEFDC89B746}"/>
              </a:ext>
            </a:extLst>
          </p:cNvPr>
          <p:cNvSpPr txBox="1">
            <a:spLocks/>
          </p:cNvSpPr>
          <p:nvPr/>
        </p:nvSpPr>
        <p:spPr>
          <a:xfrm>
            <a:off x="123875" y="4347400"/>
            <a:ext cx="7267200" cy="1566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a:t>GAINS 101</a:t>
            </a:r>
          </a:p>
        </p:txBody>
      </p:sp>
      <p:sp>
        <p:nvSpPr>
          <p:cNvPr id="7" name="Slide Number">
            <a:extLst>
              <a:ext uri="{FF2B5EF4-FFF2-40B4-BE49-F238E27FC236}">
                <a16:creationId xmlns:a16="http://schemas.microsoft.com/office/drawing/2014/main" id="{2B015F7B-FE54-BDEE-4AD3-72E4082A9522}"/>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8</a:t>
            </a:fld>
            <a:endParaRPr sz="1200" b="0" i="0" u="none" strike="noStrike" cap="none">
              <a:solidFill>
                <a:schemeClr val="tx1"/>
              </a:solidFill>
              <a:latin typeface="Arial"/>
              <a:ea typeface="Arial"/>
              <a:cs typeface="Arial"/>
              <a:sym typeface="Arial"/>
            </a:endParaRPr>
          </a:p>
        </p:txBody>
      </p:sp>
      <p:pic>
        <p:nvPicPr>
          <p:cNvPr id="6" name="Picture 5">
            <a:extLst>
              <a:ext uri="{FF2B5EF4-FFF2-40B4-BE49-F238E27FC236}">
                <a16:creationId xmlns:a16="http://schemas.microsoft.com/office/drawing/2014/main" id="{C54D74E0-7274-F55E-B4D3-3975CDB3448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793831" y="1"/>
            <a:ext cx="1057275" cy="1000125"/>
          </a:xfrm>
          <a:prstGeom prst="rect">
            <a:avLst/>
          </a:prstGeom>
        </p:spPr>
      </p:pic>
    </p:spTree>
    <p:extLst>
      <p:ext uri="{BB962C8B-B14F-4D97-AF65-F5344CB8AC3E}">
        <p14:creationId xmlns:p14="http://schemas.microsoft.com/office/powerpoint/2010/main" val="695230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0BB54-9590-9FF0-65CE-3C04F7611EF6}"/>
              </a:ext>
            </a:extLst>
          </p:cNvPr>
          <p:cNvSpPr>
            <a:spLocks noGrp="1"/>
          </p:cNvSpPr>
          <p:nvPr>
            <p:ph type="title"/>
          </p:nvPr>
        </p:nvSpPr>
        <p:spPr/>
        <p:txBody>
          <a:bodyPr/>
          <a:lstStyle/>
          <a:p>
            <a:r>
              <a:rPr lang="en-US">
                <a:latin typeface="Trebuchet MS"/>
              </a:rPr>
              <a:t>GAINS Navigation – Funding Applications</a:t>
            </a:r>
            <a:endParaRPr lang="en-US"/>
          </a:p>
        </p:txBody>
      </p:sp>
      <p:sp>
        <p:nvSpPr>
          <p:cNvPr id="3" name="Content Placeholder 2">
            <a:extLst>
              <a:ext uri="{FF2B5EF4-FFF2-40B4-BE49-F238E27FC236}">
                <a16:creationId xmlns:a16="http://schemas.microsoft.com/office/drawing/2014/main" id="{2672C8ED-29C4-69C3-877E-75331B6AAB29}"/>
              </a:ext>
            </a:extLst>
          </p:cNvPr>
          <p:cNvSpPr>
            <a:spLocks noGrp="1"/>
          </p:cNvSpPr>
          <p:nvPr>
            <p:ph idx="1"/>
          </p:nvPr>
        </p:nvSpPr>
        <p:spPr>
          <a:xfrm>
            <a:off x="203200" y="928187"/>
            <a:ext cx="8268935" cy="3226081"/>
          </a:xfrm>
        </p:spPr>
        <p:txBody>
          <a:bodyPr/>
          <a:lstStyle/>
          <a:p>
            <a:r>
              <a:rPr lang="en-US"/>
              <a:t>After selecting the Organization Name, the user will be taken to the Funding Applications page. Here, they will be able to access all active Entitlement (Formula) and Competitive applications by fiscal year. To enter any application, click on the name of the program.</a:t>
            </a:r>
          </a:p>
          <a:p>
            <a:endParaRPr lang="en-US"/>
          </a:p>
        </p:txBody>
      </p:sp>
      <p:pic>
        <p:nvPicPr>
          <p:cNvPr id="5" name="Picture 4" descr="Screenshot of Funding Applications page in GAINS.">
            <a:extLst>
              <a:ext uri="{FF2B5EF4-FFF2-40B4-BE49-F238E27FC236}">
                <a16:creationId xmlns:a16="http://schemas.microsoft.com/office/drawing/2014/main" id="{5F703E43-29B9-70BA-5181-5BA4A9D2FA76}"/>
              </a:ext>
            </a:extLst>
          </p:cNvPr>
          <p:cNvPicPr>
            <a:picLocks noChangeAspect="1"/>
          </p:cNvPicPr>
          <p:nvPr/>
        </p:nvPicPr>
        <p:blipFill>
          <a:blip r:embed="rId2"/>
          <a:stretch>
            <a:fillRect/>
          </a:stretch>
        </p:blipFill>
        <p:spPr>
          <a:xfrm>
            <a:off x="416364" y="2116590"/>
            <a:ext cx="8268935" cy="2037678"/>
          </a:xfrm>
          <a:prstGeom prst="rect">
            <a:avLst/>
          </a:prstGeom>
          <a:effectLst>
            <a:outerShdw blurRad="50800" dist="38100" dir="2700000" algn="tl" rotWithShape="0">
              <a:prstClr val="black">
                <a:alpha val="40000"/>
              </a:prstClr>
            </a:outerShdw>
          </a:effectLst>
        </p:spPr>
      </p:pic>
      <p:sp>
        <p:nvSpPr>
          <p:cNvPr id="9" name="Title 3">
            <a:extLst>
              <a:ext uri="{FF2B5EF4-FFF2-40B4-BE49-F238E27FC236}">
                <a16:creationId xmlns:a16="http://schemas.microsoft.com/office/drawing/2014/main" id="{81F53B4E-3C23-4789-8A09-6EF8AF5CB0FC}"/>
              </a:ext>
            </a:extLst>
          </p:cNvPr>
          <p:cNvSpPr txBox="1">
            <a:spLocks/>
          </p:cNvSpPr>
          <p:nvPr/>
        </p:nvSpPr>
        <p:spPr>
          <a:xfrm>
            <a:off x="123875" y="4347400"/>
            <a:ext cx="7267200" cy="1566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a:t>GAINS 101</a:t>
            </a:r>
          </a:p>
        </p:txBody>
      </p:sp>
      <p:sp>
        <p:nvSpPr>
          <p:cNvPr id="7" name="Slide Number">
            <a:extLst>
              <a:ext uri="{FF2B5EF4-FFF2-40B4-BE49-F238E27FC236}">
                <a16:creationId xmlns:a16="http://schemas.microsoft.com/office/drawing/2014/main" id="{5D2E67E3-43A1-3A7A-D7A6-A52ECA740820}"/>
              </a:ext>
            </a:extLst>
          </p:cNvPr>
          <p:cNvSpPr txBox="1"/>
          <p:nvPr/>
        </p:nvSpPr>
        <p:spPr>
          <a:xfrm>
            <a:off x="125523" y="4628526"/>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a:solidFill>
                  <a:schemeClr val="tx1"/>
                </a:solidFill>
                <a:latin typeface="Arial"/>
                <a:ea typeface="Arial"/>
                <a:cs typeface="Arial"/>
                <a:sym typeface="Arial"/>
              </a:rPr>
              <a:t> </a:t>
            </a:r>
            <a:fld id="{00000000-1234-1234-1234-123412341234}" type="slidenum">
              <a:rPr lang="en" sz="1200" b="0" i="0" u="none" strike="noStrike" cap="none" smtClean="0">
                <a:solidFill>
                  <a:schemeClr val="tx1"/>
                </a:solidFill>
                <a:latin typeface="Arial"/>
                <a:ea typeface="Arial"/>
                <a:cs typeface="Arial"/>
                <a:sym typeface="Arial"/>
              </a:rPr>
              <a:t>9</a:t>
            </a:fld>
            <a:endParaRPr sz="1200" b="0" i="0" u="none" strike="noStrike" cap="none">
              <a:solidFill>
                <a:schemeClr val="tx1"/>
              </a:solidFill>
              <a:latin typeface="Arial"/>
              <a:ea typeface="Arial"/>
              <a:cs typeface="Arial"/>
              <a:sym typeface="Arial"/>
            </a:endParaRPr>
          </a:p>
        </p:txBody>
      </p:sp>
      <p:pic>
        <p:nvPicPr>
          <p:cNvPr id="6" name="Picture 5">
            <a:extLst>
              <a:ext uri="{FF2B5EF4-FFF2-40B4-BE49-F238E27FC236}">
                <a16:creationId xmlns:a16="http://schemas.microsoft.com/office/drawing/2014/main" id="{F19D4D33-262D-FA16-1241-5C77C1B020B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24863" y="1"/>
            <a:ext cx="1057275" cy="1000125"/>
          </a:xfrm>
          <a:prstGeom prst="rect">
            <a:avLst/>
          </a:prstGeom>
        </p:spPr>
      </p:pic>
    </p:spTree>
    <p:extLst>
      <p:ext uri="{BB962C8B-B14F-4D97-AF65-F5344CB8AC3E}">
        <p14:creationId xmlns:p14="http://schemas.microsoft.com/office/powerpoint/2010/main" val="191762655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ccessibilityChecked xmlns="c7aa703a-56b8-44fb-8fc4-66e1f5356ac9" xsi:nil="true"/>
    <lcf76f155ced4ddcb4097134ff3c332f xmlns="c7aa703a-56b8-44fb-8fc4-66e1f5356ac9">
      <Terms xmlns="http://schemas.microsoft.com/office/infopath/2007/PartnerControls"/>
    </lcf76f155ced4ddcb4097134ff3c332f>
    <OriginalGoogleLink xmlns="c7aa703a-56b8-44fb-8fc4-66e1f5356ac9">
      <Url xsi:nil="true"/>
      <Description xsi:nil="true"/>
    </OriginalGoogleLink>
    <TaxCatchAll xmlns="2a8cbbda-c08d-4ffe-a1a7-9a46742afec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EBB3095DC1560478295E84EFE83FEDD" ma:contentTypeVersion="16" ma:contentTypeDescription="Create a new document." ma:contentTypeScope="" ma:versionID="af96fefa4df1cc0cdd0693a0647809d9">
  <xsd:schema xmlns:xsd="http://www.w3.org/2001/XMLSchema" xmlns:xs="http://www.w3.org/2001/XMLSchema" xmlns:p="http://schemas.microsoft.com/office/2006/metadata/properties" xmlns:ns2="c7aa703a-56b8-44fb-8fc4-66e1f5356ac9" xmlns:ns3="2a8cbbda-c08d-4ffe-a1a7-9a46742afec3" targetNamespace="http://schemas.microsoft.com/office/2006/metadata/properties" ma:root="true" ma:fieldsID="ac2890563479cab65b2637f67bd98337" ns2:_="" ns3:_="">
    <xsd:import namespace="c7aa703a-56b8-44fb-8fc4-66e1f5356ac9"/>
    <xsd:import namespace="2a8cbbda-c08d-4ffe-a1a7-9a46742afec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OriginalGoogleLink"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SearchProperties" minOccurs="0"/>
                <xsd:element ref="ns2:AccessibilityChecked"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aa703a-56b8-44fb-8fc4-66e1f5356a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OriginalGoogleLink" ma:index="12" nillable="true" ma:displayName="Original Link" ma:description="Only for admins, please do not request access from original publisher." ma:format="Hyperlink" ma:internalName="OriginalGoogle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AccessibilityChecked" ma:index="19" nillable="true" ma:displayName="Accessibility Checked" ma:description="Indicate the date that you last ran Microsoft Accessibility Checker on this document. " ma:format="DateOnly" ma:internalName="AccessibilityChecked">
      <xsd:simpleType>
        <xsd:restriction base="dms:DateTime"/>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a8cbbda-c08d-4ffe-a1a7-9a46742afec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fa31eb3-db32-4854-9489-99f990baf06d}" ma:internalName="TaxCatchAll" ma:showField="CatchAllData" ma:web="2a8cbbda-c08d-4ffe-a1a7-9a46742afe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5871AF-E4E2-4474-BBBF-C4CA544DC804}">
  <ds:schemaRefs>
    <ds:schemaRef ds:uri="2a8cbbda-c08d-4ffe-a1a7-9a46742afec3"/>
    <ds:schemaRef ds:uri="c7aa703a-56b8-44fb-8fc4-66e1f5356ac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375E4DF-598C-4EA8-8CCF-3F2990949381}">
  <ds:schemaRefs>
    <ds:schemaRef ds:uri="2a8cbbda-c08d-4ffe-a1a7-9a46742afec3"/>
    <ds:schemaRef ds:uri="c7aa703a-56b8-44fb-8fc4-66e1f5356ac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1C9AC83-A244-4C73-9B74-EBB8100F5E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41</TotalTime>
  <Words>1135</Words>
  <Application>Microsoft Office PowerPoint</Application>
  <PresentationFormat>On-screen Show (16:9)</PresentationFormat>
  <Paragraphs>128</Paragraphs>
  <Slides>16</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Courier New,monospace</vt:lpstr>
      <vt:lpstr>Courier New</vt:lpstr>
      <vt:lpstr>Trebuchet MS</vt:lpstr>
      <vt:lpstr>Calibri</vt:lpstr>
      <vt:lpstr>Custom Design</vt:lpstr>
      <vt:lpstr>GAINS 101</vt:lpstr>
      <vt:lpstr>Agenda</vt:lpstr>
      <vt:lpstr>What is GAINS?</vt:lpstr>
      <vt:lpstr>Who’s Using GAINS?</vt:lpstr>
      <vt:lpstr>Roles And Permissions (Overview)</vt:lpstr>
      <vt:lpstr>Roles And Permissions (Overview) cont.</vt:lpstr>
      <vt:lpstr>Logging Into GAINS</vt:lpstr>
      <vt:lpstr>GAINS Navigation – Associated Organizations</vt:lpstr>
      <vt:lpstr>GAINS Navigation – Funding Applications</vt:lpstr>
      <vt:lpstr>GAINS Navigation – Sections Page</vt:lpstr>
      <vt:lpstr>GAINS Navigation – Left Side Bar</vt:lpstr>
      <vt:lpstr>GAINS Navigation – Left Side Bar (Cont.)</vt:lpstr>
      <vt:lpstr>GAINS Navigation – Workflow</vt:lpstr>
      <vt:lpstr>GAINS Navigation - Supplements</vt:lpstr>
      <vt:lpstr>Fund Requests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Dailey, Bridgett</dc:creator>
  <cp:lastModifiedBy>Allen Winicki, Megan</cp:lastModifiedBy>
  <cp:revision>4</cp:revision>
  <dcterms:modified xsi:type="dcterms:W3CDTF">2025-09-25T22:18:45Z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0x0101000EBB3095DC1560478295E84EFE83FEDD</vt:lpwstr>
  </property>
  <property fmtid="{D5CDD505-2E9C-101B-9397-08002B2CF9AE}" pid="3" name="MediaServiceImageTags">
    <vt:lpwstr/>
  </property>
</Properties>
</file>