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omments/modernComment_12D_5D16A7D6.xml" ContentType="application/vnd.ms-powerpoint.comment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8"/>
  </p:notesMasterIdLst>
  <p:sldIdLst>
    <p:sldId id="301" r:id="rId5"/>
    <p:sldId id="302" r:id="rId6"/>
    <p:sldId id="315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36" roundtripDataSignature="AMtx7mgqpt4o2O5VZI5RBuFIlHR6RuAIy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15A9508-AA48-A451-600B-DAF22575CB87}" name="Jimenez, Brittany" initials="" userId="S::Jimenez_B@cde.state.co.us::6db75161-530a-49b9-a665-0a6bcbc784fd" providerId="AD"/>
  <p188:author id="{CFFCC930-CDFF-2F24-338C-B3A563130C9F}" name="Jones, Scott D." initials="JD" userId="S::jones_s@cde.state.co.us::3fb7bee2-be11-4246-80fc-c3f425b7a046" providerId="AD"/>
  <p188:author id="{7C301869-2DE8-0306-C93D-D9B406B2761D}" name="Christensen, Mandy" initials="" userId="Christensen_a@cde.state.co.us" providerId="O365"/>
  <p188:author id="{9EC28A6D-327B-CC76-57A4-5243AC50D294}" name="Collins, DeLilah" initials="CD" userId="S::collins_d@cde.state.co.us::0fbcd1ec-9edd-4919-b5b0-b4fa9ee07543" providerId="AD"/>
  <p188:author id="{C4C2A99C-5580-60CB-C8A1-A012A6EDAFE0}" name="Prael, Michelle" initials="PM" userId="S::prael_m@cde.state.co.us::0a51a797-5dd2-4055-ba07-d9378c419489" providerId="AD"/>
  <p188:author id="{0A903EA8-0E97-4617-80C6-47F6C815761F}" name="Christensen, Mandy" initials="CM" userId="S::christensen_a@cde.state.co.us::7d680085-0770-4f14-a671-40d34a9daa96" providerId="AD"/>
  <p188:author id="{21FE5DC1-A94C-B70C-592B-8B0A97124209}" name="Burnham, Kim" initials="BK" userId="S::burnham_k@cde.state.co.us::8a1289bd-648a-4696-85d2-921499452a2d" providerId="AD"/>
  <p188:author id="{C85AB7D2-B550-BD79-B8E2-7E1BEF75532D}" name="Hollingshead, Jess" initials="HJ" userId="S::hollingshead_j@cde.state.co.us::72828a8d-9361-4fc4-a85c-ed48cb67a617" providerId="AD"/>
  <p188:author id="{4AD929D9-9306-F778-20C1-BB4799A2B098}" name="Collins, DeLilah" initials="" userId="S::Collins_D@cde.state.co.us::0fbcd1ec-9edd-4919-b5b0-b4fa9ee07543" providerId="AD"/>
  <p188:author id="{BCED81E2-1466-4974-D5A8-C46C828F1623}" name="Lewis, Pam" initials="LP" userId="S::lewis_p@cde.state.co.us::499a3c42-d71a-439c-bb24-6eff07fccaa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45E955-215B-7E4F-387B-D277E319003D}" v="5" dt="2024-01-24T14:32:41.980"/>
    <p1510:client id="{C7BA5B76-48EF-0F24-2E18-C545989783DC}" v="4" dt="2024-01-25T18:37:56.7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206" autoAdjust="0"/>
  </p:normalViewPr>
  <p:slideViewPr>
    <p:cSldViewPr snapToGrid="0">
      <p:cViewPr varScale="1">
        <p:scale>
          <a:sx n="102" d="100"/>
          <a:sy n="102" d="100"/>
        </p:scale>
        <p:origin x="13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42" Type="http://schemas.microsoft.com/office/2018/10/relationships/authors" Target="authors.xml"/><Relationship Id="rId7" Type="http://schemas.openxmlformats.org/officeDocument/2006/relationships/slide" Target="slides/slide3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36" Type="http://customschemas.google.com/relationships/presentationmetadata" Target="metadata"/><Relationship Id="rId4" Type="http://schemas.openxmlformats.org/officeDocument/2006/relationships/slideMaster" Target="slideMasters/slideMaster1.xml"/></Relationships>
</file>

<file path=ppt/comments/modernComment_12D_5D16A7D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2BB5973-CB27-4213-B753-B48E2CF34C3E}" authorId="{C85AB7D2-B550-BD79-B8E2-7E1BEF75532D}" created="2024-01-25T18:31:35.554" startDate="2024-01-25T18:31:35.554" dueDate="2024-01-25T18:31:35.554" assignedTo="{815A9508-AA48-A451-600B-DAF22575CB87}" title="@Jimenez, Brittany Can you please download, accessibility check, and then upload to the website? It will be linked in the GAINS FAQ Access question 2 (new language for that section is in this file https://cdecolorado-my.sharepoint.com/:w:/r/personal/…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561765846" sldId="301"/>
      <ac:spMk id="2" creationId="{AC42EFB7-0C0D-F114-3DEA-67796439ACDA}"/>
      <ac:txMk cp="0" len="32">
        <ac:context len="34" hash="2495788753"/>
      </ac:txMk>
    </ac:txMkLst>
    <p188:pos x="4515322" y="170033"/>
    <p188:txBody>
      <a:bodyPr/>
      <a:lstStyle/>
      <a:p>
        <a:r>
          <a:rPr lang="en-US"/>
          <a:t>[@Jimenez, Brittany] Can you please download, accessibility check, and then upload to the website? It will be linked in the GAINS FAQ Access question 2 (new language for that section is in this file https://cdecolorado-my.sharepoint.com/:w:/r/personal/allen_m_cde_state_co_us/Documents/FAQ%20Page%20Questions.docx?d=wb72fc7fe5e9e41ed9965fddecbd47126&amp;csf=1&amp;web=1&amp;e=ZZpZ5d </a:t>
        </a:r>
      </a:p>
    </p188:txBody>
    <p188:extLst>
      <p:ext xmlns:p="http://schemas.openxmlformats.org/presentationml/2006/main" uri="{5BB2D875-25FF-4072-B9AC-8F64D62656EB}">
        <p228:taskDetails xmlns:p228="http://schemas.microsoft.com/office/powerpoint/2022/08/main">
          <p228:history>
            <p228:event time="2024-01-25T18:31:35.554" id="{304461C3-EC44-457D-9921-222B5FAAB641}">
              <p228:atrbtn authorId="{C85AB7D2-B550-BD79-B8E2-7E1BEF75532D}"/>
              <p228:anchr>
                <p228:comment id="{82BB5973-CB27-4213-B753-B48E2CF34C3E}"/>
              </p228:anchr>
              <p228:add/>
            </p228:event>
            <p228:event time="2024-01-25T18:31:35.554" id="{8A893BBF-70D0-4A9C-B208-3F367F9E3D0C}">
              <p228:atrbtn authorId="{C85AB7D2-B550-BD79-B8E2-7E1BEF75532D}"/>
              <p228:anchr>
                <p228:comment id="{82BB5973-CB27-4213-B753-B48E2CF34C3E}"/>
              </p228:anchr>
              <p228:asgn authorId="{815A9508-AA48-A451-600B-DAF22575CB87}"/>
            </p228:event>
            <p228:event time="2024-01-25T18:31:35.554" id="{D0438C57-C6DA-43D2-B6AE-07D99BAAFB65}">
              <p228:atrbtn authorId="{C85AB7D2-B550-BD79-B8E2-7E1BEF75532D}"/>
              <p228:anchr>
                <p228:comment id="{82BB5973-CB27-4213-B753-B48E2CF34C3E}"/>
              </p228:anchr>
              <p228:title val="@Jimenez, Brittany Can you please download, accessibility check, and then upload to the website? It will be linked in the GAINS FAQ Access question 2 (new language for that section is in this file https://cdecolorado-my.sharepoint.com/:w:/r/personal/…"/>
            </p228:event>
            <p228:event time="2024-01-25T18:31:35.554" id="{CB213F48-98F1-48EE-B777-06F1DB62F98C}">
              <p228:atrbtn authorId="{C85AB7D2-B550-BD79-B8E2-7E1BEF75532D}"/>
              <p228:anchr>
                <p228:comment id="{82BB5973-CB27-4213-B753-B48E2CF34C3E}"/>
              </p228:anchr>
              <p228:date stDt="2024-01-25T18:31:35.554" endDt="2024-01-25T18:31:35.554"/>
            </p228:event>
            <p228:event time="2024-01-25T18:37:51.673" id="{7BE7F8DD-43BA-4A85-9141-1321A8ACB49D}">
              <p228:atrbtn authorId="{C85AB7D2-B550-BD79-B8E2-7E1BEF75532D}"/>
              <p228:anchr>
                <p228:comment id="{00000000-0000-0000-0000-000000000000}"/>
              </p228:anchr>
              <p228:pcntCmplt val="100000"/>
            </p228:event>
            <p228:event time="2024-01-25T18:37:56.704" id="{3A157315-093A-435E-BC95-98426D0B2FCC}">
              <p228:atrbtn authorId="{C85AB7D2-B550-BD79-B8E2-7E1BEF75532D}"/>
              <p228:anchr>
                <p228:comment id="{00000000-0000-0000-0000-000000000000}"/>
              </p228:anchr>
              <p228:pcntCmplt val="0"/>
            </p228:event>
          </p228:history>
        </p228:taskDetails>
      </p:ex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4-01-25T20:46:15.868" authorId="{815A9508-AA48-A451-600B-DAF22575CB87}"/>
          </p223:rxn>
        </p223:reactions>
      </p:ext>
    </p188:extLst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7327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2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4" name="Google Shape;24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22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3886200" cy="458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body" idx="2"/>
          </p:nvPr>
        </p:nvSpPr>
        <p:spPr>
          <a:xfrm>
            <a:off x="4629150" y="1463040"/>
            <a:ext cx="3886200" cy="458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9" name="Google Shape;29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1" name="Google Shape;3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23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26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26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0" name="Google Shape;50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27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7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27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7" name="Google Shape;57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28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2" name="Google Shape;62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8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4" name="Google Shape;64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29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9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9" name="Google Shape;69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29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1" name="Google Shape;71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30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0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6" name="Google Shape;76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30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8" name="Google Shape;78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1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31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33"/>
          <p:cNvSpPr txBox="1"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3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sldNum" idx="12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76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microsoft.com/office/2018/10/relationships/comments" Target="../comments/modernComment_12D_5D16A7D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2EFB7-0C0D-F114-3DEA-67796439ACD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Navigate to Funding Applications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6A0BE-EABE-0564-744D-09B7A10F0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/>
              <a:t>Login and  Select your Organization's name: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F9E670-9471-5FA1-F2A6-06A3018F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3659" y="147057"/>
            <a:ext cx="1034487" cy="987753"/>
          </a:xfrm>
          <a:prstGeom prst="rect">
            <a:avLst/>
          </a:prstGeom>
        </p:spPr>
      </p:pic>
      <p:pic>
        <p:nvPicPr>
          <p:cNvPr id="5" name="Picture 4" descr="A screenshot of login page including organization's name. Grant Administration Implementation and Navigation System home page.">
            <a:extLst>
              <a:ext uri="{FF2B5EF4-FFF2-40B4-BE49-F238E27FC236}">
                <a16:creationId xmlns:a16="http://schemas.microsoft.com/office/drawing/2014/main" id="{12DBE200-4E37-39D0-6652-9902AD54C53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988" y="2087477"/>
            <a:ext cx="8578094" cy="339442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C9B60-EE7E-D642-144E-9757498F3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DC20EB-2FCD-7D0B-2328-621CDCFE319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998452" y="5629791"/>
            <a:ext cx="687274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dirty="0"/>
              <a:t>Note: Using the Search option on the sidebar will NOT result in viewing your organization’s specific grants.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6584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9895-20D4-F4F2-F1E7-D82EB9FC2A8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2025 Grants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F90BA-BA7F-DA60-BB9A-8F4F01B652D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58494"/>
            <a:ext cx="7886700" cy="1189725"/>
          </a:xfrm>
        </p:spPr>
        <p:txBody>
          <a:bodyPr/>
          <a:lstStyle/>
          <a:p>
            <a:pPr marL="76200" indent="0" algn="ctr">
              <a:buNone/>
            </a:pPr>
            <a:r>
              <a:rPr lang="en-US" b="1" dirty="0"/>
              <a:t>Select 2025 </a:t>
            </a:r>
            <a:r>
              <a:rPr lang="en-US" dirty="0"/>
              <a:t>from the dropdown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8F87F-8147-6A78-EFE9-268083D64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408A6E-AB4C-F03F-DB7B-BFD3E1366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3659" y="147057"/>
            <a:ext cx="1034487" cy="987753"/>
          </a:xfrm>
          <a:prstGeom prst="rect">
            <a:avLst/>
          </a:prstGeom>
        </p:spPr>
      </p:pic>
      <p:pic>
        <p:nvPicPr>
          <p:cNvPr id="6" name="Picture 5" descr="Select 2025 from the drop down list of the org's home screen to bring up the BEST application. Click on the Building Excellent Schools Today application to enter it.">
            <a:extLst>
              <a:ext uri="{FF2B5EF4-FFF2-40B4-BE49-F238E27FC236}">
                <a16:creationId xmlns:a16="http://schemas.microsoft.com/office/drawing/2014/main" id="{A0640293-191F-85C3-E586-C8BFD13AB11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93" y="2923223"/>
            <a:ext cx="8912119" cy="195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66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1E4C96-9140-0891-DEE8-E78497D83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9FEE-F6F3-ED46-25E2-1EA76C5EE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the Grant for Editing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12C85-8CC4-FF91-7719-B81D1425A3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ED24DC-DDB7-F79D-3FB0-2FC4DECD9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3659" y="147057"/>
            <a:ext cx="1034487" cy="987753"/>
          </a:xfrm>
          <a:prstGeom prst="rect">
            <a:avLst/>
          </a:prstGeom>
        </p:spPr>
      </p:pic>
      <p:grpSp>
        <p:nvGrpSpPr>
          <p:cNvPr id="13" name="Group 12" descr="Screenshot of the Application Status and Draft Started section.&#10;&#10;This section of the application is required in order for the application to be edited. By selecting the Draft Started link you can see roles and permissions in the application">
            <a:extLst>
              <a:ext uri="{FF2B5EF4-FFF2-40B4-BE49-F238E27FC236}">
                <a16:creationId xmlns:a16="http://schemas.microsoft.com/office/drawing/2014/main" id="{D2D24393-3F0E-3ECC-9BF9-BAC7B17C4A24}"/>
              </a:ext>
            </a:extLst>
          </p:cNvPr>
          <p:cNvGrpSpPr/>
          <p:nvPr/>
        </p:nvGrpSpPr>
        <p:grpSpPr>
          <a:xfrm>
            <a:off x="940375" y="3269821"/>
            <a:ext cx="7338386" cy="2696512"/>
            <a:chOff x="1009548" y="3569139"/>
            <a:chExt cx="6962775" cy="2200275"/>
          </a:xfrm>
        </p:grpSpPr>
        <p:pic>
          <p:nvPicPr>
            <p:cNvPr id="11" name="Picture 10" descr="Applicant must click on the Draft Started link in the Change Status To section in order to &quot;open&quot; the application to edit.">
              <a:extLst>
                <a:ext uri="{FF2B5EF4-FFF2-40B4-BE49-F238E27FC236}">
                  <a16:creationId xmlns:a16="http://schemas.microsoft.com/office/drawing/2014/main" id="{A7EDD232-889D-6266-97C9-46A3176B0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09548" y="3569139"/>
              <a:ext cx="6962775" cy="2200275"/>
            </a:xfrm>
            <a:prstGeom prst="rect">
              <a:avLst/>
            </a:prstGeom>
          </p:spPr>
        </p:pic>
        <p:sp>
          <p:nvSpPr>
            <p:cNvPr id="12" name="Arrow: Left 11">
              <a:extLst>
                <a:ext uri="{FF2B5EF4-FFF2-40B4-BE49-F238E27FC236}">
                  <a16:creationId xmlns:a16="http://schemas.microsoft.com/office/drawing/2014/main" id="{619ABF27-5E10-22F4-3AB6-6693FF6B61E4}"/>
                </a:ext>
              </a:extLst>
            </p:cNvPr>
            <p:cNvSpPr/>
            <p:nvPr/>
          </p:nvSpPr>
          <p:spPr>
            <a:xfrm>
              <a:off x="3655978" y="5001638"/>
              <a:ext cx="916021" cy="308042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539BD-D893-6FE8-F1AF-0DAF014F8388}"/>
              </a:ext>
            </a:extLst>
          </p:cNvPr>
          <p:cNvSpPr txBox="1">
            <a:spLocks/>
          </p:cNvSpPr>
          <p:nvPr/>
        </p:nvSpPr>
        <p:spPr>
          <a:xfrm>
            <a:off x="751654" y="1797171"/>
            <a:ext cx="7886700" cy="118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76200" indent="0">
              <a:buFont typeface="Arial"/>
              <a:buNone/>
            </a:pPr>
            <a:r>
              <a:rPr lang="en-US" dirty="0"/>
              <a:t>Tip: Once inside, be sure to change the application status to </a:t>
            </a:r>
            <a:r>
              <a:rPr lang="en-US" b="1" dirty="0"/>
              <a:t>“DRAFT STARTED”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3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817258C5D97542821077309BD25604" ma:contentTypeVersion="18" ma:contentTypeDescription="Create a new document." ma:contentTypeScope="" ma:versionID="59afd670df3bfbb09129679099a5ce7c">
  <xsd:schema xmlns:xsd="http://www.w3.org/2001/XMLSchema" xmlns:xs="http://www.w3.org/2001/XMLSchema" xmlns:p="http://schemas.microsoft.com/office/2006/metadata/properties" xmlns:ns3="2f9e2105-6380-4b6c-89a1-429199c3fb8b" xmlns:ns4="39a0a073-db9f-4a6b-bcb6-d0f0b0040ff6" targetNamespace="http://schemas.microsoft.com/office/2006/metadata/properties" ma:root="true" ma:fieldsID="1c70071fb51c95f420fd4b4de0c30a5e" ns3:_="" ns4:_="">
    <xsd:import namespace="2f9e2105-6380-4b6c-89a1-429199c3fb8b"/>
    <xsd:import namespace="39a0a073-db9f-4a6b-bcb6-d0f0b0040ff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e2105-6380-4b6c-89a1-429199c3fb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a0a073-db9f-4a6b-bcb6-d0f0b0040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9a0a073-db9f-4a6b-bcb6-d0f0b0040ff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1BEE4C-21B2-45C6-8B93-671FF52B67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e2105-6380-4b6c-89a1-429199c3fb8b"/>
    <ds:schemaRef ds:uri="39a0a073-db9f-4a6b-bcb6-d0f0b0040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56B4EA-EB48-4BEB-96DA-F1BB8EE854E7}">
  <ds:schemaRefs>
    <ds:schemaRef ds:uri="http://schemas.microsoft.com/office/2006/documentManagement/types"/>
    <ds:schemaRef ds:uri="http://purl.org/dc/elements/1.1/"/>
    <ds:schemaRef ds:uri="http://purl.org/dc/terms/"/>
    <ds:schemaRef ds:uri="2f9e2105-6380-4b6c-89a1-429199c3fb8b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9a0a073-db9f-4a6b-bcb6-d0f0b0040ff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7F8161D-1BD6-42F0-9480-31CBF6BE8E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64</Words>
  <Application>Microsoft Office PowerPoint</Application>
  <PresentationFormat>On-screen Show (4:3)</PresentationFormat>
  <Paragraphs>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Navigate to Funding Applications </vt:lpstr>
      <vt:lpstr>Finding 2025 Grants</vt:lpstr>
      <vt:lpstr>Open the Grant for Editing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ESSER K-8 Mathematics Curricula &amp; K-3 READ Act Instructional Program Grant Program</dc:title>
  <dc:creator>Madorin, Acacia</dc:creator>
  <cp:lastModifiedBy>Jimenez, Brittany</cp:lastModifiedBy>
  <cp:revision>28</cp:revision>
  <dcterms:created xsi:type="dcterms:W3CDTF">2019-06-25T17:30:52Z</dcterms:created>
  <dcterms:modified xsi:type="dcterms:W3CDTF">2024-01-25T20:54:10Z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0x01010088817258C5D97542821077309BD25604</vt:lpwstr>
  </property>
</Properties>
</file>