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1" d="100"/>
          <a:sy n="121" d="100"/>
        </p:scale>
        <p:origin x="504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488BC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800275" y="6165509"/>
            <a:ext cx="590550" cy="516255"/>
          </a:xfrm>
          <a:custGeom>
            <a:avLst/>
            <a:gdLst/>
            <a:ahLst/>
            <a:cxnLst/>
            <a:rect l="l" t="t" r="r" b="b"/>
            <a:pathLst>
              <a:path w="590550" h="516254">
                <a:moveTo>
                  <a:pt x="567051" y="515770"/>
                </a:moveTo>
                <a:lnTo>
                  <a:pt x="23250" y="515770"/>
                </a:lnTo>
                <a:lnTo>
                  <a:pt x="10064" y="513229"/>
                </a:lnTo>
                <a:lnTo>
                  <a:pt x="2093" y="506291"/>
                </a:lnTo>
                <a:lnTo>
                  <a:pt x="0" y="495981"/>
                </a:lnTo>
                <a:lnTo>
                  <a:pt x="4444" y="483326"/>
                </a:lnTo>
                <a:lnTo>
                  <a:pt x="276344" y="13485"/>
                </a:lnTo>
                <a:lnTo>
                  <a:pt x="285086" y="3371"/>
                </a:lnTo>
                <a:lnTo>
                  <a:pt x="295150" y="0"/>
                </a:lnTo>
                <a:lnTo>
                  <a:pt x="305214" y="3371"/>
                </a:lnTo>
                <a:lnTo>
                  <a:pt x="313956" y="13485"/>
                </a:lnTo>
                <a:lnTo>
                  <a:pt x="585856" y="483326"/>
                </a:lnTo>
                <a:lnTo>
                  <a:pt x="590301" y="495981"/>
                </a:lnTo>
                <a:lnTo>
                  <a:pt x="588207" y="506291"/>
                </a:lnTo>
                <a:lnTo>
                  <a:pt x="580237" y="513229"/>
                </a:lnTo>
                <a:lnTo>
                  <a:pt x="567051" y="515770"/>
                </a:lnTo>
                <a:close/>
              </a:path>
            </a:pathLst>
          </a:custGeom>
          <a:solidFill>
            <a:srgbClr val="2A984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04139" y="6206747"/>
            <a:ext cx="196677" cy="193878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938711" y="6461212"/>
            <a:ext cx="317739" cy="161434"/>
          </a:xfrm>
          <a:prstGeom prst="rect">
            <a:avLst/>
          </a:prstGeom>
        </p:spPr>
      </p:pic>
      <p:sp>
        <p:nvSpPr>
          <p:cNvPr id="20" name="bg object 20"/>
          <p:cNvSpPr/>
          <p:nvPr/>
        </p:nvSpPr>
        <p:spPr>
          <a:xfrm>
            <a:off x="8408848" y="6655485"/>
            <a:ext cx="51435" cy="26034"/>
          </a:xfrm>
          <a:custGeom>
            <a:avLst/>
            <a:gdLst/>
            <a:ahLst/>
            <a:cxnLst/>
            <a:rect l="l" t="t" r="r" b="b"/>
            <a:pathLst>
              <a:path w="51434" h="26034">
                <a:moveTo>
                  <a:pt x="17246" y="393"/>
                </a:moveTo>
                <a:lnTo>
                  <a:pt x="0" y="393"/>
                </a:lnTo>
                <a:lnTo>
                  <a:pt x="0" y="4305"/>
                </a:lnTo>
                <a:lnTo>
                  <a:pt x="393" y="4686"/>
                </a:lnTo>
                <a:lnTo>
                  <a:pt x="6273" y="4686"/>
                </a:lnTo>
                <a:lnTo>
                  <a:pt x="6273" y="25412"/>
                </a:lnTo>
                <a:lnTo>
                  <a:pt x="10972" y="25412"/>
                </a:lnTo>
                <a:lnTo>
                  <a:pt x="10972" y="4686"/>
                </a:lnTo>
                <a:lnTo>
                  <a:pt x="17246" y="4686"/>
                </a:lnTo>
                <a:lnTo>
                  <a:pt x="17246" y="393"/>
                </a:lnTo>
                <a:close/>
              </a:path>
              <a:path w="51434" h="26034">
                <a:moveTo>
                  <a:pt x="51320" y="25412"/>
                </a:moveTo>
                <a:lnTo>
                  <a:pt x="50939" y="24625"/>
                </a:lnTo>
                <a:lnTo>
                  <a:pt x="48564" y="11341"/>
                </a:lnTo>
                <a:lnTo>
                  <a:pt x="46621" y="393"/>
                </a:lnTo>
                <a:lnTo>
                  <a:pt x="46621" y="0"/>
                </a:lnTo>
                <a:lnTo>
                  <a:pt x="45059" y="0"/>
                </a:lnTo>
                <a:lnTo>
                  <a:pt x="45059" y="393"/>
                </a:lnTo>
                <a:lnTo>
                  <a:pt x="36830" y="17195"/>
                </a:lnTo>
                <a:lnTo>
                  <a:pt x="34099" y="11341"/>
                </a:lnTo>
                <a:lnTo>
                  <a:pt x="28994" y="393"/>
                </a:lnTo>
                <a:lnTo>
                  <a:pt x="28600" y="0"/>
                </a:lnTo>
                <a:lnTo>
                  <a:pt x="27038" y="0"/>
                </a:lnTo>
                <a:lnTo>
                  <a:pt x="27038" y="393"/>
                </a:lnTo>
                <a:lnTo>
                  <a:pt x="22720" y="24625"/>
                </a:lnTo>
                <a:lnTo>
                  <a:pt x="22720" y="25412"/>
                </a:lnTo>
                <a:lnTo>
                  <a:pt x="27432" y="25412"/>
                </a:lnTo>
                <a:lnTo>
                  <a:pt x="27482" y="24625"/>
                </a:lnTo>
                <a:lnTo>
                  <a:pt x="29387" y="11341"/>
                </a:lnTo>
                <a:lnTo>
                  <a:pt x="36042" y="25412"/>
                </a:lnTo>
                <a:lnTo>
                  <a:pt x="36042" y="25806"/>
                </a:lnTo>
                <a:lnTo>
                  <a:pt x="37617" y="25806"/>
                </a:lnTo>
                <a:lnTo>
                  <a:pt x="38011" y="25412"/>
                </a:lnTo>
                <a:lnTo>
                  <a:pt x="41656" y="17195"/>
                </a:lnTo>
                <a:lnTo>
                  <a:pt x="44272" y="11341"/>
                </a:lnTo>
                <a:lnTo>
                  <a:pt x="46228" y="25019"/>
                </a:lnTo>
                <a:lnTo>
                  <a:pt x="46621" y="25412"/>
                </a:lnTo>
                <a:lnTo>
                  <a:pt x="51320" y="25412"/>
                </a:lnTo>
                <a:close/>
              </a:path>
            </a:pathLst>
          </a:custGeom>
          <a:solidFill>
            <a:srgbClr val="2A98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8215962" y="6164922"/>
            <a:ext cx="587375" cy="513080"/>
          </a:xfrm>
          <a:custGeom>
            <a:avLst/>
            <a:gdLst/>
            <a:ahLst/>
            <a:cxnLst/>
            <a:rect l="l" t="t" r="r" b="b"/>
            <a:pathLst>
              <a:path w="587375" h="513079">
                <a:moveTo>
                  <a:pt x="293583" y="513034"/>
                </a:moveTo>
                <a:lnTo>
                  <a:pt x="283519" y="509662"/>
                </a:lnTo>
                <a:lnTo>
                  <a:pt x="274777" y="499548"/>
                </a:lnTo>
                <a:lnTo>
                  <a:pt x="4444" y="32443"/>
                </a:lnTo>
                <a:lnTo>
                  <a:pt x="0" y="19788"/>
                </a:lnTo>
                <a:lnTo>
                  <a:pt x="2093" y="9478"/>
                </a:lnTo>
                <a:lnTo>
                  <a:pt x="10064" y="2540"/>
                </a:lnTo>
                <a:lnTo>
                  <a:pt x="23250" y="0"/>
                </a:lnTo>
                <a:lnTo>
                  <a:pt x="563916" y="0"/>
                </a:lnTo>
                <a:lnTo>
                  <a:pt x="577102" y="2540"/>
                </a:lnTo>
                <a:lnTo>
                  <a:pt x="585073" y="9478"/>
                </a:lnTo>
                <a:lnTo>
                  <a:pt x="587166" y="19788"/>
                </a:lnTo>
                <a:lnTo>
                  <a:pt x="582722" y="32443"/>
                </a:lnTo>
                <a:lnTo>
                  <a:pt x="312389" y="499548"/>
                </a:lnTo>
                <a:lnTo>
                  <a:pt x="303647" y="509662"/>
                </a:lnTo>
                <a:lnTo>
                  <a:pt x="293583" y="513034"/>
                </a:lnTo>
                <a:close/>
              </a:path>
            </a:pathLst>
          </a:custGeom>
          <a:solidFill>
            <a:srgbClr val="465154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2" name="bg object 2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407680" y="6474502"/>
            <a:ext cx="200595" cy="163193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395927" y="6193457"/>
            <a:ext cx="65820" cy="77394"/>
          </a:xfrm>
          <a:prstGeom prst="rect">
            <a:avLst/>
          </a:prstGeom>
        </p:spPr>
      </p:pic>
      <p:pic>
        <p:nvPicPr>
          <p:cNvPr id="24" name="bg object 24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8487997" y="6194239"/>
            <a:ext cx="65820" cy="75440"/>
          </a:xfrm>
          <a:prstGeom prst="rect">
            <a:avLst/>
          </a:prstGeom>
        </p:spPr>
      </p:pic>
      <p:sp>
        <p:nvSpPr>
          <p:cNvPr id="25" name="bg object 25"/>
          <p:cNvSpPr/>
          <p:nvPr/>
        </p:nvSpPr>
        <p:spPr>
          <a:xfrm>
            <a:off x="8581242" y="6194239"/>
            <a:ext cx="48895" cy="75565"/>
          </a:xfrm>
          <a:custGeom>
            <a:avLst/>
            <a:gdLst/>
            <a:ahLst/>
            <a:cxnLst/>
            <a:rect l="l" t="t" r="r" b="b"/>
            <a:pathLst>
              <a:path w="48895" h="75564">
                <a:moveTo>
                  <a:pt x="47798" y="75440"/>
                </a:moveTo>
                <a:lnTo>
                  <a:pt x="783" y="75440"/>
                </a:lnTo>
                <a:lnTo>
                  <a:pt x="0" y="74658"/>
                </a:lnTo>
                <a:lnTo>
                  <a:pt x="0" y="2345"/>
                </a:lnTo>
                <a:lnTo>
                  <a:pt x="0" y="1172"/>
                </a:lnTo>
                <a:lnTo>
                  <a:pt x="783" y="0"/>
                </a:lnTo>
                <a:lnTo>
                  <a:pt x="47798" y="0"/>
                </a:lnTo>
                <a:lnTo>
                  <a:pt x="48581" y="1172"/>
                </a:lnTo>
                <a:lnTo>
                  <a:pt x="48581" y="14853"/>
                </a:lnTo>
                <a:lnTo>
                  <a:pt x="47798" y="16026"/>
                </a:lnTo>
                <a:lnTo>
                  <a:pt x="16846" y="16026"/>
                </a:lnTo>
                <a:lnTo>
                  <a:pt x="16846" y="29316"/>
                </a:lnTo>
                <a:lnTo>
                  <a:pt x="42313" y="29316"/>
                </a:lnTo>
                <a:lnTo>
                  <a:pt x="43488" y="30098"/>
                </a:lnTo>
                <a:lnTo>
                  <a:pt x="43488" y="44169"/>
                </a:lnTo>
                <a:lnTo>
                  <a:pt x="42313" y="44951"/>
                </a:lnTo>
                <a:lnTo>
                  <a:pt x="16846" y="44951"/>
                </a:lnTo>
                <a:lnTo>
                  <a:pt x="16846" y="59805"/>
                </a:lnTo>
                <a:lnTo>
                  <a:pt x="47798" y="59805"/>
                </a:lnTo>
                <a:lnTo>
                  <a:pt x="48581" y="60586"/>
                </a:lnTo>
                <a:lnTo>
                  <a:pt x="48581" y="74658"/>
                </a:lnTo>
                <a:lnTo>
                  <a:pt x="47798" y="75440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8312219" y="6295868"/>
            <a:ext cx="394970" cy="206375"/>
          </a:xfrm>
          <a:custGeom>
            <a:avLst/>
            <a:gdLst/>
            <a:ahLst/>
            <a:cxnLst/>
            <a:rect l="l" t="t" r="r" b="b"/>
            <a:pathLst>
              <a:path w="394970" h="206375">
                <a:moveTo>
                  <a:pt x="203986" y="205995"/>
                </a:moveTo>
                <a:lnTo>
                  <a:pt x="84883" y="163389"/>
                </a:lnTo>
                <a:lnTo>
                  <a:pt x="2999" y="21889"/>
                </a:lnTo>
                <a:lnTo>
                  <a:pt x="0" y="13357"/>
                </a:lnTo>
                <a:lnTo>
                  <a:pt x="1334" y="6400"/>
                </a:lnTo>
                <a:lnTo>
                  <a:pt x="6635" y="1716"/>
                </a:lnTo>
                <a:lnTo>
                  <a:pt x="15536" y="0"/>
                </a:lnTo>
                <a:lnTo>
                  <a:pt x="382249" y="0"/>
                </a:lnTo>
                <a:lnTo>
                  <a:pt x="383816" y="390"/>
                </a:lnTo>
                <a:lnTo>
                  <a:pt x="172251" y="179024"/>
                </a:lnTo>
                <a:lnTo>
                  <a:pt x="172251" y="179806"/>
                </a:lnTo>
                <a:lnTo>
                  <a:pt x="276104" y="179806"/>
                </a:lnTo>
                <a:lnTo>
                  <a:pt x="203986" y="205995"/>
                </a:lnTo>
                <a:close/>
              </a:path>
              <a:path w="394970" h="206375">
                <a:moveTo>
                  <a:pt x="276104" y="179806"/>
                </a:moveTo>
                <a:lnTo>
                  <a:pt x="172643" y="179806"/>
                </a:lnTo>
                <a:lnTo>
                  <a:pt x="172643" y="179415"/>
                </a:lnTo>
                <a:lnTo>
                  <a:pt x="394395" y="14462"/>
                </a:lnTo>
                <a:lnTo>
                  <a:pt x="394003" y="16807"/>
                </a:lnTo>
                <a:lnTo>
                  <a:pt x="393219" y="19153"/>
                </a:lnTo>
                <a:lnTo>
                  <a:pt x="391652" y="21889"/>
                </a:lnTo>
                <a:lnTo>
                  <a:pt x="306243" y="168861"/>
                </a:lnTo>
                <a:lnTo>
                  <a:pt x="276104" y="179806"/>
                </a:lnTo>
                <a:close/>
              </a:path>
            </a:pathLst>
          </a:custGeom>
          <a:solidFill>
            <a:srgbClr val="5388C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7" name="bg object 2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378296" y="6295868"/>
            <a:ext cx="329493" cy="18723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334511" y="1558194"/>
            <a:ext cx="2415540" cy="665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bg1"/>
                </a:solidFill>
                <a:latin typeface="Bookman Old Style"/>
                <a:cs typeface="Bookman Old Styl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5C667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bg1"/>
                </a:solidFill>
                <a:latin typeface="Bookman Old Style"/>
                <a:cs typeface="Bookman Old Styl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5C667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bg1"/>
                </a:solidFill>
                <a:latin typeface="Bookman Old Style"/>
                <a:cs typeface="Bookman Old Styl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488BC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800275" y="6165509"/>
            <a:ext cx="590550" cy="516255"/>
          </a:xfrm>
          <a:custGeom>
            <a:avLst/>
            <a:gdLst/>
            <a:ahLst/>
            <a:cxnLst/>
            <a:rect l="l" t="t" r="r" b="b"/>
            <a:pathLst>
              <a:path w="590550" h="516254">
                <a:moveTo>
                  <a:pt x="567051" y="515770"/>
                </a:moveTo>
                <a:lnTo>
                  <a:pt x="23250" y="515770"/>
                </a:lnTo>
                <a:lnTo>
                  <a:pt x="10064" y="513229"/>
                </a:lnTo>
                <a:lnTo>
                  <a:pt x="2093" y="506291"/>
                </a:lnTo>
                <a:lnTo>
                  <a:pt x="0" y="495981"/>
                </a:lnTo>
                <a:lnTo>
                  <a:pt x="4444" y="483326"/>
                </a:lnTo>
                <a:lnTo>
                  <a:pt x="276344" y="13485"/>
                </a:lnTo>
                <a:lnTo>
                  <a:pt x="285086" y="3371"/>
                </a:lnTo>
                <a:lnTo>
                  <a:pt x="295150" y="0"/>
                </a:lnTo>
                <a:lnTo>
                  <a:pt x="305214" y="3371"/>
                </a:lnTo>
                <a:lnTo>
                  <a:pt x="313956" y="13485"/>
                </a:lnTo>
                <a:lnTo>
                  <a:pt x="585856" y="483326"/>
                </a:lnTo>
                <a:lnTo>
                  <a:pt x="590301" y="495981"/>
                </a:lnTo>
                <a:lnTo>
                  <a:pt x="588207" y="506291"/>
                </a:lnTo>
                <a:lnTo>
                  <a:pt x="580237" y="513229"/>
                </a:lnTo>
                <a:lnTo>
                  <a:pt x="567051" y="515770"/>
                </a:lnTo>
                <a:close/>
              </a:path>
            </a:pathLst>
          </a:custGeom>
          <a:solidFill>
            <a:srgbClr val="2A984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04139" y="6206747"/>
            <a:ext cx="196677" cy="193878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938711" y="6461212"/>
            <a:ext cx="317739" cy="161434"/>
          </a:xfrm>
          <a:prstGeom prst="rect">
            <a:avLst/>
          </a:prstGeom>
        </p:spPr>
      </p:pic>
      <p:sp>
        <p:nvSpPr>
          <p:cNvPr id="20" name="bg object 20"/>
          <p:cNvSpPr/>
          <p:nvPr/>
        </p:nvSpPr>
        <p:spPr>
          <a:xfrm>
            <a:off x="8408848" y="6655485"/>
            <a:ext cx="51435" cy="26034"/>
          </a:xfrm>
          <a:custGeom>
            <a:avLst/>
            <a:gdLst/>
            <a:ahLst/>
            <a:cxnLst/>
            <a:rect l="l" t="t" r="r" b="b"/>
            <a:pathLst>
              <a:path w="51434" h="26034">
                <a:moveTo>
                  <a:pt x="17246" y="393"/>
                </a:moveTo>
                <a:lnTo>
                  <a:pt x="0" y="393"/>
                </a:lnTo>
                <a:lnTo>
                  <a:pt x="0" y="4305"/>
                </a:lnTo>
                <a:lnTo>
                  <a:pt x="393" y="4686"/>
                </a:lnTo>
                <a:lnTo>
                  <a:pt x="6273" y="4686"/>
                </a:lnTo>
                <a:lnTo>
                  <a:pt x="6273" y="25412"/>
                </a:lnTo>
                <a:lnTo>
                  <a:pt x="10972" y="25412"/>
                </a:lnTo>
                <a:lnTo>
                  <a:pt x="10972" y="4686"/>
                </a:lnTo>
                <a:lnTo>
                  <a:pt x="17246" y="4686"/>
                </a:lnTo>
                <a:lnTo>
                  <a:pt x="17246" y="393"/>
                </a:lnTo>
                <a:close/>
              </a:path>
              <a:path w="51434" h="26034">
                <a:moveTo>
                  <a:pt x="51320" y="25412"/>
                </a:moveTo>
                <a:lnTo>
                  <a:pt x="50939" y="24625"/>
                </a:lnTo>
                <a:lnTo>
                  <a:pt x="48564" y="11341"/>
                </a:lnTo>
                <a:lnTo>
                  <a:pt x="46621" y="393"/>
                </a:lnTo>
                <a:lnTo>
                  <a:pt x="46621" y="0"/>
                </a:lnTo>
                <a:lnTo>
                  <a:pt x="45059" y="0"/>
                </a:lnTo>
                <a:lnTo>
                  <a:pt x="45059" y="393"/>
                </a:lnTo>
                <a:lnTo>
                  <a:pt x="36830" y="17195"/>
                </a:lnTo>
                <a:lnTo>
                  <a:pt x="34099" y="11341"/>
                </a:lnTo>
                <a:lnTo>
                  <a:pt x="28994" y="393"/>
                </a:lnTo>
                <a:lnTo>
                  <a:pt x="28600" y="0"/>
                </a:lnTo>
                <a:lnTo>
                  <a:pt x="27038" y="0"/>
                </a:lnTo>
                <a:lnTo>
                  <a:pt x="27038" y="393"/>
                </a:lnTo>
                <a:lnTo>
                  <a:pt x="22720" y="24625"/>
                </a:lnTo>
                <a:lnTo>
                  <a:pt x="22720" y="25412"/>
                </a:lnTo>
                <a:lnTo>
                  <a:pt x="27432" y="25412"/>
                </a:lnTo>
                <a:lnTo>
                  <a:pt x="27482" y="24625"/>
                </a:lnTo>
                <a:lnTo>
                  <a:pt x="29387" y="11341"/>
                </a:lnTo>
                <a:lnTo>
                  <a:pt x="36042" y="25412"/>
                </a:lnTo>
                <a:lnTo>
                  <a:pt x="36042" y="25806"/>
                </a:lnTo>
                <a:lnTo>
                  <a:pt x="37617" y="25806"/>
                </a:lnTo>
                <a:lnTo>
                  <a:pt x="38011" y="25412"/>
                </a:lnTo>
                <a:lnTo>
                  <a:pt x="41656" y="17195"/>
                </a:lnTo>
                <a:lnTo>
                  <a:pt x="44272" y="11341"/>
                </a:lnTo>
                <a:lnTo>
                  <a:pt x="46228" y="25019"/>
                </a:lnTo>
                <a:lnTo>
                  <a:pt x="46621" y="25412"/>
                </a:lnTo>
                <a:lnTo>
                  <a:pt x="51320" y="25412"/>
                </a:lnTo>
                <a:close/>
              </a:path>
            </a:pathLst>
          </a:custGeom>
          <a:solidFill>
            <a:srgbClr val="2A98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8215962" y="6164922"/>
            <a:ext cx="587375" cy="513080"/>
          </a:xfrm>
          <a:custGeom>
            <a:avLst/>
            <a:gdLst/>
            <a:ahLst/>
            <a:cxnLst/>
            <a:rect l="l" t="t" r="r" b="b"/>
            <a:pathLst>
              <a:path w="587375" h="513079">
                <a:moveTo>
                  <a:pt x="293583" y="513034"/>
                </a:moveTo>
                <a:lnTo>
                  <a:pt x="283519" y="509662"/>
                </a:lnTo>
                <a:lnTo>
                  <a:pt x="274777" y="499548"/>
                </a:lnTo>
                <a:lnTo>
                  <a:pt x="4444" y="32443"/>
                </a:lnTo>
                <a:lnTo>
                  <a:pt x="0" y="19788"/>
                </a:lnTo>
                <a:lnTo>
                  <a:pt x="2093" y="9478"/>
                </a:lnTo>
                <a:lnTo>
                  <a:pt x="10064" y="2540"/>
                </a:lnTo>
                <a:lnTo>
                  <a:pt x="23250" y="0"/>
                </a:lnTo>
                <a:lnTo>
                  <a:pt x="563916" y="0"/>
                </a:lnTo>
                <a:lnTo>
                  <a:pt x="577102" y="2540"/>
                </a:lnTo>
                <a:lnTo>
                  <a:pt x="585073" y="9478"/>
                </a:lnTo>
                <a:lnTo>
                  <a:pt x="587166" y="19788"/>
                </a:lnTo>
                <a:lnTo>
                  <a:pt x="582722" y="32443"/>
                </a:lnTo>
                <a:lnTo>
                  <a:pt x="312389" y="499548"/>
                </a:lnTo>
                <a:lnTo>
                  <a:pt x="303647" y="509662"/>
                </a:lnTo>
                <a:lnTo>
                  <a:pt x="293583" y="513034"/>
                </a:lnTo>
                <a:close/>
              </a:path>
            </a:pathLst>
          </a:custGeom>
          <a:solidFill>
            <a:srgbClr val="465154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2" name="bg object 2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407680" y="6474502"/>
            <a:ext cx="200595" cy="163193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395927" y="6193457"/>
            <a:ext cx="65820" cy="77394"/>
          </a:xfrm>
          <a:prstGeom prst="rect">
            <a:avLst/>
          </a:prstGeom>
        </p:spPr>
      </p:pic>
      <p:pic>
        <p:nvPicPr>
          <p:cNvPr id="24" name="bg object 24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8487997" y="6194239"/>
            <a:ext cx="65820" cy="75440"/>
          </a:xfrm>
          <a:prstGeom prst="rect">
            <a:avLst/>
          </a:prstGeom>
        </p:spPr>
      </p:pic>
      <p:sp>
        <p:nvSpPr>
          <p:cNvPr id="25" name="bg object 25"/>
          <p:cNvSpPr/>
          <p:nvPr/>
        </p:nvSpPr>
        <p:spPr>
          <a:xfrm>
            <a:off x="8581242" y="6194239"/>
            <a:ext cx="48895" cy="75565"/>
          </a:xfrm>
          <a:custGeom>
            <a:avLst/>
            <a:gdLst/>
            <a:ahLst/>
            <a:cxnLst/>
            <a:rect l="l" t="t" r="r" b="b"/>
            <a:pathLst>
              <a:path w="48895" h="75564">
                <a:moveTo>
                  <a:pt x="47798" y="75440"/>
                </a:moveTo>
                <a:lnTo>
                  <a:pt x="783" y="75440"/>
                </a:lnTo>
                <a:lnTo>
                  <a:pt x="0" y="74658"/>
                </a:lnTo>
                <a:lnTo>
                  <a:pt x="0" y="2345"/>
                </a:lnTo>
                <a:lnTo>
                  <a:pt x="0" y="1172"/>
                </a:lnTo>
                <a:lnTo>
                  <a:pt x="783" y="0"/>
                </a:lnTo>
                <a:lnTo>
                  <a:pt x="47798" y="0"/>
                </a:lnTo>
                <a:lnTo>
                  <a:pt x="48581" y="1172"/>
                </a:lnTo>
                <a:lnTo>
                  <a:pt x="48581" y="14853"/>
                </a:lnTo>
                <a:lnTo>
                  <a:pt x="47798" y="16026"/>
                </a:lnTo>
                <a:lnTo>
                  <a:pt x="16846" y="16026"/>
                </a:lnTo>
                <a:lnTo>
                  <a:pt x="16846" y="29316"/>
                </a:lnTo>
                <a:lnTo>
                  <a:pt x="42313" y="29316"/>
                </a:lnTo>
                <a:lnTo>
                  <a:pt x="43488" y="30098"/>
                </a:lnTo>
                <a:lnTo>
                  <a:pt x="43488" y="44169"/>
                </a:lnTo>
                <a:lnTo>
                  <a:pt x="42313" y="44951"/>
                </a:lnTo>
                <a:lnTo>
                  <a:pt x="16846" y="44951"/>
                </a:lnTo>
                <a:lnTo>
                  <a:pt x="16846" y="59805"/>
                </a:lnTo>
                <a:lnTo>
                  <a:pt x="47798" y="59805"/>
                </a:lnTo>
                <a:lnTo>
                  <a:pt x="48581" y="60586"/>
                </a:lnTo>
                <a:lnTo>
                  <a:pt x="48581" y="74658"/>
                </a:lnTo>
                <a:lnTo>
                  <a:pt x="47798" y="75440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8312219" y="6295868"/>
            <a:ext cx="394970" cy="206375"/>
          </a:xfrm>
          <a:custGeom>
            <a:avLst/>
            <a:gdLst/>
            <a:ahLst/>
            <a:cxnLst/>
            <a:rect l="l" t="t" r="r" b="b"/>
            <a:pathLst>
              <a:path w="394970" h="206375">
                <a:moveTo>
                  <a:pt x="203986" y="205995"/>
                </a:moveTo>
                <a:lnTo>
                  <a:pt x="84883" y="163389"/>
                </a:lnTo>
                <a:lnTo>
                  <a:pt x="2999" y="21889"/>
                </a:lnTo>
                <a:lnTo>
                  <a:pt x="0" y="13357"/>
                </a:lnTo>
                <a:lnTo>
                  <a:pt x="1334" y="6400"/>
                </a:lnTo>
                <a:lnTo>
                  <a:pt x="6635" y="1716"/>
                </a:lnTo>
                <a:lnTo>
                  <a:pt x="15536" y="0"/>
                </a:lnTo>
                <a:lnTo>
                  <a:pt x="382249" y="0"/>
                </a:lnTo>
                <a:lnTo>
                  <a:pt x="383816" y="390"/>
                </a:lnTo>
                <a:lnTo>
                  <a:pt x="172251" y="179024"/>
                </a:lnTo>
                <a:lnTo>
                  <a:pt x="172251" y="179806"/>
                </a:lnTo>
                <a:lnTo>
                  <a:pt x="276104" y="179806"/>
                </a:lnTo>
                <a:lnTo>
                  <a:pt x="203986" y="205995"/>
                </a:lnTo>
                <a:close/>
              </a:path>
              <a:path w="394970" h="206375">
                <a:moveTo>
                  <a:pt x="276104" y="179806"/>
                </a:moveTo>
                <a:lnTo>
                  <a:pt x="172643" y="179806"/>
                </a:lnTo>
                <a:lnTo>
                  <a:pt x="172643" y="179415"/>
                </a:lnTo>
                <a:lnTo>
                  <a:pt x="394395" y="14462"/>
                </a:lnTo>
                <a:lnTo>
                  <a:pt x="394003" y="16807"/>
                </a:lnTo>
                <a:lnTo>
                  <a:pt x="393219" y="19153"/>
                </a:lnTo>
                <a:lnTo>
                  <a:pt x="391652" y="21889"/>
                </a:lnTo>
                <a:lnTo>
                  <a:pt x="306243" y="168861"/>
                </a:lnTo>
                <a:lnTo>
                  <a:pt x="276104" y="179806"/>
                </a:lnTo>
                <a:close/>
              </a:path>
            </a:pathLst>
          </a:custGeom>
          <a:solidFill>
            <a:srgbClr val="5388C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7" name="bg object 2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378296" y="6295868"/>
            <a:ext cx="329493" cy="18723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bg1"/>
                </a:solidFill>
                <a:latin typeface="Bookman Old Style"/>
                <a:cs typeface="Bookman Old Styl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1736538" y="1145953"/>
            <a:ext cx="1108710" cy="971550"/>
          </a:xfrm>
          <a:custGeom>
            <a:avLst/>
            <a:gdLst/>
            <a:ahLst/>
            <a:cxnLst/>
            <a:rect l="l" t="t" r="r" b="b"/>
            <a:pathLst>
              <a:path w="1108710" h="971550">
                <a:moveTo>
                  <a:pt x="1064826" y="971337"/>
                </a:moveTo>
                <a:lnTo>
                  <a:pt x="43659" y="971337"/>
                </a:lnTo>
                <a:lnTo>
                  <a:pt x="18898" y="966552"/>
                </a:lnTo>
                <a:lnTo>
                  <a:pt x="3931" y="953485"/>
                </a:lnTo>
                <a:lnTo>
                  <a:pt x="0" y="934069"/>
                </a:lnTo>
                <a:lnTo>
                  <a:pt x="8345" y="910237"/>
                </a:lnTo>
                <a:lnTo>
                  <a:pt x="518929" y="25396"/>
                </a:lnTo>
                <a:lnTo>
                  <a:pt x="535344" y="6349"/>
                </a:lnTo>
                <a:lnTo>
                  <a:pt x="554243" y="0"/>
                </a:lnTo>
                <a:lnTo>
                  <a:pt x="573141" y="6349"/>
                </a:lnTo>
                <a:lnTo>
                  <a:pt x="589557" y="25396"/>
                </a:lnTo>
                <a:lnTo>
                  <a:pt x="1100140" y="910237"/>
                </a:lnTo>
                <a:lnTo>
                  <a:pt x="1108486" y="934069"/>
                </a:lnTo>
                <a:lnTo>
                  <a:pt x="1104555" y="953485"/>
                </a:lnTo>
                <a:lnTo>
                  <a:pt x="1089587" y="966552"/>
                </a:lnTo>
                <a:lnTo>
                  <a:pt x="1064826" y="971337"/>
                </a:lnTo>
                <a:close/>
              </a:path>
            </a:pathLst>
          </a:custGeom>
          <a:solidFill>
            <a:srgbClr val="2A98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996490" y="1224355"/>
            <a:ext cx="596900" cy="782955"/>
          </a:xfrm>
          <a:custGeom>
            <a:avLst/>
            <a:gdLst/>
            <a:ahLst/>
            <a:cxnLst/>
            <a:rect l="l" t="t" r="r" b="b"/>
            <a:pathLst>
              <a:path w="596900" h="782955">
                <a:moveTo>
                  <a:pt x="273685" y="539597"/>
                </a:moveTo>
                <a:lnTo>
                  <a:pt x="272211" y="538124"/>
                </a:lnTo>
                <a:lnTo>
                  <a:pt x="272211" y="537387"/>
                </a:lnTo>
                <a:lnTo>
                  <a:pt x="248500" y="512965"/>
                </a:lnTo>
                <a:lnTo>
                  <a:pt x="219887" y="494411"/>
                </a:lnTo>
                <a:lnTo>
                  <a:pt x="187274" y="482625"/>
                </a:lnTo>
                <a:lnTo>
                  <a:pt x="151561" y="478497"/>
                </a:lnTo>
                <a:lnTo>
                  <a:pt x="103593" y="486283"/>
                </a:lnTo>
                <a:lnTo>
                  <a:pt x="61976" y="507961"/>
                </a:lnTo>
                <a:lnTo>
                  <a:pt x="29197" y="540981"/>
                </a:lnTo>
                <a:lnTo>
                  <a:pt x="7708" y="582803"/>
                </a:lnTo>
                <a:lnTo>
                  <a:pt x="0" y="630872"/>
                </a:lnTo>
                <a:lnTo>
                  <a:pt x="7708" y="678865"/>
                </a:lnTo>
                <a:lnTo>
                  <a:pt x="29197" y="720509"/>
                </a:lnTo>
                <a:lnTo>
                  <a:pt x="61976" y="753313"/>
                </a:lnTo>
                <a:lnTo>
                  <a:pt x="103593" y="774801"/>
                </a:lnTo>
                <a:lnTo>
                  <a:pt x="151561" y="782523"/>
                </a:lnTo>
                <a:lnTo>
                  <a:pt x="185229" y="778789"/>
                </a:lnTo>
                <a:lnTo>
                  <a:pt x="216204" y="768159"/>
                </a:lnTo>
                <a:lnTo>
                  <a:pt x="243738" y="751459"/>
                </a:lnTo>
                <a:lnTo>
                  <a:pt x="267068" y="729513"/>
                </a:lnTo>
                <a:lnTo>
                  <a:pt x="267804" y="729513"/>
                </a:lnTo>
                <a:lnTo>
                  <a:pt x="267804" y="728776"/>
                </a:lnTo>
                <a:lnTo>
                  <a:pt x="271475" y="723633"/>
                </a:lnTo>
                <a:lnTo>
                  <a:pt x="242176" y="706704"/>
                </a:lnTo>
                <a:lnTo>
                  <a:pt x="205257" y="685355"/>
                </a:lnTo>
                <a:lnTo>
                  <a:pt x="200850" y="689025"/>
                </a:lnTo>
                <a:lnTo>
                  <a:pt x="200113" y="689762"/>
                </a:lnTo>
                <a:lnTo>
                  <a:pt x="189522" y="697064"/>
                </a:lnTo>
                <a:lnTo>
                  <a:pt x="177761" y="702373"/>
                </a:lnTo>
                <a:lnTo>
                  <a:pt x="165036" y="705599"/>
                </a:lnTo>
                <a:lnTo>
                  <a:pt x="151561" y="706704"/>
                </a:lnTo>
                <a:lnTo>
                  <a:pt x="122021" y="700747"/>
                </a:lnTo>
                <a:lnTo>
                  <a:pt x="97942" y="684517"/>
                </a:lnTo>
                <a:lnTo>
                  <a:pt x="81724" y="660425"/>
                </a:lnTo>
                <a:lnTo>
                  <a:pt x="75780" y="630872"/>
                </a:lnTo>
                <a:lnTo>
                  <a:pt x="81724" y="600900"/>
                </a:lnTo>
                <a:lnTo>
                  <a:pt x="97942" y="576580"/>
                </a:lnTo>
                <a:lnTo>
                  <a:pt x="122021" y="560273"/>
                </a:lnTo>
                <a:lnTo>
                  <a:pt x="151561" y="554316"/>
                </a:lnTo>
                <a:lnTo>
                  <a:pt x="166674" y="555790"/>
                </a:lnTo>
                <a:lnTo>
                  <a:pt x="180898" y="560019"/>
                </a:lnTo>
                <a:lnTo>
                  <a:pt x="193865" y="566737"/>
                </a:lnTo>
                <a:lnTo>
                  <a:pt x="205257" y="575665"/>
                </a:lnTo>
                <a:lnTo>
                  <a:pt x="205257" y="576402"/>
                </a:lnTo>
                <a:lnTo>
                  <a:pt x="208940" y="579348"/>
                </a:lnTo>
                <a:lnTo>
                  <a:pt x="212623" y="577138"/>
                </a:lnTo>
                <a:lnTo>
                  <a:pt x="252285" y="554316"/>
                </a:lnTo>
                <a:lnTo>
                  <a:pt x="271475" y="543280"/>
                </a:lnTo>
                <a:lnTo>
                  <a:pt x="272948" y="541807"/>
                </a:lnTo>
                <a:lnTo>
                  <a:pt x="272986" y="540981"/>
                </a:lnTo>
                <a:lnTo>
                  <a:pt x="273685" y="539597"/>
                </a:lnTo>
                <a:close/>
              </a:path>
              <a:path w="596900" h="782955">
                <a:moveTo>
                  <a:pt x="492188" y="337896"/>
                </a:moveTo>
                <a:lnTo>
                  <a:pt x="487045" y="329057"/>
                </a:lnTo>
                <a:lnTo>
                  <a:pt x="303110" y="8102"/>
                </a:lnTo>
                <a:lnTo>
                  <a:pt x="298704" y="0"/>
                </a:lnTo>
                <a:lnTo>
                  <a:pt x="290601" y="0"/>
                </a:lnTo>
                <a:lnTo>
                  <a:pt x="285457" y="8102"/>
                </a:lnTo>
                <a:lnTo>
                  <a:pt x="128016" y="283413"/>
                </a:lnTo>
                <a:lnTo>
                  <a:pt x="122859" y="291515"/>
                </a:lnTo>
                <a:lnTo>
                  <a:pt x="126542" y="295198"/>
                </a:lnTo>
                <a:lnTo>
                  <a:pt x="134632" y="290779"/>
                </a:lnTo>
                <a:lnTo>
                  <a:pt x="194957" y="259854"/>
                </a:lnTo>
                <a:lnTo>
                  <a:pt x="201422" y="258025"/>
                </a:lnTo>
                <a:lnTo>
                  <a:pt x="208026" y="258940"/>
                </a:lnTo>
                <a:lnTo>
                  <a:pt x="213791" y="262343"/>
                </a:lnTo>
                <a:lnTo>
                  <a:pt x="217766" y="267957"/>
                </a:lnTo>
                <a:lnTo>
                  <a:pt x="258229" y="355561"/>
                </a:lnTo>
                <a:lnTo>
                  <a:pt x="261912" y="364388"/>
                </a:lnTo>
                <a:lnTo>
                  <a:pt x="270002" y="364388"/>
                </a:lnTo>
                <a:lnTo>
                  <a:pt x="275158" y="356298"/>
                </a:lnTo>
                <a:lnTo>
                  <a:pt x="346519" y="239979"/>
                </a:lnTo>
                <a:lnTo>
                  <a:pt x="351218" y="234746"/>
                </a:lnTo>
                <a:lnTo>
                  <a:pt x="357098" y="232346"/>
                </a:lnTo>
                <a:lnTo>
                  <a:pt x="363385" y="232841"/>
                </a:lnTo>
                <a:lnTo>
                  <a:pt x="369328" y="236308"/>
                </a:lnTo>
                <a:lnTo>
                  <a:pt x="482625" y="332740"/>
                </a:lnTo>
                <a:lnTo>
                  <a:pt x="489978" y="339369"/>
                </a:lnTo>
                <a:lnTo>
                  <a:pt x="492188" y="337896"/>
                </a:lnTo>
                <a:close/>
              </a:path>
              <a:path w="596900" h="782955">
                <a:moveTo>
                  <a:pt x="596658" y="630872"/>
                </a:moveTo>
                <a:lnTo>
                  <a:pt x="588949" y="582803"/>
                </a:lnTo>
                <a:lnTo>
                  <a:pt x="574281" y="554316"/>
                </a:lnTo>
                <a:lnTo>
                  <a:pt x="567423" y="540981"/>
                </a:lnTo>
                <a:lnTo>
                  <a:pt x="534530" y="507961"/>
                </a:lnTo>
                <a:lnTo>
                  <a:pt x="520877" y="500888"/>
                </a:lnTo>
                <a:lnTo>
                  <a:pt x="520877" y="630872"/>
                </a:lnTo>
                <a:lnTo>
                  <a:pt x="514934" y="660425"/>
                </a:lnTo>
                <a:lnTo>
                  <a:pt x="498627" y="684517"/>
                </a:lnTo>
                <a:lnTo>
                  <a:pt x="474332" y="700747"/>
                </a:lnTo>
                <a:lnTo>
                  <a:pt x="444373" y="706691"/>
                </a:lnTo>
                <a:lnTo>
                  <a:pt x="414832" y="700747"/>
                </a:lnTo>
                <a:lnTo>
                  <a:pt x="390753" y="684517"/>
                </a:lnTo>
                <a:lnTo>
                  <a:pt x="374535" y="660425"/>
                </a:lnTo>
                <a:lnTo>
                  <a:pt x="368592" y="630872"/>
                </a:lnTo>
                <a:lnTo>
                  <a:pt x="374535" y="600900"/>
                </a:lnTo>
                <a:lnTo>
                  <a:pt x="390753" y="576580"/>
                </a:lnTo>
                <a:lnTo>
                  <a:pt x="414832" y="560273"/>
                </a:lnTo>
                <a:lnTo>
                  <a:pt x="444373" y="554316"/>
                </a:lnTo>
                <a:lnTo>
                  <a:pt x="474332" y="560273"/>
                </a:lnTo>
                <a:lnTo>
                  <a:pt x="498627" y="576580"/>
                </a:lnTo>
                <a:lnTo>
                  <a:pt x="514934" y="600900"/>
                </a:lnTo>
                <a:lnTo>
                  <a:pt x="520877" y="630872"/>
                </a:lnTo>
                <a:lnTo>
                  <a:pt x="520877" y="500888"/>
                </a:lnTo>
                <a:lnTo>
                  <a:pt x="492696" y="486283"/>
                </a:lnTo>
                <a:lnTo>
                  <a:pt x="444373" y="478497"/>
                </a:lnTo>
                <a:lnTo>
                  <a:pt x="396405" y="486283"/>
                </a:lnTo>
                <a:lnTo>
                  <a:pt x="354787" y="507961"/>
                </a:lnTo>
                <a:lnTo>
                  <a:pt x="322008" y="540981"/>
                </a:lnTo>
                <a:lnTo>
                  <a:pt x="300520" y="582803"/>
                </a:lnTo>
                <a:lnTo>
                  <a:pt x="292811" y="630872"/>
                </a:lnTo>
                <a:lnTo>
                  <a:pt x="300520" y="678865"/>
                </a:lnTo>
                <a:lnTo>
                  <a:pt x="322008" y="720509"/>
                </a:lnTo>
                <a:lnTo>
                  <a:pt x="354787" y="753313"/>
                </a:lnTo>
                <a:lnTo>
                  <a:pt x="396405" y="774801"/>
                </a:lnTo>
                <a:lnTo>
                  <a:pt x="444373" y="782523"/>
                </a:lnTo>
                <a:lnTo>
                  <a:pt x="492696" y="774801"/>
                </a:lnTo>
                <a:lnTo>
                  <a:pt x="534530" y="753313"/>
                </a:lnTo>
                <a:lnTo>
                  <a:pt x="567423" y="720509"/>
                </a:lnTo>
                <a:lnTo>
                  <a:pt x="574560" y="706691"/>
                </a:lnTo>
                <a:lnTo>
                  <a:pt x="588949" y="678865"/>
                </a:lnTo>
                <a:lnTo>
                  <a:pt x="596658" y="630872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2879344" y="2068715"/>
            <a:ext cx="96520" cy="48895"/>
          </a:xfrm>
          <a:custGeom>
            <a:avLst/>
            <a:gdLst/>
            <a:ahLst/>
            <a:cxnLst/>
            <a:rect l="l" t="t" r="r" b="b"/>
            <a:pathLst>
              <a:path w="96519" h="48894">
                <a:moveTo>
                  <a:pt x="32372" y="736"/>
                </a:moveTo>
                <a:lnTo>
                  <a:pt x="736" y="736"/>
                </a:lnTo>
                <a:lnTo>
                  <a:pt x="0" y="1473"/>
                </a:lnTo>
                <a:lnTo>
                  <a:pt x="0" y="8089"/>
                </a:lnTo>
                <a:lnTo>
                  <a:pt x="736" y="8826"/>
                </a:lnTo>
                <a:lnTo>
                  <a:pt x="11772" y="8826"/>
                </a:lnTo>
                <a:lnTo>
                  <a:pt x="11772" y="47840"/>
                </a:lnTo>
                <a:lnTo>
                  <a:pt x="12509" y="48577"/>
                </a:lnTo>
                <a:lnTo>
                  <a:pt x="20599" y="48577"/>
                </a:lnTo>
                <a:lnTo>
                  <a:pt x="20599" y="8826"/>
                </a:lnTo>
                <a:lnTo>
                  <a:pt x="32372" y="8826"/>
                </a:lnTo>
                <a:lnTo>
                  <a:pt x="32372" y="736"/>
                </a:lnTo>
                <a:close/>
              </a:path>
              <a:path w="96519" h="48894">
                <a:moveTo>
                  <a:pt x="96380" y="47840"/>
                </a:moveTo>
                <a:lnTo>
                  <a:pt x="95643" y="46367"/>
                </a:lnTo>
                <a:lnTo>
                  <a:pt x="91198" y="21348"/>
                </a:lnTo>
                <a:lnTo>
                  <a:pt x="87553" y="736"/>
                </a:lnTo>
                <a:lnTo>
                  <a:pt x="87553" y="0"/>
                </a:lnTo>
                <a:lnTo>
                  <a:pt x="84607" y="0"/>
                </a:lnTo>
                <a:lnTo>
                  <a:pt x="84607" y="736"/>
                </a:lnTo>
                <a:lnTo>
                  <a:pt x="69151" y="32385"/>
                </a:lnTo>
                <a:lnTo>
                  <a:pt x="64020" y="21348"/>
                </a:lnTo>
                <a:lnTo>
                  <a:pt x="54444" y="736"/>
                </a:lnTo>
                <a:lnTo>
                  <a:pt x="53708" y="0"/>
                </a:lnTo>
                <a:lnTo>
                  <a:pt x="50761" y="0"/>
                </a:lnTo>
                <a:lnTo>
                  <a:pt x="50761" y="736"/>
                </a:lnTo>
                <a:lnTo>
                  <a:pt x="42672" y="46367"/>
                </a:lnTo>
                <a:lnTo>
                  <a:pt x="42672" y="48577"/>
                </a:lnTo>
                <a:lnTo>
                  <a:pt x="50761" y="48577"/>
                </a:lnTo>
                <a:lnTo>
                  <a:pt x="51498" y="47840"/>
                </a:lnTo>
                <a:lnTo>
                  <a:pt x="51600" y="46367"/>
                </a:lnTo>
                <a:lnTo>
                  <a:pt x="55181" y="21348"/>
                </a:lnTo>
                <a:lnTo>
                  <a:pt x="67691" y="47840"/>
                </a:lnTo>
                <a:lnTo>
                  <a:pt x="67691" y="48577"/>
                </a:lnTo>
                <a:lnTo>
                  <a:pt x="70624" y="48577"/>
                </a:lnTo>
                <a:lnTo>
                  <a:pt x="71361" y="47840"/>
                </a:lnTo>
                <a:lnTo>
                  <a:pt x="78232" y="32385"/>
                </a:lnTo>
                <a:lnTo>
                  <a:pt x="83134" y="21348"/>
                </a:lnTo>
                <a:lnTo>
                  <a:pt x="86817" y="47104"/>
                </a:lnTo>
                <a:lnTo>
                  <a:pt x="87553" y="47840"/>
                </a:lnTo>
                <a:lnTo>
                  <a:pt x="87553" y="48577"/>
                </a:lnTo>
                <a:lnTo>
                  <a:pt x="95643" y="48577"/>
                </a:lnTo>
                <a:lnTo>
                  <a:pt x="96380" y="47840"/>
                </a:lnTo>
                <a:close/>
              </a:path>
            </a:pathLst>
          </a:custGeom>
          <a:solidFill>
            <a:srgbClr val="2A984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3948328" y="1286928"/>
            <a:ext cx="2825750" cy="281305"/>
          </a:xfrm>
          <a:custGeom>
            <a:avLst/>
            <a:gdLst/>
            <a:ahLst/>
            <a:cxnLst/>
            <a:rect l="l" t="t" r="r" b="b"/>
            <a:pathLst>
              <a:path w="2825750" h="281305">
                <a:moveTo>
                  <a:pt x="238379" y="39751"/>
                </a:moveTo>
                <a:lnTo>
                  <a:pt x="192303" y="9664"/>
                </a:lnTo>
                <a:lnTo>
                  <a:pt x="140525" y="736"/>
                </a:lnTo>
                <a:lnTo>
                  <a:pt x="95961" y="7874"/>
                </a:lnTo>
                <a:lnTo>
                  <a:pt x="57365" y="27762"/>
                </a:lnTo>
                <a:lnTo>
                  <a:pt x="27000" y="58140"/>
                </a:lnTo>
                <a:lnTo>
                  <a:pt x="7124" y="96748"/>
                </a:lnTo>
                <a:lnTo>
                  <a:pt x="0" y="141338"/>
                </a:lnTo>
                <a:lnTo>
                  <a:pt x="7124" y="185851"/>
                </a:lnTo>
                <a:lnTo>
                  <a:pt x="27000" y="224282"/>
                </a:lnTo>
                <a:lnTo>
                  <a:pt x="57365" y="254444"/>
                </a:lnTo>
                <a:lnTo>
                  <a:pt x="95961" y="274154"/>
                </a:lnTo>
                <a:lnTo>
                  <a:pt x="140525" y="281203"/>
                </a:lnTo>
                <a:lnTo>
                  <a:pt x="166217" y="278968"/>
                </a:lnTo>
                <a:lnTo>
                  <a:pt x="191008" y="272097"/>
                </a:lnTo>
                <a:lnTo>
                  <a:pt x="214287" y="260400"/>
                </a:lnTo>
                <a:lnTo>
                  <a:pt x="235432" y="243662"/>
                </a:lnTo>
                <a:lnTo>
                  <a:pt x="238379" y="240715"/>
                </a:lnTo>
                <a:lnTo>
                  <a:pt x="238379" y="235572"/>
                </a:lnTo>
                <a:lnTo>
                  <a:pt x="235432" y="232625"/>
                </a:lnTo>
                <a:lnTo>
                  <a:pt x="205270" y="200228"/>
                </a:lnTo>
                <a:lnTo>
                  <a:pt x="203060" y="198018"/>
                </a:lnTo>
                <a:lnTo>
                  <a:pt x="197904" y="198018"/>
                </a:lnTo>
                <a:lnTo>
                  <a:pt x="194970" y="200228"/>
                </a:lnTo>
                <a:lnTo>
                  <a:pt x="183489" y="208076"/>
                </a:lnTo>
                <a:lnTo>
                  <a:pt x="170497" y="213855"/>
                </a:lnTo>
                <a:lnTo>
                  <a:pt x="156692" y="217411"/>
                </a:lnTo>
                <a:lnTo>
                  <a:pt x="142735" y="218630"/>
                </a:lnTo>
                <a:lnTo>
                  <a:pt x="112153" y="212432"/>
                </a:lnTo>
                <a:lnTo>
                  <a:pt x="87922" y="195541"/>
                </a:lnTo>
                <a:lnTo>
                  <a:pt x="71958" y="170497"/>
                </a:lnTo>
                <a:lnTo>
                  <a:pt x="66217" y="139865"/>
                </a:lnTo>
                <a:lnTo>
                  <a:pt x="71958" y="108699"/>
                </a:lnTo>
                <a:lnTo>
                  <a:pt x="87922" y="83185"/>
                </a:lnTo>
                <a:lnTo>
                  <a:pt x="112153" y="65951"/>
                </a:lnTo>
                <a:lnTo>
                  <a:pt x="142735" y="59626"/>
                </a:lnTo>
                <a:lnTo>
                  <a:pt x="156997" y="60871"/>
                </a:lnTo>
                <a:lnTo>
                  <a:pt x="170776" y="64604"/>
                </a:lnTo>
                <a:lnTo>
                  <a:pt x="183591" y="70815"/>
                </a:lnTo>
                <a:lnTo>
                  <a:pt x="194970" y="79502"/>
                </a:lnTo>
                <a:lnTo>
                  <a:pt x="197904" y="81711"/>
                </a:lnTo>
                <a:lnTo>
                  <a:pt x="202323" y="81711"/>
                </a:lnTo>
                <a:lnTo>
                  <a:pt x="204533" y="79502"/>
                </a:lnTo>
                <a:lnTo>
                  <a:pt x="235432" y="47853"/>
                </a:lnTo>
                <a:lnTo>
                  <a:pt x="238379" y="44170"/>
                </a:lnTo>
                <a:lnTo>
                  <a:pt x="238379" y="39751"/>
                </a:lnTo>
                <a:close/>
              </a:path>
              <a:path w="2825750" h="281305">
                <a:moveTo>
                  <a:pt x="628294" y="141338"/>
                </a:moveTo>
                <a:lnTo>
                  <a:pt x="621169" y="96672"/>
                </a:lnTo>
                <a:lnTo>
                  <a:pt x="603707" y="62572"/>
                </a:lnTo>
                <a:lnTo>
                  <a:pt x="570928" y="27279"/>
                </a:lnTo>
                <a:lnTo>
                  <a:pt x="565759" y="24599"/>
                </a:lnTo>
                <a:lnTo>
                  <a:pt x="565759" y="141338"/>
                </a:lnTo>
                <a:lnTo>
                  <a:pt x="559574" y="171437"/>
                </a:lnTo>
                <a:lnTo>
                  <a:pt x="542772" y="195999"/>
                </a:lnTo>
                <a:lnTo>
                  <a:pt x="517969" y="212559"/>
                </a:lnTo>
                <a:lnTo>
                  <a:pt x="487781" y="218630"/>
                </a:lnTo>
                <a:lnTo>
                  <a:pt x="457593" y="212559"/>
                </a:lnTo>
                <a:lnTo>
                  <a:pt x="432790" y="195999"/>
                </a:lnTo>
                <a:lnTo>
                  <a:pt x="415975" y="171437"/>
                </a:lnTo>
                <a:lnTo>
                  <a:pt x="409790" y="141338"/>
                </a:lnTo>
                <a:lnTo>
                  <a:pt x="415975" y="111023"/>
                </a:lnTo>
                <a:lnTo>
                  <a:pt x="432790" y="85940"/>
                </a:lnTo>
                <a:lnTo>
                  <a:pt x="457593" y="68872"/>
                </a:lnTo>
                <a:lnTo>
                  <a:pt x="487781" y="62572"/>
                </a:lnTo>
                <a:lnTo>
                  <a:pt x="517969" y="68872"/>
                </a:lnTo>
                <a:lnTo>
                  <a:pt x="542772" y="85940"/>
                </a:lnTo>
                <a:lnTo>
                  <a:pt x="559574" y="111023"/>
                </a:lnTo>
                <a:lnTo>
                  <a:pt x="565759" y="141338"/>
                </a:lnTo>
                <a:lnTo>
                  <a:pt x="565759" y="24599"/>
                </a:lnTo>
                <a:lnTo>
                  <a:pt x="532345" y="7213"/>
                </a:lnTo>
                <a:lnTo>
                  <a:pt x="487781" y="0"/>
                </a:lnTo>
                <a:lnTo>
                  <a:pt x="443217" y="7213"/>
                </a:lnTo>
                <a:lnTo>
                  <a:pt x="404622" y="27279"/>
                </a:lnTo>
                <a:lnTo>
                  <a:pt x="374256" y="57886"/>
                </a:lnTo>
                <a:lnTo>
                  <a:pt x="354380" y="96672"/>
                </a:lnTo>
                <a:lnTo>
                  <a:pt x="347256" y="141338"/>
                </a:lnTo>
                <a:lnTo>
                  <a:pt x="354380" y="185851"/>
                </a:lnTo>
                <a:lnTo>
                  <a:pt x="374256" y="224282"/>
                </a:lnTo>
                <a:lnTo>
                  <a:pt x="404622" y="254444"/>
                </a:lnTo>
                <a:lnTo>
                  <a:pt x="443217" y="274154"/>
                </a:lnTo>
                <a:lnTo>
                  <a:pt x="487781" y="281203"/>
                </a:lnTo>
                <a:lnTo>
                  <a:pt x="532345" y="274154"/>
                </a:lnTo>
                <a:lnTo>
                  <a:pt x="570928" y="254444"/>
                </a:lnTo>
                <a:lnTo>
                  <a:pt x="601294" y="224282"/>
                </a:lnTo>
                <a:lnTo>
                  <a:pt x="604215" y="218630"/>
                </a:lnTo>
                <a:lnTo>
                  <a:pt x="621169" y="185851"/>
                </a:lnTo>
                <a:lnTo>
                  <a:pt x="628294" y="141338"/>
                </a:lnTo>
                <a:close/>
              </a:path>
              <a:path w="2825750" h="281305">
                <a:moveTo>
                  <a:pt x="921118" y="223786"/>
                </a:moveTo>
                <a:lnTo>
                  <a:pt x="917435" y="220103"/>
                </a:lnTo>
                <a:lnTo>
                  <a:pt x="913752" y="220103"/>
                </a:lnTo>
                <a:lnTo>
                  <a:pt x="819581" y="220103"/>
                </a:lnTo>
                <a:lnTo>
                  <a:pt x="819581" y="8102"/>
                </a:lnTo>
                <a:lnTo>
                  <a:pt x="815911" y="4419"/>
                </a:lnTo>
                <a:lnTo>
                  <a:pt x="761466" y="4419"/>
                </a:lnTo>
                <a:lnTo>
                  <a:pt x="757783" y="8102"/>
                </a:lnTo>
                <a:lnTo>
                  <a:pt x="757783" y="273850"/>
                </a:lnTo>
                <a:lnTo>
                  <a:pt x="761466" y="277533"/>
                </a:lnTo>
                <a:lnTo>
                  <a:pt x="917435" y="277533"/>
                </a:lnTo>
                <a:lnTo>
                  <a:pt x="921118" y="273850"/>
                </a:lnTo>
                <a:lnTo>
                  <a:pt x="921118" y="223786"/>
                </a:lnTo>
                <a:close/>
              </a:path>
              <a:path w="2825750" h="281305">
                <a:moveTo>
                  <a:pt x="1308836" y="141338"/>
                </a:moveTo>
                <a:lnTo>
                  <a:pt x="1301699" y="96672"/>
                </a:lnTo>
                <a:lnTo>
                  <a:pt x="1284236" y="62572"/>
                </a:lnTo>
                <a:lnTo>
                  <a:pt x="1251470" y="27279"/>
                </a:lnTo>
                <a:lnTo>
                  <a:pt x="1246301" y="24599"/>
                </a:lnTo>
                <a:lnTo>
                  <a:pt x="1246301" y="141338"/>
                </a:lnTo>
                <a:lnTo>
                  <a:pt x="1240116" y="171437"/>
                </a:lnTo>
                <a:lnTo>
                  <a:pt x="1223302" y="195999"/>
                </a:lnTo>
                <a:lnTo>
                  <a:pt x="1198499" y="212559"/>
                </a:lnTo>
                <a:lnTo>
                  <a:pt x="1168311" y="218630"/>
                </a:lnTo>
                <a:lnTo>
                  <a:pt x="1138123" y="212559"/>
                </a:lnTo>
                <a:lnTo>
                  <a:pt x="1113320" y="195999"/>
                </a:lnTo>
                <a:lnTo>
                  <a:pt x="1096505" y="171437"/>
                </a:lnTo>
                <a:lnTo>
                  <a:pt x="1090320" y="141338"/>
                </a:lnTo>
                <a:lnTo>
                  <a:pt x="1096505" y="111023"/>
                </a:lnTo>
                <a:lnTo>
                  <a:pt x="1113320" y="85940"/>
                </a:lnTo>
                <a:lnTo>
                  <a:pt x="1138123" y="68872"/>
                </a:lnTo>
                <a:lnTo>
                  <a:pt x="1168311" y="62572"/>
                </a:lnTo>
                <a:lnTo>
                  <a:pt x="1198499" y="68872"/>
                </a:lnTo>
                <a:lnTo>
                  <a:pt x="1223302" y="85940"/>
                </a:lnTo>
                <a:lnTo>
                  <a:pt x="1240116" y="111023"/>
                </a:lnTo>
                <a:lnTo>
                  <a:pt x="1246301" y="141338"/>
                </a:lnTo>
                <a:lnTo>
                  <a:pt x="1246301" y="24599"/>
                </a:lnTo>
                <a:lnTo>
                  <a:pt x="1212875" y="7213"/>
                </a:lnTo>
                <a:lnTo>
                  <a:pt x="1168311" y="0"/>
                </a:lnTo>
                <a:lnTo>
                  <a:pt x="1123823" y="7213"/>
                </a:lnTo>
                <a:lnTo>
                  <a:pt x="1085418" y="27279"/>
                </a:lnTo>
                <a:lnTo>
                  <a:pt x="1055268" y="57886"/>
                </a:lnTo>
                <a:lnTo>
                  <a:pt x="1035583" y="96672"/>
                </a:lnTo>
                <a:lnTo>
                  <a:pt x="1028522" y="141338"/>
                </a:lnTo>
                <a:lnTo>
                  <a:pt x="1035583" y="185851"/>
                </a:lnTo>
                <a:lnTo>
                  <a:pt x="1055268" y="224282"/>
                </a:lnTo>
                <a:lnTo>
                  <a:pt x="1085418" y="254444"/>
                </a:lnTo>
                <a:lnTo>
                  <a:pt x="1123823" y="274154"/>
                </a:lnTo>
                <a:lnTo>
                  <a:pt x="1168311" y="281203"/>
                </a:lnTo>
                <a:lnTo>
                  <a:pt x="1212875" y="274154"/>
                </a:lnTo>
                <a:lnTo>
                  <a:pt x="1251470" y="254444"/>
                </a:lnTo>
                <a:lnTo>
                  <a:pt x="1281823" y="224282"/>
                </a:lnTo>
                <a:lnTo>
                  <a:pt x="1284744" y="218630"/>
                </a:lnTo>
                <a:lnTo>
                  <a:pt x="1301699" y="185851"/>
                </a:lnTo>
                <a:lnTo>
                  <a:pt x="1308836" y="141338"/>
                </a:lnTo>
                <a:close/>
              </a:path>
              <a:path w="2825750" h="281305">
                <a:moveTo>
                  <a:pt x="1658289" y="271640"/>
                </a:moveTo>
                <a:lnTo>
                  <a:pt x="1655356" y="266484"/>
                </a:lnTo>
                <a:lnTo>
                  <a:pt x="1600098" y="170789"/>
                </a:lnTo>
                <a:lnTo>
                  <a:pt x="1597964" y="167106"/>
                </a:lnTo>
                <a:lnTo>
                  <a:pt x="1621320" y="153974"/>
                </a:lnTo>
                <a:lnTo>
                  <a:pt x="1639722" y="136004"/>
                </a:lnTo>
                <a:lnTo>
                  <a:pt x="1648040" y="120726"/>
                </a:lnTo>
                <a:lnTo>
                  <a:pt x="1651762" y="113893"/>
                </a:lnTo>
                <a:lnTo>
                  <a:pt x="1656092" y="88341"/>
                </a:lnTo>
                <a:lnTo>
                  <a:pt x="1650339" y="60363"/>
                </a:lnTo>
                <a:lnTo>
                  <a:pt x="1649374" y="55664"/>
                </a:lnTo>
                <a:lnTo>
                  <a:pt x="1631073" y="28994"/>
                </a:lnTo>
                <a:lnTo>
                  <a:pt x="1603946" y="11010"/>
                </a:lnTo>
                <a:lnTo>
                  <a:pt x="1595755" y="9385"/>
                </a:lnTo>
                <a:lnTo>
                  <a:pt x="1595755" y="89814"/>
                </a:lnTo>
                <a:lnTo>
                  <a:pt x="1593316" y="101473"/>
                </a:lnTo>
                <a:lnTo>
                  <a:pt x="1586750" y="111340"/>
                </a:lnTo>
                <a:lnTo>
                  <a:pt x="1577136" y="118173"/>
                </a:lnTo>
                <a:lnTo>
                  <a:pt x="1565592" y="120726"/>
                </a:lnTo>
                <a:lnTo>
                  <a:pt x="1508213" y="120726"/>
                </a:lnTo>
                <a:lnTo>
                  <a:pt x="1508213" y="60363"/>
                </a:lnTo>
                <a:lnTo>
                  <a:pt x="1565592" y="60363"/>
                </a:lnTo>
                <a:lnTo>
                  <a:pt x="1577136" y="62687"/>
                </a:lnTo>
                <a:lnTo>
                  <a:pt x="1586750" y="69011"/>
                </a:lnTo>
                <a:lnTo>
                  <a:pt x="1593316" y="78384"/>
                </a:lnTo>
                <a:lnTo>
                  <a:pt x="1595755" y="89814"/>
                </a:lnTo>
                <a:lnTo>
                  <a:pt x="1595755" y="9385"/>
                </a:lnTo>
                <a:lnTo>
                  <a:pt x="1570748" y="4419"/>
                </a:lnTo>
                <a:lnTo>
                  <a:pt x="1450086" y="4419"/>
                </a:lnTo>
                <a:lnTo>
                  <a:pt x="1447152" y="8102"/>
                </a:lnTo>
                <a:lnTo>
                  <a:pt x="1447152" y="273850"/>
                </a:lnTo>
                <a:lnTo>
                  <a:pt x="1450086" y="277533"/>
                </a:lnTo>
                <a:lnTo>
                  <a:pt x="1504530" y="277533"/>
                </a:lnTo>
                <a:lnTo>
                  <a:pt x="1508213" y="273850"/>
                </a:lnTo>
                <a:lnTo>
                  <a:pt x="1508213" y="170789"/>
                </a:lnTo>
                <a:lnTo>
                  <a:pt x="1534693" y="170789"/>
                </a:lnTo>
                <a:lnTo>
                  <a:pt x="1590611" y="273850"/>
                </a:lnTo>
                <a:lnTo>
                  <a:pt x="1591348" y="275323"/>
                </a:lnTo>
                <a:lnTo>
                  <a:pt x="1593557" y="277533"/>
                </a:lnTo>
                <a:lnTo>
                  <a:pt x="1655356" y="277533"/>
                </a:lnTo>
                <a:lnTo>
                  <a:pt x="1658289" y="271640"/>
                </a:lnTo>
                <a:close/>
              </a:path>
              <a:path w="2825750" h="281305">
                <a:moveTo>
                  <a:pt x="2049691" y="272376"/>
                </a:moveTo>
                <a:lnTo>
                  <a:pt x="2033460" y="237045"/>
                </a:lnTo>
                <a:lnTo>
                  <a:pt x="2011908" y="190665"/>
                </a:lnTo>
                <a:lnTo>
                  <a:pt x="1973935" y="108953"/>
                </a:lnTo>
                <a:lnTo>
                  <a:pt x="1952574" y="62992"/>
                </a:lnTo>
                <a:lnTo>
                  <a:pt x="1952574" y="190665"/>
                </a:lnTo>
                <a:lnTo>
                  <a:pt x="1881212" y="190665"/>
                </a:lnTo>
                <a:lnTo>
                  <a:pt x="1916531" y="108953"/>
                </a:lnTo>
                <a:lnTo>
                  <a:pt x="1952574" y="190665"/>
                </a:lnTo>
                <a:lnTo>
                  <a:pt x="1952574" y="62992"/>
                </a:lnTo>
                <a:lnTo>
                  <a:pt x="1925358" y="4419"/>
                </a:lnTo>
                <a:lnTo>
                  <a:pt x="1923884" y="2209"/>
                </a:lnTo>
                <a:lnTo>
                  <a:pt x="1921675" y="0"/>
                </a:lnTo>
                <a:lnTo>
                  <a:pt x="1912112" y="0"/>
                </a:lnTo>
                <a:lnTo>
                  <a:pt x="1909178" y="2209"/>
                </a:lnTo>
                <a:lnTo>
                  <a:pt x="1908441" y="4419"/>
                </a:lnTo>
                <a:lnTo>
                  <a:pt x="1786305" y="267220"/>
                </a:lnTo>
                <a:lnTo>
                  <a:pt x="1783359" y="272376"/>
                </a:lnTo>
                <a:lnTo>
                  <a:pt x="1787042" y="277533"/>
                </a:lnTo>
                <a:lnTo>
                  <a:pt x="1843697" y="277533"/>
                </a:lnTo>
                <a:lnTo>
                  <a:pt x="1846630" y="275323"/>
                </a:lnTo>
                <a:lnTo>
                  <a:pt x="1849577" y="267957"/>
                </a:lnTo>
                <a:lnTo>
                  <a:pt x="1863559" y="237045"/>
                </a:lnTo>
                <a:lnTo>
                  <a:pt x="1970239" y="237045"/>
                </a:lnTo>
                <a:lnTo>
                  <a:pt x="1987892" y="276059"/>
                </a:lnTo>
                <a:lnTo>
                  <a:pt x="1989366" y="277533"/>
                </a:lnTo>
                <a:lnTo>
                  <a:pt x="2046744" y="277533"/>
                </a:lnTo>
                <a:lnTo>
                  <a:pt x="2049691" y="272376"/>
                </a:lnTo>
                <a:close/>
              </a:path>
              <a:path w="2825750" h="281305">
                <a:moveTo>
                  <a:pt x="2421966" y="140601"/>
                </a:moveTo>
                <a:lnTo>
                  <a:pt x="2415006" y="97612"/>
                </a:lnTo>
                <a:lnTo>
                  <a:pt x="2396452" y="61836"/>
                </a:lnTo>
                <a:lnTo>
                  <a:pt x="2366022" y="30734"/>
                </a:lnTo>
                <a:lnTo>
                  <a:pt x="2357221" y="26200"/>
                </a:lnTo>
                <a:lnTo>
                  <a:pt x="2357221" y="140601"/>
                </a:lnTo>
                <a:lnTo>
                  <a:pt x="2351582" y="171551"/>
                </a:lnTo>
                <a:lnTo>
                  <a:pt x="2335885" y="196557"/>
                </a:lnTo>
                <a:lnTo>
                  <a:pt x="2311908" y="213271"/>
                </a:lnTo>
                <a:lnTo>
                  <a:pt x="2281440" y="219367"/>
                </a:lnTo>
                <a:lnTo>
                  <a:pt x="2243925" y="219367"/>
                </a:lnTo>
                <a:lnTo>
                  <a:pt x="2243925" y="61836"/>
                </a:lnTo>
                <a:lnTo>
                  <a:pt x="2281440" y="61836"/>
                </a:lnTo>
                <a:lnTo>
                  <a:pt x="2311908" y="67932"/>
                </a:lnTo>
                <a:lnTo>
                  <a:pt x="2335885" y="84658"/>
                </a:lnTo>
                <a:lnTo>
                  <a:pt x="2351582" y="109664"/>
                </a:lnTo>
                <a:lnTo>
                  <a:pt x="2357221" y="140601"/>
                </a:lnTo>
                <a:lnTo>
                  <a:pt x="2357221" y="26200"/>
                </a:lnTo>
                <a:lnTo>
                  <a:pt x="2328456" y="11379"/>
                </a:lnTo>
                <a:lnTo>
                  <a:pt x="2285123" y="4419"/>
                </a:lnTo>
                <a:lnTo>
                  <a:pt x="2186533" y="4419"/>
                </a:lnTo>
                <a:lnTo>
                  <a:pt x="2182850" y="8102"/>
                </a:lnTo>
                <a:lnTo>
                  <a:pt x="2182850" y="273850"/>
                </a:lnTo>
                <a:lnTo>
                  <a:pt x="2186533" y="277533"/>
                </a:lnTo>
                <a:lnTo>
                  <a:pt x="2285123" y="277533"/>
                </a:lnTo>
                <a:lnTo>
                  <a:pt x="2328456" y="270560"/>
                </a:lnTo>
                <a:lnTo>
                  <a:pt x="2366022" y="251167"/>
                </a:lnTo>
                <a:lnTo>
                  <a:pt x="2395613" y="221551"/>
                </a:lnTo>
                <a:lnTo>
                  <a:pt x="2415006" y="183959"/>
                </a:lnTo>
                <a:lnTo>
                  <a:pt x="2421966" y="140601"/>
                </a:lnTo>
                <a:close/>
              </a:path>
              <a:path w="2825750" h="281305">
                <a:moveTo>
                  <a:pt x="2825127" y="141338"/>
                </a:moveTo>
                <a:lnTo>
                  <a:pt x="2818003" y="96672"/>
                </a:lnTo>
                <a:lnTo>
                  <a:pt x="2800527" y="62572"/>
                </a:lnTo>
                <a:lnTo>
                  <a:pt x="2798127" y="57886"/>
                </a:lnTo>
                <a:lnTo>
                  <a:pt x="2767761" y="27279"/>
                </a:lnTo>
                <a:lnTo>
                  <a:pt x="2762593" y="24599"/>
                </a:lnTo>
                <a:lnTo>
                  <a:pt x="2762593" y="141338"/>
                </a:lnTo>
                <a:lnTo>
                  <a:pt x="2756408" y="171437"/>
                </a:lnTo>
                <a:lnTo>
                  <a:pt x="2739606" y="195999"/>
                </a:lnTo>
                <a:lnTo>
                  <a:pt x="2714802" y="212559"/>
                </a:lnTo>
                <a:lnTo>
                  <a:pt x="2684615" y="218630"/>
                </a:lnTo>
                <a:lnTo>
                  <a:pt x="2654427" y="212559"/>
                </a:lnTo>
                <a:lnTo>
                  <a:pt x="2629611" y="195999"/>
                </a:lnTo>
                <a:lnTo>
                  <a:pt x="2612809" y="171437"/>
                </a:lnTo>
                <a:lnTo>
                  <a:pt x="2606624" y="141338"/>
                </a:lnTo>
                <a:lnTo>
                  <a:pt x="2612809" y="111023"/>
                </a:lnTo>
                <a:lnTo>
                  <a:pt x="2629611" y="85940"/>
                </a:lnTo>
                <a:lnTo>
                  <a:pt x="2654427" y="68872"/>
                </a:lnTo>
                <a:lnTo>
                  <a:pt x="2684615" y="62572"/>
                </a:lnTo>
                <a:lnTo>
                  <a:pt x="2714802" y="68872"/>
                </a:lnTo>
                <a:lnTo>
                  <a:pt x="2739606" y="85940"/>
                </a:lnTo>
                <a:lnTo>
                  <a:pt x="2756408" y="111023"/>
                </a:lnTo>
                <a:lnTo>
                  <a:pt x="2762593" y="141338"/>
                </a:lnTo>
                <a:lnTo>
                  <a:pt x="2762593" y="24599"/>
                </a:lnTo>
                <a:lnTo>
                  <a:pt x="2729166" y="7213"/>
                </a:lnTo>
                <a:lnTo>
                  <a:pt x="2684615" y="0"/>
                </a:lnTo>
                <a:lnTo>
                  <a:pt x="2640050" y="7213"/>
                </a:lnTo>
                <a:lnTo>
                  <a:pt x="2601455" y="27279"/>
                </a:lnTo>
                <a:lnTo>
                  <a:pt x="2571089" y="57886"/>
                </a:lnTo>
                <a:lnTo>
                  <a:pt x="2551214" y="96672"/>
                </a:lnTo>
                <a:lnTo>
                  <a:pt x="2544089" y="141338"/>
                </a:lnTo>
                <a:lnTo>
                  <a:pt x="2551214" y="185851"/>
                </a:lnTo>
                <a:lnTo>
                  <a:pt x="2571089" y="224282"/>
                </a:lnTo>
                <a:lnTo>
                  <a:pt x="2601455" y="254444"/>
                </a:lnTo>
                <a:lnTo>
                  <a:pt x="2640050" y="274154"/>
                </a:lnTo>
                <a:lnTo>
                  <a:pt x="2684615" y="281203"/>
                </a:lnTo>
                <a:lnTo>
                  <a:pt x="2729166" y="274154"/>
                </a:lnTo>
                <a:lnTo>
                  <a:pt x="2767761" y="254444"/>
                </a:lnTo>
                <a:lnTo>
                  <a:pt x="2798127" y="224282"/>
                </a:lnTo>
                <a:lnTo>
                  <a:pt x="2801048" y="218630"/>
                </a:lnTo>
                <a:lnTo>
                  <a:pt x="2818003" y="185851"/>
                </a:lnTo>
                <a:lnTo>
                  <a:pt x="2825127" y="141338"/>
                </a:lnTo>
                <a:close/>
              </a:path>
            </a:pathLst>
          </a:custGeom>
          <a:solidFill>
            <a:srgbClr val="54606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1" name="bg object 2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948337" y="1790444"/>
            <a:ext cx="180984" cy="187715"/>
          </a:xfrm>
          <a:prstGeom prst="rect">
            <a:avLst/>
          </a:prstGeom>
        </p:spPr>
      </p:pic>
      <p:sp>
        <p:nvSpPr>
          <p:cNvPr id="22" name="bg object 22"/>
          <p:cNvSpPr/>
          <p:nvPr/>
        </p:nvSpPr>
        <p:spPr>
          <a:xfrm>
            <a:off x="4148442" y="1806650"/>
            <a:ext cx="1347470" cy="224790"/>
          </a:xfrm>
          <a:custGeom>
            <a:avLst/>
            <a:gdLst/>
            <a:ahLst/>
            <a:cxnLst/>
            <a:rect l="l" t="t" r="r" b="b"/>
            <a:pathLst>
              <a:path w="1347470" h="224789">
                <a:moveTo>
                  <a:pt x="128752" y="97167"/>
                </a:moveTo>
                <a:lnTo>
                  <a:pt x="117614" y="59626"/>
                </a:lnTo>
                <a:lnTo>
                  <a:pt x="94170" y="38150"/>
                </a:lnTo>
                <a:lnTo>
                  <a:pt x="94170" y="89065"/>
                </a:lnTo>
                <a:lnTo>
                  <a:pt x="35318" y="89065"/>
                </a:lnTo>
                <a:lnTo>
                  <a:pt x="39230" y="77012"/>
                </a:lnTo>
                <a:lnTo>
                  <a:pt x="46253" y="67716"/>
                </a:lnTo>
                <a:lnTo>
                  <a:pt x="56070" y="61633"/>
                </a:lnTo>
                <a:lnTo>
                  <a:pt x="56476" y="61633"/>
                </a:lnTo>
                <a:lnTo>
                  <a:pt x="67691" y="59626"/>
                </a:lnTo>
                <a:lnTo>
                  <a:pt x="94170" y="89065"/>
                </a:lnTo>
                <a:lnTo>
                  <a:pt x="94170" y="38150"/>
                </a:lnTo>
                <a:lnTo>
                  <a:pt x="40665" y="38366"/>
                </a:lnTo>
                <a:lnTo>
                  <a:pt x="5003" y="75361"/>
                </a:lnTo>
                <a:lnTo>
                  <a:pt x="0" y="103797"/>
                </a:lnTo>
                <a:lnTo>
                  <a:pt x="5054" y="131406"/>
                </a:lnTo>
                <a:lnTo>
                  <a:pt x="19494" y="154127"/>
                </a:lnTo>
                <a:lnTo>
                  <a:pt x="42214" y="169532"/>
                </a:lnTo>
                <a:lnTo>
                  <a:pt x="72097" y="175196"/>
                </a:lnTo>
                <a:lnTo>
                  <a:pt x="91998" y="174891"/>
                </a:lnTo>
                <a:lnTo>
                  <a:pt x="104381" y="172808"/>
                </a:lnTo>
                <a:lnTo>
                  <a:pt x="114414" y="167119"/>
                </a:lnTo>
                <a:lnTo>
                  <a:pt x="127279" y="156057"/>
                </a:lnTo>
                <a:lnTo>
                  <a:pt x="121894" y="146481"/>
                </a:lnTo>
                <a:lnTo>
                  <a:pt x="114033" y="132499"/>
                </a:lnTo>
                <a:lnTo>
                  <a:pt x="111048" y="134683"/>
                </a:lnTo>
                <a:lnTo>
                  <a:pt x="102819" y="139496"/>
                </a:lnTo>
                <a:lnTo>
                  <a:pt x="90449" y="144297"/>
                </a:lnTo>
                <a:lnTo>
                  <a:pt x="75044" y="146481"/>
                </a:lnTo>
                <a:lnTo>
                  <a:pt x="60236" y="144145"/>
                </a:lnTo>
                <a:lnTo>
                  <a:pt x="47637" y="137096"/>
                </a:lnTo>
                <a:lnTo>
                  <a:pt x="38620" y="125374"/>
                </a:lnTo>
                <a:lnTo>
                  <a:pt x="34582" y="108940"/>
                </a:lnTo>
                <a:lnTo>
                  <a:pt x="128016" y="108940"/>
                </a:lnTo>
                <a:lnTo>
                  <a:pt x="128752" y="101587"/>
                </a:lnTo>
                <a:lnTo>
                  <a:pt x="128752" y="97167"/>
                </a:lnTo>
                <a:close/>
              </a:path>
              <a:path w="1347470" h="224789">
                <a:moveTo>
                  <a:pt x="297967" y="103784"/>
                </a:moveTo>
                <a:lnTo>
                  <a:pt x="293827" y="75361"/>
                </a:lnTo>
                <a:lnTo>
                  <a:pt x="287045" y="62572"/>
                </a:lnTo>
                <a:lnTo>
                  <a:pt x="283527" y="55943"/>
                </a:lnTo>
                <a:lnTo>
                  <a:pt x="281965" y="52997"/>
                </a:lnTo>
                <a:lnTo>
                  <a:pt x="264121" y="39090"/>
                </a:lnTo>
                <a:lnTo>
                  <a:pt x="264121" y="104521"/>
                </a:lnTo>
                <a:lnTo>
                  <a:pt x="261416" y="122262"/>
                </a:lnTo>
                <a:lnTo>
                  <a:pt x="254101" y="135445"/>
                </a:lnTo>
                <a:lnTo>
                  <a:pt x="243332" y="143662"/>
                </a:lnTo>
                <a:lnTo>
                  <a:pt x="230276" y="146481"/>
                </a:lnTo>
                <a:lnTo>
                  <a:pt x="215798" y="142938"/>
                </a:lnTo>
                <a:lnTo>
                  <a:pt x="205447" y="133515"/>
                </a:lnTo>
                <a:lnTo>
                  <a:pt x="205333" y="133273"/>
                </a:lnTo>
                <a:lnTo>
                  <a:pt x="199237" y="120091"/>
                </a:lnTo>
                <a:lnTo>
                  <a:pt x="197167" y="104521"/>
                </a:lnTo>
                <a:lnTo>
                  <a:pt x="197281" y="103784"/>
                </a:lnTo>
                <a:lnTo>
                  <a:pt x="199974" y="85547"/>
                </a:lnTo>
                <a:lnTo>
                  <a:pt x="207467" y="72504"/>
                </a:lnTo>
                <a:lnTo>
                  <a:pt x="218274" y="64985"/>
                </a:lnTo>
                <a:lnTo>
                  <a:pt x="231013" y="62572"/>
                </a:lnTo>
                <a:lnTo>
                  <a:pt x="244563" y="65493"/>
                </a:lnTo>
                <a:lnTo>
                  <a:pt x="255016" y="73888"/>
                </a:lnTo>
                <a:lnTo>
                  <a:pt x="261747" y="87096"/>
                </a:lnTo>
                <a:lnTo>
                  <a:pt x="264121" y="104521"/>
                </a:lnTo>
                <a:lnTo>
                  <a:pt x="264121" y="39090"/>
                </a:lnTo>
                <a:lnTo>
                  <a:pt x="263207" y="38366"/>
                </a:lnTo>
                <a:lnTo>
                  <a:pt x="238366" y="33121"/>
                </a:lnTo>
                <a:lnTo>
                  <a:pt x="219900" y="33477"/>
                </a:lnTo>
                <a:lnTo>
                  <a:pt x="209219" y="35979"/>
                </a:lnTo>
                <a:lnTo>
                  <a:pt x="202323" y="42684"/>
                </a:lnTo>
                <a:lnTo>
                  <a:pt x="194970" y="55943"/>
                </a:lnTo>
                <a:lnTo>
                  <a:pt x="194233" y="55943"/>
                </a:lnTo>
                <a:lnTo>
                  <a:pt x="194970" y="52997"/>
                </a:lnTo>
                <a:lnTo>
                  <a:pt x="194970" y="42684"/>
                </a:lnTo>
                <a:lnTo>
                  <a:pt x="190550" y="36804"/>
                </a:lnTo>
                <a:lnTo>
                  <a:pt x="143459" y="36804"/>
                </a:lnTo>
                <a:lnTo>
                  <a:pt x="143459" y="61836"/>
                </a:lnTo>
                <a:lnTo>
                  <a:pt x="161861" y="61836"/>
                </a:lnTo>
                <a:lnTo>
                  <a:pt x="164058" y="64033"/>
                </a:lnTo>
                <a:lnTo>
                  <a:pt x="164058" y="199491"/>
                </a:lnTo>
                <a:lnTo>
                  <a:pt x="144932" y="199491"/>
                </a:lnTo>
                <a:lnTo>
                  <a:pt x="144932" y="224523"/>
                </a:lnTo>
                <a:lnTo>
                  <a:pt x="217766" y="224523"/>
                </a:lnTo>
                <a:lnTo>
                  <a:pt x="217766" y="199491"/>
                </a:lnTo>
                <a:lnTo>
                  <a:pt x="197904" y="199491"/>
                </a:lnTo>
                <a:lnTo>
                  <a:pt x="197904" y="160477"/>
                </a:lnTo>
                <a:lnTo>
                  <a:pt x="197167" y="156057"/>
                </a:lnTo>
                <a:lnTo>
                  <a:pt x="197904" y="156057"/>
                </a:lnTo>
                <a:lnTo>
                  <a:pt x="200177" y="159042"/>
                </a:lnTo>
                <a:lnTo>
                  <a:pt x="207200" y="165620"/>
                </a:lnTo>
                <a:lnTo>
                  <a:pt x="219329" y="172212"/>
                </a:lnTo>
                <a:lnTo>
                  <a:pt x="236905" y="175196"/>
                </a:lnTo>
                <a:lnTo>
                  <a:pt x="261340" y="170141"/>
                </a:lnTo>
                <a:lnTo>
                  <a:pt x="280301" y="156057"/>
                </a:lnTo>
                <a:lnTo>
                  <a:pt x="280670" y="155778"/>
                </a:lnTo>
                <a:lnTo>
                  <a:pt x="285927" y="146481"/>
                </a:lnTo>
                <a:lnTo>
                  <a:pt x="293395" y="133273"/>
                </a:lnTo>
                <a:lnTo>
                  <a:pt x="297967" y="103784"/>
                </a:lnTo>
                <a:close/>
              </a:path>
              <a:path w="1347470" h="224789">
                <a:moveTo>
                  <a:pt x="448779" y="146481"/>
                </a:moveTo>
                <a:lnTo>
                  <a:pt x="432600" y="146481"/>
                </a:lnTo>
                <a:lnTo>
                  <a:pt x="430390" y="144284"/>
                </a:lnTo>
                <a:lnTo>
                  <a:pt x="430390" y="108940"/>
                </a:lnTo>
                <a:lnTo>
                  <a:pt x="430390" y="86855"/>
                </a:lnTo>
                <a:lnTo>
                  <a:pt x="416318" y="47015"/>
                </a:lnTo>
                <a:lnTo>
                  <a:pt x="375208" y="33121"/>
                </a:lnTo>
                <a:lnTo>
                  <a:pt x="356171" y="33388"/>
                </a:lnTo>
                <a:lnTo>
                  <a:pt x="344220" y="35242"/>
                </a:lnTo>
                <a:lnTo>
                  <a:pt x="334352" y="40259"/>
                </a:lnTo>
                <a:lnTo>
                  <a:pt x="321513" y="50050"/>
                </a:lnTo>
                <a:lnTo>
                  <a:pt x="334010" y="73609"/>
                </a:lnTo>
                <a:lnTo>
                  <a:pt x="337197" y="71539"/>
                </a:lnTo>
                <a:lnTo>
                  <a:pt x="345694" y="66979"/>
                </a:lnTo>
                <a:lnTo>
                  <a:pt x="357911" y="62433"/>
                </a:lnTo>
                <a:lnTo>
                  <a:pt x="372275" y="60363"/>
                </a:lnTo>
                <a:lnTo>
                  <a:pt x="382079" y="61556"/>
                </a:lnTo>
                <a:lnTo>
                  <a:pt x="390017" y="65506"/>
                </a:lnTo>
                <a:lnTo>
                  <a:pt x="395338" y="72783"/>
                </a:lnTo>
                <a:lnTo>
                  <a:pt x="397281" y="83908"/>
                </a:lnTo>
                <a:lnTo>
                  <a:pt x="397281" y="88328"/>
                </a:lnTo>
                <a:lnTo>
                  <a:pt x="397281" y="108940"/>
                </a:lnTo>
                <a:lnTo>
                  <a:pt x="397281" y="113360"/>
                </a:lnTo>
                <a:lnTo>
                  <a:pt x="394944" y="126136"/>
                </a:lnTo>
                <a:lnTo>
                  <a:pt x="388454" y="137744"/>
                </a:lnTo>
                <a:lnTo>
                  <a:pt x="378663" y="146177"/>
                </a:lnTo>
                <a:lnTo>
                  <a:pt x="366382" y="149428"/>
                </a:lnTo>
                <a:lnTo>
                  <a:pt x="358000" y="148005"/>
                </a:lnTo>
                <a:lnTo>
                  <a:pt x="351764" y="144094"/>
                </a:lnTo>
                <a:lnTo>
                  <a:pt x="347865" y="138252"/>
                </a:lnTo>
                <a:lnTo>
                  <a:pt x="347776" y="137744"/>
                </a:lnTo>
                <a:lnTo>
                  <a:pt x="346519" y="131025"/>
                </a:lnTo>
                <a:lnTo>
                  <a:pt x="351790" y="118884"/>
                </a:lnTo>
                <a:lnTo>
                  <a:pt x="364363" y="112255"/>
                </a:lnTo>
                <a:lnTo>
                  <a:pt x="379666" y="109448"/>
                </a:lnTo>
                <a:lnTo>
                  <a:pt x="380479" y="109448"/>
                </a:lnTo>
                <a:lnTo>
                  <a:pt x="392137" y="108940"/>
                </a:lnTo>
                <a:lnTo>
                  <a:pt x="397281" y="108940"/>
                </a:lnTo>
                <a:lnTo>
                  <a:pt x="397281" y="88328"/>
                </a:lnTo>
                <a:lnTo>
                  <a:pt x="388454" y="88328"/>
                </a:lnTo>
                <a:lnTo>
                  <a:pt x="367614" y="89662"/>
                </a:lnTo>
                <a:lnTo>
                  <a:pt x="342569" y="95694"/>
                </a:lnTo>
                <a:lnTo>
                  <a:pt x="321513" y="109448"/>
                </a:lnTo>
                <a:lnTo>
                  <a:pt x="312674" y="133972"/>
                </a:lnTo>
                <a:lnTo>
                  <a:pt x="316382" y="151904"/>
                </a:lnTo>
                <a:lnTo>
                  <a:pt x="326288" y="164795"/>
                </a:lnTo>
                <a:lnTo>
                  <a:pt x="340614" y="172580"/>
                </a:lnTo>
                <a:lnTo>
                  <a:pt x="357555" y="175196"/>
                </a:lnTo>
                <a:lnTo>
                  <a:pt x="375602" y="174777"/>
                </a:lnTo>
                <a:lnTo>
                  <a:pt x="386067" y="171881"/>
                </a:lnTo>
                <a:lnTo>
                  <a:pt x="392938" y="164020"/>
                </a:lnTo>
                <a:lnTo>
                  <a:pt x="399872" y="149428"/>
                </a:lnTo>
                <a:lnTo>
                  <a:pt x="400227" y="148691"/>
                </a:lnTo>
                <a:lnTo>
                  <a:pt x="399491" y="151638"/>
                </a:lnTo>
                <a:lnTo>
                  <a:pt x="399491" y="164795"/>
                </a:lnTo>
                <a:lnTo>
                  <a:pt x="404647" y="171513"/>
                </a:lnTo>
                <a:lnTo>
                  <a:pt x="448779" y="171513"/>
                </a:lnTo>
                <a:lnTo>
                  <a:pt x="448779" y="148691"/>
                </a:lnTo>
                <a:lnTo>
                  <a:pt x="448779" y="146481"/>
                </a:lnTo>
                <a:close/>
              </a:path>
              <a:path w="1347470" h="224789">
                <a:moveTo>
                  <a:pt x="565023" y="35331"/>
                </a:moveTo>
                <a:lnTo>
                  <a:pt x="562089" y="34594"/>
                </a:lnTo>
                <a:lnTo>
                  <a:pt x="559142" y="34594"/>
                </a:lnTo>
                <a:lnTo>
                  <a:pt x="544614" y="37312"/>
                </a:lnTo>
                <a:lnTo>
                  <a:pt x="532282" y="44716"/>
                </a:lnTo>
                <a:lnTo>
                  <a:pt x="522719" y="55714"/>
                </a:lnTo>
                <a:lnTo>
                  <a:pt x="516470" y="69189"/>
                </a:lnTo>
                <a:lnTo>
                  <a:pt x="515734" y="69189"/>
                </a:lnTo>
                <a:lnTo>
                  <a:pt x="516470" y="66243"/>
                </a:lnTo>
                <a:lnTo>
                  <a:pt x="516470" y="41224"/>
                </a:lnTo>
                <a:lnTo>
                  <a:pt x="509854" y="36804"/>
                </a:lnTo>
                <a:lnTo>
                  <a:pt x="462762" y="36804"/>
                </a:lnTo>
                <a:lnTo>
                  <a:pt x="462762" y="61836"/>
                </a:lnTo>
                <a:lnTo>
                  <a:pt x="481888" y="61836"/>
                </a:lnTo>
                <a:lnTo>
                  <a:pt x="484098" y="64033"/>
                </a:lnTo>
                <a:lnTo>
                  <a:pt x="484098" y="146481"/>
                </a:lnTo>
                <a:lnTo>
                  <a:pt x="464235" y="146481"/>
                </a:lnTo>
                <a:lnTo>
                  <a:pt x="464235" y="171513"/>
                </a:lnTo>
                <a:lnTo>
                  <a:pt x="537070" y="171513"/>
                </a:lnTo>
                <a:lnTo>
                  <a:pt x="537070" y="146481"/>
                </a:lnTo>
                <a:lnTo>
                  <a:pt x="517944" y="146481"/>
                </a:lnTo>
                <a:lnTo>
                  <a:pt x="517944" y="117043"/>
                </a:lnTo>
                <a:lnTo>
                  <a:pt x="539356" y="71907"/>
                </a:lnTo>
                <a:lnTo>
                  <a:pt x="556933" y="67716"/>
                </a:lnTo>
                <a:lnTo>
                  <a:pt x="562089" y="67716"/>
                </a:lnTo>
                <a:lnTo>
                  <a:pt x="565023" y="68453"/>
                </a:lnTo>
                <a:lnTo>
                  <a:pt x="565023" y="67716"/>
                </a:lnTo>
                <a:lnTo>
                  <a:pt x="565023" y="35331"/>
                </a:lnTo>
                <a:close/>
              </a:path>
              <a:path w="1347470" h="224789">
                <a:moveTo>
                  <a:pt x="659930" y="144284"/>
                </a:moveTo>
                <a:lnTo>
                  <a:pt x="657733" y="145008"/>
                </a:lnTo>
                <a:lnTo>
                  <a:pt x="654050" y="145008"/>
                </a:lnTo>
                <a:lnTo>
                  <a:pt x="645756" y="144183"/>
                </a:lnTo>
                <a:lnTo>
                  <a:pt x="636854" y="140601"/>
                </a:lnTo>
                <a:lnTo>
                  <a:pt x="629729" y="132588"/>
                </a:lnTo>
                <a:lnTo>
                  <a:pt x="626821" y="118516"/>
                </a:lnTo>
                <a:lnTo>
                  <a:pt x="626821" y="61836"/>
                </a:lnTo>
                <a:lnTo>
                  <a:pt x="657733" y="61836"/>
                </a:lnTo>
                <a:lnTo>
                  <a:pt x="657733" y="36804"/>
                </a:lnTo>
                <a:lnTo>
                  <a:pt x="626821" y="36804"/>
                </a:lnTo>
                <a:lnTo>
                  <a:pt x="626821" y="0"/>
                </a:lnTo>
                <a:lnTo>
                  <a:pt x="594461" y="0"/>
                </a:lnTo>
                <a:lnTo>
                  <a:pt x="594461" y="36804"/>
                </a:lnTo>
                <a:lnTo>
                  <a:pt x="572389" y="36804"/>
                </a:lnTo>
                <a:lnTo>
                  <a:pt x="572389" y="61836"/>
                </a:lnTo>
                <a:lnTo>
                  <a:pt x="593725" y="61836"/>
                </a:lnTo>
                <a:lnTo>
                  <a:pt x="593725" y="122199"/>
                </a:lnTo>
                <a:lnTo>
                  <a:pt x="599770" y="149072"/>
                </a:lnTo>
                <a:lnTo>
                  <a:pt x="614502" y="164426"/>
                </a:lnTo>
                <a:lnTo>
                  <a:pt x="632828" y="171361"/>
                </a:lnTo>
                <a:lnTo>
                  <a:pt x="649630" y="172986"/>
                </a:lnTo>
                <a:lnTo>
                  <a:pt x="655523" y="172986"/>
                </a:lnTo>
                <a:lnTo>
                  <a:pt x="659930" y="172250"/>
                </a:lnTo>
                <a:lnTo>
                  <a:pt x="659930" y="145008"/>
                </a:lnTo>
                <a:lnTo>
                  <a:pt x="659930" y="144284"/>
                </a:lnTo>
                <a:close/>
              </a:path>
              <a:path w="1347470" h="224789">
                <a:moveTo>
                  <a:pt x="923315" y="146481"/>
                </a:moveTo>
                <a:lnTo>
                  <a:pt x="904189" y="146481"/>
                </a:lnTo>
                <a:lnTo>
                  <a:pt x="904189" y="84645"/>
                </a:lnTo>
                <a:lnTo>
                  <a:pt x="901534" y="64033"/>
                </a:lnTo>
                <a:lnTo>
                  <a:pt x="901446" y="63296"/>
                </a:lnTo>
                <a:lnTo>
                  <a:pt x="901344" y="62572"/>
                </a:lnTo>
                <a:lnTo>
                  <a:pt x="901230" y="61696"/>
                </a:lnTo>
                <a:lnTo>
                  <a:pt x="892695" y="45631"/>
                </a:lnTo>
                <a:lnTo>
                  <a:pt x="879043" y="36207"/>
                </a:lnTo>
                <a:lnTo>
                  <a:pt x="860780" y="33121"/>
                </a:lnTo>
                <a:lnTo>
                  <a:pt x="845464" y="35547"/>
                </a:lnTo>
                <a:lnTo>
                  <a:pt x="832192" y="41960"/>
                </a:lnTo>
                <a:lnTo>
                  <a:pt x="830618" y="43243"/>
                </a:lnTo>
                <a:lnTo>
                  <a:pt x="821156" y="51447"/>
                </a:lnTo>
                <a:lnTo>
                  <a:pt x="813701" y="62572"/>
                </a:lnTo>
                <a:lnTo>
                  <a:pt x="812965" y="62572"/>
                </a:lnTo>
                <a:lnTo>
                  <a:pt x="807618" y="49276"/>
                </a:lnTo>
                <a:lnTo>
                  <a:pt x="799439" y="40119"/>
                </a:lnTo>
                <a:lnTo>
                  <a:pt x="788644" y="34823"/>
                </a:lnTo>
                <a:lnTo>
                  <a:pt x="775436" y="33121"/>
                </a:lnTo>
                <a:lnTo>
                  <a:pt x="759929" y="35979"/>
                </a:lnTo>
                <a:lnTo>
                  <a:pt x="746836" y="43243"/>
                </a:lnTo>
                <a:lnTo>
                  <a:pt x="736638" y="52997"/>
                </a:lnTo>
                <a:lnTo>
                  <a:pt x="729830" y="63296"/>
                </a:lnTo>
                <a:lnTo>
                  <a:pt x="729094" y="63296"/>
                </a:lnTo>
                <a:lnTo>
                  <a:pt x="729830" y="60363"/>
                </a:lnTo>
                <a:lnTo>
                  <a:pt x="729830" y="41960"/>
                </a:lnTo>
                <a:lnTo>
                  <a:pt x="723938" y="36804"/>
                </a:lnTo>
                <a:lnTo>
                  <a:pt x="676859" y="36804"/>
                </a:lnTo>
                <a:lnTo>
                  <a:pt x="676859" y="61836"/>
                </a:lnTo>
                <a:lnTo>
                  <a:pt x="695248" y="61836"/>
                </a:lnTo>
                <a:lnTo>
                  <a:pt x="697458" y="63296"/>
                </a:lnTo>
                <a:lnTo>
                  <a:pt x="697458" y="146481"/>
                </a:lnTo>
                <a:lnTo>
                  <a:pt x="677595" y="146481"/>
                </a:lnTo>
                <a:lnTo>
                  <a:pt x="677595" y="171513"/>
                </a:lnTo>
                <a:lnTo>
                  <a:pt x="750430" y="171513"/>
                </a:lnTo>
                <a:lnTo>
                  <a:pt x="750430" y="146481"/>
                </a:lnTo>
                <a:lnTo>
                  <a:pt x="731291" y="146481"/>
                </a:lnTo>
                <a:lnTo>
                  <a:pt x="731291" y="113360"/>
                </a:lnTo>
                <a:lnTo>
                  <a:pt x="733285" y="95402"/>
                </a:lnTo>
                <a:lnTo>
                  <a:pt x="739482" y="79590"/>
                </a:lnTo>
                <a:lnTo>
                  <a:pt x="750227" y="68326"/>
                </a:lnTo>
                <a:lnTo>
                  <a:pt x="765873" y="64033"/>
                </a:lnTo>
                <a:lnTo>
                  <a:pt x="774827" y="66116"/>
                </a:lnTo>
                <a:lnTo>
                  <a:pt x="775169" y="66116"/>
                </a:lnTo>
                <a:lnTo>
                  <a:pt x="780872" y="72136"/>
                </a:lnTo>
                <a:lnTo>
                  <a:pt x="783564" y="80810"/>
                </a:lnTo>
                <a:lnTo>
                  <a:pt x="784263" y="91274"/>
                </a:lnTo>
                <a:lnTo>
                  <a:pt x="784263" y="171513"/>
                </a:lnTo>
                <a:lnTo>
                  <a:pt x="837234" y="171513"/>
                </a:lnTo>
                <a:lnTo>
                  <a:pt x="837234" y="146481"/>
                </a:lnTo>
                <a:lnTo>
                  <a:pt x="817372" y="146481"/>
                </a:lnTo>
                <a:lnTo>
                  <a:pt x="817372" y="111887"/>
                </a:lnTo>
                <a:lnTo>
                  <a:pt x="819569" y="93853"/>
                </a:lnTo>
                <a:lnTo>
                  <a:pt x="826109" y="78574"/>
                </a:lnTo>
                <a:lnTo>
                  <a:pt x="836930" y="67995"/>
                </a:lnTo>
                <a:lnTo>
                  <a:pt x="851954" y="64033"/>
                </a:lnTo>
                <a:lnTo>
                  <a:pt x="861352" y="66116"/>
                </a:lnTo>
                <a:lnTo>
                  <a:pt x="870343" y="91274"/>
                </a:lnTo>
                <a:lnTo>
                  <a:pt x="870343" y="171513"/>
                </a:lnTo>
                <a:lnTo>
                  <a:pt x="923315" y="171513"/>
                </a:lnTo>
                <a:lnTo>
                  <a:pt x="923315" y="146481"/>
                </a:lnTo>
                <a:close/>
              </a:path>
              <a:path w="1347470" h="224789">
                <a:moveTo>
                  <a:pt x="1065314" y="97167"/>
                </a:moveTo>
                <a:lnTo>
                  <a:pt x="1054176" y="59626"/>
                </a:lnTo>
                <a:lnTo>
                  <a:pt x="1030732" y="38150"/>
                </a:lnTo>
                <a:lnTo>
                  <a:pt x="1030732" y="89065"/>
                </a:lnTo>
                <a:lnTo>
                  <a:pt x="971880" y="89065"/>
                </a:lnTo>
                <a:lnTo>
                  <a:pt x="975690" y="77012"/>
                </a:lnTo>
                <a:lnTo>
                  <a:pt x="982548" y="67716"/>
                </a:lnTo>
                <a:lnTo>
                  <a:pt x="992314" y="61633"/>
                </a:lnTo>
                <a:lnTo>
                  <a:pt x="992746" y="61633"/>
                </a:lnTo>
                <a:lnTo>
                  <a:pt x="1004252" y="59626"/>
                </a:lnTo>
                <a:lnTo>
                  <a:pt x="1030732" y="89065"/>
                </a:lnTo>
                <a:lnTo>
                  <a:pt x="1030732" y="38150"/>
                </a:lnTo>
                <a:lnTo>
                  <a:pt x="977214" y="38366"/>
                </a:lnTo>
                <a:lnTo>
                  <a:pt x="941565" y="75361"/>
                </a:lnTo>
                <a:lnTo>
                  <a:pt x="936561" y="103797"/>
                </a:lnTo>
                <a:lnTo>
                  <a:pt x="941616" y="131406"/>
                </a:lnTo>
                <a:lnTo>
                  <a:pt x="956056" y="154127"/>
                </a:lnTo>
                <a:lnTo>
                  <a:pt x="978776" y="169532"/>
                </a:lnTo>
                <a:lnTo>
                  <a:pt x="1008659" y="175196"/>
                </a:lnTo>
                <a:lnTo>
                  <a:pt x="1028547" y="174891"/>
                </a:lnTo>
                <a:lnTo>
                  <a:pt x="1040853" y="172808"/>
                </a:lnTo>
                <a:lnTo>
                  <a:pt x="1050671" y="167119"/>
                </a:lnTo>
                <a:lnTo>
                  <a:pt x="1063104" y="156057"/>
                </a:lnTo>
                <a:lnTo>
                  <a:pt x="1058024" y="146481"/>
                </a:lnTo>
                <a:lnTo>
                  <a:pt x="1050594" y="132499"/>
                </a:lnTo>
                <a:lnTo>
                  <a:pt x="1047508" y="134683"/>
                </a:lnTo>
                <a:lnTo>
                  <a:pt x="1039101" y="139496"/>
                </a:lnTo>
                <a:lnTo>
                  <a:pt x="1026693" y="144297"/>
                </a:lnTo>
                <a:lnTo>
                  <a:pt x="1011605" y="146481"/>
                </a:lnTo>
                <a:lnTo>
                  <a:pt x="996797" y="144145"/>
                </a:lnTo>
                <a:lnTo>
                  <a:pt x="984199" y="137096"/>
                </a:lnTo>
                <a:lnTo>
                  <a:pt x="975182" y="125374"/>
                </a:lnTo>
                <a:lnTo>
                  <a:pt x="971143" y="108940"/>
                </a:lnTo>
                <a:lnTo>
                  <a:pt x="1064577" y="108940"/>
                </a:lnTo>
                <a:lnTo>
                  <a:pt x="1065314" y="101587"/>
                </a:lnTo>
                <a:lnTo>
                  <a:pt x="1065314" y="97167"/>
                </a:lnTo>
                <a:close/>
              </a:path>
              <a:path w="1347470" h="224789">
                <a:moveTo>
                  <a:pt x="1250708" y="146481"/>
                </a:moveTo>
                <a:lnTo>
                  <a:pt x="1230845" y="146481"/>
                </a:lnTo>
                <a:lnTo>
                  <a:pt x="1230845" y="84645"/>
                </a:lnTo>
                <a:lnTo>
                  <a:pt x="1228166" y="64033"/>
                </a:lnTo>
                <a:lnTo>
                  <a:pt x="1185964" y="33121"/>
                </a:lnTo>
                <a:lnTo>
                  <a:pt x="1164082" y="37325"/>
                </a:lnTo>
                <a:lnTo>
                  <a:pt x="1148816" y="46837"/>
                </a:lnTo>
                <a:lnTo>
                  <a:pt x="1139621" y="57035"/>
                </a:lnTo>
                <a:lnTo>
                  <a:pt x="1135938" y="63296"/>
                </a:lnTo>
                <a:lnTo>
                  <a:pt x="1135202" y="63296"/>
                </a:lnTo>
                <a:lnTo>
                  <a:pt x="1135938" y="60363"/>
                </a:lnTo>
                <a:lnTo>
                  <a:pt x="1135938" y="41960"/>
                </a:lnTo>
                <a:lnTo>
                  <a:pt x="1130782" y="36804"/>
                </a:lnTo>
                <a:lnTo>
                  <a:pt x="1082967" y="36804"/>
                </a:lnTo>
                <a:lnTo>
                  <a:pt x="1082967" y="61836"/>
                </a:lnTo>
                <a:lnTo>
                  <a:pt x="1102093" y="61836"/>
                </a:lnTo>
                <a:lnTo>
                  <a:pt x="1104303" y="64033"/>
                </a:lnTo>
                <a:lnTo>
                  <a:pt x="1104303" y="146481"/>
                </a:lnTo>
                <a:lnTo>
                  <a:pt x="1084440" y="146481"/>
                </a:lnTo>
                <a:lnTo>
                  <a:pt x="1084440" y="171513"/>
                </a:lnTo>
                <a:lnTo>
                  <a:pt x="1157274" y="171513"/>
                </a:lnTo>
                <a:lnTo>
                  <a:pt x="1157274" y="146481"/>
                </a:lnTo>
                <a:lnTo>
                  <a:pt x="1137412" y="146481"/>
                </a:lnTo>
                <a:lnTo>
                  <a:pt x="1137412" y="111150"/>
                </a:lnTo>
                <a:lnTo>
                  <a:pt x="1140091" y="93853"/>
                </a:lnTo>
                <a:lnTo>
                  <a:pt x="1147800" y="78765"/>
                </a:lnTo>
                <a:lnTo>
                  <a:pt x="1160068" y="68084"/>
                </a:lnTo>
                <a:lnTo>
                  <a:pt x="1176401" y="64033"/>
                </a:lnTo>
                <a:lnTo>
                  <a:pt x="1186878" y="66027"/>
                </a:lnTo>
                <a:lnTo>
                  <a:pt x="1193419" y="71678"/>
                </a:lnTo>
                <a:lnTo>
                  <a:pt x="1196784" y="80492"/>
                </a:lnTo>
                <a:lnTo>
                  <a:pt x="1197737" y="92011"/>
                </a:lnTo>
                <a:lnTo>
                  <a:pt x="1197737" y="171513"/>
                </a:lnTo>
                <a:lnTo>
                  <a:pt x="1250708" y="171513"/>
                </a:lnTo>
                <a:lnTo>
                  <a:pt x="1250708" y="146481"/>
                </a:lnTo>
                <a:close/>
              </a:path>
              <a:path w="1347470" h="224789">
                <a:moveTo>
                  <a:pt x="1347089" y="144284"/>
                </a:moveTo>
                <a:lnTo>
                  <a:pt x="1344142" y="145008"/>
                </a:lnTo>
                <a:lnTo>
                  <a:pt x="1340472" y="145008"/>
                </a:lnTo>
                <a:lnTo>
                  <a:pt x="1332293" y="144183"/>
                </a:lnTo>
                <a:lnTo>
                  <a:pt x="1323632" y="140601"/>
                </a:lnTo>
                <a:lnTo>
                  <a:pt x="1316774" y="132588"/>
                </a:lnTo>
                <a:lnTo>
                  <a:pt x="1313980" y="118516"/>
                </a:lnTo>
                <a:lnTo>
                  <a:pt x="1313980" y="61836"/>
                </a:lnTo>
                <a:lnTo>
                  <a:pt x="1344142" y="61836"/>
                </a:lnTo>
                <a:lnTo>
                  <a:pt x="1344142" y="36804"/>
                </a:lnTo>
                <a:lnTo>
                  <a:pt x="1313980" y="36804"/>
                </a:lnTo>
                <a:lnTo>
                  <a:pt x="1313980" y="0"/>
                </a:lnTo>
                <a:lnTo>
                  <a:pt x="1280871" y="0"/>
                </a:lnTo>
                <a:lnTo>
                  <a:pt x="1280871" y="36804"/>
                </a:lnTo>
                <a:lnTo>
                  <a:pt x="1259535" y="36804"/>
                </a:lnTo>
                <a:lnTo>
                  <a:pt x="1259535" y="61836"/>
                </a:lnTo>
                <a:lnTo>
                  <a:pt x="1280134" y="61836"/>
                </a:lnTo>
                <a:lnTo>
                  <a:pt x="1280134" y="122199"/>
                </a:lnTo>
                <a:lnTo>
                  <a:pt x="1286294" y="149072"/>
                </a:lnTo>
                <a:lnTo>
                  <a:pt x="1301292" y="164426"/>
                </a:lnTo>
                <a:lnTo>
                  <a:pt x="1319860" y="171361"/>
                </a:lnTo>
                <a:lnTo>
                  <a:pt x="1336789" y="172986"/>
                </a:lnTo>
                <a:lnTo>
                  <a:pt x="1342669" y="172986"/>
                </a:lnTo>
                <a:lnTo>
                  <a:pt x="1347089" y="172250"/>
                </a:lnTo>
                <a:lnTo>
                  <a:pt x="1347089" y="145008"/>
                </a:lnTo>
                <a:lnTo>
                  <a:pt x="1347089" y="144284"/>
                </a:lnTo>
                <a:close/>
              </a:path>
            </a:pathLst>
          </a:custGeom>
          <a:solidFill>
            <a:srgbClr val="54606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3" name="bg object 2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573521" y="1787500"/>
            <a:ext cx="253084" cy="194341"/>
          </a:xfrm>
          <a:prstGeom prst="rect">
            <a:avLst/>
          </a:prstGeom>
        </p:spPr>
      </p:pic>
      <p:sp>
        <p:nvSpPr>
          <p:cNvPr id="24" name="bg object 24"/>
          <p:cNvSpPr/>
          <p:nvPr/>
        </p:nvSpPr>
        <p:spPr>
          <a:xfrm>
            <a:off x="3779850" y="1145590"/>
            <a:ext cx="3447415" cy="972185"/>
          </a:xfrm>
          <a:custGeom>
            <a:avLst/>
            <a:gdLst/>
            <a:ahLst/>
            <a:cxnLst/>
            <a:rect l="l" t="t" r="r" b="b"/>
            <a:pathLst>
              <a:path w="3447415" h="972185">
                <a:moveTo>
                  <a:pt x="12509" y="0"/>
                </a:moveTo>
                <a:lnTo>
                  <a:pt x="0" y="0"/>
                </a:lnTo>
                <a:lnTo>
                  <a:pt x="0" y="971702"/>
                </a:lnTo>
                <a:lnTo>
                  <a:pt x="12509" y="971702"/>
                </a:lnTo>
                <a:lnTo>
                  <a:pt x="12509" y="0"/>
                </a:lnTo>
                <a:close/>
              </a:path>
              <a:path w="3447415" h="972185">
                <a:moveTo>
                  <a:pt x="2269667" y="783945"/>
                </a:moveTo>
                <a:lnTo>
                  <a:pt x="2240242" y="783945"/>
                </a:lnTo>
                <a:lnTo>
                  <a:pt x="2240242" y="804265"/>
                </a:lnTo>
                <a:lnTo>
                  <a:pt x="2183587" y="804265"/>
                </a:lnTo>
                <a:lnTo>
                  <a:pt x="2183587" y="783945"/>
                </a:lnTo>
                <a:lnTo>
                  <a:pt x="2183587" y="752182"/>
                </a:lnTo>
                <a:lnTo>
                  <a:pt x="2245385" y="752182"/>
                </a:lnTo>
                <a:lnTo>
                  <a:pt x="2245385" y="724242"/>
                </a:lnTo>
                <a:lnTo>
                  <a:pt x="2183587" y="724242"/>
                </a:lnTo>
                <a:lnTo>
                  <a:pt x="2183587" y="693750"/>
                </a:lnTo>
                <a:lnTo>
                  <a:pt x="2183587" y="672147"/>
                </a:lnTo>
                <a:lnTo>
                  <a:pt x="2235822" y="672147"/>
                </a:lnTo>
                <a:lnTo>
                  <a:pt x="2235822" y="693750"/>
                </a:lnTo>
                <a:lnTo>
                  <a:pt x="2265984" y="693750"/>
                </a:lnTo>
                <a:lnTo>
                  <a:pt x="2265984" y="672147"/>
                </a:lnTo>
                <a:lnTo>
                  <a:pt x="2265984" y="670877"/>
                </a:lnTo>
                <a:lnTo>
                  <a:pt x="2265984" y="645477"/>
                </a:lnTo>
                <a:lnTo>
                  <a:pt x="2126208" y="645477"/>
                </a:lnTo>
                <a:lnTo>
                  <a:pt x="2126208" y="670877"/>
                </a:lnTo>
                <a:lnTo>
                  <a:pt x="2149017" y="670877"/>
                </a:lnTo>
                <a:lnTo>
                  <a:pt x="2149017" y="672147"/>
                </a:lnTo>
                <a:lnTo>
                  <a:pt x="2149017" y="806805"/>
                </a:lnTo>
                <a:lnTo>
                  <a:pt x="2126208" y="806805"/>
                </a:lnTo>
                <a:lnTo>
                  <a:pt x="2126208" y="832218"/>
                </a:lnTo>
                <a:lnTo>
                  <a:pt x="2269667" y="832218"/>
                </a:lnTo>
                <a:lnTo>
                  <a:pt x="2269667" y="806805"/>
                </a:lnTo>
                <a:lnTo>
                  <a:pt x="2269667" y="804265"/>
                </a:lnTo>
                <a:lnTo>
                  <a:pt x="2269667" y="783945"/>
                </a:lnTo>
                <a:close/>
              </a:path>
              <a:path w="3447415" h="972185">
                <a:moveTo>
                  <a:pt x="2441092" y="807542"/>
                </a:moveTo>
                <a:lnTo>
                  <a:pt x="2425636" y="807542"/>
                </a:lnTo>
                <a:lnTo>
                  <a:pt x="2423426" y="805345"/>
                </a:lnTo>
                <a:lnTo>
                  <a:pt x="2423426" y="723633"/>
                </a:lnTo>
                <a:lnTo>
                  <a:pt x="2423426" y="713320"/>
                </a:lnTo>
                <a:lnTo>
                  <a:pt x="2423426" y="644855"/>
                </a:lnTo>
                <a:lnTo>
                  <a:pt x="2391067" y="644855"/>
                </a:lnTo>
                <a:lnTo>
                  <a:pt x="2391067" y="765581"/>
                </a:lnTo>
                <a:lnTo>
                  <a:pt x="2388146" y="784567"/>
                </a:lnTo>
                <a:lnTo>
                  <a:pt x="2380399" y="797610"/>
                </a:lnTo>
                <a:lnTo>
                  <a:pt x="2369337" y="805129"/>
                </a:lnTo>
                <a:lnTo>
                  <a:pt x="2356485" y="807542"/>
                </a:lnTo>
                <a:lnTo>
                  <a:pt x="2343239" y="804494"/>
                </a:lnTo>
                <a:lnTo>
                  <a:pt x="2332761" y="795858"/>
                </a:lnTo>
                <a:lnTo>
                  <a:pt x="2325852" y="782396"/>
                </a:lnTo>
                <a:lnTo>
                  <a:pt x="2323376" y="764844"/>
                </a:lnTo>
                <a:lnTo>
                  <a:pt x="2326094" y="747229"/>
                </a:lnTo>
                <a:lnTo>
                  <a:pt x="2333498" y="734301"/>
                </a:lnTo>
                <a:lnTo>
                  <a:pt x="2344483" y="726338"/>
                </a:lnTo>
                <a:lnTo>
                  <a:pt x="2357958" y="723633"/>
                </a:lnTo>
                <a:lnTo>
                  <a:pt x="2372436" y="727176"/>
                </a:lnTo>
                <a:lnTo>
                  <a:pt x="2382786" y="736600"/>
                </a:lnTo>
                <a:lnTo>
                  <a:pt x="2388997" y="750023"/>
                </a:lnTo>
                <a:lnTo>
                  <a:pt x="2391067" y="765581"/>
                </a:lnTo>
                <a:lnTo>
                  <a:pt x="2391067" y="644855"/>
                </a:lnTo>
                <a:lnTo>
                  <a:pt x="2368994" y="644855"/>
                </a:lnTo>
                <a:lnTo>
                  <a:pt x="2368994" y="669886"/>
                </a:lnTo>
                <a:lnTo>
                  <a:pt x="2390330" y="669886"/>
                </a:lnTo>
                <a:lnTo>
                  <a:pt x="2390330" y="713320"/>
                </a:lnTo>
                <a:lnTo>
                  <a:pt x="2388273" y="710336"/>
                </a:lnTo>
                <a:lnTo>
                  <a:pt x="2381593" y="703745"/>
                </a:lnTo>
                <a:lnTo>
                  <a:pt x="2369528" y="697166"/>
                </a:lnTo>
                <a:lnTo>
                  <a:pt x="2351328" y="694182"/>
                </a:lnTo>
                <a:lnTo>
                  <a:pt x="2326157" y="699223"/>
                </a:lnTo>
                <a:lnTo>
                  <a:pt x="2306637" y="713511"/>
                </a:lnTo>
                <a:lnTo>
                  <a:pt x="2294013" y="735799"/>
                </a:lnTo>
                <a:lnTo>
                  <a:pt x="2293886" y="736600"/>
                </a:lnTo>
                <a:lnTo>
                  <a:pt x="2289530" y="764844"/>
                </a:lnTo>
                <a:lnTo>
                  <a:pt x="2289645" y="765581"/>
                </a:lnTo>
                <a:lnTo>
                  <a:pt x="2293658" y="793711"/>
                </a:lnTo>
                <a:lnTo>
                  <a:pt x="2305443" y="816292"/>
                </a:lnTo>
                <a:lnTo>
                  <a:pt x="2323985" y="830999"/>
                </a:lnTo>
                <a:lnTo>
                  <a:pt x="2348395" y="836256"/>
                </a:lnTo>
                <a:lnTo>
                  <a:pt x="2368118" y="835850"/>
                </a:lnTo>
                <a:lnTo>
                  <a:pt x="2379294" y="833031"/>
                </a:lnTo>
                <a:lnTo>
                  <a:pt x="2386050" y="825385"/>
                </a:lnTo>
                <a:lnTo>
                  <a:pt x="2392527" y="810488"/>
                </a:lnTo>
                <a:lnTo>
                  <a:pt x="2393264" y="810488"/>
                </a:lnTo>
                <a:lnTo>
                  <a:pt x="2392527" y="813435"/>
                </a:lnTo>
                <a:lnTo>
                  <a:pt x="2392527" y="825944"/>
                </a:lnTo>
                <a:lnTo>
                  <a:pt x="2397683" y="832573"/>
                </a:lnTo>
                <a:lnTo>
                  <a:pt x="2441092" y="832573"/>
                </a:lnTo>
                <a:lnTo>
                  <a:pt x="2441092" y="810488"/>
                </a:lnTo>
                <a:lnTo>
                  <a:pt x="2441092" y="807542"/>
                </a:lnTo>
                <a:close/>
              </a:path>
              <a:path w="3447415" h="972185">
                <a:moveTo>
                  <a:pt x="2618397" y="807542"/>
                </a:moveTo>
                <a:lnTo>
                  <a:pt x="2601480" y="807542"/>
                </a:lnTo>
                <a:lnTo>
                  <a:pt x="2599271" y="805345"/>
                </a:lnTo>
                <a:lnTo>
                  <a:pt x="2599271" y="697865"/>
                </a:lnTo>
                <a:lnTo>
                  <a:pt x="2545562" y="697865"/>
                </a:lnTo>
                <a:lnTo>
                  <a:pt x="2545562" y="722896"/>
                </a:lnTo>
                <a:lnTo>
                  <a:pt x="2566162" y="722896"/>
                </a:lnTo>
                <a:lnTo>
                  <a:pt x="2566162" y="757491"/>
                </a:lnTo>
                <a:lnTo>
                  <a:pt x="2563609" y="775335"/>
                </a:lnTo>
                <a:lnTo>
                  <a:pt x="2556230" y="790892"/>
                </a:lnTo>
                <a:lnTo>
                  <a:pt x="2544432" y="801903"/>
                </a:lnTo>
                <a:lnTo>
                  <a:pt x="2528633" y="806069"/>
                </a:lnTo>
                <a:lnTo>
                  <a:pt x="2518168" y="804100"/>
                </a:lnTo>
                <a:lnTo>
                  <a:pt x="2511628" y="798525"/>
                </a:lnTo>
                <a:lnTo>
                  <a:pt x="2508262" y="789927"/>
                </a:lnTo>
                <a:lnTo>
                  <a:pt x="2507310" y="778840"/>
                </a:lnTo>
                <a:lnTo>
                  <a:pt x="2507310" y="697865"/>
                </a:lnTo>
                <a:lnTo>
                  <a:pt x="2452865" y="697865"/>
                </a:lnTo>
                <a:lnTo>
                  <a:pt x="2452865" y="722896"/>
                </a:lnTo>
                <a:lnTo>
                  <a:pt x="2473464" y="722896"/>
                </a:lnTo>
                <a:lnTo>
                  <a:pt x="2473464" y="784733"/>
                </a:lnTo>
                <a:lnTo>
                  <a:pt x="2476639" y="808304"/>
                </a:lnTo>
                <a:lnTo>
                  <a:pt x="2485606" y="824293"/>
                </a:lnTo>
                <a:lnTo>
                  <a:pt x="2499537" y="833386"/>
                </a:lnTo>
                <a:lnTo>
                  <a:pt x="2517597" y="836256"/>
                </a:lnTo>
                <a:lnTo>
                  <a:pt x="2539682" y="832167"/>
                </a:lnTo>
                <a:lnTo>
                  <a:pt x="2554668" y="822820"/>
                </a:lnTo>
                <a:lnTo>
                  <a:pt x="2563431" y="812660"/>
                </a:lnTo>
                <a:lnTo>
                  <a:pt x="2566898" y="806069"/>
                </a:lnTo>
                <a:lnTo>
                  <a:pt x="2567635" y="806069"/>
                </a:lnTo>
                <a:lnTo>
                  <a:pt x="2567635" y="827417"/>
                </a:lnTo>
                <a:lnTo>
                  <a:pt x="2572778" y="832573"/>
                </a:lnTo>
                <a:lnTo>
                  <a:pt x="2618397" y="832573"/>
                </a:lnTo>
                <a:lnTo>
                  <a:pt x="2618397" y="807542"/>
                </a:lnTo>
                <a:close/>
              </a:path>
              <a:path w="3447415" h="972185">
                <a:moveTo>
                  <a:pt x="2762593" y="814908"/>
                </a:moveTo>
                <a:lnTo>
                  <a:pt x="2750820" y="791349"/>
                </a:lnTo>
                <a:lnTo>
                  <a:pt x="2743860" y="796366"/>
                </a:lnTo>
                <a:lnTo>
                  <a:pt x="2734272" y="801662"/>
                </a:lnTo>
                <a:lnTo>
                  <a:pt x="2722473" y="805840"/>
                </a:lnTo>
                <a:lnTo>
                  <a:pt x="2708884" y="807542"/>
                </a:lnTo>
                <a:lnTo>
                  <a:pt x="2692603" y="804710"/>
                </a:lnTo>
                <a:lnTo>
                  <a:pt x="2679001" y="796417"/>
                </a:lnTo>
                <a:lnTo>
                  <a:pt x="2669679" y="783018"/>
                </a:lnTo>
                <a:lnTo>
                  <a:pt x="2666212" y="764857"/>
                </a:lnTo>
                <a:lnTo>
                  <a:pt x="2669006" y="747737"/>
                </a:lnTo>
                <a:lnTo>
                  <a:pt x="2676982" y="734491"/>
                </a:lnTo>
                <a:lnTo>
                  <a:pt x="2689491" y="725932"/>
                </a:lnTo>
                <a:lnTo>
                  <a:pt x="2705951" y="722896"/>
                </a:lnTo>
                <a:lnTo>
                  <a:pt x="2714929" y="723722"/>
                </a:lnTo>
                <a:lnTo>
                  <a:pt x="2723235" y="726198"/>
                </a:lnTo>
                <a:lnTo>
                  <a:pt x="2729331" y="730338"/>
                </a:lnTo>
                <a:lnTo>
                  <a:pt x="2731693" y="736142"/>
                </a:lnTo>
                <a:lnTo>
                  <a:pt x="2731693" y="744969"/>
                </a:lnTo>
                <a:lnTo>
                  <a:pt x="2760383" y="744969"/>
                </a:lnTo>
                <a:lnTo>
                  <a:pt x="2760383" y="726567"/>
                </a:lnTo>
                <a:lnTo>
                  <a:pt x="2754973" y="711568"/>
                </a:lnTo>
                <a:lnTo>
                  <a:pt x="2741345" y="701548"/>
                </a:lnTo>
                <a:lnTo>
                  <a:pt x="2723451" y="695934"/>
                </a:lnTo>
                <a:lnTo>
                  <a:pt x="2705214" y="694182"/>
                </a:lnTo>
                <a:lnTo>
                  <a:pt x="2676448" y="699643"/>
                </a:lnTo>
                <a:lnTo>
                  <a:pt x="2653347" y="714705"/>
                </a:lnTo>
                <a:lnTo>
                  <a:pt x="2637967" y="737349"/>
                </a:lnTo>
                <a:lnTo>
                  <a:pt x="2632379" y="765581"/>
                </a:lnTo>
                <a:lnTo>
                  <a:pt x="2638514" y="794956"/>
                </a:lnTo>
                <a:lnTo>
                  <a:pt x="2654998" y="817206"/>
                </a:lnTo>
                <a:lnTo>
                  <a:pt x="2678925" y="831316"/>
                </a:lnTo>
                <a:lnTo>
                  <a:pt x="2707411" y="836256"/>
                </a:lnTo>
                <a:lnTo>
                  <a:pt x="2725356" y="834161"/>
                </a:lnTo>
                <a:lnTo>
                  <a:pt x="2741079" y="828890"/>
                </a:lnTo>
                <a:lnTo>
                  <a:pt x="2753766" y="821969"/>
                </a:lnTo>
                <a:lnTo>
                  <a:pt x="2762593" y="814908"/>
                </a:lnTo>
                <a:close/>
              </a:path>
              <a:path w="3447415" h="972185">
                <a:moveTo>
                  <a:pt x="2912681" y="807542"/>
                </a:moveTo>
                <a:lnTo>
                  <a:pt x="2896489" y="807542"/>
                </a:lnTo>
                <a:lnTo>
                  <a:pt x="2894292" y="805345"/>
                </a:lnTo>
                <a:lnTo>
                  <a:pt x="2894292" y="770001"/>
                </a:lnTo>
                <a:lnTo>
                  <a:pt x="2894292" y="747915"/>
                </a:lnTo>
                <a:lnTo>
                  <a:pt x="2890723" y="724928"/>
                </a:lnTo>
                <a:lnTo>
                  <a:pt x="2888513" y="721423"/>
                </a:lnTo>
                <a:lnTo>
                  <a:pt x="2880131" y="708075"/>
                </a:lnTo>
                <a:lnTo>
                  <a:pt x="2862630" y="697712"/>
                </a:lnTo>
                <a:lnTo>
                  <a:pt x="2861183" y="697509"/>
                </a:lnTo>
                <a:lnTo>
                  <a:pt x="2861183" y="770001"/>
                </a:lnTo>
                <a:lnTo>
                  <a:pt x="2861183" y="774420"/>
                </a:lnTo>
                <a:lnTo>
                  <a:pt x="2858820" y="787196"/>
                </a:lnTo>
                <a:lnTo>
                  <a:pt x="2852255" y="798804"/>
                </a:lnTo>
                <a:lnTo>
                  <a:pt x="2842247" y="807237"/>
                </a:lnTo>
                <a:lnTo>
                  <a:pt x="2829547" y="810488"/>
                </a:lnTo>
                <a:lnTo>
                  <a:pt x="2821279" y="809066"/>
                </a:lnTo>
                <a:lnTo>
                  <a:pt x="2815285" y="805154"/>
                </a:lnTo>
                <a:lnTo>
                  <a:pt x="2811653" y="799312"/>
                </a:lnTo>
                <a:lnTo>
                  <a:pt x="2811564" y="798804"/>
                </a:lnTo>
                <a:lnTo>
                  <a:pt x="2810421" y="792086"/>
                </a:lnTo>
                <a:lnTo>
                  <a:pt x="2815564" y="779945"/>
                </a:lnTo>
                <a:lnTo>
                  <a:pt x="2827883" y="773315"/>
                </a:lnTo>
                <a:lnTo>
                  <a:pt x="2842945" y="770509"/>
                </a:lnTo>
                <a:lnTo>
                  <a:pt x="2843746" y="770509"/>
                </a:lnTo>
                <a:lnTo>
                  <a:pt x="2855290" y="770001"/>
                </a:lnTo>
                <a:lnTo>
                  <a:pt x="2861183" y="770001"/>
                </a:lnTo>
                <a:lnTo>
                  <a:pt x="2861183" y="697509"/>
                </a:lnTo>
                <a:lnTo>
                  <a:pt x="2838373" y="694182"/>
                </a:lnTo>
                <a:lnTo>
                  <a:pt x="2819336" y="694448"/>
                </a:lnTo>
                <a:lnTo>
                  <a:pt x="2807474" y="696302"/>
                </a:lnTo>
                <a:lnTo>
                  <a:pt x="2797822" y="701319"/>
                </a:lnTo>
                <a:lnTo>
                  <a:pt x="2785402" y="711111"/>
                </a:lnTo>
                <a:lnTo>
                  <a:pt x="2797911" y="734669"/>
                </a:lnTo>
                <a:lnTo>
                  <a:pt x="2800972" y="732599"/>
                </a:lnTo>
                <a:lnTo>
                  <a:pt x="2809214" y="728040"/>
                </a:lnTo>
                <a:lnTo>
                  <a:pt x="2821190" y="723493"/>
                </a:lnTo>
                <a:lnTo>
                  <a:pt x="2835427" y="721423"/>
                </a:lnTo>
                <a:lnTo>
                  <a:pt x="2845549" y="722617"/>
                </a:lnTo>
                <a:lnTo>
                  <a:pt x="2853461" y="726567"/>
                </a:lnTo>
                <a:lnTo>
                  <a:pt x="2858605" y="733844"/>
                </a:lnTo>
                <a:lnTo>
                  <a:pt x="2860446" y="744969"/>
                </a:lnTo>
                <a:lnTo>
                  <a:pt x="2860446" y="749388"/>
                </a:lnTo>
                <a:lnTo>
                  <a:pt x="2852356" y="749388"/>
                </a:lnTo>
                <a:lnTo>
                  <a:pt x="2831198" y="750722"/>
                </a:lnTo>
                <a:lnTo>
                  <a:pt x="2806192" y="756754"/>
                </a:lnTo>
                <a:lnTo>
                  <a:pt x="2785313" y="770509"/>
                </a:lnTo>
                <a:lnTo>
                  <a:pt x="2776575" y="795032"/>
                </a:lnTo>
                <a:lnTo>
                  <a:pt x="2780258" y="812965"/>
                </a:lnTo>
                <a:lnTo>
                  <a:pt x="2790088" y="825855"/>
                </a:lnTo>
                <a:lnTo>
                  <a:pt x="2804198" y="833640"/>
                </a:lnTo>
                <a:lnTo>
                  <a:pt x="2820720" y="836256"/>
                </a:lnTo>
                <a:lnTo>
                  <a:pt x="2839174" y="835837"/>
                </a:lnTo>
                <a:lnTo>
                  <a:pt x="2849778" y="832942"/>
                </a:lnTo>
                <a:lnTo>
                  <a:pt x="2856509" y="825080"/>
                </a:lnTo>
                <a:lnTo>
                  <a:pt x="2863062" y="810488"/>
                </a:lnTo>
                <a:lnTo>
                  <a:pt x="2863392" y="809752"/>
                </a:lnTo>
                <a:lnTo>
                  <a:pt x="2864129" y="809752"/>
                </a:lnTo>
                <a:lnTo>
                  <a:pt x="2863392" y="812698"/>
                </a:lnTo>
                <a:lnTo>
                  <a:pt x="2863392" y="825855"/>
                </a:lnTo>
                <a:lnTo>
                  <a:pt x="2867799" y="832573"/>
                </a:lnTo>
                <a:lnTo>
                  <a:pt x="2912681" y="832573"/>
                </a:lnTo>
                <a:lnTo>
                  <a:pt x="2912681" y="809752"/>
                </a:lnTo>
                <a:lnTo>
                  <a:pt x="2912681" y="807542"/>
                </a:lnTo>
                <a:close/>
              </a:path>
              <a:path w="3447415" h="972185">
                <a:moveTo>
                  <a:pt x="3008325" y="805345"/>
                </a:moveTo>
                <a:lnTo>
                  <a:pt x="3006115" y="806069"/>
                </a:lnTo>
                <a:lnTo>
                  <a:pt x="3002432" y="806069"/>
                </a:lnTo>
                <a:lnTo>
                  <a:pt x="2994152" y="805243"/>
                </a:lnTo>
                <a:lnTo>
                  <a:pt x="2985236" y="801662"/>
                </a:lnTo>
                <a:lnTo>
                  <a:pt x="2978124" y="793648"/>
                </a:lnTo>
                <a:lnTo>
                  <a:pt x="2975216" y="779576"/>
                </a:lnTo>
                <a:lnTo>
                  <a:pt x="2975216" y="722896"/>
                </a:lnTo>
                <a:lnTo>
                  <a:pt x="3006115" y="722896"/>
                </a:lnTo>
                <a:lnTo>
                  <a:pt x="3006115" y="697865"/>
                </a:lnTo>
                <a:lnTo>
                  <a:pt x="2975216" y="697865"/>
                </a:lnTo>
                <a:lnTo>
                  <a:pt x="2975216" y="661060"/>
                </a:lnTo>
                <a:lnTo>
                  <a:pt x="2942844" y="661060"/>
                </a:lnTo>
                <a:lnTo>
                  <a:pt x="2942844" y="697865"/>
                </a:lnTo>
                <a:lnTo>
                  <a:pt x="2920771" y="697865"/>
                </a:lnTo>
                <a:lnTo>
                  <a:pt x="2920771" y="722896"/>
                </a:lnTo>
                <a:lnTo>
                  <a:pt x="2942107" y="722896"/>
                </a:lnTo>
                <a:lnTo>
                  <a:pt x="2942107" y="783259"/>
                </a:lnTo>
                <a:lnTo>
                  <a:pt x="2948152" y="810133"/>
                </a:lnTo>
                <a:lnTo>
                  <a:pt x="2962897" y="825487"/>
                </a:lnTo>
                <a:lnTo>
                  <a:pt x="2981210" y="832421"/>
                </a:lnTo>
                <a:lnTo>
                  <a:pt x="2998025" y="834047"/>
                </a:lnTo>
                <a:lnTo>
                  <a:pt x="3003905" y="834047"/>
                </a:lnTo>
                <a:lnTo>
                  <a:pt x="3008325" y="833310"/>
                </a:lnTo>
                <a:lnTo>
                  <a:pt x="3008325" y="806069"/>
                </a:lnTo>
                <a:lnTo>
                  <a:pt x="3008325" y="805345"/>
                </a:lnTo>
                <a:close/>
              </a:path>
              <a:path w="3447415" h="972185">
                <a:moveTo>
                  <a:pt x="3079686" y="698220"/>
                </a:moveTo>
                <a:lnTo>
                  <a:pt x="3025241" y="698220"/>
                </a:lnTo>
                <a:lnTo>
                  <a:pt x="3025241" y="722350"/>
                </a:lnTo>
                <a:lnTo>
                  <a:pt x="3045841" y="722350"/>
                </a:lnTo>
                <a:lnTo>
                  <a:pt x="3045841" y="807466"/>
                </a:lnTo>
                <a:lnTo>
                  <a:pt x="3079686" y="807466"/>
                </a:lnTo>
                <a:lnTo>
                  <a:pt x="3079686" y="722350"/>
                </a:lnTo>
                <a:lnTo>
                  <a:pt x="3079686" y="698220"/>
                </a:lnTo>
                <a:close/>
              </a:path>
              <a:path w="3447415" h="972185">
                <a:moveTo>
                  <a:pt x="3079686" y="644855"/>
                </a:moveTo>
                <a:lnTo>
                  <a:pt x="3045841" y="644855"/>
                </a:lnTo>
                <a:lnTo>
                  <a:pt x="3045841" y="674306"/>
                </a:lnTo>
                <a:lnTo>
                  <a:pt x="3079686" y="674306"/>
                </a:lnTo>
                <a:lnTo>
                  <a:pt x="3079686" y="644855"/>
                </a:lnTo>
                <a:close/>
              </a:path>
              <a:path w="3447415" h="972185">
                <a:moveTo>
                  <a:pt x="3098812" y="807542"/>
                </a:moveTo>
                <a:lnTo>
                  <a:pt x="3025978" y="807542"/>
                </a:lnTo>
                <a:lnTo>
                  <a:pt x="3025978" y="832573"/>
                </a:lnTo>
                <a:lnTo>
                  <a:pt x="3098812" y="832573"/>
                </a:lnTo>
                <a:lnTo>
                  <a:pt x="3098812" y="807542"/>
                </a:lnTo>
                <a:close/>
              </a:path>
              <a:path w="3447415" h="972185">
                <a:moveTo>
                  <a:pt x="3261410" y="764844"/>
                </a:moveTo>
                <a:lnTo>
                  <a:pt x="3255594" y="736422"/>
                </a:lnTo>
                <a:lnTo>
                  <a:pt x="3245980" y="722896"/>
                </a:lnTo>
                <a:lnTo>
                  <a:pt x="3239706" y="714057"/>
                </a:lnTo>
                <a:lnTo>
                  <a:pt x="3227565" y="706539"/>
                </a:lnTo>
                <a:lnTo>
                  <a:pt x="3227565" y="764844"/>
                </a:lnTo>
                <a:lnTo>
                  <a:pt x="3224352" y="782396"/>
                </a:lnTo>
                <a:lnTo>
                  <a:pt x="3215703" y="795858"/>
                </a:lnTo>
                <a:lnTo>
                  <a:pt x="3203041" y="804494"/>
                </a:lnTo>
                <a:lnTo>
                  <a:pt x="3187839" y="807542"/>
                </a:lnTo>
                <a:lnTo>
                  <a:pt x="3172206" y="804494"/>
                </a:lnTo>
                <a:lnTo>
                  <a:pt x="3159328" y="795858"/>
                </a:lnTo>
                <a:lnTo>
                  <a:pt x="3150590" y="782396"/>
                </a:lnTo>
                <a:lnTo>
                  <a:pt x="3147377" y="764844"/>
                </a:lnTo>
                <a:lnTo>
                  <a:pt x="3150590" y="748042"/>
                </a:lnTo>
                <a:lnTo>
                  <a:pt x="3159328" y="734758"/>
                </a:lnTo>
                <a:lnTo>
                  <a:pt x="3172206" y="726033"/>
                </a:lnTo>
                <a:lnTo>
                  <a:pt x="3187839" y="722896"/>
                </a:lnTo>
                <a:lnTo>
                  <a:pt x="3203041" y="726033"/>
                </a:lnTo>
                <a:lnTo>
                  <a:pt x="3215703" y="734758"/>
                </a:lnTo>
                <a:lnTo>
                  <a:pt x="3224352" y="748042"/>
                </a:lnTo>
                <a:lnTo>
                  <a:pt x="3227565" y="764844"/>
                </a:lnTo>
                <a:lnTo>
                  <a:pt x="3227565" y="706539"/>
                </a:lnTo>
                <a:lnTo>
                  <a:pt x="3216097" y="699427"/>
                </a:lnTo>
                <a:lnTo>
                  <a:pt x="3187103" y="694182"/>
                </a:lnTo>
                <a:lnTo>
                  <a:pt x="3158109" y="699427"/>
                </a:lnTo>
                <a:lnTo>
                  <a:pt x="3134499" y="714057"/>
                </a:lnTo>
                <a:lnTo>
                  <a:pt x="3118612" y="736422"/>
                </a:lnTo>
                <a:lnTo>
                  <a:pt x="3112795" y="764844"/>
                </a:lnTo>
                <a:lnTo>
                  <a:pt x="3118624" y="793711"/>
                </a:lnTo>
                <a:lnTo>
                  <a:pt x="3134588" y="816292"/>
                </a:lnTo>
                <a:lnTo>
                  <a:pt x="3158413" y="830999"/>
                </a:lnTo>
                <a:lnTo>
                  <a:pt x="3187839" y="836256"/>
                </a:lnTo>
                <a:lnTo>
                  <a:pt x="3216402" y="830999"/>
                </a:lnTo>
                <a:lnTo>
                  <a:pt x="3239795" y="816292"/>
                </a:lnTo>
                <a:lnTo>
                  <a:pt x="3245916" y="807542"/>
                </a:lnTo>
                <a:lnTo>
                  <a:pt x="3255607" y="793711"/>
                </a:lnTo>
                <a:lnTo>
                  <a:pt x="3261410" y="764844"/>
                </a:lnTo>
                <a:close/>
              </a:path>
              <a:path w="3447415" h="972185">
                <a:moveTo>
                  <a:pt x="3446805" y="807542"/>
                </a:moveTo>
                <a:lnTo>
                  <a:pt x="3426942" y="807542"/>
                </a:lnTo>
                <a:lnTo>
                  <a:pt x="3426942" y="745705"/>
                </a:lnTo>
                <a:lnTo>
                  <a:pt x="3424263" y="725093"/>
                </a:lnTo>
                <a:lnTo>
                  <a:pt x="3424161" y="724357"/>
                </a:lnTo>
                <a:lnTo>
                  <a:pt x="3423958" y="722757"/>
                </a:lnTo>
                <a:lnTo>
                  <a:pt x="3415169" y="706691"/>
                </a:lnTo>
                <a:lnTo>
                  <a:pt x="3400869" y="697268"/>
                </a:lnTo>
                <a:lnTo>
                  <a:pt x="3381324" y="694182"/>
                </a:lnTo>
                <a:lnTo>
                  <a:pt x="3359556" y="698385"/>
                </a:lnTo>
                <a:lnTo>
                  <a:pt x="3344545" y="707898"/>
                </a:lnTo>
                <a:lnTo>
                  <a:pt x="3335604" y="718096"/>
                </a:lnTo>
                <a:lnTo>
                  <a:pt x="3332035" y="724357"/>
                </a:lnTo>
                <a:lnTo>
                  <a:pt x="3331299" y="724357"/>
                </a:lnTo>
                <a:lnTo>
                  <a:pt x="3332035" y="721423"/>
                </a:lnTo>
                <a:lnTo>
                  <a:pt x="3332035" y="703021"/>
                </a:lnTo>
                <a:lnTo>
                  <a:pt x="3326155" y="697865"/>
                </a:lnTo>
                <a:lnTo>
                  <a:pt x="3279063" y="697865"/>
                </a:lnTo>
                <a:lnTo>
                  <a:pt x="3279063" y="722896"/>
                </a:lnTo>
                <a:lnTo>
                  <a:pt x="3297453" y="722896"/>
                </a:lnTo>
                <a:lnTo>
                  <a:pt x="3299663" y="725093"/>
                </a:lnTo>
                <a:lnTo>
                  <a:pt x="3299663" y="807542"/>
                </a:lnTo>
                <a:lnTo>
                  <a:pt x="3280537" y="807542"/>
                </a:lnTo>
                <a:lnTo>
                  <a:pt x="3280537" y="832573"/>
                </a:lnTo>
                <a:lnTo>
                  <a:pt x="3352635" y="832573"/>
                </a:lnTo>
                <a:lnTo>
                  <a:pt x="3352635" y="807542"/>
                </a:lnTo>
                <a:lnTo>
                  <a:pt x="3333508" y="807542"/>
                </a:lnTo>
                <a:lnTo>
                  <a:pt x="3333508" y="772210"/>
                </a:lnTo>
                <a:lnTo>
                  <a:pt x="3336074" y="754913"/>
                </a:lnTo>
                <a:lnTo>
                  <a:pt x="3343529" y="739825"/>
                </a:lnTo>
                <a:lnTo>
                  <a:pt x="3355543" y="729145"/>
                </a:lnTo>
                <a:lnTo>
                  <a:pt x="3371761" y="725093"/>
                </a:lnTo>
                <a:lnTo>
                  <a:pt x="3382657" y="727087"/>
                </a:lnTo>
                <a:lnTo>
                  <a:pt x="3389426" y="732739"/>
                </a:lnTo>
                <a:lnTo>
                  <a:pt x="3392868" y="741553"/>
                </a:lnTo>
                <a:lnTo>
                  <a:pt x="3393833" y="753071"/>
                </a:lnTo>
                <a:lnTo>
                  <a:pt x="3393833" y="832573"/>
                </a:lnTo>
                <a:lnTo>
                  <a:pt x="3446805" y="832573"/>
                </a:lnTo>
                <a:lnTo>
                  <a:pt x="3446805" y="807542"/>
                </a:lnTo>
                <a:close/>
              </a:path>
            </a:pathLst>
          </a:custGeom>
          <a:solidFill>
            <a:srgbClr val="54606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2517124" y="1146322"/>
            <a:ext cx="1102995" cy="966469"/>
          </a:xfrm>
          <a:custGeom>
            <a:avLst/>
            <a:gdLst/>
            <a:ahLst/>
            <a:cxnLst/>
            <a:rect l="l" t="t" r="r" b="b"/>
            <a:pathLst>
              <a:path w="1102995" h="966469">
                <a:moveTo>
                  <a:pt x="551300" y="966184"/>
                </a:moveTo>
                <a:lnTo>
                  <a:pt x="532401" y="959834"/>
                </a:lnTo>
                <a:lnTo>
                  <a:pt x="515986" y="940787"/>
                </a:lnTo>
                <a:lnTo>
                  <a:pt x="8345" y="61099"/>
                </a:lnTo>
                <a:lnTo>
                  <a:pt x="0" y="37267"/>
                </a:lnTo>
                <a:lnTo>
                  <a:pt x="3931" y="17851"/>
                </a:lnTo>
                <a:lnTo>
                  <a:pt x="18898" y="4784"/>
                </a:lnTo>
                <a:lnTo>
                  <a:pt x="43659" y="0"/>
                </a:lnTo>
                <a:lnTo>
                  <a:pt x="1058941" y="0"/>
                </a:lnTo>
                <a:lnTo>
                  <a:pt x="1083702" y="4784"/>
                </a:lnTo>
                <a:lnTo>
                  <a:pt x="1098669" y="17851"/>
                </a:lnTo>
                <a:lnTo>
                  <a:pt x="1102600" y="37267"/>
                </a:lnTo>
                <a:lnTo>
                  <a:pt x="1094255" y="61099"/>
                </a:lnTo>
                <a:lnTo>
                  <a:pt x="586614" y="940787"/>
                </a:lnTo>
                <a:lnTo>
                  <a:pt x="570199" y="959834"/>
                </a:lnTo>
                <a:lnTo>
                  <a:pt x="551300" y="966184"/>
                </a:lnTo>
                <a:close/>
              </a:path>
            </a:pathLst>
          </a:custGeom>
          <a:solidFill>
            <a:srgbClr val="46515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2947032" y="1738915"/>
            <a:ext cx="307340" cy="160655"/>
          </a:xfrm>
          <a:custGeom>
            <a:avLst/>
            <a:gdLst/>
            <a:ahLst/>
            <a:cxnLst/>
            <a:rect l="l" t="t" r="r" b="b"/>
            <a:pathLst>
              <a:path w="307339" h="160655">
                <a:moveTo>
                  <a:pt x="28692" y="160478"/>
                </a:moveTo>
                <a:lnTo>
                  <a:pt x="0" y="111157"/>
                </a:lnTo>
                <a:lnTo>
                  <a:pt x="306791" y="0"/>
                </a:lnTo>
                <a:lnTo>
                  <a:pt x="263384" y="75822"/>
                </a:lnTo>
                <a:lnTo>
                  <a:pt x="28692" y="160478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7" name="bg object 2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877139" y="1728609"/>
            <a:ext cx="314884" cy="307890"/>
          </a:xfrm>
          <a:prstGeom prst="rect">
            <a:avLst/>
          </a:prstGeom>
        </p:spPr>
      </p:pic>
      <p:pic>
        <p:nvPicPr>
          <p:cNvPr id="28" name="bg object 28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855067" y="1199324"/>
            <a:ext cx="123599" cy="146491"/>
          </a:xfrm>
          <a:prstGeom prst="rect">
            <a:avLst/>
          </a:prstGeom>
        </p:spPr>
      </p:pic>
      <p:pic>
        <p:nvPicPr>
          <p:cNvPr id="29" name="bg object 2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027959" y="1201532"/>
            <a:ext cx="123599" cy="142075"/>
          </a:xfrm>
          <a:prstGeom prst="rect">
            <a:avLst/>
          </a:prstGeom>
        </p:spPr>
      </p:pic>
      <p:pic>
        <p:nvPicPr>
          <p:cNvPr id="30" name="bg object 3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203059" y="1201532"/>
            <a:ext cx="91228" cy="142075"/>
          </a:xfrm>
          <a:prstGeom prst="rect">
            <a:avLst/>
          </a:prstGeom>
        </p:spPr>
      </p:pic>
      <p:sp>
        <p:nvSpPr>
          <p:cNvPr id="31" name="bg object 31"/>
          <p:cNvSpPr/>
          <p:nvPr/>
        </p:nvSpPr>
        <p:spPr>
          <a:xfrm>
            <a:off x="2697878" y="1392929"/>
            <a:ext cx="741045" cy="387350"/>
          </a:xfrm>
          <a:custGeom>
            <a:avLst/>
            <a:gdLst/>
            <a:ahLst/>
            <a:cxnLst/>
            <a:rect l="l" t="t" r="r" b="b"/>
            <a:pathLst>
              <a:path w="741045" h="387350">
                <a:moveTo>
                  <a:pt x="383052" y="387209"/>
                </a:moveTo>
                <a:lnTo>
                  <a:pt x="159396" y="307706"/>
                </a:lnTo>
                <a:lnTo>
                  <a:pt x="5632" y="40487"/>
                </a:lnTo>
                <a:lnTo>
                  <a:pt x="0" y="24844"/>
                </a:lnTo>
                <a:lnTo>
                  <a:pt x="2506" y="11962"/>
                </a:lnTo>
                <a:lnTo>
                  <a:pt x="12461" y="3220"/>
                </a:lnTo>
                <a:lnTo>
                  <a:pt x="29175" y="0"/>
                </a:lnTo>
                <a:lnTo>
                  <a:pt x="717801" y="0"/>
                </a:lnTo>
                <a:lnTo>
                  <a:pt x="720743" y="736"/>
                </a:lnTo>
                <a:lnTo>
                  <a:pt x="323459" y="337152"/>
                </a:lnTo>
                <a:lnTo>
                  <a:pt x="323459" y="337888"/>
                </a:lnTo>
                <a:lnTo>
                  <a:pt x="324195" y="337888"/>
                </a:lnTo>
                <a:lnTo>
                  <a:pt x="740608" y="26501"/>
                </a:lnTo>
                <a:lnTo>
                  <a:pt x="739872" y="30917"/>
                </a:lnTo>
                <a:lnTo>
                  <a:pt x="738400" y="36070"/>
                </a:lnTo>
                <a:lnTo>
                  <a:pt x="735458" y="40487"/>
                </a:lnTo>
                <a:lnTo>
                  <a:pt x="575073" y="318012"/>
                </a:lnTo>
                <a:lnTo>
                  <a:pt x="383052" y="387209"/>
                </a:lnTo>
                <a:close/>
              </a:path>
            </a:pathLst>
          </a:custGeom>
          <a:solidFill>
            <a:srgbClr val="5388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g object 32"/>
          <p:cNvSpPr/>
          <p:nvPr/>
        </p:nvSpPr>
        <p:spPr>
          <a:xfrm>
            <a:off x="2827731" y="1392935"/>
            <a:ext cx="610870" cy="353060"/>
          </a:xfrm>
          <a:custGeom>
            <a:avLst/>
            <a:gdLst/>
            <a:ahLst/>
            <a:cxnLst/>
            <a:rect l="l" t="t" r="r" b="b"/>
            <a:pathLst>
              <a:path w="610870" h="353060">
                <a:moveTo>
                  <a:pt x="317195" y="119253"/>
                </a:moveTo>
                <a:lnTo>
                  <a:pt x="245833" y="119253"/>
                </a:lnTo>
                <a:lnTo>
                  <a:pt x="195808" y="32385"/>
                </a:lnTo>
                <a:lnTo>
                  <a:pt x="192125" y="27978"/>
                </a:lnTo>
                <a:lnTo>
                  <a:pt x="187718" y="17665"/>
                </a:lnTo>
                <a:lnTo>
                  <a:pt x="175945" y="17665"/>
                </a:lnTo>
                <a:lnTo>
                  <a:pt x="170053" y="29451"/>
                </a:lnTo>
                <a:lnTo>
                  <a:pt x="167119" y="33858"/>
                </a:lnTo>
                <a:lnTo>
                  <a:pt x="120764" y="119253"/>
                </a:lnTo>
                <a:lnTo>
                  <a:pt x="13347" y="119253"/>
                </a:lnTo>
                <a:lnTo>
                  <a:pt x="4953" y="120484"/>
                </a:lnTo>
                <a:lnTo>
                  <a:pt x="203" y="124129"/>
                </a:lnTo>
                <a:lnTo>
                  <a:pt x="0" y="130124"/>
                </a:lnTo>
                <a:lnTo>
                  <a:pt x="5257" y="138391"/>
                </a:lnTo>
                <a:lnTo>
                  <a:pt x="89865" y="236296"/>
                </a:lnTo>
                <a:lnTo>
                  <a:pt x="62649" y="301815"/>
                </a:lnTo>
                <a:lnTo>
                  <a:pt x="64655" y="305676"/>
                </a:lnTo>
                <a:lnTo>
                  <a:pt x="72669" y="303377"/>
                </a:lnTo>
                <a:lnTo>
                  <a:pt x="81368" y="299021"/>
                </a:lnTo>
                <a:lnTo>
                  <a:pt x="85445" y="296659"/>
                </a:lnTo>
                <a:lnTo>
                  <a:pt x="115620" y="230416"/>
                </a:lnTo>
                <a:lnTo>
                  <a:pt x="47929" y="149440"/>
                </a:lnTo>
                <a:lnTo>
                  <a:pt x="132537" y="149440"/>
                </a:lnTo>
                <a:lnTo>
                  <a:pt x="181825" y="72872"/>
                </a:lnTo>
                <a:lnTo>
                  <a:pt x="197434" y="95402"/>
                </a:lnTo>
                <a:lnTo>
                  <a:pt x="214566" y="120548"/>
                </a:lnTo>
                <a:lnTo>
                  <a:pt x="228384" y="140995"/>
                </a:lnTo>
                <a:lnTo>
                  <a:pt x="234061" y="149440"/>
                </a:lnTo>
                <a:lnTo>
                  <a:pt x="289242" y="149440"/>
                </a:lnTo>
                <a:lnTo>
                  <a:pt x="317195" y="119253"/>
                </a:lnTo>
                <a:close/>
              </a:path>
              <a:path w="610870" h="353060">
                <a:moveTo>
                  <a:pt x="493776" y="0"/>
                </a:moveTo>
                <a:lnTo>
                  <a:pt x="451104" y="0"/>
                </a:lnTo>
                <a:lnTo>
                  <a:pt x="153136" y="323164"/>
                </a:lnTo>
                <a:lnTo>
                  <a:pt x="153136" y="323900"/>
                </a:lnTo>
                <a:lnTo>
                  <a:pt x="493776" y="0"/>
                </a:lnTo>
                <a:close/>
              </a:path>
              <a:path w="610870" h="353060">
                <a:moveTo>
                  <a:pt x="539381" y="156057"/>
                </a:moveTo>
                <a:lnTo>
                  <a:pt x="234061" y="351878"/>
                </a:lnTo>
                <a:lnTo>
                  <a:pt x="234061" y="352615"/>
                </a:lnTo>
                <a:lnTo>
                  <a:pt x="234797" y="352615"/>
                </a:lnTo>
                <a:lnTo>
                  <a:pt x="513638" y="200228"/>
                </a:lnTo>
                <a:lnTo>
                  <a:pt x="539381" y="156057"/>
                </a:lnTo>
                <a:close/>
              </a:path>
              <a:path w="610870" h="353060">
                <a:moveTo>
                  <a:pt x="610743" y="26504"/>
                </a:moveTo>
                <a:lnTo>
                  <a:pt x="610641" y="17297"/>
                </a:lnTo>
                <a:lnTo>
                  <a:pt x="607161" y="9753"/>
                </a:lnTo>
                <a:lnTo>
                  <a:pt x="600506" y="4140"/>
                </a:lnTo>
                <a:lnTo>
                  <a:pt x="590880" y="736"/>
                </a:lnTo>
                <a:lnTo>
                  <a:pt x="193598" y="337146"/>
                </a:lnTo>
                <a:lnTo>
                  <a:pt x="193598" y="337883"/>
                </a:lnTo>
                <a:lnTo>
                  <a:pt x="194335" y="337883"/>
                </a:lnTo>
                <a:lnTo>
                  <a:pt x="610743" y="26504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430" y="303021"/>
            <a:ext cx="8064500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bg1"/>
                </a:solidFill>
                <a:latin typeface="Bookman Old Style"/>
                <a:cs typeface="Bookman Old Styl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9394" y="2537142"/>
            <a:ext cx="4674870" cy="35369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5C667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18" Type="http://schemas.openxmlformats.org/officeDocument/2006/relationships/image" Target="../media/image23.png"/><Relationship Id="rId3" Type="http://schemas.openxmlformats.org/officeDocument/2006/relationships/image" Target="../media/image8.png"/><Relationship Id="rId21" Type="http://schemas.openxmlformats.org/officeDocument/2006/relationships/image" Target="../media/image26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22.png"/><Relationship Id="rId2" Type="http://schemas.openxmlformats.org/officeDocument/2006/relationships/image" Target="../media/image7.png"/><Relationship Id="rId16" Type="http://schemas.openxmlformats.org/officeDocument/2006/relationships/image" Target="../media/image21.png"/><Relationship Id="rId20" Type="http://schemas.openxmlformats.org/officeDocument/2006/relationships/image" Target="../media/image25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23" Type="http://schemas.openxmlformats.org/officeDocument/2006/relationships/image" Target="../media/image28.png"/><Relationship Id="rId10" Type="http://schemas.openxmlformats.org/officeDocument/2006/relationships/image" Target="../media/image15.png"/><Relationship Id="rId19" Type="http://schemas.openxmlformats.org/officeDocument/2006/relationships/image" Target="../media/image24.png"/><Relationship Id="rId4" Type="http://schemas.openxmlformats.org/officeDocument/2006/relationships/image" Target="../media/image9.png"/><Relationship Id="rId9" Type="http://schemas.openxmlformats.org/officeDocument/2006/relationships/image" Target="../media/image14.jpg"/><Relationship Id="rId14" Type="http://schemas.openxmlformats.org/officeDocument/2006/relationships/image" Target="../media/image19.png"/><Relationship Id="rId22" Type="http://schemas.openxmlformats.org/officeDocument/2006/relationships/image" Target="../media/image27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32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37.png"/><Relationship Id="rId18" Type="http://schemas.openxmlformats.org/officeDocument/2006/relationships/image" Target="../media/image42.png"/><Relationship Id="rId3" Type="http://schemas.openxmlformats.org/officeDocument/2006/relationships/image" Target="../media/image1.png"/><Relationship Id="rId21" Type="http://schemas.openxmlformats.org/officeDocument/2006/relationships/image" Target="../media/image45.png"/><Relationship Id="rId7" Type="http://schemas.openxmlformats.org/officeDocument/2006/relationships/image" Target="../media/image5.png"/><Relationship Id="rId12" Type="http://schemas.openxmlformats.org/officeDocument/2006/relationships/image" Target="../media/image36.png"/><Relationship Id="rId17" Type="http://schemas.openxmlformats.org/officeDocument/2006/relationships/image" Target="../media/image41.png"/><Relationship Id="rId2" Type="http://schemas.openxmlformats.org/officeDocument/2006/relationships/image" Target="../media/image29.png"/><Relationship Id="rId16" Type="http://schemas.openxmlformats.org/officeDocument/2006/relationships/image" Target="../media/image40.png"/><Relationship Id="rId20" Type="http://schemas.openxmlformats.org/officeDocument/2006/relationships/image" Target="../media/image4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35.png"/><Relationship Id="rId5" Type="http://schemas.openxmlformats.org/officeDocument/2006/relationships/image" Target="../media/image3.png"/><Relationship Id="rId15" Type="http://schemas.openxmlformats.org/officeDocument/2006/relationships/image" Target="../media/image39.png"/><Relationship Id="rId10" Type="http://schemas.openxmlformats.org/officeDocument/2006/relationships/image" Target="../media/image34.png"/><Relationship Id="rId19" Type="http://schemas.openxmlformats.org/officeDocument/2006/relationships/image" Target="../media/image43.png"/><Relationship Id="rId4" Type="http://schemas.openxmlformats.org/officeDocument/2006/relationships/image" Target="../media/image2.png"/><Relationship Id="rId9" Type="http://schemas.openxmlformats.org/officeDocument/2006/relationships/image" Target="../media/image33.png"/><Relationship Id="rId14" Type="http://schemas.openxmlformats.org/officeDocument/2006/relationships/image" Target="../media/image3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s://enetlearning.adobeconnect.com/p5u98tag6zv/" TargetMode="External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47.jpg"/><Relationship Id="rId4" Type="http://schemas.openxmlformats.org/officeDocument/2006/relationships/image" Target="../media/image2.png"/><Relationship Id="rId9" Type="http://schemas.openxmlformats.org/officeDocument/2006/relationships/hyperlink" Target="http://www.cde.state.co.us/sacpie/nationalstandardsgoalsandindicators2l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hyperlink" Target="https://www.cde.state.co.us/standardsandinstruction/guidestostandards" TargetMode="External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hyperlink" Target="http://www.cde.state.co.us/uip/school_family_community_partnership_survey" TargetMode="External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hyperlink" Target="http://www.cde.state.co.us/uip/promising" TargetMode="External"/><Relationship Id="rId5" Type="http://schemas.openxmlformats.org/officeDocument/2006/relationships/image" Target="../media/image3.png"/><Relationship Id="rId10" Type="http://schemas.openxmlformats.org/officeDocument/2006/relationships/hyperlink" Target="http://www.cde.state.co.us/uip/familyengagement" TargetMode="External"/><Relationship Id="rId4" Type="http://schemas.openxmlformats.org/officeDocument/2006/relationships/image" Target="../media/image2.png"/><Relationship Id="rId9" Type="http://schemas.openxmlformats.org/officeDocument/2006/relationships/hyperlink" Target="http://www.cde.state.co.us/resourcesforparents" TargetMode="Externa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hyperlink" Target="http://www.cde.state.co.us/SACPIE/" TargetMode="External"/><Relationship Id="rId4" Type="http://schemas.openxmlformats.org/officeDocument/2006/relationships/image" Target="../media/image2.png"/><Relationship Id="rId9" Type="http://schemas.openxmlformats.org/officeDocument/2006/relationships/hyperlink" Target="mailto:hutchins_d@cde.state.co.us" TargetMode="Externa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3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Every student succeeds act standards spoke committee #4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1736538" y="1145953"/>
              <a:ext cx="1108710" cy="971550"/>
            </a:xfrm>
            <a:custGeom>
              <a:avLst/>
              <a:gdLst/>
              <a:ahLst/>
              <a:cxnLst/>
              <a:rect l="l" t="t" r="r" b="b"/>
              <a:pathLst>
                <a:path w="1108710" h="971550">
                  <a:moveTo>
                    <a:pt x="1064826" y="971337"/>
                  </a:moveTo>
                  <a:lnTo>
                    <a:pt x="43659" y="971337"/>
                  </a:lnTo>
                  <a:lnTo>
                    <a:pt x="18898" y="966552"/>
                  </a:lnTo>
                  <a:lnTo>
                    <a:pt x="3931" y="953485"/>
                  </a:lnTo>
                  <a:lnTo>
                    <a:pt x="0" y="934069"/>
                  </a:lnTo>
                  <a:lnTo>
                    <a:pt x="8345" y="910237"/>
                  </a:lnTo>
                  <a:lnTo>
                    <a:pt x="518929" y="25396"/>
                  </a:lnTo>
                  <a:lnTo>
                    <a:pt x="535344" y="6349"/>
                  </a:lnTo>
                  <a:lnTo>
                    <a:pt x="554243" y="0"/>
                  </a:lnTo>
                  <a:lnTo>
                    <a:pt x="573141" y="6349"/>
                  </a:lnTo>
                  <a:lnTo>
                    <a:pt x="589557" y="25396"/>
                  </a:lnTo>
                  <a:lnTo>
                    <a:pt x="1100140" y="910237"/>
                  </a:lnTo>
                  <a:lnTo>
                    <a:pt x="1108486" y="934069"/>
                  </a:lnTo>
                  <a:lnTo>
                    <a:pt x="1104555" y="953485"/>
                  </a:lnTo>
                  <a:lnTo>
                    <a:pt x="1089587" y="966552"/>
                  </a:lnTo>
                  <a:lnTo>
                    <a:pt x="1064826" y="971337"/>
                  </a:lnTo>
                  <a:close/>
                </a:path>
              </a:pathLst>
            </a:custGeom>
            <a:solidFill>
              <a:srgbClr val="2A98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996490" y="1224355"/>
              <a:ext cx="596900" cy="782955"/>
            </a:xfrm>
            <a:custGeom>
              <a:avLst/>
              <a:gdLst/>
              <a:ahLst/>
              <a:cxnLst/>
              <a:rect l="l" t="t" r="r" b="b"/>
              <a:pathLst>
                <a:path w="596900" h="782955">
                  <a:moveTo>
                    <a:pt x="273685" y="539597"/>
                  </a:moveTo>
                  <a:lnTo>
                    <a:pt x="272211" y="538124"/>
                  </a:lnTo>
                  <a:lnTo>
                    <a:pt x="272211" y="537387"/>
                  </a:lnTo>
                  <a:lnTo>
                    <a:pt x="248500" y="512965"/>
                  </a:lnTo>
                  <a:lnTo>
                    <a:pt x="219887" y="494411"/>
                  </a:lnTo>
                  <a:lnTo>
                    <a:pt x="187274" y="482625"/>
                  </a:lnTo>
                  <a:lnTo>
                    <a:pt x="151561" y="478497"/>
                  </a:lnTo>
                  <a:lnTo>
                    <a:pt x="103593" y="486283"/>
                  </a:lnTo>
                  <a:lnTo>
                    <a:pt x="61976" y="507961"/>
                  </a:lnTo>
                  <a:lnTo>
                    <a:pt x="29197" y="540981"/>
                  </a:lnTo>
                  <a:lnTo>
                    <a:pt x="7708" y="582803"/>
                  </a:lnTo>
                  <a:lnTo>
                    <a:pt x="0" y="630872"/>
                  </a:lnTo>
                  <a:lnTo>
                    <a:pt x="7708" y="678865"/>
                  </a:lnTo>
                  <a:lnTo>
                    <a:pt x="29197" y="720509"/>
                  </a:lnTo>
                  <a:lnTo>
                    <a:pt x="61976" y="753313"/>
                  </a:lnTo>
                  <a:lnTo>
                    <a:pt x="103593" y="774801"/>
                  </a:lnTo>
                  <a:lnTo>
                    <a:pt x="151561" y="782523"/>
                  </a:lnTo>
                  <a:lnTo>
                    <a:pt x="185229" y="778789"/>
                  </a:lnTo>
                  <a:lnTo>
                    <a:pt x="216204" y="768159"/>
                  </a:lnTo>
                  <a:lnTo>
                    <a:pt x="243738" y="751459"/>
                  </a:lnTo>
                  <a:lnTo>
                    <a:pt x="267068" y="729513"/>
                  </a:lnTo>
                  <a:lnTo>
                    <a:pt x="267804" y="729513"/>
                  </a:lnTo>
                  <a:lnTo>
                    <a:pt x="267804" y="728776"/>
                  </a:lnTo>
                  <a:lnTo>
                    <a:pt x="271475" y="723633"/>
                  </a:lnTo>
                  <a:lnTo>
                    <a:pt x="242176" y="706704"/>
                  </a:lnTo>
                  <a:lnTo>
                    <a:pt x="205257" y="685355"/>
                  </a:lnTo>
                  <a:lnTo>
                    <a:pt x="200850" y="689025"/>
                  </a:lnTo>
                  <a:lnTo>
                    <a:pt x="200113" y="689762"/>
                  </a:lnTo>
                  <a:lnTo>
                    <a:pt x="189522" y="697064"/>
                  </a:lnTo>
                  <a:lnTo>
                    <a:pt x="177761" y="702373"/>
                  </a:lnTo>
                  <a:lnTo>
                    <a:pt x="165036" y="705599"/>
                  </a:lnTo>
                  <a:lnTo>
                    <a:pt x="151561" y="706704"/>
                  </a:lnTo>
                  <a:lnTo>
                    <a:pt x="122021" y="700747"/>
                  </a:lnTo>
                  <a:lnTo>
                    <a:pt x="97942" y="684517"/>
                  </a:lnTo>
                  <a:lnTo>
                    <a:pt x="81724" y="660425"/>
                  </a:lnTo>
                  <a:lnTo>
                    <a:pt x="75780" y="630872"/>
                  </a:lnTo>
                  <a:lnTo>
                    <a:pt x="81724" y="600900"/>
                  </a:lnTo>
                  <a:lnTo>
                    <a:pt x="97942" y="576580"/>
                  </a:lnTo>
                  <a:lnTo>
                    <a:pt x="122021" y="560273"/>
                  </a:lnTo>
                  <a:lnTo>
                    <a:pt x="151561" y="554316"/>
                  </a:lnTo>
                  <a:lnTo>
                    <a:pt x="166674" y="555790"/>
                  </a:lnTo>
                  <a:lnTo>
                    <a:pt x="180898" y="560019"/>
                  </a:lnTo>
                  <a:lnTo>
                    <a:pt x="193865" y="566737"/>
                  </a:lnTo>
                  <a:lnTo>
                    <a:pt x="205257" y="575665"/>
                  </a:lnTo>
                  <a:lnTo>
                    <a:pt x="205257" y="576402"/>
                  </a:lnTo>
                  <a:lnTo>
                    <a:pt x="208940" y="579348"/>
                  </a:lnTo>
                  <a:lnTo>
                    <a:pt x="212623" y="577138"/>
                  </a:lnTo>
                  <a:lnTo>
                    <a:pt x="252285" y="554316"/>
                  </a:lnTo>
                  <a:lnTo>
                    <a:pt x="271475" y="543280"/>
                  </a:lnTo>
                  <a:lnTo>
                    <a:pt x="272948" y="541807"/>
                  </a:lnTo>
                  <a:lnTo>
                    <a:pt x="272986" y="540981"/>
                  </a:lnTo>
                  <a:lnTo>
                    <a:pt x="273685" y="539597"/>
                  </a:lnTo>
                  <a:close/>
                </a:path>
                <a:path w="596900" h="782955">
                  <a:moveTo>
                    <a:pt x="492188" y="337896"/>
                  </a:moveTo>
                  <a:lnTo>
                    <a:pt x="487045" y="329057"/>
                  </a:lnTo>
                  <a:lnTo>
                    <a:pt x="303110" y="8102"/>
                  </a:lnTo>
                  <a:lnTo>
                    <a:pt x="298704" y="0"/>
                  </a:lnTo>
                  <a:lnTo>
                    <a:pt x="290601" y="0"/>
                  </a:lnTo>
                  <a:lnTo>
                    <a:pt x="285457" y="8102"/>
                  </a:lnTo>
                  <a:lnTo>
                    <a:pt x="128016" y="283413"/>
                  </a:lnTo>
                  <a:lnTo>
                    <a:pt x="122859" y="291515"/>
                  </a:lnTo>
                  <a:lnTo>
                    <a:pt x="126542" y="295198"/>
                  </a:lnTo>
                  <a:lnTo>
                    <a:pt x="134632" y="290779"/>
                  </a:lnTo>
                  <a:lnTo>
                    <a:pt x="194957" y="259854"/>
                  </a:lnTo>
                  <a:lnTo>
                    <a:pt x="201422" y="258025"/>
                  </a:lnTo>
                  <a:lnTo>
                    <a:pt x="208026" y="258940"/>
                  </a:lnTo>
                  <a:lnTo>
                    <a:pt x="213791" y="262343"/>
                  </a:lnTo>
                  <a:lnTo>
                    <a:pt x="217766" y="267957"/>
                  </a:lnTo>
                  <a:lnTo>
                    <a:pt x="258229" y="355561"/>
                  </a:lnTo>
                  <a:lnTo>
                    <a:pt x="261912" y="364388"/>
                  </a:lnTo>
                  <a:lnTo>
                    <a:pt x="270002" y="364388"/>
                  </a:lnTo>
                  <a:lnTo>
                    <a:pt x="275158" y="356298"/>
                  </a:lnTo>
                  <a:lnTo>
                    <a:pt x="346519" y="239979"/>
                  </a:lnTo>
                  <a:lnTo>
                    <a:pt x="351218" y="234746"/>
                  </a:lnTo>
                  <a:lnTo>
                    <a:pt x="357098" y="232346"/>
                  </a:lnTo>
                  <a:lnTo>
                    <a:pt x="363385" y="232841"/>
                  </a:lnTo>
                  <a:lnTo>
                    <a:pt x="369328" y="236308"/>
                  </a:lnTo>
                  <a:lnTo>
                    <a:pt x="482625" y="332740"/>
                  </a:lnTo>
                  <a:lnTo>
                    <a:pt x="489978" y="339369"/>
                  </a:lnTo>
                  <a:lnTo>
                    <a:pt x="492188" y="337896"/>
                  </a:lnTo>
                  <a:close/>
                </a:path>
                <a:path w="596900" h="782955">
                  <a:moveTo>
                    <a:pt x="596658" y="630872"/>
                  </a:moveTo>
                  <a:lnTo>
                    <a:pt x="588949" y="582803"/>
                  </a:lnTo>
                  <a:lnTo>
                    <a:pt x="574281" y="554316"/>
                  </a:lnTo>
                  <a:lnTo>
                    <a:pt x="567423" y="540981"/>
                  </a:lnTo>
                  <a:lnTo>
                    <a:pt x="534530" y="507961"/>
                  </a:lnTo>
                  <a:lnTo>
                    <a:pt x="520877" y="500888"/>
                  </a:lnTo>
                  <a:lnTo>
                    <a:pt x="520877" y="630872"/>
                  </a:lnTo>
                  <a:lnTo>
                    <a:pt x="514934" y="660425"/>
                  </a:lnTo>
                  <a:lnTo>
                    <a:pt x="498627" y="684517"/>
                  </a:lnTo>
                  <a:lnTo>
                    <a:pt x="474332" y="700747"/>
                  </a:lnTo>
                  <a:lnTo>
                    <a:pt x="444373" y="706691"/>
                  </a:lnTo>
                  <a:lnTo>
                    <a:pt x="414832" y="700747"/>
                  </a:lnTo>
                  <a:lnTo>
                    <a:pt x="390753" y="684517"/>
                  </a:lnTo>
                  <a:lnTo>
                    <a:pt x="374535" y="660425"/>
                  </a:lnTo>
                  <a:lnTo>
                    <a:pt x="368592" y="630872"/>
                  </a:lnTo>
                  <a:lnTo>
                    <a:pt x="374535" y="600900"/>
                  </a:lnTo>
                  <a:lnTo>
                    <a:pt x="390753" y="576580"/>
                  </a:lnTo>
                  <a:lnTo>
                    <a:pt x="414832" y="560273"/>
                  </a:lnTo>
                  <a:lnTo>
                    <a:pt x="444373" y="554316"/>
                  </a:lnTo>
                  <a:lnTo>
                    <a:pt x="474332" y="560273"/>
                  </a:lnTo>
                  <a:lnTo>
                    <a:pt x="498627" y="576580"/>
                  </a:lnTo>
                  <a:lnTo>
                    <a:pt x="514934" y="600900"/>
                  </a:lnTo>
                  <a:lnTo>
                    <a:pt x="520877" y="630872"/>
                  </a:lnTo>
                  <a:lnTo>
                    <a:pt x="520877" y="500888"/>
                  </a:lnTo>
                  <a:lnTo>
                    <a:pt x="492696" y="486283"/>
                  </a:lnTo>
                  <a:lnTo>
                    <a:pt x="444373" y="478497"/>
                  </a:lnTo>
                  <a:lnTo>
                    <a:pt x="396405" y="486283"/>
                  </a:lnTo>
                  <a:lnTo>
                    <a:pt x="354787" y="507961"/>
                  </a:lnTo>
                  <a:lnTo>
                    <a:pt x="322008" y="540981"/>
                  </a:lnTo>
                  <a:lnTo>
                    <a:pt x="300520" y="582803"/>
                  </a:lnTo>
                  <a:lnTo>
                    <a:pt x="292811" y="630872"/>
                  </a:lnTo>
                  <a:lnTo>
                    <a:pt x="300520" y="678865"/>
                  </a:lnTo>
                  <a:lnTo>
                    <a:pt x="322008" y="720509"/>
                  </a:lnTo>
                  <a:lnTo>
                    <a:pt x="354787" y="753313"/>
                  </a:lnTo>
                  <a:lnTo>
                    <a:pt x="396405" y="774801"/>
                  </a:lnTo>
                  <a:lnTo>
                    <a:pt x="444373" y="782523"/>
                  </a:lnTo>
                  <a:lnTo>
                    <a:pt x="492696" y="774801"/>
                  </a:lnTo>
                  <a:lnTo>
                    <a:pt x="534530" y="753313"/>
                  </a:lnTo>
                  <a:lnTo>
                    <a:pt x="567423" y="720509"/>
                  </a:lnTo>
                  <a:lnTo>
                    <a:pt x="574560" y="706691"/>
                  </a:lnTo>
                  <a:lnTo>
                    <a:pt x="588949" y="678865"/>
                  </a:lnTo>
                  <a:lnTo>
                    <a:pt x="596658" y="630872"/>
                  </a:lnTo>
                  <a:close/>
                </a:path>
              </a:pathLst>
            </a:custGeom>
            <a:solidFill>
              <a:srgbClr val="FEFEF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879344" y="2068715"/>
              <a:ext cx="96520" cy="48895"/>
            </a:xfrm>
            <a:custGeom>
              <a:avLst/>
              <a:gdLst/>
              <a:ahLst/>
              <a:cxnLst/>
              <a:rect l="l" t="t" r="r" b="b"/>
              <a:pathLst>
                <a:path w="96519" h="48894">
                  <a:moveTo>
                    <a:pt x="32372" y="736"/>
                  </a:moveTo>
                  <a:lnTo>
                    <a:pt x="736" y="736"/>
                  </a:lnTo>
                  <a:lnTo>
                    <a:pt x="0" y="1473"/>
                  </a:lnTo>
                  <a:lnTo>
                    <a:pt x="0" y="8089"/>
                  </a:lnTo>
                  <a:lnTo>
                    <a:pt x="736" y="8826"/>
                  </a:lnTo>
                  <a:lnTo>
                    <a:pt x="11772" y="8826"/>
                  </a:lnTo>
                  <a:lnTo>
                    <a:pt x="11772" y="47840"/>
                  </a:lnTo>
                  <a:lnTo>
                    <a:pt x="12509" y="48577"/>
                  </a:lnTo>
                  <a:lnTo>
                    <a:pt x="20599" y="48577"/>
                  </a:lnTo>
                  <a:lnTo>
                    <a:pt x="20599" y="8826"/>
                  </a:lnTo>
                  <a:lnTo>
                    <a:pt x="32372" y="8826"/>
                  </a:lnTo>
                  <a:lnTo>
                    <a:pt x="32372" y="736"/>
                  </a:lnTo>
                  <a:close/>
                </a:path>
                <a:path w="96519" h="48894">
                  <a:moveTo>
                    <a:pt x="96380" y="47840"/>
                  </a:moveTo>
                  <a:lnTo>
                    <a:pt x="95643" y="46367"/>
                  </a:lnTo>
                  <a:lnTo>
                    <a:pt x="91198" y="21348"/>
                  </a:lnTo>
                  <a:lnTo>
                    <a:pt x="87553" y="736"/>
                  </a:lnTo>
                  <a:lnTo>
                    <a:pt x="87553" y="0"/>
                  </a:lnTo>
                  <a:lnTo>
                    <a:pt x="84607" y="0"/>
                  </a:lnTo>
                  <a:lnTo>
                    <a:pt x="84607" y="736"/>
                  </a:lnTo>
                  <a:lnTo>
                    <a:pt x="69151" y="32385"/>
                  </a:lnTo>
                  <a:lnTo>
                    <a:pt x="64020" y="21348"/>
                  </a:lnTo>
                  <a:lnTo>
                    <a:pt x="54444" y="736"/>
                  </a:lnTo>
                  <a:lnTo>
                    <a:pt x="53708" y="0"/>
                  </a:lnTo>
                  <a:lnTo>
                    <a:pt x="50761" y="0"/>
                  </a:lnTo>
                  <a:lnTo>
                    <a:pt x="50761" y="736"/>
                  </a:lnTo>
                  <a:lnTo>
                    <a:pt x="42672" y="46367"/>
                  </a:lnTo>
                  <a:lnTo>
                    <a:pt x="42672" y="48577"/>
                  </a:lnTo>
                  <a:lnTo>
                    <a:pt x="50761" y="48577"/>
                  </a:lnTo>
                  <a:lnTo>
                    <a:pt x="51498" y="47840"/>
                  </a:lnTo>
                  <a:lnTo>
                    <a:pt x="51600" y="46367"/>
                  </a:lnTo>
                  <a:lnTo>
                    <a:pt x="55181" y="21348"/>
                  </a:lnTo>
                  <a:lnTo>
                    <a:pt x="67691" y="47840"/>
                  </a:lnTo>
                  <a:lnTo>
                    <a:pt x="67691" y="48577"/>
                  </a:lnTo>
                  <a:lnTo>
                    <a:pt x="70624" y="48577"/>
                  </a:lnTo>
                  <a:lnTo>
                    <a:pt x="71361" y="47840"/>
                  </a:lnTo>
                  <a:lnTo>
                    <a:pt x="78232" y="32385"/>
                  </a:lnTo>
                  <a:lnTo>
                    <a:pt x="83134" y="21348"/>
                  </a:lnTo>
                  <a:lnTo>
                    <a:pt x="86817" y="47104"/>
                  </a:lnTo>
                  <a:lnTo>
                    <a:pt x="87553" y="47840"/>
                  </a:lnTo>
                  <a:lnTo>
                    <a:pt x="87553" y="48577"/>
                  </a:lnTo>
                  <a:lnTo>
                    <a:pt x="95643" y="48577"/>
                  </a:lnTo>
                  <a:lnTo>
                    <a:pt x="96380" y="47840"/>
                  </a:lnTo>
                  <a:close/>
                </a:path>
              </a:pathLst>
            </a:custGeom>
            <a:solidFill>
              <a:srgbClr val="2A98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948328" y="1286928"/>
              <a:ext cx="2825750" cy="281305"/>
            </a:xfrm>
            <a:custGeom>
              <a:avLst/>
              <a:gdLst/>
              <a:ahLst/>
              <a:cxnLst/>
              <a:rect l="l" t="t" r="r" b="b"/>
              <a:pathLst>
                <a:path w="2825750" h="281305">
                  <a:moveTo>
                    <a:pt x="238379" y="39751"/>
                  </a:moveTo>
                  <a:lnTo>
                    <a:pt x="192303" y="9664"/>
                  </a:lnTo>
                  <a:lnTo>
                    <a:pt x="140525" y="736"/>
                  </a:lnTo>
                  <a:lnTo>
                    <a:pt x="95961" y="7874"/>
                  </a:lnTo>
                  <a:lnTo>
                    <a:pt x="57365" y="27762"/>
                  </a:lnTo>
                  <a:lnTo>
                    <a:pt x="27000" y="58140"/>
                  </a:lnTo>
                  <a:lnTo>
                    <a:pt x="7124" y="96748"/>
                  </a:lnTo>
                  <a:lnTo>
                    <a:pt x="0" y="141338"/>
                  </a:lnTo>
                  <a:lnTo>
                    <a:pt x="7124" y="185851"/>
                  </a:lnTo>
                  <a:lnTo>
                    <a:pt x="27000" y="224282"/>
                  </a:lnTo>
                  <a:lnTo>
                    <a:pt x="57365" y="254444"/>
                  </a:lnTo>
                  <a:lnTo>
                    <a:pt x="95961" y="274154"/>
                  </a:lnTo>
                  <a:lnTo>
                    <a:pt x="140525" y="281203"/>
                  </a:lnTo>
                  <a:lnTo>
                    <a:pt x="166217" y="278968"/>
                  </a:lnTo>
                  <a:lnTo>
                    <a:pt x="191008" y="272097"/>
                  </a:lnTo>
                  <a:lnTo>
                    <a:pt x="214287" y="260400"/>
                  </a:lnTo>
                  <a:lnTo>
                    <a:pt x="235432" y="243662"/>
                  </a:lnTo>
                  <a:lnTo>
                    <a:pt x="238379" y="240715"/>
                  </a:lnTo>
                  <a:lnTo>
                    <a:pt x="238379" y="235572"/>
                  </a:lnTo>
                  <a:lnTo>
                    <a:pt x="235432" y="232625"/>
                  </a:lnTo>
                  <a:lnTo>
                    <a:pt x="205270" y="200228"/>
                  </a:lnTo>
                  <a:lnTo>
                    <a:pt x="203060" y="198018"/>
                  </a:lnTo>
                  <a:lnTo>
                    <a:pt x="197904" y="198018"/>
                  </a:lnTo>
                  <a:lnTo>
                    <a:pt x="194970" y="200228"/>
                  </a:lnTo>
                  <a:lnTo>
                    <a:pt x="183489" y="208076"/>
                  </a:lnTo>
                  <a:lnTo>
                    <a:pt x="170497" y="213855"/>
                  </a:lnTo>
                  <a:lnTo>
                    <a:pt x="156692" y="217411"/>
                  </a:lnTo>
                  <a:lnTo>
                    <a:pt x="142735" y="218630"/>
                  </a:lnTo>
                  <a:lnTo>
                    <a:pt x="112153" y="212432"/>
                  </a:lnTo>
                  <a:lnTo>
                    <a:pt x="87922" y="195541"/>
                  </a:lnTo>
                  <a:lnTo>
                    <a:pt x="71958" y="170497"/>
                  </a:lnTo>
                  <a:lnTo>
                    <a:pt x="66217" y="139865"/>
                  </a:lnTo>
                  <a:lnTo>
                    <a:pt x="71958" y="108699"/>
                  </a:lnTo>
                  <a:lnTo>
                    <a:pt x="87922" y="83185"/>
                  </a:lnTo>
                  <a:lnTo>
                    <a:pt x="112153" y="65951"/>
                  </a:lnTo>
                  <a:lnTo>
                    <a:pt x="142735" y="59626"/>
                  </a:lnTo>
                  <a:lnTo>
                    <a:pt x="156997" y="60871"/>
                  </a:lnTo>
                  <a:lnTo>
                    <a:pt x="170776" y="64604"/>
                  </a:lnTo>
                  <a:lnTo>
                    <a:pt x="183591" y="70815"/>
                  </a:lnTo>
                  <a:lnTo>
                    <a:pt x="194970" y="79502"/>
                  </a:lnTo>
                  <a:lnTo>
                    <a:pt x="197904" y="81711"/>
                  </a:lnTo>
                  <a:lnTo>
                    <a:pt x="202323" y="81711"/>
                  </a:lnTo>
                  <a:lnTo>
                    <a:pt x="204533" y="79502"/>
                  </a:lnTo>
                  <a:lnTo>
                    <a:pt x="235432" y="47853"/>
                  </a:lnTo>
                  <a:lnTo>
                    <a:pt x="238379" y="44170"/>
                  </a:lnTo>
                  <a:lnTo>
                    <a:pt x="238379" y="39751"/>
                  </a:lnTo>
                  <a:close/>
                </a:path>
                <a:path w="2825750" h="281305">
                  <a:moveTo>
                    <a:pt x="628294" y="141338"/>
                  </a:moveTo>
                  <a:lnTo>
                    <a:pt x="621169" y="96672"/>
                  </a:lnTo>
                  <a:lnTo>
                    <a:pt x="603707" y="62572"/>
                  </a:lnTo>
                  <a:lnTo>
                    <a:pt x="570928" y="27279"/>
                  </a:lnTo>
                  <a:lnTo>
                    <a:pt x="565759" y="24599"/>
                  </a:lnTo>
                  <a:lnTo>
                    <a:pt x="565759" y="141338"/>
                  </a:lnTo>
                  <a:lnTo>
                    <a:pt x="559574" y="171437"/>
                  </a:lnTo>
                  <a:lnTo>
                    <a:pt x="542772" y="195999"/>
                  </a:lnTo>
                  <a:lnTo>
                    <a:pt x="517969" y="212559"/>
                  </a:lnTo>
                  <a:lnTo>
                    <a:pt x="487781" y="218630"/>
                  </a:lnTo>
                  <a:lnTo>
                    <a:pt x="457593" y="212559"/>
                  </a:lnTo>
                  <a:lnTo>
                    <a:pt x="432790" y="195999"/>
                  </a:lnTo>
                  <a:lnTo>
                    <a:pt x="415975" y="171437"/>
                  </a:lnTo>
                  <a:lnTo>
                    <a:pt x="409790" y="141338"/>
                  </a:lnTo>
                  <a:lnTo>
                    <a:pt x="415975" y="111023"/>
                  </a:lnTo>
                  <a:lnTo>
                    <a:pt x="432790" y="85940"/>
                  </a:lnTo>
                  <a:lnTo>
                    <a:pt x="457593" y="68872"/>
                  </a:lnTo>
                  <a:lnTo>
                    <a:pt x="487781" y="62572"/>
                  </a:lnTo>
                  <a:lnTo>
                    <a:pt x="517969" y="68872"/>
                  </a:lnTo>
                  <a:lnTo>
                    <a:pt x="542772" y="85940"/>
                  </a:lnTo>
                  <a:lnTo>
                    <a:pt x="559574" y="111023"/>
                  </a:lnTo>
                  <a:lnTo>
                    <a:pt x="565759" y="141338"/>
                  </a:lnTo>
                  <a:lnTo>
                    <a:pt x="565759" y="24599"/>
                  </a:lnTo>
                  <a:lnTo>
                    <a:pt x="532345" y="7213"/>
                  </a:lnTo>
                  <a:lnTo>
                    <a:pt x="487781" y="0"/>
                  </a:lnTo>
                  <a:lnTo>
                    <a:pt x="443217" y="7213"/>
                  </a:lnTo>
                  <a:lnTo>
                    <a:pt x="404622" y="27279"/>
                  </a:lnTo>
                  <a:lnTo>
                    <a:pt x="374256" y="57886"/>
                  </a:lnTo>
                  <a:lnTo>
                    <a:pt x="354380" y="96672"/>
                  </a:lnTo>
                  <a:lnTo>
                    <a:pt x="347256" y="141338"/>
                  </a:lnTo>
                  <a:lnTo>
                    <a:pt x="354380" y="185851"/>
                  </a:lnTo>
                  <a:lnTo>
                    <a:pt x="374256" y="224282"/>
                  </a:lnTo>
                  <a:lnTo>
                    <a:pt x="404622" y="254444"/>
                  </a:lnTo>
                  <a:lnTo>
                    <a:pt x="443217" y="274154"/>
                  </a:lnTo>
                  <a:lnTo>
                    <a:pt x="487781" y="281203"/>
                  </a:lnTo>
                  <a:lnTo>
                    <a:pt x="532345" y="274154"/>
                  </a:lnTo>
                  <a:lnTo>
                    <a:pt x="570928" y="254444"/>
                  </a:lnTo>
                  <a:lnTo>
                    <a:pt x="601294" y="224282"/>
                  </a:lnTo>
                  <a:lnTo>
                    <a:pt x="604215" y="218630"/>
                  </a:lnTo>
                  <a:lnTo>
                    <a:pt x="621169" y="185851"/>
                  </a:lnTo>
                  <a:lnTo>
                    <a:pt x="628294" y="141338"/>
                  </a:lnTo>
                  <a:close/>
                </a:path>
                <a:path w="2825750" h="281305">
                  <a:moveTo>
                    <a:pt x="921118" y="223786"/>
                  </a:moveTo>
                  <a:lnTo>
                    <a:pt x="917435" y="220103"/>
                  </a:lnTo>
                  <a:lnTo>
                    <a:pt x="913752" y="220103"/>
                  </a:lnTo>
                  <a:lnTo>
                    <a:pt x="819581" y="220103"/>
                  </a:lnTo>
                  <a:lnTo>
                    <a:pt x="819581" y="8102"/>
                  </a:lnTo>
                  <a:lnTo>
                    <a:pt x="815911" y="4419"/>
                  </a:lnTo>
                  <a:lnTo>
                    <a:pt x="761466" y="4419"/>
                  </a:lnTo>
                  <a:lnTo>
                    <a:pt x="757783" y="8102"/>
                  </a:lnTo>
                  <a:lnTo>
                    <a:pt x="757783" y="273850"/>
                  </a:lnTo>
                  <a:lnTo>
                    <a:pt x="761466" y="277533"/>
                  </a:lnTo>
                  <a:lnTo>
                    <a:pt x="917435" y="277533"/>
                  </a:lnTo>
                  <a:lnTo>
                    <a:pt x="921118" y="273850"/>
                  </a:lnTo>
                  <a:lnTo>
                    <a:pt x="921118" y="223786"/>
                  </a:lnTo>
                  <a:close/>
                </a:path>
                <a:path w="2825750" h="281305">
                  <a:moveTo>
                    <a:pt x="1308836" y="141338"/>
                  </a:moveTo>
                  <a:lnTo>
                    <a:pt x="1301699" y="96672"/>
                  </a:lnTo>
                  <a:lnTo>
                    <a:pt x="1284236" y="62572"/>
                  </a:lnTo>
                  <a:lnTo>
                    <a:pt x="1251470" y="27279"/>
                  </a:lnTo>
                  <a:lnTo>
                    <a:pt x="1246301" y="24599"/>
                  </a:lnTo>
                  <a:lnTo>
                    <a:pt x="1246301" y="141338"/>
                  </a:lnTo>
                  <a:lnTo>
                    <a:pt x="1240116" y="171437"/>
                  </a:lnTo>
                  <a:lnTo>
                    <a:pt x="1223302" y="195999"/>
                  </a:lnTo>
                  <a:lnTo>
                    <a:pt x="1198499" y="212559"/>
                  </a:lnTo>
                  <a:lnTo>
                    <a:pt x="1168311" y="218630"/>
                  </a:lnTo>
                  <a:lnTo>
                    <a:pt x="1138123" y="212559"/>
                  </a:lnTo>
                  <a:lnTo>
                    <a:pt x="1113320" y="195999"/>
                  </a:lnTo>
                  <a:lnTo>
                    <a:pt x="1096505" y="171437"/>
                  </a:lnTo>
                  <a:lnTo>
                    <a:pt x="1090320" y="141338"/>
                  </a:lnTo>
                  <a:lnTo>
                    <a:pt x="1096505" y="111023"/>
                  </a:lnTo>
                  <a:lnTo>
                    <a:pt x="1113320" y="85940"/>
                  </a:lnTo>
                  <a:lnTo>
                    <a:pt x="1138123" y="68872"/>
                  </a:lnTo>
                  <a:lnTo>
                    <a:pt x="1168311" y="62572"/>
                  </a:lnTo>
                  <a:lnTo>
                    <a:pt x="1198499" y="68872"/>
                  </a:lnTo>
                  <a:lnTo>
                    <a:pt x="1223302" y="85940"/>
                  </a:lnTo>
                  <a:lnTo>
                    <a:pt x="1240116" y="111023"/>
                  </a:lnTo>
                  <a:lnTo>
                    <a:pt x="1246301" y="141338"/>
                  </a:lnTo>
                  <a:lnTo>
                    <a:pt x="1246301" y="24599"/>
                  </a:lnTo>
                  <a:lnTo>
                    <a:pt x="1212875" y="7213"/>
                  </a:lnTo>
                  <a:lnTo>
                    <a:pt x="1168311" y="0"/>
                  </a:lnTo>
                  <a:lnTo>
                    <a:pt x="1123823" y="7213"/>
                  </a:lnTo>
                  <a:lnTo>
                    <a:pt x="1085418" y="27279"/>
                  </a:lnTo>
                  <a:lnTo>
                    <a:pt x="1055268" y="57886"/>
                  </a:lnTo>
                  <a:lnTo>
                    <a:pt x="1035583" y="96672"/>
                  </a:lnTo>
                  <a:lnTo>
                    <a:pt x="1028522" y="141338"/>
                  </a:lnTo>
                  <a:lnTo>
                    <a:pt x="1035583" y="185851"/>
                  </a:lnTo>
                  <a:lnTo>
                    <a:pt x="1055268" y="224282"/>
                  </a:lnTo>
                  <a:lnTo>
                    <a:pt x="1085418" y="254444"/>
                  </a:lnTo>
                  <a:lnTo>
                    <a:pt x="1123823" y="274154"/>
                  </a:lnTo>
                  <a:lnTo>
                    <a:pt x="1168311" y="281203"/>
                  </a:lnTo>
                  <a:lnTo>
                    <a:pt x="1212875" y="274154"/>
                  </a:lnTo>
                  <a:lnTo>
                    <a:pt x="1251470" y="254444"/>
                  </a:lnTo>
                  <a:lnTo>
                    <a:pt x="1281823" y="224282"/>
                  </a:lnTo>
                  <a:lnTo>
                    <a:pt x="1284744" y="218630"/>
                  </a:lnTo>
                  <a:lnTo>
                    <a:pt x="1301699" y="185851"/>
                  </a:lnTo>
                  <a:lnTo>
                    <a:pt x="1308836" y="141338"/>
                  </a:lnTo>
                  <a:close/>
                </a:path>
                <a:path w="2825750" h="281305">
                  <a:moveTo>
                    <a:pt x="1658289" y="271640"/>
                  </a:moveTo>
                  <a:lnTo>
                    <a:pt x="1655356" y="266484"/>
                  </a:lnTo>
                  <a:lnTo>
                    <a:pt x="1600098" y="170789"/>
                  </a:lnTo>
                  <a:lnTo>
                    <a:pt x="1597964" y="167106"/>
                  </a:lnTo>
                  <a:lnTo>
                    <a:pt x="1621320" y="153974"/>
                  </a:lnTo>
                  <a:lnTo>
                    <a:pt x="1639722" y="136004"/>
                  </a:lnTo>
                  <a:lnTo>
                    <a:pt x="1648040" y="120726"/>
                  </a:lnTo>
                  <a:lnTo>
                    <a:pt x="1651762" y="113893"/>
                  </a:lnTo>
                  <a:lnTo>
                    <a:pt x="1656092" y="88341"/>
                  </a:lnTo>
                  <a:lnTo>
                    <a:pt x="1650339" y="60363"/>
                  </a:lnTo>
                  <a:lnTo>
                    <a:pt x="1649374" y="55664"/>
                  </a:lnTo>
                  <a:lnTo>
                    <a:pt x="1631073" y="28994"/>
                  </a:lnTo>
                  <a:lnTo>
                    <a:pt x="1603946" y="11010"/>
                  </a:lnTo>
                  <a:lnTo>
                    <a:pt x="1595755" y="9385"/>
                  </a:lnTo>
                  <a:lnTo>
                    <a:pt x="1595755" y="89814"/>
                  </a:lnTo>
                  <a:lnTo>
                    <a:pt x="1593316" y="101473"/>
                  </a:lnTo>
                  <a:lnTo>
                    <a:pt x="1586750" y="111340"/>
                  </a:lnTo>
                  <a:lnTo>
                    <a:pt x="1577136" y="118173"/>
                  </a:lnTo>
                  <a:lnTo>
                    <a:pt x="1565592" y="120726"/>
                  </a:lnTo>
                  <a:lnTo>
                    <a:pt x="1508213" y="120726"/>
                  </a:lnTo>
                  <a:lnTo>
                    <a:pt x="1508213" y="60363"/>
                  </a:lnTo>
                  <a:lnTo>
                    <a:pt x="1565592" y="60363"/>
                  </a:lnTo>
                  <a:lnTo>
                    <a:pt x="1577136" y="62687"/>
                  </a:lnTo>
                  <a:lnTo>
                    <a:pt x="1586750" y="69011"/>
                  </a:lnTo>
                  <a:lnTo>
                    <a:pt x="1593316" y="78384"/>
                  </a:lnTo>
                  <a:lnTo>
                    <a:pt x="1595755" y="89814"/>
                  </a:lnTo>
                  <a:lnTo>
                    <a:pt x="1595755" y="9385"/>
                  </a:lnTo>
                  <a:lnTo>
                    <a:pt x="1570748" y="4419"/>
                  </a:lnTo>
                  <a:lnTo>
                    <a:pt x="1450086" y="4419"/>
                  </a:lnTo>
                  <a:lnTo>
                    <a:pt x="1447152" y="8102"/>
                  </a:lnTo>
                  <a:lnTo>
                    <a:pt x="1447152" y="273850"/>
                  </a:lnTo>
                  <a:lnTo>
                    <a:pt x="1450086" y="277533"/>
                  </a:lnTo>
                  <a:lnTo>
                    <a:pt x="1504530" y="277533"/>
                  </a:lnTo>
                  <a:lnTo>
                    <a:pt x="1508213" y="273850"/>
                  </a:lnTo>
                  <a:lnTo>
                    <a:pt x="1508213" y="170789"/>
                  </a:lnTo>
                  <a:lnTo>
                    <a:pt x="1534693" y="170789"/>
                  </a:lnTo>
                  <a:lnTo>
                    <a:pt x="1590611" y="273850"/>
                  </a:lnTo>
                  <a:lnTo>
                    <a:pt x="1591348" y="275323"/>
                  </a:lnTo>
                  <a:lnTo>
                    <a:pt x="1593557" y="277533"/>
                  </a:lnTo>
                  <a:lnTo>
                    <a:pt x="1655356" y="277533"/>
                  </a:lnTo>
                  <a:lnTo>
                    <a:pt x="1658289" y="271640"/>
                  </a:lnTo>
                  <a:close/>
                </a:path>
                <a:path w="2825750" h="281305">
                  <a:moveTo>
                    <a:pt x="2049691" y="272376"/>
                  </a:moveTo>
                  <a:lnTo>
                    <a:pt x="2033460" y="237045"/>
                  </a:lnTo>
                  <a:lnTo>
                    <a:pt x="2011908" y="190665"/>
                  </a:lnTo>
                  <a:lnTo>
                    <a:pt x="1973935" y="108953"/>
                  </a:lnTo>
                  <a:lnTo>
                    <a:pt x="1952574" y="62992"/>
                  </a:lnTo>
                  <a:lnTo>
                    <a:pt x="1952574" y="190665"/>
                  </a:lnTo>
                  <a:lnTo>
                    <a:pt x="1881212" y="190665"/>
                  </a:lnTo>
                  <a:lnTo>
                    <a:pt x="1916531" y="108953"/>
                  </a:lnTo>
                  <a:lnTo>
                    <a:pt x="1952574" y="190665"/>
                  </a:lnTo>
                  <a:lnTo>
                    <a:pt x="1952574" y="62992"/>
                  </a:lnTo>
                  <a:lnTo>
                    <a:pt x="1925358" y="4419"/>
                  </a:lnTo>
                  <a:lnTo>
                    <a:pt x="1923884" y="2209"/>
                  </a:lnTo>
                  <a:lnTo>
                    <a:pt x="1921675" y="0"/>
                  </a:lnTo>
                  <a:lnTo>
                    <a:pt x="1912112" y="0"/>
                  </a:lnTo>
                  <a:lnTo>
                    <a:pt x="1909178" y="2209"/>
                  </a:lnTo>
                  <a:lnTo>
                    <a:pt x="1908441" y="4419"/>
                  </a:lnTo>
                  <a:lnTo>
                    <a:pt x="1786305" y="267220"/>
                  </a:lnTo>
                  <a:lnTo>
                    <a:pt x="1783359" y="272376"/>
                  </a:lnTo>
                  <a:lnTo>
                    <a:pt x="1787042" y="277533"/>
                  </a:lnTo>
                  <a:lnTo>
                    <a:pt x="1843697" y="277533"/>
                  </a:lnTo>
                  <a:lnTo>
                    <a:pt x="1846630" y="275323"/>
                  </a:lnTo>
                  <a:lnTo>
                    <a:pt x="1849577" y="267957"/>
                  </a:lnTo>
                  <a:lnTo>
                    <a:pt x="1863559" y="237045"/>
                  </a:lnTo>
                  <a:lnTo>
                    <a:pt x="1970239" y="237045"/>
                  </a:lnTo>
                  <a:lnTo>
                    <a:pt x="1987892" y="276059"/>
                  </a:lnTo>
                  <a:lnTo>
                    <a:pt x="1989366" y="277533"/>
                  </a:lnTo>
                  <a:lnTo>
                    <a:pt x="2046744" y="277533"/>
                  </a:lnTo>
                  <a:lnTo>
                    <a:pt x="2049691" y="272376"/>
                  </a:lnTo>
                  <a:close/>
                </a:path>
                <a:path w="2825750" h="281305">
                  <a:moveTo>
                    <a:pt x="2421966" y="140601"/>
                  </a:moveTo>
                  <a:lnTo>
                    <a:pt x="2415006" y="97612"/>
                  </a:lnTo>
                  <a:lnTo>
                    <a:pt x="2396452" y="61836"/>
                  </a:lnTo>
                  <a:lnTo>
                    <a:pt x="2366022" y="30734"/>
                  </a:lnTo>
                  <a:lnTo>
                    <a:pt x="2357221" y="26200"/>
                  </a:lnTo>
                  <a:lnTo>
                    <a:pt x="2357221" y="140601"/>
                  </a:lnTo>
                  <a:lnTo>
                    <a:pt x="2351582" y="171551"/>
                  </a:lnTo>
                  <a:lnTo>
                    <a:pt x="2335885" y="196557"/>
                  </a:lnTo>
                  <a:lnTo>
                    <a:pt x="2311908" y="213271"/>
                  </a:lnTo>
                  <a:lnTo>
                    <a:pt x="2281440" y="219367"/>
                  </a:lnTo>
                  <a:lnTo>
                    <a:pt x="2243925" y="219367"/>
                  </a:lnTo>
                  <a:lnTo>
                    <a:pt x="2243925" y="61836"/>
                  </a:lnTo>
                  <a:lnTo>
                    <a:pt x="2281440" y="61836"/>
                  </a:lnTo>
                  <a:lnTo>
                    <a:pt x="2311908" y="67932"/>
                  </a:lnTo>
                  <a:lnTo>
                    <a:pt x="2335885" y="84658"/>
                  </a:lnTo>
                  <a:lnTo>
                    <a:pt x="2351582" y="109664"/>
                  </a:lnTo>
                  <a:lnTo>
                    <a:pt x="2357221" y="140601"/>
                  </a:lnTo>
                  <a:lnTo>
                    <a:pt x="2357221" y="26200"/>
                  </a:lnTo>
                  <a:lnTo>
                    <a:pt x="2328456" y="11379"/>
                  </a:lnTo>
                  <a:lnTo>
                    <a:pt x="2285123" y="4419"/>
                  </a:lnTo>
                  <a:lnTo>
                    <a:pt x="2186533" y="4419"/>
                  </a:lnTo>
                  <a:lnTo>
                    <a:pt x="2182850" y="8102"/>
                  </a:lnTo>
                  <a:lnTo>
                    <a:pt x="2182850" y="273850"/>
                  </a:lnTo>
                  <a:lnTo>
                    <a:pt x="2186533" y="277533"/>
                  </a:lnTo>
                  <a:lnTo>
                    <a:pt x="2285123" y="277533"/>
                  </a:lnTo>
                  <a:lnTo>
                    <a:pt x="2328456" y="270560"/>
                  </a:lnTo>
                  <a:lnTo>
                    <a:pt x="2366022" y="251167"/>
                  </a:lnTo>
                  <a:lnTo>
                    <a:pt x="2395613" y="221551"/>
                  </a:lnTo>
                  <a:lnTo>
                    <a:pt x="2415006" y="183959"/>
                  </a:lnTo>
                  <a:lnTo>
                    <a:pt x="2421966" y="140601"/>
                  </a:lnTo>
                  <a:close/>
                </a:path>
                <a:path w="2825750" h="281305">
                  <a:moveTo>
                    <a:pt x="2825127" y="141338"/>
                  </a:moveTo>
                  <a:lnTo>
                    <a:pt x="2818003" y="96672"/>
                  </a:lnTo>
                  <a:lnTo>
                    <a:pt x="2800527" y="62572"/>
                  </a:lnTo>
                  <a:lnTo>
                    <a:pt x="2798127" y="57886"/>
                  </a:lnTo>
                  <a:lnTo>
                    <a:pt x="2767761" y="27279"/>
                  </a:lnTo>
                  <a:lnTo>
                    <a:pt x="2762593" y="24599"/>
                  </a:lnTo>
                  <a:lnTo>
                    <a:pt x="2762593" y="141338"/>
                  </a:lnTo>
                  <a:lnTo>
                    <a:pt x="2756408" y="171437"/>
                  </a:lnTo>
                  <a:lnTo>
                    <a:pt x="2739606" y="195999"/>
                  </a:lnTo>
                  <a:lnTo>
                    <a:pt x="2714802" y="212559"/>
                  </a:lnTo>
                  <a:lnTo>
                    <a:pt x="2684615" y="218630"/>
                  </a:lnTo>
                  <a:lnTo>
                    <a:pt x="2654427" y="212559"/>
                  </a:lnTo>
                  <a:lnTo>
                    <a:pt x="2629611" y="195999"/>
                  </a:lnTo>
                  <a:lnTo>
                    <a:pt x="2612809" y="171437"/>
                  </a:lnTo>
                  <a:lnTo>
                    <a:pt x="2606624" y="141338"/>
                  </a:lnTo>
                  <a:lnTo>
                    <a:pt x="2612809" y="111023"/>
                  </a:lnTo>
                  <a:lnTo>
                    <a:pt x="2629611" y="85940"/>
                  </a:lnTo>
                  <a:lnTo>
                    <a:pt x="2654427" y="68872"/>
                  </a:lnTo>
                  <a:lnTo>
                    <a:pt x="2684615" y="62572"/>
                  </a:lnTo>
                  <a:lnTo>
                    <a:pt x="2714802" y="68872"/>
                  </a:lnTo>
                  <a:lnTo>
                    <a:pt x="2739606" y="85940"/>
                  </a:lnTo>
                  <a:lnTo>
                    <a:pt x="2756408" y="111023"/>
                  </a:lnTo>
                  <a:lnTo>
                    <a:pt x="2762593" y="141338"/>
                  </a:lnTo>
                  <a:lnTo>
                    <a:pt x="2762593" y="24599"/>
                  </a:lnTo>
                  <a:lnTo>
                    <a:pt x="2729166" y="7213"/>
                  </a:lnTo>
                  <a:lnTo>
                    <a:pt x="2684615" y="0"/>
                  </a:lnTo>
                  <a:lnTo>
                    <a:pt x="2640050" y="7213"/>
                  </a:lnTo>
                  <a:lnTo>
                    <a:pt x="2601455" y="27279"/>
                  </a:lnTo>
                  <a:lnTo>
                    <a:pt x="2571089" y="57886"/>
                  </a:lnTo>
                  <a:lnTo>
                    <a:pt x="2551214" y="96672"/>
                  </a:lnTo>
                  <a:lnTo>
                    <a:pt x="2544089" y="141338"/>
                  </a:lnTo>
                  <a:lnTo>
                    <a:pt x="2551214" y="185851"/>
                  </a:lnTo>
                  <a:lnTo>
                    <a:pt x="2571089" y="224282"/>
                  </a:lnTo>
                  <a:lnTo>
                    <a:pt x="2601455" y="254444"/>
                  </a:lnTo>
                  <a:lnTo>
                    <a:pt x="2640050" y="274154"/>
                  </a:lnTo>
                  <a:lnTo>
                    <a:pt x="2684615" y="281203"/>
                  </a:lnTo>
                  <a:lnTo>
                    <a:pt x="2729166" y="274154"/>
                  </a:lnTo>
                  <a:lnTo>
                    <a:pt x="2767761" y="254444"/>
                  </a:lnTo>
                  <a:lnTo>
                    <a:pt x="2798127" y="224282"/>
                  </a:lnTo>
                  <a:lnTo>
                    <a:pt x="2801048" y="218630"/>
                  </a:lnTo>
                  <a:lnTo>
                    <a:pt x="2818003" y="185851"/>
                  </a:lnTo>
                  <a:lnTo>
                    <a:pt x="2825127" y="141338"/>
                  </a:lnTo>
                  <a:close/>
                </a:path>
              </a:pathLst>
            </a:custGeom>
            <a:solidFill>
              <a:srgbClr val="54606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948337" y="1790444"/>
              <a:ext cx="180984" cy="187715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4148442" y="1806650"/>
              <a:ext cx="1347470" cy="224790"/>
            </a:xfrm>
            <a:custGeom>
              <a:avLst/>
              <a:gdLst/>
              <a:ahLst/>
              <a:cxnLst/>
              <a:rect l="l" t="t" r="r" b="b"/>
              <a:pathLst>
                <a:path w="1347470" h="224789">
                  <a:moveTo>
                    <a:pt x="128752" y="97167"/>
                  </a:moveTo>
                  <a:lnTo>
                    <a:pt x="117614" y="59626"/>
                  </a:lnTo>
                  <a:lnTo>
                    <a:pt x="94170" y="38150"/>
                  </a:lnTo>
                  <a:lnTo>
                    <a:pt x="94170" y="89065"/>
                  </a:lnTo>
                  <a:lnTo>
                    <a:pt x="35318" y="89065"/>
                  </a:lnTo>
                  <a:lnTo>
                    <a:pt x="39230" y="77012"/>
                  </a:lnTo>
                  <a:lnTo>
                    <a:pt x="46253" y="67716"/>
                  </a:lnTo>
                  <a:lnTo>
                    <a:pt x="56070" y="61633"/>
                  </a:lnTo>
                  <a:lnTo>
                    <a:pt x="56476" y="61633"/>
                  </a:lnTo>
                  <a:lnTo>
                    <a:pt x="67691" y="59626"/>
                  </a:lnTo>
                  <a:lnTo>
                    <a:pt x="94170" y="89065"/>
                  </a:lnTo>
                  <a:lnTo>
                    <a:pt x="94170" y="38150"/>
                  </a:lnTo>
                  <a:lnTo>
                    <a:pt x="40665" y="38366"/>
                  </a:lnTo>
                  <a:lnTo>
                    <a:pt x="5003" y="75361"/>
                  </a:lnTo>
                  <a:lnTo>
                    <a:pt x="0" y="103797"/>
                  </a:lnTo>
                  <a:lnTo>
                    <a:pt x="5054" y="131406"/>
                  </a:lnTo>
                  <a:lnTo>
                    <a:pt x="19494" y="154127"/>
                  </a:lnTo>
                  <a:lnTo>
                    <a:pt x="42214" y="169532"/>
                  </a:lnTo>
                  <a:lnTo>
                    <a:pt x="72097" y="175196"/>
                  </a:lnTo>
                  <a:lnTo>
                    <a:pt x="91998" y="174891"/>
                  </a:lnTo>
                  <a:lnTo>
                    <a:pt x="104381" y="172808"/>
                  </a:lnTo>
                  <a:lnTo>
                    <a:pt x="114414" y="167119"/>
                  </a:lnTo>
                  <a:lnTo>
                    <a:pt x="127279" y="156057"/>
                  </a:lnTo>
                  <a:lnTo>
                    <a:pt x="121894" y="146481"/>
                  </a:lnTo>
                  <a:lnTo>
                    <a:pt x="114033" y="132499"/>
                  </a:lnTo>
                  <a:lnTo>
                    <a:pt x="111048" y="134683"/>
                  </a:lnTo>
                  <a:lnTo>
                    <a:pt x="102819" y="139496"/>
                  </a:lnTo>
                  <a:lnTo>
                    <a:pt x="90449" y="144297"/>
                  </a:lnTo>
                  <a:lnTo>
                    <a:pt x="75044" y="146481"/>
                  </a:lnTo>
                  <a:lnTo>
                    <a:pt x="60236" y="144145"/>
                  </a:lnTo>
                  <a:lnTo>
                    <a:pt x="47637" y="137096"/>
                  </a:lnTo>
                  <a:lnTo>
                    <a:pt x="38620" y="125374"/>
                  </a:lnTo>
                  <a:lnTo>
                    <a:pt x="34582" y="108940"/>
                  </a:lnTo>
                  <a:lnTo>
                    <a:pt x="128016" y="108940"/>
                  </a:lnTo>
                  <a:lnTo>
                    <a:pt x="128752" y="101587"/>
                  </a:lnTo>
                  <a:lnTo>
                    <a:pt x="128752" y="97167"/>
                  </a:lnTo>
                  <a:close/>
                </a:path>
                <a:path w="1347470" h="224789">
                  <a:moveTo>
                    <a:pt x="297967" y="103784"/>
                  </a:moveTo>
                  <a:lnTo>
                    <a:pt x="293827" y="75361"/>
                  </a:lnTo>
                  <a:lnTo>
                    <a:pt x="287045" y="62572"/>
                  </a:lnTo>
                  <a:lnTo>
                    <a:pt x="283527" y="55943"/>
                  </a:lnTo>
                  <a:lnTo>
                    <a:pt x="281965" y="52997"/>
                  </a:lnTo>
                  <a:lnTo>
                    <a:pt x="264121" y="39090"/>
                  </a:lnTo>
                  <a:lnTo>
                    <a:pt x="264121" y="104521"/>
                  </a:lnTo>
                  <a:lnTo>
                    <a:pt x="261416" y="122262"/>
                  </a:lnTo>
                  <a:lnTo>
                    <a:pt x="254101" y="135445"/>
                  </a:lnTo>
                  <a:lnTo>
                    <a:pt x="243332" y="143662"/>
                  </a:lnTo>
                  <a:lnTo>
                    <a:pt x="230276" y="146481"/>
                  </a:lnTo>
                  <a:lnTo>
                    <a:pt x="215798" y="142938"/>
                  </a:lnTo>
                  <a:lnTo>
                    <a:pt x="205447" y="133515"/>
                  </a:lnTo>
                  <a:lnTo>
                    <a:pt x="205333" y="133273"/>
                  </a:lnTo>
                  <a:lnTo>
                    <a:pt x="199237" y="120091"/>
                  </a:lnTo>
                  <a:lnTo>
                    <a:pt x="197167" y="104521"/>
                  </a:lnTo>
                  <a:lnTo>
                    <a:pt x="197281" y="103784"/>
                  </a:lnTo>
                  <a:lnTo>
                    <a:pt x="199974" y="85547"/>
                  </a:lnTo>
                  <a:lnTo>
                    <a:pt x="207467" y="72504"/>
                  </a:lnTo>
                  <a:lnTo>
                    <a:pt x="218274" y="64985"/>
                  </a:lnTo>
                  <a:lnTo>
                    <a:pt x="231013" y="62572"/>
                  </a:lnTo>
                  <a:lnTo>
                    <a:pt x="244563" y="65493"/>
                  </a:lnTo>
                  <a:lnTo>
                    <a:pt x="255016" y="73888"/>
                  </a:lnTo>
                  <a:lnTo>
                    <a:pt x="261747" y="87096"/>
                  </a:lnTo>
                  <a:lnTo>
                    <a:pt x="264121" y="104521"/>
                  </a:lnTo>
                  <a:lnTo>
                    <a:pt x="264121" y="39090"/>
                  </a:lnTo>
                  <a:lnTo>
                    <a:pt x="263207" y="38366"/>
                  </a:lnTo>
                  <a:lnTo>
                    <a:pt x="238366" y="33121"/>
                  </a:lnTo>
                  <a:lnTo>
                    <a:pt x="219900" y="33477"/>
                  </a:lnTo>
                  <a:lnTo>
                    <a:pt x="209219" y="35979"/>
                  </a:lnTo>
                  <a:lnTo>
                    <a:pt x="202323" y="42684"/>
                  </a:lnTo>
                  <a:lnTo>
                    <a:pt x="194970" y="55943"/>
                  </a:lnTo>
                  <a:lnTo>
                    <a:pt x="194233" y="55943"/>
                  </a:lnTo>
                  <a:lnTo>
                    <a:pt x="194970" y="52997"/>
                  </a:lnTo>
                  <a:lnTo>
                    <a:pt x="194970" y="42684"/>
                  </a:lnTo>
                  <a:lnTo>
                    <a:pt x="190550" y="36804"/>
                  </a:lnTo>
                  <a:lnTo>
                    <a:pt x="143459" y="36804"/>
                  </a:lnTo>
                  <a:lnTo>
                    <a:pt x="143459" y="61836"/>
                  </a:lnTo>
                  <a:lnTo>
                    <a:pt x="161861" y="61836"/>
                  </a:lnTo>
                  <a:lnTo>
                    <a:pt x="164058" y="64033"/>
                  </a:lnTo>
                  <a:lnTo>
                    <a:pt x="164058" y="199491"/>
                  </a:lnTo>
                  <a:lnTo>
                    <a:pt x="144932" y="199491"/>
                  </a:lnTo>
                  <a:lnTo>
                    <a:pt x="144932" y="224523"/>
                  </a:lnTo>
                  <a:lnTo>
                    <a:pt x="217766" y="224523"/>
                  </a:lnTo>
                  <a:lnTo>
                    <a:pt x="217766" y="199491"/>
                  </a:lnTo>
                  <a:lnTo>
                    <a:pt x="197904" y="199491"/>
                  </a:lnTo>
                  <a:lnTo>
                    <a:pt x="197904" y="160477"/>
                  </a:lnTo>
                  <a:lnTo>
                    <a:pt x="197167" y="156057"/>
                  </a:lnTo>
                  <a:lnTo>
                    <a:pt x="197904" y="156057"/>
                  </a:lnTo>
                  <a:lnTo>
                    <a:pt x="200177" y="159042"/>
                  </a:lnTo>
                  <a:lnTo>
                    <a:pt x="207200" y="165620"/>
                  </a:lnTo>
                  <a:lnTo>
                    <a:pt x="219329" y="172212"/>
                  </a:lnTo>
                  <a:lnTo>
                    <a:pt x="236905" y="175196"/>
                  </a:lnTo>
                  <a:lnTo>
                    <a:pt x="261340" y="170141"/>
                  </a:lnTo>
                  <a:lnTo>
                    <a:pt x="280301" y="156057"/>
                  </a:lnTo>
                  <a:lnTo>
                    <a:pt x="280670" y="155778"/>
                  </a:lnTo>
                  <a:lnTo>
                    <a:pt x="285927" y="146481"/>
                  </a:lnTo>
                  <a:lnTo>
                    <a:pt x="293395" y="133273"/>
                  </a:lnTo>
                  <a:lnTo>
                    <a:pt x="297967" y="103784"/>
                  </a:lnTo>
                  <a:close/>
                </a:path>
                <a:path w="1347470" h="224789">
                  <a:moveTo>
                    <a:pt x="448779" y="146481"/>
                  </a:moveTo>
                  <a:lnTo>
                    <a:pt x="432600" y="146481"/>
                  </a:lnTo>
                  <a:lnTo>
                    <a:pt x="430390" y="144284"/>
                  </a:lnTo>
                  <a:lnTo>
                    <a:pt x="430390" y="108940"/>
                  </a:lnTo>
                  <a:lnTo>
                    <a:pt x="430390" y="86855"/>
                  </a:lnTo>
                  <a:lnTo>
                    <a:pt x="416318" y="47015"/>
                  </a:lnTo>
                  <a:lnTo>
                    <a:pt x="375208" y="33121"/>
                  </a:lnTo>
                  <a:lnTo>
                    <a:pt x="356171" y="33388"/>
                  </a:lnTo>
                  <a:lnTo>
                    <a:pt x="344220" y="35242"/>
                  </a:lnTo>
                  <a:lnTo>
                    <a:pt x="334352" y="40259"/>
                  </a:lnTo>
                  <a:lnTo>
                    <a:pt x="321513" y="50050"/>
                  </a:lnTo>
                  <a:lnTo>
                    <a:pt x="334010" y="73609"/>
                  </a:lnTo>
                  <a:lnTo>
                    <a:pt x="337197" y="71539"/>
                  </a:lnTo>
                  <a:lnTo>
                    <a:pt x="345694" y="66979"/>
                  </a:lnTo>
                  <a:lnTo>
                    <a:pt x="357911" y="62433"/>
                  </a:lnTo>
                  <a:lnTo>
                    <a:pt x="372275" y="60363"/>
                  </a:lnTo>
                  <a:lnTo>
                    <a:pt x="382079" y="61556"/>
                  </a:lnTo>
                  <a:lnTo>
                    <a:pt x="390017" y="65506"/>
                  </a:lnTo>
                  <a:lnTo>
                    <a:pt x="395338" y="72783"/>
                  </a:lnTo>
                  <a:lnTo>
                    <a:pt x="397281" y="83908"/>
                  </a:lnTo>
                  <a:lnTo>
                    <a:pt x="397281" y="88328"/>
                  </a:lnTo>
                  <a:lnTo>
                    <a:pt x="397281" y="108940"/>
                  </a:lnTo>
                  <a:lnTo>
                    <a:pt x="397281" y="113360"/>
                  </a:lnTo>
                  <a:lnTo>
                    <a:pt x="394944" y="126136"/>
                  </a:lnTo>
                  <a:lnTo>
                    <a:pt x="388454" y="137744"/>
                  </a:lnTo>
                  <a:lnTo>
                    <a:pt x="378663" y="146177"/>
                  </a:lnTo>
                  <a:lnTo>
                    <a:pt x="366382" y="149428"/>
                  </a:lnTo>
                  <a:lnTo>
                    <a:pt x="358000" y="148005"/>
                  </a:lnTo>
                  <a:lnTo>
                    <a:pt x="351764" y="144094"/>
                  </a:lnTo>
                  <a:lnTo>
                    <a:pt x="347865" y="138252"/>
                  </a:lnTo>
                  <a:lnTo>
                    <a:pt x="347776" y="137744"/>
                  </a:lnTo>
                  <a:lnTo>
                    <a:pt x="346519" y="131025"/>
                  </a:lnTo>
                  <a:lnTo>
                    <a:pt x="351790" y="118884"/>
                  </a:lnTo>
                  <a:lnTo>
                    <a:pt x="364363" y="112255"/>
                  </a:lnTo>
                  <a:lnTo>
                    <a:pt x="379666" y="109448"/>
                  </a:lnTo>
                  <a:lnTo>
                    <a:pt x="380479" y="109448"/>
                  </a:lnTo>
                  <a:lnTo>
                    <a:pt x="392137" y="108940"/>
                  </a:lnTo>
                  <a:lnTo>
                    <a:pt x="397281" y="108940"/>
                  </a:lnTo>
                  <a:lnTo>
                    <a:pt x="397281" y="88328"/>
                  </a:lnTo>
                  <a:lnTo>
                    <a:pt x="388454" y="88328"/>
                  </a:lnTo>
                  <a:lnTo>
                    <a:pt x="367614" y="89662"/>
                  </a:lnTo>
                  <a:lnTo>
                    <a:pt x="342569" y="95694"/>
                  </a:lnTo>
                  <a:lnTo>
                    <a:pt x="321513" y="109448"/>
                  </a:lnTo>
                  <a:lnTo>
                    <a:pt x="312674" y="133972"/>
                  </a:lnTo>
                  <a:lnTo>
                    <a:pt x="316382" y="151904"/>
                  </a:lnTo>
                  <a:lnTo>
                    <a:pt x="326288" y="164795"/>
                  </a:lnTo>
                  <a:lnTo>
                    <a:pt x="340614" y="172580"/>
                  </a:lnTo>
                  <a:lnTo>
                    <a:pt x="357555" y="175196"/>
                  </a:lnTo>
                  <a:lnTo>
                    <a:pt x="375602" y="174777"/>
                  </a:lnTo>
                  <a:lnTo>
                    <a:pt x="386067" y="171881"/>
                  </a:lnTo>
                  <a:lnTo>
                    <a:pt x="392938" y="164020"/>
                  </a:lnTo>
                  <a:lnTo>
                    <a:pt x="399872" y="149428"/>
                  </a:lnTo>
                  <a:lnTo>
                    <a:pt x="400227" y="148691"/>
                  </a:lnTo>
                  <a:lnTo>
                    <a:pt x="399491" y="151638"/>
                  </a:lnTo>
                  <a:lnTo>
                    <a:pt x="399491" y="164795"/>
                  </a:lnTo>
                  <a:lnTo>
                    <a:pt x="404647" y="171513"/>
                  </a:lnTo>
                  <a:lnTo>
                    <a:pt x="448779" y="171513"/>
                  </a:lnTo>
                  <a:lnTo>
                    <a:pt x="448779" y="148691"/>
                  </a:lnTo>
                  <a:lnTo>
                    <a:pt x="448779" y="146481"/>
                  </a:lnTo>
                  <a:close/>
                </a:path>
                <a:path w="1347470" h="224789">
                  <a:moveTo>
                    <a:pt x="565023" y="35331"/>
                  </a:moveTo>
                  <a:lnTo>
                    <a:pt x="562089" y="34594"/>
                  </a:lnTo>
                  <a:lnTo>
                    <a:pt x="559142" y="34594"/>
                  </a:lnTo>
                  <a:lnTo>
                    <a:pt x="544614" y="37312"/>
                  </a:lnTo>
                  <a:lnTo>
                    <a:pt x="532282" y="44716"/>
                  </a:lnTo>
                  <a:lnTo>
                    <a:pt x="522719" y="55714"/>
                  </a:lnTo>
                  <a:lnTo>
                    <a:pt x="516470" y="69189"/>
                  </a:lnTo>
                  <a:lnTo>
                    <a:pt x="515734" y="69189"/>
                  </a:lnTo>
                  <a:lnTo>
                    <a:pt x="516470" y="66243"/>
                  </a:lnTo>
                  <a:lnTo>
                    <a:pt x="516470" y="41224"/>
                  </a:lnTo>
                  <a:lnTo>
                    <a:pt x="509854" y="36804"/>
                  </a:lnTo>
                  <a:lnTo>
                    <a:pt x="462762" y="36804"/>
                  </a:lnTo>
                  <a:lnTo>
                    <a:pt x="462762" y="61836"/>
                  </a:lnTo>
                  <a:lnTo>
                    <a:pt x="481888" y="61836"/>
                  </a:lnTo>
                  <a:lnTo>
                    <a:pt x="484098" y="64033"/>
                  </a:lnTo>
                  <a:lnTo>
                    <a:pt x="484098" y="146481"/>
                  </a:lnTo>
                  <a:lnTo>
                    <a:pt x="464235" y="146481"/>
                  </a:lnTo>
                  <a:lnTo>
                    <a:pt x="464235" y="171513"/>
                  </a:lnTo>
                  <a:lnTo>
                    <a:pt x="537070" y="171513"/>
                  </a:lnTo>
                  <a:lnTo>
                    <a:pt x="537070" y="146481"/>
                  </a:lnTo>
                  <a:lnTo>
                    <a:pt x="517944" y="146481"/>
                  </a:lnTo>
                  <a:lnTo>
                    <a:pt x="517944" y="117043"/>
                  </a:lnTo>
                  <a:lnTo>
                    <a:pt x="539356" y="71907"/>
                  </a:lnTo>
                  <a:lnTo>
                    <a:pt x="556933" y="67716"/>
                  </a:lnTo>
                  <a:lnTo>
                    <a:pt x="562089" y="67716"/>
                  </a:lnTo>
                  <a:lnTo>
                    <a:pt x="565023" y="68453"/>
                  </a:lnTo>
                  <a:lnTo>
                    <a:pt x="565023" y="67716"/>
                  </a:lnTo>
                  <a:lnTo>
                    <a:pt x="565023" y="35331"/>
                  </a:lnTo>
                  <a:close/>
                </a:path>
                <a:path w="1347470" h="224789">
                  <a:moveTo>
                    <a:pt x="659930" y="144284"/>
                  </a:moveTo>
                  <a:lnTo>
                    <a:pt x="657733" y="145008"/>
                  </a:lnTo>
                  <a:lnTo>
                    <a:pt x="654050" y="145008"/>
                  </a:lnTo>
                  <a:lnTo>
                    <a:pt x="645756" y="144183"/>
                  </a:lnTo>
                  <a:lnTo>
                    <a:pt x="636854" y="140601"/>
                  </a:lnTo>
                  <a:lnTo>
                    <a:pt x="629729" y="132588"/>
                  </a:lnTo>
                  <a:lnTo>
                    <a:pt x="626821" y="118516"/>
                  </a:lnTo>
                  <a:lnTo>
                    <a:pt x="626821" y="61836"/>
                  </a:lnTo>
                  <a:lnTo>
                    <a:pt x="657733" y="61836"/>
                  </a:lnTo>
                  <a:lnTo>
                    <a:pt x="657733" y="36804"/>
                  </a:lnTo>
                  <a:lnTo>
                    <a:pt x="626821" y="36804"/>
                  </a:lnTo>
                  <a:lnTo>
                    <a:pt x="626821" y="0"/>
                  </a:lnTo>
                  <a:lnTo>
                    <a:pt x="594461" y="0"/>
                  </a:lnTo>
                  <a:lnTo>
                    <a:pt x="594461" y="36804"/>
                  </a:lnTo>
                  <a:lnTo>
                    <a:pt x="572389" y="36804"/>
                  </a:lnTo>
                  <a:lnTo>
                    <a:pt x="572389" y="61836"/>
                  </a:lnTo>
                  <a:lnTo>
                    <a:pt x="593725" y="61836"/>
                  </a:lnTo>
                  <a:lnTo>
                    <a:pt x="593725" y="122199"/>
                  </a:lnTo>
                  <a:lnTo>
                    <a:pt x="599770" y="149072"/>
                  </a:lnTo>
                  <a:lnTo>
                    <a:pt x="614502" y="164426"/>
                  </a:lnTo>
                  <a:lnTo>
                    <a:pt x="632828" y="171361"/>
                  </a:lnTo>
                  <a:lnTo>
                    <a:pt x="649630" y="172986"/>
                  </a:lnTo>
                  <a:lnTo>
                    <a:pt x="655523" y="172986"/>
                  </a:lnTo>
                  <a:lnTo>
                    <a:pt x="659930" y="172250"/>
                  </a:lnTo>
                  <a:lnTo>
                    <a:pt x="659930" y="145008"/>
                  </a:lnTo>
                  <a:lnTo>
                    <a:pt x="659930" y="144284"/>
                  </a:lnTo>
                  <a:close/>
                </a:path>
                <a:path w="1347470" h="224789">
                  <a:moveTo>
                    <a:pt x="923315" y="146481"/>
                  </a:moveTo>
                  <a:lnTo>
                    <a:pt x="904189" y="146481"/>
                  </a:lnTo>
                  <a:lnTo>
                    <a:pt x="904189" y="84645"/>
                  </a:lnTo>
                  <a:lnTo>
                    <a:pt x="901534" y="64033"/>
                  </a:lnTo>
                  <a:lnTo>
                    <a:pt x="901446" y="63296"/>
                  </a:lnTo>
                  <a:lnTo>
                    <a:pt x="901344" y="62572"/>
                  </a:lnTo>
                  <a:lnTo>
                    <a:pt x="901230" y="61696"/>
                  </a:lnTo>
                  <a:lnTo>
                    <a:pt x="892695" y="45631"/>
                  </a:lnTo>
                  <a:lnTo>
                    <a:pt x="879043" y="36207"/>
                  </a:lnTo>
                  <a:lnTo>
                    <a:pt x="860780" y="33121"/>
                  </a:lnTo>
                  <a:lnTo>
                    <a:pt x="845464" y="35547"/>
                  </a:lnTo>
                  <a:lnTo>
                    <a:pt x="832192" y="41960"/>
                  </a:lnTo>
                  <a:lnTo>
                    <a:pt x="830618" y="43243"/>
                  </a:lnTo>
                  <a:lnTo>
                    <a:pt x="821156" y="51447"/>
                  </a:lnTo>
                  <a:lnTo>
                    <a:pt x="813701" y="62572"/>
                  </a:lnTo>
                  <a:lnTo>
                    <a:pt x="812965" y="62572"/>
                  </a:lnTo>
                  <a:lnTo>
                    <a:pt x="807618" y="49276"/>
                  </a:lnTo>
                  <a:lnTo>
                    <a:pt x="799439" y="40119"/>
                  </a:lnTo>
                  <a:lnTo>
                    <a:pt x="788644" y="34823"/>
                  </a:lnTo>
                  <a:lnTo>
                    <a:pt x="775436" y="33121"/>
                  </a:lnTo>
                  <a:lnTo>
                    <a:pt x="759929" y="35979"/>
                  </a:lnTo>
                  <a:lnTo>
                    <a:pt x="746836" y="43243"/>
                  </a:lnTo>
                  <a:lnTo>
                    <a:pt x="736638" y="52997"/>
                  </a:lnTo>
                  <a:lnTo>
                    <a:pt x="729830" y="63296"/>
                  </a:lnTo>
                  <a:lnTo>
                    <a:pt x="729094" y="63296"/>
                  </a:lnTo>
                  <a:lnTo>
                    <a:pt x="729830" y="60363"/>
                  </a:lnTo>
                  <a:lnTo>
                    <a:pt x="729830" y="41960"/>
                  </a:lnTo>
                  <a:lnTo>
                    <a:pt x="723938" y="36804"/>
                  </a:lnTo>
                  <a:lnTo>
                    <a:pt x="676859" y="36804"/>
                  </a:lnTo>
                  <a:lnTo>
                    <a:pt x="676859" y="61836"/>
                  </a:lnTo>
                  <a:lnTo>
                    <a:pt x="695248" y="61836"/>
                  </a:lnTo>
                  <a:lnTo>
                    <a:pt x="697458" y="63296"/>
                  </a:lnTo>
                  <a:lnTo>
                    <a:pt x="697458" y="146481"/>
                  </a:lnTo>
                  <a:lnTo>
                    <a:pt x="677595" y="146481"/>
                  </a:lnTo>
                  <a:lnTo>
                    <a:pt x="677595" y="171513"/>
                  </a:lnTo>
                  <a:lnTo>
                    <a:pt x="750430" y="171513"/>
                  </a:lnTo>
                  <a:lnTo>
                    <a:pt x="750430" y="146481"/>
                  </a:lnTo>
                  <a:lnTo>
                    <a:pt x="731291" y="146481"/>
                  </a:lnTo>
                  <a:lnTo>
                    <a:pt x="731291" y="113360"/>
                  </a:lnTo>
                  <a:lnTo>
                    <a:pt x="733285" y="95402"/>
                  </a:lnTo>
                  <a:lnTo>
                    <a:pt x="739482" y="79590"/>
                  </a:lnTo>
                  <a:lnTo>
                    <a:pt x="750227" y="68326"/>
                  </a:lnTo>
                  <a:lnTo>
                    <a:pt x="765873" y="64033"/>
                  </a:lnTo>
                  <a:lnTo>
                    <a:pt x="774827" y="66116"/>
                  </a:lnTo>
                  <a:lnTo>
                    <a:pt x="775169" y="66116"/>
                  </a:lnTo>
                  <a:lnTo>
                    <a:pt x="780872" y="72136"/>
                  </a:lnTo>
                  <a:lnTo>
                    <a:pt x="783564" y="80810"/>
                  </a:lnTo>
                  <a:lnTo>
                    <a:pt x="784263" y="91274"/>
                  </a:lnTo>
                  <a:lnTo>
                    <a:pt x="784263" y="171513"/>
                  </a:lnTo>
                  <a:lnTo>
                    <a:pt x="837234" y="171513"/>
                  </a:lnTo>
                  <a:lnTo>
                    <a:pt x="837234" y="146481"/>
                  </a:lnTo>
                  <a:lnTo>
                    <a:pt x="817372" y="146481"/>
                  </a:lnTo>
                  <a:lnTo>
                    <a:pt x="817372" y="111887"/>
                  </a:lnTo>
                  <a:lnTo>
                    <a:pt x="819569" y="93853"/>
                  </a:lnTo>
                  <a:lnTo>
                    <a:pt x="826109" y="78574"/>
                  </a:lnTo>
                  <a:lnTo>
                    <a:pt x="836930" y="67995"/>
                  </a:lnTo>
                  <a:lnTo>
                    <a:pt x="851954" y="64033"/>
                  </a:lnTo>
                  <a:lnTo>
                    <a:pt x="861352" y="66116"/>
                  </a:lnTo>
                  <a:lnTo>
                    <a:pt x="870343" y="91274"/>
                  </a:lnTo>
                  <a:lnTo>
                    <a:pt x="870343" y="171513"/>
                  </a:lnTo>
                  <a:lnTo>
                    <a:pt x="923315" y="171513"/>
                  </a:lnTo>
                  <a:lnTo>
                    <a:pt x="923315" y="146481"/>
                  </a:lnTo>
                  <a:close/>
                </a:path>
                <a:path w="1347470" h="224789">
                  <a:moveTo>
                    <a:pt x="1065314" y="97167"/>
                  </a:moveTo>
                  <a:lnTo>
                    <a:pt x="1054176" y="59626"/>
                  </a:lnTo>
                  <a:lnTo>
                    <a:pt x="1030732" y="38150"/>
                  </a:lnTo>
                  <a:lnTo>
                    <a:pt x="1030732" y="89065"/>
                  </a:lnTo>
                  <a:lnTo>
                    <a:pt x="971880" y="89065"/>
                  </a:lnTo>
                  <a:lnTo>
                    <a:pt x="975690" y="77012"/>
                  </a:lnTo>
                  <a:lnTo>
                    <a:pt x="982548" y="67716"/>
                  </a:lnTo>
                  <a:lnTo>
                    <a:pt x="992314" y="61633"/>
                  </a:lnTo>
                  <a:lnTo>
                    <a:pt x="992746" y="61633"/>
                  </a:lnTo>
                  <a:lnTo>
                    <a:pt x="1004252" y="59626"/>
                  </a:lnTo>
                  <a:lnTo>
                    <a:pt x="1030732" y="89065"/>
                  </a:lnTo>
                  <a:lnTo>
                    <a:pt x="1030732" y="38150"/>
                  </a:lnTo>
                  <a:lnTo>
                    <a:pt x="977214" y="38366"/>
                  </a:lnTo>
                  <a:lnTo>
                    <a:pt x="941565" y="75361"/>
                  </a:lnTo>
                  <a:lnTo>
                    <a:pt x="936561" y="103797"/>
                  </a:lnTo>
                  <a:lnTo>
                    <a:pt x="941616" y="131406"/>
                  </a:lnTo>
                  <a:lnTo>
                    <a:pt x="956056" y="154127"/>
                  </a:lnTo>
                  <a:lnTo>
                    <a:pt x="978776" y="169532"/>
                  </a:lnTo>
                  <a:lnTo>
                    <a:pt x="1008659" y="175196"/>
                  </a:lnTo>
                  <a:lnTo>
                    <a:pt x="1028547" y="174891"/>
                  </a:lnTo>
                  <a:lnTo>
                    <a:pt x="1040853" y="172808"/>
                  </a:lnTo>
                  <a:lnTo>
                    <a:pt x="1050671" y="167119"/>
                  </a:lnTo>
                  <a:lnTo>
                    <a:pt x="1063104" y="156057"/>
                  </a:lnTo>
                  <a:lnTo>
                    <a:pt x="1058024" y="146481"/>
                  </a:lnTo>
                  <a:lnTo>
                    <a:pt x="1050594" y="132499"/>
                  </a:lnTo>
                  <a:lnTo>
                    <a:pt x="1047508" y="134683"/>
                  </a:lnTo>
                  <a:lnTo>
                    <a:pt x="1039101" y="139496"/>
                  </a:lnTo>
                  <a:lnTo>
                    <a:pt x="1026693" y="144297"/>
                  </a:lnTo>
                  <a:lnTo>
                    <a:pt x="1011605" y="146481"/>
                  </a:lnTo>
                  <a:lnTo>
                    <a:pt x="996797" y="144145"/>
                  </a:lnTo>
                  <a:lnTo>
                    <a:pt x="984199" y="137096"/>
                  </a:lnTo>
                  <a:lnTo>
                    <a:pt x="975182" y="125374"/>
                  </a:lnTo>
                  <a:lnTo>
                    <a:pt x="971143" y="108940"/>
                  </a:lnTo>
                  <a:lnTo>
                    <a:pt x="1064577" y="108940"/>
                  </a:lnTo>
                  <a:lnTo>
                    <a:pt x="1065314" y="101587"/>
                  </a:lnTo>
                  <a:lnTo>
                    <a:pt x="1065314" y="97167"/>
                  </a:lnTo>
                  <a:close/>
                </a:path>
                <a:path w="1347470" h="224789">
                  <a:moveTo>
                    <a:pt x="1250708" y="146481"/>
                  </a:moveTo>
                  <a:lnTo>
                    <a:pt x="1230845" y="146481"/>
                  </a:lnTo>
                  <a:lnTo>
                    <a:pt x="1230845" y="84645"/>
                  </a:lnTo>
                  <a:lnTo>
                    <a:pt x="1228166" y="64033"/>
                  </a:lnTo>
                  <a:lnTo>
                    <a:pt x="1185964" y="33121"/>
                  </a:lnTo>
                  <a:lnTo>
                    <a:pt x="1164082" y="37325"/>
                  </a:lnTo>
                  <a:lnTo>
                    <a:pt x="1148816" y="46837"/>
                  </a:lnTo>
                  <a:lnTo>
                    <a:pt x="1139621" y="57035"/>
                  </a:lnTo>
                  <a:lnTo>
                    <a:pt x="1135938" y="63296"/>
                  </a:lnTo>
                  <a:lnTo>
                    <a:pt x="1135202" y="63296"/>
                  </a:lnTo>
                  <a:lnTo>
                    <a:pt x="1135938" y="60363"/>
                  </a:lnTo>
                  <a:lnTo>
                    <a:pt x="1135938" y="41960"/>
                  </a:lnTo>
                  <a:lnTo>
                    <a:pt x="1130782" y="36804"/>
                  </a:lnTo>
                  <a:lnTo>
                    <a:pt x="1082967" y="36804"/>
                  </a:lnTo>
                  <a:lnTo>
                    <a:pt x="1082967" y="61836"/>
                  </a:lnTo>
                  <a:lnTo>
                    <a:pt x="1102093" y="61836"/>
                  </a:lnTo>
                  <a:lnTo>
                    <a:pt x="1104303" y="64033"/>
                  </a:lnTo>
                  <a:lnTo>
                    <a:pt x="1104303" y="146481"/>
                  </a:lnTo>
                  <a:lnTo>
                    <a:pt x="1084440" y="146481"/>
                  </a:lnTo>
                  <a:lnTo>
                    <a:pt x="1084440" y="171513"/>
                  </a:lnTo>
                  <a:lnTo>
                    <a:pt x="1157274" y="171513"/>
                  </a:lnTo>
                  <a:lnTo>
                    <a:pt x="1157274" y="146481"/>
                  </a:lnTo>
                  <a:lnTo>
                    <a:pt x="1137412" y="146481"/>
                  </a:lnTo>
                  <a:lnTo>
                    <a:pt x="1137412" y="111150"/>
                  </a:lnTo>
                  <a:lnTo>
                    <a:pt x="1140091" y="93853"/>
                  </a:lnTo>
                  <a:lnTo>
                    <a:pt x="1147800" y="78765"/>
                  </a:lnTo>
                  <a:lnTo>
                    <a:pt x="1160068" y="68084"/>
                  </a:lnTo>
                  <a:lnTo>
                    <a:pt x="1176401" y="64033"/>
                  </a:lnTo>
                  <a:lnTo>
                    <a:pt x="1186878" y="66027"/>
                  </a:lnTo>
                  <a:lnTo>
                    <a:pt x="1193419" y="71678"/>
                  </a:lnTo>
                  <a:lnTo>
                    <a:pt x="1196784" y="80492"/>
                  </a:lnTo>
                  <a:lnTo>
                    <a:pt x="1197737" y="92011"/>
                  </a:lnTo>
                  <a:lnTo>
                    <a:pt x="1197737" y="171513"/>
                  </a:lnTo>
                  <a:lnTo>
                    <a:pt x="1250708" y="171513"/>
                  </a:lnTo>
                  <a:lnTo>
                    <a:pt x="1250708" y="146481"/>
                  </a:lnTo>
                  <a:close/>
                </a:path>
                <a:path w="1347470" h="224789">
                  <a:moveTo>
                    <a:pt x="1347089" y="144284"/>
                  </a:moveTo>
                  <a:lnTo>
                    <a:pt x="1344142" y="145008"/>
                  </a:lnTo>
                  <a:lnTo>
                    <a:pt x="1340472" y="145008"/>
                  </a:lnTo>
                  <a:lnTo>
                    <a:pt x="1332293" y="144183"/>
                  </a:lnTo>
                  <a:lnTo>
                    <a:pt x="1323632" y="140601"/>
                  </a:lnTo>
                  <a:lnTo>
                    <a:pt x="1316774" y="132588"/>
                  </a:lnTo>
                  <a:lnTo>
                    <a:pt x="1313980" y="118516"/>
                  </a:lnTo>
                  <a:lnTo>
                    <a:pt x="1313980" y="61836"/>
                  </a:lnTo>
                  <a:lnTo>
                    <a:pt x="1344142" y="61836"/>
                  </a:lnTo>
                  <a:lnTo>
                    <a:pt x="1344142" y="36804"/>
                  </a:lnTo>
                  <a:lnTo>
                    <a:pt x="1313980" y="36804"/>
                  </a:lnTo>
                  <a:lnTo>
                    <a:pt x="1313980" y="0"/>
                  </a:lnTo>
                  <a:lnTo>
                    <a:pt x="1280871" y="0"/>
                  </a:lnTo>
                  <a:lnTo>
                    <a:pt x="1280871" y="36804"/>
                  </a:lnTo>
                  <a:lnTo>
                    <a:pt x="1259535" y="36804"/>
                  </a:lnTo>
                  <a:lnTo>
                    <a:pt x="1259535" y="61836"/>
                  </a:lnTo>
                  <a:lnTo>
                    <a:pt x="1280134" y="61836"/>
                  </a:lnTo>
                  <a:lnTo>
                    <a:pt x="1280134" y="122199"/>
                  </a:lnTo>
                  <a:lnTo>
                    <a:pt x="1286294" y="149072"/>
                  </a:lnTo>
                  <a:lnTo>
                    <a:pt x="1301292" y="164426"/>
                  </a:lnTo>
                  <a:lnTo>
                    <a:pt x="1319860" y="171361"/>
                  </a:lnTo>
                  <a:lnTo>
                    <a:pt x="1336789" y="172986"/>
                  </a:lnTo>
                  <a:lnTo>
                    <a:pt x="1342669" y="172986"/>
                  </a:lnTo>
                  <a:lnTo>
                    <a:pt x="1347089" y="172250"/>
                  </a:lnTo>
                  <a:lnTo>
                    <a:pt x="1347089" y="145008"/>
                  </a:lnTo>
                  <a:lnTo>
                    <a:pt x="1347089" y="144284"/>
                  </a:lnTo>
                  <a:close/>
                </a:path>
              </a:pathLst>
            </a:custGeom>
            <a:solidFill>
              <a:srgbClr val="54606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573521" y="1787500"/>
              <a:ext cx="253084" cy="194341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3779850" y="1145590"/>
              <a:ext cx="3447415" cy="972185"/>
            </a:xfrm>
            <a:custGeom>
              <a:avLst/>
              <a:gdLst/>
              <a:ahLst/>
              <a:cxnLst/>
              <a:rect l="l" t="t" r="r" b="b"/>
              <a:pathLst>
                <a:path w="3447415" h="972185">
                  <a:moveTo>
                    <a:pt x="12509" y="0"/>
                  </a:moveTo>
                  <a:lnTo>
                    <a:pt x="0" y="0"/>
                  </a:lnTo>
                  <a:lnTo>
                    <a:pt x="0" y="971702"/>
                  </a:lnTo>
                  <a:lnTo>
                    <a:pt x="12509" y="971702"/>
                  </a:lnTo>
                  <a:lnTo>
                    <a:pt x="12509" y="0"/>
                  </a:lnTo>
                  <a:close/>
                </a:path>
                <a:path w="3447415" h="972185">
                  <a:moveTo>
                    <a:pt x="2269667" y="783945"/>
                  </a:moveTo>
                  <a:lnTo>
                    <a:pt x="2240242" y="783945"/>
                  </a:lnTo>
                  <a:lnTo>
                    <a:pt x="2240242" y="804265"/>
                  </a:lnTo>
                  <a:lnTo>
                    <a:pt x="2183587" y="804265"/>
                  </a:lnTo>
                  <a:lnTo>
                    <a:pt x="2183587" y="783945"/>
                  </a:lnTo>
                  <a:lnTo>
                    <a:pt x="2183587" y="752182"/>
                  </a:lnTo>
                  <a:lnTo>
                    <a:pt x="2245385" y="752182"/>
                  </a:lnTo>
                  <a:lnTo>
                    <a:pt x="2245385" y="724242"/>
                  </a:lnTo>
                  <a:lnTo>
                    <a:pt x="2183587" y="724242"/>
                  </a:lnTo>
                  <a:lnTo>
                    <a:pt x="2183587" y="693750"/>
                  </a:lnTo>
                  <a:lnTo>
                    <a:pt x="2183587" y="672147"/>
                  </a:lnTo>
                  <a:lnTo>
                    <a:pt x="2235822" y="672147"/>
                  </a:lnTo>
                  <a:lnTo>
                    <a:pt x="2235822" y="693750"/>
                  </a:lnTo>
                  <a:lnTo>
                    <a:pt x="2265984" y="693750"/>
                  </a:lnTo>
                  <a:lnTo>
                    <a:pt x="2265984" y="672147"/>
                  </a:lnTo>
                  <a:lnTo>
                    <a:pt x="2265984" y="670877"/>
                  </a:lnTo>
                  <a:lnTo>
                    <a:pt x="2265984" y="645477"/>
                  </a:lnTo>
                  <a:lnTo>
                    <a:pt x="2126208" y="645477"/>
                  </a:lnTo>
                  <a:lnTo>
                    <a:pt x="2126208" y="670877"/>
                  </a:lnTo>
                  <a:lnTo>
                    <a:pt x="2149017" y="670877"/>
                  </a:lnTo>
                  <a:lnTo>
                    <a:pt x="2149017" y="672147"/>
                  </a:lnTo>
                  <a:lnTo>
                    <a:pt x="2149017" y="806805"/>
                  </a:lnTo>
                  <a:lnTo>
                    <a:pt x="2126208" y="806805"/>
                  </a:lnTo>
                  <a:lnTo>
                    <a:pt x="2126208" y="832218"/>
                  </a:lnTo>
                  <a:lnTo>
                    <a:pt x="2269667" y="832218"/>
                  </a:lnTo>
                  <a:lnTo>
                    <a:pt x="2269667" y="806805"/>
                  </a:lnTo>
                  <a:lnTo>
                    <a:pt x="2269667" y="804265"/>
                  </a:lnTo>
                  <a:lnTo>
                    <a:pt x="2269667" y="783945"/>
                  </a:lnTo>
                  <a:close/>
                </a:path>
                <a:path w="3447415" h="972185">
                  <a:moveTo>
                    <a:pt x="2441092" y="807542"/>
                  </a:moveTo>
                  <a:lnTo>
                    <a:pt x="2425636" y="807542"/>
                  </a:lnTo>
                  <a:lnTo>
                    <a:pt x="2423426" y="805345"/>
                  </a:lnTo>
                  <a:lnTo>
                    <a:pt x="2423426" y="723633"/>
                  </a:lnTo>
                  <a:lnTo>
                    <a:pt x="2423426" y="713320"/>
                  </a:lnTo>
                  <a:lnTo>
                    <a:pt x="2423426" y="644855"/>
                  </a:lnTo>
                  <a:lnTo>
                    <a:pt x="2391067" y="644855"/>
                  </a:lnTo>
                  <a:lnTo>
                    <a:pt x="2391067" y="765581"/>
                  </a:lnTo>
                  <a:lnTo>
                    <a:pt x="2388146" y="784567"/>
                  </a:lnTo>
                  <a:lnTo>
                    <a:pt x="2380399" y="797610"/>
                  </a:lnTo>
                  <a:lnTo>
                    <a:pt x="2369337" y="805129"/>
                  </a:lnTo>
                  <a:lnTo>
                    <a:pt x="2356485" y="807542"/>
                  </a:lnTo>
                  <a:lnTo>
                    <a:pt x="2343239" y="804494"/>
                  </a:lnTo>
                  <a:lnTo>
                    <a:pt x="2332761" y="795858"/>
                  </a:lnTo>
                  <a:lnTo>
                    <a:pt x="2325852" y="782396"/>
                  </a:lnTo>
                  <a:lnTo>
                    <a:pt x="2323376" y="764844"/>
                  </a:lnTo>
                  <a:lnTo>
                    <a:pt x="2326094" y="747229"/>
                  </a:lnTo>
                  <a:lnTo>
                    <a:pt x="2333498" y="734301"/>
                  </a:lnTo>
                  <a:lnTo>
                    <a:pt x="2344483" y="726338"/>
                  </a:lnTo>
                  <a:lnTo>
                    <a:pt x="2357958" y="723633"/>
                  </a:lnTo>
                  <a:lnTo>
                    <a:pt x="2372436" y="727176"/>
                  </a:lnTo>
                  <a:lnTo>
                    <a:pt x="2382786" y="736600"/>
                  </a:lnTo>
                  <a:lnTo>
                    <a:pt x="2388997" y="750023"/>
                  </a:lnTo>
                  <a:lnTo>
                    <a:pt x="2391067" y="765581"/>
                  </a:lnTo>
                  <a:lnTo>
                    <a:pt x="2391067" y="644855"/>
                  </a:lnTo>
                  <a:lnTo>
                    <a:pt x="2368994" y="644855"/>
                  </a:lnTo>
                  <a:lnTo>
                    <a:pt x="2368994" y="669886"/>
                  </a:lnTo>
                  <a:lnTo>
                    <a:pt x="2390330" y="669886"/>
                  </a:lnTo>
                  <a:lnTo>
                    <a:pt x="2390330" y="713320"/>
                  </a:lnTo>
                  <a:lnTo>
                    <a:pt x="2388273" y="710336"/>
                  </a:lnTo>
                  <a:lnTo>
                    <a:pt x="2381593" y="703745"/>
                  </a:lnTo>
                  <a:lnTo>
                    <a:pt x="2369528" y="697166"/>
                  </a:lnTo>
                  <a:lnTo>
                    <a:pt x="2351328" y="694182"/>
                  </a:lnTo>
                  <a:lnTo>
                    <a:pt x="2326157" y="699223"/>
                  </a:lnTo>
                  <a:lnTo>
                    <a:pt x="2306637" y="713511"/>
                  </a:lnTo>
                  <a:lnTo>
                    <a:pt x="2294013" y="735799"/>
                  </a:lnTo>
                  <a:lnTo>
                    <a:pt x="2293886" y="736600"/>
                  </a:lnTo>
                  <a:lnTo>
                    <a:pt x="2289530" y="764844"/>
                  </a:lnTo>
                  <a:lnTo>
                    <a:pt x="2289645" y="765581"/>
                  </a:lnTo>
                  <a:lnTo>
                    <a:pt x="2293658" y="793711"/>
                  </a:lnTo>
                  <a:lnTo>
                    <a:pt x="2305443" y="816292"/>
                  </a:lnTo>
                  <a:lnTo>
                    <a:pt x="2323985" y="830999"/>
                  </a:lnTo>
                  <a:lnTo>
                    <a:pt x="2348395" y="836256"/>
                  </a:lnTo>
                  <a:lnTo>
                    <a:pt x="2368118" y="835850"/>
                  </a:lnTo>
                  <a:lnTo>
                    <a:pt x="2379294" y="833031"/>
                  </a:lnTo>
                  <a:lnTo>
                    <a:pt x="2386050" y="825385"/>
                  </a:lnTo>
                  <a:lnTo>
                    <a:pt x="2392527" y="810488"/>
                  </a:lnTo>
                  <a:lnTo>
                    <a:pt x="2393264" y="810488"/>
                  </a:lnTo>
                  <a:lnTo>
                    <a:pt x="2392527" y="813435"/>
                  </a:lnTo>
                  <a:lnTo>
                    <a:pt x="2392527" y="825944"/>
                  </a:lnTo>
                  <a:lnTo>
                    <a:pt x="2397683" y="832573"/>
                  </a:lnTo>
                  <a:lnTo>
                    <a:pt x="2441092" y="832573"/>
                  </a:lnTo>
                  <a:lnTo>
                    <a:pt x="2441092" y="810488"/>
                  </a:lnTo>
                  <a:lnTo>
                    <a:pt x="2441092" y="807542"/>
                  </a:lnTo>
                  <a:close/>
                </a:path>
                <a:path w="3447415" h="972185">
                  <a:moveTo>
                    <a:pt x="2618397" y="807542"/>
                  </a:moveTo>
                  <a:lnTo>
                    <a:pt x="2601480" y="807542"/>
                  </a:lnTo>
                  <a:lnTo>
                    <a:pt x="2599271" y="805345"/>
                  </a:lnTo>
                  <a:lnTo>
                    <a:pt x="2599271" y="697865"/>
                  </a:lnTo>
                  <a:lnTo>
                    <a:pt x="2545562" y="697865"/>
                  </a:lnTo>
                  <a:lnTo>
                    <a:pt x="2545562" y="722896"/>
                  </a:lnTo>
                  <a:lnTo>
                    <a:pt x="2566162" y="722896"/>
                  </a:lnTo>
                  <a:lnTo>
                    <a:pt x="2566162" y="757491"/>
                  </a:lnTo>
                  <a:lnTo>
                    <a:pt x="2563609" y="775335"/>
                  </a:lnTo>
                  <a:lnTo>
                    <a:pt x="2556230" y="790892"/>
                  </a:lnTo>
                  <a:lnTo>
                    <a:pt x="2544432" y="801903"/>
                  </a:lnTo>
                  <a:lnTo>
                    <a:pt x="2528633" y="806069"/>
                  </a:lnTo>
                  <a:lnTo>
                    <a:pt x="2518168" y="804100"/>
                  </a:lnTo>
                  <a:lnTo>
                    <a:pt x="2511628" y="798525"/>
                  </a:lnTo>
                  <a:lnTo>
                    <a:pt x="2508262" y="789927"/>
                  </a:lnTo>
                  <a:lnTo>
                    <a:pt x="2507310" y="778840"/>
                  </a:lnTo>
                  <a:lnTo>
                    <a:pt x="2507310" y="697865"/>
                  </a:lnTo>
                  <a:lnTo>
                    <a:pt x="2452865" y="697865"/>
                  </a:lnTo>
                  <a:lnTo>
                    <a:pt x="2452865" y="722896"/>
                  </a:lnTo>
                  <a:lnTo>
                    <a:pt x="2473464" y="722896"/>
                  </a:lnTo>
                  <a:lnTo>
                    <a:pt x="2473464" y="784733"/>
                  </a:lnTo>
                  <a:lnTo>
                    <a:pt x="2476639" y="808304"/>
                  </a:lnTo>
                  <a:lnTo>
                    <a:pt x="2485606" y="824293"/>
                  </a:lnTo>
                  <a:lnTo>
                    <a:pt x="2499537" y="833386"/>
                  </a:lnTo>
                  <a:lnTo>
                    <a:pt x="2517597" y="836256"/>
                  </a:lnTo>
                  <a:lnTo>
                    <a:pt x="2539682" y="832167"/>
                  </a:lnTo>
                  <a:lnTo>
                    <a:pt x="2554668" y="822820"/>
                  </a:lnTo>
                  <a:lnTo>
                    <a:pt x="2563431" y="812660"/>
                  </a:lnTo>
                  <a:lnTo>
                    <a:pt x="2566898" y="806069"/>
                  </a:lnTo>
                  <a:lnTo>
                    <a:pt x="2567635" y="806069"/>
                  </a:lnTo>
                  <a:lnTo>
                    <a:pt x="2567635" y="827417"/>
                  </a:lnTo>
                  <a:lnTo>
                    <a:pt x="2572778" y="832573"/>
                  </a:lnTo>
                  <a:lnTo>
                    <a:pt x="2618397" y="832573"/>
                  </a:lnTo>
                  <a:lnTo>
                    <a:pt x="2618397" y="807542"/>
                  </a:lnTo>
                  <a:close/>
                </a:path>
                <a:path w="3447415" h="972185">
                  <a:moveTo>
                    <a:pt x="2762593" y="814908"/>
                  </a:moveTo>
                  <a:lnTo>
                    <a:pt x="2750820" y="791349"/>
                  </a:lnTo>
                  <a:lnTo>
                    <a:pt x="2743860" y="796366"/>
                  </a:lnTo>
                  <a:lnTo>
                    <a:pt x="2734272" y="801662"/>
                  </a:lnTo>
                  <a:lnTo>
                    <a:pt x="2722473" y="805840"/>
                  </a:lnTo>
                  <a:lnTo>
                    <a:pt x="2708884" y="807542"/>
                  </a:lnTo>
                  <a:lnTo>
                    <a:pt x="2692603" y="804710"/>
                  </a:lnTo>
                  <a:lnTo>
                    <a:pt x="2679001" y="796417"/>
                  </a:lnTo>
                  <a:lnTo>
                    <a:pt x="2669679" y="783018"/>
                  </a:lnTo>
                  <a:lnTo>
                    <a:pt x="2666212" y="764857"/>
                  </a:lnTo>
                  <a:lnTo>
                    <a:pt x="2669006" y="747737"/>
                  </a:lnTo>
                  <a:lnTo>
                    <a:pt x="2676982" y="734491"/>
                  </a:lnTo>
                  <a:lnTo>
                    <a:pt x="2689491" y="725932"/>
                  </a:lnTo>
                  <a:lnTo>
                    <a:pt x="2705951" y="722896"/>
                  </a:lnTo>
                  <a:lnTo>
                    <a:pt x="2714929" y="723722"/>
                  </a:lnTo>
                  <a:lnTo>
                    <a:pt x="2723235" y="726198"/>
                  </a:lnTo>
                  <a:lnTo>
                    <a:pt x="2729331" y="730338"/>
                  </a:lnTo>
                  <a:lnTo>
                    <a:pt x="2731693" y="736142"/>
                  </a:lnTo>
                  <a:lnTo>
                    <a:pt x="2731693" y="744969"/>
                  </a:lnTo>
                  <a:lnTo>
                    <a:pt x="2760383" y="744969"/>
                  </a:lnTo>
                  <a:lnTo>
                    <a:pt x="2760383" y="726567"/>
                  </a:lnTo>
                  <a:lnTo>
                    <a:pt x="2754973" y="711568"/>
                  </a:lnTo>
                  <a:lnTo>
                    <a:pt x="2741345" y="701548"/>
                  </a:lnTo>
                  <a:lnTo>
                    <a:pt x="2723451" y="695934"/>
                  </a:lnTo>
                  <a:lnTo>
                    <a:pt x="2705214" y="694182"/>
                  </a:lnTo>
                  <a:lnTo>
                    <a:pt x="2676448" y="699643"/>
                  </a:lnTo>
                  <a:lnTo>
                    <a:pt x="2653347" y="714705"/>
                  </a:lnTo>
                  <a:lnTo>
                    <a:pt x="2637967" y="737349"/>
                  </a:lnTo>
                  <a:lnTo>
                    <a:pt x="2632379" y="765581"/>
                  </a:lnTo>
                  <a:lnTo>
                    <a:pt x="2638514" y="794956"/>
                  </a:lnTo>
                  <a:lnTo>
                    <a:pt x="2654998" y="817206"/>
                  </a:lnTo>
                  <a:lnTo>
                    <a:pt x="2678925" y="831316"/>
                  </a:lnTo>
                  <a:lnTo>
                    <a:pt x="2707411" y="836256"/>
                  </a:lnTo>
                  <a:lnTo>
                    <a:pt x="2725356" y="834161"/>
                  </a:lnTo>
                  <a:lnTo>
                    <a:pt x="2741079" y="828890"/>
                  </a:lnTo>
                  <a:lnTo>
                    <a:pt x="2753766" y="821969"/>
                  </a:lnTo>
                  <a:lnTo>
                    <a:pt x="2762593" y="814908"/>
                  </a:lnTo>
                  <a:close/>
                </a:path>
                <a:path w="3447415" h="972185">
                  <a:moveTo>
                    <a:pt x="2912681" y="807542"/>
                  </a:moveTo>
                  <a:lnTo>
                    <a:pt x="2896489" y="807542"/>
                  </a:lnTo>
                  <a:lnTo>
                    <a:pt x="2894292" y="805345"/>
                  </a:lnTo>
                  <a:lnTo>
                    <a:pt x="2894292" y="770001"/>
                  </a:lnTo>
                  <a:lnTo>
                    <a:pt x="2894292" y="747915"/>
                  </a:lnTo>
                  <a:lnTo>
                    <a:pt x="2890723" y="724928"/>
                  </a:lnTo>
                  <a:lnTo>
                    <a:pt x="2888513" y="721423"/>
                  </a:lnTo>
                  <a:lnTo>
                    <a:pt x="2880131" y="708075"/>
                  </a:lnTo>
                  <a:lnTo>
                    <a:pt x="2862630" y="697712"/>
                  </a:lnTo>
                  <a:lnTo>
                    <a:pt x="2861183" y="697509"/>
                  </a:lnTo>
                  <a:lnTo>
                    <a:pt x="2861183" y="770001"/>
                  </a:lnTo>
                  <a:lnTo>
                    <a:pt x="2861183" y="774420"/>
                  </a:lnTo>
                  <a:lnTo>
                    <a:pt x="2858820" y="787196"/>
                  </a:lnTo>
                  <a:lnTo>
                    <a:pt x="2852255" y="798804"/>
                  </a:lnTo>
                  <a:lnTo>
                    <a:pt x="2842247" y="807237"/>
                  </a:lnTo>
                  <a:lnTo>
                    <a:pt x="2829547" y="810488"/>
                  </a:lnTo>
                  <a:lnTo>
                    <a:pt x="2821279" y="809066"/>
                  </a:lnTo>
                  <a:lnTo>
                    <a:pt x="2815285" y="805154"/>
                  </a:lnTo>
                  <a:lnTo>
                    <a:pt x="2811653" y="799312"/>
                  </a:lnTo>
                  <a:lnTo>
                    <a:pt x="2811564" y="798804"/>
                  </a:lnTo>
                  <a:lnTo>
                    <a:pt x="2810421" y="792086"/>
                  </a:lnTo>
                  <a:lnTo>
                    <a:pt x="2815564" y="779945"/>
                  </a:lnTo>
                  <a:lnTo>
                    <a:pt x="2827883" y="773315"/>
                  </a:lnTo>
                  <a:lnTo>
                    <a:pt x="2842945" y="770509"/>
                  </a:lnTo>
                  <a:lnTo>
                    <a:pt x="2843746" y="770509"/>
                  </a:lnTo>
                  <a:lnTo>
                    <a:pt x="2855290" y="770001"/>
                  </a:lnTo>
                  <a:lnTo>
                    <a:pt x="2861183" y="770001"/>
                  </a:lnTo>
                  <a:lnTo>
                    <a:pt x="2861183" y="697509"/>
                  </a:lnTo>
                  <a:lnTo>
                    <a:pt x="2838373" y="694182"/>
                  </a:lnTo>
                  <a:lnTo>
                    <a:pt x="2819336" y="694448"/>
                  </a:lnTo>
                  <a:lnTo>
                    <a:pt x="2807474" y="696302"/>
                  </a:lnTo>
                  <a:lnTo>
                    <a:pt x="2797822" y="701319"/>
                  </a:lnTo>
                  <a:lnTo>
                    <a:pt x="2785402" y="711111"/>
                  </a:lnTo>
                  <a:lnTo>
                    <a:pt x="2797911" y="734669"/>
                  </a:lnTo>
                  <a:lnTo>
                    <a:pt x="2800972" y="732599"/>
                  </a:lnTo>
                  <a:lnTo>
                    <a:pt x="2809214" y="728040"/>
                  </a:lnTo>
                  <a:lnTo>
                    <a:pt x="2821190" y="723493"/>
                  </a:lnTo>
                  <a:lnTo>
                    <a:pt x="2835427" y="721423"/>
                  </a:lnTo>
                  <a:lnTo>
                    <a:pt x="2845549" y="722617"/>
                  </a:lnTo>
                  <a:lnTo>
                    <a:pt x="2853461" y="726567"/>
                  </a:lnTo>
                  <a:lnTo>
                    <a:pt x="2858605" y="733844"/>
                  </a:lnTo>
                  <a:lnTo>
                    <a:pt x="2860446" y="744969"/>
                  </a:lnTo>
                  <a:lnTo>
                    <a:pt x="2860446" y="749388"/>
                  </a:lnTo>
                  <a:lnTo>
                    <a:pt x="2852356" y="749388"/>
                  </a:lnTo>
                  <a:lnTo>
                    <a:pt x="2831198" y="750722"/>
                  </a:lnTo>
                  <a:lnTo>
                    <a:pt x="2806192" y="756754"/>
                  </a:lnTo>
                  <a:lnTo>
                    <a:pt x="2785313" y="770509"/>
                  </a:lnTo>
                  <a:lnTo>
                    <a:pt x="2776575" y="795032"/>
                  </a:lnTo>
                  <a:lnTo>
                    <a:pt x="2780258" y="812965"/>
                  </a:lnTo>
                  <a:lnTo>
                    <a:pt x="2790088" y="825855"/>
                  </a:lnTo>
                  <a:lnTo>
                    <a:pt x="2804198" y="833640"/>
                  </a:lnTo>
                  <a:lnTo>
                    <a:pt x="2820720" y="836256"/>
                  </a:lnTo>
                  <a:lnTo>
                    <a:pt x="2839174" y="835837"/>
                  </a:lnTo>
                  <a:lnTo>
                    <a:pt x="2849778" y="832942"/>
                  </a:lnTo>
                  <a:lnTo>
                    <a:pt x="2856509" y="825080"/>
                  </a:lnTo>
                  <a:lnTo>
                    <a:pt x="2863062" y="810488"/>
                  </a:lnTo>
                  <a:lnTo>
                    <a:pt x="2863392" y="809752"/>
                  </a:lnTo>
                  <a:lnTo>
                    <a:pt x="2864129" y="809752"/>
                  </a:lnTo>
                  <a:lnTo>
                    <a:pt x="2863392" y="812698"/>
                  </a:lnTo>
                  <a:lnTo>
                    <a:pt x="2863392" y="825855"/>
                  </a:lnTo>
                  <a:lnTo>
                    <a:pt x="2867799" y="832573"/>
                  </a:lnTo>
                  <a:lnTo>
                    <a:pt x="2912681" y="832573"/>
                  </a:lnTo>
                  <a:lnTo>
                    <a:pt x="2912681" y="809752"/>
                  </a:lnTo>
                  <a:lnTo>
                    <a:pt x="2912681" y="807542"/>
                  </a:lnTo>
                  <a:close/>
                </a:path>
                <a:path w="3447415" h="972185">
                  <a:moveTo>
                    <a:pt x="3008325" y="805345"/>
                  </a:moveTo>
                  <a:lnTo>
                    <a:pt x="3006115" y="806069"/>
                  </a:lnTo>
                  <a:lnTo>
                    <a:pt x="3002432" y="806069"/>
                  </a:lnTo>
                  <a:lnTo>
                    <a:pt x="2994152" y="805243"/>
                  </a:lnTo>
                  <a:lnTo>
                    <a:pt x="2985236" y="801662"/>
                  </a:lnTo>
                  <a:lnTo>
                    <a:pt x="2978124" y="793648"/>
                  </a:lnTo>
                  <a:lnTo>
                    <a:pt x="2975216" y="779576"/>
                  </a:lnTo>
                  <a:lnTo>
                    <a:pt x="2975216" y="722896"/>
                  </a:lnTo>
                  <a:lnTo>
                    <a:pt x="3006115" y="722896"/>
                  </a:lnTo>
                  <a:lnTo>
                    <a:pt x="3006115" y="697865"/>
                  </a:lnTo>
                  <a:lnTo>
                    <a:pt x="2975216" y="697865"/>
                  </a:lnTo>
                  <a:lnTo>
                    <a:pt x="2975216" y="661060"/>
                  </a:lnTo>
                  <a:lnTo>
                    <a:pt x="2942844" y="661060"/>
                  </a:lnTo>
                  <a:lnTo>
                    <a:pt x="2942844" y="697865"/>
                  </a:lnTo>
                  <a:lnTo>
                    <a:pt x="2920771" y="697865"/>
                  </a:lnTo>
                  <a:lnTo>
                    <a:pt x="2920771" y="722896"/>
                  </a:lnTo>
                  <a:lnTo>
                    <a:pt x="2942107" y="722896"/>
                  </a:lnTo>
                  <a:lnTo>
                    <a:pt x="2942107" y="783259"/>
                  </a:lnTo>
                  <a:lnTo>
                    <a:pt x="2948152" y="810133"/>
                  </a:lnTo>
                  <a:lnTo>
                    <a:pt x="2962897" y="825487"/>
                  </a:lnTo>
                  <a:lnTo>
                    <a:pt x="2981210" y="832421"/>
                  </a:lnTo>
                  <a:lnTo>
                    <a:pt x="2998025" y="834047"/>
                  </a:lnTo>
                  <a:lnTo>
                    <a:pt x="3003905" y="834047"/>
                  </a:lnTo>
                  <a:lnTo>
                    <a:pt x="3008325" y="833310"/>
                  </a:lnTo>
                  <a:lnTo>
                    <a:pt x="3008325" y="806069"/>
                  </a:lnTo>
                  <a:lnTo>
                    <a:pt x="3008325" y="805345"/>
                  </a:lnTo>
                  <a:close/>
                </a:path>
                <a:path w="3447415" h="972185">
                  <a:moveTo>
                    <a:pt x="3079686" y="698220"/>
                  </a:moveTo>
                  <a:lnTo>
                    <a:pt x="3025241" y="698220"/>
                  </a:lnTo>
                  <a:lnTo>
                    <a:pt x="3025241" y="722350"/>
                  </a:lnTo>
                  <a:lnTo>
                    <a:pt x="3045841" y="722350"/>
                  </a:lnTo>
                  <a:lnTo>
                    <a:pt x="3045841" y="807466"/>
                  </a:lnTo>
                  <a:lnTo>
                    <a:pt x="3079686" y="807466"/>
                  </a:lnTo>
                  <a:lnTo>
                    <a:pt x="3079686" y="722350"/>
                  </a:lnTo>
                  <a:lnTo>
                    <a:pt x="3079686" y="698220"/>
                  </a:lnTo>
                  <a:close/>
                </a:path>
                <a:path w="3447415" h="972185">
                  <a:moveTo>
                    <a:pt x="3079686" y="644855"/>
                  </a:moveTo>
                  <a:lnTo>
                    <a:pt x="3045841" y="644855"/>
                  </a:lnTo>
                  <a:lnTo>
                    <a:pt x="3045841" y="674306"/>
                  </a:lnTo>
                  <a:lnTo>
                    <a:pt x="3079686" y="674306"/>
                  </a:lnTo>
                  <a:lnTo>
                    <a:pt x="3079686" y="644855"/>
                  </a:lnTo>
                  <a:close/>
                </a:path>
                <a:path w="3447415" h="972185">
                  <a:moveTo>
                    <a:pt x="3098812" y="807542"/>
                  </a:moveTo>
                  <a:lnTo>
                    <a:pt x="3025978" y="807542"/>
                  </a:lnTo>
                  <a:lnTo>
                    <a:pt x="3025978" y="832573"/>
                  </a:lnTo>
                  <a:lnTo>
                    <a:pt x="3098812" y="832573"/>
                  </a:lnTo>
                  <a:lnTo>
                    <a:pt x="3098812" y="807542"/>
                  </a:lnTo>
                  <a:close/>
                </a:path>
                <a:path w="3447415" h="972185">
                  <a:moveTo>
                    <a:pt x="3261410" y="764844"/>
                  </a:moveTo>
                  <a:lnTo>
                    <a:pt x="3255594" y="736422"/>
                  </a:lnTo>
                  <a:lnTo>
                    <a:pt x="3245980" y="722896"/>
                  </a:lnTo>
                  <a:lnTo>
                    <a:pt x="3239706" y="714057"/>
                  </a:lnTo>
                  <a:lnTo>
                    <a:pt x="3227565" y="706539"/>
                  </a:lnTo>
                  <a:lnTo>
                    <a:pt x="3227565" y="764844"/>
                  </a:lnTo>
                  <a:lnTo>
                    <a:pt x="3224352" y="782396"/>
                  </a:lnTo>
                  <a:lnTo>
                    <a:pt x="3215703" y="795858"/>
                  </a:lnTo>
                  <a:lnTo>
                    <a:pt x="3203041" y="804494"/>
                  </a:lnTo>
                  <a:lnTo>
                    <a:pt x="3187839" y="807542"/>
                  </a:lnTo>
                  <a:lnTo>
                    <a:pt x="3172206" y="804494"/>
                  </a:lnTo>
                  <a:lnTo>
                    <a:pt x="3159328" y="795858"/>
                  </a:lnTo>
                  <a:lnTo>
                    <a:pt x="3150590" y="782396"/>
                  </a:lnTo>
                  <a:lnTo>
                    <a:pt x="3147377" y="764844"/>
                  </a:lnTo>
                  <a:lnTo>
                    <a:pt x="3150590" y="748042"/>
                  </a:lnTo>
                  <a:lnTo>
                    <a:pt x="3159328" y="734758"/>
                  </a:lnTo>
                  <a:lnTo>
                    <a:pt x="3172206" y="726033"/>
                  </a:lnTo>
                  <a:lnTo>
                    <a:pt x="3187839" y="722896"/>
                  </a:lnTo>
                  <a:lnTo>
                    <a:pt x="3203041" y="726033"/>
                  </a:lnTo>
                  <a:lnTo>
                    <a:pt x="3215703" y="734758"/>
                  </a:lnTo>
                  <a:lnTo>
                    <a:pt x="3224352" y="748042"/>
                  </a:lnTo>
                  <a:lnTo>
                    <a:pt x="3227565" y="764844"/>
                  </a:lnTo>
                  <a:lnTo>
                    <a:pt x="3227565" y="706539"/>
                  </a:lnTo>
                  <a:lnTo>
                    <a:pt x="3216097" y="699427"/>
                  </a:lnTo>
                  <a:lnTo>
                    <a:pt x="3187103" y="694182"/>
                  </a:lnTo>
                  <a:lnTo>
                    <a:pt x="3158109" y="699427"/>
                  </a:lnTo>
                  <a:lnTo>
                    <a:pt x="3134499" y="714057"/>
                  </a:lnTo>
                  <a:lnTo>
                    <a:pt x="3118612" y="736422"/>
                  </a:lnTo>
                  <a:lnTo>
                    <a:pt x="3112795" y="764844"/>
                  </a:lnTo>
                  <a:lnTo>
                    <a:pt x="3118624" y="793711"/>
                  </a:lnTo>
                  <a:lnTo>
                    <a:pt x="3134588" y="816292"/>
                  </a:lnTo>
                  <a:lnTo>
                    <a:pt x="3158413" y="830999"/>
                  </a:lnTo>
                  <a:lnTo>
                    <a:pt x="3187839" y="836256"/>
                  </a:lnTo>
                  <a:lnTo>
                    <a:pt x="3216402" y="830999"/>
                  </a:lnTo>
                  <a:lnTo>
                    <a:pt x="3239795" y="816292"/>
                  </a:lnTo>
                  <a:lnTo>
                    <a:pt x="3245916" y="807542"/>
                  </a:lnTo>
                  <a:lnTo>
                    <a:pt x="3255607" y="793711"/>
                  </a:lnTo>
                  <a:lnTo>
                    <a:pt x="3261410" y="764844"/>
                  </a:lnTo>
                  <a:close/>
                </a:path>
                <a:path w="3447415" h="972185">
                  <a:moveTo>
                    <a:pt x="3446805" y="807542"/>
                  </a:moveTo>
                  <a:lnTo>
                    <a:pt x="3426942" y="807542"/>
                  </a:lnTo>
                  <a:lnTo>
                    <a:pt x="3426942" y="745705"/>
                  </a:lnTo>
                  <a:lnTo>
                    <a:pt x="3424263" y="725093"/>
                  </a:lnTo>
                  <a:lnTo>
                    <a:pt x="3424161" y="724357"/>
                  </a:lnTo>
                  <a:lnTo>
                    <a:pt x="3423958" y="722757"/>
                  </a:lnTo>
                  <a:lnTo>
                    <a:pt x="3415169" y="706691"/>
                  </a:lnTo>
                  <a:lnTo>
                    <a:pt x="3400869" y="697268"/>
                  </a:lnTo>
                  <a:lnTo>
                    <a:pt x="3381324" y="694182"/>
                  </a:lnTo>
                  <a:lnTo>
                    <a:pt x="3359556" y="698385"/>
                  </a:lnTo>
                  <a:lnTo>
                    <a:pt x="3344545" y="707898"/>
                  </a:lnTo>
                  <a:lnTo>
                    <a:pt x="3335604" y="718096"/>
                  </a:lnTo>
                  <a:lnTo>
                    <a:pt x="3332035" y="724357"/>
                  </a:lnTo>
                  <a:lnTo>
                    <a:pt x="3331299" y="724357"/>
                  </a:lnTo>
                  <a:lnTo>
                    <a:pt x="3332035" y="721423"/>
                  </a:lnTo>
                  <a:lnTo>
                    <a:pt x="3332035" y="703021"/>
                  </a:lnTo>
                  <a:lnTo>
                    <a:pt x="3326155" y="697865"/>
                  </a:lnTo>
                  <a:lnTo>
                    <a:pt x="3279063" y="697865"/>
                  </a:lnTo>
                  <a:lnTo>
                    <a:pt x="3279063" y="722896"/>
                  </a:lnTo>
                  <a:lnTo>
                    <a:pt x="3297453" y="722896"/>
                  </a:lnTo>
                  <a:lnTo>
                    <a:pt x="3299663" y="725093"/>
                  </a:lnTo>
                  <a:lnTo>
                    <a:pt x="3299663" y="807542"/>
                  </a:lnTo>
                  <a:lnTo>
                    <a:pt x="3280537" y="807542"/>
                  </a:lnTo>
                  <a:lnTo>
                    <a:pt x="3280537" y="832573"/>
                  </a:lnTo>
                  <a:lnTo>
                    <a:pt x="3352635" y="832573"/>
                  </a:lnTo>
                  <a:lnTo>
                    <a:pt x="3352635" y="807542"/>
                  </a:lnTo>
                  <a:lnTo>
                    <a:pt x="3333508" y="807542"/>
                  </a:lnTo>
                  <a:lnTo>
                    <a:pt x="3333508" y="772210"/>
                  </a:lnTo>
                  <a:lnTo>
                    <a:pt x="3336074" y="754913"/>
                  </a:lnTo>
                  <a:lnTo>
                    <a:pt x="3343529" y="739825"/>
                  </a:lnTo>
                  <a:lnTo>
                    <a:pt x="3355543" y="729145"/>
                  </a:lnTo>
                  <a:lnTo>
                    <a:pt x="3371761" y="725093"/>
                  </a:lnTo>
                  <a:lnTo>
                    <a:pt x="3382657" y="727087"/>
                  </a:lnTo>
                  <a:lnTo>
                    <a:pt x="3389426" y="732739"/>
                  </a:lnTo>
                  <a:lnTo>
                    <a:pt x="3392868" y="741553"/>
                  </a:lnTo>
                  <a:lnTo>
                    <a:pt x="3393833" y="753071"/>
                  </a:lnTo>
                  <a:lnTo>
                    <a:pt x="3393833" y="832573"/>
                  </a:lnTo>
                  <a:lnTo>
                    <a:pt x="3446805" y="832573"/>
                  </a:lnTo>
                  <a:lnTo>
                    <a:pt x="3446805" y="807542"/>
                  </a:lnTo>
                  <a:close/>
                </a:path>
              </a:pathLst>
            </a:custGeom>
            <a:solidFill>
              <a:srgbClr val="54606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517124" y="1146322"/>
              <a:ext cx="1102995" cy="966469"/>
            </a:xfrm>
            <a:custGeom>
              <a:avLst/>
              <a:gdLst/>
              <a:ahLst/>
              <a:cxnLst/>
              <a:rect l="l" t="t" r="r" b="b"/>
              <a:pathLst>
                <a:path w="1102995" h="966469">
                  <a:moveTo>
                    <a:pt x="551300" y="966184"/>
                  </a:moveTo>
                  <a:lnTo>
                    <a:pt x="532401" y="959834"/>
                  </a:lnTo>
                  <a:lnTo>
                    <a:pt x="515986" y="940787"/>
                  </a:lnTo>
                  <a:lnTo>
                    <a:pt x="8345" y="61099"/>
                  </a:lnTo>
                  <a:lnTo>
                    <a:pt x="0" y="37267"/>
                  </a:lnTo>
                  <a:lnTo>
                    <a:pt x="3931" y="17851"/>
                  </a:lnTo>
                  <a:lnTo>
                    <a:pt x="18898" y="4784"/>
                  </a:lnTo>
                  <a:lnTo>
                    <a:pt x="43659" y="0"/>
                  </a:lnTo>
                  <a:lnTo>
                    <a:pt x="1058941" y="0"/>
                  </a:lnTo>
                  <a:lnTo>
                    <a:pt x="1083702" y="4784"/>
                  </a:lnTo>
                  <a:lnTo>
                    <a:pt x="1098669" y="17851"/>
                  </a:lnTo>
                  <a:lnTo>
                    <a:pt x="1102600" y="37267"/>
                  </a:lnTo>
                  <a:lnTo>
                    <a:pt x="1094255" y="61099"/>
                  </a:lnTo>
                  <a:lnTo>
                    <a:pt x="586614" y="940787"/>
                  </a:lnTo>
                  <a:lnTo>
                    <a:pt x="570199" y="959834"/>
                  </a:lnTo>
                  <a:lnTo>
                    <a:pt x="551300" y="966184"/>
                  </a:lnTo>
                  <a:close/>
                </a:path>
              </a:pathLst>
            </a:custGeom>
            <a:solidFill>
              <a:srgbClr val="4651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947032" y="1738915"/>
              <a:ext cx="307340" cy="160655"/>
            </a:xfrm>
            <a:custGeom>
              <a:avLst/>
              <a:gdLst/>
              <a:ahLst/>
              <a:cxnLst/>
              <a:rect l="l" t="t" r="r" b="b"/>
              <a:pathLst>
                <a:path w="307339" h="160655">
                  <a:moveTo>
                    <a:pt x="28692" y="160478"/>
                  </a:moveTo>
                  <a:lnTo>
                    <a:pt x="0" y="111157"/>
                  </a:lnTo>
                  <a:lnTo>
                    <a:pt x="306791" y="0"/>
                  </a:lnTo>
                  <a:lnTo>
                    <a:pt x="263384" y="75822"/>
                  </a:lnTo>
                  <a:lnTo>
                    <a:pt x="28692" y="160478"/>
                  </a:lnTo>
                  <a:close/>
                </a:path>
              </a:pathLst>
            </a:custGeom>
            <a:solidFill>
              <a:srgbClr val="FEFEF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877139" y="1728609"/>
              <a:ext cx="314884" cy="307890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855067" y="1199324"/>
              <a:ext cx="123599" cy="146491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027959" y="1201532"/>
              <a:ext cx="123599" cy="142075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203059" y="1201532"/>
              <a:ext cx="91228" cy="142075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2697878" y="1392929"/>
              <a:ext cx="741045" cy="387350"/>
            </a:xfrm>
            <a:custGeom>
              <a:avLst/>
              <a:gdLst/>
              <a:ahLst/>
              <a:cxnLst/>
              <a:rect l="l" t="t" r="r" b="b"/>
              <a:pathLst>
                <a:path w="741045" h="387350">
                  <a:moveTo>
                    <a:pt x="383052" y="387209"/>
                  </a:moveTo>
                  <a:lnTo>
                    <a:pt x="159396" y="307706"/>
                  </a:lnTo>
                  <a:lnTo>
                    <a:pt x="5632" y="40487"/>
                  </a:lnTo>
                  <a:lnTo>
                    <a:pt x="0" y="24844"/>
                  </a:lnTo>
                  <a:lnTo>
                    <a:pt x="2506" y="11962"/>
                  </a:lnTo>
                  <a:lnTo>
                    <a:pt x="12461" y="3220"/>
                  </a:lnTo>
                  <a:lnTo>
                    <a:pt x="29175" y="0"/>
                  </a:lnTo>
                  <a:lnTo>
                    <a:pt x="717801" y="0"/>
                  </a:lnTo>
                  <a:lnTo>
                    <a:pt x="720743" y="736"/>
                  </a:lnTo>
                  <a:lnTo>
                    <a:pt x="323459" y="337152"/>
                  </a:lnTo>
                  <a:lnTo>
                    <a:pt x="323459" y="337888"/>
                  </a:lnTo>
                  <a:lnTo>
                    <a:pt x="324195" y="337888"/>
                  </a:lnTo>
                  <a:lnTo>
                    <a:pt x="740608" y="26501"/>
                  </a:lnTo>
                  <a:lnTo>
                    <a:pt x="739872" y="30917"/>
                  </a:lnTo>
                  <a:lnTo>
                    <a:pt x="738400" y="36070"/>
                  </a:lnTo>
                  <a:lnTo>
                    <a:pt x="735458" y="40487"/>
                  </a:lnTo>
                  <a:lnTo>
                    <a:pt x="575073" y="318012"/>
                  </a:lnTo>
                  <a:lnTo>
                    <a:pt x="383052" y="387209"/>
                  </a:lnTo>
                  <a:close/>
                </a:path>
              </a:pathLst>
            </a:custGeom>
            <a:solidFill>
              <a:srgbClr val="5388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2827731" y="1392935"/>
              <a:ext cx="610870" cy="353060"/>
            </a:xfrm>
            <a:custGeom>
              <a:avLst/>
              <a:gdLst/>
              <a:ahLst/>
              <a:cxnLst/>
              <a:rect l="l" t="t" r="r" b="b"/>
              <a:pathLst>
                <a:path w="610870" h="353060">
                  <a:moveTo>
                    <a:pt x="317195" y="119253"/>
                  </a:moveTo>
                  <a:lnTo>
                    <a:pt x="245833" y="119253"/>
                  </a:lnTo>
                  <a:lnTo>
                    <a:pt x="195808" y="32385"/>
                  </a:lnTo>
                  <a:lnTo>
                    <a:pt x="192125" y="27978"/>
                  </a:lnTo>
                  <a:lnTo>
                    <a:pt x="187718" y="17665"/>
                  </a:lnTo>
                  <a:lnTo>
                    <a:pt x="175945" y="17665"/>
                  </a:lnTo>
                  <a:lnTo>
                    <a:pt x="170053" y="29451"/>
                  </a:lnTo>
                  <a:lnTo>
                    <a:pt x="167119" y="33858"/>
                  </a:lnTo>
                  <a:lnTo>
                    <a:pt x="120764" y="119253"/>
                  </a:lnTo>
                  <a:lnTo>
                    <a:pt x="13347" y="119253"/>
                  </a:lnTo>
                  <a:lnTo>
                    <a:pt x="4953" y="120484"/>
                  </a:lnTo>
                  <a:lnTo>
                    <a:pt x="203" y="124129"/>
                  </a:lnTo>
                  <a:lnTo>
                    <a:pt x="0" y="130124"/>
                  </a:lnTo>
                  <a:lnTo>
                    <a:pt x="5257" y="138391"/>
                  </a:lnTo>
                  <a:lnTo>
                    <a:pt x="89865" y="236296"/>
                  </a:lnTo>
                  <a:lnTo>
                    <a:pt x="62649" y="301815"/>
                  </a:lnTo>
                  <a:lnTo>
                    <a:pt x="64655" y="305676"/>
                  </a:lnTo>
                  <a:lnTo>
                    <a:pt x="72669" y="303377"/>
                  </a:lnTo>
                  <a:lnTo>
                    <a:pt x="81368" y="299021"/>
                  </a:lnTo>
                  <a:lnTo>
                    <a:pt x="85445" y="296659"/>
                  </a:lnTo>
                  <a:lnTo>
                    <a:pt x="115620" y="230416"/>
                  </a:lnTo>
                  <a:lnTo>
                    <a:pt x="47929" y="149440"/>
                  </a:lnTo>
                  <a:lnTo>
                    <a:pt x="132537" y="149440"/>
                  </a:lnTo>
                  <a:lnTo>
                    <a:pt x="181825" y="72872"/>
                  </a:lnTo>
                  <a:lnTo>
                    <a:pt x="197434" y="95402"/>
                  </a:lnTo>
                  <a:lnTo>
                    <a:pt x="214566" y="120548"/>
                  </a:lnTo>
                  <a:lnTo>
                    <a:pt x="228384" y="140995"/>
                  </a:lnTo>
                  <a:lnTo>
                    <a:pt x="234061" y="149440"/>
                  </a:lnTo>
                  <a:lnTo>
                    <a:pt x="289242" y="149440"/>
                  </a:lnTo>
                  <a:lnTo>
                    <a:pt x="317195" y="119253"/>
                  </a:lnTo>
                  <a:close/>
                </a:path>
                <a:path w="610870" h="353060">
                  <a:moveTo>
                    <a:pt x="493776" y="0"/>
                  </a:moveTo>
                  <a:lnTo>
                    <a:pt x="451104" y="0"/>
                  </a:lnTo>
                  <a:lnTo>
                    <a:pt x="153136" y="323164"/>
                  </a:lnTo>
                  <a:lnTo>
                    <a:pt x="153136" y="323900"/>
                  </a:lnTo>
                  <a:lnTo>
                    <a:pt x="493776" y="0"/>
                  </a:lnTo>
                  <a:close/>
                </a:path>
                <a:path w="610870" h="353060">
                  <a:moveTo>
                    <a:pt x="539381" y="156057"/>
                  </a:moveTo>
                  <a:lnTo>
                    <a:pt x="234061" y="351878"/>
                  </a:lnTo>
                  <a:lnTo>
                    <a:pt x="234061" y="352615"/>
                  </a:lnTo>
                  <a:lnTo>
                    <a:pt x="234797" y="352615"/>
                  </a:lnTo>
                  <a:lnTo>
                    <a:pt x="513638" y="200228"/>
                  </a:lnTo>
                  <a:lnTo>
                    <a:pt x="539381" y="156057"/>
                  </a:lnTo>
                  <a:close/>
                </a:path>
                <a:path w="610870" h="353060">
                  <a:moveTo>
                    <a:pt x="610743" y="26504"/>
                  </a:moveTo>
                  <a:lnTo>
                    <a:pt x="610641" y="17297"/>
                  </a:lnTo>
                  <a:lnTo>
                    <a:pt x="607161" y="9753"/>
                  </a:lnTo>
                  <a:lnTo>
                    <a:pt x="600506" y="4140"/>
                  </a:lnTo>
                  <a:lnTo>
                    <a:pt x="590880" y="736"/>
                  </a:lnTo>
                  <a:lnTo>
                    <a:pt x="193598" y="337146"/>
                  </a:lnTo>
                  <a:lnTo>
                    <a:pt x="193598" y="337883"/>
                  </a:lnTo>
                  <a:lnTo>
                    <a:pt x="194335" y="337883"/>
                  </a:lnTo>
                  <a:lnTo>
                    <a:pt x="610743" y="26504"/>
                  </a:lnTo>
                  <a:close/>
                </a:path>
              </a:pathLst>
            </a:custGeom>
            <a:solidFill>
              <a:srgbClr val="FEFEF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0" name="object 20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0" y="0"/>
              <a:ext cx="9143999" cy="6857999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1736726" y="1146175"/>
              <a:ext cx="1108710" cy="971550"/>
            </a:xfrm>
            <a:custGeom>
              <a:avLst/>
              <a:gdLst/>
              <a:ahLst/>
              <a:cxnLst/>
              <a:rect l="l" t="t" r="r" b="b"/>
              <a:pathLst>
                <a:path w="1108710" h="971550">
                  <a:moveTo>
                    <a:pt x="554342" y="0"/>
                  </a:moveTo>
                  <a:lnTo>
                    <a:pt x="535444" y="6350"/>
                  </a:lnTo>
                  <a:lnTo>
                    <a:pt x="519023" y="25387"/>
                  </a:lnTo>
                  <a:lnTo>
                    <a:pt x="8343" y="910056"/>
                  </a:lnTo>
                  <a:lnTo>
                    <a:pt x="0" y="933881"/>
                  </a:lnTo>
                  <a:lnTo>
                    <a:pt x="3924" y="953300"/>
                  </a:lnTo>
                  <a:lnTo>
                    <a:pt x="18897" y="966355"/>
                  </a:lnTo>
                  <a:lnTo>
                    <a:pt x="43662" y="971143"/>
                  </a:lnTo>
                  <a:lnTo>
                    <a:pt x="1065072" y="971143"/>
                  </a:lnTo>
                  <a:lnTo>
                    <a:pt x="1089799" y="966355"/>
                  </a:lnTo>
                  <a:lnTo>
                    <a:pt x="1104760" y="953300"/>
                  </a:lnTo>
                  <a:lnTo>
                    <a:pt x="1108697" y="933881"/>
                  </a:lnTo>
                  <a:lnTo>
                    <a:pt x="1100378" y="910056"/>
                  </a:lnTo>
                  <a:lnTo>
                    <a:pt x="589661" y="25387"/>
                  </a:lnTo>
                  <a:lnTo>
                    <a:pt x="573239" y="6350"/>
                  </a:lnTo>
                  <a:lnTo>
                    <a:pt x="554342" y="0"/>
                  </a:lnTo>
                  <a:close/>
                </a:path>
              </a:pathLst>
            </a:custGeom>
            <a:solidFill>
              <a:srgbClr val="2A97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22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197952" y="1482399"/>
              <a:ext cx="134175" cy="106540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2353783" y="1456686"/>
              <a:ext cx="135242" cy="107187"/>
            </a:xfrm>
            <a:prstGeom prst="rect">
              <a:avLst/>
            </a:prstGeom>
          </p:spPr>
        </p:pic>
        <p:sp>
          <p:nvSpPr>
            <p:cNvPr id="24" name="object 24"/>
            <p:cNvSpPr/>
            <p:nvPr/>
          </p:nvSpPr>
          <p:spPr>
            <a:xfrm>
              <a:off x="1995474" y="1223962"/>
              <a:ext cx="574675" cy="782955"/>
            </a:xfrm>
            <a:custGeom>
              <a:avLst/>
              <a:gdLst/>
              <a:ahLst/>
              <a:cxnLst/>
              <a:rect l="l" t="t" r="r" b="b"/>
              <a:pathLst>
                <a:path w="574675" h="782955">
                  <a:moveTo>
                    <a:pt x="252641" y="553808"/>
                  </a:moveTo>
                  <a:lnTo>
                    <a:pt x="151777" y="553808"/>
                  </a:lnTo>
                  <a:lnTo>
                    <a:pt x="166903" y="555282"/>
                  </a:lnTo>
                  <a:lnTo>
                    <a:pt x="181140" y="559523"/>
                  </a:lnTo>
                  <a:lnTo>
                    <a:pt x="194132" y="566254"/>
                  </a:lnTo>
                  <a:lnTo>
                    <a:pt x="205536" y="575195"/>
                  </a:lnTo>
                  <a:lnTo>
                    <a:pt x="205536" y="575932"/>
                  </a:lnTo>
                  <a:lnTo>
                    <a:pt x="209232" y="578891"/>
                  </a:lnTo>
                  <a:lnTo>
                    <a:pt x="252641" y="553808"/>
                  </a:lnTo>
                  <a:close/>
                </a:path>
                <a:path w="574675" h="782955">
                  <a:moveTo>
                    <a:pt x="274053" y="539051"/>
                  </a:moveTo>
                  <a:lnTo>
                    <a:pt x="272580" y="537578"/>
                  </a:lnTo>
                  <a:lnTo>
                    <a:pt x="272580" y="536841"/>
                  </a:lnTo>
                  <a:lnTo>
                    <a:pt x="248831" y="512381"/>
                  </a:lnTo>
                  <a:lnTo>
                    <a:pt x="220179" y="493788"/>
                  </a:lnTo>
                  <a:lnTo>
                    <a:pt x="187528" y="481977"/>
                  </a:lnTo>
                  <a:lnTo>
                    <a:pt x="151765" y="477837"/>
                  </a:lnTo>
                  <a:lnTo>
                    <a:pt x="103733" y="485648"/>
                  </a:lnTo>
                  <a:lnTo>
                    <a:pt x="62064" y="507365"/>
                  </a:lnTo>
                  <a:lnTo>
                    <a:pt x="29235" y="540448"/>
                  </a:lnTo>
                  <a:lnTo>
                    <a:pt x="7721" y="582345"/>
                  </a:lnTo>
                  <a:lnTo>
                    <a:pt x="0" y="630504"/>
                  </a:lnTo>
                  <a:lnTo>
                    <a:pt x="7721" y="678586"/>
                  </a:lnTo>
                  <a:lnTo>
                    <a:pt x="29235" y="720305"/>
                  </a:lnTo>
                  <a:lnTo>
                    <a:pt x="62064" y="753173"/>
                  </a:lnTo>
                  <a:lnTo>
                    <a:pt x="103733" y="774712"/>
                  </a:lnTo>
                  <a:lnTo>
                    <a:pt x="151765" y="782434"/>
                  </a:lnTo>
                  <a:lnTo>
                    <a:pt x="185470" y="778700"/>
                  </a:lnTo>
                  <a:lnTo>
                    <a:pt x="216496" y="768057"/>
                  </a:lnTo>
                  <a:lnTo>
                    <a:pt x="244068" y="751319"/>
                  </a:lnTo>
                  <a:lnTo>
                    <a:pt x="267423" y="729335"/>
                  </a:lnTo>
                  <a:lnTo>
                    <a:pt x="268160" y="729335"/>
                  </a:lnTo>
                  <a:lnTo>
                    <a:pt x="268160" y="728599"/>
                  </a:lnTo>
                  <a:lnTo>
                    <a:pt x="271843" y="723430"/>
                  </a:lnTo>
                  <a:lnTo>
                    <a:pt x="242519" y="706475"/>
                  </a:lnTo>
                  <a:lnTo>
                    <a:pt x="205536" y="685088"/>
                  </a:lnTo>
                  <a:lnTo>
                    <a:pt x="200380" y="689508"/>
                  </a:lnTo>
                  <a:lnTo>
                    <a:pt x="189776" y="696836"/>
                  </a:lnTo>
                  <a:lnTo>
                    <a:pt x="178003" y="702144"/>
                  </a:lnTo>
                  <a:lnTo>
                    <a:pt x="165265" y="705383"/>
                  </a:lnTo>
                  <a:lnTo>
                    <a:pt x="151765" y="706475"/>
                  </a:lnTo>
                  <a:lnTo>
                    <a:pt x="122186" y="700519"/>
                  </a:lnTo>
                  <a:lnTo>
                    <a:pt x="98069" y="684250"/>
                  </a:lnTo>
                  <a:lnTo>
                    <a:pt x="81826" y="660107"/>
                  </a:lnTo>
                  <a:lnTo>
                    <a:pt x="75882" y="630504"/>
                  </a:lnTo>
                  <a:lnTo>
                    <a:pt x="81826" y="600468"/>
                  </a:lnTo>
                  <a:lnTo>
                    <a:pt x="98069" y="576110"/>
                  </a:lnTo>
                  <a:lnTo>
                    <a:pt x="122186" y="559765"/>
                  </a:lnTo>
                  <a:lnTo>
                    <a:pt x="151765" y="553796"/>
                  </a:lnTo>
                  <a:lnTo>
                    <a:pt x="252628" y="553796"/>
                  </a:lnTo>
                  <a:lnTo>
                    <a:pt x="271843" y="542734"/>
                  </a:lnTo>
                  <a:lnTo>
                    <a:pt x="273316" y="541261"/>
                  </a:lnTo>
                  <a:lnTo>
                    <a:pt x="273367" y="540448"/>
                  </a:lnTo>
                  <a:lnTo>
                    <a:pt x="274053" y="539051"/>
                  </a:lnTo>
                  <a:close/>
                </a:path>
                <a:path w="574675" h="782955">
                  <a:moveTo>
                    <a:pt x="432904" y="232727"/>
                  </a:moveTo>
                  <a:lnTo>
                    <a:pt x="304266" y="8153"/>
                  </a:lnTo>
                  <a:lnTo>
                    <a:pt x="299847" y="0"/>
                  </a:lnTo>
                  <a:lnTo>
                    <a:pt x="291744" y="0"/>
                  </a:lnTo>
                  <a:lnTo>
                    <a:pt x="286588" y="8153"/>
                  </a:lnTo>
                  <a:lnTo>
                    <a:pt x="128981" y="283870"/>
                  </a:lnTo>
                  <a:lnTo>
                    <a:pt x="123825" y="291985"/>
                  </a:lnTo>
                  <a:lnTo>
                    <a:pt x="127508" y="295668"/>
                  </a:lnTo>
                  <a:lnTo>
                    <a:pt x="135610" y="291249"/>
                  </a:lnTo>
                  <a:lnTo>
                    <a:pt x="195999" y="260273"/>
                  </a:lnTo>
                  <a:lnTo>
                    <a:pt x="202463" y="258432"/>
                  </a:lnTo>
                  <a:lnTo>
                    <a:pt x="336638" y="258432"/>
                  </a:lnTo>
                  <a:lnTo>
                    <a:pt x="347713" y="240372"/>
                  </a:lnTo>
                  <a:lnTo>
                    <a:pt x="352425" y="235127"/>
                  </a:lnTo>
                  <a:lnTo>
                    <a:pt x="358305" y="232727"/>
                  </a:lnTo>
                  <a:lnTo>
                    <a:pt x="432904" y="232727"/>
                  </a:lnTo>
                  <a:close/>
                </a:path>
                <a:path w="574675" h="782955">
                  <a:moveTo>
                    <a:pt x="574598" y="706475"/>
                  </a:moveTo>
                  <a:lnTo>
                    <a:pt x="444804" y="706475"/>
                  </a:lnTo>
                  <a:lnTo>
                    <a:pt x="415353" y="700519"/>
                  </a:lnTo>
                  <a:lnTo>
                    <a:pt x="391337" y="684250"/>
                  </a:lnTo>
                  <a:lnTo>
                    <a:pt x="375170" y="660107"/>
                  </a:lnTo>
                  <a:lnTo>
                    <a:pt x="369239" y="630504"/>
                  </a:lnTo>
                  <a:lnTo>
                    <a:pt x="375170" y="600468"/>
                  </a:lnTo>
                  <a:lnTo>
                    <a:pt x="391337" y="576110"/>
                  </a:lnTo>
                  <a:lnTo>
                    <a:pt x="415353" y="559765"/>
                  </a:lnTo>
                  <a:lnTo>
                    <a:pt x="444804" y="553796"/>
                  </a:lnTo>
                  <a:lnTo>
                    <a:pt x="574332" y="553796"/>
                  </a:lnTo>
                  <a:lnTo>
                    <a:pt x="567486" y="540448"/>
                  </a:lnTo>
                  <a:lnTo>
                    <a:pt x="534695" y="507365"/>
                  </a:lnTo>
                  <a:lnTo>
                    <a:pt x="492988" y="485648"/>
                  </a:lnTo>
                  <a:lnTo>
                    <a:pt x="444804" y="477837"/>
                  </a:lnTo>
                  <a:lnTo>
                    <a:pt x="396976" y="485648"/>
                  </a:lnTo>
                  <a:lnTo>
                    <a:pt x="355485" y="507365"/>
                  </a:lnTo>
                  <a:lnTo>
                    <a:pt x="322795" y="540448"/>
                  </a:lnTo>
                  <a:lnTo>
                    <a:pt x="301383" y="582345"/>
                  </a:lnTo>
                  <a:lnTo>
                    <a:pt x="293687" y="630504"/>
                  </a:lnTo>
                  <a:lnTo>
                    <a:pt x="301383" y="678586"/>
                  </a:lnTo>
                  <a:lnTo>
                    <a:pt x="322795" y="720305"/>
                  </a:lnTo>
                  <a:lnTo>
                    <a:pt x="355485" y="753173"/>
                  </a:lnTo>
                  <a:lnTo>
                    <a:pt x="396976" y="774712"/>
                  </a:lnTo>
                  <a:lnTo>
                    <a:pt x="444804" y="782434"/>
                  </a:lnTo>
                  <a:lnTo>
                    <a:pt x="492988" y="774712"/>
                  </a:lnTo>
                  <a:lnTo>
                    <a:pt x="534695" y="753173"/>
                  </a:lnTo>
                  <a:lnTo>
                    <a:pt x="567486" y="720305"/>
                  </a:lnTo>
                  <a:lnTo>
                    <a:pt x="574598" y="706475"/>
                  </a:lnTo>
                  <a:close/>
                </a:path>
              </a:pathLst>
            </a:custGeom>
            <a:solidFill>
              <a:srgbClr val="FDFD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" name="object 25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2440285" y="1777762"/>
              <a:ext cx="151841" cy="152679"/>
            </a:xfrm>
            <a:prstGeom prst="rect">
              <a:avLst/>
            </a:prstGeom>
          </p:spPr>
        </p:pic>
        <p:sp>
          <p:nvSpPr>
            <p:cNvPr id="26" name="object 26"/>
            <p:cNvSpPr/>
            <p:nvPr/>
          </p:nvSpPr>
          <p:spPr>
            <a:xfrm>
              <a:off x="2879712" y="2068512"/>
              <a:ext cx="97155" cy="48895"/>
            </a:xfrm>
            <a:custGeom>
              <a:avLst/>
              <a:gdLst/>
              <a:ahLst/>
              <a:cxnLst/>
              <a:rect l="l" t="t" r="r" b="b"/>
              <a:pathLst>
                <a:path w="97155" h="48894">
                  <a:moveTo>
                    <a:pt x="31737" y="0"/>
                  </a:moveTo>
                  <a:lnTo>
                    <a:pt x="673" y="0"/>
                  </a:lnTo>
                  <a:lnTo>
                    <a:pt x="0" y="749"/>
                  </a:lnTo>
                  <a:lnTo>
                    <a:pt x="0" y="7505"/>
                  </a:lnTo>
                  <a:lnTo>
                    <a:pt x="673" y="8255"/>
                  </a:lnTo>
                  <a:lnTo>
                    <a:pt x="11544" y="8255"/>
                  </a:lnTo>
                  <a:lnTo>
                    <a:pt x="11544" y="48031"/>
                  </a:lnTo>
                  <a:lnTo>
                    <a:pt x="12217" y="48780"/>
                  </a:lnTo>
                  <a:lnTo>
                    <a:pt x="20193" y="48780"/>
                  </a:lnTo>
                  <a:lnTo>
                    <a:pt x="20193" y="8255"/>
                  </a:lnTo>
                  <a:lnTo>
                    <a:pt x="31737" y="8255"/>
                  </a:lnTo>
                  <a:lnTo>
                    <a:pt x="31737" y="0"/>
                  </a:lnTo>
                  <a:close/>
                </a:path>
                <a:path w="97155" h="48894">
                  <a:moveTo>
                    <a:pt x="78384" y="32600"/>
                  </a:moveTo>
                  <a:lnTo>
                    <a:pt x="69354" y="32600"/>
                  </a:lnTo>
                  <a:lnTo>
                    <a:pt x="64223" y="21488"/>
                  </a:lnTo>
                  <a:lnTo>
                    <a:pt x="54648" y="736"/>
                  </a:lnTo>
                  <a:lnTo>
                    <a:pt x="53860" y="0"/>
                  </a:lnTo>
                  <a:lnTo>
                    <a:pt x="50914" y="0"/>
                  </a:lnTo>
                  <a:lnTo>
                    <a:pt x="50914" y="736"/>
                  </a:lnTo>
                  <a:lnTo>
                    <a:pt x="42875" y="46659"/>
                  </a:lnTo>
                  <a:lnTo>
                    <a:pt x="42875" y="48882"/>
                  </a:lnTo>
                  <a:lnTo>
                    <a:pt x="50914" y="48882"/>
                  </a:lnTo>
                  <a:lnTo>
                    <a:pt x="51701" y="48145"/>
                  </a:lnTo>
                  <a:lnTo>
                    <a:pt x="51701" y="47409"/>
                  </a:lnTo>
                  <a:lnTo>
                    <a:pt x="55333" y="21488"/>
                  </a:lnTo>
                  <a:lnTo>
                    <a:pt x="67881" y="48145"/>
                  </a:lnTo>
                  <a:lnTo>
                    <a:pt x="67881" y="48895"/>
                  </a:lnTo>
                  <a:lnTo>
                    <a:pt x="70827" y="48895"/>
                  </a:lnTo>
                  <a:lnTo>
                    <a:pt x="71513" y="48145"/>
                  </a:lnTo>
                  <a:lnTo>
                    <a:pt x="78384" y="32600"/>
                  </a:lnTo>
                  <a:close/>
                </a:path>
                <a:path w="97155" h="48894">
                  <a:moveTo>
                    <a:pt x="96532" y="48145"/>
                  </a:moveTo>
                  <a:lnTo>
                    <a:pt x="95846" y="46672"/>
                  </a:lnTo>
                  <a:lnTo>
                    <a:pt x="91376" y="21488"/>
                  </a:lnTo>
                  <a:lnTo>
                    <a:pt x="87693" y="736"/>
                  </a:lnTo>
                  <a:lnTo>
                    <a:pt x="87693" y="0"/>
                  </a:lnTo>
                  <a:lnTo>
                    <a:pt x="84747" y="0"/>
                  </a:lnTo>
                  <a:lnTo>
                    <a:pt x="84747" y="736"/>
                  </a:lnTo>
                  <a:lnTo>
                    <a:pt x="69354" y="32588"/>
                  </a:lnTo>
                  <a:lnTo>
                    <a:pt x="78371" y="32588"/>
                  </a:lnTo>
                  <a:lnTo>
                    <a:pt x="83273" y="21488"/>
                  </a:lnTo>
                  <a:lnTo>
                    <a:pt x="87007" y="47409"/>
                  </a:lnTo>
                  <a:lnTo>
                    <a:pt x="87693" y="48145"/>
                  </a:lnTo>
                  <a:lnTo>
                    <a:pt x="87693" y="48895"/>
                  </a:lnTo>
                  <a:lnTo>
                    <a:pt x="95846" y="48895"/>
                  </a:lnTo>
                  <a:lnTo>
                    <a:pt x="96532" y="48145"/>
                  </a:lnTo>
                  <a:close/>
                </a:path>
              </a:pathLst>
            </a:custGeom>
            <a:solidFill>
              <a:srgbClr val="2A97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3948100" y="1285874"/>
              <a:ext cx="604520" cy="282575"/>
            </a:xfrm>
            <a:custGeom>
              <a:avLst/>
              <a:gdLst/>
              <a:ahLst/>
              <a:cxnLst/>
              <a:rect l="l" t="t" r="r" b="b"/>
              <a:pathLst>
                <a:path w="604520" h="282575">
                  <a:moveTo>
                    <a:pt x="239331" y="40678"/>
                  </a:moveTo>
                  <a:lnTo>
                    <a:pt x="215188" y="21831"/>
                  </a:lnTo>
                  <a:lnTo>
                    <a:pt x="193103" y="10541"/>
                  </a:lnTo>
                  <a:lnTo>
                    <a:pt x="168668" y="3810"/>
                  </a:lnTo>
                  <a:lnTo>
                    <a:pt x="141135" y="1587"/>
                  </a:lnTo>
                  <a:lnTo>
                    <a:pt x="96393" y="8724"/>
                  </a:lnTo>
                  <a:lnTo>
                    <a:pt x="57632" y="28651"/>
                  </a:lnTo>
                  <a:lnTo>
                    <a:pt x="27127" y="59067"/>
                  </a:lnTo>
                  <a:lnTo>
                    <a:pt x="7162" y="97726"/>
                  </a:lnTo>
                  <a:lnTo>
                    <a:pt x="0" y="142367"/>
                  </a:lnTo>
                  <a:lnTo>
                    <a:pt x="7162" y="186918"/>
                  </a:lnTo>
                  <a:lnTo>
                    <a:pt x="27127" y="225386"/>
                  </a:lnTo>
                  <a:lnTo>
                    <a:pt x="57632" y="255574"/>
                  </a:lnTo>
                  <a:lnTo>
                    <a:pt x="96393" y="275297"/>
                  </a:lnTo>
                  <a:lnTo>
                    <a:pt x="141135" y="282359"/>
                  </a:lnTo>
                  <a:lnTo>
                    <a:pt x="166903" y="280111"/>
                  </a:lnTo>
                  <a:lnTo>
                    <a:pt x="191782" y="273240"/>
                  </a:lnTo>
                  <a:lnTo>
                    <a:pt x="215150" y="261531"/>
                  </a:lnTo>
                  <a:lnTo>
                    <a:pt x="236372" y="244779"/>
                  </a:lnTo>
                  <a:lnTo>
                    <a:pt x="239331" y="241833"/>
                  </a:lnTo>
                  <a:lnTo>
                    <a:pt x="239331" y="236677"/>
                  </a:lnTo>
                  <a:lnTo>
                    <a:pt x="223316" y="219735"/>
                  </a:lnTo>
                  <a:lnTo>
                    <a:pt x="206133" y="201307"/>
                  </a:lnTo>
                  <a:lnTo>
                    <a:pt x="203873" y="199097"/>
                  </a:lnTo>
                  <a:lnTo>
                    <a:pt x="198755" y="199097"/>
                  </a:lnTo>
                  <a:lnTo>
                    <a:pt x="195795" y="201307"/>
                  </a:lnTo>
                  <a:lnTo>
                    <a:pt x="184251" y="209156"/>
                  </a:lnTo>
                  <a:lnTo>
                    <a:pt x="171208" y="214947"/>
                  </a:lnTo>
                  <a:lnTo>
                    <a:pt x="157340" y="218516"/>
                  </a:lnTo>
                  <a:lnTo>
                    <a:pt x="143306" y="219735"/>
                  </a:lnTo>
                  <a:lnTo>
                    <a:pt x="112598" y="213525"/>
                  </a:lnTo>
                  <a:lnTo>
                    <a:pt x="88277" y="196608"/>
                  </a:lnTo>
                  <a:lnTo>
                    <a:pt x="72250" y="171551"/>
                  </a:lnTo>
                  <a:lnTo>
                    <a:pt x="66484" y="140893"/>
                  </a:lnTo>
                  <a:lnTo>
                    <a:pt x="72250" y="109689"/>
                  </a:lnTo>
                  <a:lnTo>
                    <a:pt x="88277" y="84150"/>
                  </a:lnTo>
                  <a:lnTo>
                    <a:pt x="112598" y="66903"/>
                  </a:lnTo>
                  <a:lnTo>
                    <a:pt x="143294" y="60591"/>
                  </a:lnTo>
                  <a:lnTo>
                    <a:pt x="157619" y="61823"/>
                  </a:lnTo>
                  <a:lnTo>
                    <a:pt x="171462" y="65557"/>
                  </a:lnTo>
                  <a:lnTo>
                    <a:pt x="184353" y="71767"/>
                  </a:lnTo>
                  <a:lnTo>
                    <a:pt x="198742" y="82689"/>
                  </a:lnTo>
                  <a:lnTo>
                    <a:pt x="203174" y="82689"/>
                  </a:lnTo>
                  <a:lnTo>
                    <a:pt x="224828" y="60579"/>
                  </a:lnTo>
                  <a:lnTo>
                    <a:pt x="236372" y="48793"/>
                  </a:lnTo>
                  <a:lnTo>
                    <a:pt x="239331" y="45110"/>
                  </a:lnTo>
                  <a:lnTo>
                    <a:pt x="239331" y="40678"/>
                  </a:lnTo>
                  <a:close/>
                </a:path>
                <a:path w="604520" h="282575">
                  <a:moveTo>
                    <a:pt x="604354" y="219570"/>
                  </a:moveTo>
                  <a:lnTo>
                    <a:pt x="487984" y="219570"/>
                  </a:lnTo>
                  <a:lnTo>
                    <a:pt x="457835" y="213474"/>
                  </a:lnTo>
                  <a:lnTo>
                    <a:pt x="433057" y="196837"/>
                  </a:lnTo>
                  <a:lnTo>
                    <a:pt x="416267" y="172161"/>
                  </a:lnTo>
                  <a:lnTo>
                    <a:pt x="410083" y="141947"/>
                  </a:lnTo>
                  <a:lnTo>
                    <a:pt x="416267" y="111493"/>
                  </a:lnTo>
                  <a:lnTo>
                    <a:pt x="433057" y="86309"/>
                  </a:lnTo>
                  <a:lnTo>
                    <a:pt x="457835" y="69164"/>
                  </a:lnTo>
                  <a:lnTo>
                    <a:pt x="487984" y="62826"/>
                  </a:lnTo>
                  <a:lnTo>
                    <a:pt x="603834" y="62826"/>
                  </a:lnTo>
                  <a:lnTo>
                    <a:pt x="601433" y="58127"/>
                  </a:lnTo>
                  <a:lnTo>
                    <a:pt x="571106" y="27393"/>
                  </a:lnTo>
                  <a:lnTo>
                    <a:pt x="532536" y="7239"/>
                  </a:lnTo>
                  <a:lnTo>
                    <a:pt x="487984" y="0"/>
                  </a:lnTo>
                  <a:lnTo>
                    <a:pt x="443484" y="7239"/>
                  </a:lnTo>
                  <a:lnTo>
                    <a:pt x="404939" y="27393"/>
                  </a:lnTo>
                  <a:lnTo>
                    <a:pt x="374624" y="58127"/>
                  </a:lnTo>
                  <a:lnTo>
                    <a:pt x="354787" y="97091"/>
                  </a:lnTo>
                  <a:lnTo>
                    <a:pt x="347675" y="141947"/>
                  </a:lnTo>
                  <a:lnTo>
                    <a:pt x="354787" y="186651"/>
                  </a:lnTo>
                  <a:lnTo>
                    <a:pt x="374624" y="225247"/>
                  </a:lnTo>
                  <a:lnTo>
                    <a:pt x="404939" y="255536"/>
                  </a:lnTo>
                  <a:lnTo>
                    <a:pt x="443484" y="275323"/>
                  </a:lnTo>
                  <a:lnTo>
                    <a:pt x="487984" y="282409"/>
                  </a:lnTo>
                  <a:lnTo>
                    <a:pt x="532536" y="275323"/>
                  </a:lnTo>
                  <a:lnTo>
                    <a:pt x="571106" y="255536"/>
                  </a:lnTo>
                  <a:lnTo>
                    <a:pt x="601433" y="225247"/>
                  </a:lnTo>
                  <a:lnTo>
                    <a:pt x="604354" y="219570"/>
                  </a:lnTo>
                  <a:close/>
                </a:path>
              </a:pathLst>
            </a:custGeom>
            <a:solidFill>
              <a:srgbClr val="535F6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28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4436090" y="1348707"/>
              <a:ext cx="140411" cy="156743"/>
            </a:xfrm>
            <a:prstGeom prst="rect">
              <a:avLst/>
            </a:prstGeom>
          </p:spPr>
        </p:pic>
        <p:sp>
          <p:nvSpPr>
            <p:cNvPr id="29" name="object 29"/>
            <p:cNvSpPr/>
            <p:nvPr/>
          </p:nvSpPr>
          <p:spPr>
            <a:xfrm>
              <a:off x="4706937" y="1285874"/>
              <a:ext cx="526415" cy="282575"/>
            </a:xfrm>
            <a:custGeom>
              <a:avLst/>
              <a:gdLst/>
              <a:ahLst/>
              <a:cxnLst/>
              <a:rect l="l" t="t" r="r" b="b"/>
              <a:pathLst>
                <a:path w="526414" h="282575">
                  <a:moveTo>
                    <a:pt x="163106" y="224091"/>
                  </a:moveTo>
                  <a:lnTo>
                    <a:pt x="159385" y="220408"/>
                  </a:lnTo>
                  <a:lnTo>
                    <a:pt x="61671" y="220408"/>
                  </a:lnTo>
                  <a:lnTo>
                    <a:pt x="61671" y="8445"/>
                  </a:lnTo>
                  <a:lnTo>
                    <a:pt x="58051" y="4762"/>
                  </a:lnTo>
                  <a:lnTo>
                    <a:pt x="3708" y="4762"/>
                  </a:lnTo>
                  <a:lnTo>
                    <a:pt x="0" y="8445"/>
                  </a:lnTo>
                  <a:lnTo>
                    <a:pt x="0" y="274142"/>
                  </a:lnTo>
                  <a:lnTo>
                    <a:pt x="3708" y="277825"/>
                  </a:lnTo>
                  <a:lnTo>
                    <a:pt x="159385" y="277825"/>
                  </a:lnTo>
                  <a:lnTo>
                    <a:pt x="163106" y="274142"/>
                  </a:lnTo>
                  <a:lnTo>
                    <a:pt x="163106" y="224091"/>
                  </a:lnTo>
                  <a:close/>
                </a:path>
                <a:path w="526414" h="282575">
                  <a:moveTo>
                    <a:pt x="526415" y="219570"/>
                  </a:moveTo>
                  <a:lnTo>
                    <a:pt x="409816" y="219570"/>
                  </a:lnTo>
                  <a:lnTo>
                    <a:pt x="379590" y="213474"/>
                  </a:lnTo>
                  <a:lnTo>
                    <a:pt x="354761" y="196837"/>
                  </a:lnTo>
                  <a:lnTo>
                    <a:pt x="337934" y="172161"/>
                  </a:lnTo>
                  <a:lnTo>
                    <a:pt x="331736" y="141947"/>
                  </a:lnTo>
                  <a:lnTo>
                    <a:pt x="337934" y="111493"/>
                  </a:lnTo>
                  <a:lnTo>
                    <a:pt x="354761" y="86309"/>
                  </a:lnTo>
                  <a:lnTo>
                    <a:pt x="379590" y="69164"/>
                  </a:lnTo>
                  <a:lnTo>
                    <a:pt x="409816" y="62826"/>
                  </a:lnTo>
                  <a:lnTo>
                    <a:pt x="525907" y="62826"/>
                  </a:lnTo>
                  <a:lnTo>
                    <a:pt x="523494" y="58127"/>
                  </a:lnTo>
                  <a:lnTo>
                    <a:pt x="493077" y="27393"/>
                  </a:lnTo>
                  <a:lnTo>
                    <a:pt x="454431" y="7239"/>
                  </a:lnTo>
                  <a:lnTo>
                    <a:pt x="409816" y="0"/>
                  </a:lnTo>
                  <a:lnTo>
                    <a:pt x="365277" y="7239"/>
                  </a:lnTo>
                  <a:lnTo>
                    <a:pt x="326821" y="27393"/>
                  </a:lnTo>
                  <a:lnTo>
                    <a:pt x="296646" y="58127"/>
                  </a:lnTo>
                  <a:lnTo>
                    <a:pt x="276936" y="97091"/>
                  </a:lnTo>
                  <a:lnTo>
                    <a:pt x="269875" y="141947"/>
                  </a:lnTo>
                  <a:lnTo>
                    <a:pt x="276936" y="186651"/>
                  </a:lnTo>
                  <a:lnTo>
                    <a:pt x="296646" y="225247"/>
                  </a:lnTo>
                  <a:lnTo>
                    <a:pt x="326821" y="255536"/>
                  </a:lnTo>
                  <a:lnTo>
                    <a:pt x="365277" y="275323"/>
                  </a:lnTo>
                  <a:lnTo>
                    <a:pt x="409816" y="282409"/>
                  </a:lnTo>
                  <a:lnTo>
                    <a:pt x="454431" y="275323"/>
                  </a:lnTo>
                  <a:lnTo>
                    <a:pt x="493077" y="255536"/>
                  </a:lnTo>
                  <a:lnTo>
                    <a:pt x="523494" y="225247"/>
                  </a:lnTo>
                  <a:lnTo>
                    <a:pt x="526415" y="219570"/>
                  </a:lnTo>
                  <a:close/>
                </a:path>
              </a:pathLst>
            </a:custGeom>
            <a:solidFill>
              <a:srgbClr val="535F6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0" name="object 30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5116751" y="1348707"/>
              <a:ext cx="140741" cy="156743"/>
            </a:xfrm>
            <a:prstGeom prst="rect">
              <a:avLst/>
            </a:prstGeom>
          </p:spPr>
        </p:pic>
        <p:sp>
          <p:nvSpPr>
            <p:cNvPr id="31" name="object 31"/>
            <p:cNvSpPr/>
            <p:nvPr/>
          </p:nvSpPr>
          <p:spPr>
            <a:xfrm>
              <a:off x="5395908" y="1290637"/>
              <a:ext cx="203200" cy="273685"/>
            </a:xfrm>
            <a:custGeom>
              <a:avLst/>
              <a:gdLst/>
              <a:ahLst/>
              <a:cxnLst/>
              <a:rect l="l" t="t" r="r" b="b"/>
              <a:pathLst>
                <a:path w="203200" h="273684">
                  <a:moveTo>
                    <a:pt x="123418" y="0"/>
                  </a:moveTo>
                  <a:lnTo>
                    <a:pt x="2946" y="0"/>
                  </a:lnTo>
                  <a:lnTo>
                    <a:pt x="0" y="3682"/>
                  </a:lnTo>
                  <a:lnTo>
                    <a:pt x="0" y="269379"/>
                  </a:lnTo>
                  <a:lnTo>
                    <a:pt x="2946" y="273062"/>
                  </a:lnTo>
                  <a:lnTo>
                    <a:pt x="57302" y="273062"/>
                  </a:lnTo>
                  <a:lnTo>
                    <a:pt x="61023" y="269379"/>
                  </a:lnTo>
                  <a:lnTo>
                    <a:pt x="61023" y="166331"/>
                  </a:lnTo>
                  <a:lnTo>
                    <a:pt x="152768" y="166331"/>
                  </a:lnTo>
                  <a:lnTo>
                    <a:pt x="150647" y="162648"/>
                  </a:lnTo>
                  <a:lnTo>
                    <a:pt x="173964" y="149529"/>
                  </a:lnTo>
                  <a:lnTo>
                    <a:pt x="192316" y="131559"/>
                  </a:lnTo>
                  <a:lnTo>
                    <a:pt x="200609" y="116293"/>
                  </a:lnTo>
                  <a:lnTo>
                    <a:pt x="61023" y="116293"/>
                  </a:lnTo>
                  <a:lnTo>
                    <a:pt x="61023" y="55943"/>
                  </a:lnTo>
                  <a:lnTo>
                    <a:pt x="202895" y="55943"/>
                  </a:lnTo>
                  <a:lnTo>
                    <a:pt x="201930" y="51231"/>
                  </a:lnTo>
                  <a:lnTo>
                    <a:pt x="183654" y="24561"/>
                  </a:lnTo>
                  <a:lnTo>
                    <a:pt x="156565" y="6591"/>
                  </a:lnTo>
                  <a:lnTo>
                    <a:pt x="123418" y="0"/>
                  </a:lnTo>
                  <a:close/>
                </a:path>
              </a:pathLst>
            </a:custGeom>
            <a:solidFill>
              <a:srgbClr val="535F6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2" name="object 32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5483376" y="1456971"/>
              <a:ext cx="123418" cy="106730"/>
            </a:xfrm>
            <a:prstGeom prst="rect">
              <a:avLst/>
            </a:prstGeom>
          </p:spPr>
        </p:pic>
        <p:sp>
          <p:nvSpPr>
            <p:cNvPr id="33" name="object 33"/>
            <p:cNvSpPr/>
            <p:nvPr/>
          </p:nvSpPr>
          <p:spPr>
            <a:xfrm>
              <a:off x="5514225" y="1290637"/>
              <a:ext cx="831215" cy="273685"/>
            </a:xfrm>
            <a:custGeom>
              <a:avLst/>
              <a:gdLst/>
              <a:ahLst/>
              <a:cxnLst/>
              <a:rect l="l" t="t" r="r" b="b"/>
              <a:pathLst>
                <a:path w="831214" h="273684">
                  <a:moveTo>
                    <a:pt x="90309" y="83908"/>
                  </a:moveTo>
                  <a:lnTo>
                    <a:pt x="84569" y="55943"/>
                  </a:lnTo>
                  <a:lnTo>
                    <a:pt x="0" y="55943"/>
                  </a:lnTo>
                  <a:lnTo>
                    <a:pt x="11518" y="58267"/>
                  </a:lnTo>
                  <a:lnTo>
                    <a:pt x="21094" y="64592"/>
                  </a:lnTo>
                  <a:lnTo>
                    <a:pt x="27647" y="73952"/>
                  </a:lnTo>
                  <a:lnTo>
                    <a:pt x="30073" y="85382"/>
                  </a:lnTo>
                  <a:lnTo>
                    <a:pt x="27647" y="97040"/>
                  </a:lnTo>
                  <a:lnTo>
                    <a:pt x="21094" y="106908"/>
                  </a:lnTo>
                  <a:lnTo>
                    <a:pt x="11518" y="113741"/>
                  </a:lnTo>
                  <a:lnTo>
                    <a:pt x="0" y="116293"/>
                  </a:lnTo>
                  <a:lnTo>
                    <a:pt x="82283" y="116293"/>
                  </a:lnTo>
                  <a:lnTo>
                    <a:pt x="86004" y="109461"/>
                  </a:lnTo>
                  <a:lnTo>
                    <a:pt x="90309" y="83908"/>
                  </a:lnTo>
                  <a:close/>
                </a:path>
                <a:path w="831214" h="273684">
                  <a:moveTo>
                    <a:pt x="830922" y="214909"/>
                  </a:moveTo>
                  <a:lnTo>
                    <a:pt x="677887" y="214909"/>
                  </a:lnTo>
                  <a:lnTo>
                    <a:pt x="677887" y="57404"/>
                  </a:lnTo>
                  <a:lnTo>
                    <a:pt x="830630" y="57404"/>
                  </a:lnTo>
                  <a:lnTo>
                    <a:pt x="829792" y="55803"/>
                  </a:lnTo>
                  <a:lnTo>
                    <a:pt x="800176" y="26314"/>
                  </a:lnTo>
                  <a:lnTo>
                    <a:pt x="762546" y="6946"/>
                  </a:lnTo>
                  <a:lnTo>
                    <a:pt x="719137" y="0"/>
                  </a:lnTo>
                  <a:lnTo>
                    <a:pt x="620420" y="0"/>
                  </a:lnTo>
                  <a:lnTo>
                    <a:pt x="616686" y="3683"/>
                  </a:lnTo>
                  <a:lnTo>
                    <a:pt x="616686" y="269379"/>
                  </a:lnTo>
                  <a:lnTo>
                    <a:pt x="620420" y="273062"/>
                  </a:lnTo>
                  <a:lnTo>
                    <a:pt x="719137" y="273062"/>
                  </a:lnTo>
                  <a:lnTo>
                    <a:pt x="762546" y="266103"/>
                  </a:lnTo>
                  <a:lnTo>
                    <a:pt x="800176" y="246710"/>
                  </a:lnTo>
                  <a:lnTo>
                    <a:pt x="829792" y="217106"/>
                  </a:lnTo>
                  <a:lnTo>
                    <a:pt x="830922" y="214909"/>
                  </a:lnTo>
                  <a:close/>
                </a:path>
              </a:pathLst>
            </a:custGeom>
            <a:solidFill>
              <a:srgbClr val="535F6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4" name="object 34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6229743" y="1348047"/>
              <a:ext cx="140652" cy="157505"/>
            </a:xfrm>
            <a:prstGeom prst="rect">
              <a:avLst/>
            </a:prstGeom>
          </p:spPr>
        </p:pic>
        <p:sp>
          <p:nvSpPr>
            <p:cNvPr id="35" name="object 35"/>
            <p:cNvSpPr/>
            <p:nvPr/>
          </p:nvSpPr>
          <p:spPr>
            <a:xfrm>
              <a:off x="6492880" y="1285875"/>
              <a:ext cx="257175" cy="282575"/>
            </a:xfrm>
            <a:custGeom>
              <a:avLst/>
              <a:gdLst/>
              <a:ahLst/>
              <a:cxnLst/>
              <a:rect l="l" t="t" r="r" b="b"/>
              <a:pathLst>
                <a:path w="257175" h="282575">
                  <a:moveTo>
                    <a:pt x="140309" y="0"/>
                  </a:moveTo>
                  <a:lnTo>
                    <a:pt x="95808" y="7238"/>
                  </a:lnTo>
                  <a:lnTo>
                    <a:pt x="57264" y="27393"/>
                  </a:lnTo>
                  <a:lnTo>
                    <a:pt x="26949" y="58127"/>
                  </a:lnTo>
                  <a:lnTo>
                    <a:pt x="7112" y="97091"/>
                  </a:lnTo>
                  <a:lnTo>
                    <a:pt x="0" y="141947"/>
                  </a:lnTo>
                  <a:lnTo>
                    <a:pt x="7112" y="186651"/>
                  </a:lnTo>
                  <a:lnTo>
                    <a:pt x="26949" y="225247"/>
                  </a:lnTo>
                  <a:lnTo>
                    <a:pt x="57264" y="255536"/>
                  </a:lnTo>
                  <a:lnTo>
                    <a:pt x="95808" y="275323"/>
                  </a:lnTo>
                  <a:lnTo>
                    <a:pt x="140309" y="282409"/>
                  </a:lnTo>
                  <a:lnTo>
                    <a:pt x="184823" y="275323"/>
                  </a:lnTo>
                  <a:lnTo>
                    <a:pt x="223393" y="255536"/>
                  </a:lnTo>
                  <a:lnTo>
                    <a:pt x="253733" y="225247"/>
                  </a:lnTo>
                  <a:lnTo>
                    <a:pt x="256654" y="219570"/>
                  </a:lnTo>
                  <a:lnTo>
                    <a:pt x="140309" y="219570"/>
                  </a:lnTo>
                  <a:lnTo>
                    <a:pt x="110159" y="213474"/>
                  </a:lnTo>
                  <a:lnTo>
                    <a:pt x="85382" y="196837"/>
                  </a:lnTo>
                  <a:lnTo>
                    <a:pt x="68592" y="172161"/>
                  </a:lnTo>
                  <a:lnTo>
                    <a:pt x="62407" y="141947"/>
                  </a:lnTo>
                  <a:lnTo>
                    <a:pt x="68592" y="111493"/>
                  </a:lnTo>
                  <a:lnTo>
                    <a:pt x="85382" y="86309"/>
                  </a:lnTo>
                  <a:lnTo>
                    <a:pt x="110159" y="69164"/>
                  </a:lnTo>
                  <a:lnTo>
                    <a:pt x="140309" y="62826"/>
                  </a:lnTo>
                  <a:lnTo>
                    <a:pt x="256133" y="62826"/>
                  </a:lnTo>
                  <a:lnTo>
                    <a:pt x="253733" y="58127"/>
                  </a:lnTo>
                  <a:lnTo>
                    <a:pt x="223393" y="27393"/>
                  </a:lnTo>
                  <a:lnTo>
                    <a:pt x="184823" y="7238"/>
                  </a:lnTo>
                  <a:lnTo>
                    <a:pt x="140309" y="0"/>
                  </a:lnTo>
                  <a:close/>
                </a:path>
              </a:pathLst>
            </a:custGeom>
            <a:solidFill>
              <a:srgbClr val="535F6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6" name="object 36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6633189" y="1348707"/>
              <a:ext cx="140411" cy="156743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3948112" y="1285874"/>
              <a:ext cx="2051050" cy="744220"/>
            </a:xfrm>
            <a:custGeom>
              <a:avLst/>
              <a:gdLst/>
              <a:ahLst/>
              <a:cxnLst/>
              <a:rect l="l" t="t" r="r" b="b"/>
              <a:pathLst>
                <a:path w="2051050" h="744219">
                  <a:moveTo>
                    <a:pt x="180987" y="597979"/>
                  </a:moveTo>
                  <a:lnTo>
                    <a:pt x="176618" y="566166"/>
                  </a:lnTo>
                  <a:lnTo>
                    <a:pt x="164274" y="540410"/>
                  </a:lnTo>
                  <a:lnTo>
                    <a:pt x="155790" y="531964"/>
                  </a:lnTo>
                  <a:lnTo>
                    <a:pt x="79451" y="531964"/>
                  </a:lnTo>
                  <a:lnTo>
                    <a:pt x="87388" y="532142"/>
                  </a:lnTo>
                  <a:lnTo>
                    <a:pt x="94754" y="532790"/>
                  </a:lnTo>
                  <a:lnTo>
                    <a:pt x="135547" y="558647"/>
                  </a:lnTo>
                  <a:lnTo>
                    <a:pt x="145669" y="597979"/>
                  </a:lnTo>
                  <a:lnTo>
                    <a:pt x="110350" y="659599"/>
                  </a:lnTo>
                  <a:lnTo>
                    <a:pt x="79540" y="663981"/>
                  </a:lnTo>
                  <a:lnTo>
                    <a:pt x="56692" y="663981"/>
                  </a:lnTo>
                  <a:lnTo>
                    <a:pt x="56692" y="531952"/>
                  </a:lnTo>
                  <a:lnTo>
                    <a:pt x="155790" y="531952"/>
                  </a:lnTo>
                  <a:lnTo>
                    <a:pt x="145021" y="521233"/>
                  </a:lnTo>
                  <a:lnTo>
                    <a:pt x="101841" y="505650"/>
                  </a:lnTo>
                  <a:lnTo>
                    <a:pt x="80924" y="504825"/>
                  </a:lnTo>
                  <a:lnTo>
                    <a:pt x="0" y="504825"/>
                  </a:lnTo>
                  <a:lnTo>
                    <a:pt x="0" y="530491"/>
                  </a:lnTo>
                  <a:lnTo>
                    <a:pt x="22072" y="530491"/>
                  </a:lnTo>
                  <a:lnTo>
                    <a:pt x="22072" y="666191"/>
                  </a:lnTo>
                  <a:lnTo>
                    <a:pt x="0" y="666191"/>
                  </a:lnTo>
                  <a:lnTo>
                    <a:pt x="0" y="691857"/>
                  </a:lnTo>
                  <a:lnTo>
                    <a:pt x="80924" y="691857"/>
                  </a:lnTo>
                  <a:lnTo>
                    <a:pt x="92544" y="691680"/>
                  </a:lnTo>
                  <a:lnTo>
                    <a:pt x="147167" y="673900"/>
                  </a:lnTo>
                  <a:lnTo>
                    <a:pt x="156476" y="663994"/>
                  </a:lnTo>
                  <a:lnTo>
                    <a:pt x="165442" y="654469"/>
                  </a:lnTo>
                  <a:lnTo>
                    <a:pt x="176974" y="628980"/>
                  </a:lnTo>
                  <a:lnTo>
                    <a:pt x="180987" y="597979"/>
                  </a:lnTo>
                  <a:close/>
                </a:path>
                <a:path w="2051050" h="744219">
                  <a:moveTo>
                    <a:pt x="328510" y="617639"/>
                  </a:moveTo>
                  <a:lnTo>
                    <a:pt x="327228" y="609612"/>
                  </a:lnTo>
                  <a:lnTo>
                    <a:pt x="324586" y="592912"/>
                  </a:lnTo>
                  <a:lnTo>
                    <a:pt x="317411" y="580364"/>
                  </a:lnTo>
                  <a:lnTo>
                    <a:pt x="267639" y="580364"/>
                  </a:lnTo>
                  <a:lnTo>
                    <a:pt x="277520" y="582358"/>
                  </a:lnTo>
                  <a:lnTo>
                    <a:pt x="285775" y="588137"/>
                  </a:lnTo>
                  <a:lnTo>
                    <a:pt x="291553" y="597331"/>
                  </a:lnTo>
                  <a:lnTo>
                    <a:pt x="294055" y="609600"/>
                  </a:lnTo>
                  <a:lnTo>
                    <a:pt x="235254" y="609600"/>
                  </a:lnTo>
                  <a:lnTo>
                    <a:pt x="239166" y="597623"/>
                  </a:lnTo>
                  <a:lnTo>
                    <a:pt x="246202" y="588403"/>
                  </a:lnTo>
                  <a:lnTo>
                    <a:pt x="255854" y="582460"/>
                  </a:lnTo>
                  <a:lnTo>
                    <a:pt x="267639" y="580351"/>
                  </a:lnTo>
                  <a:lnTo>
                    <a:pt x="317411" y="580351"/>
                  </a:lnTo>
                  <a:lnTo>
                    <a:pt x="313016" y="572681"/>
                  </a:lnTo>
                  <a:lnTo>
                    <a:pt x="294157" y="559041"/>
                  </a:lnTo>
                  <a:lnTo>
                    <a:pt x="268325" y="554037"/>
                  </a:lnTo>
                  <a:lnTo>
                    <a:pt x="240601" y="559244"/>
                  </a:lnTo>
                  <a:lnTo>
                    <a:pt x="219024" y="573773"/>
                  </a:lnTo>
                  <a:lnTo>
                    <a:pt x="205016" y="595985"/>
                  </a:lnTo>
                  <a:lnTo>
                    <a:pt x="200025" y="624217"/>
                  </a:lnTo>
                  <a:lnTo>
                    <a:pt x="205066" y="651649"/>
                  </a:lnTo>
                  <a:lnTo>
                    <a:pt x="219481" y="674204"/>
                  </a:lnTo>
                  <a:lnTo>
                    <a:pt x="242176" y="689495"/>
                  </a:lnTo>
                  <a:lnTo>
                    <a:pt x="272046" y="695134"/>
                  </a:lnTo>
                  <a:lnTo>
                    <a:pt x="291896" y="694829"/>
                  </a:lnTo>
                  <a:lnTo>
                    <a:pt x="304241" y="692759"/>
                  </a:lnTo>
                  <a:lnTo>
                    <a:pt x="314236" y="687108"/>
                  </a:lnTo>
                  <a:lnTo>
                    <a:pt x="327037" y="676122"/>
                  </a:lnTo>
                  <a:lnTo>
                    <a:pt x="321665" y="666623"/>
                  </a:lnTo>
                  <a:lnTo>
                    <a:pt x="313817" y="652741"/>
                  </a:lnTo>
                  <a:lnTo>
                    <a:pt x="310845" y="654913"/>
                  </a:lnTo>
                  <a:lnTo>
                    <a:pt x="302653" y="659688"/>
                  </a:lnTo>
                  <a:lnTo>
                    <a:pt x="290322" y="664464"/>
                  </a:lnTo>
                  <a:lnTo>
                    <a:pt x="274980" y="666623"/>
                  </a:lnTo>
                  <a:lnTo>
                    <a:pt x="260159" y="664286"/>
                  </a:lnTo>
                  <a:lnTo>
                    <a:pt x="247586" y="657301"/>
                  </a:lnTo>
                  <a:lnTo>
                    <a:pt x="238594" y="645642"/>
                  </a:lnTo>
                  <a:lnTo>
                    <a:pt x="234569" y="629335"/>
                  </a:lnTo>
                  <a:lnTo>
                    <a:pt x="327825" y="629335"/>
                  </a:lnTo>
                  <a:lnTo>
                    <a:pt x="328510" y="622020"/>
                  </a:lnTo>
                  <a:lnTo>
                    <a:pt x="328510" y="617639"/>
                  </a:lnTo>
                  <a:close/>
                </a:path>
                <a:path w="2051050" h="744219">
                  <a:moveTo>
                    <a:pt x="480491" y="676148"/>
                  </a:moveTo>
                  <a:lnTo>
                    <a:pt x="398589" y="676148"/>
                  </a:lnTo>
                  <a:lnTo>
                    <a:pt x="400837" y="679119"/>
                  </a:lnTo>
                  <a:lnTo>
                    <a:pt x="407822" y="685647"/>
                  </a:lnTo>
                  <a:lnTo>
                    <a:pt x="419887" y="692188"/>
                  </a:lnTo>
                  <a:lnTo>
                    <a:pt x="437388" y="695147"/>
                  </a:lnTo>
                  <a:lnTo>
                    <a:pt x="461670" y="690143"/>
                  </a:lnTo>
                  <a:lnTo>
                    <a:pt x="480491" y="676148"/>
                  </a:lnTo>
                  <a:close/>
                </a:path>
                <a:path w="2051050" h="744219">
                  <a:moveTo>
                    <a:pt x="498030" y="624230"/>
                  </a:moveTo>
                  <a:lnTo>
                    <a:pt x="493928" y="595985"/>
                  </a:lnTo>
                  <a:lnTo>
                    <a:pt x="487197" y="583285"/>
                  </a:lnTo>
                  <a:lnTo>
                    <a:pt x="483704" y="576707"/>
                  </a:lnTo>
                  <a:lnTo>
                    <a:pt x="482142" y="573773"/>
                  </a:lnTo>
                  <a:lnTo>
                    <a:pt x="463524" y="559244"/>
                  </a:lnTo>
                  <a:lnTo>
                    <a:pt x="438848" y="554037"/>
                  </a:lnTo>
                  <a:lnTo>
                    <a:pt x="420458" y="554393"/>
                  </a:lnTo>
                  <a:lnTo>
                    <a:pt x="409829" y="556869"/>
                  </a:lnTo>
                  <a:lnTo>
                    <a:pt x="402920" y="563600"/>
                  </a:lnTo>
                  <a:lnTo>
                    <a:pt x="395655" y="576707"/>
                  </a:lnTo>
                  <a:lnTo>
                    <a:pt x="394982" y="576707"/>
                  </a:lnTo>
                  <a:lnTo>
                    <a:pt x="395668" y="573786"/>
                  </a:lnTo>
                  <a:lnTo>
                    <a:pt x="395668" y="563537"/>
                  </a:lnTo>
                  <a:lnTo>
                    <a:pt x="391274" y="557695"/>
                  </a:lnTo>
                  <a:lnTo>
                    <a:pt x="344474" y="557695"/>
                  </a:lnTo>
                  <a:lnTo>
                    <a:pt x="344474" y="582561"/>
                  </a:lnTo>
                  <a:lnTo>
                    <a:pt x="362800" y="582561"/>
                  </a:lnTo>
                  <a:lnTo>
                    <a:pt x="364947" y="584746"/>
                  </a:lnTo>
                  <a:lnTo>
                    <a:pt x="364947" y="719277"/>
                  </a:lnTo>
                  <a:lnTo>
                    <a:pt x="345948" y="719277"/>
                  </a:lnTo>
                  <a:lnTo>
                    <a:pt x="345948" y="744156"/>
                  </a:lnTo>
                  <a:lnTo>
                    <a:pt x="418388" y="744156"/>
                  </a:lnTo>
                  <a:lnTo>
                    <a:pt x="418388" y="719277"/>
                  </a:lnTo>
                  <a:lnTo>
                    <a:pt x="398589" y="719277"/>
                  </a:lnTo>
                  <a:lnTo>
                    <a:pt x="398589" y="680529"/>
                  </a:lnTo>
                  <a:lnTo>
                    <a:pt x="397903" y="676135"/>
                  </a:lnTo>
                  <a:lnTo>
                    <a:pt x="480491" y="676135"/>
                  </a:lnTo>
                  <a:lnTo>
                    <a:pt x="480872" y="675855"/>
                  </a:lnTo>
                  <a:lnTo>
                    <a:pt x="486079" y="666635"/>
                  </a:lnTo>
                  <a:lnTo>
                    <a:pt x="430758" y="666635"/>
                  </a:lnTo>
                  <a:lnTo>
                    <a:pt x="416369" y="663105"/>
                  </a:lnTo>
                  <a:lnTo>
                    <a:pt x="406107" y="653745"/>
                  </a:lnTo>
                  <a:lnTo>
                    <a:pt x="399948" y="640410"/>
                  </a:lnTo>
                  <a:lnTo>
                    <a:pt x="397903" y="624954"/>
                  </a:lnTo>
                  <a:lnTo>
                    <a:pt x="400697" y="606107"/>
                  </a:lnTo>
                  <a:lnTo>
                    <a:pt x="408139" y="593153"/>
                  </a:lnTo>
                  <a:lnTo>
                    <a:pt x="418884" y="585685"/>
                  </a:lnTo>
                  <a:lnTo>
                    <a:pt x="431546" y="583285"/>
                  </a:lnTo>
                  <a:lnTo>
                    <a:pt x="444982" y="586193"/>
                  </a:lnTo>
                  <a:lnTo>
                    <a:pt x="455358" y="594525"/>
                  </a:lnTo>
                  <a:lnTo>
                    <a:pt x="462038" y="607644"/>
                  </a:lnTo>
                  <a:lnTo>
                    <a:pt x="464400" y="624954"/>
                  </a:lnTo>
                  <a:lnTo>
                    <a:pt x="461721" y="642569"/>
                  </a:lnTo>
                  <a:lnTo>
                    <a:pt x="454456" y="655662"/>
                  </a:lnTo>
                  <a:lnTo>
                    <a:pt x="443750" y="663816"/>
                  </a:lnTo>
                  <a:lnTo>
                    <a:pt x="430771" y="666623"/>
                  </a:lnTo>
                  <a:lnTo>
                    <a:pt x="486092" y="666623"/>
                  </a:lnTo>
                  <a:lnTo>
                    <a:pt x="493496" y="653503"/>
                  </a:lnTo>
                  <a:lnTo>
                    <a:pt x="498030" y="624230"/>
                  </a:lnTo>
                  <a:close/>
                </a:path>
                <a:path w="2051050" h="744219">
                  <a:moveTo>
                    <a:pt x="648906" y="666623"/>
                  </a:moveTo>
                  <a:lnTo>
                    <a:pt x="632726" y="666623"/>
                  </a:lnTo>
                  <a:lnTo>
                    <a:pt x="630567" y="664425"/>
                  </a:lnTo>
                  <a:lnTo>
                    <a:pt x="630567" y="629335"/>
                  </a:lnTo>
                  <a:lnTo>
                    <a:pt x="630567" y="607415"/>
                  </a:lnTo>
                  <a:lnTo>
                    <a:pt x="627024" y="584568"/>
                  </a:lnTo>
                  <a:lnTo>
                    <a:pt x="624827" y="581088"/>
                  </a:lnTo>
                  <a:lnTo>
                    <a:pt x="616483" y="567842"/>
                  </a:lnTo>
                  <a:lnTo>
                    <a:pt x="599198" y="557542"/>
                  </a:lnTo>
                  <a:lnTo>
                    <a:pt x="575335" y="554037"/>
                  </a:lnTo>
                  <a:lnTo>
                    <a:pt x="556285" y="554304"/>
                  </a:lnTo>
                  <a:lnTo>
                    <a:pt x="544334" y="556133"/>
                  </a:lnTo>
                  <a:lnTo>
                    <a:pt x="534441" y="561136"/>
                  </a:lnTo>
                  <a:lnTo>
                    <a:pt x="521576" y="570852"/>
                  </a:lnTo>
                  <a:lnTo>
                    <a:pt x="534136" y="594245"/>
                  </a:lnTo>
                  <a:lnTo>
                    <a:pt x="537324" y="592188"/>
                  </a:lnTo>
                  <a:lnTo>
                    <a:pt x="545833" y="587667"/>
                  </a:lnTo>
                  <a:lnTo>
                    <a:pt x="558050" y="583145"/>
                  </a:lnTo>
                  <a:lnTo>
                    <a:pt x="572389" y="581088"/>
                  </a:lnTo>
                  <a:lnTo>
                    <a:pt x="582231" y="582282"/>
                  </a:lnTo>
                  <a:lnTo>
                    <a:pt x="590169" y="586206"/>
                  </a:lnTo>
                  <a:lnTo>
                    <a:pt x="595477" y="593420"/>
                  </a:lnTo>
                  <a:lnTo>
                    <a:pt x="597420" y="604481"/>
                  </a:lnTo>
                  <a:lnTo>
                    <a:pt x="597420" y="608876"/>
                  </a:lnTo>
                  <a:lnTo>
                    <a:pt x="597408" y="629335"/>
                  </a:lnTo>
                  <a:lnTo>
                    <a:pt x="597408" y="633717"/>
                  </a:lnTo>
                  <a:lnTo>
                    <a:pt x="595071" y="646417"/>
                  </a:lnTo>
                  <a:lnTo>
                    <a:pt x="588581" y="657948"/>
                  </a:lnTo>
                  <a:lnTo>
                    <a:pt x="578789" y="666318"/>
                  </a:lnTo>
                  <a:lnTo>
                    <a:pt x="566521" y="669556"/>
                  </a:lnTo>
                  <a:lnTo>
                    <a:pt x="558165" y="668134"/>
                  </a:lnTo>
                  <a:lnTo>
                    <a:pt x="551942" y="664248"/>
                  </a:lnTo>
                  <a:lnTo>
                    <a:pt x="548043" y="658444"/>
                  </a:lnTo>
                  <a:lnTo>
                    <a:pt x="546696" y="651268"/>
                  </a:lnTo>
                  <a:lnTo>
                    <a:pt x="551967" y="639203"/>
                  </a:lnTo>
                  <a:lnTo>
                    <a:pt x="564540" y="632625"/>
                  </a:lnTo>
                  <a:lnTo>
                    <a:pt x="579602" y="629881"/>
                  </a:lnTo>
                  <a:lnTo>
                    <a:pt x="592315" y="629335"/>
                  </a:lnTo>
                  <a:lnTo>
                    <a:pt x="597408" y="629335"/>
                  </a:lnTo>
                  <a:lnTo>
                    <a:pt x="597408" y="608876"/>
                  </a:lnTo>
                  <a:lnTo>
                    <a:pt x="588581" y="608876"/>
                  </a:lnTo>
                  <a:lnTo>
                    <a:pt x="567753" y="610196"/>
                  </a:lnTo>
                  <a:lnTo>
                    <a:pt x="542696" y="616178"/>
                  </a:lnTo>
                  <a:lnTo>
                    <a:pt x="521614" y="629843"/>
                  </a:lnTo>
                  <a:lnTo>
                    <a:pt x="512762" y="654189"/>
                  </a:lnTo>
                  <a:lnTo>
                    <a:pt x="516470" y="672007"/>
                  </a:lnTo>
                  <a:lnTo>
                    <a:pt x="526389" y="684809"/>
                  </a:lnTo>
                  <a:lnTo>
                    <a:pt x="540740" y="692543"/>
                  </a:lnTo>
                  <a:lnTo>
                    <a:pt x="557682" y="695134"/>
                  </a:lnTo>
                  <a:lnTo>
                    <a:pt x="575729" y="694715"/>
                  </a:lnTo>
                  <a:lnTo>
                    <a:pt x="586193" y="691845"/>
                  </a:lnTo>
                  <a:lnTo>
                    <a:pt x="593064" y="684034"/>
                  </a:lnTo>
                  <a:lnTo>
                    <a:pt x="600011" y="669556"/>
                  </a:lnTo>
                  <a:lnTo>
                    <a:pt x="600354" y="668820"/>
                  </a:lnTo>
                  <a:lnTo>
                    <a:pt x="599668" y="671741"/>
                  </a:lnTo>
                  <a:lnTo>
                    <a:pt x="599668" y="684898"/>
                  </a:lnTo>
                  <a:lnTo>
                    <a:pt x="604761" y="691476"/>
                  </a:lnTo>
                  <a:lnTo>
                    <a:pt x="648906" y="691476"/>
                  </a:lnTo>
                  <a:lnTo>
                    <a:pt x="648906" y="668820"/>
                  </a:lnTo>
                  <a:lnTo>
                    <a:pt x="648906" y="666623"/>
                  </a:lnTo>
                  <a:close/>
                </a:path>
                <a:path w="2051050" h="744219">
                  <a:moveTo>
                    <a:pt x="765149" y="556361"/>
                  </a:moveTo>
                  <a:lnTo>
                    <a:pt x="762228" y="555625"/>
                  </a:lnTo>
                  <a:lnTo>
                    <a:pt x="759307" y="555625"/>
                  </a:lnTo>
                  <a:lnTo>
                    <a:pt x="744867" y="558330"/>
                  </a:lnTo>
                  <a:lnTo>
                    <a:pt x="732612" y="565696"/>
                  </a:lnTo>
                  <a:lnTo>
                    <a:pt x="723112" y="576643"/>
                  </a:lnTo>
                  <a:lnTo>
                    <a:pt x="716902" y="590054"/>
                  </a:lnTo>
                  <a:lnTo>
                    <a:pt x="716216" y="590054"/>
                  </a:lnTo>
                  <a:lnTo>
                    <a:pt x="716889" y="587121"/>
                  </a:lnTo>
                  <a:lnTo>
                    <a:pt x="716889" y="562216"/>
                  </a:lnTo>
                  <a:lnTo>
                    <a:pt x="710361" y="557822"/>
                  </a:lnTo>
                  <a:lnTo>
                    <a:pt x="663575" y="557822"/>
                  </a:lnTo>
                  <a:lnTo>
                    <a:pt x="663575" y="582726"/>
                  </a:lnTo>
                  <a:lnTo>
                    <a:pt x="682574" y="582726"/>
                  </a:lnTo>
                  <a:lnTo>
                    <a:pt x="684720" y="584923"/>
                  </a:lnTo>
                  <a:lnTo>
                    <a:pt x="684720" y="666978"/>
                  </a:lnTo>
                  <a:lnTo>
                    <a:pt x="665022" y="666978"/>
                  </a:lnTo>
                  <a:lnTo>
                    <a:pt x="665022" y="691883"/>
                  </a:lnTo>
                  <a:lnTo>
                    <a:pt x="737374" y="691883"/>
                  </a:lnTo>
                  <a:lnTo>
                    <a:pt x="737374" y="666978"/>
                  </a:lnTo>
                  <a:lnTo>
                    <a:pt x="718350" y="666978"/>
                  </a:lnTo>
                  <a:lnTo>
                    <a:pt x="718350" y="637679"/>
                  </a:lnTo>
                  <a:lnTo>
                    <a:pt x="720610" y="619506"/>
                  </a:lnTo>
                  <a:lnTo>
                    <a:pt x="727595" y="603796"/>
                  </a:lnTo>
                  <a:lnTo>
                    <a:pt x="739660" y="592759"/>
                  </a:lnTo>
                  <a:lnTo>
                    <a:pt x="751001" y="590054"/>
                  </a:lnTo>
                  <a:lnTo>
                    <a:pt x="757161" y="588594"/>
                  </a:lnTo>
                  <a:lnTo>
                    <a:pt x="762215" y="588594"/>
                  </a:lnTo>
                  <a:lnTo>
                    <a:pt x="765136" y="589330"/>
                  </a:lnTo>
                  <a:lnTo>
                    <a:pt x="765136" y="588594"/>
                  </a:lnTo>
                  <a:lnTo>
                    <a:pt x="765149" y="556361"/>
                  </a:lnTo>
                  <a:close/>
                </a:path>
                <a:path w="2051050" h="744219">
                  <a:moveTo>
                    <a:pt x="858240" y="557428"/>
                  </a:moveTo>
                  <a:lnTo>
                    <a:pt x="827354" y="557428"/>
                  </a:lnTo>
                  <a:lnTo>
                    <a:pt x="827354" y="520700"/>
                  </a:lnTo>
                  <a:lnTo>
                    <a:pt x="795096" y="520700"/>
                  </a:lnTo>
                  <a:lnTo>
                    <a:pt x="795096" y="557428"/>
                  </a:lnTo>
                  <a:lnTo>
                    <a:pt x="773112" y="557428"/>
                  </a:lnTo>
                  <a:lnTo>
                    <a:pt x="773112" y="582409"/>
                  </a:lnTo>
                  <a:lnTo>
                    <a:pt x="858240" y="582409"/>
                  </a:lnTo>
                  <a:lnTo>
                    <a:pt x="858240" y="557428"/>
                  </a:lnTo>
                  <a:close/>
                </a:path>
                <a:path w="2051050" h="744219">
                  <a:moveTo>
                    <a:pt x="860386" y="664692"/>
                  </a:moveTo>
                  <a:lnTo>
                    <a:pt x="858240" y="665429"/>
                  </a:lnTo>
                  <a:lnTo>
                    <a:pt x="854519" y="665429"/>
                  </a:lnTo>
                  <a:lnTo>
                    <a:pt x="846277" y="664603"/>
                  </a:lnTo>
                  <a:lnTo>
                    <a:pt x="837387" y="661022"/>
                  </a:lnTo>
                  <a:lnTo>
                    <a:pt x="830262" y="653034"/>
                  </a:lnTo>
                  <a:lnTo>
                    <a:pt x="827354" y="638987"/>
                  </a:lnTo>
                  <a:lnTo>
                    <a:pt x="827354" y="582422"/>
                  </a:lnTo>
                  <a:lnTo>
                    <a:pt x="794410" y="582422"/>
                  </a:lnTo>
                  <a:lnTo>
                    <a:pt x="794410" y="642670"/>
                  </a:lnTo>
                  <a:lnTo>
                    <a:pt x="800442" y="669493"/>
                  </a:lnTo>
                  <a:lnTo>
                    <a:pt x="815124" y="684809"/>
                  </a:lnTo>
                  <a:lnTo>
                    <a:pt x="833386" y="691730"/>
                  </a:lnTo>
                  <a:lnTo>
                    <a:pt x="850125" y="693356"/>
                  </a:lnTo>
                  <a:lnTo>
                    <a:pt x="855992" y="693356"/>
                  </a:lnTo>
                  <a:lnTo>
                    <a:pt x="860386" y="692619"/>
                  </a:lnTo>
                  <a:lnTo>
                    <a:pt x="860386" y="665429"/>
                  </a:lnTo>
                  <a:lnTo>
                    <a:pt x="860386" y="664692"/>
                  </a:lnTo>
                  <a:close/>
                </a:path>
                <a:path w="2051050" h="744219">
                  <a:moveTo>
                    <a:pt x="1052309" y="584885"/>
                  </a:moveTo>
                  <a:lnTo>
                    <a:pt x="966508" y="584885"/>
                  </a:lnTo>
                  <a:lnTo>
                    <a:pt x="975893" y="587070"/>
                  </a:lnTo>
                  <a:lnTo>
                    <a:pt x="981494" y="592963"/>
                  </a:lnTo>
                  <a:lnTo>
                    <a:pt x="984186" y="601611"/>
                  </a:lnTo>
                  <a:lnTo>
                    <a:pt x="984885" y="612051"/>
                  </a:lnTo>
                  <a:lnTo>
                    <a:pt x="984885" y="692086"/>
                  </a:lnTo>
                  <a:lnTo>
                    <a:pt x="1037653" y="692086"/>
                  </a:lnTo>
                  <a:lnTo>
                    <a:pt x="1037653" y="667118"/>
                  </a:lnTo>
                  <a:lnTo>
                    <a:pt x="1017816" y="667118"/>
                  </a:lnTo>
                  <a:lnTo>
                    <a:pt x="1017816" y="632612"/>
                  </a:lnTo>
                  <a:lnTo>
                    <a:pt x="1020000" y="614629"/>
                  </a:lnTo>
                  <a:lnTo>
                    <a:pt x="1026528" y="599389"/>
                  </a:lnTo>
                  <a:lnTo>
                    <a:pt x="1037310" y="588835"/>
                  </a:lnTo>
                  <a:lnTo>
                    <a:pt x="1052309" y="584885"/>
                  </a:lnTo>
                  <a:close/>
                </a:path>
                <a:path w="2051050" h="744219">
                  <a:moveTo>
                    <a:pt x="1101648" y="584873"/>
                  </a:moveTo>
                  <a:lnTo>
                    <a:pt x="1101559" y="584149"/>
                  </a:lnTo>
                  <a:lnTo>
                    <a:pt x="1101458" y="583412"/>
                  </a:lnTo>
                  <a:lnTo>
                    <a:pt x="1101344" y="582536"/>
                  </a:lnTo>
                  <a:lnTo>
                    <a:pt x="1092847" y="566521"/>
                  </a:lnTo>
                  <a:lnTo>
                    <a:pt x="1079271" y="557110"/>
                  </a:lnTo>
                  <a:lnTo>
                    <a:pt x="1061097" y="554037"/>
                  </a:lnTo>
                  <a:lnTo>
                    <a:pt x="1045806" y="556463"/>
                  </a:lnTo>
                  <a:lnTo>
                    <a:pt x="1032408" y="562940"/>
                  </a:lnTo>
                  <a:lnTo>
                    <a:pt x="1021613" y="572312"/>
                  </a:lnTo>
                  <a:lnTo>
                    <a:pt x="1014196" y="583412"/>
                  </a:lnTo>
                  <a:lnTo>
                    <a:pt x="1013409" y="583412"/>
                  </a:lnTo>
                  <a:lnTo>
                    <a:pt x="1008113" y="570141"/>
                  </a:lnTo>
                  <a:lnTo>
                    <a:pt x="999985" y="561009"/>
                  </a:lnTo>
                  <a:lnTo>
                    <a:pt x="989241" y="555739"/>
                  </a:lnTo>
                  <a:lnTo>
                    <a:pt x="976083" y="554037"/>
                  </a:lnTo>
                  <a:lnTo>
                    <a:pt x="960628" y="556882"/>
                  </a:lnTo>
                  <a:lnTo>
                    <a:pt x="947572" y="564134"/>
                  </a:lnTo>
                  <a:lnTo>
                    <a:pt x="937412" y="573862"/>
                  </a:lnTo>
                  <a:lnTo>
                    <a:pt x="930643" y="584149"/>
                  </a:lnTo>
                  <a:lnTo>
                    <a:pt x="929868" y="584149"/>
                  </a:lnTo>
                  <a:lnTo>
                    <a:pt x="930656" y="581202"/>
                  </a:lnTo>
                  <a:lnTo>
                    <a:pt x="930656" y="562851"/>
                  </a:lnTo>
                  <a:lnTo>
                    <a:pt x="924788" y="557707"/>
                  </a:lnTo>
                  <a:lnTo>
                    <a:pt x="877887" y="557707"/>
                  </a:lnTo>
                  <a:lnTo>
                    <a:pt x="877887" y="582676"/>
                  </a:lnTo>
                  <a:lnTo>
                    <a:pt x="896162" y="582676"/>
                  </a:lnTo>
                  <a:lnTo>
                    <a:pt x="898410" y="584149"/>
                  </a:lnTo>
                  <a:lnTo>
                    <a:pt x="898410" y="667118"/>
                  </a:lnTo>
                  <a:lnTo>
                    <a:pt x="878573" y="667118"/>
                  </a:lnTo>
                  <a:lnTo>
                    <a:pt x="878573" y="692086"/>
                  </a:lnTo>
                  <a:lnTo>
                    <a:pt x="951179" y="692086"/>
                  </a:lnTo>
                  <a:lnTo>
                    <a:pt x="951179" y="667118"/>
                  </a:lnTo>
                  <a:lnTo>
                    <a:pt x="932116" y="667118"/>
                  </a:lnTo>
                  <a:lnTo>
                    <a:pt x="932116" y="634072"/>
                  </a:lnTo>
                  <a:lnTo>
                    <a:pt x="934097" y="616165"/>
                  </a:lnTo>
                  <a:lnTo>
                    <a:pt x="940269" y="600392"/>
                  </a:lnTo>
                  <a:lnTo>
                    <a:pt x="950963" y="589165"/>
                  </a:lnTo>
                  <a:lnTo>
                    <a:pt x="966508" y="584873"/>
                  </a:lnTo>
                  <a:lnTo>
                    <a:pt x="1101648" y="584873"/>
                  </a:lnTo>
                  <a:close/>
                </a:path>
                <a:path w="2051050" h="744219">
                  <a:moveTo>
                    <a:pt x="1123442" y="667118"/>
                  </a:moveTo>
                  <a:lnTo>
                    <a:pt x="1104290" y="667118"/>
                  </a:lnTo>
                  <a:lnTo>
                    <a:pt x="1104290" y="605447"/>
                  </a:lnTo>
                  <a:lnTo>
                    <a:pt x="1101648" y="584885"/>
                  </a:lnTo>
                  <a:lnTo>
                    <a:pt x="1052309" y="584885"/>
                  </a:lnTo>
                  <a:lnTo>
                    <a:pt x="1061631" y="586955"/>
                  </a:lnTo>
                  <a:lnTo>
                    <a:pt x="1067193" y="592683"/>
                  </a:lnTo>
                  <a:lnTo>
                    <a:pt x="1069886" y="601306"/>
                  </a:lnTo>
                  <a:lnTo>
                    <a:pt x="1070571" y="612051"/>
                  </a:lnTo>
                  <a:lnTo>
                    <a:pt x="1070571" y="692086"/>
                  </a:lnTo>
                  <a:lnTo>
                    <a:pt x="1123442" y="692086"/>
                  </a:lnTo>
                  <a:lnTo>
                    <a:pt x="1123442" y="667118"/>
                  </a:lnTo>
                  <a:close/>
                </a:path>
                <a:path w="2051050" h="744219">
                  <a:moveTo>
                    <a:pt x="1265034" y="617639"/>
                  </a:moveTo>
                  <a:lnTo>
                    <a:pt x="1263751" y="609612"/>
                  </a:lnTo>
                  <a:lnTo>
                    <a:pt x="1261110" y="592912"/>
                  </a:lnTo>
                  <a:lnTo>
                    <a:pt x="1253934" y="580364"/>
                  </a:lnTo>
                  <a:lnTo>
                    <a:pt x="1204163" y="580364"/>
                  </a:lnTo>
                  <a:lnTo>
                    <a:pt x="1214043" y="582358"/>
                  </a:lnTo>
                  <a:lnTo>
                    <a:pt x="1222286" y="588137"/>
                  </a:lnTo>
                  <a:lnTo>
                    <a:pt x="1228077" y="597331"/>
                  </a:lnTo>
                  <a:lnTo>
                    <a:pt x="1230566" y="609600"/>
                  </a:lnTo>
                  <a:lnTo>
                    <a:pt x="1171867" y="609600"/>
                  </a:lnTo>
                  <a:lnTo>
                    <a:pt x="1175677" y="597623"/>
                  </a:lnTo>
                  <a:lnTo>
                    <a:pt x="1182509" y="588403"/>
                  </a:lnTo>
                  <a:lnTo>
                    <a:pt x="1192098" y="582460"/>
                  </a:lnTo>
                  <a:lnTo>
                    <a:pt x="1204163" y="580351"/>
                  </a:lnTo>
                  <a:lnTo>
                    <a:pt x="1253934" y="580351"/>
                  </a:lnTo>
                  <a:lnTo>
                    <a:pt x="1249540" y="572681"/>
                  </a:lnTo>
                  <a:lnTo>
                    <a:pt x="1230680" y="559041"/>
                  </a:lnTo>
                  <a:lnTo>
                    <a:pt x="1204849" y="554037"/>
                  </a:lnTo>
                  <a:lnTo>
                    <a:pt x="1177188" y="559244"/>
                  </a:lnTo>
                  <a:lnTo>
                    <a:pt x="1155623" y="573773"/>
                  </a:lnTo>
                  <a:lnTo>
                    <a:pt x="1141628" y="595985"/>
                  </a:lnTo>
                  <a:lnTo>
                    <a:pt x="1136650" y="624217"/>
                  </a:lnTo>
                  <a:lnTo>
                    <a:pt x="1141691" y="651649"/>
                  </a:lnTo>
                  <a:lnTo>
                    <a:pt x="1156093" y="674204"/>
                  </a:lnTo>
                  <a:lnTo>
                    <a:pt x="1178750" y="689495"/>
                  </a:lnTo>
                  <a:lnTo>
                    <a:pt x="1208570" y="695134"/>
                  </a:lnTo>
                  <a:lnTo>
                    <a:pt x="1228407" y="694829"/>
                  </a:lnTo>
                  <a:lnTo>
                    <a:pt x="1240675" y="692759"/>
                  </a:lnTo>
                  <a:lnTo>
                    <a:pt x="1250467" y="687108"/>
                  </a:lnTo>
                  <a:lnTo>
                    <a:pt x="1262875" y="676122"/>
                  </a:lnTo>
                  <a:lnTo>
                    <a:pt x="1257782" y="666623"/>
                  </a:lnTo>
                  <a:lnTo>
                    <a:pt x="1250353" y="652741"/>
                  </a:lnTo>
                  <a:lnTo>
                    <a:pt x="1247267" y="654913"/>
                  </a:lnTo>
                  <a:lnTo>
                    <a:pt x="1238897" y="659688"/>
                  </a:lnTo>
                  <a:lnTo>
                    <a:pt x="1226527" y="664464"/>
                  </a:lnTo>
                  <a:lnTo>
                    <a:pt x="1211503" y="666623"/>
                  </a:lnTo>
                  <a:lnTo>
                    <a:pt x="1196721" y="664286"/>
                  </a:lnTo>
                  <a:lnTo>
                    <a:pt x="1184135" y="657301"/>
                  </a:lnTo>
                  <a:lnTo>
                    <a:pt x="1175131" y="645642"/>
                  </a:lnTo>
                  <a:lnTo>
                    <a:pt x="1171092" y="629335"/>
                  </a:lnTo>
                  <a:lnTo>
                    <a:pt x="1264348" y="629335"/>
                  </a:lnTo>
                  <a:lnTo>
                    <a:pt x="1265034" y="622020"/>
                  </a:lnTo>
                  <a:lnTo>
                    <a:pt x="1265034" y="617639"/>
                  </a:lnTo>
                  <a:close/>
                </a:path>
                <a:path w="2051050" h="744219">
                  <a:moveTo>
                    <a:pt x="1427949" y="584873"/>
                  </a:moveTo>
                  <a:lnTo>
                    <a:pt x="1427848" y="584149"/>
                  </a:lnTo>
                  <a:lnTo>
                    <a:pt x="1427645" y="582536"/>
                  </a:lnTo>
                  <a:lnTo>
                    <a:pt x="1418932" y="566521"/>
                  </a:lnTo>
                  <a:lnTo>
                    <a:pt x="1404848" y="557110"/>
                  </a:lnTo>
                  <a:lnTo>
                    <a:pt x="1385697" y="554037"/>
                  </a:lnTo>
                  <a:lnTo>
                    <a:pt x="1363814" y="558228"/>
                  </a:lnTo>
                  <a:lnTo>
                    <a:pt x="1348536" y="567715"/>
                  </a:lnTo>
                  <a:lnTo>
                    <a:pt x="1339342" y="577888"/>
                  </a:lnTo>
                  <a:lnTo>
                    <a:pt x="1335671" y="584149"/>
                  </a:lnTo>
                  <a:lnTo>
                    <a:pt x="1334985" y="584149"/>
                  </a:lnTo>
                  <a:lnTo>
                    <a:pt x="1335671" y="581202"/>
                  </a:lnTo>
                  <a:lnTo>
                    <a:pt x="1335671" y="562851"/>
                  </a:lnTo>
                  <a:lnTo>
                    <a:pt x="1330566" y="557707"/>
                  </a:lnTo>
                  <a:lnTo>
                    <a:pt x="1282700" y="557707"/>
                  </a:lnTo>
                  <a:lnTo>
                    <a:pt x="1282700" y="582676"/>
                  </a:lnTo>
                  <a:lnTo>
                    <a:pt x="1301826" y="582676"/>
                  </a:lnTo>
                  <a:lnTo>
                    <a:pt x="1304074" y="584873"/>
                  </a:lnTo>
                  <a:lnTo>
                    <a:pt x="1304074" y="667118"/>
                  </a:lnTo>
                  <a:lnTo>
                    <a:pt x="1284173" y="667118"/>
                  </a:lnTo>
                  <a:lnTo>
                    <a:pt x="1284173" y="692086"/>
                  </a:lnTo>
                  <a:lnTo>
                    <a:pt x="1357058" y="692086"/>
                  </a:lnTo>
                  <a:lnTo>
                    <a:pt x="1357058" y="667118"/>
                  </a:lnTo>
                  <a:lnTo>
                    <a:pt x="1337144" y="667118"/>
                  </a:lnTo>
                  <a:lnTo>
                    <a:pt x="1337144" y="631875"/>
                  </a:lnTo>
                  <a:lnTo>
                    <a:pt x="1339824" y="614616"/>
                  </a:lnTo>
                  <a:lnTo>
                    <a:pt x="1347533" y="599567"/>
                  </a:lnTo>
                  <a:lnTo>
                    <a:pt x="1359814" y="588911"/>
                  </a:lnTo>
                  <a:lnTo>
                    <a:pt x="1376184" y="584873"/>
                  </a:lnTo>
                  <a:lnTo>
                    <a:pt x="1427949" y="584873"/>
                  </a:lnTo>
                  <a:close/>
                </a:path>
                <a:path w="2051050" h="744219">
                  <a:moveTo>
                    <a:pt x="1450543" y="667118"/>
                  </a:moveTo>
                  <a:lnTo>
                    <a:pt x="1430629" y="667118"/>
                  </a:lnTo>
                  <a:lnTo>
                    <a:pt x="1430629" y="605447"/>
                  </a:lnTo>
                  <a:lnTo>
                    <a:pt x="1427949" y="584885"/>
                  </a:lnTo>
                  <a:lnTo>
                    <a:pt x="1376184" y="584885"/>
                  </a:lnTo>
                  <a:lnTo>
                    <a:pt x="1386687" y="586867"/>
                  </a:lnTo>
                  <a:lnTo>
                    <a:pt x="1393240" y="592505"/>
                  </a:lnTo>
                  <a:lnTo>
                    <a:pt x="1396606" y="601306"/>
                  </a:lnTo>
                  <a:lnTo>
                    <a:pt x="1397571" y="612787"/>
                  </a:lnTo>
                  <a:lnTo>
                    <a:pt x="1397571" y="692086"/>
                  </a:lnTo>
                  <a:lnTo>
                    <a:pt x="1450543" y="692086"/>
                  </a:lnTo>
                  <a:lnTo>
                    <a:pt x="1450543" y="667118"/>
                  </a:lnTo>
                  <a:close/>
                </a:path>
                <a:path w="2051050" h="744219">
                  <a:moveTo>
                    <a:pt x="1544751" y="557428"/>
                  </a:moveTo>
                  <a:lnTo>
                    <a:pt x="1514741" y="557428"/>
                  </a:lnTo>
                  <a:lnTo>
                    <a:pt x="1514741" y="520700"/>
                  </a:lnTo>
                  <a:lnTo>
                    <a:pt x="1481709" y="520700"/>
                  </a:lnTo>
                  <a:lnTo>
                    <a:pt x="1481709" y="557428"/>
                  </a:lnTo>
                  <a:lnTo>
                    <a:pt x="1460500" y="557428"/>
                  </a:lnTo>
                  <a:lnTo>
                    <a:pt x="1460500" y="582409"/>
                  </a:lnTo>
                  <a:lnTo>
                    <a:pt x="1544751" y="582409"/>
                  </a:lnTo>
                  <a:lnTo>
                    <a:pt x="1544751" y="557428"/>
                  </a:lnTo>
                  <a:close/>
                </a:path>
                <a:path w="2051050" h="744219">
                  <a:moveTo>
                    <a:pt x="1547685" y="665429"/>
                  </a:moveTo>
                  <a:lnTo>
                    <a:pt x="1547672" y="664692"/>
                  </a:lnTo>
                  <a:lnTo>
                    <a:pt x="1544751" y="665429"/>
                  </a:lnTo>
                  <a:lnTo>
                    <a:pt x="1541132" y="665429"/>
                  </a:lnTo>
                  <a:lnTo>
                    <a:pt x="1532966" y="664603"/>
                  </a:lnTo>
                  <a:lnTo>
                    <a:pt x="1524342" y="661022"/>
                  </a:lnTo>
                  <a:lnTo>
                    <a:pt x="1517523" y="653034"/>
                  </a:lnTo>
                  <a:lnTo>
                    <a:pt x="1514741" y="638987"/>
                  </a:lnTo>
                  <a:lnTo>
                    <a:pt x="1514741" y="582422"/>
                  </a:lnTo>
                  <a:lnTo>
                    <a:pt x="1481023" y="582422"/>
                  </a:lnTo>
                  <a:lnTo>
                    <a:pt x="1481023" y="642670"/>
                  </a:lnTo>
                  <a:lnTo>
                    <a:pt x="1487157" y="669493"/>
                  </a:lnTo>
                  <a:lnTo>
                    <a:pt x="1502067" y="684809"/>
                  </a:lnTo>
                  <a:lnTo>
                    <a:pt x="1520558" y="691730"/>
                  </a:lnTo>
                  <a:lnTo>
                    <a:pt x="1537411" y="693356"/>
                  </a:lnTo>
                  <a:lnTo>
                    <a:pt x="1543278" y="693356"/>
                  </a:lnTo>
                  <a:lnTo>
                    <a:pt x="1547685" y="692619"/>
                  </a:lnTo>
                  <a:lnTo>
                    <a:pt x="1547685" y="665429"/>
                  </a:lnTo>
                  <a:close/>
                </a:path>
                <a:path w="2051050" h="744219">
                  <a:moveTo>
                    <a:pt x="2034489" y="237248"/>
                  </a:moveTo>
                  <a:lnTo>
                    <a:pt x="2012950" y="190830"/>
                  </a:lnTo>
                  <a:lnTo>
                    <a:pt x="1974964" y="109054"/>
                  </a:lnTo>
                  <a:lnTo>
                    <a:pt x="1953539" y="62903"/>
                  </a:lnTo>
                  <a:lnTo>
                    <a:pt x="1953539" y="190830"/>
                  </a:lnTo>
                  <a:lnTo>
                    <a:pt x="1882254" y="190830"/>
                  </a:lnTo>
                  <a:lnTo>
                    <a:pt x="1917560" y="109054"/>
                  </a:lnTo>
                  <a:lnTo>
                    <a:pt x="1953539" y="190830"/>
                  </a:lnTo>
                  <a:lnTo>
                    <a:pt x="1953539" y="62903"/>
                  </a:lnTo>
                  <a:lnTo>
                    <a:pt x="1926386" y="4406"/>
                  </a:lnTo>
                  <a:lnTo>
                    <a:pt x="1924926" y="2197"/>
                  </a:lnTo>
                  <a:lnTo>
                    <a:pt x="1922665" y="0"/>
                  </a:lnTo>
                  <a:lnTo>
                    <a:pt x="1913153" y="0"/>
                  </a:lnTo>
                  <a:lnTo>
                    <a:pt x="1910207" y="2197"/>
                  </a:lnTo>
                  <a:lnTo>
                    <a:pt x="1909419" y="4406"/>
                  </a:lnTo>
                  <a:lnTo>
                    <a:pt x="1787296" y="267462"/>
                  </a:lnTo>
                  <a:lnTo>
                    <a:pt x="1784350" y="272630"/>
                  </a:lnTo>
                  <a:lnTo>
                    <a:pt x="1788071" y="277787"/>
                  </a:lnTo>
                  <a:lnTo>
                    <a:pt x="1844675" y="277787"/>
                  </a:lnTo>
                  <a:lnTo>
                    <a:pt x="1847621" y="275577"/>
                  </a:lnTo>
                  <a:lnTo>
                    <a:pt x="1850567" y="268198"/>
                  </a:lnTo>
                  <a:lnTo>
                    <a:pt x="1864588" y="237248"/>
                  </a:lnTo>
                  <a:lnTo>
                    <a:pt x="2034489" y="237248"/>
                  </a:lnTo>
                  <a:close/>
                </a:path>
                <a:path w="2051050" h="744219">
                  <a:moveTo>
                    <a:pt x="2050770" y="272643"/>
                  </a:moveTo>
                  <a:lnTo>
                    <a:pt x="2048510" y="267474"/>
                  </a:lnTo>
                  <a:lnTo>
                    <a:pt x="2034489" y="237261"/>
                  </a:lnTo>
                  <a:lnTo>
                    <a:pt x="1971319" y="237261"/>
                  </a:lnTo>
                  <a:lnTo>
                    <a:pt x="1988972" y="276326"/>
                  </a:lnTo>
                  <a:lnTo>
                    <a:pt x="1990445" y="277799"/>
                  </a:lnTo>
                  <a:lnTo>
                    <a:pt x="2047824" y="277799"/>
                  </a:lnTo>
                  <a:lnTo>
                    <a:pt x="2050770" y="272643"/>
                  </a:lnTo>
                  <a:close/>
                </a:path>
              </a:pathLst>
            </a:custGeom>
            <a:solidFill>
              <a:srgbClr val="535F6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5573708" y="1787525"/>
              <a:ext cx="253969" cy="193484"/>
            </a:xfrm>
            <a:prstGeom prst="rect">
              <a:avLst/>
            </a:prstGeom>
          </p:spPr>
        </p:pic>
        <p:sp>
          <p:nvSpPr>
            <p:cNvPr id="39" name="object 39"/>
            <p:cNvSpPr/>
            <p:nvPr/>
          </p:nvSpPr>
          <p:spPr>
            <a:xfrm>
              <a:off x="5907083" y="1965325"/>
              <a:ext cx="142875" cy="0"/>
            </a:xfrm>
            <a:custGeom>
              <a:avLst/>
              <a:gdLst/>
              <a:ahLst/>
              <a:cxnLst/>
              <a:rect l="l" t="t" r="r" b="b"/>
              <a:pathLst>
                <a:path w="142875">
                  <a:moveTo>
                    <a:pt x="0" y="0"/>
                  </a:moveTo>
                  <a:lnTo>
                    <a:pt x="142875" y="0"/>
                  </a:lnTo>
                </a:path>
              </a:pathLst>
            </a:custGeom>
            <a:ln w="25400">
              <a:solidFill>
                <a:srgbClr val="535F6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5929308" y="1951037"/>
              <a:ext cx="121285" cy="0"/>
            </a:xfrm>
            <a:custGeom>
              <a:avLst/>
              <a:gdLst/>
              <a:ahLst/>
              <a:cxnLst/>
              <a:rect l="l" t="t" r="r" b="b"/>
              <a:pathLst>
                <a:path w="121285">
                  <a:moveTo>
                    <a:pt x="0" y="0"/>
                  </a:moveTo>
                  <a:lnTo>
                    <a:pt x="120662" y="0"/>
                  </a:lnTo>
                </a:path>
              </a:pathLst>
            </a:custGeom>
            <a:ln w="3175">
              <a:solidFill>
                <a:srgbClr val="535F6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5946769" y="1895475"/>
              <a:ext cx="0" cy="53975"/>
            </a:xfrm>
            <a:custGeom>
              <a:avLst/>
              <a:gdLst/>
              <a:ahLst/>
              <a:cxnLst/>
              <a:rect l="l" t="t" r="r" b="b"/>
              <a:pathLst>
                <a:path h="53975">
                  <a:moveTo>
                    <a:pt x="0" y="0"/>
                  </a:moveTo>
                  <a:lnTo>
                    <a:pt x="0" y="53975"/>
                  </a:lnTo>
                </a:path>
              </a:pathLst>
            </a:custGeom>
            <a:ln w="34531">
              <a:solidFill>
                <a:srgbClr val="535F6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5929308" y="1882775"/>
              <a:ext cx="97155" cy="0"/>
            </a:xfrm>
            <a:custGeom>
              <a:avLst/>
              <a:gdLst/>
              <a:ahLst/>
              <a:cxnLst/>
              <a:rect l="l" t="t" r="r" b="b"/>
              <a:pathLst>
                <a:path w="97154">
                  <a:moveTo>
                    <a:pt x="0" y="0"/>
                  </a:moveTo>
                  <a:lnTo>
                    <a:pt x="96647" y="0"/>
                  </a:lnTo>
                </a:path>
              </a:pathLst>
            </a:custGeom>
            <a:ln w="26670">
              <a:solidFill>
                <a:srgbClr val="535F6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5946769" y="1817687"/>
              <a:ext cx="0" cy="52705"/>
            </a:xfrm>
            <a:custGeom>
              <a:avLst/>
              <a:gdLst/>
              <a:ahLst/>
              <a:cxnLst/>
              <a:rect l="l" t="t" r="r" b="b"/>
              <a:pathLst>
                <a:path h="52705">
                  <a:moveTo>
                    <a:pt x="0" y="0"/>
                  </a:moveTo>
                  <a:lnTo>
                    <a:pt x="0" y="52387"/>
                  </a:lnTo>
                </a:path>
              </a:pathLst>
            </a:custGeom>
            <a:ln w="34531">
              <a:solidFill>
                <a:srgbClr val="535F6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5929307" y="1816100"/>
              <a:ext cx="117475" cy="0"/>
            </a:xfrm>
            <a:custGeom>
              <a:avLst/>
              <a:gdLst/>
              <a:ahLst/>
              <a:cxnLst/>
              <a:rect l="l" t="t" r="r" b="b"/>
              <a:pathLst>
                <a:path w="117475">
                  <a:moveTo>
                    <a:pt x="0" y="0"/>
                  </a:moveTo>
                  <a:lnTo>
                    <a:pt x="116928" y="0"/>
                  </a:lnTo>
                </a:path>
              </a:pathLst>
            </a:custGeom>
            <a:ln w="3175">
              <a:solidFill>
                <a:srgbClr val="535F6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5907082" y="1803400"/>
              <a:ext cx="139700" cy="0"/>
            </a:xfrm>
            <a:custGeom>
              <a:avLst/>
              <a:gdLst/>
              <a:ahLst/>
              <a:cxnLst/>
              <a:rect l="l" t="t" r="r" b="b"/>
              <a:pathLst>
                <a:path w="139700">
                  <a:moveTo>
                    <a:pt x="0" y="0"/>
                  </a:moveTo>
                  <a:lnTo>
                    <a:pt x="139153" y="0"/>
                  </a:lnTo>
                </a:path>
              </a:pathLst>
            </a:custGeom>
            <a:ln w="26670">
              <a:solidFill>
                <a:srgbClr val="535F6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6019793" y="1939925"/>
              <a:ext cx="29845" cy="0"/>
            </a:xfrm>
            <a:custGeom>
              <a:avLst/>
              <a:gdLst/>
              <a:ahLst/>
              <a:cxnLst/>
              <a:rect l="l" t="t" r="r" b="b"/>
              <a:pathLst>
                <a:path w="29845">
                  <a:moveTo>
                    <a:pt x="0" y="0"/>
                  </a:moveTo>
                  <a:lnTo>
                    <a:pt x="29743" y="0"/>
                  </a:lnTo>
                </a:path>
              </a:pathLst>
            </a:custGeom>
            <a:ln w="20599">
              <a:solidFill>
                <a:srgbClr val="535F6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47"/>
            <p:cNvSpPr/>
            <p:nvPr/>
          </p:nvSpPr>
          <p:spPr>
            <a:xfrm>
              <a:off x="6016618" y="1827212"/>
              <a:ext cx="29845" cy="0"/>
            </a:xfrm>
            <a:custGeom>
              <a:avLst/>
              <a:gdLst/>
              <a:ahLst/>
              <a:cxnLst/>
              <a:rect l="l" t="t" r="r" b="b"/>
              <a:pathLst>
                <a:path w="29845">
                  <a:moveTo>
                    <a:pt x="0" y="0"/>
                  </a:moveTo>
                  <a:lnTo>
                    <a:pt x="29806" y="0"/>
                  </a:lnTo>
                </a:path>
              </a:pathLst>
            </a:custGeom>
            <a:ln w="21348">
              <a:solidFill>
                <a:srgbClr val="535F6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6069000" y="1790699"/>
              <a:ext cx="719455" cy="190500"/>
            </a:xfrm>
            <a:custGeom>
              <a:avLst/>
              <a:gdLst/>
              <a:ahLst/>
              <a:cxnLst/>
              <a:rect l="l" t="t" r="r" b="b"/>
              <a:pathLst>
                <a:path w="719454" h="190500">
                  <a:moveTo>
                    <a:pt x="152298" y="161569"/>
                  </a:moveTo>
                  <a:lnTo>
                    <a:pt x="136728" y="161569"/>
                  </a:lnTo>
                  <a:lnTo>
                    <a:pt x="134556" y="159385"/>
                  </a:lnTo>
                  <a:lnTo>
                    <a:pt x="134556" y="78232"/>
                  </a:lnTo>
                  <a:lnTo>
                    <a:pt x="134569" y="67995"/>
                  </a:lnTo>
                  <a:lnTo>
                    <a:pt x="134556" y="0"/>
                  </a:lnTo>
                  <a:lnTo>
                    <a:pt x="101955" y="0"/>
                  </a:lnTo>
                  <a:lnTo>
                    <a:pt x="101955" y="119900"/>
                  </a:lnTo>
                  <a:lnTo>
                    <a:pt x="99021" y="138747"/>
                  </a:lnTo>
                  <a:lnTo>
                    <a:pt x="91262" y="151701"/>
                  </a:lnTo>
                  <a:lnTo>
                    <a:pt x="80175" y="159181"/>
                  </a:lnTo>
                  <a:lnTo>
                    <a:pt x="67284" y="161569"/>
                  </a:lnTo>
                  <a:lnTo>
                    <a:pt x="53975" y="158546"/>
                  </a:lnTo>
                  <a:lnTo>
                    <a:pt x="43434" y="149974"/>
                  </a:lnTo>
                  <a:lnTo>
                    <a:pt x="36487" y="136588"/>
                  </a:lnTo>
                  <a:lnTo>
                    <a:pt x="33985" y="119176"/>
                  </a:lnTo>
                  <a:lnTo>
                    <a:pt x="36728" y="101663"/>
                  </a:lnTo>
                  <a:lnTo>
                    <a:pt x="68757" y="78232"/>
                  </a:lnTo>
                  <a:lnTo>
                    <a:pt x="99885" y="104444"/>
                  </a:lnTo>
                  <a:lnTo>
                    <a:pt x="101955" y="119900"/>
                  </a:lnTo>
                  <a:lnTo>
                    <a:pt x="101955" y="0"/>
                  </a:lnTo>
                  <a:lnTo>
                    <a:pt x="79781" y="0"/>
                  </a:lnTo>
                  <a:lnTo>
                    <a:pt x="79781" y="24853"/>
                  </a:lnTo>
                  <a:lnTo>
                    <a:pt x="101257" y="24853"/>
                  </a:lnTo>
                  <a:lnTo>
                    <a:pt x="101257" y="67983"/>
                  </a:lnTo>
                  <a:lnTo>
                    <a:pt x="99199" y="65024"/>
                  </a:lnTo>
                  <a:lnTo>
                    <a:pt x="92494" y="58496"/>
                  </a:lnTo>
                  <a:lnTo>
                    <a:pt x="80365" y="51955"/>
                  </a:lnTo>
                  <a:lnTo>
                    <a:pt x="62064" y="48983"/>
                  </a:lnTo>
                  <a:lnTo>
                    <a:pt x="36779" y="53987"/>
                  </a:lnTo>
                  <a:lnTo>
                    <a:pt x="17183" y="68173"/>
                  </a:lnTo>
                  <a:lnTo>
                    <a:pt x="4508" y="90309"/>
                  </a:lnTo>
                  <a:lnTo>
                    <a:pt x="0" y="119176"/>
                  </a:lnTo>
                  <a:lnTo>
                    <a:pt x="4152" y="147828"/>
                  </a:lnTo>
                  <a:lnTo>
                    <a:pt x="16002" y="170256"/>
                  </a:lnTo>
                  <a:lnTo>
                    <a:pt x="34620" y="184873"/>
                  </a:lnTo>
                  <a:lnTo>
                    <a:pt x="59105" y="190093"/>
                  </a:lnTo>
                  <a:lnTo>
                    <a:pt x="78917" y="189687"/>
                  </a:lnTo>
                  <a:lnTo>
                    <a:pt x="90144" y="186893"/>
                  </a:lnTo>
                  <a:lnTo>
                    <a:pt x="96926" y="179298"/>
                  </a:lnTo>
                  <a:lnTo>
                    <a:pt x="103441" y="164503"/>
                  </a:lnTo>
                  <a:lnTo>
                    <a:pt x="104228" y="164503"/>
                  </a:lnTo>
                  <a:lnTo>
                    <a:pt x="103441" y="167424"/>
                  </a:lnTo>
                  <a:lnTo>
                    <a:pt x="103441" y="179857"/>
                  </a:lnTo>
                  <a:lnTo>
                    <a:pt x="108661" y="186436"/>
                  </a:lnTo>
                  <a:lnTo>
                    <a:pt x="152298" y="186436"/>
                  </a:lnTo>
                  <a:lnTo>
                    <a:pt x="152298" y="164503"/>
                  </a:lnTo>
                  <a:lnTo>
                    <a:pt x="152298" y="161569"/>
                  </a:lnTo>
                  <a:close/>
                </a:path>
                <a:path w="719454" h="190500">
                  <a:moveTo>
                    <a:pt x="329946" y="161798"/>
                  </a:moveTo>
                  <a:lnTo>
                    <a:pt x="312978" y="161798"/>
                  </a:lnTo>
                  <a:lnTo>
                    <a:pt x="310705" y="159588"/>
                  </a:lnTo>
                  <a:lnTo>
                    <a:pt x="310705" y="52387"/>
                  </a:lnTo>
                  <a:lnTo>
                    <a:pt x="256743" y="52387"/>
                  </a:lnTo>
                  <a:lnTo>
                    <a:pt x="256743" y="77355"/>
                  </a:lnTo>
                  <a:lnTo>
                    <a:pt x="277456" y="77355"/>
                  </a:lnTo>
                  <a:lnTo>
                    <a:pt x="277456" y="111861"/>
                  </a:lnTo>
                  <a:lnTo>
                    <a:pt x="274878" y="129667"/>
                  </a:lnTo>
                  <a:lnTo>
                    <a:pt x="267449" y="145186"/>
                  </a:lnTo>
                  <a:lnTo>
                    <a:pt x="255562" y="156159"/>
                  </a:lnTo>
                  <a:lnTo>
                    <a:pt x="239674" y="160324"/>
                  </a:lnTo>
                  <a:lnTo>
                    <a:pt x="229171" y="158356"/>
                  </a:lnTo>
                  <a:lnTo>
                    <a:pt x="222605" y="152806"/>
                  </a:lnTo>
                  <a:lnTo>
                    <a:pt x="219214" y="144221"/>
                  </a:lnTo>
                  <a:lnTo>
                    <a:pt x="218262" y="133159"/>
                  </a:lnTo>
                  <a:lnTo>
                    <a:pt x="218262" y="52387"/>
                  </a:lnTo>
                  <a:lnTo>
                    <a:pt x="163512" y="52387"/>
                  </a:lnTo>
                  <a:lnTo>
                    <a:pt x="163512" y="77355"/>
                  </a:lnTo>
                  <a:lnTo>
                    <a:pt x="184226" y="77355"/>
                  </a:lnTo>
                  <a:lnTo>
                    <a:pt x="184226" y="139039"/>
                  </a:lnTo>
                  <a:lnTo>
                    <a:pt x="187413" y="162560"/>
                  </a:lnTo>
                  <a:lnTo>
                    <a:pt x="196430" y="178498"/>
                  </a:lnTo>
                  <a:lnTo>
                    <a:pt x="210451" y="187566"/>
                  </a:lnTo>
                  <a:lnTo>
                    <a:pt x="228625" y="190436"/>
                  </a:lnTo>
                  <a:lnTo>
                    <a:pt x="250799" y="186347"/>
                  </a:lnTo>
                  <a:lnTo>
                    <a:pt x="265849" y="177038"/>
                  </a:lnTo>
                  <a:lnTo>
                    <a:pt x="274662" y="166890"/>
                  </a:lnTo>
                  <a:lnTo>
                    <a:pt x="278142" y="160324"/>
                  </a:lnTo>
                  <a:lnTo>
                    <a:pt x="278942" y="160324"/>
                  </a:lnTo>
                  <a:lnTo>
                    <a:pt x="278942" y="181622"/>
                  </a:lnTo>
                  <a:lnTo>
                    <a:pt x="284073" y="186766"/>
                  </a:lnTo>
                  <a:lnTo>
                    <a:pt x="329946" y="186766"/>
                  </a:lnTo>
                  <a:lnTo>
                    <a:pt x="329946" y="161798"/>
                  </a:lnTo>
                  <a:close/>
                </a:path>
                <a:path w="719454" h="190500">
                  <a:moveTo>
                    <a:pt x="471843" y="81394"/>
                  </a:moveTo>
                  <a:lnTo>
                    <a:pt x="470509" y="77736"/>
                  </a:lnTo>
                  <a:lnTo>
                    <a:pt x="417004" y="77736"/>
                  </a:lnTo>
                  <a:lnTo>
                    <a:pt x="426072" y="78562"/>
                  </a:lnTo>
                  <a:lnTo>
                    <a:pt x="434441" y="81026"/>
                  </a:lnTo>
                  <a:lnTo>
                    <a:pt x="440601" y="85140"/>
                  </a:lnTo>
                  <a:lnTo>
                    <a:pt x="442988" y="90893"/>
                  </a:lnTo>
                  <a:lnTo>
                    <a:pt x="442988" y="99669"/>
                  </a:lnTo>
                  <a:lnTo>
                    <a:pt x="471843" y="99669"/>
                  </a:lnTo>
                  <a:lnTo>
                    <a:pt x="471843" y="81394"/>
                  </a:lnTo>
                  <a:close/>
                </a:path>
                <a:path w="719454" h="190500">
                  <a:moveTo>
                    <a:pt x="474116" y="169113"/>
                  </a:moveTo>
                  <a:lnTo>
                    <a:pt x="470408" y="161798"/>
                  </a:lnTo>
                  <a:lnTo>
                    <a:pt x="462267" y="145719"/>
                  </a:lnTo>
                  <a:lnTo>
                    <a:pt x="455244" y="150698"/>
                  </a:lnTo>
                  <a:lnTo>
                    <a:pt x="445566" y="155956"/>
                  </a:lnTo>
                  <a:lnTo>
                    <a:pt x="433666" y="160108"/>
                  </a:lnTo>
                  <a:lnTo>
                    <a:pt x="419976" y="161798"/>
                  </a:lnTo>
                  <a:lnTo>
                    <a:pt x="403542" y="158965"/>
                  </a:lnTo>
                  <a:lnTo>
                    <a:pt x="389851" y="150736"/>
                  </a:lnTo>
                  <a:lnTo>
                    <a:pt x="380466" y="137426"/>
                  </a:lnTo>
                  <a:lnTo>
                    <a:pt x="376986" y="119392"/>
                  </a:lnTo>
                  <a:lnTo>
                    <a:pt x="379793" y="102400"/>
                  </a:lnTo>
                  <a:lnTo>
                    <a:pt x="387807" y="89242"/>
                  </a:lnTo>
                  <a:lnTo>
                    <a:pt x="400418" y="80733"/>
                  </a:lnTo>
                  <a:lnTo>
                    <a:pt x="417004" y="77724"/>
                  </a:lnTo>
                  <a:lnTo>
                    <a:pt x="470509" y="77724"/>
                  </a:lnTo>
                  <a:lnTo>
                    <a:pt x="466394" y="66484"/>
                  </a:lnTo>
                  <a:lnTo>
                    <a:pt x="452678" y="56527"/>
                  </a:lnTo>
                  <a:lnTo>
                    <a:pt x="434670" y="50952"/>
                  </a:lnTo>
                  <a:lnTo>
                    <a:pt x="416318" y="49212"/>
                  </a:lnTo>
                  <a:lnTo>
                    <a:pt x="387299" y="54635"/>
                  </a:lnTo>
                  <a:lnTo>
                    <a:pt x="364007" y="69596"/>
                  </a:lnTo>
                  <a:lnTo>
                    <a:pt x="348526" y="92087"/>
                  </a:lnTo>
                  <a:lnTo>
                    <a:pt x="342900" y="120129"/>
                  </a:lnTo>
                  <a:lnTo>
                    <a:pt x="349084" y="149288"/>
                  </a:lnTo>
                  <a:lnTo>
                    <a:pt x="365696" y="171386"/>
                  </a:lnTo>
                  <a:lnTo>
                    <a:pt x="389801" y="185407"/>
                  </a:lnTo>
                  <a:lnTo>
                    <a:pt x="418490" y="190309"/>
                  </a:lnTo>
                  <a:lnTo>
                    <a:pt x="436562" y="188226"/>
                  </a:lnTo>
                  <a:lnTo>
                    <a:pt x="452424" y="182994"/>
                  </a:lnTo>
                  <a:lnTo>
                    <a:pt x="465226" y="176123"/>
                  </a:lnTo>
                  <a:lnTo>
                    <a:pt x="474116" y="169113"/>
                  </a:lnTo>
                  <a:close/>
                </a:path>
                <a:path w="719454" h="190500">
                  <a:moveTo>
                    <a:pt x="623519" y="161798"/>
                  </a:moveTo>
                  <a:lnTo>
                    <a:pt x="607339" y="161798"/>
                  </a:lnTo>
                  <a:lnTo>
                    <a:pt x="605078" y="159600"/>
                  </a:lnTo>
                  <a:lnTo>
                    <a:pt x="605078" y="124510"/>
                  </a:lnTo>
                  <a:lnTo>
                    <a:pt x="605066" y="102590"/>
                  </a:lnTo>
                  <a:lnTo>
                    <a:pt x="601510" y="79743"/>
                  </a:lnTo>
                  <a:lnTo>
                    <a:pt x="599300" y="76263"/>
                  </a:lnTo>
                  <a:lnTo>
                    <a:pt x="590918" y="63017"/>
                  </a:lnTo>
                  <a:lnTo>
                    <a:pt x="573417" y="52717"/>
                  </a:lnTo>
                  <a:lnTo>
                    <a:pt x="572020" y="52527"/>
                  </a:lnTo>
                  <a:lnTo>
                    <a:pt x="572020" y="124510"/>
                  </a:lnTo>
                  <a:lnTo>
                    <a:pt x="572020" y="128892"/>
                  </a:lnTo>
                  <a:lnTo>
                    <a:pt x="569658" y="141592"/>
                  </a:lnTo>
                  <a:lnTo>
                    <a:pt x="563092" y="153123"/>
                  </a:lnTo>
                  <a:lnTo>
                    <a:pt x="553072" y="161493"/>
                  </a:lnTo>
                  <a:lnTo>
                    <a:pt x="540334" y="164731"/>
                  </a:lnTo>
                  <a:lnTo>
                    <a:pt x="532079" y="163309"/>
                  </a:lnTo>
                  <a:lnTo>
                    <a:pt x="526097" y="159423"/>
                  </a:lnTo>
                  <a:lnTo>
                    <a:pt x="522439" y="153619"/>
                  </a:lnTo>
                  <a:lnTo>
                    <a:pt x="521195" y="146443"/>
                  </a:lnTo>
                  <a:lnTo>
                    <a:pt x="526351" y="134378"/>
                  </a:lnTo>
                  <a:lnTo>
                    <a:pt x="538695" y="127800"/>
                  </a:lnTo>
                  <a:lnTo>
                    <a:pt x="553516" y="125056"/>
                  </a:lnTo>
                  <a:lnTo>
                    <a:pt x="566127" y="124510"/>
                  </a:lnTo>
                  <a:lnTo>
                    <a:pt x="572020" y="124510"/>
                  </a:lnTo>
                  <a:lnTo>
                    <a:pt x="572020" y="52527"/>
                  </a:lnTo>
                  <a:lnTo>
                    <a:pt x="549160" y="49212"/>
                  </a:lnTo>
                  <a:lnTo>
                    <a:pt x="530123" y="49479"/>
                  </a:lnTo>
                  <a:lnTo>
                    <a:pt x="518261" y="51308"/>
                  </a:lnTo>
                  <a:lnTo>
                    <a:pt x="508609" y="56311"/>
                  </a:lnTo>
                  <a:lnTo>
                    <a:pt x="496189" y="66027"/>
                  </a:lnTo>
                  <a:lnTo>
                    <a:pt x="508749" y="89420"/>
                  </a:lnTo>
                  <a:lnTo>
                    <a:pt x="511810" y="87363"/>
                  </a:lnTo>
                  <a:lnTo>
                    <a:pt x="520052" y="82842"/>
                  </a:lnTo>
                  <a:lnTo>
                    <a:pt x="532003" y="78320"/>
                  </a:lnTo>
                  <a:lnTo>
                    <a:pt x="546214" y="76263"/>
                  </a:lnTo>
                  <a:lnTo>
                    <a:pt x="556336" y="77457"/>
                  </a:lnTo>
                  <a:lnTo>
                    <a:pt x="564235" y="81381"/>
                  </a:lnTo>
                  <a:lnTo>
                    <a:pt x="569391" y="88595"/>
                  </a:lnTo>
                  <a:lnTo>
                    <a:pt x="571233" y="99656"/>
                  </a:lnTo>
                  <a:lnTo>
                    <a:pt x="571233" y="104051"/>
                  </a:lnTo>
                  <a:lnTo>
                    <a:pt x="563181" y="104051"/>
                  </a:lnTo>
                  <a:lnTo>
                    <a:pt x="542023" y="105371"/>
                  </a:lnTo>
                  <a:lnTo>
                    <a:pt x="516991" y="111353"/>
                  </a:lnTo>
                  <a:lnTo>
                    <a:pt x="496100" y="125018"/>
                  </a:lnTo>
                  <a:lnTo>
                    <a:pt x="487362" y="149364"/>
                  </a:lnTo>
                  <a:lnTo>
                    <a:pt x="491058" y="167182"/>
                  </a:lnTo>
                  <a:lnTo>
                    <a:pt x="500900" y="179984"/>
                  </a:lnTo>
                  <a:lnTo>
                    <a:pt x="514997" y="187718"/>
                  </a:lnTo>
                  <a:lnTo>
                    <a:pt x="531495" y="190309"/>
                  </a:lnTo>
                  <a:lnTo>
                    <a:pt x="549986" y="189890"/>
                  </a:lnTo>
                  <a:lnTo>
                    <a:pt x="560603" y="187020"/>
                  </a:lnTo>
                  <a:lnTo>
                    <a:pt x="567321" y="179209"/>
                  </a:lnTo>
                  <a:lnTo>
                    <a:pt x="573836" y="164731"/>
                  </a:lnTo>
                  <a:lnTo>
                    <a:pt x="574179" y="163995"/>
                  </a:lnTo>
                  <a:lnTo>
                    <a:pt x="574967" y="163995"/>
                  </a:lnTo>
                  <a:lnTo>
                    <a:pt x="574179" y="166916"/>
                  </a:lnTo>
                  <a:lnTo>
                    <a:pt x="574179" y="180073"/>
                  </a:lnTo>
                  <a:lnTo>
                    <a:pt x="578586" y="186651"/>
                  </a:lnTo>
                  <a:lnTo>
                    <a:pt x="623519" y="186651"/>
                  </a:lnTo>
                  <a:lnTo>
                    <a:pt x="623519" y="163995"/>
                  </a:lnTo>
                  <a:lnTo>
                    <a:pt x="623519" y="161798"/>
                  </a:lnTo>
                  <a:close/>
                </a:path>
                <a:path w="719454" h="190500">
                  <a:moveTo>
                    <a:pt x="716965" y="52603"/>
                  </a:moveTo>
                  <a:lnTo>
                    <a:pt x="686168" y="52603"/>
                  </a:lnTo>
                  <a:lnTo>
                    <a:pt x="686168" y="15875"/>
                  </a:lnTo>
                  <a:lnTo>
                    <a:pt x="653821" y="15875"/>
                  </a:lnTo>
                  <a:lnTo>
                    <a:pt x="653821" y="52603"/>
                  </a:lnTo>
                  <a:lnTo>
                    <a:pt x="631837" y="52603"/>
                  </a:lnTo>
                  <a:lnTo>
                    <a:pt x="631837" y="77584"/>
                  </a:lnTo>
                  <a:lnTo>
                    <a:pt x="716965" y="77584"/>
                  </a:lnTo>
                  <a:lnTo>
                    <a:pt x="716965" y="52603"/>
                  </a:lnTo>
                  <a:close/>
                </a:path>
                <a:path w="719454" h="190500">
                  <a:moveTo>
                    <a:pt x="719112" y="159867"/>
                  </a:moveTo>
                  <a:lnTo>
                    <a:pt x="716953" y="160604"/>
                  </a:lnTo>
                  <a:lnTo>
                    <a:pt x="713244" y="160604"/>
                  </a:lnTo>
                  <a:lnTo>
                    <a:pt x="705015" y="159778"/>
                  </a:lnTo>
                  <a:lnTo>
                    <a:pt x="696150" y="156197"/>
                  </a:lnTo>
                  <a:lnTo>
                    <a:pt x="689063" y="148209"/>
                  </a:lnTo>
                  <a:lnTo>
                    <a:pt x="686168" y="134162"/>
                  </a:lnTo>
                  <a:lnTo>
                    <a:pt x="686168" y="77597"/>
                  </a:lnTo>
                  <a:lnTo>
                    <a:pt x="653135" y="77597"/>
                  </a:lnTo>
                  <a:lnTo>
                    <a:pt x="653135" y="137845"/>
                  </a:lnTo>
                  <a:lnTo>
                    <a:pt x="659155" y="164668"/>
                  </a:lnTo>
                  <a:lnTo>
                    <a:pt x="673836" y="179984"/>
                  </a:lnTo>
                  <a:lnTo>
                    <a:pt x="692099" y="186905"/>
                  </a:lnTo>
                  <a:lnTo>
                    <a:pt x="708837" y="188531"/>
                  </a:lnTo>
                  <a:lnTo>
                    <a:pt x="714705" y="188531"/>
                  </a:lnTo>
                  <a:lnTo>
                    <a:pt x="719112" y="187794"/>
                  </a:lnTo>
                  <a:lnTo>
                    <a:pt x="719112" y="160604"/>
                  </a:lnTo>
                  <a:lnTo>
                    <a:pt x="719112" y="159867"/>
                  </a:lnTo>
                  <a:close/>
                </a:path>
              </a:pathLst>
            </a:custGeom>
            <a:solidFill>
              <a:srgbClr val="535F6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6826241" y="1804987"/>
              <a:ext cx="34925" cy="0"/>
            </a:xfrm>
            <a:custGeom>
              <a:avLst/>
              <a:gdLst/>
              <a:ahLst/>
              <a:cxnLst/>
              <a:rect l="l" t="t" r="r" b="b"/>
              <a:pathLst>
                <a:path w="34925">
                  <a:moveTo>
                    <a:pt x="0" y="0"/>
                  </a:moveTo>
                  <a:lnTo>
                    <a:pt x="34467" y="0"/>
                  </a:lnTo>
                </a:path>
              </a:pathLst>
            </a:custGeom>
            <a:ln w="29425">
              <a:solidFill>
                <a:srgbClr val="535F6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6805604" y="1965325"/>
              <a:ext cx="73025" cy="0"/>
            </a:xfrm>
            <a:custGeom>
              <a:avLst/>
              <a:gdLst/>
              <a:ahLst/>
              <a:cxnLst/>
              <a:rect l="l" t="t" r="r" b="b"/>
              <a:pathLst>
                <a:path w="73025">
                  <a:moveTo>
                    <a:pt x="0" y="0"/>
                  </a:moveTo>
                  <a:lnTo>
                    <a:pt x="72885" y="0"/>
                  </a:lnTo>
                </a:path>
              </a:pathLst>
            </a:custGeom>
            <a:ln w="25031">
              <a:solidFill>
                <a:srgbClr val="535F6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6843704" y="1868487"/>
              <a:ext cx="0" cy="84455"/>
            </a:xfrm>
            <a:custGeom>
              <a:avLst/>
              <a:gdLst/>
              <a:ahLst/>
              <a:cxnLst/>
              <a:rect l="l" t="t" r="r" b="b"/>
              <a:pathLst>
                <a:path h="84455">
                  <a:moveTo>
                    <a:pt x="0" y="0"/>
                  </a:moveTo>
                  <a:lnTo>
                    <a:pt x="0" y="84137"/>
                  </a:lnTo>
                </a:path>
              </a:pathLst>
            </a:custGeom>
            <a:ln w="33845">
              <a:solidFill>
                <a:srgbClr val="535F6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6805604" y="1855787"/>
              <a:ext cx="53975" cy="0"/>
            </a:xfrm>
            <a:custGeom>
              <a:avLst/>
              <a:gdLst/>
              <a:ahLst/>
              <a:cxnLst/>
              <a:rect l="l" t="t" r="r" b="b"/>
              <a:pathLst>
                <a:path w="53975">
                  <a:moveTo>
                    <a:pt x="0" y="0"/>
                  </a:moveTo>
                  <a:lnTo>
                    <a:pt x="53809" y="0"/>
                  </a:lnTo>
                </a:path>
              </a:pathLst>
            </a:custGeom>
            <a:ln w="25400">
              <a:solidFill>
                <a:srgbClr val="535F6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6892912" y="1839912"/>
              <a:ext cx="334645" cy="141605"/>
            </a:xfrm>
            <a:custGeom>
              <a:avLst/>
              <a:gdLst/>
              <a:ahLst/>
              <a:cxnLst/>
              <a:rect l="l" t="t" r="r" b="b"/>
              <a:pathLst>
                <a:path w="334645" h="141605">
                  <a:moveTo>
                    <a:pt x="148704" y="70192"/>
                  </a:moveTo>
                  <a:lnTo>
                    <a:pt x="142887" y="41960"/>
                  </a:lnTo>
                  <a:lnTo>
                    <a:pt x="133261" y="28524"/>
                  </a:lnTo>
                  <a:lnTo>
                    <a:pt x="75031" y="28524"/>
                  </a:lnTo>
                  <a:lnTo>
                    <a:pt x="90271" y="31635"/>
                  </a:lnTo>
                  <a:lnTo>
                    <a:pt x="102920" y="40309"/>
                  </a:lnTo>
                  <a:lnTo>
                    <a:pt x="111569" y="53505"/>
                  </a:lnTo>
                  <a:lnTo>
                    <a:pt x="114769" y="70192"/>
                  </a:lnTo>
                  <a:lnTo>
                    <a:pt x="111569" y="87617"/>
                  </a:lnTo>
                  <a:lnTo>
                    <a:pt x="102920" y="100990"/>
                  </a:lnTo>
                  <a:lnTo>
                    <a:pt x="90271" y="109562"/>
                  </a:lnTo>
                  <a:lnTo>
                    <a:pt x="75044" y="112585"/>
                  </a:lnTo>
                  <a:lnTo>
                    <a:pt x="59423" y="109550"/>
                  </a:lnTo>
                  <a:lnTo>
                    <a:pt x="46558" y="100977"/>
                  </a:lnTo>
                  <a:lnTo>
                    <a:pt x="37846" y="87604"/>
                  </a:lnTo>
                  <a:lnTo>
                    <a:pt x="34632" y="70180"/>
                  </a:lnTo>
                  <a:lnTo>
                    <a:pt x="37846" y="53492"/>
                  </a:lnTo>
                  <a:lnTo>
                    <a:pt x="46558" y="40297"/>
                  </a:lnTo>
                  <a:lnTo>
                    <a:pt x="59423" y="31635"/>
                  </a:lnTo>
                  <a:lnTo>
                    <a:pt x="75031" y="28524"/>
                  </a:lnTo>
                  <a:lnTo>
                    <a:pt x="133273" y="28511"/>
                  </a:lnTo>
                  <a:lnTo>
                    <a:pt x="126987" y="19735"/>
                  </a:lnTo>
                  <a:lnTo>
                    <a:pt x="103352" y="5207"/>
                  </a:lnTo>
                  <a:lnTo>
                    <a:pt x="74358" y="0"/>
                  </a:lnTo>
                  <a:lnTo>
                    <a:pt x="45364" y="5207"/>
                  </a:lnTo>
                  <a:lnTo>
                    <a:pt x="21729" y="19735"/>
                  </a:lnTo>
                  <a:lnTo>
                    <a:pt x="5829" y="41948"/>
                  </a:lnTo>
                  <a:lnTo>
                    <a:pt x="0" y="70180"/>
                  </a:lnTo>
                  <a:lnTo>
                    <a:pt x="5842" y="98844"/>
                  </a:lnTo>
                  <a:lnTo>
                    <a:pt x="21818" y="121259"/>
                  </a:lnTo>
                  <a:lnTo>
                    <a:pt x="45643" y="135877"/>
                  </a:lnTo>
                  <a:lnTo>
                    <a:pt x="75044" y="141097"/>
                  </a:lnTo>
                  <a:lnTo>
                    <a:pt x="103644" y="135877"/>
                  </a:lnTo>
                  <a:lnTo>
                    <a:pt x="127076" y="121259"/>
                  </a:lnTo>
                  <a:lnTo>
                    <a:pt x="133197" y="112585"/>
                  </a:lnTo>
                  <a:lnTo>
                    <a:pt x="142887" y="98856"/>
                  </a:lnTo>
                  <a:lnTo>
                    <a:pt x="148704" y="70192"/>
                  </a:lnTo>
                  <a:close/>
                </a:path>
                <a:path w="334645" h="141605">
                  <a:moveTo>
                    <a:pt x="311823" y="30835"/>
                  </a:moveTo>
                  <a:lnTo>
                    <a:pt x="268897" y="0"/>
                  </a:lnTo>
                  <a:lnTo>
                    <a:pt x="247129" y="4191"/>
                  </a:lnTo>
                  <a:lnTo>
                    <a:pt x="232130" y="13677"/>
                  </a:lnTo>
                  <a:lnTo>
                    <a:pt x="223215" y="23850"/>
                  </a:lnTo>
                  <a:lnTo>
                    <a:pt x="219659" y="30111"/>
                  </a:lnTo>
                  <a:lnTo>
                    <a:pt x="218871" y="30111"/>
                  </a:lnTo>
                  <a:lnTo>
                    <a:pt x="219659" y="27165"/>
                  </a:lnTo>
                  <a:lnTo>
                    <a:pt x="219659" y="8813"/>
                  </a:lnTo>
                  <a:lnTo>
                    <a:pt x="213766" y="3670"/>
                  </a:lnTo>
                  <a:lnTo>
                    <a:pt x="166687" y="3670"/>
                  </a:lnTo>
                  <a:lnTo>
                    <a:pt x="166687" y="28638"/>
                  </a:lnTo>
                  <a:lnTo>
                    <a:pt x="185026" y="28638"/>
                  </a:lnTo>
                  <a:lnTo>
                    <a:pt x="187286" y="30835"/>
                  </a:lnTo>
                  <a:lnTo>
                    <a:pt x="187286" y="113080"/>
                  </a:lnTo>
                  <a:lnTo>
                    <a:pt x="168160" y="113080"/>
                  </a:lnTo>
                  <a:lnTo>
                    <a:pt x="168160" y="138049"/>
                  </a:lnTo>
                  <a:lnTo>
                    <a:pt x="240258" y="138049"/>
                  </a:lnTo>
                  <a:lnTo>
                    <a:pt x="240258" y="113080"/>
                  </a:lnTo>
                  <a:lnTo>
                    <a:pt x="221119" y="113080"/>
                  </a:lnTo>
                  <a:lnTo>
                    <a:pt x="221119" y="77838"/>
                  </a:lnTo>
                  <a:lnTo>
                    <a:pt x="223685" y="60579"/>
                  </a:lnTo>
                  <a:lnTo>
                    <a:pt x="231127" y="45529"/>
                  </a:lnTo>
                  <a:lnTo>
                    <a:pt x="243141" y="34874"/>
                  </a:lnTo>
                  <a:lnTo>
                    <a:pt x="259384" y="30835"/>
                  </a:lnTo>
                  <a:lnTo>
                    <a:pt x="311823" y="30835"/>
                  </a:lnTo>
                  <a:close/>
                </a:path>
                <a:path w="334645" h="141605">
                  <a:moveTo>
                    <a:pt x="334429" y="113080"/>
                  </a:moveTo>
                  <a:lnTo>
                    <a:pt x="314515" y="113080"/>
                  </a:lnTo>
                  <a:lnTo>
                    <a:pt x="314515" y="51409"/>
                  </a:lnTo>
                  <a:lnTo>
                    <a:pt x="311835" y="30848"/>
                  </a:lnTo>
                  <a:lnTo>
                    <a:pt x="259384" y="30848"/>
                  </a:lnTo>
                  <a:lnTo>
                    <a:pt x="270294" y="32829"/>
                  </a:lnTo>
                  <a:lnTo>
                    <a:pt x="277050" y="38468"/>
                  </a:lnTo>
                  <a:lnTo>
                    <a:pt x="280492" y="47269"/>
                  </a:lnTo>
                  <a:lnTo>
                    <a:pt x="281457" y="58750"/>
                  </a:lnTo>
                  <a:lnTo>
                    <a:pt x="281457" y="138049"/>
                  </a:lnTo>
                  <a:lnTo>
                    <a:pt x="334429" y="138049"/>
                  </a:lnTo>
                  <a:lnTo>
                    <a:pt x="334429" y="113080"/>
                  </a:lnTo>
                  <a:close/>
                </a:path>
              </a:pathLst>
            </a:custGeom>
            <a:solidFill>
              <a:srgbClr val="535F6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3786179" y="1144587"/>
              <a:ext cx="0" cy="972185"/>
            </a:xfrm>
            <a:custGeom>
              <a:avLst/>
              <a:gdLst/>
              <a:ahLst/>
              <a:cxnLst/>
              <a:rect l="l" t="t" r="r" b="b"/>
              <a:pathLst>
                <a:path h="972185">
                  <a:moveTo>
                    <a:pt x="0" y="0"/>
                  </a:moveTo>
                  <a:lnTo>
                    <a:pt x="0" y="971562"/>
                  </a:lnTo>
                </a:path>
              </a:pathLst>
            </a:custGeom>
            <a:ln w="12560">
              <a:solidFill>
                <a:srgbClr val="535F6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2516173" y="1146175"/>
              <a:ext cx="1102995" cy="966469"/>
            </a:xfrm>
            <a:custGeom>
              <a:avLst/>
              <a:gdLst/>
              <a:ahLst/>
              <a:cxnLst/>
              <a:rect l="l" t="t" r="r" b="b"/>
              <a:pathLst>
                <a:path w="1102995" h="966469">
                  <a:moveTo>
                    <a:pt x="1059103" y="0"/>
                  </a:moveTo>
                  <a:lnTo>
                    <a:pt x="43675" y="0"/>
                  </a:lnTo>
                  <a:lnTo>
                    <a:pt x="18910" y="4787"/>
                  </a:lnTo>
                  <a:lnTo>
                    <a:pt x="3937" y="17868"/>
                  </a:lnTo>
                  <a:lnTo>
                    <a:pt x="0" y="37287"/>
                  </a:lnTo>
                  <a:lnTo>
                    <a:pt x="8356" y="61112"/>
                  </a:lnTo>
                  <a:lnTo>
                    <a:pt x="516051" y="940600"/>
                  </a:lnTo>
                  <a:lnTo>
                    <a:pt x="532472" y="959650"/>
                  </a:lnTo>
                  <a:lnTo>
                    <a:pt x="551408" y="966000"/>
                  </a:lnTo>
                  <a:lnTo>
                    <a:pt x="570344" y="959650"/>
                  </a:lnTo>
                  <a:lnTo>
                    <a:pt x="586778" y="940600"/>
                  </a:lnTo>
                  <a:lnTo>
                    <a:pt x="1094422" y="61112"/>
                  </a:lnTo>
                  <a:lnTo>
                    <a:pt x="1102791" y="37287"/>
                  </a:lnTo>
                  <a:lnTo>
                    <a:pt x="1098867" y="17868"/>
                  </a:lnTo>
                  <a:lnTo>
                    <a:pt x="1083894" y="4787"/>
                  </a:lnTo>
                  <a:lnTo>
                    <a:pt x="1059103" y="0"/>
                  </a:lnTo>
                  <a:close/>
                </a:path>
              </a:pathLst>
            </a:custGeom>
            <a:solidFill>
              <a:srgbClr val="46515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2946389" y="1738312"/>
              <a:ext cx="307975" cy="160655"/>
            </a:xfrm>
            <a:custGeom>
              <a:avLst/>
              <a:gdLst/>
              <a:ahLst/>
              <a:cxnLst/>
              <a:rect l="l" t="t" r="r" b="b"/>
              <a:pathLst>
                <a:path w="307975" h="160655">
                  <a:moveTo>
                    <a:pt x="307479" y="0"/>
                  </a:moveTo>
                  <a:lnTo>
                    <a:pt x="0" y="110909"/>
                  </a:lnTo>
                  <a:lnTo>
                    <a:pt x="28702" y="160134"/>
                  </a:lnTo>
                  <a:lnTo>
                    <a:pt x="263931" y="75653"/>
                  </a:lnTo>
                  <a:lnTo>
                    <a:pt x="307479" y="0"/>
                  </a:lnTo>
                  <a:close/>
                </a:path>
              </a:pathLst>
            </a:custGeom>
            <a:solidFill>
              <a:srgbClr val="FDFD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7" name="object 57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2876541" y="1728787"/>
              <a:ext cx="315436" cy="307708"/>
            </a:xfrm>
            <a:prstGeom prst="rect">
              <a:avLst/>
            </a:prstGeom>
          </p:spPr>
        </p:pic>
        <p:pic>
          <p:nvPicPr>
            <p:cNvPr id="58" name="object 58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2854316" y="1198562"/>
              <a:ext cx="123596" cy="147434"/>
            </a:xfrm>
            <a:prstGeom prst="rect">
              <a:avLst/>
            </a:prstGeom>
          </p:spPr>
        </p:pic>
        <p:pic>
          <p:nvPicPr>
            <p:cNvPr id="59" name="object 59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3027353" y="1201737"/>
              <a:ext cx="123602" cy="141058"/>
            </a:xfrm>
            <a:prstGeom prst="rect">
              <a:avLst/>
            </a:prstGeom>
          </p:spPr>
        </p:pic>
        <p:pic>
          <p:nvPicPr>
            <p:cNvPr id="60" name="object 60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3203566" y="1201737"/>
              <a:ext cx="90284" cy="141058"/>
            </a:xfrm>
            <a:prstGeom prst="rect">
              <a:avLst/>
            </a:prstGeom>
          </p:spPr>
        </p:pic>
        <p:sp>
          <p:nvSpPr>
            <p:cNvPr id="61" name="object 61"/>
            <p:cNvSpPr/>
            <p:nvPr/>
          </p:nvSpPr>
          <p:spPr>
            <a:xfrm>
              <a:off x="2697149" y="1392237"/>
              <a:ext cx="741045" cy="387350"/>
            </a:xfrm>
            <a:custGeom>
              <a:avLst/>
              <a:gdLst/>
              <a:ahLst/>
              <a:cxnLst/>
              <a:rect l="l" t="t" r="r" b="b"/>
              <a:pathLst>
                <a:path w="741045" h="387350">
                  <a:moveTo>
                    <a:pt x="740765" y="26504"/>
                  </a:moveTo>
                  <a:lnTo>
                    <a:pt x="324256" y="337832"/>
                  </a:lnTo>
                  <a:lnTo>
                    <a:pt x="323456" y="337832"/>
                  </a:lnTo>
                  <a:lnTo>
                    <a:pt x="323456" y="337096"/>
                  </a:lnTo>
                  <a:lnTo>
                    <a:pt x="720852" y="736"/>
                  </a:lnTo>
                  <a:lnTo>
                    <a:pt x="717905" y="0"/>
                  </a:lnTo>
                  <a:lnTo>
                    <a:pt x="29171" y="0"/>
                  </a:lnTo>
                  <a:lnTo>
                    <a:pt x="12458" y="3225"/>
                  </a:lnTo>
                  <a:lnTo>
                    <a:pt x="2501" y="11963"/>
                  </a:lnTo>
                  <a:lnTo>
                    <a:pt x="0" y="24841"/>
                  </a:lnTo>
                  <a:lnTo>
                    <a:pt x="5626" y="40487"/>
                  </a:lnTo>
                  <a:lnTo>
                    <a:pt x="159448" y="307657"/>
                  </a:lnTo>
                  <a:lnTo>
                    <a:pt x="383108" y="387134"/>
                  </a:lnTo>
                  <a:lnTo>
                    <a:pt x="519988" y="337832"/>
                  </a:lnTo>
                  <a:lnTo>
                    <a:pt x="575183" y="317957"/>
                  </a:lnTo>
                  <a:lnTo>
                    <a:pt x="735571" y="40500"/>
                  </a:lnTo>
                  <a:lnTo>
                    <a:pt x="738505" y="36080"/>
                  </a:lnTo>
                  <a:lnTo>
                    <a:pt x="739978" y="30924"/>
                  </a:lnTo>
                  <a:lnTo>
                    <a:pt x="740765" y="26504"/>
                  </a:lnTo>
                  <a:close/>
                </a:path>
              </a:pathLst>
            </a:custGeom>
            <a:solidFill>
              <a:srgbClr val="5287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2827324" y="1392237"/>
              <a:ext cx="610870" cy="353695"/>
            </a:xfrm>
            <a:custGeom>
              <a:avLst/>
              <a:gdLst/>
              <a:ahLst/>
              <a:cxnLst/>
              <a:rect l="l" t="t" r="r" b="b"/>
              <a:pathLst>
                <a:path w="610870" h="353694">
                  <a:moveTo>
                    <a:pt x="219138" y="72783"/>
                  </a:moveTo>
                  <a:lnTo>
                    <a:pt x="195821" y="32207"/>
                  </a:lnTo>
                  <a:lnTo>
                    <a:pt x="192100" y="27787"/>
                  </a:lnTo>
                  <a:lnTo>
                    <a:pt x="187680" y="17462"/>
                  </a:lnTo>
                  <a:lnTo>
                    <a:pt x="175907" y="17462"/>
                  </a:lnTo>
                  <a:lnTo>
                    <a:pt x="170027" y="29260"/>
                  </a:lnTo>
                  <a:lnTo>
                    <a:pt x="167081" y="33693"/>
                  </a:lnTo>
                  <a:lnTo>
                    <a:pt x="120777" y="119253"/>
                  </a:lnTo>
                  <a:lnTo>
                    <a:pt x="13360" y="119253"/>
                  </a:lnTo>
                  <a:lnTo>
                    <a:pt x="4965" y="120484"/>
                  </a:lnTo>
                  <a:lnTo>
                    <a:pt x="203" y="124142"/>
                  </a:lnTo>
                  <a:lnTo>
                    <a:pt x="0" y="130149"/>
                  </a:lnTo>
                  <a:lnTo>
                    <a:pt x="5219" y="138430"/>
                  </a:lnTo>
                  <a:lnTo>
                    <a:pt x="89877" y="236537"/>
                  </a:lnTo>
                  <a:lnTo>
                    <a:pt x="62611" y="302183"/>
                  </a:lnTo>
                  <a:lnTo>
                    <a:pt x="64643" y="306044"/>
                  </a:lnTo>
                  <a:lnTo>
                    <a:pt x="72669" y="303745"/>
                  </a:lnTo>
                  <a:lnTo>
                    <a:pt x="81381" y="299377"/>
                  </a:lnTo>
                  <a:lnTo>
                    <a:pt x="85471" y="297014"/>
                  </a:lnTo>
                  <a:lnTo>
                    <a:pt x="115582" y="230632"/>
                  </a:lnTo>
                  <a:lnTo>
                    <a:pt x="47891" y="149491"/>
                  </a:lnTo>
                  <a:lnTo>
                    <a:pt x="132549" y="149491"/>
                  </a:lnTo>
                  <a:lnTo>
                    <a:pt x="181800" y="72783"/>
                  </a:lnTo>
                  <a:lnTo>
                    <a:pt x="219138" y="72783"/>
                  </a:lnTo>
                  <a:close/>
                </a:path>
                <a:path w="610870" h="353694">
                  <a:moveTo>
                    <a:pt x="493407" y="0"/>
                  </a:moveTo>
                  <a:lnTo>
                    <a:pt x="450900" y="0"/>
                  </a:lnTo>
                  <a:lnTo>
                    <a:pt x="153987" y="323100"/>
                  </a:lnTo>
                  <a:lnTo>
                    <a:pt x="153987" y="323837"/>
                  </a:lnTo>
                  <a:lnTo>
                    <a:pt x="493407" y="0"/>
                  </a:lnTo>
                  <a:close/>
                </a:path>
                <a:path w="610870" h="353694">
                  <a:moveTo>
                    <a:pt x="539686" y="157162"/>
                  </a:moveTo>
                  <a:lnTo>
                    <a:pt x="234950" y="352933"/>
                  </a:lnTo>
                  <a:lnTo>
                    <a:pt x="234950" y="353669"/>
                  </a:lnTo>
                  <a:lnTo>
                    <a:pt x="235635" y="353669"/>
                  </a:lnTo>
                  <a:lnTo>
                    <a:pt x="513943" y="201333"/>
                  </a:lnTo>
                  <a:lnTo>
                    <a:pt x="539686" y="157162"/>
                  </a:lnTo>
                  <a:close/>
                </a:path>
                <a:path w="610870" h="353694">
                  <a:moveTo>
                    <a:pt x="610654" y="27305"/>
                  </a:moveTo>
                  <a:lnTo>
                    <a:pt x="610514" y="18122"/>
                  </a:lnTo>
                  <a:lnTo>
                    <a:pt x="607021" y="10591"/>
                  </a:lnTo>
                  <a:lnTo>
                    <a:pt x="600367" y="4991"/>
                  </a:lnTo>
                  <a:lnTo>
                    <a:pt x="590753" y="1587"/>
                  </a:lnTo>
                  <a:lnTo>
                    <a:pt x="193675" y="337312"/>
                  </a:lnTo>
                  <a:lnTo>
                    <a:pt x="193675" y="338048"/>
                  </a:lnTo>
                  <a:lnTo>
                    <a:pt x="194449" y="338048"/>
                  </a:lnTo>
                  <a:lnTo>
                    <a:pt x="610654" y="27305"/>
                  </a:lnTo>
                  <a:close/>
                </a:path>
              </a:pathLst>
            </a:custGeom>
            <a:solidFill>
              <a:srgbClr val="FDFD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3" name="object 63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3009126" y="1465023"/>
              <a:ext cx="135470" cy="76708"/>
            </a:xfrm>
            <a:prstGeom prst="rect">
              <a:avLst/>
            </a:prstGeom>
          </p:spPr>
        </p:pic>
      </p:grpSp>
      <p:sp>
        <p:nvSpPr>
          <p:cNvPr id="64" name="object 64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5198" y="2409729"/>
            <a:ext cx="7892415" cy="2585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1600" marR="93345" algn="ctr">
              <a:lnSpc>
                <a:spcPct val="100000"/>
              </a:lnSpc>
              <a:spcBef>
                <a:spcPts val="100"/>
              </a:spcBef>
            </a:pPr>
            <a:r>
              <a:rPr sz="4200" spc="130" dirty="0">
                <a:solidFill>
                  <a:srgbClr val="1F4669"/>
                </a:solidFill>
              </a:rPr>
              <a:t>Every</a:t>
            </a:r>
            <a:r>
              <a:rPr sz="4200" spc="-10" dirty="0">
                <a:solidFill>
                  <a:srgbClr val="1F4669"/>
                </a:solidFill>
              </a:rPr>
              <a:t> </a:t>
            </a:r>
            <a:r>
              <a:rPr sz="4200" spc="70" dirty="0">
                <a:solidFill>
                  <a:srgbClr val="1F4669"/>
                </a:solidFill>
              </a:rPr>
              <a:t>Student</a:t>
            </a:r>
            <a:r>
              <a:rPr sz="4200" spc="-20" dirty="0">
                <a:solidFill>
                  <a:srgbClr val="1F4669"/>
                </a:solidFill>
              </a:rPr>
              <a:t> </a:t>
            </a:r>
            <a:r>
              <a:rPr sz="4200" spc="114" dirty="0">
                <a:solidFill>
                  <a:srgbClr val="1F4669"/>
                </a:solidFill>
              </a:rPr>
              <a:t>Succeeds</a:t>
            </a:r>
            <a:r>
              <a:rPr sz="4200" spc="5" dirty="0">
                <a:solidFill>
                  <a:srgbClr val="1F4669"/>
                </a:solidFill>
              </a:rPr>
              <a:t> </a:t>
            </a:r>
            <a:r>
              <a:rPr sz="4200" spc="120" dirty="0">
                <a:solidFill>
                  <a:srgbClr val="1F4669"/>
                </a:solidFill>
              </a:rPr>
              <a:t>Act </a:t>
            </a:r>
            <a:r>
              <a:rPr sz="4200" spc="-10" dirty="0">
                <a:solidFill>
                  <a:srgbClr val="1F4669"/>
                </a:solidFill>
              </a:rPr>
              <a:t>(ESSA)</a:t>
            </a:r>
            <a:endParaRPr sz="4200"/>
          </a:p>
          <a:p>
            <a:pPr marL="12700" marR="5080" algn="ctr">
              <a:lnSpc>
                <a:spcPct val="100000"/>
              </a:lnSpc>
            </a:pPr>
            <a:r>
              <a:rPr sz="4200" spc="45" dirty="0">
                <a:solidFill>
                  <a:srgbClr val="1F4669"/>
                </a:solidFill>
              </a:rPr>
              <a:t>Standards</a:t>
            </a:r>
            <a:r>
              <a:rPr sz="4200" spc="-20" dirty="0">
                <a:solidFill>
                  <a:srgbClr val="1F4669"/>
                </a:solidFill>
              </a:rPr>
              <a:t> </a:t>
            </a:r>
            <a:r>
              <a:rPr sz="4200" spc="100" dirty="0">
                <a:solidFill>
                  <a:srgbClr val="1F4669"/>
                </a:solidFill>
              </a:rPr>
              <a:t>Spoke</a:t>
            </a:r>
            <a:r>
              <a:rPr sz="4200" spc="-10" dirty="0">
                <a:solidFill>
                  <a:srgbClr val="1F4669"/>
                </a:solidFill>
              </a:rPr>
              <a:t> </a:t>
            </a:r>
            <a:r>
              <a:rPr sz="4200" spc="225" dirty="0">
                <a:solidFill>
                  <a:srgbClr val="1F4669"/>
                </a:solidFill>
              </a:rPr>
              <a:t>Committee </a:t>
            </a:r>
            <a:r>
              <a:rPr sz="4200" spc="254" dirty="0">
                <a:solidFill>
                  <a:srgbClr val="1F4669"/>
                </a:solidFill>
              </a:rPr>
              <a:t>Meeting</a:t>
            </a:r>
            <a:r>
              <a:rPr sz="4200" spc="-15" dirty="0">
                <a:solidFill>
                  <a:srgbClr val="1F4669"/>
                </a:solidFill>
              </a:rPr>
              <a:t> </a:t>
            </a:r>
            <a:r>
              <a:rPr sz="4200" spc="305" dirty="0">
                <a:solidFill>
                  <a:srgbClr val="1F4669"/>
                </a:solidFill>
              </a:rPr>
              <a:t>#4</a:t>
            </a:r>
            <a:endParaRPr sz="4200"/>
          </a:p>
        </p:txBody>
      </p:sp>
      <p:sp>
        <p:nvSpPr>
          <p:cNvPr id="65" name="object 65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3797808" y="6015227"/>
            <a:ext cx="155321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solidFill>
                  <a:srgbClr val="9AA3AC"/>
                </a:solidFill>
                <a:latin typeface="Calibri"/>
                <a:cs typeface="Calibri"/>
              </a:rPr>
              <a:t>November</a:t>
            </a:r>
            <a:r>
              <a:rPr sz="1600" spc="-30" dirty="0">
                <a:solidFill>
                  <a:srgbClr val="9AA3AC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9AA3AC"/>
                </a:solidFill>
                <a:latin typeface="Calibri"/>
                <a:cs typeface="Calibri"/>
              </a:rPr>
              <a:t>3,</a:t>
            </a:r>
            <a:r>
              <a:rPr sz="1600" spc="-40" dirty="0">
                <a:solidFill>
                  <a:srgbClr val="9AA3AC"/>
                </a:solidFill>
                <a:latin typeface="Calibri"/>
                <a:cs typeface="Calibri"/>
              </a:rPr>
              <a:t> </a:t>
            </a:r>
            <a:r>
              <a:rPr sz="1600" spc="-20" dirty="0">
                <a:solidFill>
                  <a:srgbClr val="9AA3AC"/>
                </a:solidFill>
                <a:latin typeface="Calibri"/>
                <a:cs typeface="Calibri"/>
              </a:rPr>
              <a:t>2016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66" name="object 66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104647" y="6444615"/>
            <a:ext cx="895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0" dirty="0">
                <a:solidFill>
                  <a:srgbClr val="5C6670"/>
                </a:solidFill>
                <a:latin typeface="Calibri"/>
                <a:cs typeface="Calibri"/>
              </a:rPr>
              <a:t>1</a:t>
            </a:r>
            <a:endParaRPr sz="1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488BC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75684" y="1711801"/>
            <a:ext cx="753554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dirty="0"/>
              <a:t>Standards</a:t>
            </a:r>
            <a:r>
              <a:rPr sz="4000" spc="254" dirty="0"/>
              <a:t> </a:t>
            </a:r>
            <a:r>
              <a:rPr sz="4000" spc="90" dirty="0"/>
              <a:t>Spoke</a:t>
            </a:r>
            <a:r>
              <a:rPr sz="4000" spc="240" dirty="0"/>
              <a:t> </a:t>
            </a:r>
            <a:r>
              <a:rPr sz="4000" spc="204" dirty="0"/>
              <a:t>Committee</a:t>
            </a:r>
            <a:endParaRPr sz="4000"/>
          </a:p>
        </p:txBody>
      </p:sp>
      <p:sp>
        <p:nvSpPr>
          <p:cNvPr id="15" name="object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226307" y="5101939"/>
            <a:ext cx="26498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120" dirty="0">
                <a:solidFill>
                  <a:srgbClr val="3E3E3E"/>
                </a:solidFill>
                <a:latin typeface="Calibri"/>
                <a:cs typeface="Calibri"/>
              </a:rPr>
              <a:t>November</a:t>
            </a:r>
            <a:r>
              <a:rPr sz="2400" b="1" spc="270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400" b="1" spc="65" dirty="0">
                <a:solidFill>
                  <a:srgbClr val="3E3E3E"/>
                </a:solidFill>
                <a:latin typeface="Calibri"/>
                <a:cs typeface="Calibri"/>
              </a:rPr>
              <a:t>7,</a:t>
            </a:r>
            <a:r>
              <a:rPr sz="2400" b="1" spc="290" dirty="0">
                <a:solidFill>
                  <a:srgbClr val="3E3E3E"/>
                </a:solidFill>
                <a:latin typeface="Calibri"/>
                <a:cs typeface="Calibri"/>
              </a:rPr>
              <a:t> </a:t>
            </a:r>
            <a:r>
              <a:rPr sz="2400" b="1" spc="130" dirty="0">
                <a:solidFill>
                  <a:srgbClr val="3E3E3E"/>
                </a:solidFill>
                <a:latin typeface="Calibri"/>
                <a:cs typeface="Calibri"/>
              </a:rPr>
              <a:t>2016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7" name="object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419184" y="2930796"/>
            <a:ext cx="6248400" cy="12439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645920" marR="5080" indent="-1633855">
              <a:lnSpc>
                <a:spcPct val="100000"/>
              </a:lnSpc>
              <a:spcBef>
                <a:spcPts val="95"/>
              </a:spcBef>
            </a:pPr>
            <a:r>
              <a:rPr sz="4000" b="0" spc="140" dirty="0">
                <a:solidFill>
                  <a:srgbClr val="FFFFFF"/>
                </a:solidFill>
                <a:latin typeface="Bookman Old Style"/>
                <a:cs typeface="Bookman Old Style"/>
              </a:rPr>
              <a:t>Report</a:t>
            </a:r>
            <a:r>
              <a:rPr sz="4000" b="0" spc="-15" dirty="0">
                <a:solidFill>
                  <a:srgbClr val="FFFFFF"/>
                </a:solidFill>
                <a:latin typeface="Bookman Old Style"/>
                <a:cs typeface="Bookman Old Style"/>
              </a:rPr>
              <a:t> </a:t>
            </a:r>
            <a:r>
              <a:rPr sz="4000" b="0" spc="145" dirty="0">
                <a:solidFill>
                  <a:srgbClr val="FFFFFF"/>
                </a:solidFill>
                <a:latin typeface="Bookman Old Style"/>
                <a:cs typeface="Bookman Old Style"/>
              </a:rPr>
              <a:t>to</a:t>
            </a:r>
            <a:r>
              <a:rPr sz="4000" b="0" spc="-55" dirty="0">
                <a:solidFill>
                  <a:srgbClr val="FFFFFF"/>
                </a:solidFill>
                <a:latin typeface="Bookman Old Style"/>
                <a:cs typeface="Bookman Old Style"/>
              </a:rPr>
              <a:t> </a:t>
            </a:r>
            <a:r>
              <a:rPr sz="4000" b="0" spc="114" dirty="0">
                <a:solidFill>
                  <a:srgbClr val="FFFFFF"/>
                </a:solidFill>
                <a:latin typeface="Bookman Old Style"/>
                <a:cs typeface="Bookman Old Style"/>
              </a:rPr>
              <a:t>the</a:t>
            </a:r>
            <a:r>
              <a:rPr sz="4000" b="0" spc="-35" dirty="0">
                <a:solidFill>
                  <a:srgbClr val="FFFFFF"/>
                </a:solidFill>
                <a:latin typeface="Bookman Old Style"/>
                <a:cs typeface="Bookman Old Style"/>
              </a:rPr>
              <a:t> </a:t>
            </a:r>
            <a:r>
              <a:rPr sz="4000" b="0" spc="-55" dirty="0">
                <a:solidFill>
                  <a:srgbClr val="FFFFFF"/>
                </a:solidFill>
                <a:latin typeface="Bookman Old Style"/>
                <a:cs typeface="Bookman Old Style"/>
              </a:rPr>
              <a:t>ESSA</a:t>
            </a:r>
            <a:r>
              <a:rPr sz="4000" b="0" dirty="0">
                <a:solidFill>
                  <a:srgbClr val="FFFFFF"/>
                </a:solidFill>
                <a:latin typeface="Bookman Old Style"/>
                <a:cs typeface="Bookman Old Style"/>
              </a:rPr>
              <a:t> </a:t>
            </a:r>
            <a:r>
              <a:rPr sz="4000" b="0" spc="45" dirty="0">
                <a:solidFill>
                  <a:srgbClr val="FFFFFF"/>
                </a:solidFill>
                <a:latin typeface="Bookman Old Style"/>
                <a:cs typeface="Bookman Old Style"/>
              </a:rPr>
              <a:t>Hub </a:t>
            </a:r>
            <a:r>
              <a:rPr sz="4000" b="0" spc="204" dirty="0">
                <a:solidFill>
                  <a:srgbClr val="FFFFFF"/>
                </a:solidFill>
                <a:latin typeface="Bookman Old Style"/>
                <a:cs typeface="Bookman Old Style"/>
              </a:rPr>
              <a:t>Committee</a:t>
            </a:r>
            <a:endParaRPr sz="4000">
              <a:latin typeface="Bookman Old Style"/>
              <a:cs typeface="Bookman Old Style"/>
            </a:endParaRPr>
          </a:p>
        </p:txBody>
      </p:sp>
      <p:grpSp>
        <p:nvGrp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800275" y="6164922"/>
            <a:ext cx="1003300" cy="516890"/>
            <a:chOff x="7800275" y="6164922"/>
            <a:chExt cx="1003300" cy="516890"/>
          </a:xfrm>
        </p:grpSpPr>
        <p:sp>
          <p:nvSpPr>
            <p:cNvPr id="4" name="object 4"/>
            <p:cNvSpPr/>
            <p:nvPr/>
          </p:nvSpPr>
          <p:spPr>
            <a:xfrm>
              <a:off x="7800275" y="6165509"/>
              <a:ext cx="590550" cy="516255"/>
            </a:xfrm>
            <a:custGeom>
              <a:avLst/>
              <a:gdLst/>
              <a:ahLst/>
              <a:cxnLst/>
              <a:rect l="l" t="t" r="r" b="b"/>
              <a:pathLst>
                <a:path w="590550" h="516254">
                  <a:moveTo>
                    <a:pt x="567051" y="515770"/>
                  </a:moveTo>
                  <a:lnTo>
                    <a:pt x="23250" y="515770"/>
                  </a:lnTo>
                  <a:lnTo>
                    <a:pt x="10064" y="513229"/>
                  </a:lnTo>
                  <a:lnTo>
                    <a:pt x="2093" y="506291"/>
                  </a:lnTo>
                  <a:lnTo>
                    <a:pt x="0" y="495981"/>
                  </a:lnTo>
                  <a:lnTo>
                    <a:pt x="4444" y="483326"/>
                  </a:lnTo>
                  <a:lnTo>
                    <a:pt x="276344" y="13485"/>
                  </a:lnTo>
                  <a:lnTo>
                    <a:pt x="285086" y="3371"/>
                  </a:lnTo>
                  <a:lnTo>
                    <a:pt x="295150" y="0"/>
                  </a:lnTo>
                  <a:lnTo>
                    <a:pt x="305214" y="3371"/>
                  </a:lnTo>
                  <a:lnTo>
                    <a:pt x="313956" y="13485"/>
                  </a:lnTo>
                  <a:lnTo>
                    <a:pt x="585856" y="483326"/>
                  </a:lnTo>
                  <a:lnTo>
                    <a:pt x="590301" y="495981"/>
                  </a:lnTo>
                  <a:lnTo>
                    <a:pt x="588207" y="506291"/>
                  </a:lnTo>
                  <a:lnTo>
                    <a:pt x="580237" y="513229"/>
                  </a:lnTo>
                  <a:lnTo>
                    <a:pt x="567051" y="515770"/>
                  </a:lnTo>
                  <a:close/>
                </a:path>
              </a:pathLst>
            </a:custGeom>
            <a:solidFill>
              <a:srgbClr val="2A98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004139" y="6206747"/>
              <a:ext cx="196677" cy="19387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938711" y="6461212"/>
              <a:ext cx="317739" cy="16143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8408848" y="6655485"/>
              <a:ext cx="51435" cy="26034"/>
            </a:xfrm>
            <a:custGeom>
              <a:avLst/>
              <a:gdLst/>
              <a:ahLst/>
              <a:cxnLst/>
              <a:rect l="l" t="t" r="r" b="b"/>
              <a:pathLst>
                <a:path w="51434" h="26034">
                  <a:moveTo>
                    <a:pt x="17246" y="393"/>
                  </a:moveTo>
                  <a:lnTo>
                    <a:pt x="0" y="393"/>
                  </a:lnTo>
                  <a:lnTo>
                    <a:pt x="0" y="4305"/>
                  </a:lnTo>
                  <a:lnTo>
                    <a:pt x="393" y="4686"/>
                  </a:lnTo>
                  <a:lnTo>
                    <a:pt x="6273" y="4686"/>
                  </a:lnTo>
                  <a:lnTo>
                    <a:pt x="6273" y="25412"/>
                  </a:lnTo>
                  <a:lnTo>
                    <a:pt x="10972" y="25412"/>
                  </a:lnTo>
                  <a:lnTo>
                    <a:pt x="10972" y="4686"/>
                  </a:lnTo>
                  <a:lnTo>
                    <a:pt x="17246" y="4686"/>
                  </a:lnTo>
                  <a:lnTo>
                    <a:pt x="17246" y="393"/>
                  </a:lnTo>
                  <a:close/>
                </a:path>
                <a:path w="51434" h="26034">
                  <a:moveTo>
                    <a:pt x="51320" y="25412"/>
                  </a:moveTo>
                  <a:lnTo>
                    <a:pt x="50939" y="24625"/>
                  </a:lnTo>
                  <a:lnTo>
                    <a:pt x="48564" y="11341"/>
                  </a:lnTo>
                  <a:lnTo>
                    <a:pt x="46621" y="393"/>
                  </a:lnTo>
                  <a:lnTo>
                    <a:pt x="46621" y="0"/>
                  </a:lnTo>
                  <a:lnTo>
                    <a:pt x="45059" y="0"/>
                  </a:lnTo>
                  <a:lnTo>
                    <a:pt x="45059" y="393"/>
                  </a:lnTo>
                  <a:lnTo>
                    <a:pt x="36830" y="17195"/>
                  </a:lnTo>
                  <a:lnTo>
                    <a:pt x="34099" y="11341"/>
                  </a:lnTo>
                  <a:lnTo>
                    <a:pt x="28994" y="393"/>
                  </a:lnTo>
                  <a:lnTo>
                    <a:pt x="28600" y="0"/>
                  </a:lnTo>
                  <a:lnTo>
                    <a:pt x="27038" y="0"/>
                  </a:lnTo>
                  <a:lnTo>
                    <a:pt x="27038" y="393"/>
                  </a:lnTo>
                  <a:lnTo>
                    <a:pt x="22720" y="24625"/>
                  </a:lnTo>
                  <a:lnTo>
                    <a:pt x="22720" y="25412"/>
                  </a:lnTo>
                  <a:lnTo>
                    <a:pt x="27432" y="25412"/>
                  </a:lnTo>
                  <a:lnTo>
                    <a:pt x="27482" y="24625"/>
                  </a:lnTo>
                  <a:lnTo>
                    <a:pt x="29387" y="11341"/>
                  </a:lnTo>
                  <a:lnTo>
                    <a:pt x="36042" y="25412"/>
                  </a:lnTo>
                  <a:lnTo>
                    <a:pt x="36042" y="25806"/>
                  </a:lnTo>
                  <a:lnTo>
                    <a:pt x="37617" y="25806"/>
                  </a:lnTo>
                  <a:lnTo>
                    <a:pt x="38011" y="25412"/>
                  </a:lnTo>
                  <a:lnTo>
                    <a:pt x="41656" y="17195"/>
                  </a:lnTo>
                  <a:lnTo>
                    <a:pt x="44272" y="11341"/>
                  </a:lnTo>
                  <a:lnTo>
                    <a:pt x="46228" y="25019"/>
                  </a:lnTo>
                  <a:lnTo>
                    <a:pt x="46621" y="25412"/>
                  </a:lnTo>
                  <a:lnTo>
                    <a:pt x="51320" y="25412"/>
                  </a:lnTo>
                  <a:close/>
                </a:path>
              </a:pathLst>
            </a:custGeom>
            <a:solidFill>
              <a:srgbClr val="2A98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215962" y="6164922"/>
              <a:ext cx="587375" cy="513080"/>
            </a:xfrm>
            <a:custGeom>
              <a:avLst/>
              <a:gdLst/>
              <a:ahLst/>
              <a:cxnLst/>
              <a:rect l="l" t="t" r="r" b="b"/>
              <a:pathLst>
                <a:path w="587375" h="513079">
                  <a:moveTo>
                    <a:pt x="293583" y="513034"/>
                  </a:moveTo>
                  <a:lnTo>
                    <a:pt x="283519" y="509662"/>
                  </a:lnTo>
                  <a:lnTo>
                    <a:pt x="274777" y="499548"/>
                  </a:lnTo>
                  <a:lnTo>
                    <a:pt x="4444" y="32443"/>
                  </a:lnTo>
                  <a:lnTo>
                    <a:pt x="0" y="19788"/>
                  </a:lnTo>
                  <a:lnTo>
                    <a:pt x="2093" y="9478"/>
                  </a:lnTo>
                  <a:lnTo>
                    <a:pt x="10064" y="2540"/>
                  </a:lnTo>
                  <a:lnTo>
                    <a:pt x="23250" y="0"/>
                  </a:lnTo>
                  <a:lnTo>
                    <a:pt x="563916" y="0"/>
                  </a:lnTo>
                  <a:lnTo>
                    <a:pt x="577102" y="2540"/>
                  </a:lnTo>
                  <a:lnTo>
                    <a:pt x="585073" y="9478"/>
                  </a:lnTo>
                  <a:lnTo>
                    <a:pt x="587166" y="19788"/>
                  </a:lnTo>
                  <a:lnTo>
                    <a:pt x="582722" y="32443"/>
                  </a:lnTo>
                  <a:lnTo>
                    <a:pt x="312389" y="499548"/>
                  </a:lnTo>
                  <a:lnTo>
                    <a:pt x="303647" y="509662"/>
                  </a:lnTo>
                  <a:lnTo>
                    <a:pt x="293583" y="513034"/>
                  </a:lnTo>
                  <a:close/>
                </a:path>
              </a:pathLst>
            </a:custGeom>
            <a:solidFill>
              <a:srgbClr val="4651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407680" y="6474502"/>
              <a:ext cx="200595" cy="163193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395927" y="6193457"/>
              <a:ext cx="65820" cy="77394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487997" y="6194239"/>
              <a:ext cx="65820" cy="75440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8581242" y="6194239"/>
              <a:ext cx="48895" cy="75565"/>
            </a:xfrm>
            <a:custGeom>
              <a:avLst/>
              <a:gdLst/>
              <a:ahLst/>
              <a:cxnLst/>
              <a:rect l="l" t="t" r="r" b="b"/>
              <a:pathLst>
                <a:path w="48895" h="75564">
                  <a:moveTo>
                    <a:pt x="47798" y="75440"/>
                  </a:moveTo>
                  <a:lnTo>
                    <a:pt x="783" y="75440"/>
                  </a:lnTo>
                  <a:lnTo>
                    <a:pt x="0" y="74658"/>
                  </a:lnTo>
                  <a:lnTo>
                    <a:pt x="0" y="2345"/>
                  </a:lnTo>
                  <a:lnTo>
                    <a:pt x="0" y="1172"/>
                  </a:lnTo>
                  <a:lnTo>
                    <a:pt x="783" y="0"/>
                  </a:lnTo>
                  <a:lnTo>
                    <a:pt x="47798" y="0"/>
                  </a:lnTo>
                  <a:lnTo>
                    <a:pt x="48581" y="1172"/>
                  </a:lnTo>
                  <a:lnTo>
                    <a:pt x="48581" y="14853"/>
                  </a:lnTo>
                  <a:lnTo>
                    <a:pt x="47798" y="16026"/>
                  </a:lnTo>
                  <a:lnTo>
                    <a:pt x="16846" y="16026"/>
                  </a:lnTo>
                  <a:lnTo>
                    <a:pt x="16846" y="29316"/>
                  </a:lnTo>
                  <a:lnTo>
                    <a:pt x="42313" y="29316"/>
                  </a:lnTo>
                  <a:lnTo>
                    <a:pt x="43488" y="30098"/>
                  </a:lnTo>
                  <a:lnTo>
                    <a:pt x="43488" y="44169"/>
                  </a:lnTo>
                  <a:lnTo>
                    <a:pt x="42313" y="44951"/>
                  </a:lnTo>
                  <a:lnTo>
                    <a:pt x="16846" y="44951"/>
                  </a:lnTo>
                  <a:lnTo>
                    <a:pt x="16846" y="59805"/>
                  </a:lnTo>
                  <a:lnTo>
                    <a:pt x="47798" y="59805"/>
                  </a:lnTo>
                  <a:lnTo>
                    <a:pt x="48581" y="60586"/>
                  </a:lnTo>
                  <a:lnTo>
                    <a:pt x="48581" y="74658"/>
                  </a:lnTo>
                  <a:lnTo>
                    <a:pt x="47798" y="75440"/>
                  </a:lnTo>
                  <a:close/>
                </a:path>
              </a:pathLst>
            </a:custGeom>
            <a:solidFill>
              <a:srgbClr val="FEFEF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312219" y="6295868"/>
              <a:ext cx="394970" cy="206375"/>
            </a:xfrm>
            <a:custGeom>
              <a:avLst/>
              <a:gdLst/>
              <a:ahLst/>
              <a:cxnLst/>
              <a:rect l="l" t="t" r="r" b="b"/>
              <a:pathLst>
                <a:path w="394970" h="206375">
                  <a:moveTo>
                    <a:pt x="203986" y="205995"/>
                  </a:moveTo>
                  <a:lnTo>
                    <a:pt x="84883" y="163389"/>
                  </a:lnTo>
                  <a:lnTo>
                    <a:pt x="2999" y="21889"/>
                  </a:lnTo>
                  <a:lnTo>
                    <a:pt x="0" y="13357"/>
                  </a:lnTo>
                  <a:lnTo>
                    <a:pt x="1334" y="6400"/>
                  </a:lnTo>
                  <a:lnTo>
                    <a:pt x="6635" y="1716"/>
                  </a:lnTo>
                  <a:lnTo>
                    <a:pt x="15536" y="0"/>
                  </a:lnTo>
                  <a:lnTo>
                    <a:pt x="382249" y="0"/>
                  </a:lnTo>
                  <a:lnTo>
                    <a:pt x="383816" y="390"/>
                  </a:lnTo>
                  <a:lnTo>
                    <a:pt x="172251" y="179024"/>
                  </a:lnTo>
                  <a:lnTo>
                    <a:pt x="172251" y="179806"/>
                  </a:lnTo>
                  <a:lnTo>
                    <a:pt x="276104" y="179806"/>
                  </a:lnTo>
                  <a:lnTo>
                    <a:pt x="203986" y="205995"/>
                  </a:lnTo>
                  <a:close/>
                </a:path>
                <a:path w="394970" h="206375">
                  <a:moveTo>
                    <a:pt x="276104" y="179806"/>
                  </a:moveTo>
                  <a:lnTo>
                    <a:pt x="172643" y="179806"/>
                  </a:lnTo>
                  <a:lnTo>
                    <a:pt x="172643" y="179415"/>
                  </a:lnTo>
                  <a:lnTo>
                    <a:pt x="394395" y="14462"/>
                  </a:lnTo>
                  <a:lnTo>
                    <a:pt x="394003" y="16807"/>
                  </a:lnTo>
                  <a:lnTo>
                    <a:pt x="393219" y="19153"/>
                  </a:lnTo>
                  <a:lnTo>
                    <a:pt x="391652" y="21889"/>
                  </a:lnTo>
                  <a:lnTo>
                    <a:pt x="306243" y="168861"/>
                  </a:lnTo>
                  <a:lnTo>
                    <a:pt x="276104" y="179806"/>
                  </a:lnTo>
                  <a:close/>
                </a:path>
              </a:pathLst>
            </a:custGeom>
            <a:solidFill>
              <a:srgbClr val="5388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378296" y="6295868"/>
              <a:ext cx="329493" cy="187233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95731" y="1878234"/>
            <a:ext cx="7892415" cy="1305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685" algn="ctr">
              <a:lnSpc>
                <a:spcPct val="100000"/>
              </a:lnSpc>
              <a:spcBef>
                <a:spcPts val="100"/>
              </a:spcBef>
            </a:pPr>
            <a:r>
              <a:rPr sz="4200" spc="150" dirty="0"/>
              <a:t>About</a:t>
            </a:r>
            <a:r>
              <a:rPr sz="4200" dirty="0"/>
              <a:t> </a:t>
            </a:r>
            <a:r>
              <a:rPr sz="4200" spc="150" dirty="0"/>
              <a:t>the</a:t>
            </a:r>
            <a:endParaRPr sz="4200"/>
          </a:p>
          <a:p>
            <a:pPr algn="ctr">
              <a:lnSpc>
                <a:spcPct val="100000"/>
              </a:lnSpc>
            </a:pPr>
            <a:r>
              <a:rPr sz="4200" spc="45" dirty="0"/>
              <a:t>Standards</a:t>
            </a:r>
            <a:r>
              <a:rPr sz="4200" spc="-20" dirty="0"/>
              <a:t> </a:t>
            </a:r>
            <a:r>
              <a:rPr sz="4200" spc="100" dirty="0"/>
              <a:t>Spoke</a:t>
            </a:r>
            <a:r>
              <a:rPr sz="4200" spc="-10" dirty="0"/>
              <a:t> </a:t>
            </a:r>
            <a:r>
              <a:rPr sz="4200" spc="225" dirty="0"/>
              <a:t>Committee</a:t>
            </a:r>
            <a:endParaRPr sz="42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7800275" y="6165509"/>
              <a:ext cx="590550" cy="516255"/>
            </a:xfrm>
            <a:custGeom>
              <a:avLst/>
              <a:gdLst/>
              <a:ahLst/>
              <a:cxnLst/>
              <a:rect l="l" t="t" r="r" b="b"/>
              <a:pathLst>
                <a:path w="590550" h="516254">
                  <a:moveTo>
                    <a:pt x="567051" y="515770"/>
                  </a:moveTo>
                  <a:lnTo>
                    <a:pt x="23250" y="515770"/>
                  </a:lnTo>
                  <a:lnTo>
                    <a:pt x="10064" y="513229"/>
                  </a:lnTo>
                  <a:lnTo>
                    <a:pt x="2093" y="506291"/>
                  </a:lnTo>
                  <a:lnTo>
                    <a:pt x="0" y="495981"/>
                  </a:lnTo>
                  <a:lnTo>
                    <a:pt x="4444" y="483326"/>
                  </a:lnTo>
                  <a:lnTo>
                    <a:pt x="276344" y="13485"/>
                  </a:lnTo>
                  <a:lnTo>
                    <a:pt x="285086" y="3371"/>
                  </a:lnTo>
                  <a:lnTo>
                    <a:pt x="295150" y="0"/>
                  </a:lnTo>
                  <a:lnTo>
                    <a:pt x="305214" y="3371"/>
                  </a:lnTo>
                  <a:lnTo>
                    <a:pt x="313956" y="13485"/>
                  </a:lnTo>
                  <a:lnTo>
                    <a:pt x="585856" y="483326"/>
                  </a:lnTo>
                  <a:lnTo>
                    <a:pt x="590301" y="495981"/>
                  </a:lnTo>
                  <a:lnTo>
                    <a:pt x="588207" y="506291"/>
                  </a:lnTo>
                  <a:lnTo>
                    <a:pt x="580237" y="513229"/>
                  </a:lnTo>
                  <a:lnTo>
                    <a:pt x="567051" y="515770"/>
                  </a:lnTo>
                  <a:close/>
                </a:path>
              </a:pathLst>
            </a:custGeom>
            <a:solidFill>
              <a:srgbClr val="2A98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004139" y="6206747"/>
              <a:ext cx="196677" cy="19387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938711" y="6461212"/>
              <a:ext cx="317739" cy="16143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8408847" y="6655486"/>
              <a:ext cx="51435" cy="26034"/>
            </a:xfrm>
            <a:custGeom>
              <a:avLst/>
              <a:gdLst/>
              <a:ahLst/>
              <a:cxnLst/>
              <a:rect l="l" t="t" r="r" b="b"/>
              <a:pathLst>
                <a:path w="51434" h="26034">
                  <a:moveTo>
                    <a:pt x="17246" y="393"/>
                  </a:moveTo>
                  <a:lnTo>
                    <a:pt x="0" y="393"/>
                  </a:lnTo>
                  <a:lnTo>
                    <a:pt x="0" y="4305"/>
                  </a:lnTo>
                  <a:lnTo>
                    <a:pt x="393" y="4686"/>
                  </a:lnTo>
                  <a:lnTo>
                    <a:pt x="6273" y="4686"/>
                  </a:lnTo>
                  <a:lnTo>
                    <a:pt x="6273" y="25412"/>
                  </a:lnTo>
                  <a:lnTo>
                    <a:pt x="10972" y="25412"/>
                  </a:lnTo>
                  <a:lnTo>
                    <a:pt x="10972" y="4686"/>
                  </a:lnTo>
                  <a:lnTo>
                    <a:pt x="17246" y="4686"/>
                  </a:lnTo>
                  <a:lnTo>
                    <a:pt x="17246" y="393"/>
                  </a:lnTo>
                  <a:close/>
                </a:path>
                <a:path w="51434" h="26034">
                  <a:moveTo>
                    <a:pt x="51320" y="25412"/>
                  </a:moveTo>
                  <a:lnTo>
                    <a:pt x="50939" y="24625"/>
                  </a:lnTo>
                  <a:lnTo>
                    <a:pt x="48564" y="11341"/>
                  </a:lnTo>
                  <a:lnTo>
                    <a:pt x="46621" y="393"/>
                  </a:lnTo>
                  <a:lnTo>
                    <a:pt x="46621" y="0"/>
                  </a:lnTo>
                  <a:lnTo>
                    <a:pt x="45059" y="0"/>
                  </a:lnTo>
                  <a:lnTo>
                    <a:pt x="45059" y="393"/>
                  </a:lnTo>
                  <a:lnTo>
                    <a:pt x="36830" y="17195"/>
                  </a:lnTo>
                  <a:lnTo>
                    <a:pt x="34099" y="11341"/>
                  </a:lnTo>
                  <a:lnTo>
                    <a:pt x="28994" y="393"/>
                  </a:lnTo>
                  <a:lnTo>
                    <a:pt x="28600" y="0"/>
                  </a:lnTo>
                  <a:lnTo>
                    <a:pt x="27038" y="0"/>
                  </a:lnTo>
                  <a:lnTo>
                    <a:pt x="27038" y="393"/>
                  </a:lnTo>
                  <a:lnTo>
                    <a:pt x="22720" y="24625"/>
                  </a:lnTo>
                  <a:lnTo>
                    <a:pt x="22720" y="25412"/>
                  </a:lnTo>
                  <a:lnTo>
                    <a:pt x="27432" y="25412"/>
                  </a:lnTo>
                  <a:lnTo>
                    <a:pt x="27482" y="24625"/>
                  </a:lnTo>
                  <a:lnTo>
                    <a:pt x="29387" y="11341"/>
                  </a:lnTo>
                  <a:lnTo>
                    <a:pt x="36042" y="25412"/>
                  </a:lnTo>
                  <a:lnTo>
                    <a:pt x="36042" y="25806"/>
                  </a:lnTo>
                  <a:lnTo>
                    <a:pt x="37617" y="25806"/>
                  </a:lnTo>
                  <a:lnTo>
                    <a:pt x="38011" y="25412"/>
                  </a:lnTo>
                  <a:lnTo>
                    <a:pt x="41656" y="17195"/>
                  </a:lnTo>
                  <a:lnTo>
                    <a:pt x="44272" y="11341"/>
                  </a:lnTo>
                  <a:lnTo>
                    <a:pt x="46228" y="25019"/>
                  </a:lnTo>
                  <a:lnTo>
                    <a:pt x="46621" y="25412"/>
                  </a:lnTo>
                  <a:lnTo>
                    <a:pt x="51320" y="25412"/>
                  </a:lnTo>
                  <a:close/>
                </a:path>
              </a:pathLst>
            </a:custGeom>
            <a:solidFill>
              <a:srgbClr val="2A98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215962" y="6164922"/>
              <a:ext cx="587375" cy="513080"/>
            </a:xfrm>
            <a:custGeom>
              <a:avLst/>
              <a:gdLst/>
              <a:ahLst/>
              <a:cxnLst/>
              <a:rect l="l" t="t" r="r" b="b"/>
              <a:pathLst>
                <a:path w="587375" h="513079">
                  <a:moveTo>
                    <a:pt x="293583" y="513034"/>
                  </a:moveTo>
                  <a:lnTo>
                    <a:pt x="283519" y="509662"/>
                  </a:lnTo>
                  <a:lnTo>
                    <a:pt x="274777" y="499548"/>
                  </a:lnTo>
                  <a:lnTo>
                    <a:pt x="4444" y="32443"/>
                  </a:lnTo>
                  <a:lnTo>
                    <a:pt x="0" y="19788"/>
                  </a:lnTo>
                  <a:lnTo>
                    <a:pt x="2093" y="9478"/>
                  </a:lnTo>
                  <a:lnTo>
                    <a:pt x="10064" y="2540"/>
                  </a:lnTo>
                  <a:lnTo>
                    <a:pt x="23250" y="0"/>
                  </a:lnTo>
                  <a:lnTo>
                    <a:pt x="563916" y="0"/>
                  </a:lnTo>
                  <a:lnTo>
                    <a:pt x="577102" y="2540"/>
                  </a:lnTo>
                  <a:lnTo>
                    <a:pt x="585073" y="9478"/>
                  </a:lnTo>
                  <a:lnTo>
                    <a:pt x="587166" y="19788"/>
                  </a:lnTo>
                  <a:lnTo>
                    <a:pt x="582722" y="32443"/>
                  </a:lnTo>
                  <a:lnTo>
                    <a:pt x="312389" y="499548"/>
                  </a:lnTo>
                  <a:lnTo>
                    <a:pt x="303647" y="509662"/>
                  </a:lnTo>
                  <a:lnTo>
                    <a:pt x="293583" y="513034"/>
                  </a:lnTo>
                  <a:close/>
                </a:path>
              </a:pathLst>
            </a:custGeom>
            <a:solidFill>
              <a:srgbClr val="4651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407680" y="6474502"/>
              <a:ext cx="200595" cy="163193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395927" y="6193457"/>
              <a:ext cx="65820" cy="77394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487997" y="6194239"/>
              <a:ext cx="65820" cy="75440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8581242" y="6194239"/>
              <a:ext cx="48895" cy="75565"/>
            </a:xfrm>
            <a:custGeom>
              <a:avLst/>
              <a:gdLst/>
              <a:ahLst/>
              <a:cxnLst/>
              <a:rect l="l" t="t" r="r" b="b"/>
              <a:pathLst>
                <a:path w="48895" h="75564">
                  <a:moveTo>
                    <a:pt x="47798" y="75440"/>
                  </a:moveTo>
                  <a:lnTo>
                    <a:pt x="783" y="75440"/>
                  </a:lnTo>
                  <a:lnTo>
                    <a:pt x="0" y="74658"/>
                  </a:lnTo>
                  <a:lnTo>
                    <a:pt x="0" y="2345"/>
                  </a:lnTo>
                  <a:lnTo>
                    <a:pt x="0" y="1172"/>
                  </a:lnTo>
                  <a:lnTo>
                    <a:pt x="783" y="0"/>
                  </a:lnTo>
                  <a:lnTo>
                    <a:pt x="47798" y="0"/>
                  </a:lnTo>
                  <a:lnTo>
                    <a:pt x="48581" y="1172"/>
                  </a:lnTo>
                  <a:lnTo>
                    <a:pt x="48581" y="14853"/>
                  </a:lnTo>
                  <a:lnTo>
                    <a:pt x="47798" y="16026"/>
                  </a:lnTo>
                  <a:lnTo>
                    <a:pt x="16846" y="16026"/>
                  </a:lnTo>
                  <a:lnTo>
                    <a:pt x="16846" y="29316"/>
                  </a:lnTo>
                  <a:lnTo>
                    <a:pt x="42313" y="29316"/>
                  </a:lnTo>
                  <a:lnTo>
                    <a:pt x="43488" y="30098"/>
                  </a:lnTo>
                  <a:lnTo>
                    <a:pt x="43488" y="44169"/>
                  </a:lnTo>
                  <a:lnTo>
                    <a:pt x="42313" y="44951"/>
                  </a:lnTo>
                  <a:lnTo>
                    <a:pt x="16846" y="44951"/>
                  </a:lnTo>
                  <a:lnTo>
                    <a:pt x="16846" y="59805"/>
                  </a:lnTo>
                  <a:lnTo>
                    <a:pt x="47798" y="59805"/>
                  </a:lnTo>
                  <a:lnTo>
                    <a:pt x="48581" y="60586"/>
                  </a:lnTo>
                  <a:lnTo>
                    <a:pt x="48581" y="74658"/>
                  </a:lnTo>
                  <a:lnTo>
                    <a:pt x="47798" y="75440"/>
                  </a:lnTo>
                  <a:close/>
                </a:path>
              </a:pathLst>
            </a:custGeom>
            <a:solidFill>
              <a:srgbClr val="FEFEF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312218" y="6295868"/>
              <a:ext cx="394970" cy="206375"/>
            </a:xfrm>
            <a:custGeom>
              <a:avLst/>
              <a:gdLst/>
              <a:ahLst/>
              <a:cxnLst/>
              <a:rect l="l" t="t" r="r" b="b"/>
              <a:pathLst>
                <a:path w="394970" h="206375">
                  <a:moveTo>
                    <a:pt x="203986" y="205995"/>
                  </a:moveTo>
                  <a:lnTo>
                    <a:pt x="84883" y="163389"/>
                  </a:lnTo>
                  <a:lnTo>
                    <a:pt x="2999" y="21889"/>
                  </a:lnTo>
                  <a:lnTo>
                    <a:pt x="0" y="13357"/>
                  </a:lnTo>
                  <a:lnTo>
                    <a:pt x="1334" y="6400"/>
                  </a:lnTo>
                  <a:lnTo>
                    <a:pt x="6635" y="1716"/>
                  </a:lnTo>
                  <a:lnTo>
                    <a:pt x="15536" y="0"/>
                  </a:lnTo>
                  <a:lnTo>
                    <a:pt x="382249" y="0"/>
                  </a:lnTo>
                  <a:lnTo>
                    <a:pt x="383816" y="390"/>
                  </a:lnTo>
                  <a:lnTo>
                    <a:pt x="172251" y="179024"/>
                  </a:lnTo>
                  <a:lnTo>
                    <a:pt x="172251" y="179806"/>
                  </a:lnTo>
                  <a:lnTo>
                    <a:pt x="276104" y="179806"/>
                  </a:lnTo>
                  <a:lnTo>
                    <a:pt x="203986" y="205995"/>
                  </a:lnTo>
                  <a:close/>
                </a:path>
                <a:path w="394970" h="206375">
                  <a:moveTo>
                    <a:pt x="276104" y="179806"/>
                  </a:moveTo>
                  <a:lnTo>
                    <a:pt x="172643" y="179806"/>
                  </a:lnTo>
                  <a:lnTo>
                    <a:pt x="172643" y="179415"/>
                  </a:lnTo>
                  <a:lnTo>
                    <a:pt x="394395" y="14462"/>
                  </a:lnTo>
                  <a:lnTo>
                    <a:pt x="394003" y="16807"/>
                  </a:lnTo>
                  <a:lnTo>
                    <a:pt x="393219" y="19153"/>
                  </a:lnTo>
                  <a:lnTo>
                    <a:pt x="391652" y="21889"/>
                  </a:lnTo>
                  <a:lnTo>
                    <a:pt x="306243" y="168861"/>
                  </a:lnTo>
                  <a:lnTo>
                    <a:pt x="276104" y="179806"/>
                  </a:lnTo>
                  <a:close/>
                </a:path>
              </a:pathLst>
            </a:custGeom>
            <a:solidFill>
              <a:srgbClr val="5388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378296" y="6295868"/>
              <a:ext cx="329493" cy="187233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4572000" y="1157624"/>
              <a:ext cx="2727960" cy="3803650"/>
            </a:xfrm>
            <a:custGeom>
              <a:avLst/>
              <a:gdLst/>
              <a:ahLst/>
              <a:cxnLst/>
              <a:rect l="l" t="t" r="r" b="b"/>
              <a:pathLst>
                <a:path w="2727959" h="3803650">
                  <a:moveTo>
                    <a:pt x="2222" y="0"/>
                  </a:moveTo>
                  <a:lnTo>
                    <a:pt x="0" y="2727909"/>
                  </a:lnTo>
                  <a:lnTo>
                    <a:pt x="2510751" y="3803065"/>
                  </a:lnTo>
                  <a:lnTo>
                    <a:pt x="2529438" y="3757949"/>
                  </a:lnTo>
                  <a:lnTo>
                    <a:pt x="2547340" y="3712419"/>
                  </a:lnTo>
                  <a:lnTo>
                    <a:pt x="2564449" y="3666486"/>
                  </a:lnTo>
                  <a:lnTo>
                    <a:pt x="2580757" y="3620157"/>
                  </a:lnTo>
                  <a:lnTo>
                    <a:pt x="2596255" y="3573440"/>
                  </a:lnTo>
                  <a:lnTo>
                    <a:pt x="2610936" y="3526343"/>
                  </a:lnTo>
                  <a:lnTo>
                    <a:pt x="2624792" y="3478875"/>
                  </a:lnTo>
                  <a:lnTo>
                    <a:pt x="2637813" y="3431044"/>
                  </a:lnTo>
                  <a:lnTo>
                    <a:pt x="2649991" y="3382859"/>
                  </a:lnTo>
                  <a:lnTo>
                    <a:pt x="2661320" y="3334327"/>
                  </a:lnTo>
                  <a:lnTo>
                    <a:pt x="2671789" y="3285456"/>
                  </a:lnTo>
                  <a:lnTo>
                    <a:pt x="2681391" y="3236256"/>
                  </a:lnTo>
                  <a:lnTo>
                    <a:pt x="2690118" y="3186733"/>
                  </a:lnTo>
                  <a:lnTo>
                    <a:pt x="2697962" y="3136897"/>
                  </a:lnTo>
                  <a:lnTo>
                    <a:pt x="2704913" y="3086756"/>
                  </a:lnTo>
                  <a:lnTo>
                    <a:pt x="2710964" y="3036318"/>
                  </a:lnTo>
                  <a:lnTo>
                    <a:pt x="2716107" y="2985590"/>
                  </a:lnTo>
                  <a:lnTo>
                    <a:pt x="2720334" y="2934582"/>
                  </a:lnTo>
                  <a:lnTo>
                    <a:pt x="2723635" y="2883302"/>
                  </a:lnTo>
                  <a:lnTo>
                    <a:pt x="2726004" y="2831757"/>
                  </a:lnTo>
                  <a:lnTo>
                    <a:pt x="2727431" y="2779957"/>
                  </a:lnTo>
                  <a:lnTo>
                    <a:pt x="2727909" y="2727909"/>
                  </a:lnTo>
                  <a:lnTo>
                    <a:pt x="2727490" y="2679151"/>
                  </a:lnTo>
                  <a:lnTo>
                    <a:pt x="2726237" y="2630611"/>
                  </a:lnTo>
                  <a:lnTo>
                    <a:pt x="2724158" y="2582294"/>
                  </a:lnTo>
                  <a:lnTo>
                    <a:pt x="2721259" y="2534208"/>
                  </a:lnTo>
                  <a:lnTo>
                    <a:pt x="2717547" y="2486358"/>
                  </a:lnTo>
                  <a:lnTo>
                    <a:pt x="2713028" y="2438753"/>
                  </a:lnTo>
                  <a:lnTo>
                    <a:pt x="2707710" y="2391398"/>
                  </a:lnTo>
                  <a:lnTo>
                    <a:pt x="2701599" y="2344301"/>
                  </a:lnTo>
                  <a:lnTo>
                    <a:pt x="2694701" y="2297468"/>
                  </a:lnTo>
                  <a:lnTo>
                    <a:pt x="2687025" y="2250906"/>
                  </a:lnTo>
                  <a:lnTo>
                    <a:pt x="2678576" y="2204622"/>
                  </a:lnTo>
                  <a:lnTo>
                    <a:pt x="2669361" y="2158622"/>
                  </a:lnTo>
                  <a:lnTo>
                    <a:pt x="2659387" y="2112914"/>
                  </a:lnTo>
                  <a:lnTo>
                    <a:pt x="2648661" y="2067504"/>
                  </a:lnTo>
                  <a:lnTo>
                    <a:pt x="2637190" y="2022399"/>
                  </a:lnTo>
                  <a:lnTo>
                    <a:pt x="2624980" y="1977605"/>
                  </a:lnTo>
                  <a:lnTo>
                    <a:pt x="2612038" y="1933130"/>
                  </a:lnTo>
                  <a:lnTo>
                    <a:pt x="2598371" y="1888980"/>
                  </a:lnTo>
                  <a:lnTo>
                    <a:pt x="2583986" y="1845162"/>
                  </a:lnTo>
                  <a:lnTo>
                    <a:pt x="2568889" y="1801683"/>
                  </a:lnTo>
                  <a:lnTo>
                    <a:pt x="2553087" y="1758549"/>
                  </a:lnTo>
                  <a:lnTo>
                    <a:pt x="2536587" y="1715768"/>
                  </a:lnTo>
                  <a:lnTo>
                    <a:pt x="2519396" y="1673345"/>
                  </a:lnTo>
                  <a:lnTo>
                    <a:pt x="2501521" y="1631289"/>
                  </a:lnTo>
                  <a:lnTo>
                    <a:pt x="2482968" y="1589605"/>
                  </a:lnTo>
                  <a:lnTo>
                    <a:pt x="2463744" y="1548300"/>
                  </a:lnTo>
                  <a:lnTo>
                    <a:pt x="2443855" y="1507382"/>
                  </a:lnTo>
                  <a:lnTo>
                    <a:pt x="2423310" y="1466857"/>
                  </a:lnTo>
                  <a:lnTo>
                    <a:pt x="2402114" y="1426731"/>
                  </a:lnTo>
                  <a:lnTo>
                    <a:pt x="2380273" y="1387012"/>
                  </a:lnTo>
                  <a:lnTo>
                    <a:pt x="2357796" y="1347706"/>
                  </a:lnTo>
                  <a:lnTo>
                    <a:pt x="2334689" y="1308820"/>
                  </a:lnTo>
                  <a:lnTo>
                    <a:pt x="2310958" y="1270360"/>
                  </a:lnTo>
                  <a:lnTo>
                    <a:pt x="2286610" y="1232335"/>
                  </a:lnTo>
                  <a:lnTo>
                    <a:pt x="2261653" y="1194750"/>
                  </a:lnTo>
                  <a:lnTo>
                    <a:pt x="2236092" y="1157611"/>
                  </a:lnTo>
                  <a:lnTo>
                    <a:pt x="2209935" y="1120927"/>
                  </a:lnTo>
                  <a:lnTo>
                    <a:pt x="2183188" y="1084704"/>
                  </a:lnTo>
                  <a:lnTo>
                    <a:pt x="2155858" y="1048947"/>
                  </a:lnTo>
                  <a:lnTo>
                    <a:pt x="2127952" y="1013666"/>
                  </a:lnTo>
                  <a:lnTo>
                    <a:pt x="2099477" y="978865"/>
                  </a:lnTo>
                  <a:lnTo>
                    <a:pt x="2070439" y="944551"/>
                  </a:lnTo>
                  <a:lnTo>
                    <a:pt x="2040845" y="910733"/>
                  </a:lnTo>
                  <a:lnTo>
                    <a:pt x="2010703" y="877415"/>
                  </a:lnTo>
                  <a:lnTo>
                    <a:pt x="1980018" y="844606"/>
                  </a:lnTo>
                  <a:lnTo>
                    <a:pt x="1948798" y="812311"/>
                  </a:lnTo>
                  <a:lnTo>
                    <a:pt x="1917049" y="780539"/>
                  </a:lnTo>
                  <a:lnTo>
                    <a:pt x="1884778" y="749294"/>
                  </a:lnTo>
                  <a:lnTo>
                    <a:pt x="1851992" y="718585"/>
                  </a:lnTo>
                  <a:lnTo>
                    <a:pt x="1818697" y="688417"/>
                  </a:lnTo>
                  <a:lnTo>
                    <a:pt x="1784901" y="658799"/>
                  </a:lnTo>
                  <a:lnTo>
                    <a:pt x="1750610" y="629736"/>
                  </a:lnTo>
                  <a:lnTo>
                    <a:pt x="1715831" y="601235"/>
                  </a:lnTo>
                  <a:lnTo>
                    <a:pt x="1680571" y="573303"/>
                  </a:lnTo>
                  <a:lnTo>
                    <a:pt x="1644836" y="545947"/>
                  </a:lnTo>
                  <a:lnTo>
                    <a:pt x="1608634" y="519173"/>
                  </a:lnTo>
                  <a:lnTo>
                    <a:pt x="1571970" y="492989"/>
                  </a:lnTo>
                  <a:lnTo>
                    <a:pt x="1534853" y="467401"/>
                  </a:lnTo>
                  <a:lnTo>
                    <a:pt x="1497288" y="442416"/>
                  </a:lnTo>
                  <a:lnTo>
                    <a:pt x="1459282" y="418040"/>
                  </a:lnTo>
                  <a:lnTo>
                    <a:pt x="1420843" y="394281"/>
                  </a:lnTo>
                  <a:lnTo>
                    <a:pt x="1381976" y="371145"/>
                  </a:lnTo>
                  <a:lnTo>
                    <a:pt x="1342689" y="348639"/>
                  </a:lnTo>
                  <a:lnTo>
                    <a:pt x="1302988" y="326770"/>
                  </a:lnTo>
                  <a:lnTo>
                    <a:pt x="1262881" y="305545"/>
                  </a:lnTo>
                  <a:lnTo>
                    <a:pt x="1222374" y="284969"/>
                  </a:lnTo>
                  <a:lnTo>
                    <a:pt x="1181473" y="265051"/>
                  </a:lnTo>
                  <a:lnTo>
                    <a:pt x="1140186" y="245797"/>
                  </a:lnTo>
                  <a:lnTo>
                    <a:pt x="1098519" y="227213"/>
                  </a:lnTo>
                  <a:lnTo>
                    <a:pt x="1056480" y="209307"/>
                  </a:lnTo>
                  <a:lnTo>
                    <a:pt x="1014074" y="192085"/>
                  </a:lnTo>
                  <a:lnTo>
                    <a:pt x="971309" y="175553"/>
                  </a:lnTo>
                  <a:lnTo>
                    <a:pt x="928191" y="159720"/>
                  </a:lnTo>
                  <a:lnTo>
                    <a:pt x="884728" y="144591"/>
                  </a:lnTo>
                  <a:lnTo>
                    <a:pt x="840925" y="130173"/>
                  </a:lnTo>
                  <a:lnTo>
                    <a:pt x="796790" y="116473"/>
                  </a:lnTo>
                  <a:lnTo>
                    <a:pt x="752330" y="103498"/>
                  </a:lnTo>
                  <a:lnTo>
                    <a:pt x="707551" y="91255"/>
                  </a:lnTo>
                  <a:lnTo>
                    <a:pt x="662460" y="79750"/>
                  </a:lnTo>
                  <a:lnTo>
                    <a:pt x="617063" y="68990"/>
                  </a:lnTo>
                  <a:lnTo>
                    <a:pt x="571369" y="58982"/>
                  </a:lnTo>
                  <a:lnTo>
                    <a:pt x="525382" y="49733"/>
                  </a:lnTo>
                  <a:lnTo>
                    <a:pt x="479111" y="41249"/>
                  </a:lnTo>
                  <a:lnTo>
                    <a:pt x="432562" y="33537"/>
                  </a:lnTo>
                  <a:lnTo>
                    <a:pt x="385741" y="26605"/>
                  </a:lnTo>
                  <a:lnTo>
                    <a:pt x="338656" y="20458"/>
                  </a:lnTo>
                  <a:lnTo>
                    <a:pt x="291313" y="15103"/>
                  </a:lnTo>
                  <a:lnTo>
                    <a:pt x="243719" y="10548"/>
                  </a:lnTo>
                  <a:lnTo>
                    <a:pt x="195881" y="6799"/>
                  </a:lnTo>
                  <a:lnTo>
                    <a:pt x="147806" y="3863"/>
                  </a:lnTo>
                  <a:lnTo>
                    <a:pt x="99499" y="1747"/>
                  </a:lnTo>
                  <a:lnTo>
                    <a:pt x="50969" y="456"/>
                  </a:lnTo>
                  <a:lnTo>
                    <a:pt x="2222" y="0"/>
                  </a:lnTo>
                  <a:close/>
                </a:path>
              </a:pathLst>
            </a:custGeom>
            <a:solidFill>
              <a:srgbClr val="3A72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4572000" y="3885533"/>
              <a:ext cx="2511425" cy="1295400"/>
            </a:xfrm>
            <a:custGeom>
              <a:avLst/>
              <a:gdLst/>
              <a:ahLst/>
              <a:cxnLst/>
              <a:rect l="l" t="t" r="r" b="b"/>
              <a:pathLst>
                <a:path w="2511425" h="1295400">
                  <a:moveTo>
                    <a:pt x="0" y="0"/>
                  </a:moveTo>
                  <a:lnTo>
                    <a:pt x="2405341" y="1295158"/>
                  </a:lnTo>
                  <a:lnTo>
                    <a:pt x="2428083" y="1251779"/>
                  </a:lnTo>
                  <a:lnTo>
                    <a:pt x="2450063" y="1207936"/>
                  </a:lnTo>
                  <a:lnTo>
                    <a:pt x="2471275" y="1163637"/>
                  </a:lnTo>
                  <a:lnTo>
                    <a:pt x="2491710" y="1118892"/>
                  </a:lnTo>
                  <a:lnTo>
                    <a:pt x="2511361" y="10737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3A53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572000" y="3885533"/>
              <a:ext cx="2406015" cy="1702435"/>
            </a:xfrm>
            <a:custGeom>
              <a:avLst/>
              <a:gdLst/>
              <a:ahLst/>
              <a:cxnLst/>
              <a:rect l="l" t="t" r="r" b="b"/>
              <a:pathLst>
                <a:path w="2406015" h="1702435">
                  <a:moveTo>
                    <a:pt x="0" y="0"/>
                  </a:moveTo>
                  <a:lnTo>
                    <a:pt x="2137435" y="1702384"/>
                  </a:lnTo>
                  <a:lnTo>
                    <a:pt x="2167411" y="1663993"/>
                  </a:lnTo>
                  <a:lnTo>
                    <a:pt x="2196707" y="1625051"/>
                  </a:lnTo>
                  <a:lnTo>
                    <a:pt x="2225316" y="1585564"/>
                  </a:lnTo>
                  <a:lnTo>
                    <a:pt x="2253230" y="1545542"/>
                  </a:lnTo>
                  <a:lnTo>
                    <a:pt x="2280438" y="1504994"/>
                  </a:lnTo>
                  <a:lnTo>
                    <a:pt x="2306934" y="1463927"/>
                  </a:lnTo>
                  <a:lnTo>
                    <a:pt x="2332709" y="1422351"/>
                  </a:lnTo>
                  <a:lnTo>
                    <a:pt x="2357754" y="1380274"/>
                  </a:lnTo>
                  <a:lnTo>
                    <a:pt x="2382061" y="1337704"/>
                  </a:lnTo>
                  <a:lnTo>
                    <a:pt x="2405621" y="12946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4A3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2290597" y="3885533"/>
              <a:ext cx="4418965" cy="2727960"/>
            </a:xfrm>
            <a:custGeom>
              <a:avLst/>
              <a:gdLst/>
              <a:ahLst/>
              <a:cxnLst/>
              <a:rect l="l" t="t" r="r" b="b"/>
              <a:pathLst>
                <a:path w="4418965" h="2727959">
                  <a:moveTo>
                    <a:pt x="2281402" y="0"/>
                  </a:moveTo>
                  <a:lnTo>
                    <a:pt x="0" y="1503527"/>
                  </a:lnTo>
                  <a:lnTo>
                    <a:pt x="26856" y="1543616"/>
                  </a:lnTo>
                  <a:lnTo>
                    <a:pt x="54401" y="1583191"/>
                  </a:lnTo>
                  <a:lnTo>
                    <a:pt x="82626" y="1622244"/>
                  </a:lnTo>
                  <a:lnTo>
                    <a:pt x="111522" y="1660767"/>
                  </a:lnTo>
                  <a:lnTo>
                    <a:pt x="141081" y="1698751"/>
                  </a:lnTo>
                  <a:lnTo>
                    <a:pt x="171295" y="1736188"/>
                  </a:lnTo>
                  <a:lnTo>
                    <a:pt x="202156" y="1773069"/>
                  </a:lnTo>
                  <a:lnTo>
                    <a:pt x="233655" y="1809388"/>
                  </a:lnTo>
                  <a:lnTo>
                    <a:pt x="265784" y="1845134"/>
                  </a:lnTo>
                  <a:lnTo>
                    <a:pt x="298535" y="1880300"/>
                  </a:lnTo>
                  <a:lnTo>
                    <a:pt x="331900" y="1914878"/>
                  </a:lnTo>
                  <a:lnTo>
                    <a:pt x="365869" y="1948859"/>
                  </a:lnTo>
                  <a:lnTo>
                    <a:pt x="400436" y="1982235"/>
                  </a:lnTo>
                  <a:lnTo>
                    <a:pt x="435591" y="2014998"/>
                  </a:lnTo>
                  <a:lnTo>
                    <a:pt x="471326" y="2047139"/>
                  </a:lnTo>
                  <a:lnTo>
                    <a:pt x="507633" y="2078650"/>
                  </a:lnTo>
                  <a:lnTo>
                    <a:pt x="544504" y="2109523"/>
                  </a:lnTo>
                  <a:lnTo>
                    <a:pt x="581930" y="2139750"/>
                  </a:lnTo>
                  <a:lnTo>
                    <a:pt x="619904" y="2169322"/>
                  </a:lnTo>
                  <a:lnTo>
                    <a:pt x="658416" y="2198231"/>
                  </a:lnTo>
                  <a:lnTo>
                    <a:pt x="697459" y="2226468"/>
                  </a:lnTo>
                  <a:lnTo>
                    <a:pt x="737024" y="2254026"/>
                  </a:lnTo>
                  <a:lnTo>
                    <a:pt x="777104" y="2280896"/>
                  </a:lnTo>
                  <a:lnTo>
                    <a:pt x="817688" y="2307070"/>
                  </a:lnTo>
                  <a:lnTo>
                    <a:pt x="858771" y="2332540"/>
                  </a:lnTo>
                  <a:lnTo>
                    <a:pt x="900342" y="2357296"/>
                  </a:lnTo>
                  <a:lnTo>
                    <a:pt x="942394" y="2381332"/>
                  </a:lnTo>
                  <a:lnTo>
                    <a:pt x="984919" y="2404638"/>
                  </a:lnTo>
                  <a:lnTo>
                    <a:pt x="1027907" y="2427206"/>
                  </a:lnTo>
                  <a:lnTo>
                    <a:pt x="1071352" y="2449029"/>
                  </a:lnTo>
                  <a:lnTo>
                    <a:pt x="1115245" y="2470097"/>
                  </a:lnTo>
                  <a:lnTo>
                    <a:pt x="1159576" y="2490403"/>
                  </a:lnTo>
                  <a:lnTo>
                    <a:pt x="1204339" y="2509938"/>
                  </a:lnTo>
                  <a:lnTo>
                    <a:pt x="1249525" y="2528694"/>
                  </a:lnTo>
                  <a:lnTo>
                    <a:pt x="1295125" y="2546662"/>
                  </a:lnTo>
                  <a:lnTo>
                    <a:pt x="1341131" y="2563835"/>
                  </a:lnTo>
                  <a:lnTo>
                    <a:pt x="1387536" y="2580203"/>
                  </a:lnTo>
                  <a:lnTo>
                    <a:pt x="1434329" y="2595760"/>
                  </a:lnTo>
                  <a:lnTo>
                    <a:pt x="1481505" y="2610496"/>
                  </a:lnTo>
                  <a:lnTo>
                    <a:pt x="1529053" y="2624403"/>
                  </a:lnTo>
                  <a:lnTo>
                    <a:pt x="1576966" y="2637473"/>
                  </a:lnTo>
                  <a:lnTo>
                    <a:pt x="1625235" y="2649697"/>
                  </a:lnTo>
                  <a:lnTo>
                    <a:pt x="1673853" y="2661068"/>
                  </a:lnTo>
                  <a:lnTo>
                    <a:pt x="1722810" y="2671577"/>
                  </a:lnTo>
                  <a:lnTo>
                    <a:pt x="1772099" y="2681215"/>
                  </a:lnTo>
                  <a:lnTo>
                    <a:pt x="1821711" y="2689975"/>
                  </a:lnTo>
                  <a:lnTo>
                    <a:pt x="1871639" y="2697848"/>
                  </a:lnTo>
                  <a:lnTo>
                    <a:pt x="1921873" y="2704826"/>
                  </a:lnTo>
                  <a:lnTo>
                    <a:pt x="1972405" y="2710900"/>
                  </a:lnTo>
                  <a:lnTo>
                    <a:pt x="2023228" y="2716063"/>
                  </a:lnTo>
                  <a:lnTo>
                    <a:pt x="2074332" y="2720305"/>
                  </a:lnTo>
                  <a:lnTo>
                    <a:pt x="2125710" y="2723619"/>
                  </a:lnTo>
                  <a:lnTo>
                    <a:pt x="2177353" y="2725997"/>
                  </a:lnTo>
                  <a:lnTo>
                    <a:pt x="2229253" y="2727429"/>
                  </a:lnTo>
                  <a:lnTo>
                    <a:pt x="2281402" y="2727909"/>
                  </a:lnTo>
                  <a:lnTo>
                    <a:pt x="2333451" y="2727431"/>
                  </a:lnTo>
                  <a:lnTo>
                    <a:pt x="2385251" y="2726004"/>
                  </a:lnTo>
                  <a:lnTo>
                    <a:pt x="2436796" y="2723636"/>
                  </a:lnTo>
                  <a:lnTo>
                    <a:pt x="2488077" y="2720334"/>
                  </a:lnTo>
                  <a:lnTo>
                    <a:pt x="2539085" y="2716108"/>
                  </a:lnTo>
                  <a:lnTo>
                    <a:pt x="2589813" y="2710965"/>
                  </a:lnTo>
                  <a:lnTo>
                    <a:pt x="2640251" y="2704914"/>
                  </a:lnTo>
                  <a:lnTo>
                    <a:pt x="2690393" y="2697962"/>
                  </a:lnTo>
                  <a:lnTo>
                    <a:pt x="2740229" y="2690119"/>
                  </a:lnTo>
                  <a:lnTo>
                    <a:pt x="2789751" y="2681392"/>
                  </a:lnTo>
                  <a:lnTo>
                    <a:pt x="2838952" y="2671790"/>
                  </a:lnTo>
                  <a:lnTo>
                    <a:pt x="2887822" y="2661321"/>
                  </a:lnTo>
                  <a:lnTo>
                    <a:pt x="2936355" y="2649993"/>
                  </a:lnTo>
                  <a:lnTo>
                    <a:pt x="2984540" y="2637814"/>
                  </a:lnTo>
                  <a:lnTo>
                    <a:pt x="3032371" y="2624792"/>
                  </a:lnTo>
                  <a:lnTo>
                    <a:pt x="3079838" y="2610937"/>
                  </a:lnTo>
                  <a:lnTo>
                    <a:pt x="3126934" y="2596256"/>
                  </a:lnTo>
                  <a:lnTo>
                    <a:pt x="3173651" y="2580757"/>
                  </a:lnTo>
                  <a:lnTo>
                    <a:pt x="3219980" y="2564448"/>
                  </a:lnTo>
                  <a:lnTo>
                    <a:pt x="3265913" y="2547339"/>
                  </a:lnTo>
                  <a:lnTo>
                    <a:pt x="3311441" y="2529436"/>
                  </a:lnTo>
                  <a:lnTo>
                    <a:pt x="3356557" y="2510749"/>
                  </a:lnTo>
                  <a:lnTo>
                    <a:pt x="3401252" y="2491285"/>
                  </a:lnTo>
                  <a:lnTo>
                    <a:pt x="3445518" y="2471053"/>
                  </a:lnTo>
                  <a:lnTo>
                    <a:pt x="3489347" y="2450061"/>
                  </a:lnTo>
                  <a:lnTo>
                    <a:pt x="3532730" y="2428318"/>
                  </a:lnTo>
                  <a:lnTo>
                    <a:pt x="3575659" y="2405831"/>
                  </a:lnTo>
                  <a:lnTo>
                    <a:pt x="3618127" y="2382608"/>
                  </a:lnTo>
                  <a:lnTo>
                    <a:pt x="3660124" y="2358659"/>
                  </a:lnTo>
                  <a:lnTo>
                    <a:pt x="3701643" y="2333991"/>
                  </a:lnTo>
                  <a:lnTo>
                    <a:pt x="3742675" y="2308612"/>
                  </a:lnTo>
                  <a:lnTo>
                    <a:pt x="3783212" y="2282531"/>
                  </a:lnTo>
                  <a:lnTo>
                    <a:pt x="3823245" y="2255756"/>
                  </a:lnTo>
                  <a:lnTo>
                    <a:pt x="3862768" y="2228295"/>
                  </a:lnTo>
                  <a:lnTo>
                    <a:pt x="3901770" y="2200157"/>
                  </a:lnTo>
                  <a:lnTo>
                    <a:pt x="3940245" y="2171350"/>
                  </a:lnTo>
                  <a:lnTo>
                    <a:pt x="3978183" y="2141881"/>
                  </a:lnTo>
                  <a:lnTo>
                    <a:pt x="4015577" y="2111760"/>
                  </a:lnTo>
                  <a:lnTo>
                    <a:pt x="4052418" y="2080994"/>
                  </a:lnTo>
                  <a:lnTo>
                    <a:pt x="4088699" y="2049591"/>
                  </a:lnTo>
                  <a:lnTo>
                    <a:pt x="4124410" y="2017561"/>
                  </a:lnTo>
                  <a:lnTo>
                    <a:pt x="4159544" y="1984911"/>
                  </a:lnTo>
                  <a:lnTo>
                    <a:pt x="4194092" y="1951649"/>
                  </a:lnTo>
                  <a:lnTo>
                    <a:pt x="4228046" y="1917784"/>
                  </a:lnTo>
                  <a:lnTo>
                    <a:pt x="4261398" y="1883323"/>
                  </a:lnTo>
                  <a:lnTo>
                    <a:pt x="4294140" y="1848276"/>
                  </a:lnTo>
                  <a:lnTo>
                    <a:pt x="4326263" y="1812650"/>
                  </a:lnTo>
                  <a:lnTo>
                    <a:pt x="4357759" y="1776454"/>
                  </a:lnTo>
                  <a:lnTo>
                    <a:pt x="4388620" y="1739696"/>
                  </a:lnTo>
                  <a:lnTo>
                    <a:pt x="4418838" y="1702384"/>
                  </a:lnTo>
                  <a:lnTo>
                    <a:pt x="2281402" y="0"/>
                  </a:lnTo>
                  <a:close/>
                </a:path>
              </a:pathLst>
            </a:custGeom>
            <a:solidFill>
              <a:srgbClr val="592E4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2061248" y="3885533"/>
              <a:ext cx="2510790" cy="1505585"/>
            </a:xfrm>
            <a:custGeom>
              <a:avLst/>
              <a:gdLst/>
              <a:ahLst/>
              <a:cxnLst/>
              <a:rect l="l" t="t" r="r" b="b"/>
              <a:pathLst>
                <a:path w="2510790" h="1505585">
                  <a:moveTo>
                    <a:pt x="2510751" y="0"/>
                  </a:moveTo>
                  <a:lnTo>
                    <a:pt x="0" y="1075156"/>
                  </a:lnTo>
                  <a:lnTo>
                    <a:pt x="19630" y="1120223"/>
                  </a:lnTo>
                  <a:lnTo>
                    <a:pt x="40042" y="1164855"/>
                  </a:lnTo>
                  <a:lnTo>
                    <a:pt x="61227" y="1209042"/>
                  </a:lnTo>
                  <a:lnTo>
                    <a:pt x="83176" y="1252777"/>
                  </a:lnTo>
                  <a:lnTo>
                    <a:pt x="105881" y="1296050"/>
                  </a:lnTo>
                  <a:lnTo>
                    <a:pt x="129333" y="1338854"/>
                  </a:lnTo>
                  <a:lnTo>
                    <a:pt x="153524" y="1381178"/>
                  </a:lnTo>
                  <a:lnTo>
                    <a:pt x="178444" y="1423015"/>
                  </a:lnTo>
                  <a:lnTo>
                    <a:pt x="204086" y="1464355"/>
                  </a:lnTo>
                  <a:lnTo>
                    <a:pt x="230441" y="1505191"/>
                  </a:lnTo>
                  <a:lnTo>
                    <a:pt x="2510751" y="0"/>
                  </a:lnTo>
                  <a:close/>
                </a:path>
              </a:pathLst>
            </a:custGeom>
            <a:solidFill>
              <a:srgbClr val="38636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911146" y="3885533"/>
              <a:ext cx="2661285" cy="1074420"/>
            </a:xfrm>
            <a:custGeom>
              <a:avLst/>
              <a:gdLst/>
              <a:ahLst/>
              <a:cxnLst/>
              <a:rect l="l" t="t" r="r" b="b"/>
              <a:pathLst>
                <a:path w="2661285" h="1074420">
                  <a:moveTo>
                    <a:pt x="2660853" y="0"/>
                  </a:moveTo>
                  <a:lnTo>
                    <a:pt x="0" y="608495"/>
                  </a:lnTo>
                  <a:lnTo>
                    <a:pt x="11292" y="656713"/>
                  </a:lnTo>
                  <a:lnTo>
                    <a:pt x="23423" y="704589"/>
                  </a:lnTo>
                  <a:lnTo>
                    <a:pt x="36387" y="752114"/>
                  </a:lnTo>
                  <a:lnTo>
                    <a:pt x="50173" y="799280"/>
                  </a:lnTo>
                  <a:lnTo>
                    <a:pt x="64776" y="846080"/>
                  </a:lnTo>
                  <a:lnTo>
                    <a:pt x="80186" y="892504"/>
                  </a:lnTo>
                  <a:lnTo>
                    <a:pt x="96396" y="938546"/>
                  </a:lnTo>
                  <a:lnTo>
                    <a:pt x="113398" y="984197"/>
                  </a:lnTo>
                  <a:lnTo>
                    <a:pt x="131183" y="1029448"/>
                  </a:lnTo>
                  <a:lnTo>
                    <a:pt x="149745" y="1074293"/>
                  </a:lnTo>
                  <a:lnTo>
                    <a:pt x="2660853" y="0"/>
                  </a:lnTo>
                  <a:close/>
                </a:path>
              </a:pathLst>
            </a:custGeom>
            <a:solidFill>
              <a:srgbClr val="C55F1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844090" y="3764108"/>
              <a:ext cx="2727960" cy="730250"/>
            </a:xfrm>
            <a:custGeom>
              <a:avLst/>
              <a:gdLst/>
              <a:ahLst/>
              <a:cxnLst/>
              <a:rect l="l" t="t" r="r" b="b"/>
              <a:pathLst>
                <a:path w="2727960" h="730250">
                  <a:moveTo>
                    <a:pt x="2603" y="0"/>
                  </a:moveTo>
                  <a:lnTo>
                    <a:pt x="1468" y="30227"/>
                  </a:lnTo>
                  <a:lnTo>
                    <a:pt x="654" y="60540"/>
                  </a:lnTo>
                  <a:lnTo>
                    <a:pt x="163" y="90939"/>
                  </a:lnTo>
                  <a:lnTo>
                    <a:pt x="0" y="121424"/>
                  </a:lnTo>
                  <a:lnTo>
                    <a:pt x="480" y="173658"/>
                  </a:lnTo>
                  <a:lnTo>
                    <a:pt x="1918" y="225641"/>
                  </a:lnTo>
                  <a:lnTo>
                    <a:pt x="4303" y="277366"/>
                  </a:lnTo>
                  <a:lnTo>
                    <a:pt x="7628" y="328825"/>
                  </a:lnTo>
                  <a:lnTo>
                    <a:pt x="11884" y="380009"/>
                  </a:lnTo>
                  <a:lnTo>
                    <a:pt x="17064" y="430911"/>
                  </a:lnTo>
                  <a:lnTo>
                    <a:pt x="23157" y="481521"/>
                  </a:lnTo>
                  <a:lnTo>
                    <a:pt x="30158" y="531832"/>
                  </a:lnTo>
                  <a:lnTo>
                    <a:pt x="38056" y="581835"/>
                  </a:lnTo>
                  <a:lnTo>
                    <a:pt x="46844" y="631523"/>
                  </a:lnTo>
                  <a:lnTo>
                    <a:pt x="56513" y="680887"/>
                  </a:lnTo>
                  <a:lnTo>
                    <a:pt x="67056" y="729919"/>
                  </a:lnTo>
                  <a:lnTo>
                    <a:pt x="2727909" y="121424"/>
                  </a:lnTo>
                  <a:lnTo>
                    <a:pt x="2603" y="0"/>
                  </a:lnTo>
                  <a:close/>
                </a:path>
              </a:pathLst>
            </a:custGeom>
            <a:solidFill>
              <a:srgbClr val="488B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846732" y="3277037"/>
              <a:ext cx="2725420" cy="608965"/>
            </a:xfrm>
            <a:custGeom>
              <a:avLst/>
              <a:gdLst/>
              <a:ahLst/>
              <a:cxnLst/>
              <a:rect l="l" t="t" r="r" b="b"/>
              <a:pathLst>
                <a:path w="2725420" h="608964">
                  <a:moveTo>
                    <a:pt x="64414" y="0"/>
                  </a:moveTo>
                  <a:lnTo>
                    <a:pt x="54226" y="47310"/>
                  </a:lnTo>
                  <a:lnTo>
                    <a:pt x="44851" y="94930"/>
                  </a:lnTo>
                  <a:lnTo>
                    <a:pt x="36296" y="142853"/>
                  </a:lnTo>
                  <a:lnTo>
                    <a:pt x="28569" y="191072"/>
                  </a:lnTo>
                  <a:lnTo>
                    <a:pt x="21677" y="239579"/>
                  </a:lnTo>
                  <a:lnTo>
                    <a:pt x="15627" y="288366"/>
                  </a:lnTo>
                  <a:lnTo>
                    <a:pt x="10427" y="337425"/>
                  </a:lnTo>
                  <a:lnTo>
                    <a:pt x="6084" y="386751"/>
                  </a:lnTo>
                  <a:lnTo>
                    <a:pt x="2606" y="436334"/>
                  </a:lnTo>
                  <a:lnTo>
                    <a:pt x="0" y="486168"/>
                  </a:lnTo>
                  <a:lnTo>
                    <a:pt x="2725267" y="608495"/>
                  </a:lnTo>
                  <a:lnTo>
                    <a:pt x="64414" y="0"/>
                  </a:lnTo>
                  <a:close/>
                </a:path>
              </a:pathLst>
            </a:custGeom>
            <a:solidFill>
              <a:srgbClr val="FFC8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1910969" y="2183149"/>
              <a:ext cx="2661285" cy="1702435"/>
            </a:xfrm>
            <a:custGeom>
              <a:avLst/>
              <a:gdLst/>
              <a:ahLst/>
              <a:cxnLst/>
              <a:rect l="l" t="t" r="r" b="b"/>
              <a:pathLst>
                <a:path w="2661285" h="1702435">
                  <a:moveTo>
                    <a:pt x="523595" y="0"/>
                  </a:moveTo>
                  <a:lnTo>
                    <a:pt x="492661" y="39642"/>
                  </a:lnTo>
                  <a:lnTo>
                    <a:pt x="462450" y="79872"/>
                  </a:lnTo>
                  <a:lnTo>
                    <a:pt x="432973" y="120682"/>
                  </a:lnTo>
                  <a:lnTo>
                    <a:pt x="404238" y="162061"/>
                  </a:lnTo>
                  <a:lnTo>
                    <a:pt x="376254" y="204000"/>
                  </a:lnTo>
                  <a:lnTo>
                    <a:pt x="349032" y="246490"/>
                  </a:lnTo>
                  <a:lnTo>
                    <a:pt x="322581" y="289521"/>
                  </a:lnTo>
                  <a:lnTo>
                    <a:pt x="296910" y="333084"/>
                  </a:lnTo>
                  <a:lnTo>
                    <a:pt x="272029" y="377169"/>
                  </a:lnTo>
                  <a:lnTo>
                    <a:pt x="247947" y="421767"/>
                  </a:lnTo>
                  <a:lnTo>
                    <a:pt x="224674" y="466868"/>
                  </a:lnTo>
                  <a:lnTo>
                    <a:pt x="202218" y="512464"/>
                  </a:lnTo>
                  <a:lnTo>
                    <a:pt x="180591" y="558543"/>
                  </a:lnTo>
                  <a:lnTo>
                    <a:pt x="159800" y="605098"/>
                  </a:lnTo>
                  <a:lnTo>
                    <a:pt x="139855" y="652118"/>
                  </a:lnTo>
                  <a:lnTo>
                    <a:pt x="120766" y="699595"/>
                  </a:lnTo>
                  <a:lnTo>
                    <a:pt x="102543" y="747517"/>
                  </a:lnTo>
                  <a:lnTo>
                    <a:pt x="85194" y="795878"/>
                  </a:lnTo>
                  <a:lnTo>
                    <a:pt x="68729" y="844665"/>
                  </a:lnTo>
                  <a:lnTo>
                    <a:pt x="53158" y="893871"/>
                  </a:lnTo>
                  <a:lnTo>
                    <a:pt x="38490" y="943486"/>
                  </a:lnTo>
                  <a:lnTo>
                    <a:pt x="24735" y="993500"/>
                  </a:lnTo>
                  <a:lnTo>
                    <a:pt x="11902" y="1043904"/>
                  </a:lnTo>
                  <a:lnTo>
                    <a:pt x="0" y="1094689"/>
                  </a:lnTo>
                  <a:lnTo>
                    <a:pt x="2661031" y="1702384"/>
                  </a:lnTo>
                  <a:lnTo>
                    <a:pt x="523595" y="0"/>
                  </a:lnTo>
                  <a:close/>
                </a:path>
              </a:pathLst>
            </a:custGeom>
            <a:solidFill>
              <a:srgbClr val="8DC63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2436101" y="1998516"/>
              <a:ext cx="2136140" cy="1887220"/>
            </a:xfrm>
            <a:custGeom>
              <a:avLst/>
              <a:gdLst/>
              <a:ahLst/>
              <a:cxnLst/>
              <a:rect l="l" t="t" r="r" b="b"/>
              <a:pathLst>
                <a:path w="2136140" h="1887220">
                  <a:moveTo>
                    <a:pt x="159423" y="0"/>
                  </a:moveTo>
                  <a:lnTo>
                    <a:pt x="126260" y="35373"/>
                  </a:lnTo>
                  <a:lnTo>
                    <a:pt x="93728" y="71339"/>
                  </a:lnTo>
                  <a:lnTo>
                    <a:pt x="61835" y="107888"/>
                  </a:lnTo>
                  <a:lnTo>
                    <a:pt x="30589" y="145012"/>
                  </a:lnTo>
                  <a:lnTo>
                    <a:pt x="0" y="182702"/>
                  </a:lnTo>
                  <a:lnTo>
                    <a:pt x="2135898" y="1887016"/>
                  </a:lnTo>
                  <a:lnTo>
                    <a:pt x="159423" y="0"/>
                  </a:lnTo>
                  <a:close/>
                </a:path>
              </a:pathLst>
            </a:custGeom>
            <a:solidFill>
              <a:srgbClr val="6D3A5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2597480" y="1673917"/>
              <a:ext cx="1974850" cy="2211705"/>
            </a:xfrm>
            <a:custGeom>
              <a:avLst/>
              <a:gdLst/>
              <a:ahLst/>
              <a:cxnLst/>
              <a:rect l="l" t="t" r="r" b="b"/>
              <a:pathLst>
                <a:path w="1974850" h="2211704">
                  <a:moveTo>
                    <a:pt x="369862" y="0"/>
                  </a:moveTo>
                  <a:lnTo>
                    <a:pt x="330255" y="29227"/>
                  </a:lnTo>
                  <a:lnTo>
                    <a:pt x="291207" y="59151"/>
                  </a:lnTo>
                  <a:lnTo>
                    <a:pt x="252728" y="89762"/>
                  </a:lnTo>
                  <a:lnTo>
                    <a:pt x="214824" y="121052"/>
                  </a:lnTo>
                  <a:lnTo>
                    <a:pt x="177506" y="153012"/>
                  </a:lnTo>
                  <a:lnTo>
                    <a:pt x="140782" y="185633"/>
                  </a:lnTo>
                  <a:lnTo>
                    <a:pt x="104660" y="218905"/>
                  </a:lnTo>
                  <a:lnTo>
                    <a:pt x="69150" y="252820"/>
                  </a:lnTo>
                  <a:lnTo>
                    <a:pt x="34260" y="287368"/>
                  </a:lnTo>
                  <a:lnTo>
                    <a:pt x="0" y="322541"/>
                  </a:lnTo>
                  <a:lnTo>
                    <a:pt x="1974519" y="2211616"/>
                  </a:lnTo>
                  <a:lnTo>
                    <a:pt x="369862" y="0"/>
                  </a:lnTo>
                  <a:close/>
                </a:path>
              </a:pathLst>
            </a:custGeom>
            <a:solidFill>
              <a:srgbClr val="46797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2966351" y="1254258"/>
              <a:ext cx="1605915" cy="2631440"/>
            </a:xfrm>
            <a:custGeom>
              <a:avLst/>
              <a:gdLst/>
              <a:ahLst/>
              <a:cxnLst/>
              <a:rect l="l" t="t" r="r" b="b"/>
              <a:pathLst>
                <a:path w="1605914" h="2631440">
                  <a:moveTo>
                    <a:pt x="878039" y="0"/>
                  </a:moveTo>
                  <a:lnTo>
                    <a:pt x="827621" y="14260"/>
                  </a:lnTo>
                  <a:lnTo>
                    <a:pt x="777615" y="29449"/>
                  </a:lnTo>
                  <a:lnTo>
                    <a:pt x="728030" y="45558"/>
                  </a:lnTo>
                  <a:lnTo>
                    <a:pt x="678877" y="62577"/>
                  </a:lnTo>
                  <a:lnTo>
                    <a:pt x="630165" y="80495"/>
                  </a:lnTo>
                  <a:lnTo>
                    <a:pt x="581904" y="99304"/>
                  </a:lnTo>
                  <a:lnTo>
                    <a:pt x="534104" y="118993"/>
                  </a:lnTo>
                  <a:lnTo>
                    <a:pt x="486774" y="139553"/>
                  </a:lnTo>
                  <a:lnTo>
                    <a:pt x="439925" y="160974"/>
                  </a:lnTo>
                  <a:lnTo>
                    <a:pt x="393566" y="183245"/>
                  </a:lnTo>
                  <a:lnTo>
                    <a:pt x="347706" y="206358"/>
                  </a:lnTo>
                  <a:lnTo>
                    <a:pt x="302356" y="230302"/>
                  </a:lnTo>
                  <a:lnTo>
                    <a:pt x="257526" y="255068"/>
                  </a:lnTo>
                  <a:lnTo>
                    <a:pt x="213225" y="280646"/>
                  </a:lnTo>
                  <a:lnTo>
                    <a:pt x="169463" y="307025"/>
                  </a:lnTo>
                  <a:lnTo>
                    <a:pt x="126249" y="334197"/>
                  </a:lnTo>
                  <a:lnTo>
                    <a:pt x="83595" y="362152"/>
                  </a:lnTo>
                  <a:lnTo>
                    <a:pt x="41508" y="390879"/>
                  </a:lnTo>
                  <a:lnTo>
                    <a:pt x="0" y="420370"/>
                  </a:lnTo>
                  <a:lnTo>
                    <a:pt x="1605648" y="2631274"/>
                  </a:lnTo>
                  <a:lnTo>
                    <a:pt x="878039" y="0"/>
                  </a:lnTo>
                  <a:close/>
                </a:path>
              </a:pathLst>
            </a:custGeom>
            <a:solidFill>
              <a:srgbClr val="EF752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3846779" y="1200321"/>
              <a:ext cx="725805" cy="2685415"/>
            </a:xfrm>
            <a:custGeom>
              <a:avLst/>
              <a:gdLst/>
              <a:ahLst/>
              <a:cxnLst/>
              <a:rect l="l" t="t" r="r" b="b"/>
              <a:pathLst>
                <a:path w="725804" h="2685415">
                  <a:moveTo>
                    <a:pt x="237909" y="0"/>
                  </a:moveTo>
                  <a:lnTo>
                    <a:pt x="189689" y="9013"/>
                  </a:lnTo>
                  <a:lnTo>
                    <a:pt x="141780" y="18856"/>
                  </a:lnTo>
                  <a:lnTo>
                    <a:pt x="94190" y="29522"/>
                  </a:lnTo>
                  <a:lnTo>
                    <a:pt x="46927" y="41002"/>
                  </a:lnTo>
                  <a:lnTo>
                    <a:pt x="0" y="53289"/>
                  </a:lnTo>
                  <a:lnTo>
                    <a:pt x="725220" y="2685211"/>
                  </a:lnTo>
                  <a:lnTo>
                    <a:pt x="237909" y="0"/>
                  </a:lnTo>
                  <a:close/>
                </a:path>
              </a:pathLst>
            </a:custGeom>
            <a:solidFill>
              <a:srgbClr val="A8BED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4082808" y="1157624"/>
              <a:ext cx="489584" cy="2727960"/>
            </a:xfrm>
            <a:custGeom>
              <a:avLst/>
              <a:gdLst/>
              <a:ahLst/>
              <a:cxnLst/>
              <a:rect l="l" t="t" r="r" b="b"/>
              <a:pathLst>
                <a:path w="489585" h="2727960">
                  <a:moveTo>
                    <a:pt x="486968" y="0"/>
                  </a:moveTo>
                  <a:lnTo>
                    <a:pt x="437164" y="475"/>
                  </a:lnTo>
                  <a:lnTo>
                    <a:pt x="387587" y="1820"/>
                  </a:lnTo>
                  <a:lnTo>
                    <a:pt x="338244" y="4028"/>
                  </a:lnTo>
                  <a:lnTo>
                    <a:pt x="289142" y="7091"/>
                  </a:lnTo>
                  <a:lnTo>
                    <a:pt x="240288" y="11002"/>
                  </a:lnTo>
                  <a:lnTo>
                    <a:pt x="191690" y="15755"/>
                  </a:lnTo>
                  <a:lnTo>
                    <a:pt x="143355" y="21340"/>
                  </a:lnTo>
                  <a:lnTo>
                    <a:pt x="95290" y="27753"/>
                  </a:lnTo>
                  <a:lnTo>
                    <a:pt x="47503" y="34984"/>
                  </a:lnTo>
                  <a:lnTo>
                    <a:pt x="0" y="43027"/>
                  </a:lnTo>
                  <a:lnTo>
                    <a:pt x="489191" y="2727909"/>
                  </a:lnTo>
                  <a:lnTo>
                    <a:pt x="486968" y="0"/>
                  </a:lnTo>
                  <a:close/>
                </a:path>
              </a:pathLst>
            </a:custGeom>
            <a:solidFill>
              <a:srgbClr val="FFDDA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2366772" y="739140"/>
              <a:ext cx="4826635" cy="4345305"/>
            </a:xfrm>
            <a:custGeom>
              <a:avLst/>
              <a:gdLst/>
              <a:ahLst/>
              <a:cxnLst/>
              <a:rect l="l" t="t" r="r" b="b"/>
              <a:pathLst>
                <a:path w="4826634" h="4345305">
                  <a:moveTo>
                    <a:pt x="4663440" y="4329684"/>
                  </a:moveTo>
                  <a:lnTo>
                    <a:pt x="4770120" y="4344924"/>
                  </a:lnTo>
                  <a:lnTo>
                    <a:pt x="4826508" y="4344924"/>
                  </a:lnTo>
                </a:path>
                <a:path w="4826634" h="4345305">
                  <a:moveTo>
                    <a:pt x="409955" y="1092708"/>
                  </a:moveTo>
                  <a:lnTo>
                    <a:pt x="56387" y="1086612"/>
                  </a:lnTo>
                  <a:lnTo>
                    <a:pt x="0" y="1086612"/>
                  </a:lnTo>
                </a:path>
                <a:path w="4826634" h="4345305">
                  <a:moveTo>
                    <a:pt x="1021079" y="688848"/>
                  </a:moveTo>
                  <a:lnTo>
                    <a:pt x="97536" y="457200"/>
                  </a:lnTo>
                  <a:lnTo>
                    <a:pt x="39624" y="457200"/>
                  </a:lnTo>
                </a:path>
                <a:path w="4826634" h="4345305">
                  <a:moveTo>
                    <a:pt x="1598676" y="486156"/>
                  </a:moveTo>
                  <a:lnTo>
                    <a:pt x="1560576" y="262128"/>
                  </a:lnTo>
                  <a:lnTo>
                    <a:pt x="1502664" y="262128"/>
                  </a:lnTo>
                </a:path>
                <a:path w="4826634" h="4345305">
                  <a:moveTo>
                    <a:pt x="1961388" y="429768"/>
                  </a:moveTo>
                  <a:lnTo>
                    <a:pt x="2587752" y="0"/>
                  </a:lnTo>
                  <a:lnTo>
                    <a:pt x="2644140" y="0"/>
                  </a:lnTo>
                </a:path>
              </a:pathLst>
            </a:custGeom>
            <a:ln w="9144">
              <a:solidFill>
                <a:srgbClr val="5C667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0" name="object 4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13423" y="113029"/>
            <a:ext cx="59658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ESSA</a:t>
            </a:r>
            <a:r>
              <a:rPr sz="2400" b="1" spc="-12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Standards</a:t>
            </a:r>
            <a:r>
              <a:rPr sz="2400" b="1" spc="-10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Spoke</a:t>
            </a:r>
            <a:r>
              <a:rPr sz="2400" b="1" spc="-12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Committee</a:t>
            </a:r>
            <a:r>
              <a:rPr sz="2400" b="1" spc="-114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Membership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0" name="object 3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542311" y="2519303"/>
            <a:ext cx="681355" cy="457834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86055" marR="5080" indent="-173990">
              <a:lnSpc>
                <a:spcPct val="102099"/>
              </a:lnSpc>
              <a:spcBef>
                <a:spcPts val="65"/>
              </a:spcBef>
            </a:pPr>
            <a:r>
              <a:rPr sz="1400" b="1" spc="-10" dirty="0">
                <a:solidFill>
                  <a:srgbClr val="FFFFFF"/>
                </a:solidFill>
                <a:latin typeface="Calibri"/>
                <a:cs typeface="Calibri"/>
              </a:rPr>
              <a:t>Educator </a:t>
            </a:r>
            <a:r>
              <a:rPr sz="1400" b="1" spc="-25" dirty="0">
                <a:solidFill>
                  <a:srgbClr val="FFFFFF"/>
                </a:solidFill>
                <a:latin typeface="Calibri"/>
                <a:cs typeface="Calibri"/>
              </a:rPr>
              <a:t>31%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1" name="object 3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6852340" y="4900606"/>
            <a:ext cx="1564005" cy="94297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817244" marR="57785" indent="-461645">
              <a:lnSpc>
                <a:spcPct val="102099"/>
              </a:lnSpc>
              <a:spcBef>
                <a:spcPts val="65"/>
              </a:spcBef>
            </a:pPr>
            <a:r>
              <a:rPr sz="1400" b="1" dirty="0">
                <a:solidFill>
                  <a:srgbClr val="5C6670"/>
                </a:solidFill>
                <a:latin typeface="Calibri"/>
                <a:cs typeface="Calibri"/>
              </a:rPr>
              <a:t>Early</a:t>
            </a:r>
            <a:r>
              <a:rPr sz="14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5C6670"/>
                </a:solidFill>
                <a:latin typeface="Calibri"/>
                <a:cs typeface="Calibri"/>
              </a:rPr>
              <a:t>childhood </a:t>
            </a:r>
            <a:r>
              <a:rPr sz="1400" b="1" spc="-25" dirty="0">
                <a:solidFill>
                  <a:srgbClr val="5C6670"/>
                </a:solidFill>
                <a:latin typeface="Calibri"/>
                <a:cs typeface="Calibri"/>
              </a:rPr>
              <a:t>2%</a:t>
            </a:r>
            <a:endParaRPr sz="1400">
              <a:latin typeface="Calibri"/>
              <a:cs typeface="Calibri"/>
            </a:endParaRPr>
          </a:p>
          <a:p>
            <a:pPr marL="671830" marR="5080" indent="-659765">
              <a:lnSpc>
                <a:spcPct val="102099"/>
              </a:lnSpc>
              <a:spcBef>
                <a:spcPts val="395"/>
              </a:spcBef>
            </a:pPr>
            <a:r>
              <a:rPr sz="1400" b="1" dirty="0">
                <a:solidFill>
                  <a:srgbClr val="5C6670"/>
                </a:solidFill>
                <a:latin typeface="Calibri"/>
                <a:cs typeface="Calibri"/>
              </a:rPr>
              <a:t>School</a:t>
            </a:r>
            <a:r>
              <a:rPr sz="1400" b="1" spc="-3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5C6670"/>
                </a:solidFill>
                <a:latin typeface="Calibri"/>
                <a:cs typeface="Calibri"/>
              </a:rPr>
              <a:t>administrator </a:t>
            </a:r>
            <a:r>
              <a:rPr sz="1400" b="1" spc="-25" dirty="0">
                <a:solidFill>
                  <a:srgbClr val="5C6670"/>
                </a:solidFill>
                <a:latin typeface="Calibri"/>
                <a:cs typeface="Calibri"/>
              </a:rPr>
              <a:t>3%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2" name="object 3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097838" y="5140073"/>
            <a:ext cx="1071880" cy="67373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065" marR="5080" algn="ctr">
              <a:lnSpc>
                <a:spcPct val="101800"/>
              </a:lnSpc>
              <a:spcBef>
                <a:spcPts val="70"/>
              </a:spcBef>
            </a:pP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School</a:t>
            </a:r>
            <a:r>
              <a:rPr sz="1400" b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FFFFFF"/>
                </a:solidFill>
                <a:latin typeface="Calibri"/>
                <a:cs typeface="Calibri"/>
              </a:rPr>
              <a:t>district administrator </a:t>
            </a:r>
            <a:r>
              <a:rPr sz="1400" b="1" spc="-25" dirty="0">
                <a:solidFill>
                  <a:srgbClr val="FFFFFF"/>
                </a:solidFill>
                <a:latin typeface="Calibri"/>
                <a:cs typeface="Calibri"/>
              </a:rPr>
              <a:t>30%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3" name="object 3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077479" y="4512964"/>
            <a:ext cx="1201420" cy="117919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065" marR="260985" indent="635" algn="ctr">
              <a:lnSpc>
                <a:spcPct val="101800"/>
              </a:lnSpc>
              <a:spcBef>
                <a:spcPts val="70"/>
              </a:spcBef>
            </a:pPr>
            <a:r>
              <a:rPr sz="1400" b="1" spc="-10" dirty="0">
                <a:solidFill>
                  <a:srgbClr val="5C6670"/>
                </a:solidFill>
                <a:latin typeface="Calibri"/>
                <a:cs typeface="Calibri"/>
              </a:rPr>
              <a:t>Community organization </a:t>
            </a:r>
            <a:r>
              <a:rPr sz="1400" b="1" spc="-25" dirty="0">
                <a:solidFill>
                  <a:srgbClr val="5C6670"/>
                </a:solidFill>
                <a:latin typeface="Calibri"/>
                <a:cs typeface="Calibri"/>
              </a:rPr>
              <a:t>3%</a:t>
            </a:r>
            <a:endParaRPr sz="1400">
              <a:latin typeface="Calibri"/>
              <a:cs typeface="Calibri"/>
            </a:endParaRPr>
          </a:p>
          <a:p>
            <a:pPr marL="699770" marR="5080" algn="ctr">
              <a:lnSpc>
                <a:spcPct val="102099"/>
              </a:lnSpc>
              <a:spcBef>
                <a:spcPts val="545"/>
              </a:spcBef>
            </a:pPr>
            <a:r>
              <a:rPr sz="1400" b="1" spc="-20" dirty="0">
                <a:solidFill>
                  <a:srgbClr val="5C6670"/>
                </a:solidFill>
                <a:latin typeface="Calibri"/>
                <a:cs typeface="Calibri"/>
              </a:rPr>
              <a:t>Parent </a:t>
            </a:r>
            <a:r>
              <a:rPr sz="1400" b="1" spc="-25" dirty="0">
                <a:solidFill>
                  <a:srgbClr val="5C6670"/>
                </a:solidFill>
                <a:latin typeface="Calibri"/>
                <a:cs typeface="Calibri"/>
              </a:rPr>
              <a:t>3%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4" name="object 3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01366" y="2133087"/>
            <a:ext cx="2044700" cy="2186940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108075" marR="170180" indent="-539750">
              <a:lnSpc>
                <a:spcPct val="102099"/>
              </a:lnSpc>
              <a:spcBef>
                <a:spcPts val="65"/>
              </a:spcBef>
            </a:pPr>
            <a:r>
              <a:rPr sz="1400" b="1" spc="-10" dirty="0">
                <a:solidFill>
                  <a:srgbClr val="5C6670"/>
                </a:solidFill>
                <a:latin typeface="Calibri"/>
                <a:cs typeface="Calibri"/>
              </a:rPr>
              <a:t>Graduate</a:t>
            </a:r>
            <a:r>
              <a:rPr sz="1400" b="1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5C6670"/>
                </a:solidFill>
                <a:latin typeface="Calibri"/>
                <a:cs typeface="Calibri"/>
              </a:rPr>
              <a:t>student </a:t>
            </a:r>
            <a:r>
              <a:rPr sz="1400" b="1" spc="-25" dirty="0">
                <a:solidFill>
                  <a:srgbClr val="5C6670"/>
                </a:solidFill>
                <a:latin typeface="Calibri"/>
                <a:cs typeface="Calibri"/>
              </a:rPr>
              <a:t>1%</a:t>
            </a:r>
            <a:endParaRPr sz="1400">
              <a:latin typeface="Calibri"/>
              <a:cs typeface="Calibri"/>
            </a:endParaRPr>
          </a:p>
          <a:p>
            <a:pPr marL="1744980" marR="35560" indent="-38735" algn="r">
              <a:lnSpc>
                <a:spcPct val="102099"/>
              </a:lnSpc>
              <a:spcBef>
                <a:spcPts val="210"/>
              </a:spcBef>
            </a:pPr>
            <a:r>
              <a:rPr sz="1400" b="1" spc="-25" dirty="0">
                <a:solidFill>
                  <a:srgbClr val="FFFFFF"/>
                </a:solidFill>
                <a:latin typeface="Calibri"/>
                <a:cs typeface="Calibri"/>
              </a:rPr>
              <a:t>CDE 7%</a:t>
            </a:r>
            <a:endParaRPr sz="1400">
              <a:latin typeface="Calibri"/>
              <a:cs typeface="Calibri"/>
            </a:endParaRPr>
          </a:p>
          <a:p>
            <a:pPr marL="12700" marR="570230" algn="ctr">
              <a:lnSpc>
                <a:spcPct val="102099"/>
              </a:lnSpc>
              <a:spcBef>
                <a:spcPts val="905"/>
              </a:spcBef>
            </a:pPr>
            <a:r>
              <a:rPr sz="1400" b="1" spc="-10" dirty="0">
                <a:solidFill>
                  <a:srgbClr val="5C6670"/>
                </a:solidFill>
                <a:latin typeface="Calibri"/>
                <a:cs typeface="Calibri"/>
              </a:rPr>
              <a:t>Education</a:t>
            </a:r>
            <a:r>
              <a:rPr sz="1400" b="1" spc="-1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5C6670"/>
                </a:solidFill>
                <a:latin typeface="Calibri"/>
                <a:cs typeface="Calibri"/>
              </a:rPr>
              <a:t>advocacy organization</a:t>
            </a:r>
            <a:endParaRPr sz="1400">
              <a:latin typeface="Calibri"/>
              <a:cs typeface="Calibri"/>
            </a:endParaRPr>
          </a:p>
          <a:p>
            <a:pPr marR="557530" algn="ctr">
              <a:lnSpc>
                <a:spcPct val="100000"/>
              </a:lnSpc>
              <a:spcBef>
                <a:spcPts val="25"/>
              </a:spcBef>
            </a:pPr>
            <a:r>
              <a:rPr sz="1400" b="1" spc="-25" dirty="0">
                <a:solidFill>
                  <a:srgbClr val="5C6670"/>
                </a:solidFill>
                <a:latin typeface="Calibri"/>
                <a:cs typeface="Calibri"/>
              </a:rPr>
              <a:t>3%</a:t>
            </a:r>
            <a:endParaRPr sz="1400">
              <a:latin typeface="Calibri"/>
              <a:cs typeface="Calibri"/>
            </a:endParaRPr>
          </a:p>
          <a:p>
            <a:pPr marL="1390650" marR="5080" algn="ctr">
              <a:lnSpc>
                <a:spcPct val="102099"/>
              </a:lnSpc>
              <a:spcBef>
                <a:spcPts val="505"/>
              </a:spcBef>
            </a:pPr>
            <a:r>
              <a:rPr sz="1400" b="1" spc="-10" dirty="0">
                <a:solidFill>
                  <a:srgbClr val="FFFFFF"/>
                </a:solidFill>
                <a:latin typeface="Calibri"/>
                <a:cs typeface="Calibri"/>
              </a:rPr>
              <a:t>Business </a:t>
            </a:r>
            <a:r>
              <a:rPr sz="1400" b="1" spc="-25" dirty="0">
                <a:solidFill>
                  <a:srgbClr val="FFFFFF"/>
                </a:solidFill>
                <a:latin typeface="Calibri"/>
                <a:cs typeface="Calibri"/>
              </a:rPr>
              <a:t>4%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5" name="object 3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794990" y="1633468"/>
            <a:ext cx="566420" cy="457834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73990" marR="5080" indent="-161925">
              <a:lnSpc>
                <a:spcPct val="102099"/>
              </a:lnSpc>
              <a:spcBef>
                <a:spcPts val="65"/>
              </a:spcBef>
            </a:pPr>
            <a:r>
              <a:rPr sz="1400" b="1" spc="-10" dirty="0">
                <a:solidFill>
                  <a:srgbClr val="5C6670"/>
                </a:solidFill>
                <a:latin typeface="Calibri"/>
                <a:cs typeface="Calibri"/>
              </a:rPr>
              <a:t>Retired </a:t>
            </a:r>
            <a:r>
              <a:rPr sz="1400" b="1" spc="-25" dirty="0">
                <a:solidFill>
                  <a:srgbClr val="5C6670"/>
                </a:solidFill>
                <a:latin typeface="Calibri"/>
                <a:cs typeface="Calibri"/>
              </a:rPr>
              <a:t>3%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6" name="object 3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98993" y="1005289"/>
            <a:ext cx="1501140" cy="67373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065" marR="5080" algn="ctr">
              <a:lnSpc>
                <a:spcPct val="102099"/>
              </a:lnSpc>
              <a:spcBef>
                <a:spcPts val="65"/>
              </a:spcBef>
            </a:pPr>
            <a:r>
              <a:rPr sz="1400" b="1" spc="-10" dirty="0">
                <a:solidFill>
                  <a:srgbClr val="5C6670"/>
                </a:solidFill>
                <a:latin typeface="Calibri"/>
                <a:cs typeface="Calibri"/>
              </a:rPr>
              <a:t>Institution</a:t>
            </a:r>
            <a:r>
              <a:rPr sz="1400" b="1" spc="-1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5C6670"/>
                </a:solidFill>
                <a:latin typeface="Calibri"/>
                <a:cs typeface="Calibri"/>
              </a:rPr>
              <a:t>of</a:t>
            </a:r>
            <a:r>
              <a:rPr sz="1400" b="1" spc="1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5C6670"/>
                </a:solidFill>
                <a:latin typeface="Calibri"/>
                <a:cs typeface="Calibri"/>
              </a:rPr>
              <a:t>higher education</a:t>
            </a:r>
            <a:endParaRPr sz="1400">
              <a:latin typeface="Calibri"/>
              <a:cs typeface="Calibri"/>
            </a:endParaRPr>
          </a:p>
          <a:p>
            <a:pPr marL="2540" algn="ctr">
              <a:lnSpc>
                <a:spcPct val="100000"/>
              </a:lnSpc>
              <a:spcBef>
                <a:spcPts val="25"/>
              </a:spcBef>
            </a:pPr>
            <a:r>
              <a:rPr sz="1400" b="1" spc="-25" dirty="0">
                <a:solidFill>
                  <a:srgbClr val="5C6670"/>
                </a:solidFill>
                <a:latin typeface="Calibri"/>
                <a:cs typeface="Calibri"/>
              </a:rPr>
              <a:t>6%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7" name="object 3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2188338" y="593397"/>
            <a:ext cx="1677670" cy="457834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700" marR="5080" indent="371475">
              <a:lnSpc>
                <a:spcPct val="102099"/>
              </a:lnSpc>
              <a:spcBef>
                <a:spcPts val="65"/>
              </a:spcBef>
            </a:pPr>
            <a:r>
              <a:rPr sz="1400" b="1" spc="-10" dirty="0">
                <a:solidFill>
                  <a:srgbClr val="5C6670"/>
                </a:solidFill>
                <a:latin typeface="Calibri"/>
                <a:cs typeface="Calibri"/>
              </a:rPr>
              <a:t>Professional development</a:t>
            </a:r>
            <a:r>
              <a:rPr sz="1400" b="1" spc="1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5C6670"/>
                </a:solidFill>
                <a:latin typeface="Calibri"/>
                <a:cs typeface="Calibri"/>
              </a:rPr>
              <a:t>provider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8" name="object 3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2904601" y="1027756"/>
            <a:ext cx="24511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25" dirty="0">
                <a:solidFill>
                  <a:srgbClr val="5C6670"/>
                </a:solidFill>
                <a:latin typeface="Calibri"/>
                <a:cs typeface="Calibri"/>
              </a:rPr>
              <a:t>1%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9" name="object 3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014876" y="547038"/>
            <a:ext cx="1629410" cy="673735"/>
          </a:xfrm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700" marR="5080" algn="ctr">
              <a:lnSpc>
                <a:spcPct val="102099"/>
              </a:lnSpc>
              <a:spcBef>
                <a:spcPts val="65"/>
              </a:spcBef>
            </a:pPr>
            <a:r>
              <a:rPr sz="1400" b="1" spc="-10" dirty="0">
                <a:solidFill>
                  <a:srgbClr val="5C6670"/>
                </a:solidFill>
                <a:latin typeface="Calibri"/>
                <a:cs typeface="Calibri"/>
              </a:rPr>
              <a:t>Professional</a:t>
            </a:r>
            <a:r>
              <a:rPr sz="1400" b="1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5C6670"/>
                </a:solidFill>
                <a:latin typeface="Calibri"/>
                <a:cs typeface="Calibri"/>
              </a:rPr>
              <a:t>educator organization</a:t>
            </a:r>
            <a:endParaRPr sz="1400">
              <a:latin typeface="Calibri"/>
              <a:cs typeface="Calibri"/>
            </a:endParaRPr>
          </a:p>
          <a:p>
            <a:pPr marL="1905" algn="ctr">
              <a:lnSpc>
                <a:spcPct val="100000"/>
              </a:lnSpc>
              <a:spcBef>
                <a:spcPts val="25"/>
              </a:spcBef>
            </a:pPr>
            <a:r>
              <a:rPr sz="1400" b="1" spc="-25" dirty="0">
                <a:solidFill>
                  <a:srgbClr val="5C6670"/>
                </a:solidFill>
                <a:latin typeface="Calibri"/>
                <a:cs typeface="Calibri"/>
              </a:rPr>
              <a:t>3%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7800275" y="6165509"/>
              <a:ext cx="590550" cy="516255"/>
            </a:xfrm>
            <a:custGeom>
              <a:avLst/>
              <a:gdLst/>
              <a:ahLst/>
              <a:cxnLst/>
              <a:rect l="l" t="t" r="r" b="b"/>
              <a:pathLst>
                <a:path w="590550" h="516254">
                  <a:moveTo>
                    <a:pt x="567051" y="515770"/>
                  </a:moveTo>
                  <a:lnTo>
                    <a:pt x="23250" y="515770"/>
                  </a:lnTo>
                  <a:lnTo>
                    <a:pt x="10064" y="513229"/>
                  </a:lnTo>
                  <a:lnTo>
                    <a:pt x="2093" y="506291"/>
                  </a:lnTo>
                  <a:lnTo>
                    <a:pt x="0" y="495981"/>
                  </a:lnTo>
                  <a:lnTo>
                    <a:pt x="4444" y="483326"/>
                  </a:lnTo>
                  <a:lnTo>
                    <a:pt x="276344" y="13485"/>
                  </a:lnTo>
                  <a:lnTo>
                    <a:pt x="285086" y="3371"/>
                  </a:lnTo>
                  <a:lnTo>
                    <a:pt x="295150" y="0"/>
                  </a:lnTo>
                  <a:lnTo>
                    <a:pt x="305214" y="3371"/>
                  </a:lnTo>
                  <a:lnTo>
                    <a:pt x="313956" y="13485"/>
                  </a:lnTo>
                  <a:lnTo>
                    <a:pt x="585856" y="483326"/>
                  </a:lnTo>
                  <a:lnTo>
                    <a:pt x="590301" y="495981"/>
                  </a:lnTo>
                  <a:lnTo>
                    <a:pt x="588207" y="506291"/>
                  </a:lnTo>
                  <a:lnTo>
                    <a:pt x="580237" y="513229"/>
                  </a:lnTo>
                  <a:lnTo>
                    <a:pt x="567051" y="515770"/>
                  </a:lnTo>
                  <a:close/>
                </a:path>
              </a:pathLst>
            </a:custGeom>
            <a:solidFill>
              <a:srgbClr val="2A98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406810" y="380650"/>
            <a:ext cx="63036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130" dirty="0"/>
              <a:t>Standards</a:t>
            </a:r>
            <a:r>
              <a:rPr sz="2400" spc="215" dirty="0"/>
              <a:t> </a:t>
            </a:r>
            <a:r>
              <a:rPr sz="2400" spc="140" dirty="0"/>
              <a:t>Spoke</a:t>
            </a:r>
            <a:r>
              <a:rPr sz="2400" spc="250" dirty="0"/>
              <a:t> </a:t>
            </a:r>
            <a:r>
              <a:rPr sz="2400" spc="235" dirty="0"/>
              <a:t>Committee</a:t>
            </a:r>
            <a:r>
              <a:rPr sz="2400" spc="240" dirty="0"/>
              <a:t> </a:t>
            </a:r>
            <a:r>
              <a:rPr sz="2400" spc="175" dirty="0"/>
              <a:t>Process</a:t>
            </a:r>
            <a:endParaRPr sz="2400"/>
          </a:p>
        </p:txBody>
      </p:sp>
      <p:graphicFrame>
        <p:nvGraphicFramePr>
          <p:cNvPr id="13" name="object 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5071568"/>
              </p:ext>
            </p:extLst>
          </p:nvPr>
        </p:nvGraphicFramePr>
        <p:xfrm>
          <a:off x="100012" y="1244600"/>
          <a:ext cx="8900795" cy="5354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481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205">
                <a:tc>
                  <a:txBody>
                    <a:bodyPr/>
                    <a:lstStyle/>
                    <a:p>
                      <a:pPr marL="46545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Timeline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88BC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Tasks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88B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August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Recruit</a:t>
                      </a:r>
                      <a:r>
                        <a:rPr sz="1800" spc="-4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committee</a:t>
                      </a:r>
                      <a:r>
                        <a:rPr sz="1800" spc="-5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members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August</a:t>
                      </a:r>
                      <a:r>
                        <a:rPr sz="1800" spc="-6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18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EF5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Informational</a:t>
                      </a:r>
                      <a:r>
                        <a:rPr sz="1800" spc="-6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webinar</a:t>
                      </a:r>
                      <a:r>
                        <a:rPr sz="1800" spc="-5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about</a:t>
                      </a:r>
                      <a:r>
                        <a:rPr sz="1800" spc="-5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8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r>
                        <a:rPr sz="1800" spc="-5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Spoke</a:t>
                      </a:r>
                      <a:r>
                        <a:rPr sz="1800" spc="-5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Committee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E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August</a:t>
                      </a:r>
                      <a:r>
                        <a:rPr sz="1800" spc="-6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22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Sign-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up</a:t>
                      </a:r>
                      <a:r>
                        <a:rPr sz="18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deadline</a:t>
                      </a:r>
                      <a:r>
                        <a:rPr sz="1800" spc="-3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8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committee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9445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August</a:t>
                      </a:r>
                      <a:r>
                        <a:rPr sz="1800" spc="-6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24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EF5"/>
                    </a:solidFill>
                  </a:tcPr>
                </a:tc>
                <a:tc>
                  <a:txBody>
                    <a:bodyPr/>
                    <a:lstStyle/>
                    <a:p>
                      <a:pPr marL="377825" indent="-286385">
                        <a:lnSpc>
                          <a:spcPct val="100000"/>
                        </a:lnSpc>
                        <a:spcBef>
                          <a:spcPts val="240"/>
                        </a:spcBef>
                        <a:buFont typeface="Arial"/>
                        <a:buChar char="•"/>
                        <a:tabLst>
                          <a:tab pos="377825" algn="l"/>
                        </a:tabLst>
                      </a:pP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Committee</a:t>
                      </a:r>
                      <a:r>
                        <a:rPr sz="1800" spc="-7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members</a:t>
                      </a:r>
                      <a:r>
                        <a:rPr sz="1800" spc="-8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800" spc="-7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announced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377825" indent="-286385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377825" algn="l"/>
                        </a:tabLst>
                      </a:pP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Committee</a:t>
                      </a:r>
                      <a:r>
                        <a:rPr sz="1800" spc="-5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members</a:t>
                      </a:r>
                      <a:r>
                        <a:rPr sz="1800" spc="-6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1800" spc="-7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access</a:t>
                      </a:r>
                      <a:r>
                        <a:rPr sz="1800" spc="-6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800" spc="-7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“empty”</a:t>
                      </a:r>
                      <a:r>
                        <a:rPr sz="1800" spc="-7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draft</a:t>
                      </a:r>
                      <a:r>
                        <a:rPr sz="1800" spc="-7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outline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E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August</a:t>
                      </a:r>
                      <a:r>
                        <a:rPr sz="1800" spc="-6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29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Virtual</a:t>
                      </a:r>
                      <a:r>
                        <a:rPr sz="1800" spc="-3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committee</a:t>
                      </a:r>
                      <a:r>
                        <a:rPr sz="1800" spc="-3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meeting</a:t>
                      </a:r>
                      <a:r>
                        <a:rPr sz="1800" spc="-4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8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discuss</a:t>
                      </a:r>
                      <a:r>
                        <a:rPr sz="1800" spc="-6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“empty”</a:t>
                      </a:r>
                      <a:r>
                        <a:rPr sz="1800" spc="-5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draft</a:t>
                      </a:r>
                      <a:r>
                        <a:rPr sz="1800" spc="-5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outline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September</a:t>
                      </a:r>
                      <a:r>
                        <a:rPr sz="1800" spc="-1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EF5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Input</a:t>
                      </a:r>
                      <a:r>
                        <a:rPr sz="1800" spc="-5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due</a:t>
                      </a:r>
                      <a:r>
                        <a:rPr sz="1800" spc="-3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800" spc="-5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section</a:t>
                      </a:r>
                      <a:r>
                        <a:rPr sz="1800" spc="-3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outline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E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September</a:t>
                      </a:r>
                      <a:r>
                        <a:rPr sz="1800" spc="-1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8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Virtual</a:t>
                      </a:r>
                      <a:r>
                        <a:rPr sz="18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committee</a:t>
                      </a:r>
                      <a:r>
                        <a:rPr sz="18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meeting</a:t>
                      </a:r>
                      <a:r>
                        <a:rPr sz="1800" spc="-5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800" spc="-4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review</a:t>
                      </a:r>
                      <a:r>
                        <a:rPr sz="1800" spc="-5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draft</a:t>
                      </a:r>
                      <a:r>
                        <a:rPr sz="1800" spc="-5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outline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September</a:t>
                      </a:r>
                      <a:r>
                        <a:rPr sz="1800" spc="-1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15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EF5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Committee</a:t>
                      </a:r>
                      <a:r>
                        <a:rPr sz="1800" spc="-4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members</a:t>
                      </a:r>
                      <a:r>
                        <a:rPr sz="1800" spc="-5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1800" spc="-6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access</a:t>
                      </a:r>
                      <a:r>
                        <a:rPr sz="1800" spc="-5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800" spc="-5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800" spc="-4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first</a:t>
                      </a:r>
                      <a:r>
                        <a:rPr sz="1800" spc="-6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draft</a:t>
                      </a:r>
                      <a:r>
                        <a:rPr sz="1800" spc="-5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800" spc="-5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8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section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E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September</a:t>
                      </a:r>
                      <a:r>
                        <a:rPr sz="1800" spc="-1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22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Virtual</a:t>
                      </a:r>
                      <a:r>
                        <a:rPr sz="1800" spc="-3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committee</a:t>
                      </a:r>
                      <a:r>
                        <a:rPr sz="1800" spc="-3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meeting</a:t>
                      </a:r>
                      <a:r>
                        <a:rPr sz="18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800" spc="-3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review</a:t>
                      </a:r>
                      <a:r>
                        <a:rPr sz="18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first</a:t>
                      </a:r>
                      <a:r>
                        <a:rPr sz="18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draft</a:t>
                      </a:r>
                      <a:r>
                        <a:rPr sz="1800" spc="32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800" spc="-3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8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section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September</a:t>
                      </a:r>
                      <a:r>
                        <a:rPr sz="1800" spc="-1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29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EF5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Feedback</a:t>
                      </a:r>
                      <a:r>
                        <a:rPr sz="1800" spc="-6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due</a:t>
                      </a:r>
                      <a:r>
                        <a:rPr sz="18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800" spc="-5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first</a:t>
                      </a:r>
                      <a:r>
                        <a:rPr sz="1800" spc="-5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draft</a:t>
                      </a:r>
                      <a:r>
                        <a:rPr sz="1800" spc="-4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800" spc="-5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800" spc="-4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section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E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October</a:t>
                      </a:r>
                      <a:r>
                        <a:rPr sz="1800" spc="-6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Committee</a:t>
                      </a:r>
                      <a:r>
                        <a:rPr sz="1800" spc="-5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members</a:t>
                      </a:r>
                      <a:r>
                        <a:rPr sz="1800" spc="-5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1800" spc="-7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access</a:t>
                      </a:r>
                      <a:r>
                        <a:rPr sz="1800" spc="-5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800" spc="-5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second</a:t>
                      </a:r>
                      <a:r>
                        <a:rPr sz="1800" spc="-4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draft</a:t>
                      </a:r>
                      <a:r>
                        <a:rPr sz="1800" spc="-6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800" spc="-6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800" spc="-4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section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November</a:t>
                      </a:r>
                      <a:r>
                        <a:rPr sz="1800" spc="32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3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EF5"/>
                    </a:solidFill>
                  </a:tcPr>
                </a:tc>
                <a:tc>
                  <a:txBody>
                    <a:bodyPr/>
                    <a:lstStyle/>
                    <a:p>
                      <a:pPr marL="90805" marR="57150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Virtual</a:t>
                      </a:r>
                      <a:r>
                        <a:rPr sz="18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committee</a:t>
                      </a:r>
                      <a:r>
                        <a:rPr sz="1800" spc="-3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meeting</a:t>
                      </a:r>
                      <a:r>
                        <a:rPr sz="18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800" spc="-3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review</a:t>
                      </a:r>
                      <a:r>
                        <a:rPr sz="1800" spc="-3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Hub</a:t>
                      </a:r>
                      <a:r>
                        <a:rPr sz="1800" spc="-3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800" spc="-3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SBE</a:t>
                      </a:r>
                      <a:r>
                        <a:rPr sz="1800" spc="-5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update</a:t>
                      </a:r>
                      <a:r>
                        <a:rPr sz="1800" spc="-3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800" spc="-3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discuss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draft</a:t>
                      </a:r>
                      <a:r>
                        <a:rPr sz="1800" spc="-6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r>
                        <a:rPr sz="1800" spc="-5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section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E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grpSp>
        <p:nvGrpSpPr>
          <p:cNvPr id="7" name="object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215962" y="6164922"/>
            <a:ext cx="587375" cy="516890"/>
            <a:chOff x="8215962" y="6164922"/>
            <a:chExt cx="587375" cy="516890"/>
          </a:xfrm>
        </p:grpSpPr>
        <p:sp>
          <p:nvSpPr>
            <p:cNvPr id="8" name="object 8"/>
            <p:cNvSpPr/>
            <p:nvPr/>
          </p:nvSpPr>
          <p:spPr>
            <a:xfrm>
              <a:off x="8408848" y="6655485"/>
              <a:ext cx="51435" cy="26034"/>
            </a:xfrm>
            <a:custGeom>
              <a:avLst/>
              <a:gdLst/>
              <a:ahLst/>
              <a:cxnLst/>
              <a:rect l="l" t="t" r="r" b="b"/>
              <a:pathLst>
                <a:path w="51434" h="26034">
                  <a:moveTo>
                    <a:pt x="17246" y="393"/>
                  </a:moveTo>
                  <a:lnTo>
                    <a:pt x="0" y="393"/>
                  </a:lnTo>
                  <a:lnTo>
                    <a:pt x="0" y="4305"/>
                  </a:lnTo>
                  <a:lnTo>
                    <a:pt x="393" y="4686"/>
                  </a:lnTo>
                  <a:lnTo>
                    <a:pt x="6273" y="4686"/>
                  </a:lnTo>
                  <a:lnTo>
                    <a:pt x="6273" y="25412"/>
                  </a:lnTo>
                  <a:lnTo>
                    <a:pt x="10972" y="25412"/>
                  </a:lnTo>
                  <a:lnTo>
                    <a:pt x="10972" y="4686"/>
                  </a:lnTo>
                  <a:lnTo>
                    <a:pt x="17246" y="4686"/>
                  </a:lnTo>
                  <a:lnTo>
                    <a:pt x="17246" y="393"/>
                  </a:lnTo>
                  <a:close/>
                </a:path>
                <a:path w="51434" h="26034">
                  <a:moveTo>
                    <a:pt x="51320" y="25412"/>
                  </a:moveTo>
                  <a:lnTo>
                    <a:pt x="50939" y="24625"/>
                  </a:lnTo>
                  <a:lnTo>
                    <a:pt x="48564" y="11341"/>
                  </a:lnTo>
                  <a:lnTo>
                    <a:pt x="46621" y="393"/>
                  </a:lnTo>
                  <a:lnTo>
                    <a:pt x="46621" y="0"/>
                  </a:lnTo>
                  <a:lnTo>
                    <a:pt x="45059" y="0"/>
                  </a:lnTo>
                  <a:lnTo>
                    <a:pt x="45059" y="393"/>
                  </a:lnTo>
                  <a:lnTo>
                    <a:pt x="36830" y="17195"/>
                  </a:lnTo>
                  <a:lnTo>
                    <a:pt x="34099" y="11341"/>
                  </a:lnTo>
                  <a:lnTo>
                    <a:pt x="28994" y="393"/>
                  </a:lnTo>
                  <a:lnTo>
                    <a:pt x="28600" y="0"/>
                  </a:lnTo>
                  <a:lnTo>
                    <a:pt x="27038" y="0"/>
                  </a:lnTo>
                  <a:lnTo>
                    <a:pt x="27038" y="393"/>
                  </a:lnTo>
                  <a:lnTo>
                    <a:pt x="22720" y="24625"/>
                  </a:lnTo>
                  <a:lnTo>
                    <a:pt x="22720" y="25412"/>
                  </a:lnTo>
                  <a:lnTo>
                    <a:pt x="27432" y="25412"/>
                  </a:lnTo>
                  <a:lnTo>
                    <a:pt x="27482" y="24625"/>
                  </a:lnTo>
                  <a:lnTo>
                    <a:pt x="29387" y="11341"/>
                  </a:lnTo>
                  <a:lnTo>
                    <a:pt x="36042" y="25412"/>
                  </a:lnTo>
                  <a:lnTo>
                    <a:pt x="36042" y="25806"/>
                  </a:lnTo>
                  <a:lnTo>
                    <a:pt x="37617" y="25806"/>
                  </a:lnTo>
                  <a:lnTo>
                    <a:pt x="38011" y="25412"/>
                  </a:lnTo>
                  <a:lnTo>
                    <a:pt x="41656" y="17195"/>
                  </a:lnTo>
                  <a:lnTo>
                    <a:pt x="44272" y="11341"/>
                  </a:lnTo>
                  <a:lnTo>
                    <a:pt x="46228" y="25019"/>
                  </a:lnTo>
                  <a:lnTo>
                    <a:pt x="46621" y="25412"/>
                  </a:lnTo>
                  <a:lnTo>
                    <a:pt x="51320" y="25412"/>
                  </a:lnTo>
                  <a:close/>
                </a:path>
              </a:pathLst>
            </a:custGeom>
            <a:solidFill>
              <a:srgbClr val="2A98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8215962" y="6164922"/>
              <a:ext cx="587375" cy="513080"/>
            </a:xfrm>
            <a:custGeom>
              <a:avLst/>
              <a:gdLst/>
              <a:ahLst/>
              <a:cxnLst/>
              <a:rect l="l" t="t" r="r" b="b"/>
              <a:pathLst>
                <a:path w="587375" h="513079">
                  <a:moveTo>
                    <a:pt x="293583" y="513034"/>
                  </a:moveTo>
                  <a:lnTo>
                    <a:pt x="283519" y="509662"/>
                  </a:lnTo>
                  <a:lnTo>
                    <a:pt x="274777" y="499548"/>
                  </a:lnTo>
                  <a:lnTo>
                    <a:pt x="4444" y="32443"/>
                  </a:lnTo>
                  <a:lnTo>
                    <a:pt x="0" y="19788"/>
                  </a:lnTo>
                  <a:lnTo>
                    <a:pt x="2093" y="9478"/>
                  </a:lnTo>
                  <a:lnTo>
                    <a:pt x="10064" y="2540"/>
                  </a:lnTo>
                  <a:lnTo>
                    <a:pt x="23250" y="0"/>
                  </a:lnTo>
                  <a:lnTo>
                    <a:pt x="563916" y="0"/>
                  </a:lnTo>
                  <a:lnTo>
                    <a:pt x="577102" y="2540"/>
                  </a:lnTo>
                  <a:lnTo>
                    <a:pt x="585073" y="9478"/>
                  </a:lnTo>
                  <a:lnTo>
                    <a:pt x="587166" y="19788"/>
                  </a:lnTo>
                  <a:lnTo>
                    <a:pt x="582722" y="32443"/>
                  </a:lnTo>
                  <a:lnTo>
                    <a:pt x="312389" y="499548"/>
                  </a:lnTo>
                  <a:lnTo>
                    <a:pt x="303647" y="509662"/>
                  </a:lnTo>
                  <a:lnTo>
                    <a:pt x="293583" y="513034"/>
                  </a:lnTo>
                  <a:close/>
                </a:path>
              </a:pathLst>
            </a:custGeom>
            <a:solidFill>
              <a:srgbClr val="4651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87605" y="6592548"/>
            <a:ext cx="55880" cy="45720"/>
          </a:xfrm>
          <a:custGeom>
            <a:avLst/>
            <a:gdLst/>
            <a:ahLst/>
            <a:cxnLst/>
            <a:rect l="l" t="t" r="r" b="b"/>
            <a:pathLst>
              <a:path w="55879" h="45720">
                <a:moveTo>
                  <a:pt x="22087" y="45147"/>
                </a:moveTo>
                <a:lnTo>
                  <a:pt x="15359" y="42948"/>
                </a:lnTo>
                <a:lnTo>
                  <a:pt x="9402" y="36352"/>
                </a:lnTo>
                <a:lnTo>
                  <a:pt x="0" y="19935"/>
                </a:lnTo>
                <a:lnTo>
                  <a:pt x="55633" y="0"/>
                </a:lnTo>
                <a:lnTo>
                  <a:pt x="34477" y="36352"/>
                </a:lnTo>
                <a:lnTo>
                  <a:pt x="28741" y="42948"/>
                </a:lnTo>
                <a:lnTo>
                  <a:pt x="22087" y="45147"/>
                </a:lnTo>
                <a:close/>
              </a:path>
            </a:pathLst>
          </a:custGeom>
          <a:solidFill>
            <a:srgbClr val="FEFEF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18477" y="6492081"/>
            <a:ext cx="116205" cy="114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55"/>
              </a:lnSpc>
            </a:pPr>
            <a:r>
              <a:rPr sz="900" b="1" spc="-25" dirty="0">
                <a:solidFill>
                  <a:srgbClr val="45454C"/>
                </a:solidFill>
                <a:latin typeface="Calibri"/>
                <a:cs typeface="Calibri"/>
              </a:rPr>
              <a:t>13</a:t>
            </a:r>
            <a:endParaRPr sz="900">
              <a:latin typeface="Calibri"/>
              <a:cs typeface="Calibri"/>
            </a:endParaRPr>
          </a:p>
        </p:txBody>
      </p:sp>
      <p:pic>
        <p:nvPicPr>
          <p:cNvPr id="6" name="object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938711" y="6461212"/>
            <a:ext cx="317739" cy="161434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94784" y="1878234"/>
            <a:ext cx="6692900" cy="1305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50620" marR="5080" indent="-1138555">
              <a:lnSpc>
                <a:spcPct val="100000"/>
              </a:lnSpc>
              <a:spcBef>
                <a:spcPts val="100"/>
              </a:spcBef>
            </a:pPr>
            <a:r>
              <a:rPr sz="4200" spc="-80" dirty="0"/>
              <a:t>ESSA</a:t>
            </a:r>
            <a:r>
              <a:rPr sz="4200" spc="-130" dirty="0"/>
              <a:t> </a:t>
            </a:r>
            <a:r>
              <a:rPr sz="4200" spc="170" dirty="0"/>
              <a:t>Requirements</a:t>
            </a:r>
            <a:r>
              <a:rPr sz="4200" spc="-140" dirty="0"/>
              <a:t> </a:t>
            </a:r>
            <a:r>
              <a:rPr sz="4200" spc="85" dirty="0"/>
              <a:t>and </a:t>
            </a:r>
            <a:r>
              <a:rPr sz="4200" spc="204" dirty="0"/>
              <a:t>Decision</a:t>
            </a:r>
            <a:r>
              <a:rPr sz="4200" spc="-20" dirty="0"/>
              <a:t> </a:t>
            </a:r>
            <a:r>
              <a:rPr sz="4200" spc="165" dirty="0"/>
              <a:t>Points</a:t>
            </a:r>
            <a:endParaRPr sz="4200"/>
          </a:p>
        </p:txBody>
      </p:sp>
      <p:sp>
        <p:nvSpPr>
          <p:cNvPr id="3" name="object 3"/>
          <p:cNvSpPr txBox="1"/>
          <p:nvPr/>
        </p:nvSpPr>
        <p:spPr>
          <a:xfrm>
            <a:off x="78739" y="6342760"/>
            <a:ext cx="16891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25" dirty="0">
                <a:solidFill>
                  <a:srgbClr val="45454C"/>
                </a:solidFill>
                <a:latin typeface="Calibri"/>
                <a:cs typeface="Calibri"/>
              </a:rPr>
              <a:t>14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7800275" y="6165509"/>
              <a:ext cx="590550" cy="516255"/>
            </a:xfrm>
            <a:custGeom>
              <a:avLst/>
              <a:gdLst/>
              <a:ahLst/>
              <a:cxnLst/>
              <a:rect l="l" t="t" r="r" b="b"/>
              <a:pathLst>
                <a:path w="590550" h="516254">
                  <a:moveTo>
                    <a:pt x="567051" y="515770"/>
                  </a:moveTo>
                  <a:lnTo>
                    <a:pt x="23250" y="515770"/>
                  </a:lnTo>
                  <a:lnTo>
                    <a:pt x="10064" y="513229"/>
                  </a:lnTo>
                  <a:lnTo>
                    <a:pt x="2093" y="506291"/>
                  </a:lnTo>
                  <a:lnTo>
                    <a:pt x="0" y="495981"/>
                  </a:lnTo>
                  <a:lnTo>
                    <a:pt x="4444" y="483326"/>
                  </a:lnTo>
                  <a:lnTo>
                    <a:pt x="276344" y="13485"/>
                  </a:lnTo>
                  <a:lnTo>
                    <a:pt x="285086" y="3371"/>
                  </a:lnTo>
                  <a:lnTo>
                    <a:pt x="295150" y="0"/>
                  </a:lnTo>
                  <a:lnTo>
                    <a:pt x="305214" y="3371"/>
                  </a:lnTo>
                  <a:lnTo>
                    <a:pt x="313956" y="13485"/>
                  </a:lnTo>
                  <a:lnTo>
                    <a:pt x="585856" y="483326"/>
                  </a:lnTo>
                  <a:lnTo>
                    <a:pt x="590301" y="495981"/>
                  </a:lnTo>
                  <a:lnTo>
                    <a:pt x="588207" y="506291"/>
                  </a:lnTo>
                  <a:lnTo>
                    <a:pt x="580237" y="513229"/>
                  </a:lnTo>
                  <a:lnTo>
                    <a:pt x="567051" y="515770"/>
                  </a:lnTo>
                  <a:close/>
                </a:path>
              </a:pathLst>
            </a:custGeom>
            <a:solidFill>
              <a:srgbClr val="2A98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004139" y="6206747"/>
              <a:ext cx="196677" cy="19387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938711" y="6461212"/>
              <a:ext cx="317739" cy="16143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8408847" y="6655486"/>
              <a:ext cx="51435" cy="26034"/>
            </a:xfrm>
            <a:custGeom>
              <a:avLst/>
              <a:gdLst/>
              <a:ahLst/>
              <a:cxnLst/>
              <a:rect l="l" t="t" r="r" b="b"/>
              <a:pathLst>
                <a:path w="51434" h="26034">
                  <a:moveTo>
                    <a:pt x="17246" y="393"/>
                  </a:moveTo>
                  <a:lnTo>
                    <a:pt x="0" y="393"/>
                  </a:lnTo>
                  <a:lnTo>
                    <a:pt x="0" y="4305"/>
                  </a:lnTo>
                  <a:lnTo>
                    <a:pt x="393" y="4686"/>
                  </a:lnTo>
                  <a:lnTo>
                    <a:pt x="6273" y="4686"/>
                  </a:lnTo>
                  <a:lnTo>
                    <a:pt x="6273" y="25412"/>
                  </a:lnTo>
                  <a:lnTo>
                    <a:pt x="10972" y="25412"/>
                  </a:lnTo>
                  <a:lnTo>
                    <a:pt x="10972" y="4686"/>
                  </a:lnTo>
                  <a:lnTo>
                    <a:pt x="17246" y="4686"/>
                  </a:lnTo>
                  <a:lnTo>
                    <a:pt x="17246" y="393"/>
                  </a:lnTo>
                  <a:close/>
                </a:path>
                <a:path w="51434" h="26034">
                  <a:moveTo>
                    <a:pt x="51320" y="25412"/>
                  </a:moveTo>
                  <a:lnTo>
                    <a:pt x="50939" y="24625"/>
                  </a:lnTo>
                  <a:lnTo>
                    <a:pt x="48564" y="11341"/>
                  </a:lnTo>
                  <a:lnTo>
                    <a:pt x="46621" y="393"/>
                  </a:lnTo>
                  <a:lnTo>
                    <a:pt x="46621" y="0"/>
                  </a:lnTo>
                  <a:lnTo>
                    <a:pt x="45059" y="0"/>
                  </a:lnTo>
                  <a:lnTo>
                    <a:pt x="45059" y="393"/>
                  </a:lnTo>
                  <a:lnTo>
                    <a:pt x="36830" y="17195"/>
                  </a:lnTo>
                  <a:lnTo>
                    <a:pt x="34099" y="11341"/>
                  </a:lnTo>
                  <a:lnTo>
                    <a:pt x="28994" y="393"/>
                  </a:lnTo>
                  <a:lnTo>
                    <a:pt x="28600" y="0"/>
                  </a:lnTo>
                  <a:lnTo>
                    <a:pt x="27038" y="0"/>
                  </a:lnTo>
                  <a:lnTo>
                    <a:pt x="27038" y="393"/>
                  </a:lnTo>
                  <a:lnTo>
                    <a:pt x="22720" y="24625"/>
                  </a:lnTo>
                  <a:lnTo>
                    <a:pt x="22720" y="25412"/>
                  </a:lnTo>
                  <a:lnTo>
                    <a:pt x="27432" y="25412"/>
                  </a:lnTo>
                  <a:lnTo>
                    <a:pt x="27482" y="24625"/>
                  </a:lnTo>
                  <a:lnTo>
                    <a:pt x="29387" y="11341"/>
                  </a:lnTo>
                  <a:lnTo>
                    <a:pt x="36042" y="25412"/>
                  </a:lnTo>
                  <a:lnTo>
                    <a:pt x="36042" y="25806"/>
                  </a:lnTo>
                  <a:lnTo>
                    <a:pt x="37617" y="25806"/>
                  </a:lnTo>
                  <a:lnTo>
                    <a:pt x="38011" y="25412"/>
                  </a:lnTo>
                  <a:lnTo>
                    <a:pt x="41656" y="17195"/>
                  </a:lnTo>
                  <a:lnTo>
                    <a:pt x="44272" y="11341"/>
                  </a:lnTo>
                  <a:lnTo>
                    <a:pt x="46228" y="25019"/>
                  </a:lnTo>
                  <a:lnTo>
                    <a:pt x="46621" y="25412"/>
                  </a:lnTo>
                  <a:lnTo>
                    <a:pt x="51320" y="25412"/>
                  </a:lnTo>
                  <a:close/>
                </a:path>
              </a:pathLst>
            </a:custGeom>
            <a:solidFill>
              <a:srgbClr val="2A98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215962" y="6164922"/>
              <a:ext cx="587375" cy="513080"/>
            </a:xfrm>
            <a:custGeom>
              <a:avLst/>
              <a:gdLst/>
              <a:ahLst/>
              <a:cxnLst/>
              <a:rect l="l" t="t" r="r" b="b"/>
              <a:pathLst>
                <a:path w="587375" h="513079">
                  <a:moveTo>
                    <a:pt x="293583" y="513034"/>
                  </a:moveTo>
                  <a:lnTo>
                    <a:pt x="283519" y="509662"/>
                  </a:lnTo>
                  <a:lnTo>
                    <a:pt x="274777" y="499548"/>
                  </a:lnTo>
                  <a:lnTo>
                    <a:pt x="4444" y="32443"/>
                  </a:lnTo>
                  <a:lnTo>
                    <a:pt x="0" y="19788"/>
                  </a:lnTo>
                  <a:lnTo>
                    <a:pt x="2093" y="9478"/>
                  </a:lnTo>
                  <a:lnTo>
                    <a:pt x="10064" y="2540"/>
                  </a:lnTo>
                  <a:lnTo>
                    <a:pt x="23250" y="0"/>
                  </a:lnTo>
                  <a:lnTo>
                    <a:pt x="563916" y="0"/>
                  </a:lnTo>
                  <a:lnTo>
                    <a:pt x="577102" y="2540"/>
                  </a:lnTo>
                  <a:lnTo>
                    <a:pt x="585073" y="9478"/>
                  </a:lnTo>
                  <a:lnTo>
                    <a:pt x="587166" y="19788"/>
                  </a:lnTo>
                  <a:lnTo>
                    <a:pt x="582722" y="32443"/>
                  </a:lnTo>
                  <a:lnTo>
                    <a:pt x="312389" y="499548"/>
                  </a:lnTo>
                  <a:lnTo>
                    <a:pt x="303647" y="509662"/>
                  </a:lnTo>
                  <a:lnTo>
                    <a:pt x="293583" y="513034"/>
                  </a:lnTo>
                  <a:close/>
                </a:path>
              </a:pathLst>
            </a:custGeom>
            <a:solidFill>
              <a:srgbClr val="4651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407680" y="6474502"/>
              <a:ext cx="200595" cy="163193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395927" y="6193457"/>
              <a:ext cx="65820" cy="77394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487997" y="6194239"/>
              <a:ext cx="65820" cy="75440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8581242" y="6194239"/>
              <a:ext cx="48895" cy="75565"/>
            </a:xfrm>
            <a:custGeom>
              <a:avLst/>
              <a:gdLst/>
              <a:ahLst/>
              <a:cxnLst/>
              <a:rect l="l" t="t" r="r" b="b"/>
              <a:pathLst>
                <a:path w="48895" h="75564">
                  <a:moveTo>
                    <a:pt x="47798" y="75440"/>
                  </a:moveTo>
                  <a:lnTo>
                    <a:pt x="783" y="75440"/>
                  </a:lnTo>
                  <a:lnTo>
                    <a:pt x="0" y="74658"/>
                  </a:lnTo>
                  <a:lnTo>
                    <a:pt x="0" y="2345"/>
                  </a:lnTo>
                  <a:lnTo>
                    <a:pt x="0" y="1172"/>
                  </a:lnTo>
                  <a:lnTo>
                    <a:pt x="783" y="0"/>
                  </a:lnTo>
                  <a:lnTo>
                    <a:pt x="47798" y="0"/>
                  </a:lnTo>
                  <a:lnTo>
                    <a:pt x="48581" y="1172"/>
                  </a:lnTo>
                  <a:lnTo>
                    <a:pt x="48581" y="14853"/>
                  </a:lnTo>
                  <a:lnTo>
                    <a:pt x="47798" y="16026"/>
                  </a:lnTo>
                  <a:lnTo>
                    <a:pt x="16846" y="16026"/>
                  </a:lnTo>
                  <a:lnTo>
                    <a:pt x="16846" y="29316"/>
                  </a:lnTo>
                  <a:lnTo>
                    <a:pt x="42313" y="29316"/>
                  </a:lnTo>
                  <a:lnTo>
                    <a:pt x="43488" y="30098"/>
                  </a:lnTo>
                  <a:lnTo>
                    <a:pt x="43488" y="44169"/>
                  </a:lnTo>
                  <a:lnTo>
                    <a:pt x="42313" y="44951"/>
                  </a:lnTo>
                  <a:lnTo>
                    <a:pt x="16846" y="44951"/>
                  </a:lnTo>
                  <a:lnTo>
                    <a:pt x="16846" y="59805"/>
                  </a:lnTo>
                  <a:lnTo>
                    <a:pt x="47798" y="59805"/>
                  </a:lnTo>
                  <a:lnTo>
                    <a:pt x="48581" y="60586"/>
                  </a:lnTo>
                  <a:lnTo>
                    <a:pt x="48581" y="74658"/>
                  </a:lnTo>
                  <a:lnTo>
                    <a:pt x="47798" y="75440"/>
                  </a:lnTo>
                  <a:close/>
                </a:path>
              </a:pathLst>
            </a:custGeom>
            <a:solidFill>
              <a:srgbClr val="FEFEF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312218" y="6295868"/>
              <a:ext cx="394970" cy="206375"/>
            </a:xfrm>
            <a:custGeom>
              <a:avLst/>
              <a:gdLst/>
              <a:ahLst/>
              <a:cxnLst/>
              <a:rect l="l" t="t" r="r" b="b"/>
              <a:pathLst>
                <a:path w="394970" h="206375">
                  <a:moveTo>
                    <a:pt x="203986" y="205995"/>
                  </a:moveTo>
                  <a:lnTo>
                    <a:pt x="84883" y="163389"/>
                  </a:lnTo>
                  <a:lnTo>
                    <a:pt x="2999" y="21889"/>
                  </a:lnTo>
                  <a:lnTo>
                    <a:pt x="0" y="13357"/>
                  </a:lnTo>
                  <a:lnTo>
                    <a:pt x="1334" y="6400"/>
                  </a:lnTo>
                  <a:lnTo>
                    <a:pt x="6635" y="1716"/>
                  </a:lnTo>
                  <a:lnTo>
                    <a:pt x="15536" y="0"/>
                  </a:lnTo>
                  <a:lnTo>
                    <a:pt x="382249" y="0"/>
                  </a:lnTo>
                  <a:lnTo>
                    <a:pt x="383816" y="390"/>
                  </a:lnTo>
                  <a:lnTo>
                    <a:pt x="172251" y="179024"/>
                  </a:lnTo>
                  <a:lnTo>
                    <a:pt x="172251" y="179806"/>
                  </a:lnTo>
                  <a:lnTo>
                    <a:pt x="276104" y="179806"/>
                  </a:lnTo>
                  <a:lnTo>
                    <a:pt x="203986" y="205995"/>
                  </a:lnTo>
                  <a:close/>
                </a:path>
                <a:path w="394970" h="206375">
                  <a:moveTo>
                    <a:pt x="276104" y="179806"/>
                  </a:moveTo>
                  <a:lnTo>
                    <a:pt x="172643" y="179806"/>
                  </a:lnTo>
                  <a:lnTo>
                    <a:pt x="172643" y="179415"/>
                  </a:lnTo>
                  <a:lnTo>
                    <a:pt x="394395" y="14462"/>
                  </a:lnTo>
                  <a:lnTo>
                    <a:pt x="394003" y="16807"/>
                  </a:lnTo>
                  <a:lnTo>
                    <a:pt x="393219" y="19153"/>
                  </a:lnTo>
                  <a:lnTo>
                    <a:pt x="391652" y="21889"/>
                  </a:lnTo>
                  <a:lnTo>
                    <a:pt x="306243" y="168861"/>
                  </a:lnTo>
                  <a:lnTo>
                    <a:pt x="276104" y="179806"/>
                  </a:lnTo>
                  <a:close/>
                </a:path>
              </a:pathLst>
            </a:custGeom>
            <a:solidFill>
              <a:srgbClr val="5388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378296" y="6295868"/>
              <a:ext cx="329493" cy="187233"/>
            </a:xfrm>
            <a:prstGeom prst="rect">
              <a:avLst/>
            </a:prstGeom>
          </p:spPr>
        </p:pic>
      </p:grpSp>
      <p:sp>
        <p:nvSpPr>
          <p:cNvPr id="16" name="object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77876" rIns="0" bIns="0" rtlCol="0">
            <a:spAutoFit/>
          </a:bodyPr>
          <a:lstStyle/>
          <a:p>
            <a:pPr marL="311150">
              <a:lnSpc>
                <a:spcPct val="100000"/>
              </a:lnSpc>
              <a:spcBef>
                <a:spcPts val="100"/>
              </a:spcBef>
            </a:pPr>
            <a:r>
              <a:rPr dirty="0"/>
              <a:t>ESSA</a:t>
            </a:r>
            <a:r>
              <a:rPr spc="20" dirty="0"/>
              <a:t> </a:t>
            </a:r>
            <a:r>
              <a:rPr spc="100" dirty="0"/>
              <a:t>Standards</a:t>
            </a:r>
            <a:r>
              <a:rPr spc="10" dirty="0"/>
              <a:t> </a:t>
            </a:r>
            <a:r>
              <a:rPr spc="204" dirty="0"/>
              <a:t>Requirements</a:t>
            </a:r>
          </a:p>
        </p:txBody>
      </p:sp>
      <p:sp>
        <p:nvSpPr>
          <p:cNvPr id="15" name="object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59740" y="1732470"/>
            <a:ext cx="7887334" cy="2372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170180" indent="-228600" algn="just">
              <a:lnSpc>
                <a:spcPct val="100000"/>
              </a:lnSpc>
              <a:spcBef>
                <a:spcPts val="100"/>
              </a:spcBef>
              <a:buClr>
                <a:srgbClr val="488BC9"/>
              </a:buClr>
              <a:buSzPct val="110416"/>
              <a:buFont typeface="Wingdings"/>
              <a:buChar char=""/>
              <a:tabLst>
                <a:tab pos="241300" algn="l"/>
              </a:tabLst>
            </a:pP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Provide</a:t>
            </a:r>
            <a:r>
              <a:rPr sz="2400" b="1" spc="-10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assurance</a:t>
            </a:r>
            <a:r>
              <a:rPr sz="2400" b="1" spc="-8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that</a:t>
            </a:r>
            <a:r>
              <a:rPr sz="2400" b="1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the</a:t>
            </a:r>
            <a:r>
              <a:rPr sz="2400" b="1" spc="-8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state</a:t>
            </a:r>
            <a:r>
              <a:rPr sz="2400" b="1" spc="-7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has</a:t>
            </a:r>
            <a:r>
              <a:rPr sz="2400" b="1" spc="-7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adopted</a:t>
            </a:r>
            <a:r>
              <a:rPr sz="2400" b="1" spc="-9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“challenging” statewide</a:t>
            </a:r>
            <a:r>
              <a:rPr sz="2400" b="1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standards</a:t>
            </a:r>
            <a:r>
              <a:rPr sz="24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in</a:t>
            </a:r>
            <a:r>
              <a:rPr sz="2400" b="1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math,</a:t>
            </a:r>
            <a:r>
              <a:rPr sz="24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reading</a:t>
            </a:r>
            <a:r>
              <a:rPr sz="2400" b="1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or</a:t>
            </a:r>
            <a:r>
              <a:rPr sz="2400" b="1" spc="-8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language</a:t>
            </a:r>
            <a:r>
              <a:rPr sz="2400" b="1" spc="-7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arts,</a:t>
            </a:r>
            <a:r>
              <a:rPr sz="24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25" dirty="0">
                <a:solidFill>
                  <a:srgbClr val="5C6670"/>
                </a:solidFill>
                <a:latin typeface="Calibri"/>
                <a:cs typeface="Calibri"/>
              </a:rPr>
              <a:t>and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science</a:t>
            </a:r>
            <a:endParaRPr sz="2400">
              <a:latin typeface="Calibri"/>
              <a:cs typeface="Calibri"/>
            </a:endParaRPr>
          </a:p>
          <a:p>
            <a:pPr marL="241300" marR="5080" indent="-228600" algn="just">
              <a:lnSpc>
                <a:spcPct val="100000"/>
              </a:lnSpc>
              <a:spcBef>
                <a:spcPts val="575"/>
              </a:spcBef>
              <a:buClr>
                <a:srgbClr val="488BC9"/>
              </a:buClr>
              <a:buSzPct val="110416"/>
              <a:buFont typeface="Wingdings"/>
              <a:buChar char=""/>
              <a:tabLst>
                <a:tab pos="241300" algn="l"/>
              </a:tabLst>
            </a:pP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Alternate</a:t>
            </a:r>
            <a:r>
              <a:rPr sz="2400" b="1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achievement</a:t>
            </a:r>
            <a:r>
              <a:rPr sz="2400" b="1" spc="-8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standards</a:t>
            </a:r>
            <a:r>
              <a:rPr sz="2400" b="1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for</a:t>
            </a:r>
            <a:r>
              <a:rPr sz="2400" b="1" spc="-9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students</a:t>
            </a:r>
            <a:r>
              <a:rPr sz="2400" b="1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with</a:t>
            </a:r>
            <a:r>
              <a:rPr sz="2400" b="1" spc="-8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the</a:t>
            </a:r>
            <a:r>
              <a:rPr sz="2400" b="1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20" dirty="0">
                <a:solidFill>
                  <a:srgbClr val="5C6670"/>
                </a:solidFill>
                <a:latin typeface="Calibri"/>
                <a:cs typeface="Calibri"/>
              </a:rPr>
              <a:t>most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significant</a:t>
            </a:r>
            <a:r>
              <a:rPr sz="2400" b="1" spc="-8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cognitive</a:t>
            </a:r>
            <a:r>
              <a:rPr sz="2400" b="1" spc="-10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disabilities</a:t>
            </a:r>
            <a:endParaRPr sz="2400">
              <a:latin typeface="Calibri"/>
              <a:cs typeface="Calibri"/>
            </a:endParaRPr>
          </a:p>
          <a:p>
            <a:pPr marL="240665" indent="-227965" algn="just">
              <a:lnSpc>
                <a:spcPct val="100000"/>
              </a:lnSpc>
              <a:spcBef>
                <a:spcPts val="575"/>
              </a:spcBef>
              <a:buClr>
                <a:srgbClr val="488BC9"/>
              </a:buClr>
              <a:buSzPct val="110416"/>
              <a:buFont typeface="Wingdings"/>
              <a:buChar char=""/>
              <a:tabLst>
                <a:tab pos="240665" algn="l"/>
              </a:tabLst>
            </a:pP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Standards</a:t>
            </a:r>
            <a:r>
              <a:rPr sz="24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for</a:t>
            </a:r>
            <a:r>
              <a:rPr sz="2400" b="1" spc="-8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English</a:t>
            </a:r>
            <a:r>
              <a:rPr sz="2400" b="1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language</a:t>
            </a:r>
            <a:r>
              <a:rPr sz="2400" b="1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proficiency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7800275" y="6165509"/>
              <a:ext cx="590550" cy="516255"/>
            </a:xfrm>
            <a:custGeom>
              <a:avLst/>
              <a:gdLst/>
              <a:ahLst/>
              <a:cxnLst/>
              <a:rect l="l" t="t" r="r" b="b"/>
              <a:pathLst>
                <a:path w="590550" h="516254">
                  <a:moveTo>
                    <a:pt x="567051" y="515770"/>
                  </a:moveTo>
                  <a:lnTo>
                    <a:pt x="23250" y="515770"/>
                  </a:lnTo>
                  <a:lnTo>
                    <a:pt x="10064" y="513229"/>
                  </a:lnTo>
                  <a:lnTo>
                    <a:pt x="2093" y="506291"/>
                  </a:lnTo>
                  <a:lnTo>
                    <a:pt x="0" y="495981"/>
                  </a:lnTo>
                  <a:lnTo>
                    <a:pt x="4444" y="483326"/>
                  </a:lnTo>
                  <a:lnTo>
                    <a:pt x="276344" y="13485"/>
                  </a:lnTo>
                  <a:lnTo>
                    <a:pt x="285086" y="3371"/>
                  </a:lnTo>
                  <a:lnTo>
                    <a:pt x="295150" y="0"/>
                  </a:lnTo>
                  <a:lnTo>
                    <a:pt x="305214" y="3371"/>
                  </a:lnTo>
                  <a:lnTo>
                    <a:pt x="313956" y="13485"/>
                  </a:lnTo>
                  <a:lnTo>
                    <a:pt x="585856" y="483326"/>
                  </a:lnTo>
                  <a:lnTo>
                    <a:pt x="590301" y="495981"/>
                  </a:lnTo>
                  <a:lnTo>
                    <a:pt x="588207" y="506291"/>
                  </a:lnTo>
                  <a:lnTo>
                    <a:pt x="580237" y="513229"/>
                  </a:lnTo>
                  <a:lnTo>
                    <a:pt x="567051" y="515770"/>
                  </a:lnTo>
                  <a:close/>
                </a:path>
              </a:pathLst>
            </a:custGeom>
            <a:solidFill>
              <a:srgbClr val="2A98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004139" y="6206747"/>
              <a:ext cx="196677" cy="19387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938711" y="6461212"/>
              <a:ext cx="317739" cy="16143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8408847" y="6655486"/>
              <a:ext cx="51435" cy="26034"/>
            </a:xfrm>
            <a:custGeom>
              <a:avLst/>
              <a:gdLst/>
              <a:ahLst/>
              <a:cxnLst/>
              <a:rect l="l" t="t" r="r" b="b"/>
              <a:pathLst>
                <a:path w="51434" h="26034">
                  <a:moveTo>
                    <a:pt x="17246" y="393"/>
                  </a:moveTo>
                  <a:lnTo>
                    <a:pt x="0" y="393"/>
                  </a:lnTo>
                  <a:lnTo>
                    <a:pt x="0" y="4305"/>
                  </a:lnTo>
                  <a:lnTo>
                    <a:pt x="393" y="4686"/>
                  </a:lnTo>
                  <a:lnTo>
                    <a:pt x="6273" y="4686"/>
                  </a:lnTo>
                  <a:lnTo>
                    <a:pt x="6273" y="25412"/>
                  </a:lnTo>
                  <a:lnTo>
                    <a:pt x="10972" y="25412"/>
                  </a:lnTo>
                  <a:lnTo>
                    <a:pt x="10972" y="4686"/>
                  </a:lnTo>
                  <a:lnTo>
                    <a:pt x="17246" y="4686"/>
                  </a:lnTo>
                  <a:lnTo>
                    <a:pt x="17246" y="393"/>
                  </a:lnTo>
                  <a:close/>
                </a:path>
                <a:path w="51434" h="26034">
                  <a:moveTo>
                    <a:pt x="51320" y="25412"/>
                  </a:moveTo>
                  <a:lnTo>
                    <a:pt x="50939" y="24625"/>
                  </a:lnTo>
                  <a:lnTo>
                    <a:pt x="48564" y="11341"/>
                  </a:lnTo>
                  <a:lnTo>
                    <a:pt x="46621" y="393"/>
                  </a:lnTo>
                  <a:lnTo>
                    <a:pt x="46621" y="0"/>
                  </a:lnTo>
                  <a:lnTo>
                    <a:pt x="45059" y="0"/>
                  </a:lnTo>
                  <a:lnTo>
                    <a:pt x="45059" y="393"/>
                  </a:lnTo>
                  <a:lnTo>
                    <a:pt x="36830" y="17195"/>
                  </a:lnTo>
                  <a:lnTo>
                    <a:pt x="34099" y="11341"/>
                  </a:lnTo>
                  <a:lnTo>
                    <a:pt x="28994" y="393"/>
                  </a:lnTo>
                  <a:lnTo>
                    <a:pt x="28600" y="0"/>
                  </a:lnTo>
                  <a:lnTo>
                    <a:pt x="27038" y="0"/>
                  </a:lnTo>
                  <a:lnTo>
                    <a:pt x="27038" y="393"/>
                  </a:lnTo>
                  <a:lnTo>
                    <a:pt x="22720" y="24625"/>
                  </a:lnTo>
                  <a:lnTo>
                    <a:pt x="22720" y="25412"/>
                  </a:lnTo>
                  <a:lnTo>
                    <a:pt x="27432" y="25412"/>
                  </a:lnTo>
                  <a:lnTo>
                    <a:pt x="27482" y="24625"/>
                  </a:lnTo>
                  <a:lnTo>
                    <a:pt x="29387" y="11341"/>
                  </a:lnTo>
                  <a:lnTo>
                    <a:pt x="36042" y="25412"/>
                  </a:lnTo>
                  <a:lnTo>
                    <a:pt x="36042" y="25806"/>
                  </a:lnTo>
                  <a:lnTo>
                    <a:pt x="37617" y="25806"/>
                  </a:lnTo>
                  <a:lnTo>
                    <a:pt x="38011" y="25412"/>
                  </a:lnTo>
                  <a:lnTo>
                    <a:pt x="41656" y="17195"/>
                  </a:lnTo>
                  <a:lnTo>
                    <a:pt x="44272" y="11341"/>
                  </a:lnTo>
                  <a:lnTo>
                    <a:pt x="46228" y="25019"/>
                  </a:lnTo>
                  <a:lnTo>
                    <a:pt x="46621" y="25412"/>
                  </a:lnTo>
                  <a:lnTo>
                    <a:pt x="51320" y="25412"/>
                  </a:lnTo>
                  <a:close/>
                </a:path>
              </a:pathLst>
            </a:custGeom>
            <a:solidFill>
              <a:srgbClr val="2A98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215962" y="6164922"/>
              <a:ext cx="587375" cy="513080"/>
            </a:xfrm>
            <a:custGeom>
              <a:avLst/>
              <a:gdLst/>
              <a:ahLst/>
              <a:cxnLst/>
              <a:rect l="l" t="t" r="r" b="b"/>
              <a:pathLst>
                <a:path w="587375" h="513079">
                  <a:moveTo>
                    <a:pt x="293583" y="513034"/>
                  </a:moveTo>
                  <a:lnTo>
                    <a:pt x="283519" y="509662"/>
                  </a:lnTo>
                  <a:lnTo>
                    <a:pt x="274777" y="499548"/>
                  </a:lnTo>
                  <a:lnTo>
                    <a:pt x="4444" y="32443"/>
                  </a:lnTo>
                  <a:lnTo>
                    <a:pt x="0" y="19788"/>
                  </a:lnTo>
                  <a:lnTo>
                    <a:pt x="2093" y="9478"/>
                  </a:lnTo>
                  <a:lnTo>
                    <a:pt x="10064" y="2540"/>
                  </a:lnTo>
                  <a:lnTo>
                    <a:pt x="23250" y="0"/>
                  </a:lnTo>
                  <a:lnTo>
                    <a:pt x="563916" y="0"/>
                  </a:lnTo>
                  <a:lnTo>
                    <a:pt x="577102" y="2540"/>
                  </a:lnTo>
                  <a:lnTo>
                    <a:pt x="585073" y="9478"/>
                  </a:lnTo>
                  <a:lnTo>
                    <a:pt x="587166" y="19788"/>
                  </a:lnTo>
                  <a:lnTo>
                    <a:pt x="582722" y="32443"/>
                  </a:lnTo>
                  <a:lnTo>
                    <a:pt x="312389" y="499548"/>
                  </a:lnTo>
                  <a:lnTo>
                    <a:pt x="303647" y="509662"/>
                  </a:lnTo>
                  <a:lnTo>
                    <a:pt x="293583" y="513034"/>
                  </a:lnTo>
                  <a:close/>
                </a:path>
              </a:pathLst>
            </a:custGeom>
            <a:solidFill>
              <a:srgbClr val="4651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407680" y="6474502"/>
              <a:ext cx="200595" cy="163193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395927" y="6193457"/>
              <a:ext cx="65820" cy="77394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487997" y="6194239"/>
              <a:ext cx="65820" cy="75440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8581242" y="6194239"/>
              <a:ext cx="48895" cy="75565"/>
            </a:xfrm>
            <a:custGeom>
              <a:avLst/>
              <a:gdLst/>
              <a:ahLst/>
              <a:cxnLst/>
              <a:rect l="l" t="t" r="r" b="b"/>
              <a:pathLst>
                <a:path w="48895" h="75564">
                  <a:moveTo>
                    <a:pt x="47798" y="75440"/>
                  </a:moveTo>
                  <a:lnTo>
                    <a:pt x="783" y="75440"/>
                  </a:lnTo>
                  <a:lnTo>
                    <a:pt x="0" y="74658"/>
                  </a:lnTo>
                  <a:lnTo>
                    <a:pt x="0" y="2345"/>
                  </a:lnTo>
                  <a:lnTo>
                    <a:pt x="0" y="1172"/>
                  </a:lnTo>
                  <a:lnTo>
                    <a:pt x="783" y="0"/>
                  </a:lnTo>
                  <a:lnTo>
                    <a:pt x="47798" y="0"/>
                  </a:lnTo>
                  <a:lnTo>
                    <a:pt x="48581" y="1172"/>
                  </a:lnTo>
                  <a:lnTo>
                    <a:pt x="48581" y="14853"/>
                  </a:lnTo>
                  <a:lnTo>
                    <a:pt x="47798" y="16026"/>
                  </a:lnTo>
                  <a:lnTo>
                    <a:pt x="16846" y="16026"/>
                  </a:lnTo>
                  <a:lnTo>
                    <a:pt x="16846" y="29316"/>
                  </a:lnTo>
                  <a:lnTo>
                    <a:pt x="42313" y="29316"/>
                  </a:lnTo>
                  <a:lnTo>
                    <a:pt x="43488" y="30098"/>
                  </a:lnTo>
                  <a:lnTo>
                    <a:pt x="43488" y="44169"/>
                  </a:lnTo>
                  <a:lnTo>
                    <a:pt x="42313" y="44951"/>
                  </a:lnTo>
                  <a:lnTo>
                    <a:pt x="16846" y="44951"/>
                  </a:lnTo>
                  <a:lnTo>
                    <a:pt x="16846" y="59805"/>
                  </a:lnTo>
                  <a:lnTo>
                    <a:pt x="47798" y="59805"/>
                  </a:lnTo>
                  <a:lnTo>
                    <a:pt x="48581" y="60586"/>
                  </a:lnTo>
                  <a:lnTo>
                    <a:pt x="48581" y="74658"/>
                  </a:lnTo>
                  <a:lnTo>
                    <a:pt x="47798" y="75440"/>
                  </a:lnTo>
                  <a:close/>
                </a:path>
              </a:pathLst>
            </a:custGeom>
            <a:solidFill>
              <a:srgbClr val="FEFEF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312218" y="6295868"/>
              <a:ext cx="394970" cy="206375"/>
            </a:xfrm>
            <a:custGeom>
              <a:avLst/>
              <a:gdLst/>
              <a:ahLst/>
              <a:cxnLst/>
              <a:rect l="l" t="t" r="r" b="b"/>
              <a:pathLst>
                <a:path w="394970" h="206375">
                  <a:moveTo>
                    <a:pt x="203986" y="205995"/>
                  </a:moveTo>
                  <a:lnTo>
                    <a:pt x="84883" y="163389"/>
                  </a:lnTo>
                  <a:lnTo>
                    <a:pt x="2999" y="21889"/>
                  </a:lnTo>
                  <a:lnTo>
                    <a:pt x="0" y="13357"/>
                  </a:lnTo>
                  <a:lnTo>
                    <a:pt x="1334" y="6400"/>
                  </a:lnTo>
                  <a:lnTo>
                    <a:pt x="6635" y="1716"/>
                  </a:lnTo>
                  <a:lnTo>
                    <a:pt x="15536" y="0"/>
                  </a:lnTo>
                  <a:lnTo>
                    <a:pt x="382249" y="0"/>
                  </a:lnTo>
                  <a:lnTo>
                    <a:pt x="383816" y="390"/>
                  </a:lnTo>
                  <a:lnTo>
                    <a:pt x="172251" y="179024"/>
                  </a:lnTo>
                  <a:lnTo>
                    <a:pt x="172251" y="179806"/>
                  </a:lnTo>
                  <a:lnTo>
                    <a:pt x="276104" y="179806"/>
                  </a:lnTo>
                  <a:lnTo>
                    <a:pt x="203986" y="205995"/>
                  </a:lnTo>
                  <a:close/>
                </a:path>
                <a:path w="394970" h="206375">
                  <a:moveTo>
                    <a:pt x="276104" y="179806"/>
                  </a:moveTo>
                  <a:lnTo>
                    <a:pt x="172643" y="179806"/>
                  </a:lnTo>
                  <a:lnTo>
                    <a:pt x="172643" y="179415"/>
                  </a:lnTo>
                  <a:lnTo>
                    <a:pt x="394395" y="14462"/>
                  </a:lnTo>
                  <a:lnTo>
                    <a:pt x="394003" y="16807"/>
                  </a:lnTo>
                  <a:lnTo>
                    <a:pt x="393219" y="19153"/>
                  </a:lnTo>
                  <a:lnTo>
                    <a:pt x="391652" y="21889"/>
                  </a:lnTo>
                  <a:lnTo>
                    <a:pt x="306243" y="168861"/>
                  </a:lnTo>
                  <a:lnTo>
                    <a:pt x="276104" y="179806"/>
                  </a:lnTo>
                  <a:close/>
                </a:path>
              </a:pathLst>
            </a:custGeom>
            <a:solidFill>
              <a:srgbClr val="5388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378296" y="6295868"/>
              <a:ext cx="329493" cy="187233"/>
            </a:xfrm>
            <a:prstGeom prst="rect">
              <a:avLst/>
            </a:prstGeom>
          </p:spPr>
        </p:pic>
      </p:grpSp>
      <p:sp>
        <p:nvSpPr>
          <p:cNvPr id="16" name="object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0937" rIns="0" bIns="0" rtlCol="0">
            <a:spAutoFit/>
          </a:bodyPr>
          <a:lstStyle/>
          <a:p>
            <a:pPr marL="942975" marR="5080" indent="-897890">
              <a:lnSpc>
                <a:spcPct val="100000"/>
              </a:lnSpc>
              <a:spcBef>
                <a:spcPts val="95"/>
              </a:spcBef>
            </a:pPr>
            <a:r>
              <a:rPr sz="2800" dirty="0"/>
              <a:t>ESSA</a:t>
            </a:r>
            <a:r>
              <a:rPr sz="2800" spc="190" dirty="0"/>
              <a:t> Restrictions</a:t>
            </a:r>
            <a:r>
              <a:rPr sz="2800" spc="165" dirty="0"/>
              <a:t> </a:t>
            </a:r>
            <a:r>
              <a:rPr sz="2800" spc="225" dirty="0"/>
              <a:t>on</a:t>
            </a:r>
            <a:r>
              <a:rPr sz="2800" spc="195" dirty="0"/>
              <a:t> </a:t>
            </a:r>
            <a:r>
              <a:rPr sz="2800" dirty="0"/>
              <a:t>U.S.</a:t>
            </a:r>
            <a:r>
              <a:rPr sz="2800" spc="175" dirty="0"/>
              <a:t> </a:t>
            </a:r>
            <a:r>
              <a:rPr sz="2800" spc="190" dirty="0"/>
              <a:t>Department</a:t>
            </a:r>
            <a:r>
              <a:rPr sz="2800" spc="175" dirty="0"/>
              <a:t> </a:t>
            </a:r>
            <a:r>
              <a:rPr sz="2800" spc="235" dirty="0"/>
              <a:t>of </a:t>
            </a:r>
            <a:r>
              <a:rPr sz="2800" spc="170" dirty="0"/>
              <a:t>Education</a:t>
            </a:r>
            <a:r>
              <a:rPr sz="2800" spc="204" dirty="0"/>
              <a:t> </a:t>
            </a:r>
            <a:r>
              <a:rPr sz="2800" spc="160" dirty="0"/>
              <a:t>Related</a:t>
            </a:r>
            <a:r>
              <a:rPr sz="2800" spc="210" dirty="0"/>
              <a:t> </a:t>
            </a:r>
            <a:r>
              <a:rPr sz="2800" spc="160" dirty="0"/>
              <a:t>to</a:t>
            </a:r>
            <a:r>
              <a:rPr sz="2800" spc="220" dirty="0"/>
              <a:t> </a:t>
            </a:r>
            <a:r>
              <a:rPr sz="2800" spc="110" dirty="0"/>
              <a:t>Standards</a:t>
            </a:r>
            <a:endParaRPr sz="2800"/>
          </a:p>
        </p:txBody>
      </p:sp>
      <p:sp>
        <p:nvSpPr>
          <p:cNvPr id="15" name="object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59740" y="1732470"/>
            <a:ext cx="8039734" cy="22936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842010" indent="-228600">
              <a:lnSpc>
                <a:spcPct val="100000"/>
              </a:lnSpc>
              <a:spcBef>
                <a:spcPts val="100"/>
              </a:spcBef>
              <a:buClr>
                <a:srgbClr val="488BC9"/>
              </a:buClr>
              <a:buSzPct val="110416"/>
              <a:buFont typeface="Wingdings"/>
              <a:buChar char=""/>
              <a:tabLst>
                <a:tab pos="241300" algn="l"/>
                <a:tab pos="1805939" algn="l"/>
              </a:tabLst>
            </a:pP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States</a:t>
            </a:r>
            <a:r>
              <a:rPr sz="2400" b="1" spc="-1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20" dirty="0">
                <a:solidFill>
                  <a:srgbClr val="5C6670"/>
                </a:solidFill>
                <a:latin typeface="Calibri"/>
                <a:cs typeface="Calibri"/>
              </a:rPr>
              <a:t>shall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	not</a:t>
            </a:r>
            <a:r>
              <a:rPr sz="2400" b="1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be</a:t>
            </a:r>
            <a:r>
              <a:rPr sz="24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required</a:t>
            </a:r>
            <a:r>
              <a:rPr sz="2400" b="1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to</a:t>
            </a:r>
            <a:r>
              <a:rPr sz="24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submit</a:t>
            </a:r>
            <a:r>
              <a:rPr sz="24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standards</a:t>
            </a:r>
            <a:r>
              <a:rPr sz="24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to</a:t>
            </a:r>
            <a:r>
              <a:rPr sz="24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25" dirty="0">
                <a:solidFill>
                  <a:srgbClr val="5C6670"/>
                </a:solidFill>
                <a:latin typeface="Calibri"/>
                <a:cs typeface="Calibri"/>
              </a:rPr>
              <a:t>the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Secretary</a:t>
            </a:r>
            <a:r>
              <a:rPr sz="2400" b="1" spc="-9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of</a:t>
            </a:r>
            <a:r>
              <a:rPr sz="2400" b="1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Education</a:t>
            </a:r>
            <a:endParaRPr sz="2400">
              <a:latin typeface="Calibri"/>
              <a:cs typeface="Calibri"/>
            </a:endParaRPr>
          </a:p>
          <a:p>
            <a:pPr marL="241300" marR="5080" indent="-228600">
              <a:lnSpc>
                <a:spcPct val="100000"/>
              </a:lnSpc>
              <a:spcBef>
                <a:spcPts val="575"/>
              </a:spcBef>
              <a:buClr>
                <a:srgbClr val="488BC9"/>
              </a:buClr>
              <a:buSzPct val="110416"/>
              <a:buFont typeface="Wingdings"/>
              <a:buChar char=""/>
              <a:tabLst>
                <a:tab pos="241300" algn="l"/>
              </a:tabLst>
            </a:pP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The</a:t>
            </a:r>
            <a:r>
              <a:rPr sz="24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Secretary</a:t>
            </a:r>
            <a:r>
              <a:rPr sz="2400" b="1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shall</a:t>
            </a:r>
            <a:r>
              <a:rPr sz="2400" b="1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not</a:t>
            </a:r>
            <a:r>
              <a:rPr sz="2400" b="1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have</a:t>
            </a:r>
            <a:r>
              <a:rPr sz="24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the</a:t>
            </a:r>
            <a:r>
              <a:rPr sz="24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authority</a:t>
            </a:r>
            <a:r>
              <a:rPr sz="24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to</a:t>
            </a:r>
            <a:r>
              <a:rPr sz="24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mandate,</a:t>
            </a:r>
            <a:r>
              <a:rPr sz="24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direct,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control,</a:t>
            </a:r>
            <a:r>
              <a:rPr sz="2400" b="1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coerce,</a:t>
            </a:r>
            <a:r>
              <a:rPr sz="2400" b="1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or</a:t>
            </a:r>
            <a:r>
              <a:rPr sz="2400" b="1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20" dirty="0">
                <a:solidFill>
                  <a:srgbClr val="5C6670"/>
                </a:solidFill>
                <a:latin typeface="Calibri"/>
                <a:cs typeface="Calibri"/>
              </a:rPr>
              <a:t>exercise</a:t>
            </a:r>
            <a:r>
              <a:rPr sz="2400" b="1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any</a:t>
            </a:r>
            <a:r>
              <a:rPr sz="2400" b="1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direction</a:t>
            </a:r>
            <a:r>
              <a:rPr sz="2400" b="1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or</a:t>
            </a:r>
            <a:r>
              <a:rPr sz="2400" b="1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supervision</a:t>
            </a:r>
            <a:r>
              <a:rPr sz="24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20" dirty="0">
                <a:solidFill>
                  <a:srgbClr val="5C6670"/>
                </a:solidFill>
                <a:latin typeface="Calibri"/>
                <a:cs typeface="Calibri"/>
              </a:rPr>
              <a:t>over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any</a:t>
            </a:r>
            <a:r>
              <a:rPr sz="2400" b="1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of</a:t>
            </a:r>
            <a:r>
              <a:rPr sz="2400" b="1" spc="-7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the</a:t>
            </a:r>
            <a:r>
              <a:rPr sz="24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challenging</a:t>
            </a:r>
            <a:r>
              <a:rPr sz="2400" b="1" spc="-8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State</a:t>
            </a:r>
            <a:r>
              <a:rPr sz="24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academic</a:t>
            </a:r>
            <a:r>
              <a:rPr sz="2400" b="1" spc="-8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standards</a:t>
            </a:r>
            <a:r>
              <a:rPr sz="24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adopted</a:t>
            </a:r>
            <a:r>
              <a:rPr sz="2400" b="1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25" dirty="0">
                <a:solidFill>
                  <a:srgbClr val="5C6670"/>
                </a:solidFill>
                <a:latin typeface="Calibri"/>
                <a:cs typeface="Calibri"/>
              </a:rPr>
              <a:t>or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implemented</a:t>
            </a:r>
            <a:r>
              <a:rPr sz="2400" b="1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by</a:t>
            </a:r>
            <a:r>
              <a:rPr sz="2400" b="1" spc="-2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a</a:t>
            </a:r>
            <a:r>
              <a:rPr sz="2400" b="1" spc="-2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20" dirty="0">
                <a:solidFill>
                  <a:srgbClr val="5C6670"/>
                </a:solidFill>
                <a:latin typeface="Calibri"/>
                <a:cs typeface="Calibri"/>
              </a:rPr>
              <a:t>State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96036" y="1878234"/>
            <a:ext cx="7891780" cy="1305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44500">
              <a:lnSpc>
                <a:spcPct val="100000"/>
              </a:lnSpc>
              <a:spcBef>
                <a:spcPts val="100"/>
              </a:spcBef>
            </a:pPr>
            <a:r>
              <a:rPr sz="4200" spc="140" dirty="0"/>
              <a:t>Key</a:t>
            </a:r>
            <a:r>
              <a:rPr sz="4200" dirty="0"/>
              <a:t> </a:t>
            </a:r>
            <a:r>
              <a:rPr sz="4200" spc="175" dirty="0"/>
              <a:t>Conversations</a:t>
            </a:r>
            <a:r>
              <a:rPr sz="4200" spc="-25" dirty="0"/>
              <a:t> </a:t>
            </a:r>
            <a:r>
              <a:rPr sz="4200" spc="310" dirty="0"/>
              <a:t>of</a:t>
            </a:r>
            <a:r>
              <a:rPr sz="4200" dirty="0"/>
              <a:t> </a:t>
            </a:r>
            <a:r>
              <a:rPr sz="4200" spc="105" dirty="0"/>
              <a:t>the </a:t>
            </a:r>
            <a:r>
              <a:rPr sz="4200" spc="45" dirty="0"/>
              <a:t>Standards</a:t>
            </a:r>
            <a:r>
              <a:rPr sz="4200" spc="-20" dirty="0"/>
              <a:t> </a:t>
            </a:r>
            <a:r>
              <a:rPr sz="4200" spc="100" dirty="0"/>
              <a:t>Spoke</a:t>
            </a:r>
            <a:r>
              <a:rPr sz="4200" spc="-10" dirty="0"/>
              <a:t> </a:t>
            </a:r>
            <a:r>
              <a:rPr sz="4200" spc="225" dirty="0"/>
              <a:t>Committee</a:t>
            </a:r>
            <a:endParaRPr sz="4200"/>
          </a:p>
        </p:txBody>
      </p:sp>
      <p:sp>
        <p:nvSpPr>
          <p:cNvPr id="3" name="object 3"/>
          <p:cNvSpPr txBox="1"/>
          <p:nvPr/>
        </p:nvSpPr>
        <p:spPr>
          <a:xfrm>
            <a:off x="78739" y="6388004"/>
            <a:ext cx="16891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25" dirty="0">
                <a:solidFill>
                  <a:srgbClr val="45454C"/>
                </a:solidFill>
                <a:latin typeface="Calibri"/>
                <a:cs typeface="Calibri"/>
              </a:rPr>
              <a:t>17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7800275" y="6165509"/>
              <a:ext cx="590550" cy="516255"/>
            </a:xfrm>
            <a:custGeom>
              <a:avLst/>
              <a:gdLst/>
              <a:ahLst/>
              <a:cxnLst/>
              <a:rect l="l" t="t" r="r" b="b"/>
              <a:pathLst>
                <a:path w="590550" h="516254">
                  <a:moveTo>
                    <a:pt x="567051" y="515770"/>
                  </a:moveTo>
                  <a:lnTo>
                    <a:pt x="23250" y="515770"/>
                  </a:lnTo>
                  <a:lnTo>
                    <a:pt x="10064" y="513229"/>
                  </a:lnTo>
                  <a:lnTo>
                    <a:pt x="2093" y="506291"/>
                  </a:lnTo>
                  <a:lnTo>
                    <a:pt x="0" y="495981"/>
                  </a:lnTo>
                  <a:lnTo>
                    <a:pt x="4444" y="483326"/>
                  </a:lnTo>
                  <a:lnTo>
                    <a:pt x="276344" y="13485"/>
                  </a:lnTo>
                  <a:lnTo>
                    <a:pt x="285086" y="3371"/>
                  </a:lnTo>
                  <a:lnTo>
                    <a:pt x="295150" y="0"/>
                  </a:lnTo>
                  <a:lnTo>
                    <a:pt x="305214" y="3371"/>
                  </a:lnTo>
                  <a:lnTo>
                    <a:pt x="313956" y="13485"/>
                  </a:lnTo>
                  <a:lnTo>
                    <a:pt x="585856" y="483326"/>
                  </a:lnTo>
                  <a:lnTo>
                    <a:pt x="590301" y="495981"/>
                  </a:lnTo>
                  <a:lnTo>
                    <a:pt x="588207" y="506291"/>
                  </a:lnTo>
                  <a:lnTo>
                    <a:pt x="580237" y="513229"/>
                  </a:lnTo>
                  <a:lnTo>
                    <a:pt x="567051" y="515770"/>
                  </a:lnTo>
                  <a:close/>
                </a:path>
              </a:pathLst>
            </a:custGeom>
            <a:solidFill>
              <a:srgbClr val="2A98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004139" y="6206747"/>
              <a:ext cx="196677" cy="19387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938711" y="6461212"/>
              <a:ext cx="317739" cy="16143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8408847" y="6655486"/>
              <a:ext cx="51435" cy="26034"/>
            </a:xfrm>
            <a:custGeom>
              <a:avLst/>
              <a:gdLst/>
              <a:ahLst/>
              <a:cxnLst/>
              <a:rect l="l" t="t" r="r" b="b"/>
              <a:pathLst>
                <a:path w="51434" h="26034">
                  <a:moveTo>
                    <a:pt x="17246" y="393"/>
                  </a:moveTo>
                  <a:lnTo>
                    <a:pt x="0" y="393"/>
                  </a:lnTo>
                  <a:lnTo>
                    <a:pt x="0" y="4305"/>
                  </a:lnTo>
                  <a:lnTo>
                    <a:pt x="393" y="4686"/>
                  </a:lnTo>
                  <a:lnTo>
                    <a:pt x="6273" y="4686"/>
                  </a:lnTo>
                  <a:lnTo>
                    <a:pt x="6273" y="25412"/>
                  </a:lnTo>
                  <a:lnTo>
                    <a:pt x="10972" y="25412"/>
                  </a:lnTo>
                  <a:lnTo>
                    <a:pt x="10972" y="4686"/>
                  </a:lnTo>
                  <a:lnTo>
                    <a:pt x="17246" y="4686"/>
                  </a:lnTo>
                  <a:lnTo>
                    <a:pt x="17246" y="393"/>
                  </a:lnTo>
                  <a:close/>
                </a:path>
                <a:path w="51434" h="26034">
                  <a:moveTo>
                    <a:pt x="51320" y="25412"/>
                  </a:moveTo>
                  <a:lnTo>
                    <a:pt x="50939" y="24625"/>
                  </a:lnTo>
                  <a:lnTo>
                    <a:pt x="48564" y="11341"/>
                  </a:lnTo>
                  <a:lnTo>
                    <a:pt x="46621" y="393"/>
                  </a:lnTo>
                  <a:lnTo>
                    <a:pt x="46621" y="0"/>
                  </a:lnTo>
                  <a:lnTo>
                    <a:pt x="45059" y="0"/>
                  </a:lnTo>
                  <a:lnTo>
                    <a:pt x="45059" y="393"/>
                  </a:lnTo>
                  <a:lnTo>
                    <a:pt x="36830" y="17195"/>
                  </a:lnTo>
                  <a:lnTo>
                    <a:pt x="34099" y="11341"/>
                  </a:lnTo>
                  <a:lnTo>
                    <a:pt x="28994" y="393"/>
                  </a:lnTo>
                  <a:lnTo>
                    <a:pt x="28600" y="0"/>
                  </a:lnTo>
                  <a:lnTo>
                    <a:pt x="27038" y="0"/>
                  </a:lnTo>
                  <a:lnTo>
                    <a:pt x="27038" y="393"/>
                  </a:lnTo>
                  <a:lnTo>
                    <a:pt x="22720" y="24625"/>
                  </a:lnTo>
                  <a:lnTo>
                    <a:pt x="22720" y="25412"/>
                  </a:lnTo>
                  <a:lnTo>
                    <a:pt x="27432" y="25412"/>
                  </a:lnTo>
                  <a:lnTo>
                    <a:pt x="27482" y="24625"/>
                  </a:lnTo>
                  <a:lnTo>
                    <a:pt x="29387" y="11341"/>
                  </a:lnTo>
                  <a:lnTo>
                    <a:pt x="36042" y="25412"/>
                  </a:lnTo>
                  <a:lnTo>
                    <a:pt x="36042" y="25806"/>
                  </a:lnTo>
                  <a:lnTo>
                    <a:pt x="37617" y="25806"/>
                  </a:lnTo>
                  <a:lnTo>
                    <a:pt x="38011" y="25412"/>
                  </a:lnTo>
                  <a:lnTo>
                    <a:pt x="41656" y="17195"/>
                  </a:lnTo>
                  <a:lnTo>
                    <a:pt x="44272" y="11341"/>
                  </a:lnTo>
                  <a:lnTo>
                    <a:pt x="46228" y="25019"/>
                  </a:lnTo>
                  <a:lnTo>
                    <a:pt x="46621" y="25412"/>
                  </a:lnTo>
                  <a:lnTo>
                    <a:pt x="51320" y="25412"/>
                  </a:lnTo>
                  <a:close/>
                </a:path>
              </a:pathLst>
            </a:custGeom>
            <a:solidFill>
              <a:srgbClr val="2A98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215962" y="6164922"/>
              <a:ext cx="587375" cy="513080"/>
            </a:xfrm>
            <a:custGeom>
              <a:avLst/>
              <a:gdLst/>
              <a:ahLst/>
              <a:cxnLst/>
              <a:rect l="l" t="t" r="r" b="b"/>
              <a:pathLst>
                <a:path w="587375" h="513079">
                  <a:moveTo>
                    <a:pt x="293583" y="513034"/>
                  </a:moveTo>
                  <a:lnTo>
                    <a:pt x="283519" y="509662"/>
                  </a:lnTo>
                  <a:lnTo>
                    <a:pt x="274777" y="499548"/>
                  </a:lnTo>
                  <a:lnTo>
                    <a:pt x="4444" y="32443"/>
                  </a:lnTo>
                  <a:lnTo>
                    <a:pt x="0" y="19788"/>
                  </a:lnTo>
                  <a:lnTo>
                    <a:pt x="2093" y="9478"/>
                  </a:lnTo>
                  <a:lnTo>
                    <a:pt x="10064" y="2540"/>
                  </a:lnTo>
                  <a:lnTo>
                    <a:pt x="23250" y="0"/>
                  </a:lnTo>
                  <a:lnTo>
                    <a:pt x="563916" y="0"/>
                  </a:lnTo>
                  <a:lnTo>
                    <a:pt x="577102" y="2540"/>
                  </a:lnTo>
                  <a:lnTo>
                    <a:pt x="585073" y="9478"/>
                  </a:lnTo>
                  <a:lnTo>
                    <a:pt x="587166" y="19788"/>
                  </a:lnTo>
                  <a:lnTo>
                    <a:pt x="582722" y="32443"/>
                  </a:lnTo>
                  <a:lnTo>
                    <a:pt x="312389" y="499548"/>
                  </a:lnTo>
                  <a:lnTo>
                    <a:pt x="303647" y="509662"/>
                  </a:lnTo>
                  <a:lnTo>
                    <a:pt x="293583" y="513034"/>
                  </a:lnTo>
                  <a:close/>
                </a:path>
              </a:pathLst>
            </a:custGeom>
            <a:solidFill>
              <a:srgbClr val="4651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407680" y="6474502"/>
              <a:ext cx="200595" cy="163193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395927" y="6193457"/>
              <a:ext cx="65820" cy="77394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487997" y="6194239"/>
              <a:ext cx="65820" cy="75440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8581242" y="6194239"/>
              <a:ext cx="48895" cy="75565"/>
            </a:xfrm>
            <a:custGeom>
              <a:avLst/>
              <a:gdLst/>
              <a:ahLst/>
              <a:cxnLst/>
              <a:rect l="l" t="t" r="r" b="b"/>
              <a:pathLst>
                <a:path w="48895" h="75564">
                  <a:moveTo>
                    <a:pt x="47798" y="75440"/>
                  </a:moveTo>
                  <a:lnTo>
                    <a:pt x="783" y="75440"/>
                  </a:lnTo>
                  <a:lnTo>
                    <a:pt x="0" y="74658"/>
                  </a:lnTo>
                  <a:lnTo>
                    <a:pt x="0" y="2345"/>
                  </a:lnTo>
                  <a:lnTo>
                    <a:pt x="0" y="1172"/>
                  </a:lnTo>
                  <a:lnTo>
                    <a:pt x="783" y="0"/>
                  </a:lnTo>
                  <a:lnTo>
                    <a:pt x="47798" y="0"/>
                  </a:lnTo>
                  <a:lnTo>
                    <a:pt x="48581" y="1172"/>
                  </a:lnTo>
                  <a:lnTo>
                    <a:pt x="48581" y="14853"/>
                  </a:lnTo>
                  <a:lnTo>
                    <a:pt x="47798" y="16026"/>
                  </a:lnTo>
                  <a:lnTo>
                    <a:pt x="16846" y="16026"/>
                  </a:lnTo>
                  <a:lnTo>
                    <a:pt x="16846" y="29316"/>
                  </a:lnTo>
                  <a:lnTo>
                    <a:pt x="42313" y="29316"/>
                  </a:lnTo>
                  <a:lnTo>
                    <a:pt x="43488" y="30098"/>
                  </a:lnTo>
                  <a:lnTo>
                    <a:pt x="43488" y="44169"/>
                  </a:lnTo>
                  <a:lnTo>
                    <a:pt x="42313" y="44951"/>
                  </a:lnTo>
                  <a:lnTo>
                    <a:pt x="16846" y="44951"/>
                  </a:lnTo>
                  <a:lnTo>
                    <a:pt x="16846" y="59805"/>
                  </a:lnTo>
                  <a:lnTo>
                    <a:pt x="47798" y="59805"/>
                  </a:lnTo>
                  <a:lnTo>
                    <a:pt x="48581" y="60586"/>
                  </a:lnTo>
                  <a:lnTo>
                    <a:pt x="48581" y="74658"/>
                  </a:lnTo>
                  <a:lnTo>
                    <a:pt x="47798" y="75440"/>
                  </a:lnTo>
                  <a:close/>
                </a:path>
              </a:pathLst>
            </a:custGeom>
            <a:solidFill>
              <a:srgbClr val="FEFEF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312218" y="6295868"/>
              <a:ext cx="394970" cy="206375"/>
            </a:xfrm>
            <a:custGeom>
              <a:avLst/>
              <a:gdLst/>
              <a:ahLst/>
              <a:cxnLst/>
              <a:rect l="l" t="t" r="r" b="b"/>
              <a:pathLst>
                <a:path w="394970" h="206375">
                  <a:moveTo>
                    <a:pt x="203986" y="205995"/>
                  </a:moveTo>
                  <a:lnTo>
                    <a:pt x="84883" y="163389"/>
                  </a:lnTo>
                  <a:lnTo>
                    <a:pt x="2999" y="21889"/>
                  </a:lnTo>
                  <a:lnTo>
                    <a:pt x="0" y="13357"/>
                  </a:lnTo>
                  <a:lnTo>
                    <a:pt x="1334" y="6400"/>
                  </a:lnTo>
                  <a:lnTo>
                    <a:pt x="6635" y="1716"/>
                  </a:lnTo>
                  <a:lnTo>
                    <a:pt x="15536" y="0"/>
                  </a:lnTo>
                  <a:lnTo>
                    <a:pt x="382249" y="0"/>
                  </a:lnTo>
                  <a:lnTo>
                    <a:pt x="383816" y="390"/>
                  </a:lnTo>
                  <a:lnTo>
                    <a:pt x="172251" y="179024"/>
                  </a:lnTo>
                  <a:lnTo>
                    <a:pt x="172251" y="179806"/>
                  </a:lnTo>
                  <a:lnTo>
                    <a:pt x="276104" y="179806"/>
                  </a:lnTo>
                  <a:lnTo>
                    <a:pt x="203986" y="205995"/>
                  </a:lnTo>
                  <a:close/>
                </a:path>
                <a:path w="394970" h="206375">
                  <a:moveTo>
                    <a:pt x="276104" y="179806"/>
                  </a:moveTo>
                  <a:lnTo>
                    <a:pt x="172643" y="179806"/>
                  </a:lnTo>
                  <a:lnTo>
                    <a:pt x="172643" y="179415"/>
                  </a:lnTo>
                  <a:lnTo>
                    <a:pt x="394395" y="14462"/>
                  </a:lnTo>
                  <a:lnTo>
                    <a:pt x="394003" y="16807"/>
                  </a:lnTo>
                  <a:lnTo>
                    <a:pt x="393219" y="19153"/>
                  </a:lnTo>
                  <a:lnTo>
                    <a:pt x="391652" y="21889"/>
                  </a:lnTo>
                  <a:lnTo>
                    <a:pt x="306243" y="168861"/>
                  </a:lnTo>
                  <a:lnTo>
                    <a:pt x="276104" y="179806"/>
                  </a:lnTo>
                  <a:close/>
                </a:path>
              </a:pathLst>
            </a:custGeom>
            <a:solidFill>
              <a:srgbClr val="5388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378296" y="6295868"/>
              <a:ext cx="329493" cy="187233"/>
            </a:xfrm>
            <a:prstGeom prst="rect">
              <a:avLst/>
            </a:prstGeom>
          </p:spPr>
        </p:pic>
      </p:grpSp>
      <p:sp>
        <p:nvSpPr>
          <p:cNvPr id="16" name="object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0937" rIns="0" bIns="0" rtlCol="0">
            <a:spAutoFit/>
          </a:bodyPr>
          <a:lstStyle/>
          <a:p>
            <a:pPr marL="2247900" marR="5080" indent="-1983105">
              <a:lnSpc>
                <a:spcPct val="100000"/>
              </a:lnSpc>
              <a:spcBef>
                <a:spcPts val="95"/>
              </a:spcBef>
            </a:pPr>
            <a:r>
              <a:rPr sz="2800" spc="235" dirty="0"/>
              <a:t>Differentiating</a:t>
            </a:r>
            <a:r>
              <a:rPr sz="2800" spc="180" dirty="0"/>
              <a:t> </a:t>
            </a:r>
            <a:r>
              <a:rPr sz="2800" spc="204" dirty="0"/>
              <a:t>Between</a:t>
            </a:r>
            <a:r>
              <a:rPr sz="2800" spc="229" dirty="0"/>
              <a:t> </a:t>
            </a:r>
            <a:r>
              <a:rPr sz="2800" spc="125" dirty="0"/>
              <a:t>Federal,</a:t>
            </a:r>
            <a:r>
              <a:rPr sz="2800" spc="200" dirty="0"/>
              <a:t> </a:t>
            </a:r>
            <a:r>
              <a:rPr sz="2800" spc="75" dirty="0"/>
              <a:t>State </a:t>
            </a:r>
            <a:r>
              <a:rPr sz="2800" spc="135" dirty="0"/>
              <a:t>and</a:t>
            </a:r>
            <a:r>
              <a:rPr sz="2800" spc="195" dirty="0"/>
              <a:t> </a:t>
            </a:r>
            <a:r>
              <a:rPr sz="2800" spc="190" dirty="0"/>
              <a:t>Local</a:t>
            </a:r>
            <a:r>
              <a:rPr sz="2800" spc="200" dirty="0"/>
              <a:t> </a:t>
            </a:r>
            <a:r>
              <a:rPr sz="2800" spc="220" dirty="0"/>
              <a:t>Policies</a:t>
            </a:r>
            <a:endParaRPr sz="2800"/>
          </a:p>
        </p:txBody>
      </p:sp>
      <p:sp>
        <p:nvSpPr>
          <p:cNvPr id="15" name="object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59740" y="1732470"/>
            <a:ext cx="43307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Clr>
                <a:srgbClr val="488BC9"/>
              </a:buClr>
              <a:buSzPct val="110416"/>
              <a:buFont typeface="Wingdings"/>
              <a:buChar char=""/>
              <a:tabLst>
                <a:tab pos="240665" algn="l"/>
              </a:tabLst>
            </a:pP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Existing</a:t>
            </a:r>
            <a:r>
              <a:rPr sz="2400" b="1" spc="-7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Colorado</a:t>
            </a:r>
            <a:r>
              <a:rPr sz="2400" b="1" spc="-9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Education</a:t>
            </a:r>
            <a:r>
              <a:rPr sz="2400" b="1" spc="-7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25" dirty="0">
                <a:solidFill>
                  <a:srgbClr val="5C6670"/>
                </a:solidFill>
                <a:latin typeface="Calibri"/>
                <a:cs typeface="Calibri"/>
              </a:rPr>
              <a:t>Law</a:t>
            </a:r>
            <a:endParaRPr sz="2400">
              <a:latin typeface="Calibri"/>
              <a:cs typeface="Calibri"/>
            </a:endParaRPr>
          </a:p>
        </p:txBody>
      </p:sp>
      <p:pic>
        <p:nvPicPr>
          <p:cNvPr id="17" name="object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81000" y="1098550"/>
            <a:ext cx="8245474" cy="5759449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7800275" y="6165509"/>
              <a:ext cx="590550" cy="516255"/>
            </a:xfrm>
            <a:custGeom>
              <a:avLst/>
              <a:gdLst/>
              <a:ahLst/>
              <a:cxnLst/>
              <a:rect l="l" t="t" r="r" b="b"/>
              <a:pathLst>
                <a:path w="590550" h="516254">
                  <a:moveTo>
                    <a:pt x="567051" y="515770"/>
                  </a:moveTo>
                  <a:lnTo>
                    <a:pt x="23250" y="515770"/>
                  </a:lnTo>
                  <a:lnTo>
                    <a:pt x="10064" y="513229"/>
                  </a:lnTo>
                  <a:lnTo>
                    <a:pt x="2093" y="506291"/>
                  </a:lnTo>
                  <a:lnTo>
                    <a:pt x="0" y="495981"/>
                  </a:lnTo>
                  <a:lnTo>
                    <a:pt x="4444" y="483326"/>
                  </a:lnTo>
                  <a:lnTo>
                    <a:pt x="276344" y="13485"/>
                  </a:lnTo>
                  <a:lnTo>
                    <a:pt x="285086" y="3371"/>
                  </a:lnTo>
                  <a:lnTo>
                    <a:pt x="295150" y="0"/>
                  </a:lnTo>
                  <a:lnTo>
                    <a:pt x="305214" y="3371"/>
                  </a:lnTo>
                  <a:lnTo>
                    <a:pt x="313956" y="13485"/>
                  </a:lnTo>
                  <a:lnTo>
                    <a:pt x="585856" y="483326"/>
                  </a:lnTo>
                  <a:lnTo>
                    <a:pt x="590301" y="495981"/>
                  </a:lnTo>
                  <a:lnTo>
                    <a:pt x="588207" y="506291"/>
                  </a:lnTo>
                  <a:lnTo>
                    <a:pt x="580237" y="513229"/>
                  </a:lnTo>
                  <a:lnTo>
                    <a:pt x="567051" y="515770"/>
                  </a:lnTo>
                  <a:close/>
                </a:path>
              </a:pathLst>
            </a:custGeom>
            <a:solidFill>
              <a:srgbClr val="2A98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004139" y="6206747"/>
              <a:ext cx="196677" cy="19387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938711" y="6461212"/>
              <a:ext cx="317739" cy="16143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8408847" y="6655486"/>
              <a:ext cx="51435" cy="26034"/>
            </a:xfrm>
            <a:custGeom>
              <a:avLst/>
              <a:gdLst/>
              <a:ahLst/>
              <a:cxnLst/>
              <a:rect l="l" t="t" r="r" b="b"/>
              <a:pathLst>
                <a:path w="51434" h="26034">
                  <a:moveTo>
                    <a:pt x="17246" y="393"/>
                  </a:moveTo>
                  <a:lnTo>
                    <a:pt x="0" y="393"/>
                  </a:lnTo>
                  <a:lnTo>
                    <a:pt x="0" y="4305"/>
                  </a:lnTo>
                  <a:lnTo>
                    <a:pt x="393" y="4686"/>
                  </a:lnTo>
                  <a:lnTo>
                    <a:pt x="6273" y="4686"/>
                  </a:lnTo>
                  <a:lnTo>
                    <a:pt x="6273" y="25412"/>
                  </a:lnTo>
                  <a:lnTo>
                    <a:pt x="10972" y="25412"/>
                  </a:lnTo>
                  <a:lnTo>
                    <a:pt x="10972" y="4686"/>
                  </a:lnTo>
                  <a:lnTo>
                    <a:pt x="17246" y="4686"/>
                  </a:lnTo>
                  <a:lnTo>
                    <a:pt x="17246" y="393"/>
                  </a:lnTo>
                  <a:close/>
                </a:path>
                <a:path w="51434" h="26034">
                  <a:moveTo>
                    <a:pt x="51320" y="25412"/>
                  </a:moveTo>
                  <a:lnTo>
                    <a:pt x="50939" y="24625"/>
                  </a:lnTo>
                  <a:lnTo>
                    <a:pt x="48564" y="11341"/>
                  </a:lnTo>
                  <a:lnTo>
                    <a:pt x="46621" y="393"/>
                  </a:lnTo>
                  <a:lnTo>
                    <a:pt x="46621" y="0"/>
                  </a:lnTo>
                  <a:lnTo>
                    <a:pt x="45059" y="0"/>
                  </a:lnTo>
                  <a:lnTo>
                    <a:pt x="45059" y="393"/>
                  </a:lnTo>
                  <a:lnTo>
                    <a:pt x="36830" y="17195"/>
                  </a:lnTo>
                  <a:lnTo>
                    <a:pt x="34099" y="11341"/>
                  </a:lnTo>
                  <a:lnTo>
                    <a:pt x="28994" y="393"/>
                  </a:lnTo>
                  <a:lnTo>
                    <a:pt x="28600" y="0"/>
                  </a:lnTo>
                  <a:lnTo>
                    <a:pt x="27038" y="0"/>
                  </a:lnTo>
                  <a:lnTo>
                    <a:pt x="27038" y="393"/>
                  </a:lnTo>
                  <a:lnTo>
                    <a:pt x="22720" y="24625"/>
                  </a:lnTo>
                  <a:lnTo>
                    <a:pt x="22720" y="25412"/>
                  </a:lnTo>
                  <a:lnTo>
                    <a:pt x="27432" y="25412"/>
                  </a:lnTo>
                  <a:lnTo>
                    <a:pt x="27482" y="24625"/>
                  </a:lnTo>
                  <a:lnTo>
                    <a:pt x="29387" y="11341"/>
                  </a:lnTo>
                  <a:lnTo>
                    <a:pt x="36042" y="25412"/>
                  </a:lnTo>
                  <a:lnTo>
                    <a:pt x="36042" y="25806"/>
                  </a:lnTo>
                  <a:lnTo>
                    <a:pt x="37617" y="25806"/>
                  </a:lnTo>
                  <a:lnTo>
                    <a:pt x="38011" y="25412"/>
                  </a:lnTo>
                  <a:lnTo>
                    <a:pt x="41656" y="17195"/>
                  </a:lnTo>
                  <a:lnTo>
                    <a:pt x="44272" y="11341"/>
                  </a:lnTo>
                  <a:lnTo>
                    <a:pt x="46228" y="25019"/>
                  </a:lnTo>
                  <a:lnTo>
                    <a:pt x="46621" y="25412"/>
                  </a:lnTo>
                  <a:lnTo>
                    <a:pt x="51320" y="25412"/>
                  </a:lnTo>
                  <a:close/>
                </a:path>
              </a:pathLst>
            </a:custGeom>
            <a:solidFill>
              <a:srgbClr val="2A98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215962" y="6164922"/>
              <a:ext cx="587375" cy="513080"/>
            </a:xfrm>
            <a:custGeom>
              <a:avLst/>
              <a:gdLst/>
              <a:ahLst/>
              <a:cxnLst/>
              <a:rect l="l" t="t" r="r" b="b"/>
              <a:pathLst>
                <a:path w="587375" h="513079">
                  <a:moveTo>
                    <a:pt x="293583" y="513034"/>
                  </a:moveTo>
                  <a:lnTo>
                    <a:pt x="283519" y="509662"/>
                  </a:lnTo>
                  <a:lnTo>
                    <a:pt x="274777" y="499548"/>
                  </a:lnTo>
                  <a:lnTo>
                    <a:pt x="4444" y="32443"/>
                  </a:lnTo>
                  <a:lnTo>
                    <a:pt x="0" y="19788"/>
                  </a:lnTo>
                  <a:lnTo>
                    <a:pt x="2093" y="9478"/>
                  </a:lnTo>
                  <a:lnTo>
                    <a:pt x="10064" y="2540"/>
                  </a:lnTo>
                  <a:lnTo>
                    <a:pt x="23250" y="0"/>
                  </a:lnTo>
                  <a:lnTo>
                    <a:pt x="563916" y="0"/>
                  </a:lnTo>
                  <a:lnTo>
                    <a:pt x="577102" y="2540"/>
                  </a:lnTo>
                  <a:lnTo>
                    <a:pt x="585073" y="9478"/>
                  </a:lnTo>
                  <a:lnTo>
                    <a:pt x="587166" y="19788"/>
                  </a:lnTo>
                  <a:lnTo>
                    <a:pt x="582722" y="32443"/>
                  </a:lnTo>
                  <a:lnTo>
                    <a:pt x="312389" y="499548"/>
                  </a:lnTo>
                  <a:lnTo>
                    <a:pt x="303647" y="509662"/>
                  </a:lnTo>
                  <a:lnTo>
                    <a:pt x="293583" y="513034"/>
                  </a:lnTo>
                  <a:close/>
                </a:path>
              </a:pathLst>
            </a:custGeom>
            <a:solidFill>
              <a:srgbClr val="4651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407680" y="6474502"/>
              <a:ext cx="200595" cy="163193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395927" y="6193457"/>
              <a:ext cx="65820" cy="77394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487997" y="6194239"/>
              <a:ext cx="65820" cy="75440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8581242" y="6194239"/>
              <a:ext cx="48895" cy="75565"/>
            </a:xfrm>
            <a:custGeom>
              <a:avLst/>
              <a:gdLst/>
              <a:ahLst/>
              <a:cxnLst/>
              <a:rect l="l" t="t" r="r" b="b"/>
              <a:pathLst>
                <a:path w="48895" h="75564">
                  <a:moveTo>
                    <a:pt x="47798" y="75440"/>
                  </a:moveTo>
                  <a:lnTo>
                    <a:pt x="783" y="75440"/>
                  </a:lnTo>
                  <a:lnTo>
                    <a:pt x="0" y="74658"/>
                  </a:lnTo>
                  <a:lnTo>
                    <a:pt x="0" y="2345"/>
                  </a:lnTo>
                  <a:lnTo>
                    <a:pt x="0" y="1172"/>
                  </a:lnTo>
                  <a:lnTo>
                    <a:pt x="783" y="0"/>
                  </a:lnTo>
                  <a:lnTo>
                    <a:pt x="47798" y="0"/>
                  </a:lnTo>
                  <a:lnTo>
                    <a:pt x="48581" y="1172"/>
                  </a:lnTo>
                  <a:lnTo>
                    <a:pt x="48581" y="14853"/>
                  </a:lnTo>
                  <a:lnTo>
                    <a:pt x="47798" y="16026"/>
                  </a:lnTo>
                  <a:lnTo>
                    <a:pt x="16846" y="16026"/>
                  </a:lnTo>
                  <a:lnTo>
                    <a:pt x="16846" y="29316"/>
                  </a:lnTo>
                  <a:lnTo>
                    <a:pt x="42313" y="29316"/>
                  </a:lnTo>
                  <a:lnTo>
                    <a:pt x="43488" y="30098"/>
                  </a:lnTo>
                  <a:lnTo>
                    <a:pt x="43488" y="44169"/>
                  </a:lnTo>
                  <a:lnTo>
                    <a:pt x="42313" y="44951"/>
                  </a:lnTo>
                  <a:lnTo>
                    <a:pt x="16846" y="44951"/>
                  </a:lnTo>
                  <a:lnTo>
                    <a:pt x="16846" y="59805"/>
                  </a:lnTo>
                  <a:lnTo>
                    <a:pt x="47798" y="59805"/>
                  </a:lnTo>
                  <a:lnTo>
                    <a:pt x="48581" y="60586"/>
                  </a:lnTo>
                  <a:lnTo>
                    <a:pt x="48581" y="74658"/>
                  </a:lnTo>
                  <a:lnTo>
                    <a:pt x="47798" y="75440"/>
                  </a:lnTo>
                  <a:close/>
                </a:path>
              </a:pathLst>
            </a:custGeom>
            <a:solidFill>
              <a:srgbClr val="FEFEF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312218" y="6295868"/>
              <a:ext cx="394970" cy="206375"/>
            </a:xfrm>
            <a:custGeom>
              <a:avLst/>
              <a:gdLst/>
              <a:ahLst/>
              <a:cxnLst/>
              <a:rect l="l" t="t" r="r" b="b"/>
              <a:pathLst>
                <a:path w="394970" h="206375">
                  <a:moveTo>
                    <a:pt x="203986" y="205995"/>
                  </a:moveTo>
                  <a:lnTo>
                    <a:pt x="84883" y="163389"/>
                  </a:lnTo>
                  <a:lnTo>
                    <a:pt x="2999" y="21889"/>
                  </a:lnTo>
                  <a:lnTo>
                    <a:pt x="0" y="13357"/>
                  </a:lnTo>
                  <a:lnTo>
                    <a:pt x="1334" y="6400"/>
                  </a:lnTo>
                  <a:lnTo>
                    <a:pt x="6635" y="1716"/>
                  </a:lnTo>
                  <a:lnTo>
                    <a:pt x="15536" y="0"/>
                  </a:lnTo>
                  <a:lnTo>
                    <a:pt x="382249" y="0"/>
                  </a:lnTo>
                  <a:lnTo>
                    <a:pt x="383816" y="390"/>
                  </a:lnTo>
                  <a:lnTo>
                    <a:pt x="172251" y="179024"/>
                  </a:lnTo>
                  <a:lnTo>
                    <a:pt x="172251" y="179806"/>
                  </a:lnTo>
                  <a:lnTo>
                    <a:pt x="276104" y="179806"/>
                  </a:lnTo>
                  <a:lnTo>
                    <a:pt x="203986" y="205995"/>
                  </a:lnTo>
                  <a:close/>
                </a:path>
                <a:path w="394970" h="206375">
                  <a:moveTo>
                    <a:pt x="276104" y="179806"/>
                  </a:moveTo>
                  <a:lnTo>
                    <a:pt x="172643" y="179806"/>
                  </a:lnTo>
                  <a:lnTo>
                    <a:pt x="172643" y="179415"/>
                  </a:lnTo>
                  <a:lnTo>
                    <a:pt x="394395" y="14462"/>
                  </a:lnTo>
                  <a:lnTo>
                    <a:pt x="394003" y="16807"/>
                  </a:lnTo>
                  <a:lnTo>
                    <a:pt x="393219" y="19153"/>
                  </a:lnTo>
                  <a:lnTo>
                    <a:pt x="391652" y="21889"/>
                  </a:lnTo>
                  <a:lnTo>
                    <a:pt x="306243" y="168861"/>
                  </a:lnTo>
                  <a:lnTo>
                    <a:pt x="276104" y="179806"/>
                  </a:lnTo>
                  <a:close/>
                </a:path>
              </a:pathLst>
            </a:custGeom>
            <a:solidFill>
              <a:srgbClr val="5388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378296" y="6295868"/>
              <a:ext cx="329493" cy="187233"/>
            </a:xfrm>
            <a:prstGeom prst="rect">
              <a:avLst/>
            </a:prstGeom>
          </p:spPr>
        </p:pic>
      </p:grpSp>
      <p:sp>
        <p:nvSpPr>
          <p:cNvPr id="15" name="object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20070" y="204978"/>
            <a:ext cx="747903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41985" marR="5080" indent="-629920">
              <a:lnSpc>
                <a:spcPct val="100000"/>
              </a:lnSpc>
              <a:spcBef>
                <a:spcPts val="100"/>
              </a:spcBef>
            </a:pPr>
            <a:r>
              <a:rPr spc="229" dirty="0"/>
              <a:t>The</a:t>
            </a:r>
            <a:r>
              <a:rPr spc="150" dirty="0"/>
              <a:t> </a:t>
            </a:r>
            <a:r>
              <a:rPr spc="200" dirty="0"/>
              <a:t>Relationship</a:t>
            </a:r>
            <a:r>
              <a:rPr spc="125" dirty="0"/>
              <a:t> </a:t>
            </a:r>
            <a:r>
              <a:rPr spc="185" dirty="0"/>
              <a:t>to</a:t>
            </a:r>
            <a:r>
              <a:rPr spc="155" dirty="0"/>
              <a:t> </a:t>
            </a:r>
            <a:r>
              <a:rPr spc="95" dirty="0"/>
              <a:t>Standards </a:t>
            </a:r>
            <a:r>
              <a:rPr spc="185" dirty="0"/>
              <a:t>to</a:t>
            </a:r>
            <a:r>
              <a:rPr spc="145" dirty="0"/>
              <a:t> </a:t>
            </a:r>
            <a:r>
              <a:rPr spc="190" dirty="0"/>
              <a:t>Classroom</a:t>
            </a:r>
            <a:r>
              <a:rPr spc="130" dirty="0"/>
              <a:t> </a:t>
            </a:r>
            <a:r>
              <a:rPr spc="200" dirty="0"/>
              <a:t>Instruction</a:t>
            </a:r>
          </a:p>
        </p:txBody>
      </p:sp>
      <p:grpSp>
        <p:nvGrpSpPr>
          <p:cNvPr id="16" name="object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63068" y="1772424"/>
            <a:ext cx="2123440" cy="2580005"/>
            <a:chOff x="163068" y="1772424"/>
            <a:chExt cx="2123440" cy="2580005"/>
          </a:xfrm>
        </p:grpSpPr>
        <p:sp>
          <p:nvSpPr>
            <p:cNvPr id="17" name="object 17"/>
            <p:cNvSpPr/>
            <p:nvPr/>
          </p:nvSpPr>
          <p:spPr>
            <a:xfrm>
              <a:off x="440282" y="3173332"/>
              <a:ext cx="1331595" cy="1169670"/>
            </a:xfrm>
            <a:custGeom>
              <a:avLst/>
              <a:gdLst/>
              <a:ahLst/>
              <a:cxnLst/>
              <a:rect l="l" t="t" r="r" b="b"/>
              <a:pathLst>
                <a:path w="1331595" h="1169670">
                  <a:moveTo>
                    <a:pt x="384060" y="0"/>
                  </a:moveTo>
                  <a:lnTo>
                    <a:pt x="0" y="0"/>
                  </a:lnTo>
                  <a:lnTo>
                    <a:pt x="0" y="1069162"/>
                  </a:lnTo>
                  <a:lnTo>
                    <a:pt x="912990" y="1069162"/>
                  </a:lnTo>
                  <a:lnTo>
                    <a:pt x="912990" y="1169504"/>
                  </a:lnTo>
                  <a:lnTo>
                    <a:pt x="1331429" y="877125"/>
                  </a:lnTo>
                  <a:lnTo>
                    <a:pt x="912990" y="584746"/>
                  </a:lnTo>
                  <a:lnTo>
                    <a:pt x="912990" y="685088"/>
                  </a:lnTo>
                  <a:lnTo>
                    <a:pt x="384060" y="685088"/>
                  </a:lnTo>
                  <a:lnTo>
                    <a:pt x="384060" y="0"/>
                  </a:lnTo>
                  <a:close/>
                </a:path>
              </a:pathLst>
            </a:custGeom>
            <a:solidFill>
              <a:srgbClr val="C1D0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440282" y="3173332"/>
              <a:ext cx="1331595" cy="1169670"/>
            </a:xfrm>
            <a:custGeom>
              <a:avLst/>
              <a:gdLst/>
              <a:ahLst/>
              <a:cxnLst/>
              <a:rect l="l" t="t" r="r" b="b"/>
              <a:pathLst>
                <a:path w="1331595" h="1169670">
                  <a:moveTo>
                    <a:pt x="384060" y="0"/>
                  </a:moveTo>
                  <a:lnTo>
                    <a:pt x="384060" y="685088"/>
                  </a:lnTo>
                  <a:lnTo>
                    <a:pt x="912990" y="685088"/>
                  </a:lnTo>
                  <a:lnTo>
                    <a:pt x="912990" y="584746"/>
                  </a:lnTo>
                  <a:lnTo>
                    <a:pt x="1331429" y="877125"/>
                  </a:lnTo>
                  <a:lnTo>
                    <a:pt x="912990" y="1169504"/>
                  </a:lnTo>
                  <a:lnTo>
                    <a:pt x="912990" y="1069162"/>
                  </a:lnTo>
                  <a:lnTo>
                    <a:pt x="0" y="1069162"/>
                  </a:lnTo>
                  <a:lnTo>
                    <a:pt x="0" y="0"/>
                  </a:lnTo>
                  <a:lnTo>
                    <a:pt x="384060" y="0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63068" y="1772424"/>
              <a:ext cx="2122931" cy="1475219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254507" y="2130552"/>
              <a:ext cx="1911095" cy="801623"/>
            </a:xfrm>
            <a:prstGeom prst="rect">
              <a:avLst/>
            </a:prstGeom>
          </p:spPr>
        </p:pic>
      </p:grpSp>
      <p:sp>
        <p:nvSpPr>
          <p:cNvPr id="21" name="object 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5461" y="2217517"/>
            <a:ext cx="146050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solidFill>
                  <a:srgbClr val="FFFFFF"/>
                </a:solidFill>
                <a:latin typeface="Calibri"/>
                <a:cs typeface="Calibri"/>
              </a:rPr>
              <a:t>Standards</a:t>
            </a:r>
            <a:endParaRPr sz="2800">
              <a:latin typeface="Calibri"/>
              <a:cs typeface="Calibri"/>
            </a:endParaRPr>
          </a:p>
        </p:txBody>
      </p:sp>
      <p:grpSp>
        <p:nvGrpSpPr>
          <p:cNvPr id="22" name="object 2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769364" y="3326892"/>
            <a:ext cx="2226945" cy="2573655"/>
            <a:chOff x="1769364" y="3326892"/>
            <a:chExt cx="2226945" cy="2573655"/>
          </a:xfrm>
        </p:grpSpPr>
        <p:sp>
          <p:nvSpPr>
            <p:cNvPr id="23" name="object 23"/>
            <p:cNvSpPr/>
            <p:nvPr/>
          </p:nvSpPr>
          <p:spPr>
            <a:xfrm>
              <a:off x="2072586" y="4721351"/>
              <a:ext cx="1331595" cy="1169670"/>
            </a:xfrm>
            <a:custGeom>
              <a:avLst/>
              <a:gdLst/>
              <a:ahLst/>
              <a:cxnLst/>
              <a:rect l="l" t="t" r="r" b="b"/>
              <a:pathLst>
                <a:path w="1331595" h="1169670">
                  <a:moveTo>
                    <a:pt x="384060" y="0"/>
                  </a:moveTo>
                  <a:lnTo>
                    <a:pt x="0" y="0"/>
                  </a:lnTo>
                  <a:lnTo>
                    <a:pt x="0" y="1069162"/>
                  </a:lnTo>
                  <a:lnTo>
                    <a:pt x="912990" y="1069162"/>
                  </a:lnTo>
                  <a:lnTo>
                    <a:pt x="912990" y="1169504"/>
                  </a:lnTo>
                  <a:lnTo>
                    <a:pt x="1331429" y="877125"/>
                  </a:lnTo>
                  <a:lnTo>
                    <a:pt x="912990" y="584746"/>
                  </a:lnTo>
                  <a:lnTo>
                    <a:pt x="912990" y="685088"/>
                  </a:lnTo>
                  <a:lnTo>
                    <a:pt x="384060" y="685088"/>
                  </a:lnTo>
                  <a:lnTo>
                    <a:pt x="384060" y="0"/>
                  </a:lnTo>
                  <a:close/>
                </a:path>
              </a:pathLst>
            </a:custGeom>
            <a:solidFill>
              <a:srgbClr val="C1D0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2072586" y="4721351"/>
              <a:ext cx="1331595" cy="1169670"/>
            </a:xfrm>
            <a:custGeom>
              <a:avLst/>
              <a:gdLst/>
              <a:ahLst/>
              <a:cxnLst/>
              <a:rect l="l" t="t" r="r" b="b"/>
              <a:pathLst>
                <a:path w="1331595" h="1169670">
                  <a:moveTo>
                    <a:pt x="384060" y="0"/>
                  </a:moveTo>
                  <a:lnTo>
                    <a:pt x="384060" y="685088"/>
                  </a:lnTo>
                  <a:lnTo>
                    <a:pt x="912990" y="685088"/>
                  </a:lnTo>
                  <a:lnTo>
                    <a:pt x="912990" y="584746"/>
                  </a:lnTo>
                  <a:lnTo>
                    <a:pt x="1331429" y="877125"/>
                  </a:lnTo>
                  <a:lnTo>
                    <a:pt x="912990" y="1169504"/>
                  </a:lnTo>
                  <a:lnTo>
                    <a:pt x="912990" y="1069162"/>
                  </a:lnTo>
                  <a:lnTo>
                    <a:pt x="0" y="1069162"/>
                  </a:lnTo>
                  <a:lnTo>
                    <a:pt x="0" y="0"/>
                  </a:lnTo>
                  <a:lnTo>
                    <a:pt x="384060" y="0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" name="object 25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769364" y="3326892"/>
              <a:ext cx="2226563" cy="1463039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808988" y="3678935"/>
              <a:ext cx="2066543" cy="801623"/>
            </a:xfrm>
            <a:prstGeom prst="rect">
              <a:avLst/>
            </a:prstGeom>
          </p:spPr>
        </p:pic>
      </p:grpSp>
      <p:sp>
        <p:nvSpPr>
          <p:cNvPr id="27" name="object 2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2020073" y="3765537"/>
            <a:ext cx="161607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solidFill>
                  <a:srgbClr val="5C6670"/>
                </a:solidFill>
                <a:latin typeface="Calibri"/>
                <a:cs typeface="Calibri"/>
              </a:rPr>
              <a:t>Curriculum</a:t>
            </a:r>
            <a:endParaRPr sz="2800">
              <a:latin typeface="Calibri"/>
              <a:cs typeface="Calibri"/>
            </a:endParaRPr>
          </a:p>
        </p:txBody>
      </p:sp>
      <p:grpSp>
        <p:nvGrpSpPr>
          <p:cNvPr id="28" name="object 2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415283" y="4875275"/>
            <a:ext cx="2199640" cy="1461770"/>
            <a:chOff x="3415283" y="4875275"/>
            <a:chExt cx="2199640" cy="1461770"/>
          </a:xfrm>
        </p:grpSpPr>
        <p:pic>
          <p:nvPicPr>
            <p:cNvPr id="29" name="object 29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3415283" y="4875275"/>
              <a:ext cx="2199131" cy="1461515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3454908" y="5227319"/>
              <a:ext cx="2039111" cy="801623"/>
            </a:xfrm>
            <a:prstGeom prst="rect">
              <a:avLst/>
            </a:prstGeom>
          </p:spPr>
        </p:pic>
      </p:grpSp>
      <p:sp>
        <p:nvSpPr>
          <p:cNvPr id="31" name="object 3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666063" y="5313556"/>
            <a:ext cx="158877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0" dirty="0">
                <a:solidFill>
                  <a:srgbClr val="FFFFFF"/>
                </a:solidFill>
                <a:latin typeface="Calibri"/>
                <a:cs typeface="Calibri"/>
              </a:rPr>
              <a:t>Instruction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2" name="object 3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2873375" y="2011362"/>
            <a:ext cx="4377055" cy="923925"/>
          </a:xfrm>
          <a:prstGeom prst="rect">
            <a:avLst/>
          </a:prstGeom>
          <a:ln w="76200">
            <a:solidFill>
              <a:srgbClr val="F4AB00"/>
            </a:solidFill>
          </a:ln>
        </p:spPr>
        <p:txBody>
          <a:bodyPr vert="horz" wrap="square" lIns="0" tIns="30480" rIns="0" bIns="0" rtlCol="0">
            <a:spAutoFit/>
          </a:bodyPr>
          <a:lstStyle/>
          <a:p>
            <a:pPr marL="90805" marR="203835">
              <a:lnSpc>
                <a:spcPct val="100000"/>
              </a:lnSpc>
              <a:spcBef>
                <a:spcPts val="240"/>
              </a:spcBef>
            </a:pPr>
            <a:r>
              <a:rPr sz="1800" dirty="0">
                <a:solidFill>
                  <a:srgbClr val="5C6670"/>
                </a:solidFill>
                <a:latin typeface="Calibri"/>
                <a:cs typeface="Calibri"/>
              </a:rPr>
              <a:t>Broad</a:t>
            </a:r>
            <a:r>
              <a:rPr sz="1800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C6670"/>
                </a:solidFill>
                <a:latin typeface="Calibri"/>
                <a:cs typeface="Calibri"/>
              </a:rPr>
              <a:t>goals</a:t>
            </a:r>
            <a:r>
              <a:rPr sz="1800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C6670"/>
                </a:solidFill>
                <a:latin typeface="Calibri"/>
                <a:cs typeface="Calibri"/>
              </a:rPr>
              <a:t>articulating</a:t>
            </a:r>
            <a:r>
              <a:rPr sz="1800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C6670"/>
                </a:solidFill>
                <a:latin typeface="Calibri"/>
                <a:cs typeface="Calibri"/>
              </a:rPr>
              <a:t>what</a:t>
            </a:r>
            <a:r>
              <a:rPr sz="1800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C6670"/>
                </a:solidFill>
                <a:latin typeface="Calibri"/>
                <a:cs typeface="Calibri"/>
              </a:rPr>
              <a:t>students </a:t>
            </a:r>
            <a:r>
              <a:rPr sz="1800" dirty="0">
                <a:solidFill>
                  <a:srgbClr val="5C6670"/>
                </a:solidFill>
                <a:latin typeface="Calibri"/>
                <a:cs typeface="Calibri"/>
              </a:rPr>
              <a:t>should</a:t>
            </a:r>
            <a:r>
              <a:rPr sz="1800" spc="-2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spc="-30" dirty="0">
                <a:solidFill>
                  <a:srgbClr val="5C6670"/>
                </a:solidFill>
                <a:latin typeface="Calibri"/>
                <a:cs typeface="Calibri"/>
              </a:rPr>
              <a:t>know,</a:t>
            </a:r>
            <a:r>
              <a:rPr sz="1800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C6670"/>
                </a:solidFill>
                <a:latin typeface="Calibri"/>
                <a:cs typeface="Calibri"/>
              </a:rPr>
              <a:t>understand,</a:t>
            </a:r>
            <a:r>
              <a:rPr sz="1800" spc="-1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C6670"/>
                </a:solidFill>
                <a:latin typeface="Calibri"/>
                <a:cs typeface="Calibri"/>
              </a:rPr>
              <a:t>and</a:t>
            </a:r>
            <a:r>
              <a:rPr sz="1800" spc="-2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C6670"/>
                </a:solidFill>
                <a:latin typeface="Calibri"/>
                <a:cs typeface="Calibri"/>
              </a:rPr>
              <a:t>be</a:t>
            </a:r>
            <a:r>
              <a:rPr sz="1800" spc="-2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C6670"/>
                </a:solidFill>
                <a:latin typeface="Calibri"/>
                <a:cs typeface="Calibri"/>
              </a:rPr>
              <a:t>able</a:t>
            </a:r>
            <a:r>
              <a:rPr sz="1800" spc="-3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C6670"/>
                </a:solidFill>
                <a:latin typeface="Calibri"/>
                <a:cs typeface="Calibri"/>
              </a:rPr>
              <a:t>to</a:t>
            </a:r>
            <a:r>
              <a:rPr sz="1800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5C6670"/>
                </a:solidFill>
                <a:latin typeface="Calibri"/>
                <a:cs typeface="Calibri"/>
              </a:rPr>
              <a:t>do </a:t>
            </a:r>
            <a:r>
              <a:rPr sz="1800" dirty="0">
                <a:solidFill>
                  <a:srgbClr val="5C6670"/>
                </a:solidFill>
                <a:latin typeface="Calibri"/>
                <a:cs typeface="Calibri"/>
              </a:rPr>
              <a:t>over</a:t>
            </a:r>
            <a:r>
              <a:rPr sz="1800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C6670"/>
                </a:solidFill>
                <a:latin typeface="Calibri"/>
                <a:cs typeface="Calibri"/>
              </a:rPr>
              <a:t>a</a:t>
            </a:r>
            <a:r>
              <a:rPr sz="1800" spc="-3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C6670"/>
                </a:solidFill>
                <a:latin typeface="Calibri"/>
                <a:cs typeface="Calibri"/>
              </a:rPr>
              <a:t>given</a:t>
            </a:r>
            <a:r>
              <a:rPr sz="1800" spc="-3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C6670"/>
                </a:solidFill>
                <a:latin typeface="Calibri"/>
                <a:cs typeface="Calibri"/>
              </a:rPr>
              <a:t>time</a:t>
            </a:r>
            <a:r>
              <a:rPr sz="1800" spc="-2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C6670"/>
                </a:solidFill>
                <a:latin typeface="Calibri"/>
                <a:cs typeface="Calibri"/>
              </a:rPr>
              <a:t>period.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3" name="object 3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319587" y="3562350"/>
            <a:ext cx="3091180" cy="922655"/>
          </a:xfrm>
          <a:prstGeom prst="rect">
            <a:avLst/>
          </a:prstGeom>
          <a:ln w="76200">
            <a:solidFill>
              <a:srgbClr val="6A972D"/>
            </a:solidFill>
          </a:ln>
        </p:spPr>
        <p:txBody>
          <a:bodyPr vert="horz" wrap="square" lIns="0" tIns="30480" rIns="0" bIns="0" rtlCol="0">
            <a:spAutoFit/>
          </a:bodyPr>
          <a:lstStyle/>
          <a:p>
            <a:pPr marL="90805" marR="526415">
              <a:lnSpc>
                <a:spcPct val="100000"/>
              </a:lnSpc>
              <a:spcBef>
                <a:spcPts val="240"/>
              </a:spcBef>
            </a:pPr>
            <a:r>
              <a:rPr sz="1800" dirty="0">
                <a:solidFill>
                  <a:srgbClr val="5C6670"/>
                </a:solidFill>
                <a:latin typeface="Calibri"/>
                <a:cs typeface="Calibri"/>
              </a:rPr>
              <a:t>An</a:t>
            </a:r>
            <a:r>
              <a:rPr sz="1800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C6670"/>
                </a:solidFill>
                <a:latin typeface="Calibri"/>
                <a:cs typeface="Calibri"/>
              </a:rPr>
              <a:t>organized</a:t>
            </a:r>
            <a:r>
              <a:rPr sz="1800" spc="-3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C6670"/>
                </a:solidFill>
                <a:latin typeface="Calibri"/>
                <a:cs typeface="Calibri"/>
              </a:rPr>
              <a:t>plan</a:t>
            </a:r>
            <a:r>
              <a:rPr sz="1800" spc="-3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5C6670"/>
                </a:solidFill>
                <a:latin typeface="Calibri"/>
                <a:cs typeface="Calibri"/>
              </a:rPr>
              <a:t>of </a:t>
            </a:r>
            <a:r>
              <a:rPr sz="1800" dirty="0">
                <a:solidFill>
                  <a:srgbClr val="5C6670"/>
                </a:solidFill>
                <a:latin typeface="Calibri"/>
                <a:cs typeface="Calibri"/>
              </a:rPr>
              <a:t>instruction:</a:t>
            </a:r>
            <a:r>
              <a:rPr sz="1800" spc="3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C6670"/>
                </a:solidFill>
                <a:latin typeface="Calibri"/>
                <a:cs typeface="Calibri"/>
              </a:rPr>
              <a:t>a</a:t>
            </a:r>
            <a:r>
              <a:rPr sz="1800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C6670"/>
                </a:solidFill>
                <a:latin typeface="Calibri"/>
                <a:cs typeface="Calibri"/>
              </a:rPr>
              <a:t>sequence</a:t>
            </a:r>
            <a:r>
              <a:rPr sz="1800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5C6670"/>
                </a:solidFill>
                <a:latin typeface="Calibri"/>
                <a:cs typeface="Calibri"/>
              </a:rPr>
              <a:t>of </a:t>
            </a:r>
            <a:r>
              <a:rPr sz="1800" dirty="0">
                <a:solidFill>
                  <a:srgbClr val="5C6670"/>
                </a:solidFill>
                <a:latin typeface="Calibri"/>
                <a:cs typeface="Calibri"/>
              </a:rPr>
              <a:t>instructional</a:t>
            </a:r>
            <a:r>
              <a:rPr sz="1800" spc="-9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C6670"/>
                </a:solidFill>
                <a:latin typeface="Calibri"/>
                <a:cs typeface="Calibri"/>
              </a:rPr>
              <a:t>units.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4" name="object 3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695950" y="5094287"/>
            <a:ext cx="2990850" cy="923925"/>
          </a:xfrm>
          <a:prstGeom prst="rect">
            <a:avLst/>
          </a:prstGeom>
          <a:ln w="76200">
            <a:solidFill>
              <a:srgbClr val="355B5C"/>
            </a:solidFill>
          </a:ln>
        </p:spPr>
        <p:txBody>
          <a:bodyPr vert="horz" wrap="square" lIns="0" tIns="30480" rIns="0" bIns="0" rtlCol="0">
            <a:spAutoFit/>
          </a:bodyPr>
          <a:lstStyle/>
          <a:p>
            <a:pPr marL="90805" marR="291465">
              <a:lnSpc>
                <a:spcPct val="100000"/>
              </a:lnSpc>
              <a:spcBef>
                <a:spcPts val="240"/>
              </a:spcBef>
            </a:pPr>
            <a:r>
              <a:rPr sz="1800" dirty="0">
                <a:solidFill>
                  <a:srgbClr val="5C6670"/>
                </a:solidFill>
                <a:latin typeface="Calibri"/>
                <a:cs typeface="Calibri"/>
              </a:rPr>
              <a:t>Learning</a:t>
            </a:r>
            <a:r>
              <a:rPr sz="1800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C6670"/>
                </a:solidFill>
                <a:latin typeface="Calibri"/>
                <a:cs typeface="Calibri"/>
              </a:rPr>
              <a:t>experiences </a:t>
            </a:r>
            <a:r>
              <a:rPr sz="1800" dirty="0">
                <a:solidFill>
                  <a:srgbClr val="5C6670"/>
                </a:solidFill>
                <a:latin typeface="Calibri"/>
                <a:cs typeface="Calibri"/>
              </a:rPr>
              <a:t>designed</a:t>
            </a:r>
            <a:r>
              <a:rPr sz="1800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C6670"/>
                </a:solidFill>
                <a:latin typeface="Calibri"/>
                <a:cs typeface="Calibri"/>
              </a:rPr>
              <a:t>to</a:t>
            </a:r>
            <a:r>
              <a:rPr sz="1800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C6670"/>
                </a:solidFill>
                <a:latin typeface="Calibri"/>
                <a:cs typeface="Calibri"/>
              </a:rPr>
              <a:t>meet</a:t>
            </a:r>
            <a:r>
              <a:rPr sz="1800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C6670"/>
                </a:solidFill>
                <a:latin typeface="Calibri"/>
                <a:cs typeface="Calibri"/>
              </a:rPr>
              <a:t>the</a:t>
            </a:r>
            <a:r>
              <a:rPr sz="1800" spc="-3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C6670"/>
                </a:solidFill>
                <a:latin typeface="Calibri"/>
                <a:cs typeface="Calibri"/>
              </a:rPr>
              <a:t>needs </a:t>
            </a:r>
            <a:r>
              <a:rPr sz="1800" dirty="0">
                <a:solidFill>
                  <a:srgbClr val="5C6670"/>
                </a:solidFill>
                <a:latin typeface="Calibri"/>
                <a:cs typeface="Calibri"/>
              </a:rPr>
              <a:t>of</a:t>
            </a:r>
            <a:r>
              <a:rPr sz="1800" spc="-2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C6670"/>
                </a:solidFill>
                <a:latin typeface="Calibri"/>
                <a:cs typeface="Calibri"/>
              </a:rPr>
              <a:t>students.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35" name="object 3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97179" y="2215895"/>
            <a:ext cx="8720455" cy="1118870"/>
            <a:chOff x="297179" y="2215895"/>
            <a:chExt cx="8720455" cy="1118870"/>
          </a:xfrm>
        </p:grpSpPr>
        <p:pic>
          <p:nvPicPr>
            <p:cNvPr id="36" name="object 36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297179" y="3206495"/>
              <a:ext cx="8537447" cy="128015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330164" y="3214687"/>
              <a:ext cx="8471535" cy="60325"/>
            </a:xfrm>
            <a:custGeom>
              <a:avLst/>
              <a:gdLst/>
              <a:ahLst/>
              <a:cxnLst/>
              <a:rect l="l" t="t" r="r" b="b"/>
              <a:pathLst>
                <a:path w="8471535" h="60325">
                  <a:moveTo>
                    <a:pt x="8470900" y="0"/>
                  </a:moveTo>
                  <a:lnTo>
                    <a:pt x="0" y="12700"/>
                  </a:lnTo>
                  <a:lnTo>
                    <a:pt x="25" y="28575"/>
                  </a:lnTo>
                  <a:lnTo>
                    <a:pt x="8470925" y="15875"/>
                  </a:lnTo>
                  <a:lnTo>
                    <a:pt x="8470900" y="0"/>
                  </a:lnTo>
                  <a:close/>
                </a:path>
                <a:path w="8471535" h="60325">
                  <a:moveTo>
                    <a:pt x="8470950" y="31750"/>
                  </a:moveTo>
                  <a:lnTo>
                    <a:pt x="50" y="44450"/>
                  </a:lnTo>
                  <a:lnTo>
                    <a:pt x="76" y="60325"/>
                  </a:lnTo>
                  <a:lnTo>
                    <a:pt x="8470963" y="47625"/>
                  </a:lnTo>
                  <a:lnTo>
                    <a:pt x="8470950" y="31750"/>
                  </a:lnTo>
                  <a:close/>
                </a:path>
              </a:pathLst>
            </a:custGeom>
            <a:solidFill>
              <a:srgbClr val="EF752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7632191" y="2215895"/>
              <a:ext cx="1385314" cy="464819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7909560" y="2617012"/>
              <a:ext cx="882395" cy="145998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7670799" y="2247899"/>
              <a:ext cx="1308100" cy="369328"/>
            </a:xfrm>
            <a:prstGeom prst="rect">
              <a:avLst/>
            </a:prstGeom>
          </p:spPr>
        </p:pic>
      </p:grpSp>
      <p:sp>
        <p:nvSpPr>
          <p:cNvPr id="41" name="object 4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670800" y="2247900"/>
            <a:ext cx="1308100" cy="369570"/>
          </a:xfrm>
          <a:prstGeom prst="rect">
            <a:avLst/>
          </a:prstGeom>
          <a:ln w="9994">
            <a:solidFill>
              <a:srgbClr val="6D3A5D"/>
            </a:solidFill>
          </a:ln>
        </p:spPr>
        <p:txBody>
          <a:bodyPr vert="horz" wrap="square" lIns="0" tIns="30480" rIns="0" bIns="0" rtlCol="0">
            <a:spAutoFit/>
          </a:bodyPr>
          <a:lstStyle/>
          <a:p>
            <a:pPr marL="408940">
              <a:lnSpc>
                <a:spcPct val="100000"/>
              </a:lnSpc>
              <a:spcBef>
                <a:spcPts val="240"/>
              </a:spcBef>
            </a:pPr>
            <a:r>
              <a:rPr sz="1800" b="1" spc="-10" dirty="0">
                <a:solidFill>
                  <a:srgbClr val="FFFFFF"/>
                </a:solidFill>
                <a:latin typeface="Calibri"/>
                <a:cs typeface="Calibri"/>
              </a:rPr>
              <a:t>State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42" name="object 4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632192" y="3617975"/>
            <a:ext cx="1385570" cy="821690"/>
            <a:chOff x="7632192" y="3617975"/>
            <a:chExt cx="1385570" cy="821690"/>
          </a:xfrm>
        </p:grpSpPr>
        <p:pic>
          <p:nvPicPr>
            <p:cNvPr id="43" name="object 43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7632192" y="3617975"/>
              <a:ext cx="1385314" cy="743712"/>
            </a:xfrm>
            <a:prstGeom prst="rect">
              <a:avLst/>
            </a:prstGeom>
          </p:spPr>
        </p:pic>
        <p:pic>
          <p:nvPicPr>
            <p:cNvPr id="44" name="object 44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7767828" y="4297514"/>
              <a:ext cx="1165859" cy="141896"/>
            </a:xfrm>
            <a:prstGeom prst="rect">
              <a:avLst/>
            </a:prstGeom>
          </p:spPr>
        </p:pic>
        <p:pic>
          <p:nvPicPr>
            <p:cNvPr id="45" name="object 45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7670800" y="3650983"/>
              <a:ext cx="1308100" cy="646328"/>
            </a:xfrm>
            <a:prstGeom prst="rect">
              <a:avLst/>
            </a:prstGeom>
          </p:spPr>
        </p:pic>
      </p:grpSp>
      <p:sp>
        <p:nvSpPr>
          <p:cNvPr id="46" name="object 4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670800" y="3650983"/>
            <a:ext cx="1308100" cy="646430"/>
          </a:xfrm>
          <a:prstGeom prst="rect">
            <a:avLst/>
          </a:prstGeom>
          <a:ln w="9994">
            <a:solidFill>
              <a:srgbClr val="6D3A5D"/>
            </a:solidFill>
          </a:ln>
        </p:spPr>
        <p:txBody>
          <a:bodyPr vert="horz" wrap="square" lIns="0" tIns="30480" rIns="0" bIns="0" rtlCol="0">
            <a:spAutoFit/>
          </a:bodyPr>
          <a:lstStyle/>
          <a:p>
            <a:pPr marL="267335" marR="260350" indent="144145">
              <a:lnSpc>
                <a:spcPct val="100000"/>
              </a:lnSpc>
              <a:spcBef>
                <a:spcPts val="240"/>
              </a:spcBef>
            </a:pPr>
            <a:r>
              <a:rPr sz="1800" b="1" spc="-10" dirty="0">
                <a:solidFill>
                  <a:srgbClr val="FFFFFF"/>
                </a:solidFill>
                <a:latin typeface="Calibri"/>
                <a:cs typeface="Calibri"/>
              </a:rPr>
              <a:t>Local Districts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7800275" y="6165509"/>
              <a:ext cx="590550" cy="516255"/>
            </a:xfrm>
            <a:custGeom>
              <a:avLst/>
              <a:gdLst/>
              <a:ahLst/>
              <a:cxnLst/>
              <a:rect l="l" t="t" r="r" b="b"/>
              <a:pathLst>
                <a:path w="590550" h="516254">
                  <a:moveTo>
                    <a:pt x="567051" y="515770"/>
                  </a:moveTo>
                  <a:lnTo>
                    <a:pt x="23250" y="515770"/>
                  </a:lnTo>
                  <a:lnTo>
                    <a:pt x="10064" y="513229"/>
                  </a:lnTo>
                  <a:lnTo>
                    <a:pt x="2093" y="506291"/>
                  </a:lnTo>
                  <a:lnTo>
                    <a:pt x="0" y="495981"/>
                  </a:lnTo>
                  <a:lnTo>
                    <a:pt x="4444" y="483326"/>
                  </a:lnTo>
                  <a:lnTo>
                    <a:pt x="276344" y="13485"/>
                  </a:lnTo>
                  <a:lnTo>
                    <a:pt x="285086" y="3371"/>
                  </a:lnTo>
                  <a:lnTo>
                    <a:pt x="295150" y="0"/>
                  </a:lnTo>
                  <a:lnTo>
                    <a:pt x="305214" y="3371"/>
                  </a:lnTo>
                  <a:lnTo>
                    <a:pt x="313956" y="13485"/>
                  </a:lnTo>
                  <a:lnTo>
                    <a:pt x="585856" y="483326"/>
                  </a:lnTo>
                  <a:lnTo>
                    <a:pt x="590301" y="495981"/>
                  </a:lnTo>
                  <a:lnTo>
                    <a:pt x="588207" y="506291"/>
                  </a:lnTo>
                  <a:lnTo>
                    <a:pt x="580237" y="513229"/>
                  </a:lnTo>
                  <a:lnTo>
                    <a:pt x="567051" y="515770"/>
                  </a:lnTo>
                  <a:close/>
                </a:path>
              </a:pathLst>
            </a:custGeom>
            <a:solidFill>
              <a:srgbClr val="2A98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004139" y="6206747"/>
              <a:ext cx="196677" cy="19387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938711" y="6461212"/>
              <a:ext cx="317739" cy="16143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8408847" y="6655486"/>
              <a:ext cx="51435" cy="26034"/>
            </a:xfrm>
            <a:custGeom>
              <a:avLst/>
              <a:gdLst/>
              <a:ahLst/>
              <a:cxnLst/>
              <a:rect l="l" t="t" r="r" b="b"/>
              <a:pathLst>
                <a:path w="51434" h="26034">
                  <a:moveTo>
                    <a:pt x="17246" y="393"/>
                  </a:moveTo>
                  <a:lnTo>
                    <a:pt x="0" y="393"/>
                  </a:lnTo>
                  <a:lnTo>
                    <a:pt x="0" y="4305"/>
                  </a:lnTo>
                  <a:lnTo>
                    <a:pt x="393" y="4686"/>
                  </a:lnTo>
                  <a:lnTo>
                    <a:pt x="6273" y="4686"/>
                  </a:lnTo>
                  <a:lnTo>
                    <a:pt x="6273" y="25412"/>
                  </a:lnTo>
                  <a:lnTo>
                    <a:pt x="10972" y="25412"/>
                  </a:lnTo>
                  <a:lnTo>
                    <a:pt x="10972" y="4686"/>
                  </a:lnTo>
                  <a:lnTo>
                    <a:pt x="17246" y="4686"/>
                  </a:lnTo>
                  <a:lnTo>
                    <a:pt x="17246" y="393"/>
                  </a:lnTo>
                  <a:close/>
                </a:path>
                <a:path w="51434" h="26034">
                  <a:moveTo>
                    <a:pt x="51320" y="25412"/>
                  </a:moveTo>
                  <a:lnTo>
                    <a:pt x="50939" y="24625"/>
                  </a:lnTo>
                  <a:lnTo>
                    <a:pt x="48564" y="11341"/>
                  </a:lnTo>
                  <a:lnTo>
                    <a:pt x="46621" y="393"/>
                  </a:lnTo>
                  <a:lnTo>
                    <a:pt x="46621" y="0"/>
                  </a:lnTo>
                  <a:lnTo>
                    <a:pt x="45059" y="0"/>
                  </a:lnTo>
                  <a:lnTo>
                    <a:pt x="45059" y="393"/>
                  </a:lnTo>
                  <a:lnTo>
                    <a:pt x="36830" y="17195"/>
                  </a:lnTo>
                  <a:lnTo>
                    <a:pt x="34099" y="11341"/>
                  </a:lnTo>
                  <a:lnTo>
                    <a:pt x="28994" y="393"/>
                  </a:lnTo>
                  <a:lnTo>
                    <a:pt x="28600" y="0"/>
                  </a:lnTo>
                  <a:lnTo>
                    <a:pt x="27038" y="0"/>
                  </a:lnTo>
                  <a:lnTo>
                    <a:pt x="27038" y="393"/>
                  </a:lnTo>
                  <a:lnTo>
                    <a:pt x="22720" y="24625"/>
                  </a:lnTo>
                  <a:lnTo>
                    <a:pt x="22720" y="25412"/>
                  </a:lnTo>
                  <a:lnTo>
                    <a:pt x="27432" y="25412"/>
                  </a:lnTo>
                  <a:lnTo>
                    <a:pt x="27482" y="24625"/>
                  </a:lnTo>
                  <a:lnTo>
                    <a:pt x="29387" y="11341"/>
                  </a:lnTo>
                  <a:lnTo>
                    <a:pt x="36042" y="25412"/>
                  </a:lnTo>
                  <a:lnTo>
                    <a:pt x="36042" y="25806"/>
                  </a:lnTo>
                  <a:lnTo>
                    <a:pt x="37617" y="25806"/>
                  </a:lnTo>
                  <a:lnTo>
                    <a:pt x="38011" y="25412"/>
                  </a:lnTo>
                  <a:lnTo>
                    <a:pt x="41656" y="17195"/>
                  </a:lnTo>
                  <a:lnTo>
                    <a:pt x="44272" y="11341"/>
                  </a:lnTo>
                  <a:lnTo>
                    <a:pt x="46228" y="25019"/>
                  </a:lnTo>
                  <a:lnTo>
                    <a:pt x="46621" y="25412"/>
                  </a:lnTo>
                  <a:lnTo>
                    <a:pt x="51320" y="25412"/>
                  </a:lnTo>
                  <a:close/>
                </a:path>
              </a:pathLst>
            </a:custGeom>
            <a:solidFill>
              <a:srgbClr val="2A98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215962" y="6164922"/>
              <a:ext cx="587375" cy="513080"/>
            </a:xfrm>
            <a:custGeom>
              <a:avLst/>
              <a:gdLst/>
              <a:ahLst/>
              <a:cxnLst/>
              <a:rect l="l" t="t" r="r" b="b"/>
              <a:pathLst>
                <a:path w="587375" h="513079">
                  <a:moveTo>
                    <a:pt x="293583" y="513034"/>
                  </a:moveTo>
                  <a:lnTo>
                    <a:pt x="283519" y="509662"/>
                  </a:lnTo>
                  <a:lnTo>
                    <a:pt x="274777" y="499548"/>
                  </a:lnTo>
                  <a:lnTo>
                    <a:pt x="4444" y="32443"/>
                  </a:lnTo>
                  <a:lnTo>
                    <a:pt x="0" y="19788"/>
                  </a:lnTo>
                  <a:lnTo>
                    <a:pt x="2093" y="9478"/>
                  </a:lnTo>
                  <a:lnTo>
                    <a:pt x="10064" y="2540"/>
                  </a:lnTo>
                  <a:lnTo>
                    <a:pt x="23250" y="0"/>
                  </a:lnTo>
                  <a:lnTo>
                    <a:pt x="563916" y="0"/>
                  </a:lnTo>
                  <a:lnTo>
                    <a:pt x="577102" y="2540"/>
                  </a:lnTo>
                  <a:lnTo>
                    <a:pt x="585073" y="9478"/>
                  </a:lnTo>
                  <a:lnTo>
                    <a:pt x="587166" y="19788"/>
                  </a:lnTo>
                  <a:lnTo>
                    <a:pt x="582722" y="32443"/>
                  </a:lnTo>
                  <a:lnTo>
                    <a:pt x="312389" y="499548"/>
                  </a:lnTo>
                  <a:lnTo>
                    <a:pt x="303647" y="509662"/>
                  </a:lnTo>
                  <a:lnTo>
                    <a:pt x="293583" y="513034"/>
                  </a:lnTo>
                  <a:close/>
                </a:path>
              </a:pathLst>
            </a:custGeom>
            <a:solidFill>
              <a:srgbClr val="4651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407680" y="6474502"/>
              <a:ext cx="200595" cy="163193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395927" y="6193457"/>
              <a:ext cx="65820" cy="77394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487997" y="6194239"/>
              <a:ext cx="65820" cy="75440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8581242" y="6194239"/>
              <a:ext cx="48895" cy="75565"/>
            </a:xfrm>
            <a:custGeom>
              <a:avLst/>
              <a:gdLst/>
              <a:ahLst/>
              <a:cxnLst/>
              <a:rect l="l" t="t" r="r" b="b"/>
              <a:pathLst>
                <a:path w="48895" h="75564">
                  <a:moveTo>
                    <a:pt x="47798" y="75440"/>
                  </a:moveTo>
                  <a:lnTo>
                    <a:pt x="783" y="75440"/>
                  </a:lnTo>
                  <a:lnTo>
                    <a:pt x="0" y="74658"/>
                  </a:lnTo>
                  <a:lnTo>
                    <a:pt x="0" y="2345"/>
                  </a:lnTo>
                  <a:lnTo>
                    <a:pt x="0" y="1172"/>
                  </a:lnTo>
                  <a:lnTo>
                    <a:pt x="783" y="0"/>
                  </a:lnTo>
                  <a:lnTo>
                    <a:pt x="47798" y="0"/>
                  </a:lnTo>
                  <a:lnTo>
                    <a:pt x="48581" y="1172"/>
                  </a:lnTo>
                  <a:lnTo>
                    <a:pt x="48581" y="14853"/>
                  </a:lnTo>
                  <a:lnTo>
                    <a:pt x="47798" y="16026"/>
                  </a:lnTo>
                  <a:lnTo>
                    <a:pt x="16846" y="16026"/>
                  </a:lnTo>
                  <a:lnTo>
                    <a:pt x="16846" y="29316"/>
                  </a:lnTo>
                  <a:lnTo>
                    <a:pt x="42313" y="29316"/>
                  </a:lnTo>
                  <a:lnTo>
                    <a:pt x="43488" y="30098"/>
                  </a:lnTo>
                  <a:lnTo>
                    <a:pt x="43488" y="44169"/>
                  </a:lnTo>
                  <a:lnTo>
                    <a:pt x="42313" y="44951"/>
                  </a:lnTo>
                  <a:lnTo>
                    <a:pt x="16846" y="44951"/>
                  </a:lnTo>
                  <a:lnTo>
                    <a:pt x="16846" y="59805"/>
                  </a:lnTo>
                  <a:lnTo>
                    <a:pt x="47798" y="59805"/>
                  </a:lnTo>
                  <a:lnTo>
                    <a:pt x="48581" y="60586"/>
                  </a:lnTo>
                  <a:lnTo>
                    <a:pt x="48581" y="74658"/>
                  </a:lnTo>
                  <a:lnTo>
                    <a:pt x="47798" y="75440"/>
                  </a:lnTo>
                  <a:close/>
                </a:path>
              </a:pathLst>
            </a:custGeom>
            <a:solidFill>
              <a:srgbClr val="FEFEF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312218" y="6295868"/>
              <a:ext cx="394970" cy="206375"/>
            </a:xfrm>
            <a:custGeom>
              <a:avLst/>
              <a:gdLst/>
              <a:ahLst/>
              <a:cxnLst/>
              <a:rect l="l" t="t" r="r" b="b"/>
              <a:pathLst>
                <a:path w="394970" h="206375">
                  <a:moveTo>
                    <a:pt x="203986" y="205995"/>
                  </a:moveTo>
                  <a:lnTo>
                    <a:pt x="84883" y="163389"/>
                  </a:lnTo>
                  <a:lnTo>
                    <a:pt x="2999" y="21889"/>
                  </a:lnTo>
                  <a:lnTo>
                    <a:pt x="0" y="13357"/>
                  </a:lnTo>
                  <a:lnTo>
                    <a:pt x="1334" y="6400"/>
                  </a:lnTo>
                  <a:lnTo>
                    <a:pt x="6635" y="1716"/>
                  </a:lnTo>
                  <a:lnTo>
                    <a:pt x="15536" y="0"/>
                  </a:lnTo>
                  <a:lnTo>
                    <a:pt x="382249" y="0"/>
                  </a:lnTo>
                  <a:lnTo>
                    <a:pt x="383816" y="390"/>
                  </a:lnTo>
                  <a:lnTo>
                    <a:pt x="172251" y="179024"/>
                  </a:lnTo>
                  <a:lnTo>
                    <a:pt x="172251" y="179806"/>
                  </a:lnTo>
                  <a:lnTo>
                    <a:pt x="276104" y="179806"/>
                  </a:lnTo>
                  <a:lnTo>
                    <a:pt x="203986" y="205995"/>
                  </a:lnTo>
                  <a:close/>
                </a:path>
                <a:path w="394970" h="206375">
                  <a:moveTo>
                    <a:pt x="276104" y="179806"/>
                  </a:moveTo>
                  <a:lnTo>
                    <a:pt x="172643" y="179806"/>
                  </a:lnTo>
                  <a:lnTo>
                    <a:pt x="172643" y="179415"/>
                  </a:lnTo>
                  <a:lnTo>
                    <a:pt x="394395" y="14462"/>
                  </a:lnTo>
                  <a:lnTo>
                    <a:pt x="394003" y="16807"/>
                  </a:lnTo>
                  <a:lnTo>
                    <a:pt x="393219" y="19153"/>
                  </a:lnTo>
                  <a:lnTo>
                    <a:pt x="391652" y="21889"/>
                  </a:lnTo>
                  <a:lnTo>
                    <a:pt x="306243" y="168861"/>
                  </a:lnTo>
                  <a:lnTo>
                    <a:pt x="276104" y="179806"/>
                  </a:lnTo>
                  <a:close/>
                </a:path>
              </a:pathLst>
            </a:custGeom>
            <a:solidFill>
              <a:srgbClr val="5388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378296" y="6295868"/>
              <a:ext cx="329493" cy="187233"/>
            </a:xfrm>
            <a:prstGeom prst="rect">
              <a:avLst/>
            </a:prstGeom>
          </p:spPr>
        </p:pic>
      </p:grpSp>
      <p:sp>
        <p:nvSpPr>
          <p:cNvPr id="16" name="object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77876" rIns="0" bIns="0" rtlCol="0">
            <a:spAutoFit/>
          </a:bodyPr>
          <a:lstStyle/>
          <a:p>
            <a:pPr marL="3104515">
              <a:lnSpc>
                <a:spcPct val="100000"/>
              </a:lnSpc>
              <a:spcBef>
                <a:spcPts val="100"/>
              </a:spcBef>
            </a:pPr>
            <a:r>
              <a:rPr spc="270" dirty="0"/>
              <a:t>Agenda</a:t>
            </a:r>
          </a:p>
        </p:txBody>
      </p:sp>
      <p:sp>
        <p:nvSpPr>
          <p:cNvPr id="15" name="object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59740" y="1693676"/>
            <a:ext cx="6921500" cy="2996565"/>
          </a:xfrm>
          <a:prstGeom prst="rect">
            <a:avLst/>
          </a:prstGeom>
        </p:spPr>
        <p:txBody>
          <a:bodyPr vert="horz" wrap="square" lIns="0" tIns="51435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405"/>
              </a:spcBef>
              <a:buClr>
                <a:srgbClr val="488BC9"/>
              </a:buClr>
              <a:buSzPct val="110416"/>
              <a:buFont typeface="Wingdings"/>
              <a:buChar char=""/>
              <a:tabLst>
                <a:tab pos="240665" algn="l"/>
              </a:tabLst>
            </a:pP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Welcome</a:t>
            </a:r>
            <a:r>
              <a:rPr sz="2400" b="1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and</a:t>
            </a:r>
            <a:r>
              <a:rPr sz="24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introductions</a:t>
            </a:r>
            <a:endParaRPr sz="24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575"/>
              </a:spcBef>
              <a:buClr>
                <a:srgbClr val="488BC9"/>
              </a:buClr>
              <a:buSzPct val="110416"/>
              <a:buFont typeface="Wingdings"/>
              <a:buChar char=""/>
              <a:tabLst>
                <a:tab pos="240665" algn="l"/>
              </a:tabLst>
            </a:pP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Quick</a:t>
            </a:r>
            <a:r>
              <a:rPr sz="24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review</a:t>
            </a:r>
            <a:r>
              <a:rPr sz="2400" b="1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of</a:t>
            </a:r>
            <a:r>
              <a:rPr sz="24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ESSA</a:t>
            </a:r>
            <a:r>
              <a:rPr sz="2400" b="1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plan</a:t>
            </a:r>
            <a:r>
              <a:rPr sz="2400" b="1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development</a:t>
            </a:r>
            <a:r>
              <a:rPr sz="24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process</a:t>
            </a:r>
            <a:endParaRPr sz="2400">
              <a:latin typeface="Calibri"/>
              <a:cs typeface="Calibri"/>
            </a:endParaRPr>
          </a:p>
          <a:p>
            <a:pPr marL="241300" marR="108585" indent="-228600">
              <a:lnSpc>
                <a:spcPct val="100000"/>
              </a:lnSpc>
              <a:spcBef>
                <a:spcPts val="575"/>
              </a:spcBef>
              <a:buClr>
                <a:srgbClr val="488BC9"/>
              </a:buClr>
              <a:buSzPct val="110416"/>
              <a:buFont typeface="Wingdings"/>
              <a:buChar char=""/>
              <a:tabLst>
                <a:tab pos="241300" algn="l"/>
              </a:tabLst>
            </a:pP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Discuss</a:t>
            </a:r>
            <a:r>
              <a:rPr sz="24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upcoming</a:t>
            </a:r>
            <a:r>
              <a:rPr sz="24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Hub</a:t>
            </a:r>
            <a:r>
              <a:rPr sz="24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and</a:t>
            </a:r>
            <a:r>
              <a:rPr sz="24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State</a:t>
            </a:r>
            <a:r>
              <a:rPr sz="2400" b="1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Board</a:t>
            </a:r>
            <a:r>
              <a:rPr sz="2400" b="1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of</a:t>
            </a:r>
            <a:r>
              <a:rPr sz="24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Education presentations</a:t>
            </a:r>
            <a:endParaRPr sz="24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575"/>
              </a:spcBef>
              <a:buClr>
                <a:srgbClr val="488BC9"/>
              </a:buClr>
              <a:buSzPct val="110416"/>
              <a:buFont typeface="Wingdings"/>
              <a:buChar char=""/>
              <a:tabLst>
                <a:tab pos="240665" algn="l"/>
              </a:tabLst>
            </a:pPr>
            <a:r>
              <a:rPr sz="2400" b="1" spc="-20" dirty="0">
                <a:solidFill>
                  <a:srgbClr val="5C6670"/>
                </a:solidFill>
                <a:latin typeface="Calibri"/>
                <a:cs typeface="Calibri"/>
              </a:rPr>
              <a:t>Family-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School-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Community</a:t>
            </a:r>
            <a:r>
              <a:rPr sz="2400" b="1" spc="-2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Partnering</a:t>
            </a:r>
            <a:r>
              <a:rPr sz="2400" b="1" spc="1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Considerations</a:t>
            </a:r>
            <a:endParaRPr sz="24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580"/>
              </a:spcBef>
              <a:buClr>
                <a:srgbClr val="488BC9"/>
              </a:buClr>
              <a:buSzPct val="110416"/>
              <a:buFont typeface="Wingdings"/>
              <a:buChar char=""/>
              <a:tabLst>
                <a:tab pos="240665" algn="l"/>
              </a:tabLst>
            </a:pP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Q</a:t>
            </a:r>
            <a:r>
              <a:rPr sz="2400" b="1" spc="-2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&amp;</a:t>
            </a:r>
            <a:r>
              <a:rPr sz="2400" b="1" spc="-1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50" dirty="0">
                <a:solidFill>
                  <a:srgbClr val="5C6670"/>
                </a:solidFill>
                <a:latin typeface="Calibri"/>
                <a:cs typeface="Calibri"/>
              </a:rPr>
              <a:t>A</a:t>
            </a:r>
            <a:endParaRPr sz="24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575"/>
              </a:spcBef>
              <a:buClr>
                <a:srgbClr val="488BC9"/>
              </a:buClr>
              <a:buSzPct val="110416"/>
              <a:buFont typeface="Wingdings"/>
              <a:buChar char=""/>
              <a:tabLst>
                <a:tab pos="240665" algn="l"/>
              </a:tabLst>
            </a:pPr>
            <a:r>
              <a:rPr sz="2400" b="1" spc="-35" dirty="0">
                <a:solidFill>
                  <a:srgbClr val="5C6670"/>
                </a:solidFill>
                <a:latin typeface="Calibri"/>
                <a:cs typeface="Calibri"/>
              </a:rPr>
              <a:t>Wrap-</a:t>
            </a:r>
            <a:r>
              <a:rPr sz="2400" b="1" spc="-25" dirty="0">
                <a:solidFill>
                  <a:srgbClr val="5C6670"/>
                </a:solidFill>
                <a:latin typeface="Calibri"/>
                <a:cs typeface="Calibri"/>
              </a:rPr>
              <a:t>up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7" name="object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94182" y="6341745"/>
            <a:ext cx="895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0" dirty="0">
                <a:solidFill>
                  <a:srgbClr val="5C6670"/>
                </a:solidFill>
                <a:latin typeface="Calibri"/>
                <a:cs typeface="Calibri"/>
              </a:rPr>
              <a:t>2</a:t>
            </a:r>
            <a:endParaRPr sz="1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7800275" y="6165509"/>
              <a:ext cx="590550" cy="516255"/>
            </a:xfrm>
            <a:custGeom>
              <a:avLst/>
              <a:gdLst/>
              <a:ahLst/>
              <a:cxnLst/>
              <a:rect l="l" t="t" r="r" b="b"/>
              <a:pathLst>
                <a:path w="590550" h="516254">
                  <a:moveTo>
                    <a:pt x="567051" y="515770"/>
                  </a:moveTo>
                  <a:lnTo>
                    <a:pt x="23250" y="515770"/>
                  </a:lnTo>
                  <a:lnTo>
                    <a:pt x="10064" y="513229"/>
                  </a:lnTo>
                  <a:lnTo>
                    <a:pt x="2093" y="506291"/>
                  </a:lnTo>
                  <a:lnTo>
                    <a:pt x="0" y="495981"/>
                  </a:lnTo>
                  <a:lnTo>
                    <a:pt x="4444" y="483326"/>
                  </a:lnTo>
                  <a:lnTo>
                    <a:pt x="276344" y="13485"/>
                  </a:lnTo>
                  <a:lnTo>
                    <a:pt x="285086" y="3371"/>
                  </a:lnTo>
                  <a:lnTo>
                    <a:pt x="295150" y="0"/>
                  </a:lnTo>
                  <a:lnTo>
                    <a:pt x="305214" y="3371"/>
                  </a:lnTo>
                  <a:lnTo>
                    <a:pt x="313956" y="13485"/>
                  </a:lnTo>
                  <a:lnTo>
                    <a:pt x="585856" y="483326"/>
                  </a:lnTo>
                  <a:lnTo>
                    <a:pt x="590301" y="495981"/>
                  </a:lnTo>
                  <a:lnTo>
                    <a:pt x="588207" y="506291"/>
                  </a:lnTo>
                  <a:lnTo>
                    <a:pt x="580237" y="513229"/>
                  </a:lnTo>
                  <a:lnTo>
                    <a:pt x="567051" y="515770"/>
                  </a:lnTo>
                  <a:close/>
                </a:path>
              </a:pathLst>
            </a:custGeom>
            <a:solidFill>
              <a:srgbClr val="2A98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004139" y="6206747"/>
              <a:ext cx="196677" cy="19387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938711" y="6461212"/>
              <a:ext cx="317739" cy="16143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8408847" y="6655486"/>
              <a:ext cx="51435" cy="26034"/>
            </a:xfrm>
            <a:custGeom>
              <a:avLst/>
              <a:gdLst/>
              <a:ahLst/>
              <a:cxnLst/>
              <a:rect l="l" t="t" r="r" b="b"/>
              <a:pathLst>
                <a:path w="51434" h="26034">
                  <a:moveTo>
                    <a:pt x="17246" y="393"/>
                  </a:moveTo>
                  <a:lnTo>
                    <a:pt x="0" y="393"/>
                  </a:lnTo>
                  <a:lnTo>
                    <a:pt x="0" y="4305"/>
                  </a:lnTo>
                  <a:lnTo>
                    <a:pt x="393" y="4686"/>
                  </a:lnTo>
                  <a:lnTo>
                    <a:pt x="6273" y="4686"/>
                  </a:lnTo>
                  <a:lnTo>
                    <a:pt x="6273" y="25412"/>
                  </a:lnTo>
                  <a:lnTo>
                    <a:pt x="10972" y="25412"/>
                  </a:lnTo>
                  <a:lnTo>
                    <a:pt x="10972" y="4686"/>
                  </a:lnTo>
                  <a:lnTo>
                    <a:pt x="17246" y="4686"/>
                  </a:lnTo>
                  <a:lnTo>
                    <a:pt x="17246" y="393"/>
                  </a:lnTo>
                  <a:close/>
                </a:path>
                <a:path w="51434" h="26034">
                  <a:moveTo>
                    <a:pt x="51320" y="25412"/>
                  </a:moveTo>
                  <a:lnTo>
                    <a:pt x="50939" y="24625"/>
                  </a:lnTo>
                  <a:lnTo>
                    <a:pt x="48564" y="11341"/>
                  </a:lnTo>
                  <a:lnTo>
                    <a:pt x="46621" y="393"/>
                  </a:lnTo>
                  <a:lnTo>
                    <a:pt x="46621" y="0"/>
                  </a:lnTo>
                  <a:lnTo>
                    <a:pt x="45059" y="0"/>
                  </a:lnTo>
                  <a:lnTo>
                    <a:pt x="45059" y="393"/>
                  </a:lnTo>
                  <a:lnTo>
                    <a:pt x="36830" y="17195"/>
                  </a:lnTo>
                  <a:lnTo>
                    <a:pt x="34099" y="11341"/>
                  </a:lnTo>
                  <a:lnTo>
                    <a:pt x="28994" y="393"/>
                  </a:lnTo>
                  <a:lnTo>
                    <a:pt x="28600" y="0"/>
                  </a:lnTo>
                  <a:lnTo>
                    <a:pt x="27038" y="0"/>
                  </a:lnTo>
                  <a:lnTo>
                    <a:pt x="27038" y="393"/>
                  </a:lnTo>
                  <a:lnTo>
                    <a:pt x="22720" y="24625"/>
                  </a:lnTo>
                  <a:lnTo>
                    <a:pt x="22720" y="25412"/>
                  </a:lnTo>
                  <a:lnTo>
                    <a:pt x="27432" y="25412"/>
                  </a:lnTo>
                  <a:lnTo>
                    <a:pt x="27482" y="24625"/>
                  </a:lnTo>
                  <a:lnTo>
                    <a:pt x="29387" y="11341"/>
                  </a:lnTo>
                  <a:lnTo>
                    <a:pt x="36042" y="25412"/>
                  </a:lnTo>
                  <a:lnTo>
                    <a:pt x="36042" y="25806"/>
                  </a:lnTo>
                  <a:lnTo>
                    <a:pt x="37617" y="25806"/>
                  </a:lnTo>
                  <a:lnTo>
                    <a:pt x="38011" y="25412"/>
                  </a:lnTo>
                  <a:lnTo>
                    <a:pt x="41656" y="17195"/>
                  </a:lnTo>
                  <a:lnTo>
                    <a:pt x="44272" y="11341"/>
                  </a:lnTo>
                  <a:lnTo>
                    <a:pt x="46228" y="25019"/>
                  </a:lnTo>
                  <a:lnTo>
                    <a:pt x="46621" y="25412"/>
                  </a:lnTo>
                  <a:lnTo>
                    <a:pt x="51320" y="25412"/>
                  </a:lnTo>
                  <a:close/>
                </a:path>
              </a:pathLst>
            </a:custGeom>
            <a:solidFill>
              <a:srgbClr val="2A98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215962" y="6164922"/>
              <a:ext cx="587375" cy="513080"/>
            </a:xfrm>
            <a:custGeom>
              <a:avLst/>
              <a:gdLst/>
              <a:ahLst/>
              <a:cxnLst/>
              <a:rect l="l" t="t" r="r" b="b"/>
              <a:pathLst>
                <a:path w="587375" h="513079">
                  <a:moveTo>
                    <a:pt x="293583" y="513034"/>
                  </a:moveTo>
                  <a:lnTo>
                    <a:pt x="283519" y="509662"/>
                  </a:lnTo>
                  <a:lnTo>
                    <a:pt x="274777" y="499548"/>
                  </a:lnTo>
                  <a:lnTo>
                    <a:pt x="4444" y="32443"/>
                  </a:lnTo>
                  <a:lnTo>
                    <a:pt x="0" y="19788"/>
                  </a:lnTo>
                  <a:lnTo>
                    <a:pt x="2093" y="9478"/>
                  </a:lnTo>
                  <a:lnTo>
                    <a:pt x="10064" y="2540"/>
                  </a:lnTo>
                  <a:lnTo>
                    <a:pt x="23250" y="0"/>
                  </a:lnTo>
                  <a:lnTo>
                    <a:pt x="563916" y="0"/>
                  </a:lnTo>
                  <a:lnTo>
                    <a:pt x="577102" y="2540"/>
                  </a:lnTo>
                  <a:lnTo>
                    <a:pt x="585073" y="9478"/>
                  </a:lnTo>
                  <a:lnTo>
                    <a:pt x="587166" y="19788"/>
                  </a:lnTo>
                  <a:lnTo>
                    <a:pt x="582722" y="32443"/>
                  </a:lnTo>
                  <a:lnTo>
                    <a:pt x="312389" y="499548"/>
                  </a:lnTo>
                  <a:lnTo>
                    <a:pt x="303647" y="509662"/>
                  </a:lnTo>
                  <a:lnTo>
                    <a:pt x="293583" y="513034"/>
                  </a:lnTo>
                  <a:close/>
                </a:path>
              </a:pathLst>
            </a:custGeom>
            <a:solidFill>
              <a:srgbClr val="4651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407680" y="6474502"/>
              <a:ext cx="200595" cy="163193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395927" y="6193457"/>
              <a:ext cx="65820" cy="77394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487997" y="6194239"/>
              <a:ext cx="65820" cy="75440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8581242" y="6194239"/>
              <a:ext cx="48895" cy="75565"/>
            </a:xfrm>
            <a:custGeom>
              <a:avLst/>
              <a:gdLst/>
              <a:ahLst/>
              <a:cxnLst/>
              <a:rect l="l" t="t" r="r" b="b"/>
              <a:pathLst>
                <a:path w="48895" h="75564">
                  <a:moveTo>
                    <a:pt x="47798" y="75440"/>
                  </a:moveTo>
                  <a:lnTo>
                    <a:pt x="783" y="75440"/>
                  </a:lnTo>
                  <a:lnTo>
                    <a:pt x="0" y="74658"/>
                  </a:lnTo>
                  <a:lnTo>
                    <a:pt x="0" y="2345"/>
                  </a:lnTo>
                  <a:lnTo>
                    <a:pt x="0" y="1172"/>
                  </a:lnTo>
                  <a:lnTo>
                    <a:pt x="783" y="0"/>
                  </a:lnTo>
                  <a:lnTo>
                    <a:pt x="47798" y="0"/>
                  </a:lnTo>
                  <a:lnTo>
                    <a:pt x="48581" y="1172"/>
                  </a:lnTo>
                  <a:lnTo>
                    <a:pt x="48581" y="14853"/>
                  </a:lnTo>
                  <a:lnTo>
                    <a:pt x="47798" y="16026"/>
                  </a:lnTo>
                  <a:lnTo>
                    <a:pt x="16846" y="16026"/>
                  </a:lnTo>
                  <a:lnTo>
                    <a:pt x="16846" y="29316"/>
                  </a:lnTo>
                  <a:lnTo>
                    <a:pt x="42313" y="29316"/>
                  </a:lnTo>
                  <a:lnTo>
                    <a:pt x="43488" y="30098"/>
                  </a:lnTo>
                  <a:lnTo>
                    <a:pt x="43488" y="44169"/>
                  </a:lnTo>
                  <a:lnTo>
                    <a:pt x="42313" y="44951"/>
                  </a:lnTo>
                  <a:lnTo>
                    <a:pt x="16846" y="44951"/>
                  </a:lnTo>
                  <a:lnTo>
                    <a:pt x="16846" y="59805"/>
                  </a:lnTo>
                  <a:lnTo>
                    <a:pt x="47798" y="59805"/>
                  </a:lnTo>
                  <a:lnTo>
                    <a:pt x="48581" y="60586"/>
                  </a:lnTo>
                  <a:lnTo>
                    <a:pt x="48581" y="74658"/>
                  </a:lnTo>
                  <a:lnTo>
                    <a:pt x="47798" y="75440"/>
                  </a:lnTo>
                  <a:close/>
                </a:path>
              </a:pathLst>
            </a:custGeom>
            <a:solidFill>
              <a:srgbClr val="FEFEF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312218" y="6295868"/>
              <a:ext cx="394970" cy="206375"/>
            </a:xfrm>
            <a:custGeom>
              <a:avLst/>
              <a:gdLst/>
              <a:ahLst/>
              <a:cxnLst/>
              <a:rect l="l" t="t" r="r" b="b"/>
              <a:pathLst>
                <a:path w="394970" h="206375">
                  <a:moveTo>
                    <a:pt x="203986" y="205995"/>
                  </a:moveTo>
                  <a:lnTo>
                    <a:pt x="84883" y="163389"/>
                  </a:lnTo>
                  <a:lnTo>
                    <a:pt x="2999" y="21889"/>
                  </a:lnTo>
                  <a:lnTo>
                    <a:pt x="0" y="13357"/>
                  </a:lnTo>
                  <a:lnTo>
                    <a:pt x="1334" y="6400"/>
                  </a:lnTo>
                  <a:lnTo>
                    <a:pt x="6635" y="1716"/>
                  </a:lnTo>
                  <a:lnTo>
                    <a:pt x="15536" y="0"/>
                  </a:lnTo>
                  <a:lnTo>
                    <a:pt x="382249" y="0"/>
                  </a:lnTo>
                  <a:lnTo>
                    <a:pt x="383816" y="390"/>
                  </a:lnTo>
                  <a:lnTo>
                    <a:pt x="172251" y="179024"/>
                  </a:lnTo>
                  <a:lnTo>
                    <a:pt x="172251" y="179806"/>
                  </a:lnTo>
                  <a:lnTo>
                    <a:pt x="276104" y="179806"/>
                  </a:lnTo>
                  <a:lnTo>
                    <a:pt x="203986" y="205995"/>
                  </a:lnTo>
                  <a:close/>
                </a:path>
                <a:path w="394970" h="206375">
                  <a:moveTo>
                    <a:pt x="276104" y="179806"/>
                  </a:moveTo>
                  <a:lnTo>
                    <a:pt x="172643" y="179806"/>
                  </a:lnTo>
                  <a:lnTo>
                    <a:pt x="172643" y="179415"/>
                  </a:lnTo>
                  <a:lnTo>
                    <a:pt x="394395" y="14462"/>
                  </a:lnTo>
                  <a:lnTo>
                    <a:pt x="394003" y="16807"/>
                  </a:lnTo>
                  <a:lnTo>
                    <a:pt x="393219" y="19153"/>
                  </a:lnTo>
                  <a:lnTo>
                    <a:pt x="391652" y="21889"/>
                  </a:lnTo>
                  <a:lnTo>
                    <a:pt x="306243" y="168861"/>
                  </a:lnTo>
                  <a:lnTo>
                    <a:pt x="276104" y="179806"/>
                  </a:lnTo>
                  <a:close/>
                </a:path>
              </a:pathLst>
            </a:custGeom>
            <a:solidFill>
              <a:srgbClr val="5388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378296" y="6295868"/>
              <a:ext cx="329493" cy="187233"/>
            </a:xfrm>
            <a:prstGeom prst="rect">
              <a:avLst/>
            </a:prstGeom>
          </p:spPr>
        </p:pic>
      </p:grpSp>
      <p:sp>
        <p:nvSpPr>
          <p:cNvPr id="16" name="object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95580" rIns="0" bIns="0" rtlCol="0">
            <a:spAutoFit/>
          </a:bodyPr>
          <a:lstStyle/>
          <a:p>
            <a:pPr marL="633730" marR="5080" indent="-407034">
              <a:lnSpc>
                <a:spcPct val="100000"/>
              </a:lnSpc>
              <a:spcBef>
                <a:spcPts val="100"/>
              </a:spcBef>
            </a:pPr>
            <a:r>
              <a:rPr sz="2400" spc="200" dirty="0"/>
              <a:t>History</a:t>
            </a:r>
            <a:r>
              <a:rPr sz="2400" spc="210" dirty="0"/>
              <a:t> </a:t>
            </a:r>
            <a:r>
              <a:rPr sz="2400" spc="235" dirty="0"/>
              <a:t>of </a:t>
            </a:r>
            <a:r>
              <a:rPr sz="2400" spc="229" dirty="0"/>
              <a:t>Academic</a:t>
            </a:r>
            <a:r>
              <a:rPr sz="2400" spc="235" dirty="0"/>
              <a:t> </a:t>
            </a:r>
            <a:r>
              <a:rPr sz="2400" spc="130" dirty="0"/>
              <a:t>Standards</a:t>
            </a:r>
            <a:r>
              <a:rPr sz="2400" spc="200" dirty="0"/>
              <a:t> </a:t>
            </a:r>
            <a:r>
              <a:rPr sz="2400" spc="170" dirty="0"/>
              <a:t>in</a:t>
            </a:r>
            <a:r>
              <a:rPr sz="2400" spc="240" dirty="0"/>
              <a:t> </a:t>
            </a:r>
            <a:r>
              <a:rPr sz="2400" spc="190" dirty="0"/>
              <a:t>Colorado: </a:t>
            </a:r>
            <a:r>
              <a:rPr sz="2400" spc="200" dirty="0"/>
              <a:t>The</a:t>
            </a:r>
            <a:r>
              <a:rPr sz="2400" spc="229" dirty="0"/>
              <a:t> </a:t>
            </a:r>
            <a:r>
              <a:rPr sz="2400" spc="210" dirty="0"/>
              <a:t>Colorado</a:t>
            </a:r>
            <a:r>
              <a:rPr sz="2400" spc="220" dirty="0"/>
              <a:t> </a:t>
            </a:r>
            <a:r>
              <a:rPr sz="2400" spc="210" dirty="0"/>
              <a:t>Model</a:t>
            </a:r>
            <a:r>
              <a:rPr sz="2400" spc="225" dirty="0"/>
              <a:t> </a:t>
            </a:r>
            <a:r>
              <a:rPr sz="2400" spc="195" dirty="0"/>
              <a:t>Content</a:t>
            </a:r>
            <a:r>
              <a:rPr sz="2400" spc="215" dirty="0"/>
              <a:t> </a:t>
            </a:r>
            <a:r>
              <a:rPr sz="2400" spc="120" dirty="0"/>
              <a:t>Standards</a:t>
            </a:r>
            <a:endParaRPr sz="2400"/>
          </a:p>
        </p:txBody>
      </p:sp>
      <p:sp>
        <p:nvSpPr>
          <p:cNvPr id="15" name="object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59740" y="1732470"/>
            <a:ext cx="8186420" cy="36429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607695" indent="-228600">
              <a:lnSpc>
                <a:spcPct val="100000"/>
              </a:lnSpc>
              <a:spcBef>
                <a:spcPts val="100"/>
              </a:spcBef>
              <a:buClr>
                <a:srgbClr val="488BC9"/>
              </a:buClr>
              <a:buSzPct val="110416"/>
              <a:buFont typeface="Wingdings"/>
              <a:buChar char=""/>
              <a:tabLst>
                <a:tab pos="241300" algn="l"/>
              </a:tabLst>
            </a:pP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House</a:t>
            </a:r>
            <a:r>
              <a:rPr sz="24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Bill</a:t>
            </a:r>
            <a:r>
              <a:rPr sz="24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1313</a:t>
            </a:r>
            <a:r>
              <a:rPr sz="2400" b="1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(passed</a:t>
            </a:r>
            <a:r>
              <a:rPr sz="24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in</a:t>
            </a:r>
            <a:r>
              <a:rPr sz="2400" b="1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1993)</a:t>
            </a:r>
            <a:r>
              <a:rPr sz="24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initiated</a:t>
            </a:r>
            <a:r>
              <a:rPr sz="24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standards</a:t>
            </a:r>
            <a:r>
              <a:rPr sz="2400" b="1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based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education</a:t>
            </a:r>
            <a:r>
              <a:rPr sz="2400" b="1" spc="-11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Colorado</a:t>
            </a:r>
            <a:endParaRPr sz="2400">
              <a:latin typeface="Calibri"/>
              <a:cs typeface="Calibri"/>
            </a:endParaRPr>
          </a:p>
          <a:p>
            <a:pPr marL="469900" marR="5080" lvl="1" indent="-228600">
              <a:lnSpc>
                <a:spcPct val="100000"/>
              </a:lnSpc>
              <a:spcBef>
                <a:spcPts val="505"/>
              </a:spcBef>
              <a:buClr>
                <a:srgbClr val="FFC846"/>
              </a:buClr>
              <a:buSzPct val="110000"/>
              <a:buFont typeface="Wingdings"/>
              <a:buChar char=""/>
              <a:tabLst>
                <a:tab pos="469900" algn="l"/>
              </a:tabLst>
            </a:pPr>
            <a:r>
              <a:rPr sz="2000" spc="-10" dirty="0">
                <a:solidFill>
                  <a:srgbClr val="5C6670"/>
                </a:solidFill>
                <a:latin typeface="Calibri"/>
                <a:cs typeface="Calibri"/>
              </a:rPr>
              <a:t>Created</a:t>
            </a:r>
            <a:r>
              <a:rPr sz="2000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5C6670"/>
                </a:solidFill>
                <a:latin typeface="Calibri"/>
                <a:cs typeface="Calibri"/>
              </a:rPr>
              <a:t>standards</a:t>
            </a:r>
            <a:r>
              <a:rPr sz="2000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670"/>
                </a:solidFill>
                <a:latin typeface="Calibri"/>
                <a:cs typeface="Calibri"/>
              </a:rPr>
              <a:t>in</a:t>
            </a:r>
            <a:r>
              <a:rPr sz="2000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670"/>
                </a:solidFill>
                <a:latin typeface="Calibri"/>
                <a:cs typeface="Calibri"/>
              </a:rPr>
              <a:t>reading,</a:t>
            </a:r>
            <a:r>
              <a:rPr sz="2000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670"/>
                </a:solidFill>
                <a:latin typeface="Calibri"/>
                <a:cs typeface="Calibri"/>
              </a:rPr>
              <a:t>writing,</a:t>
            </a:r>
            <a:r>
              <a:rPr sz="2000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5C6670"/>
                </a:solidFill>
                <a:latin typeface="Calibri"/>
                <a:cs typeface="Calibri"/>
              </a:rPr>
              <a:t>mathematics,</a:t>
            </a:r>
            <a:r>
              <a:rPr sz="2000" spc="-2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670"/>
                </a:solidFill>
                <a:latin typeface="Calibri"/>
                <a:cs typeface="Calibri"/>
              </a:rPr>
              <a:t>science,</a:t>
            </a:r>
            <a:r>
              <a:rPr sz="2000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000" spc="-20" dirty="0">
                <a:solidFill>
                  <a:srgbClr val="5C6670"/>
                </a:solidFill>
                <a:latin typeface="Calibri"/>
                <a:cs typeface="Calibri"/>
              </a:rPr>
              <a:t>history,</a:t>
            </a:r>
            <a:r>
              <a:rPr sz="2000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5C6670"/>
                </a:solidFill>
                <a:latin typeface="Calibri"/>
                <a:cs typeface="Calibri"/>
              </a:rPr>
              <a:t>civics, </a:t>
            </a:r>
            <a:r>
              <a:rPr sz="2000" spc="-30" dirty="0">
                <a:solidFill>
                  <a:srgbClr val="5C6670"/>
                </a:solidFill>
                <a:latin typeface="Calibri"/>
                <a:cs typeface="Calibri"/>
              </a:rPr>
              <a:t>geography,</a:t>
            </a:r>
            <a:r>
              <a:rPr sz="2000" spc="-7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670"/>
                </a:solidFill>
                <a:latin typeface="Calibri"/>
                <a:cs typeface="Calibri"/>
              </a:rPr>
              <a:t>economics,</a:t>
            </a:r>
            <a:r>
              <a:rPr sz="2000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670"/>
                </a:solidFill>
                <a:latin typeface="Calibri"/>
                <a:cs typeface="Calibri"/>
              </a:rPr>
              <a:t>art,</a:t>
            </a:r>
            <a:r>
              <a:rPr sz="2000" spc="-2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670"/>
                </a:solidFill>
                <a:latin typeface="Calibri"/>
                <a:cs typeface="Calibri"/>
              </a:rPr>
              <a:t>music,</a:t>
            </a:r>
            <a:r>
              <a:rPr sz="2000" spc="-2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670"/>
                </a:solidFill>
                <a:latin typeface="Calibri"/>
                <a:cs typeface="Calibri"/>
              </a:rPr>
              <a:t>and</a:t>
            </a:r>
            <a:r>
              <a:rPr sz="2000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5C6670"/>
                </a:solidFill>
                <a:latin typeface="Calibri"/>
                <a:cs typeface="Calibri"/>
              </a:rPr>
              <a:t>physical</a:t>
            </a:r>
            <a:r>
              <a:rPr sz="2000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5C6670"/>
                </a:solidFill>
                <a:latin typeface="Calibri"/>
                <a:cs typeface="Calibri"/>
              </a:rPr>
              <a:t>education</a:t>
            </a:r>
            <a:endParaRPr sz="2000">
              <a:latin typeface="Calibri"/>
              <a:cs typeface="Calibri"/>
            </a:endParaRPr>
          </a:p>
          <a:p>
            <a:pPr marL="469265" lvl="1" indent="-227965">
              <a:lnSpc>
                <a:spcPct val="100000"/>
              </a:lnSpc>
              <a:spcBef>
                <a:spcPts val="480"/>
              </a:spcBef>
              <a:buClr>
                <a:srgbClr val="FFC846"/>
              </a:buClr>
              <a:buSzPct val="110000"/>
              <a:buFont typeface="Wingdings"/>
              <a:buChar char=""/>
              <a:tabLst>
                <a:tab pos="469265" algn="l"/>
              </a:tabLst>
            </a:pPr>
            <a:r>
              <a:rPr sz="2000" dirty="0">
                <a:solidFill>
                  <a:srgbClr val="5C6670"/>
                </a:solidFill>
                <a:latin typeface="Calibri"/>
                <a:cs typeface="Calibri"/>
              </a:rPr>
              <a:t>Initiated</a:t>
            </a:r>
            <a:r>
              <a:rPr sz="2000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670"/>
                </a:solidFill>
                <a:latin typeface="Calibri"/>
                <a:cs typeface="Calibri"/>
              </a:rPr>
              <a:t>the</a:t>
            </a:r>
            <a:r>
              <a:rPr sz="2000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5C6670"/>
                </a:solidFill>
                <a:latin typeface="Calibri"/>
                <a:cs typeface="Calibri"/>
              </a:rPr>
              <a:t>Colorado</a:t>
            </a:r>
            <a:r>
              <a:rPr sz="2000" spc="-8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670"/>
                </a:solidFill>
                <a:latin typeface="Calibri"/>
                <a:cs typeface="Calibri"/>
              </a:rPr>
              <a:t>Student</a:t>
            </a:r>
            <a:r>
              <a:rPr sz="2000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670"/>
                </a:solidFill>
                <a:latin typeface="Calibri"/>
                <a:cs typeface="Calibri"/>
              </a:rPr>
              <a:t>Assessment</a:t>
            </a:r>
            <a:r>
              <a:rPr sz="2000" spc="-2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5C6670"/>
                </a:solidFill>
                <a:latin typeface="Calibri"/>
                <a:cs typeface="Calibri"/>
              </a:rPr>
              <a:t>Program</a:t>
            </a:r>
            <a:r>
              <a:rPr sz="2000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670"/>
                </a:solidFill>
                <a:latin typeface="Calibri"/>
                <a:cs typeface="Calibri"/>
              </a:rPr>
              <a:t>(CSAP)</a:t>
            </a:r>
            <a:r>
              <a:rPr sz="2000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670"/>
                </a:solidFill>
                <a:latin typeface="Calibri"/>
                <a:cs typeface="Calibri"/>
              </a:rPr>
              <a:t>in</a:t>
            </a:r>
            <a:r>
              <a:rPr sz="2000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000" spc="-20" dirty="0">
                <a:solidFill>
                  <a:srgbClr val="5C6670"/>
                </a:solidFill>
                <a:latin typeface="Calibri"/>
                <a:cs typeface="Calibri"/>
              </a:rPr>
              <a:t>1996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550"/>
              </a:spcBef>
              <a:buClr>
                <a:srgbClr val="488BC9"/>
              </a:buClr>
              <a:buSzPct val="110416"/>
              <a:buFont typeface="Wingdings"/>
              <a:buChar char=""/>
              <a:tabLst>
                <a:tab pos="240665" algn="l"/>
              </a:tabLst>
            </a:pP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Why</a:t>
            </a:r>
            <a:r>
              <a:rPr sz="2400" b="1" spc="-7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standards?</a:t>
            </a:r>
            <a:endParaRPr sz="2400">
              <a:latin typeface="Calibri"/>
              <a:cs typeface="Calibri"/>
            </a:endParaRPr>
          </a:p>
          <a:p>
            <a:pPr marL="469900" marR="90805" lvl="1" indent="-228600">
              <a:lnSpc>
                <a:spcPct val="100000"/>
              </a:lnSpc>
              <a:spcBef>
                <a:spcPts val="505"/>
              </a:spcBef>
              <a:buClr>
                <a:srgbClr val="FFC846"/>
              </a:buClr>
              <a:buSzPct val="110000"/>
              <a:buFont typeface="Wingdings"/>
              <a:buChar char=""/>
              <a:tabLst>
                <a:tab pos="469900" algn="l"/>
              </a:tabLst>
            </a:pPr>
            <a:r>
              <a:rPr sz="2000" spc="-10" dirty="0">
                <a:solidFill>
                  <a:srgbClr val="5C6670"/>
                </a:solidFill>
                <a:latin typeface="Calibri"/>
                <a:cs typeface="Calibri"/>
              </a:rPr>
              <a:t>Standards</a:t>
            </a:r>
            <a:r>
              <a:rPr sz="2000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670"/>
                </a:solidFill>
                <a:latin typeface="Calibri"/>
                <a:cs typeface="Calibri"/>
              </a:rPr>
              <a:t>define</a:t>
            </a:r>
            <a:r>
              <a:rPr sz="2000" spc="-2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670"/>
                </a:solidFill>
                <a:latin typeface="Calibri"/>
                <a:cs typeface="Calibri"/>
              </a:rPr>
              <a:t>what</a:t>
            </a:r>
            <a:r>
              <a:rPr sz="2000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670"/>
                </a:solidFill>
                <a:latin typeface="Calibri"/>
                <a:cs typeface="Calibri"/>
              </a:rPr>
              <a:t>students</a:t>
            </a:r>
            <a:r>
              <a:rPr sz="2000" spc="-2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670"/>
                </a:solidFill>
                <a:latin typeface="Calibri"/>
                <a:cs typeface="Calibri"/>
              </a:rPr>
              <a:t>should</a:t>
            </a:r>
            <a:r>
              <a:rPr sz="2000" spc="-3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670"/>
                </a:solidFill>
                <a:latin typeface="Calibri"/>
                <a:cs typeface="Calibri"/>
              </a:rPr>
              <a:t>know</a:t>
            </a:r>
            <a:r>
              <a:rPr sz="2000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670"/>
                </a:solidFill>
                <a:latin typeface="Calibri"/>
                <a:cs typeface="Calibri"/>
              </a:rPr>
              <a:t>and</a:t>
            </a:r>
            <a:r>
              <a:rPr sz="2000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670"/>
                </a:solidFill>
                <a:latin typeface="Calibri"/>
                <a:cs typeface="Calibri"/>
              </a:rPr>
              <a:t>be</a:t>
            </a:r>
            <a:r>
              <a:rPr sz="2000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670"/>
                </a:solidFill>
                <a:latin typeface="Calibri"/>
                <a:cs typeface="Calibri"/>
              </a:rPr>
              <a:t>able</a:t>
            </a:r>
            <a:r>
              <a:rPr sz="2000" spc="-2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670"/>
                </a:solidFill>
                <a:latin typeface="Calibri"/>
                <a:cs typeface="Calibri"/>
              </a:rPr>
              <a:t>to</a:t>
            </a:r>
            <a:r>
              <a:rPr sz="2000" spc="-2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670"/>
                </a:solidFill>
                <a:latin typeface="Calibri"/>
                <a:cs typeface="Calibri"/>
              </a:rPr>
              <a:t>do</a:t>
            </a:r>
            <a:r>
              <a:rPr sz="2000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670"/>
                </a:solidFill>
                <a:latin typeface="Calibri"/>
                <a:cs typeface="Calibri"/>
              </a:rPr>
              <a:t>at</a:t>
            </a:r>
            <a:r>
              <a:rPr sz="2000" spc="-2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670"/>
                </a:solidFill>
                <a:latin typeface="Calibri"/>
                <a:cs typeface="Calibri"/>
              </a:rPr>
              <a:t>the</a:t>
            </a:r>
            <a:r>
              <a:rPr sz="2000" spc="-25" dirty="0">
                <a:solidFill>
                  <a:srgbClr val="5C6670"/>
                </a:solidFill>
                <a:latin typeface="Calibri"/>
                <a:cs typeface="Calibri"/>
              </a:rPr>
              <a:t> end </a:t>
            </a:r>
            <a:r>
              <a:rPr sz="2000" dirty="0">
                <a:solidFill>
                  <a:srgbClr val="5C6670"/>
                </a:solidFill>
                <a:latin typeface="Calibri"/>
                <a:cs typeface="Calibri"/>
              </a:rPr>
              <a:t>of</a:t>
            </a:r>
            <a:r>
              <a:rPr sz="2000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670"/>
                </a:solidFill>
                <a:latin typeface="Calibri"/>
                <a:cs typeface="Calibri"/>
              </a:rPr>
              <a:t>a</a:t>
            </a:r>
            <a:r>
              <a:rPr sz="2000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670"/>
                </a:solidFill>
                <a:latin typeface="Calibri"/>
                <a:cs typeface="Calibri"/>
              </a:rPr>
              <a:t>grade</a:t>
            </a:r>
            <a:r>
              <a:rPr sz="2000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670"/>
                </a:solidFill>
                <a:latin typeface="Calibri"/>
                <a:cs typeface="Calibri"/>
              </a:rPr>
              <a:t>level</a:t>
            </a:r>
            <a:r>
              <a:rPr sz="2000" spc="-1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670"/>
                </a:solidFill>
                <a:latin typeface="Calibri"/>
                <a:cs typeface="Calibri"/>
              </a:rPr>
              <a:t>or</a:t>
            </a:r>
            <a:r>
              <a:rPr sz="2000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670"/>
                </a:solidFill>
                <a:latin typeface="Calibri"/>
                <a:cs typeface="Calibri"/>
              </a:rPr>
              <a:t>grade</a:t>
            </a:r>
            <a:r>
              <a:rPr sz="2000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000" spc="-20" dirty="0">
                <a:solidFill>
                  <a:srgbClr val="5C6670"/>
                </a:solidFill>
                <a:latin typeface="Calibri"/>
                <a:cs typeface="Calibri"/>
              </a:rPr>
              <a:t>span</a:t>
            </a:r>
            <a:endParaRPr sz="2000">
              <a:latin typeface="Calibri"/>
              <a:cs typeface="Calibri"/>
            </a:endParaRPr>
          </a:p>
          <a:p>
            <a:pPr marL="469265" lvl="1" indent="-227965">
              <a:lnSpc>
                <a:spcPct val="100000"/>
              </a:lnSpc>
              <a:spcBef>
                <a:spcPts val="480"/>
              </a:spcBef>
              <a:buClr>
                <a:srgbClr val="FFC846"/>
              </a:buClr>
              <a:buSzPct val="110000"/>
              <a:buFont typeface="Wingdings"/>
              <a:buChar char=""/>
              <a:tabLst>
                <a:tab pos="469265" algn="l"/>
              </a:tabLst>
            </a:pPr>
            <a:r>
              <a:rPr sz="2000" spc="-10" dirty="0">
                <a:solidFill>
                  <a:srgbClr val="5C6670"/>
                </a:solidFill>
                <a:latin typeface="Calibri"/>
                <a:cs typeface="Calibri"/>
              </a:rPr>
              <a:t>Standards</a:t>
            </a:r>
            <a:r>
              <a:rPr sz="2000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670"/>
                </a:solidFill>
                <a:latin typeface="Calibri"/>
                <a:cs typeface="Calibri"/>
              </a:rPr>
              <a:t>advance</a:t>
            </a:r>
            <a:r>
              <a:rPr sz="2000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670"/>
                </a:solidFill>
                <a:latin typeface="Calibri"/>
                <a:cs typeface="Calibri"/>
              </a:rPr>
              <a:t>equity</a:t>
            </a:r>
            <a:r>
              <a:rPr sz="2000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670"/>
                </a:solidFill>
                <a:latin typeface="Calibri"/>
                <a:cs typeface="Calibri"/>
              </a:rPr>
              <a:t>of</a:t>
            </a:r>
            <a:r>
              <a:rPr sz="2000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5C6670"/>
                </a:solidFill>
                <a:latin typeface="Calibri"/>
                <a:cs typeface="Calibri"/>
              </a:rPr>
              <a:t>outcomes</a:t>
            </a:r>
            <a:r>
              <a:rPr sz="2000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670"/>
                </a:solidFill>
                <a:latin typeface="Calibri"/>
                <a:cs typeface="Calibri"/>
              </a:rPr>
              <a:t>for</a:t>
            </a:r>
            <a:r>
              <a:rPr sz="2000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5C6670"/>
                </a:solidFill>
                <a:latin typeface="Calibri"/>
                <a:cs typeface="Calibri"/>
              </a:rPr>
              <a:t>students</a:t>
            </a:r>
            <a:endParaRPr sz="2000">
              <a:latin typeface="Calibri"/>
              <a:cs typeface="Calibri"/>
            </a:endParaRPr>
          </a:p>
          <a:p>
            <a:pPr marL="469265" lvl="1" indent="-227965">
              <a:lnSpc>
                <a:spcPct val="100000"/>
              </a:lnSpc>
              <a:spcBef>
                <a:spcPts val="480"/>
              </a:spcBef>
              <a:buClr>
                <a:srgbClr val="FFC846"/>
              </a:buClr>
              <a:buSzPct val="110000"/>
              <a:buFont typeface="Wingdings"/>
              <a:buChar char=""/>
              <a:tabLst>
                <a:tab pos="469265" algn="l"/>
              </a:tabLst>
            </a:pPr>
            <a:r>
              <a:rPr sz="2000" spc="-10" dirty="0">
                <a:solidFill>
                  <a:srgbClr val="5C6670"/>
                </a:solidFill>
                <a:latin typeface="Calibri"/>
                <a:cs typeface="Calibri"/>
              </a:rPr>
              <a:t>Standards</a:t>
            </a:r>
            <a:r>
              <a:rPr sz="2000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5C6670"/>
                </a:solidFill>
                <a:latin typeface="Calibri"/>
                <a:cs typeface="Calibri"/>
              </a:rPr>
              <a:t>reinforce</a:t>
            </a:r>
            <a:r>
              <a:rPr sz="2000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670"/>
                </a:solidFill>
                <a:latin typeface="Calibri"/>
                <a:cs typeface="Calibri"/>
              </a:rPr>
              <a:t>school</a:t>
            </a:r>
            <a:r>
              <a:rPr sz="2000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670"/>
                </a:solidFill>
                <a:latin typeface="Calibri"/>
                <a:cs typeface="Calibri"/>
              </a:rPr>
              <a:t>and</a:t>
            </a:r>
            <a:r>
              <a:rPr sz="2000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5C6670"/>
                </a:solidFill>
                <a:latin typeface="Calibri"/>
                <a:cs typeface="Calibri"/>
              </a:rPr>
              <a:t>district</a:t>
            </a:r>
            <a:r>
              <a:rPr sz="2000" spc="-2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5C6670"/>
                </a:solidFill>
                <a:latin typeface="Calibri"/>
                <a:cs typeface="Calibri"/>
              </a:rPr>
              <a:t>accountability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7800275" y="6165509"/>
              <a:ext cx="590550" cy="516255"/>
            </a:xfrm>
            <a:custGeom>
              <a:avLst/>
              <a:gdLst/>
              <a:ahLst/>
              <a:cxnLst/>
              <a:rect l="l" t="t" r="r" b="b"/>
              <a:pathLst>
                <a:path w="590550" h="516254">
                  <a:moveTo>
                    <a:pt x="567051" y="515770"/>
                  </a:moveTo>
                  <a:lnTo>
                    <a:pt x="23250" y="515770"/>
                  </a:lnTo>
                  <a:lnTo>
                    <a:pt x="10064" y="513229"/>
                  </a:lnTo>
                  <a:lnTo>
                    <a:pt x="2093" y="506291"/>
                  </a:lnTo>
                  <a:lnTo>
                    <a:pt x="0" y="495981"/>
                  </a:lnTo>
                  <a:lnTo>
                    <a:pt x="4444" y="483326"/>
                  </a:lnTo>
                  <a:lnTo>
                    <a:pt x="276344" y="13485"/>
                  </a:lnTo>
                  <a:lnTo>
                    <a:pt x="285086" y="3371"/>
                  </a:lnTo>
                  <a:lnTo>
                    <a:pt x="295150" y="0"/>
                  </a:lnTo>
                  <a:lnTo>
                    <a:pt x="305214" y="3371"/>
                  </a:lnTo>
                  <a:lnTo>
                    <a:pt x="313956" y="13485"/>
                  </a:lnTo>
                  <a:lnTo>
                    <a:pt x="585856" y="483326"/>
                  </a:lnTo>
                  <a:lnTo>
                    <a:pt x="590301" y="495981"/>
                  </a:lnTo>
                  <a:lnTo>
                    <a:pt x="588207" y="506291"/>
                  </a:lnTo>
                  <a:lnTo>
                    <a:pt x="580237" y="513229"/>
                  </a:lnTo>
                  <a:lnTo>
                    <a:pt x="567051" y="515770"/>
                  </a:lnTo>
                  <a:close/>
                </a:path>
              </a:pathLst>
            </a:custGeom>
            <a:solidFill>
              <a:srgbClr val="2A98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004139" y="6206747"/>
              <a:ext cx="196677" cy="19387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938711" y="6461212"/>
              <a:ext cx="317739" cy="16143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8408847" y="6655486"/>
              <a:ext cx="51435" cy="26034"/>
            </a:xfrm>
            <a:custGeom>
              <a:avLst/>
              <a:gdLst/>
              <a:ahLst/>
              <a:cxnLst/>
              <a:rect l="l" t="t" r="r" b="b"/>
              <a:pathLst>
                <a:path w="51434" h="26034">
                  <a:moveTo>
                    <a:pt x="17246" y="393"/>
                  </a:moveTo>
                  <a:lnTo>
                    <a:pt x="0" y="393"/>
                  </a:lnTo>
                  <a:lnTo>
                    <a:pt x="0" y="4305"/>
                  </a:lnTo>
                  <a:lnTo>
                    <a:pt x="393" y="4686"/>
                  </a:lnTo>
                  <a:lnTo>
                    <a:pt x="6273" y="4686"/>
                  </a:lnTo>
                  <a:lnTo>
                    <a:pt x="6273" y="25412"/>
                  </a:lnTo>
                  <a:lnTo>
                    <a:pt x="10972" y="25412"/>
                  </a:lnTo>
                  <a:lnTo>
                    <a:pt x="10972" y="4686"/>
                  </a:lnTo>
                  <a:lnTo>
                    <a:pt x="17246" y="4686"/>
                  </a:lnTo>
                  <a:lnTo>
                    <a:pt x="17246" y="393"/>
                  </a:lnTo>
                  <a:close/>
                </a:path>
                <a:path w="51434" h="26034">
                  <a:moveTo>
                    <a:pt x="51320" y="25412"/>
                  </a:moveTo>
                  <a:lnTo>
                    <a:pt x="50939" y="24625"/>
                  </a:lnTo>
                  <a:lnTo>
                    <a:pt x="48564" y="11341"/>
                  </a:lnTo>
                  <a:lnTo>
                    <a:pt x="46621" y="393"/>
                  </a:lnTo>
                  <a:lnTo>
                    <a:pt x="46621" y="0"/>
                  </a:lnTo>
                  <a:lnTo>
                    <a:pt x="45059" y="0"/>
                  </a:lnTo>
                  <a:lnTo>
                    <a:pt x="45059" y="393"/>
                  </a:lnTo>
                  <a:lnTo>
                    <a:pt x="36830" y="17195"/>
                  </a:lnTo>
                  <a:lnTo>
                    <a:pt x="34099" y="11341"/>
                  </a:lnTo>
                  <a:lnTo>
                    <a:pt x="28994" y="393"/>
                  </a:lnTo>
                  <a:lnTo>
                    <a:pt x="28600" y="0"/>
                  </a:lnTo>
                  <a:lnTo>
                    <a:pt x="27038" y="0"/>
                  </a:lnTo>
                  <a:lnTo>
                    <a:pt x="27038" y="393"/>
                  </a:lnTo>
                  <a:lnTo>
                    <a:pt x="22720" y="24625"/>
                  </a:lnTo>
                  <a:lnTo>
                    <a:pt x="22720" y="25412"/>
                  </a:lnTo>
                  <a:lnTo>
                    <a:pt x="27432" y="25412"/>
                  </a:lnTo>
                  <a:lnTo>
                    <a:pt x="27482" y="24625"/>
                  </a:lnTo>
                  <a:lnTo>
                    <a:pt x="29387" y="11341"/>
                  </a:lnTo>
                  <a:lnTo>
                    <a:pt x="36042" y="25412"/>
                  </a:lnTo>
                  <a:lnTo>
                    <a:pt x="36042" y="25806"/>
                  </a:lnTo>
                  <a:lnTo>
                    <a:pt x="37617" y="25806"/>
                  </a:lnTo>
                  <a:lnTo>
                    <a:pt x="38011" y="25412"/>
                  </a:lnTo>
                  <a:lnTo>
                    <a:pt x="41656" y="17195"/>
                  </a:lnTo>
                  <a:lnTo>
                    <a:pt x="44272" y="11341"/>
                  </a:lnTo>
                  <a:lnTo>
                    <a:pt x="46228" y="25019"/>
                  </a:lnTo>
                  <a:lnTo>
                    <a:pt x="46621" y="25412"/>
                  </a:lnTo>
                  <a:lnTo>
                    <a:pt x="51320" y="25412"/>
                  </a:lnTo>
                  <a:close/>
                </a:path>
              </a:pathLst>
            </a:custGeom>
            <a:solidFill>
              <a:srgbClr val="2A98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215962" y="6164922"/>
              <a:ext cx="587375" cy="513080"/>
            </a:xfrm>
            <a:custGeom>
              <a:avLst/>
              <a:gdLst/>
              <a:ahLst/>
              <a:cxnLst/>
              <a:rect l="l" t="t" r="r" b="b"/>
              <a:pathLst>
                <a:path w="587375" h="513079">
                  <a:moveTo>
                    <a:pt x="293583" y="513034"/>
                  </a:moveTo>
                  <a:lnTo>
                    <a:pt x="283519" y="509662"/>
                  </a:lnTo>
                  <a:lnTo>
                    <a:pt x="274777" y="499548"/>
                  </a:lnTo>
                  <a:lnTo>
                    <a:pt x="4444" y="32443"/>
                  </a:lnTo>
                  <a:lnTo>
                    <a:pt x="0" y="19788"/>
                  </a:lnTo>
                  <a:lnTo>
                    <a:pt x="2093" y="9478"/>
                  </a:lnTo>
                  <a:lnTo>
                    <a:pt x="10064" y="2540"/>
                  </a:lnTo>
                  <a:lnTo>
                    <a:pt x="23250" y="0"/>
                  </a:lnTo>
                  <a:lnTo>
                    <a:pt x="563916" y="0"/>
                  </a:lnTo>
                  <a:lnTo>
                    <a:pt x="577102" y="2540"/>
                  </a:lnTo>
                  <a:lnTo>
                    <a:pt x="585073" y="9478"/>
                  </a:lnTo>
                  <a:lnTo>
                    <a:pt x="587166" y="19788"/>
                  </a:lnTo>
                  <a:lnTo>
                    <a:pt x="582722" y="32443"/>
                  </a:lnTo>
                  <a:lnTo>
                    <a:pt x="312389" y="499548"/>
                  </a:lnTo>
                  <a:lnTo>
                    <a:pt x="303647" y="509662"/>
                  </a:lnTo>
                  <a:lnTo>
                    <a:pt x="293583" y="513034"/>
                  </a:lnTo>
                  <a:close/>
                </a:path>
              </a:pathLst>
            </a:custGeom>
            <a:solidFill>
              <a:srgbClr val="4651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407680" y="6474502"/>
              <a:ext cx="200595" cy="163193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395927" y="6193457"/>
              <a:ext cx="65820" cy="77394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487997" y="6194239"/>
              <a:ext cx="65820" cy="75440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8581242" y="6194239"/>
              <a:ext cx="48895" cy="75565"/>
            </a:xfrm>
            <a:custGeom>
              <a:avLst/>
              <a:gdLst/>
              <a:ahLst/>
              <a:cxnLst/>
              <a:rect l="l" t="t" r="r" b="b"/>
              <a:pathLst>
                <a:path w="48895" h="75564">
                  <a:moveTo>
                    <a:pt x="47798" y="75440"/>
                  </a:moveTo>
                  <a:lnTo>
                    <a:pt x="783" y="75440"/>
                  </a:lnTo>
                  <a:lnTo>
                    <a:pt x="0" y="74658"/>
                  </a:lnTo>
                  <a:lnTo>
                    <a:pt x="0" y="2345"/>
                  </a:lnTo>
                  <a:lnTo>
                    <a:pt x="0" y="1172"/>
                  </a:lnTo>
                  <a:lnTo>
                    <a:pt x="783" y="0"/>
                  </a:lnTo>
                  <a:lnTo>
                    <a:pt x="47798" y="0"/>
                  </a:lnTo>
                  <a:lnTo>
                    <a:pt x="48581" y="1172"/>
                  </a:lnTo>
                  <a:lnTo>
                    <a:pt x="48581" y="14853"/>
                  </a:lnTo>
                  <a:lnTo>
                    <a:pt x="47798" y="16026"/>
                  </a:lnTo>
                  <a:lnTo>
                    <a:pt x="16846" y="16026"/>
                  </a:lnTo>
                  <a:lnTo>
                    <a:pt x="16846" y="29316"/>
                  </a:lnTo>
                  <a:lnTo>
                    <a:pt x="42313" y="29316"/>
                  </a:lnTo>
                  <a:lnTo>
                    <a:pt x="43488" y="30098"/>
                  </a:lnTo>
                  <a:lnTo>
                    <a:pt x="43488" y="44169"/>
                  </a:lnTo>
                  <a:lnTo>
                    <a:pt x="42313" y="44951"/>
                  </a:lnTo>
                  <a:lnTo>
                    <a:pt x="16846" y="44951"/>
                  </a:lnTo>
                  <a:lnTo>
                    <a:pt x="16846" y="59805"/>
                  </a:lnTo>
                  <a:lnTo>
                    <a:pt x="47798" y="59805"/>
                  </a:lnTo>
                  <a:lnTo>
                    <a:pt x="48581" y="60586"/>
                  </a:lnTo>
                  <a:lnTo>
                    <a:pt x="48581" y="74658"/>
                  </a:lnTo>
                  <a:lnTo>
                    <a:pt x="47798" y="75440"/>
                  </a:lnTo>
                  <a:close/>
                </a:path>
              </a:pathLst>
            </a:custGeom>
            <a:solidFill>
              <a:srgbClr val="FEFEF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312218" y="6295868"/>
              <a:ext cx="394970" cy="206375"/>
            </a:xfrm>
            <a:custGeom>
              <a:avLst/>
              <a:gdLst/>
              <a:ahLst/>
              <a:cxnLst/>
              <a:rect l="l" t="t" r="r" b="b"/>
              <a:pathLst>
                <a:path w="394970" h="206375">
                  <a:moveTo>
                    <a:pt x="203986" y="205995"/>
                  </a:moveTo>
                  <a:lnTo>
                    <a:pt x="84883" y="163389"/>
                  </a:lnTo>
                  <a:lnTo>
                    <a:pt x="2999" y="21889"/>
                  </a:lnTo>
                  <a:lnTo>
                    <a:pt x="0" y="13357"/>
                  </a:lnTo>
                  <a:lnTo>
                    <a:pt x="1334" y="6400"/>
                  </a:lnTo>
                  <a:lnTo>
                    <a:pt x="6635" y="1716"/>
                  </a:lnTo>
                  <a:lnTo>
                    <a:pt x="15536" y="0"/>
                  </a:lnTo>
                  <a:lnTo>
                    <a:pt x="382249" y="0"/>
                  </a:lnTo>
                  <a:lnTo>
                    <a:pt x="383816" y="390"/>
                  </a:lnTo>
                  <a:lnTo>
                    <a:pt x="172251" y="179024"/>
                  </a:lnTo>
                  <a:lnTo>
                    <a:pt x="172251" y="179806"/>
                  </a:lnTo>
                  <a:lnTo>
                    <a:pt x="276104" y="179806"/>
                  </a:lnTo>
                  <a:lnTo>
                    <a:pt x="203986" y="205995"/>
                  </a:lnTo>
                  <a:close/>
                </a:path>
                <a:path w="394970" h="206375">
                  <a:moveTo>
                    <a:pt x="276104" y="179806"/>
                  </a:moveTo>
                  <a:lnTo>
                    <a:pt x="172643" y="179806"/>
                  </a:lnTo>
                  <a:lnTo>
                    <a:pt x="172643" y="179415"/>
                  </a:lnTo>
                  <a:lnTo>
                    <a:pt x="394395" y="14462"/>
                  </a:lnTo>
                  <a:lnTo>
                    <a:pt x="394003" y="16807"/>
                  </a:lnTo>
                  <a:lnTo>
                    <a:pt x="393219" y="19153"/>
                  </a:lnTo>
                  <a:lnTo>
                    <a:pt x="391652" y="21889"/>
                  </a:lnTo>
                  <a:lnTo>
                    <a:pt x="306243" y="168861"/>
                  </a:lnTo>
                  <a:lnTo>
                    <a:pt x="276104" y="179806"/>
                  </a:lnTo>
                  <a:close/>
                </a:path>
              </a:pathLst>
            </a:custGeom>
            <a:solidFill>
              <a:srgbClr val="5388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378296" y="6295868"/>
              <a:ext cx="329493" cy="187233"/>
            </a:xfrm>
            <a:prstGeom prst="rect">
              <a:avLst/>
            </a:prstGeom>
          </p:spPr>
        </p:pic>
      </p:grpSp>
      <p:sp>
        <p:nvSpPr>
          <p:cNvPr id="15" name="object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59740" y="1735518"/>
            <a:ext cx="8157209" cy="4389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46355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solidFill>
                  <a:srgbClr val="5C6670"/>
                </a:solidFill>
                <a:latin typeface="Calibri"/>
                <a:cs typeface="Calibri"/>
              </a:rPr>
              <a:t>Senate</a:t>
            </a:r>
            <a:r>
              <a:rPr sz="2000" b="1" spc="-3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5C6670"/>
                </a:solidFill>
                <a:latin typeface="Calibri"/>
                <a:cs typeface="Calibri"/>
              </a:rPr>
              <a:t>Bill</a:t>
            </a:r>
            <a:r>
              <a:rPr sz="20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5C6670"/>
                </a:solidFill>
                <a:latin typeface="Calibri"/>
                <a:cs typeface="Calibri"/>
              </a:rPr>
              <a:t>08-</a:t>
            </a:r>
            <a:r>
              <a:rPr sz="2000" b="1" dirty="0">
                <a:solidFill>
                  <a:srgbClr val="5C6670"/>
                </a:solidFill>
                <a:latin typeface="Calibri"/>
                <a:cs typeface="Calibri"/>
              </a:rPr>
              <a:t>212,</a:t>
            </a:r>
            <a:r>
              <a:rPr sz="2000" b="1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5C6670"/>
                </a:solidFill>
                <a:latin typeface="Calibri"/>
                <a:cs typeface="Calibri"/>
              </a:rPr>
              <a:t>Officially</a:t>
            </a:r>
            <a:r>
              <a:rPr sz="20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5C6670"/>
                </a:solidFill>
                <a:latin typeface="Calibri"/>
                <a:cs typeface="Calibri"/>
              </a:rPr>
              <a:t>called</a:t>
            </a:r>
            <a:r>
              <a:rPr sz="2000" b="1" spc="-3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5C6670"/>
                </a:solidFill>
                <a:latin typeface="Calibri"/>
                <a:cs typeface="Calibri"/>
              </a:rPr>
              <a:t>the</a:t>
            </a:r>
            <a:r>
              <a:rPr sz="2000" b="1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5C6670"/>
                </a:solidFill>
                <a:latin typeface="Calibri"/>
                <a:cs typeface="Calibri"/>
              </a:rPr>
              <a:t>Preschool</a:t>
            </a:r>
            <a:r>
              <a:rPr sz="20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5C6670"/>
                </a:solidFill>
                <a:latin typeface="Calibri"/>
                <a:cs typeface="Calibri"/>
              </a:rPr>
              <a:t>to</a:t>
            </a:r>
            <a:r>
              <a:rPr sz="20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5C6670"/>
                </a:solidFill>
                <a:latin typeface="Calibri"/>
                <a:cs typeface="Calibri"/>
              </a:rPr>
              <a:t>Postsecondary</a:t>
            </a:r>
            <a:r>
              <a:rPr sz="20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5C6670"/>
                </a:solidFill>
                <a:latin typeface="Calibri"/>
                <a:cs typeface="Calibri"/>
              </a:rPr>
              <a:t>Education </a:t>
            </a:r>
            <a:r>
              <a:rPr sz="2000" b="1" dirty="0">
                <a:solidFill>
                  <a:srgbClr val="5C6670"/>
                </a:solidFill>
                <a:latin typeface="Calibri"/>
                <a:cs typeface="Calibri"/>
              </a:rPr>
              <a:t>Alignment</a:t>
            </a:r>
            <a:r>
              <a:rPr sz="2000" b="1" spc="-7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000" b="1" spc="-25" dirty="0">
                <a:solidFill>
                  <a:srgbClr val="5C6670"/>
                </a:solidFill>
                <a:latin typeface="Calibri"/>
                <a:cs typeface="Calibri"/>
              </a:rPr>
              <a:t>Act</a:t>
            </a:r>
            <a:endParaRPr sz="20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520"/>
              </a:spcBef>
              <a:buClr>
                <a:srgbClr val="488BC9"/>
              </a:buClr>
              <a:buSzPct val="109090"/>
              <a:buFont typeface="Wingdings"/>
              <a:buChar char=""/>
              <a:tabLst>
                <a:tab pos="240665" algn="l"/>
              </a:tabLst>
            </a:pPr>
            <a:r>
              <a:rPr sz="2200" b="1" dirty="0">
                <a:solidFill>
                  <a:srgbClr val="5C6670"/>
                </a:solidFill>
                <a:latin typeface="Calibri"/>
                <a:cs typeface="Calibri"/>
              </a:rPr>
              <a:t>2008:</a:t>
            </a:r>
            <a:r>
              <a:rPr sz="22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CAP4K</a:t>
            </a:r>
            <a:r>
              <a:rPr sz="2200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C6670"/>
                </a:solidFill>
                <a:latin typeface="Calibri"/>
                <a:cs typeface="Calibri"/>
              </a:rPr>
              <a:t>passes</a:t>
            </a:r>
            <a:endParaRPr sz="2200">
              <a:latin typeface="Calibri"/>
              <a:cs typeface="Calibri"/>
            </a:endParaRPr>
          </a:p>
          <a:p>
            <a:pPr marL="241300" marR="75565" indent="-228600">
              <a:lnSpc>
                <a:spcPct val="100000"/>
              </a:lnSpc>
              <a:spcBef>
                <a:spcPts val="525"/>
              </a:spcBef>
              <a:buClr>
                <a:srgbClr val="488BC9"/>
              </a:buClr>
              <a:buSzPct val="109090"/>
              <a:buFont typeface="Wingdings"/>
              <a:buChar char=""/>
              <a:tabLst>
                <a:tab pos="241300" algn="l"/>
              </a:tabLst>
            </a:pPr>
            <a:r>
              <a:rPr sz="2200" b="1" dirty="0">
                <a:solidFill>
                  <a:srgbClr val="5C6670"/>
                </a:solidFill>
                <a:latin typeface="Calibri"/>
                <a:cs typeface="Calibri"/>
              </a:rPr>
              <a:t>2009:</a:t>
            </a:r>
            <a:r>
              <a:rPr sz="2200" b="1" spc="3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Standards</a:t>
            </a:r>
            <a:r>
              <a:rPr sz="2200" spc="-7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revision</a:t>
            </a:r>
            <a:r>
              <a:rPr sz="2200" spc="-8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process</a:t>
            </a:r>
            <a:r>
              <a:rPr sz="2200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conducted;</a:t>
            </a:r>
            <a:r>
              <a:rPr sz="2200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new</a:t>
            </a:r>
            <a:r>
              <a:rPr sz="2200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C6670"/>
                </a:solidFill>
                <a:latin typeface="Calibri"/>
                <a:cs typeface="Calibri"/>
              </a:rPr>
              <a:t>standards</a:t>
            </a:r>
            <a:r>
              <a:rPr sz="2200" spc="-9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C6670"/>
                </a:solidFill>
                <a:latin typeface="Calibri"/>
                <a:cs typeface="Calibri"/>
              </a:rPr>
              <a:t>adopted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in</a:t>
            </a:r>
            <a:r>
              <a:rPr sz="2200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all</a:t>
            </a:r>
            <a:r>
              <a:rPr sz="2200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ten</a:t>
            </a:r>
            <a:r>
              <a:rPr sz="2200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content</a:t>
            </a:r>
            <a:r>
              <a:rPr sz="2200" spc="-3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areas</a:t>
            </a:r>
            <a:r>
              <a:rPr sz="2200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(called</a:t>
            </a:r>
            <a:r>
              <a:rPr sz="2200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the</a:t>
            </a:r>
            <a:r>
              <a:rPr sz="2200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C6670"/>
                </a:solidFill>
                <a:latin typeface="Calibri"/>
                <a:cs typeface="Calibri"/>
              </a:rPr>
              <a:t>Colorado</a:t>
            </a:r>
            <a:r>
              <a:rPr sz="2200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Academic</a:t>
            </a:r>
            <a:r>
              <a:rPr sz="2200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C6670"/>
                </a:solidFill>
                <a:latin typeface="Calibri"/>
                <a:cs typeface="Calibri"/>
              </a:rPr>
              <a:t>Standards)</a:t>
            </a:r>
            <a:endParaRPr sz="2200">
              <a:latin typeface="Calibri"/>
              <a:cs typeface="Calibri"/>
            </a:endParaRPr>
          </a:p>
          <a:p>
            <a:pPr marL="241300" marR="149860" indent="-228600">
              <a:lnSpc>
                <a:spcPct val="100000"/>
              </a:lnSpc>
              <a:spcBef>
                <a:spcPts val="530"/>
              </a:spcBef>
              <a:buClr>
                <a:srgbClr val="488BC9"/>
              </a:buClr>
              <a:buSzPct val="109090"/>
              <a:buFont typeface="Wingdings"/>
              <a:buChar char=""/>
              <a:tabLst>
                <a:tab pos="241300" algn="l"/>
              </a:tabLst>
            </a:pPr>
            <a:r>
              <a:rPr sz="2200" b="1" dirty="0">
                <a:solidFill>
                  <a:srgbClr val="5C6670"/>
                </a:solidFill>
                <a:latin typeface="Calibri"/>
                <a:cs typeface="Calibri"/>
              </a:rPr>
              <a:t>2010:</a:t>
            </a:r>
            <a:r>
              <a:rPr sz="2200" b="1" spc="40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Common</a:t>
            </a:r>
            <a:r>
              <a:rPr sz="2200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Core</a:t>
            </a:r>
            <a:r>
              <a:rPr sz="2200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State</a:t>
            </a:r>
            <a:r>
              <a:rPr sz="2200" spc="-2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C6670"/>
                </a:solidFill>
                <a:latin typeface="Calibri"/>
                <a:cs typeface="Calibri"/>
              </a:rPr>
              <a:t>Standards</a:t>
            </a:r>
            <a:r>
              <a:rPr sz="2200" spc="-7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in</a:t>
            </a:r>
            <a:r>
              <a:rPr sz="2200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C6670"/>
                </a:solidFill>
                <a:latin typeface="Calibri"/>
                <a:cs typeface="Calibri"/>
              </a:rPr>
              <a:t>mathematics</a:t>
            </a:r>
            <a:r>
              <a:rPr sz="2200" spc="-2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spc="-25" dirty="0">
                <a:solidFill>
                  <a:srgbClr val="5C6670"/>
                </a:solidFill>
                <a:latin typeface="Calibri"/>
                <a:cs typeface="Calibri"/>
              </a:rPr>
              <a:t>and </a:t>
            </a:r>
            <a:r>
              <a:rPr sz="2200" spc="-10" dirty="0">
                <a:solidFill>
                  <a:srgbClr val="5C6670"/>
                </a:solidFill>
                <a:latin typeface="Calibri"/>
                <a:cs typeface="Calibri"/>
              </a:rPr>
              <a:t>English/language</a:t>
            </a:r>
            <a:r>
              <a:rPr sz="2200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arts</a:t>
            </a:r>
            <a:r>
              <a:rPr sz="2200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adopted;</a:t>
            </a:r>
            <a:r>
              <a:rPr sz="2200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C6670"/>
                </a:solidFill>
                <a:latin typeface="Calibri"/>
                <a:cs typeface="Calibri"/>
              </a:rPr>
              <a:t>standards</a:t>
            </a:r>
            <a:r>
              <a:rPr sz="2200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in</a:t>
            </a:r>
            <a:r>
              <a:rPr sz="2200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these</a:t>
            </a:r>
            <a:r>
              <a:rPr sz="2200" spc="-3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two</a:t>
            </a:r>
            <a:r>
              <a:rPr sz="2200" spc="-3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content</a:t>
            </a:r>
            <a:r>
              <a:rPr sz="2200" spc="-2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C6670"/>
                </a:solidFill>
                <a:latin typeface="Calibri"/>
                <a:cs typeface="Calibri"/>
              </a:rPr>
              <a:t>areas reissued</a:t>
            </a:r>
            <a:endParaRPr sz="22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525"/>
              </a:spcBef>
              <a:buClr>
                <a:srgbClr val="488BC9"/>
              </a:buClr>
              <a:buSzPct val="109090"/>
              <a:buFont typeface="Wingdings"/>
              <a:buChar char=""/>
              <a:tabLst>
                <a:tab pos="240665" algn="l"/>
              </a:tabLst>
            </a:pPr>
            <a:r>
              <a:rPr sz="2200" b="1" spc="-10" dirty="0">
                <a:solidFill>
                  <a:srgbClr val="5C6670"/>
                </a:solidFill>
                <a:latin typeface="Calibri"/>
                <a:cs typeface="Calibri"/>
              </a:rPr>
              <a:t>2011-</a:t>
            </a:r>
            <a:r>
              <a:rPr sz="2200" b="1" dirty="0">
                <a:solidFill>
                  <a:srgbClr val="5C6670"/>
                </a:solidFill>
                <a:latin typeface="Calibri"/>
                <a:cs typeface="Calibri"/>
              </a:rPr>
              <a:t>2013:</a:t>
            </a:r>
            <a:r>
              <a:rPr sz="2200" b="1" spc="38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spc="-20" dirty="0">
                <a:solidFill>
                  <a:srgbClr val="5C6670"/>
                </a:solidFill>
                <a:latin typeface="Calibri"/>
                <a:cs typeface="Calibri"/>
              </a:rPr>
              <a:t>Transition</a:t>
            </a:r>
            <a:r>
              <a:rPr sz="2200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process</a:t>
            </a:r>
            <a:r>
              <a:rPr sz="2200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to</a:t>
            </a:r>
            <a:r>
              <a:rPr sz="2200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the</a:t>
            </a:r>
            <a:r>
              <a:rPr sz="2200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Colorado</a:t>
            </a:r>
            <a:r>
              <a:rPr sz="2200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Academic</a:t>
            </a:r>
            <a:r>
              <a:rPr sz="2200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C6670"/>
                </a:solidFill>
                <a:latin typeface="Calibri"/>
                <a:cs typeface="Calibri"/>
              </a:rPr>
              <a:t>Standards</a:t>
            </a:r>
            <a:endParaRPr sz="22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530"/>
              </a:spcBef>
              <a:buClr>
                <a:srgbClr val="488BC9"/>
              </a:buClr>
              <a:buSzPct val="109090"/>
              <a:buFont typeface="Wingdings"/>
              <a:buChar char=""/>
              <a:tabLst>
                <a:tab pos="240665" algn="l"/>
              </a:tabLst>
            </a:pPr>
            <a:r>
              <a:rPr sz="2200" b="1" spc="-10" dirty="0">
                <a:solidFill>
                  <a:srgbClr val="5C6670"/>
                </a:solidFill>
                <a:latin typeface="Calibri"/>
                <a:cs typeface="Calibri"/>
              </a:rPr>
              <a:t>2013-</a:t>
            </a:r>
            <a:r>
              <a:rPr sz="2200" b="1" dirty="0">
                <a:solidFill>
                  <a:srgbClr val="5C6670"/>
                </a:solidFill>
                <a:latin typeface="Calibri"/>
                <a:cs typeface="Calibri"/>
              </a:rPr>
              <a:t>14:</a:t>
            </a:r>
            <a:r>
              <a:rPr sz="2200" b="1" spc="42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Full</a:t>
            </a:r>
            <a:r>
              <a:rPr sz="2200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C6670"/>
                </a:solidFill>
                <a:latin typeface="Calibri"/>
                <a:cs typeface="Calibri"/>
              </a:rPr>
              <a:t>implementation</a:t>
            </a:r>
            <a:r>
              <a:rPr sz="2200" spc="-1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of</a:t>
            </a:r>
            <a:r>
              <a:rPr sz="2200" spc="-3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the</a:t>
            </a:r>
            <a:r>
              <a:rPr sz="2200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Colorado</a:t>
            </a:r>
            <a:r>
              <a:rPr sz="2200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Academic</a:t>
            </a:r>
            <a:r>
              <a:rPr sz="2200" spc="-3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C6670"/>
                </a:solidFill>
                <a:latin typeface="Calibri"/>
                <a:cs typeface="Calibri"/>
              </a:rPr>
              <a:t>Standards</a:t>
            </a:r>
            <a:endParaRPr sz="2200">
              <a:latin typeface="Calibri"/>
              <a:cs typeface="Calibri"/>
            </a:endParaRPr>
          </a:p>
          <a:p>
            <a:pPr marL="241300" marR="5080" indent="-228600">
              <a:lnSpc>
                <a:spcPct val="100000"/>
              </a:lnSpc>
              <a:spcBef>
                <a:spcPts val="525"/>
              </a:spcBef>
              <a:buClr>
                <a:srgbClr val="488BC9"/>
              </a:buClr>
              <a:buSzPct val="109090"/>
              <a:buFont typeface="Wingdings"/>
              <a:buChar char=""/>
              <a:tabLst>
                <a:tab pos="241300" algn="l"/>
                <a:tab pos="1792605" algn="l"/>
              </a:tabLst>
            </a:pPr>
            <a:r>
              <a:rPr sz="2200" b="1" dirty="0">
                <a:solidFill>
                  <a:srgbClr val="5C6670"/>
                </a:solidFill>
                <a:latin typeface="Calibri"/>
                <a:cs typeface="Calibri"/>
              </a:rPr>
              <a:t>July</a:t>
            </a:r>
            <a:r>
              <a:rPr sz="2200" b="1" spc="-2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5C6670"/>
                </a:solidFill>
                <a:latin typeface="Calibri"/>
                <a:cs typeface="Calibri"/>
              </a:rPr>
              <a:t>1,</a:t>
            </a:r>
            <a:r>
              <a:rPr sz="2200" b="1" spc="-1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b="1" spc="-20" dirty="0">
                <a:solidFill>
                  <a:srgbClr val="5C6670"/>
                </a:solidFill>
                <a:latin typeface="Calibri"/>
                <a:cs typeface="Calibri"/>
              </a:rPr>
              <a:t>2018:</a:t>
            </a:r>
            <a:r>
              <a:rPr sz="2200" b="1" dirty="0">
                <a:solidFill>
                  <a:srgbClr val="5C6670"/>
                </a:solidFill>
                <a:latin typeface="Calibri"/>
                <a:cs typeface="Calibri"/>
              </a:rPr>
              <a:t>	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The</a:t>
            </a:r>
            <a:r>
              <a:rPr sz="2200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first</a:t>
            </a:r>
            <a:r>
              <a:rPr sz="2200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review</a:t>
            </a:r>
            <a:r>
              <a:rPr sz="2200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and</a:t>
            </a:r>
            <a:r>
              <a:rPr sz="2200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revision</a:t>
            </a:r>
            <a:r>
              <a:rPr sz="2200" spc="-7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cycle</a:t>
            </a:r>
            <a:r>
              <a:rPr sz="2200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for</a:t>
            </a:r>
            <a:r>
              <a:rPr sz="2200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the</a:t>
            </a:r>
            <a:r>
              <a:rPr sz="2200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C6670"/>
                </a:solidFill>
                <a:latin typeface="Calibri"/>
                <a:cs typeface="Calibri"/>
              </a:rPr>
              <a:t>Colorado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Academic</a:t>
            </a:r>
            <a:r>
              <a:rPr sz="2200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Standards</a:t>
            </a:r>
            <a:r>
              <a:rPr sz="2200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is</a:t>
            </a:r>
            <a:r>
              <a:rPr sz="2200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set</a:t>
            </a:r>
            <a:r>
              <a:rPr sz="2200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to</a:t>
            </a:r>
            <a:r>
              <a:rPr sz="2200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conclude</a:t>
            </a:r>
            <a:r>
              <a:rPr sz="2200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(and</a:t>
            </a:r>
            <a:r>
              <a:rPr sz="2200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every</a:t>
            </a:r>
            <a:r>
              <a:rPr sz="2200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six</a:t>
            </a:r>
            <a:r>
              <a:rPr sz="2200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dirty="0">
                <a:solidFill>
                  <a:srgbClr val="5C6670"/>
                </a:solidFill>
                <a:latin typeface="Calibri"/>
                <a:cs typeface="Calibri"/>
              </a:rPr>
              <a:t>years</a:t>
            </a:r>
            <a:r>
              <a:rPr sz="2200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spc="-10" dirty="0">
                <a:solidFill>
                  <a:srgbClr val="5C6670"/>
                </a:solidFill>
                <a:latin typeface="Calibri"/>
                <a:cs typeface="Calibri"/>
              </a:rPr>
              <a:t>thereafter)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16" name="object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14629">
              <a:lnSpc>
                <a:spcPct val="100000"/>
              </a:lnSpc>
              <a:spcBef>
                <a:spcPts val="100"/>
              </a:spcBef>
            </a:pPr>
            <a:r>
              <a:rPr sz="2400" spc="200" dirty="0"/>
              <a:t>History</a:t>
            </a:r>
            <a:r>
              <a:rPr sz="2400" spc="210" dirty="0"/>
              <a:t> </a:t>
            </a:r>
            <a:r>
              <a:rPr sz="2400" spc="235" dirty="0"/>
              <a:t>of </a:t>
            </a:r>
            <a:r>
              <a:rPr sz="2400" spc="229" dirty="0"/>
              <a:t>Academic</a:t>
            </a:r>
            <a:r>
              <a:rPr sz="2400" spc="235" dirty="0"/>
              <a:t> </a:t>
            </a:r>
            <a:r>
              <a:rPr sz="2400" spc="130" dirty="0"/>
              <a:t>Standards</a:t>
            </a:r>
            <a:r>
              <a:rPr sz="2400" spc="200" dirty="0"/>
              <a:t> </a:t>
            </a:r>
            <a:r>
              <a:rPr sz="2400" spc="170" dirty="0"/>
              <a:t>in</a:t>
            </a:r>
            <a:r>
              <a:rPr sz="2400" spc="240" dirty="0"/>
              <a:t> </a:t>
            </a:r>
            <a:r>
              <a:rPr sz="2400" spc="190" dirty="0"/>
              <a:t>Colorado: Colorado’s</a:t>
            </a:r>
            <a:r>
              <a:rPr sz="2400" spc="220" dirty="0"/>
              <a:t> </a:t>
            </a:r>
            <a:r>
              <a:rPr sz="2400" spc="240" dirty="0"/>
              <a:t>Achievement</a:t>
            </a:r>
            <a:r>
              <a:rPr sz="2400" spc="225" dirty="0"/>
              <a:t> </a:t>
            </a:r>
            <a:r>
              <a:rPr sz="2400" spc="160" dirty="0"/>
              <a:t>Plan</a:t>
            </a:r>
            <a:r>
              <a:rPr sz="2400" spc="210" dirty="0"/>
              <a:t> </a:t>
            </a:r>
            <a:r>
              <a:rPr sz="2400" spc="204" dirty="0"/>
              <a:t>for</a:t>
            </a:r>
            <a:r>
              <a:rPr sz="2400" spc="254" dirty="0"/>
              <a:t> </a:t>
            </a:r>
            <a:r>
              <a:rPr sz="2400" spc="130" dirty="0"/>
              <a:t>Kids</a:t>
            </a:r>
            <a:r>
              <a:rPr sz="2400" spc="250" dirty="0"/>
              <a:t> </a:t>
            </a:r>
            <a:r>
              <a:rPr sz="2400" spc="170" dirty="0"/>
              <a:t>(CAP4K)</a:t>
            </a:r>
            <a:endParaRPr sz="2400"/>
          </a:p>
          <a:p>
            <a:pPr marL="2353310">
              <a:lnSpc>
                <a:spcPct val="100000"/>
              </a:lnSpc>
            </a:pPr>
            <a:r>
              <a:rPr sz="2400" spc="130" dirty="0"/>
              <a:t>Standards</a:t>
            </a:r>
            <a:r>
              <a:rPr sz="2400" spc="229" dirty="0"/>
              <a:t> </a:t>
            </a:r>
            <a:r>
              <a:rPr sz="2400" spc="235" dirty="0"/>
              <a:t>Timeline</a:t>
            </a:r>
            <a:endParaRPr sz="24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7800275" y="6165509"/>
              <a:ext cx="590550" cy="516255"/>
            </a:xfrm>
            <a:custGeom>
              <a:avLst/>
              <a:gdLst/>
              <a:ahLst/>
              <a:cxnLst/>
              <a:rect l="l" t="t" r="r" b="b"/>
              <a:pathLst>
                <a:path w="590550" h="516254">
                  <a:moveTo>
                    <a:pt x="567051" y="515770"/>
                  </a:moveTo>
                  <a:lnTo>
                    <a:pt x="23250" y="515770"/>
                  </a:lnTo>
                  <a:lnTo>
                    <a:pt x="10064" y="513229"/>
                  </a:lnTo>
                  <a:lnTo>
                    <a:pt x="2093" y="506291"/>
                  </a:lnTo>
                  <a:lnTo>
                    <a:pt x="0" y="495981"/>
                  </a:lnTo>
                  <a:lnTo>
                    <a:pt x="4444" y="483326"/>
                  </a:lnTo>
                  <a:lnTo>
                    <a:pt x="276344" y="13485"/>
                  </a:lnTo>
                  <a:lnTo>
                    <a:pt x="285086" y="3371"/>
                  </a:lnTo>
                  <a:lnTo>
                    <a:pt x="295150" y="0"/>
                  </a:lnTo>
                  <a:lnTo>
                    <a:pt x="305214" y="3371"/>
                  </a:lnTo>
                  <a:lnTo>
                    <a:pt x="313956" y="13485"/>
                  </a:lnTo>
                  <a:lnTo>
                    <a:pt x="585856" y="483326"/>
                  </a:lnTo>
                  <a:lnTo>
                    <a:pt x="590301" y="495981"/>
                  </a:lnTo>
                  <a:lnTo>
                    <a:pt x="588207" y="506291"/>
                  </a:lnTo>
                  <a:lnTo>
                    <a:pt x="580237" y="513229"/>
                  </a:lnTo>
                  <a:lnTo>
                    <a:pt x="567051" y="515770"/>
                  </a:lnTo>
                  <a:close/>
                </a:path>
              </a:pathLst>
            </a:custGeom>
            <a:solidFill>
              <a:srgbClr val="2A98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004139" y="6206747"/>
              <a:ext cx="196677" cy="19387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938711" y="6461212"/>
              <a:ext cx="317739" cy="16143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8408847" y="6655486"/>
              <a:ext cx="51435" cy="26034"/>
            </a:xfrm>
            <a:custGeom>
              <a:avLst/>
              <a:gdLst/>
              <a:ahLst/>
              <a:cxnLst/>
              <a:rect l="l" t="t" r="r" b="b"/>
              <a:pathLst>
                <a:path w="51434" h="26034">
                  <a:moveTo>
                    <a:pt x="17246" y="393"/>
                  </a:moveTo>
                  <a:lnTo>
                    <a:pt x="0" y="393"/>
                  </a:lnTo>
                  <a:lnTo>
                    <a:pt x="0" y="4305"/>
                  </a:lnTo>
                  <a:lnTo>
                    <a:pt x="393" y="4686"/>
                  </a:lnTo>
                  <a:lnTo>
                    <a:pt x="6273" y="4686"/>
                  </a:lnTo>
                  <a:lnTo>
                    <a:pt x="6273" y="25412"/>
                  </a:lnTo>
                  <a:lnTo>
                    <a:pt x="10972" y="25412"/>
                  </a:lnTo>
                  <a:lnTo>
                    <a:pt x="10972" y="4686"/>
                  </a:lnTo>
                  <a:lnTo>
                    <a:pt x="17246" y="4686"/>
                  </a:lnTo>
                  <a:lnTo>
                    <a:pt x="17246" y="393"/>
                  </a:lnTo>
                  <a:close/>
                </a:path>
                <a:path w="51434" h="26034">
                  <a:moveTo>
                    <a:pt x="51320" y="25412"/>
                  </a:moveTo>
                  <a:lnTo>
                    <a:pt x="50939" y="24625"/>
                  </a:lnTo>
                  <a:lnTo>
                    <a:pt x="48564" y="11341"/>
                  </a:lnTo>
                  <a:lnTo>
                    <a:pt x="46621" y="393"/>
                  </a:lnTo>
                  <a:lnTo>
                    <a:pt x="46621" y="0"/>
                  </a:lnTo>
                  <a:lnTo>
                    <a:pt x="45059" y="0"/>
                  </a:lnTo>
                  <a:lnTo>
                    <a:pt x="45059" y="393"/>
                  </a:lnTo>
                  <a:lnTo>
                    <a:pt x="36830" y="17195"/>
                  </a:lnTo>
                  <a:lnTo>
                    <a:pt x="34099" y="11341"/>
                  </a:lnTo>
                  <a:lnTo>
                    <a:pt x="28994" y="393"/>
                  </a:lnTo>
                  <a:lnTo>
                    <a:pt x="28600" y="0"/>
                  </a:lnTo>
                  <a:lnTo>
                    <a:pt x="27038" y="0"/>
                  </a:lnTo>
                  <a:lnTo>
                    <a:pt x="27038" y="393"/>
                  </a:lnTo>
                  <a:lnTo>
                    <a:pt x="22720" y="24625"/>
                  </a:lnTo>
                  <a:lnTo>
                    <a:pt x="22720" y="25412"/>
                  </a:lnTo>
                  <a:lnTo>
                    <a:pt x="27432" y="25412"/>
                  </a:lnTo>
                  <a:lnTo>
                    <a:pt x="27482" y="24625"/>
                  </a:lnTo>
                  <a:lnTo>
                    <a:pt x="29387" y="11341"/>
                  </a:lnTo>
                  <a:lnTo>
                    <a:pt x="36042" y="25412"/>
                  </a:lnTo>
                  <a:lnTo>
                    <a:pt x="36042" y="25806"/>
                  </a:lnTo>
                  <a:lnTo>
                    <a:pt x="37617" y="25806"/>
                  </a:lnTo>
                  <a:lnTo>
                    <a:pt x="38011" y="25412"/>
                  </a:lnTo>
                  <a:lnTo>
                    <a:pt x="41656" y="17195"/>
                  </a:lnTo>
                  <a:lnTo>
                    <a:pt x="44272" y="11341"/>
                  </a:lnTo>
                  <a:lnTo>
                    <a:pt x="46228" y="25019"/>
                  </a:lnTo>
                  <a:lnTo>
                    <a:pt x="46621" y="25412"/>
                  </a:lnTo>
                  <a:lnTo>
                    <a:pt x="51320" y="25412"/>
                  </a:lnTo>
                  <a:close/>
                </a:path>
              </a:pathLst>
            </a:custGeom>
            <a:solidFill>
              <a:srgbClr val="2A98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215962" y="6164922"/>
              <a:ext cx="587375" cy="513080"/>
            </a:xfrm>
            <a:custGeom>
              <a:avLst/>
              <a:gdLst/>
              <a:ahLst/>
              <a:cxnLst/>
              <a:rect l="l" t="t" r="r" b="b"/>
              <a:pathLst>
                <a:path w="587375" h="513079">
                  <a:moveTo>
                    <a:pt x="293583" y="513034"/>
                  </a:moveTo>
                  <a:lnTo>
                    <a:pt x="283519" y="509662"/>
                  </a:lnTo>
                  <a:lnTo>
                    <a:pt x="274777" y="499548"/>
                  </a:lnTo>
                  <a:lnTo>
                    <a:pt x="4444" y="32443"/>
                  </a:lnTo>
                  <a:lnTo>
                    <a:pt x="0" y="19788"/>
                  </a:lnTo>
                  <a:lnTo>
                    <a:pt x="2093" y="9478"/>
                  </a:lnTo>
                  <a:lnTo>
                    <a:pt x="10064" y="2540"/>
                  </a:lnTo>
                  <a:lnTo>
                    <a:pt x="23250" y="0"/>
                  </a:lnTo>
                  <a:lnTo>
                    <a:pt x="563916" y="0"/>
                  </a:lnTo>
                  <a:lnTo>
                    <a:pt x="577102" y="2540"/>
                  </a:lnTo>
                  <a:lnTo>
                    <a:pt x="585073" y="9478"/>
                  </a:lnTo>
                  <a:lnTo>
                    <a:pt x="587166" y="19788"/>
                  </a:lnTo>
                  <a:lnTo>
                    <a:pt x="582722" y="32443"/>
                  </a:lnTo>
                  <a:lnTo>
                    <a:pt x="312389" y="499548"/>
                  </a:lnTo>
                  <a:lnTo>
                    <a:pt x="303647" y="509662"/>
                  </a:lnTo>
                  <a:lnTo>
                    <a:pt x="293583" y="513034"/>
                  </a:lnTo>
                  <a:close/>
                </a:path>
              </a:pathLst>
            </a:custGeom>
            <a:solidFill>
              <a:srgbClr val="4651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407680" y="6474502"/>
              <a:ext cx="200595" cy="163193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395927" y="6193457"/>
              <a:ext cx="65820" cy="77394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487997" y="6194239"/>
              <a:ext cx="65820" cy="75440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8581242" y="6194239"/>
              <a:ext cx="48895" cy="75565"/>
            </a:xfrm>
            <a:custGeom>
              <a:avLst/>
              <a:gdLst/>
              <a:ahLst/>
              <a:cxnLst/>
              <a:rect l="l" t="t" r="r" b="b"/>
              <a:pathLst>
                <a:path w="48895" h="75564">
                  <a:moveTo>
                    <a:pt x="47798" y="75440"/>
                  </a:moveTo>
                  <a:lnTo>
                    <a:pt x="783" y="75440"/>
                  </a:lnTo>
                  <a:lnTo>
                    <a:pt x="0" y="74658"/>
                  </a:lnTo>
                  <a:lnTo>
                    <a:pt x="0" y="2345"/>
                  </a:lnTo>
                  <a:lnTo>
                    <a:pt x="0" y="1172"/>
                  </a:lnTo>
                  <a:lnTo>
                    <a:pt x="783" y="0"/>
                  </a:lnTo>
                  <a:lnTo>
                    <a:pt x="47798" y="0"/>
                  </a:lnTo>
                  <a:lnTo>
                    <a:pt x="48581" y="1172"/>
                  </a:lnTo>
                  <a:lnTo>
                    <a:pt x="48581" y="14853"/>
                  </a:lnTo>
                  <a:lnTo>
                    <a:pt x="47798" y="16026"/>
                  </a:lnTo>
                  <a:lnTo>
                    <a:pt x="16846" y="16026"/>
                  </a:lnTo>
                  <a:lnTo>
                    <a:pt x="16846" y="29316"/>
                  </a:lnTo>
                  <a:lnTo>
                    <a:pt x="42313" y="29316"/>
                  </a:lnTo>
                  <a:lnTo>
                    <a:pt x="43488" y="30098"/>
                  </a:lnTo>
                  <a:lnTo>
                    <a:pt x="43488" y="44169"/>
                  </a:lnTo>
                  <a:lnTo>
                    <a:pt x="42313" y="44951"/>
                  </a:lnTo>
                  <a:lnTo>
                    <a:pt x="16846" y="44951"/>
                  </a:lnTo>
                  <a:lnTo>
                    <a:pt x="16846" y="59805"/>
                  </a:lnTo>
                  <a:lnTo>
                    <a:pt x="47798" y="59805"/>
                  </a:lnTo>
                  <a:lnTo>
                    <a:pt x="48581" y="60586"/>
                  </a:lnTo>
                  <a:lnTo>
                    <a:pt x="48581" y="74658"/>
                  </a:lnTo>
                  <a:lnTo>
                    <a:pt x="47798" y="75440"/>
                  </a:lnTo>
                  <a:close/>
                </a:path>
              </a:pathLst>
            </a:custGeom>
            <a:solidFill>
              <a:srgbClr val="FEFEF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312218" y="6295868"/>
              <a:ext cx="394970" cy="206375"/>
            </a:xfrm>
            <a:custGeom>
              <a:avLst/>
              <a:gdLst/>
              <a:ahLst/>
              <a:cxnLst/>
              <a:rect l="l" t="t" r="r" b="b"/>
              <a:pathLst>
                <a:path w="394970" h="206375">
                  <a:moveTo>
                    <a:pt x="203986" y="205995"/>
                  </a:moveTo>
                  <a:lnTo>
                    <a:pt x="84883" y="163389"/>
                  </a:lnTo>
                  <a:lnTo>
                    <a:pt x="2999" y="21889"/>
                  </a:lnTo>
                  <a:lnTo>
                    <a:pt x="0" y="13357"/>
                  </a:lnTo>
                  <a:lnTo>
                    <a:pt x="1334" y="6400"/>
                  </a:lnTo>
                  <a:lnTo>
                    <a:pt x="6635" y="1716"/>
                  </a:lnTo>
                  <a:lnTo>
                    <a:pt x="15536" y="0"/>
                  </a:lnTo>
                  <a:lnTo>
                    <a:pt x="382249" y="0"/>
                  </a:lnTo>
                  <a:lnTo>
                    <a:pt x="383816" y="390"/>
                  </a:lnTo>
                  <a:lnTo>
                    <a:pt x="172251" y="179024"/>
                  </a:lnTo>
                  <a:lnTo>
                    <a:pt x="172251" y="179806"/>
                  </a:lnTo>
                  <a:lnTo>
                    <a:pt x="276104" y="179806"/>
                  </a:lnTo>
                  <a:lnTo>
                    <a:pt x="203986" y="205995"/>
                  </a:lnTo>
                  <a:close/>
                </a:path>
                <a:path w="394970" h="206375">
                  <a:moveTo>
                    <a:pt x="276104" y="179806"/>
                  </a:moveTo>
                  <a:lnTo>
                    <a:pt x="172643" y="179806"/>
                  </a:lnTo>
                  <a:lnTo>
                    <a:pt x="172643" y="179415"/>
                  </a:lnTo>
                  <a:lnTo>
                    <a:pt x="394395" y="14462"/>
                  </a:lnTo>
                  <a:lnTo>
                    <a:pt x="394003" y="16807"/>
                  </a:lnTo>
                  <a:lnTo>
                    <a:pt x="393219" y="19153"/>
                  </a:lnTo>
                  <a:lnTo>
                    <a:pt x="391652" y="21889"/>
                  </a:lnTo>
                  <a:lnTo>
                    <a:pt x="306243" y="168861"/>
                  </a:lnTo>
                  <a:lnTo>
                    <a:pt x="276104" y="179806"/>
                  </a:lnTo>
                  <a:close/>
                </a:path>
              </a:pathLst>
            </a:custGeom>
            <a:solidFill>
              <a:srgbClr val="5388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378296" y="6295868"/>
              <a:ext cx="329493" cy="187233"/>
            </a:xfrm>
            <a:prstGeom prst="rect">
              <a:avLst/>
            </a:prstGeom>
          </p:spPr>
        </p:pic>
      </p:grpSp>
      <p:sp>
        <p:nvSpPr>
          <p:cNvPr id="15" name="object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59740" y="1707947"/>
            <a:ext cx="8201025" cy="4521835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800" b="1" spc="-10" dirty="0">
                <a:solidFill>
                  <a:srgbClr val="5C6670"/>
                </a:solidFill>
                <a:latin typeface="Calibri"/>
                <a:cs typeface="Calibri"/>
              </a:rPr>
              <a:t>Requirements</a:t>
            </a:r>
            <a:r>
              <a:rPr sz="1800" b="1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for</a:t>
            </a:r>
            <a:r>
              <a:rPr sz="1800" b="1" spc="-3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the</a:t>
            </a:r>
            <a:r>
              <a:rPr sz="1800" b="1" spc="-2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Colorado</a:t>
            </a:r>
            <a:r>
              <a:rPr sz="1800" b="1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Academic</a:t>
            </a:r>
            <a:r>
              <a:rPr sz="18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5C6670"/>
                </a:solidFill>
                <a:latin typeface="Calibri"/>
                <a:cs typeface="Calibri"/>
              </a:rPr>
              <a:t>Standards:</a:t>
            </a:r>
            <a:endParaRPr sz="1800">
              <a:latin typeface="Calibri"/>
              <a:cs typeface="Calibri"/>
            </a:endParaRPr>
          </a:p>
          <a:p>
            <a:pPr marL="241300" marR="70485" indent="-228600">
              <a:lnSpc>
                <a:spcPct val="100000"/>
              </a:lnSpc>
              <a:spcBef>
                <a:spcPts val="430"/>
              </a:spcBef>
              <a:buClr>
                <a:srgbClr val="488BC9"/>
              </a:buClr>
              <a:buSzPct val="108333"/>
              <a:buFont typeface="Wingdings"/>
              <a:buChar char=""/>
              <a:tabLst>
                <a:tab pos="241300" algn="l"/>
              </a:tabLst>
            </a:pP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Minimally</a:t>
            </a:r>
            <a:r>
              <a:rPr sz="18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include</a:t>
            </a:r>
            <a:r>
              <a:rPr sz="1800" b="1" spc="-1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reading,</a:t>
            </a:r>
            <a:r>
              <a:rPr sz="18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writing,</a:t>
            </a:r>
            <a:r>
              <a:rPr sz="1800" b="1" spc="-3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mathematics,</a:t>
            </a:r>
            <a:r>
              <a:rPr sz="18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science,</a:t>
            </a:r>
            <a:r>
              <a:rPr sz="18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spc="-20" dirty="0">
                <a:solidFill>
                  <a:srgbClr val="5C6670"/>
                </a:solidFill>
                <a:latin typeface="Calibri"/>
                <a:cs typeface="Calibri"/>
              </a:rPr>
              <a:t>history,</a:t>
            </a:r>
            <a:r>
              <a:rPr sz="18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spc="-25" dirty="0">
                <a:solidFill>
                  <a:srgbClr val="5C6670"/>
                </a:solidFill>
                <a:latin typeface="Calibri"/>
                <a:cs typeface="Calibri"/>
              </a:rPr>
              <a:t>geography,</a:t>
            </a:r>
            <a:r>
              <a:rPr sz="1800" b="1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5C6670"/>
                </a:solidFill>
                <a:latin typeface="Calibri"/>
                <a:cs typeface="Calibri"/>
              </a:rPr>
              <a:t>visual 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arts,</a:t>
            </a:r>
            <a:r>
              <a:rPr sz="1800" b="1" spc="-3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performing</a:t>
            </a:r>
            <a:r>
              <a:rPr sz="18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arts,</a:t>
            </a:r>
            <a:r>
              <a:rPr sz="1800" b="1" spc="-3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physical</a:t>
            </a:r>
            <a:r>
              <a:rPr sz="1800" b="1" spc="-2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5C6670"/>
                </a:solidFill>
                <a:latin typeface="Calibri"/>
                <a:cs typeface="Calibri"/>
              </a:rPr>
              <a:t>education,</a:t>
            </a:r>
            <a:r>
              <a:rPr sz="18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world</a:t>
            </a:r>
            <a:r>
              <a:rPr sz="1800" b="1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languages,</a:t>
            </a:r>
            <a:r>
              <a:rPr sz="18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English</a:t>
            </a:r>
            <a:r>
              <a:rPr sz="18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5C6670"/>
                </a:solidFill>
                <a:latin typeface="Calibri"/>
                <a:cs typeface="Calibri"/>
              </a:rPr>
              <a:t>language competency,</a:t>
            </a:r>
            <a:r>
              <a:rPr sz="1800" b="1" spc="-2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5C6670"/>
                </a:solidFill>
                <a:latin typeface="Calibri"/>
                <a:cs typeface="Calibri"/>
              </a:rPr>
              <a:t>economics,</a:t>
            </a:r>
            <a:r>
              <a:rPr sz="18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civics,</a:t>
            </a:r>
            <a:r>
              <a:rPr sz="1800" b="1" spc="37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and</a:t>
            </a:r>
            <a:r>
              <a:rPr sz="1800" b="1" spc="-3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financial</a:t>
            </a:r>
            <a:r>
              <a:rPr sz="1800" b="1" spc="-3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5C6670"/>
                </a:solidFill>
                <a:latin typeface="Calibri"/>
                <a:cs typeface="Calibri"/>
              </a:rPr>
              <a:t>literacy</a:t>
            </a:r>
            <a:endParaRPr sz="1800">
              <a:latin typeface="Calibri"/>
              <a:cs typeface="Calibri"/>
            </a:endParaRPr>
          </a:p>
          <a:p>
            <a:pPr marL="469265" lvl="1" indent="-227965">
              <a:lnSpc>
                <a:spcPct val="100000"/>
              </a:lnSpc>
              <a:spcBef>
                <a:spcPts val="405"/>
              </a:spcBef>
              <a:buClr>
                <a:srgbClr val="FFC846"/>
              </a:buClr>
              <a:buSzPct val="109375"/>
              <a:buFont typeface="Wingdings"/>
              <a:buChar char=""/>
              <a:tabLst>
                <a:tab pos="469265" algn="l"/>
              </a:tabLst>
            </a:pPr>
            <a:r>
              <a:rPr sz="1600" dirty="0">
                <a:solidFill>
                  <a:srgbClr val="5C6670"/>
                </a:solidFill>
                <a:latin typeface="Calibri"/>
                <a:cs typeface="Calibri"/>
              </a:rPr>
              <a:t>HB</a:t>
            </a:r>
            <a:r>
              <a:rPr sz="1600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5C6670"/>
                </a:solidFill>
                <a:latin typeface="Calibri"/>
                <a:cs typeface="Calibri"/>
              </a:rPr>
              <a:t>16-</a:t>
            </a:r>
            <a:r>
              <a:rPr sz="1600" dirty="0">
                <a:solidFill>
                  <a:srgbClr val="5C6670"/>
                </a:solidFill>
                <a:latin typeface="Calibri"/>
                <a:cs typeface="Calibri"/>
              </a:rPr>
              <a:t>1198</a:t>
            </a:r>
            <a:r>
              <a:rPr sz="1600" spc="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C6670"/>
                </a:solidFill>
                <a:latin typeface="Calibri"/>
                <a:cs typeface="Calibri"/>
              </a:rPr>
              <a:t>requires</a:t>
            </a:r>
            <a:r>
              <a:rPr sz="1600" spc="-2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C6670"/>
                </a:solidFill>
                <a:latin typeface="Calibri"/>
                <a:cs typeface="Calibri"/>
              </a:rPr>
              <a:t>addition</a:t>
            </a:r>
            <a:r>
              <a:rPr sz="1600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C6670"/>
                </a:solidFill>
                <a:latin typeface="Calibri"/>
                <a:cs typeface="Calibri"/>
              </a:rPr>
              <a:t>of</a:t>
            </a:r>
            <a:r>
              <a:rPr sz="1600" spc="-3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C6670"/>
                </a:solidFill>
                <a:latin typeface="Calibri"/>
                <a:cs typeface="Calibri"/>
              </a:rPr>
              <a:t>optional,</a:t>
            </a:r>
            <a:r>
              <a:rPr sz="1600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C6670"/>
                </a:solidFill>
                <a:latin typeface="Calibri"/>
                <a:cs typeface="Calibri"/>
              </a:rPr>
              <a:t>secondary</a:t>
            </a:r>
            <a:r>
              <a:rPr sz="1600" spc="-2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C6670"/>
                </a:solidFill>
                <a:latin typeface="Calibri"/>
                <a:cs typeface="Calibri"/>
              </a:rPr>
              <a:t>computer</a:t>
            </a:r>
            <a:r>
              <a:rPr sz="1600" spc="-3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C6670"/>
                </a:solidFill>
                <a:latin typeface="Calibri"/>
                <a:cs typeface="Calibri"/>
              </a:rPr>
              <a:t>science</a:t>
            </a:r>
            <a:r>
              <a:rPr sz="1600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5C6670"/>
                </a:solidFill>
                <a:latin typeface="Calibri"/>
                <a:cs typeface="Calibri"/>
              </a:rPr>
              <a:t>standards</a:t>
            </a:r>
            <a:r>
              <a:rPr sz="1600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C6670"/>
                </a:solidFill>
                <a:latin typeface="Calibri"/>
                <a:cs typeface="Calibri"/>
              </a:rPr>
              <a:t>by</a:t>
            </a:r>
            <a:r>
              <a:rPr sz="1600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5C6670"/>
                </a:solidFill>
                <a:latin typeface="Calibri"/>
                <a:cs typeface="Calibri"/>
              </a:rPr>
              <a:t>July</a:t>
            </a:r>
            <a:r>
              <a:rPr sz="1600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600" spc="-20" dirty="0">
                <a:solidFill>
                  <a:srgbClr val="5C6670"/>
                </a:solidFill>
                <a:latin typeface="Calibri"/>
                <a:cs typeface="Calibri"/>
              </a:rPr>
              <a:t>2018</a:t>
            </a:r>
            <a:endParaRPr sz="1600">
              <a:latin typeface="Calibri"/>
              <a:cs typeface="Calibri"/>
            </a:endParaRPr>
          </a:p>
          <a:p>
            <a:pPr marL="241300" marR="1118235" indent="-228600">
              <a:lnSpc>
                <a:spcPct val="100000"/>
              </a:lnSpc>
              <a:spcBef>
                <a:spcPts val="409"/>
              </a:spcBef>
              <a:buClr>
                <a:srgbClr val="488BC9"/>
              </a:buClr>
              <a:buSzPct val="108333"/>
              <a:buFont typeface="Wingdings"/>
              <a:buChar char=""/>
              <a:tabLst>
                <a:tab pos="241300" algn="l"/>
              </a:tabLst>
            </a:pP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Be</a:t>
            </a:r>
            <a:r>
              <a:rPr sz="1800" b="1" spc="-1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comparable</a:t>
            </a:r>
            <a:r>
              <a:rPr sz="1800" b="1" spc="-2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in</a:t>
            </a:r>
            <a:r>
              <a:rPr sz="1800" b="1" spc="-2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scope,</a:t>
            </a:r>
            <a:r>
              <a:rPr sz="18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5C6670"/>
                </a:solidFill>
                <a:latin typeface="Calibri"/>
                <a:cs typeface="Calibri"/>
              </a:rPr>
              <a:t>relevance,</a:t>
            </a:r>
            <a:r>
              <a:rPr sz="1800" b="1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and</a:t>
            </a:r>
            <a:r>
              <a:rPr sz="1800" b="1" spc="-2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rigor</a:t>
            </a:r>
            <a:r>
              <a:rPr sz="1800" b="1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to</a:t>
            </a:r>
            <a:r>
              <a:rPr sz="1800" b="1" spc="-3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the</a:t>
            </a:r>
            <a:r>
              <a:rPr sz="1800" b="1" spc="-2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highest</a:t>
            </a:r>
            <a:r>
              <a:rPr sz="18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national</a:t>
            </a:r>
            <a:r>
              <a:rPr sz="18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spc="-25" dirty="0">
                <a:solidFill>
                  <a:srgbClr val="5C6670"/>
                </a:solidFill>
                <a:latin typeface="Calibri"/>
                <a:cs typeface="Calibri"/>
              </a:rPr>
              <a:t>and </a:t>
            </a:r>
            <a:r>
              <a:rPr sz="1800" b="1" spc="-10" dirty="0">
                <a:solidFill>
                  <a:srgbClr val="5C6670"/>
                </a:solidFill>
                <a:latin typeface="Calibri"/>
                <a:cs typeface="Calibri"/>
              </a:rPr>
              <a:t>international</a:t>
            </a:r>
            <a:r>
              <a:rPr sz="1800" b="1" spc="1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5C6670"/>
                </a:solidFill>
                <a:latin typeface="Calibri"/>
                <a:cs typeface="Calibri"/>
              </a:rPr>
              <a:t>standards</a:t>
            </a:r>
            <a:endParaRPr sz="1800">
              <a:latin typeface="Calibri"/>
              <a:cs typeface="Calibri"/>
            </a:endParaRPr>
          </a:p>
          <a:p>
            <a:pPr marL="240029" marR="266065" indent="-227965">
              <a:lnSpc>
                <a:spcPct val="100000"/>
              </a:lnSpc>
              <a:spcBef>
                <a:spcPts val="434"/>
              </a:spcBef>
              <a:buClr>
                <a:srgbClr val="488BC9"/>
              </a:buClr>
              <a:buSzPct val="108333"/>
              <a:buFont typeface="Wingdings"/>
              <a:buChar char=""/>
              <a:tabLst>
                <a:tab pos="241300" algn="l"/>
              </a:tabLst>
            </a:pP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Require</a:t>
            </a:r>
            <a:r>
              <a:rPr sz="1800" b="1" spc="-2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the</a:t>
            </a:r>
            <a:r>
              <a:rPr sz="1800" b="1" spc="-1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5C6670"/>
                </a:solidFill>
                <a:latin typeface="Calibri"/>
                <a:cs typeface="Calibri"/>
              </a:rPr>
              <a:t>development</a:t>
            </a:r>
            <a:r>
              <a:rPr sz="1800" b="1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of</a:t>
            </a:r>
            <a:r>
              <a:rPr sz="1800" b="1" spc="-2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creativity</a:t>
            </a:r>
            <a:r>
              <a:rPr sz="1800" b="1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and</a:t>
            </a:r>
            <a:r>
              <a:rPr sz="1800" b="1" spc="-3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innovation</a:t>
            </a:r>
            <a:r>
              <a:rPr sz="1800" b="1" spc="-2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skills;</a:t>
            </a:r>
            <a:r>
              <a:rPr sz="1800" b="1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5C6670"/>
                </a:solidFill>
                <a:latin typeface="Calibri"/>
                <a:cs typeface="Calibri"/>
              </a:rPr>
              <a:t>critical-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thinking</a:t>
            </a:r>
            <a:r>
              <a:rPr sz="1800" b="1" spc="-25" dirty="0">
                <a:solidFill>
                  <a:srgbClr val="5C6670"/>
                </a:solidFill>
                <a:latin typeface="Calibri"/>
                <a:cs typeface="Calibri"/>
              </a:rPr>
              <a:t> and 	</a:t>
            </a:r>
            <a:r>
              <a:rPr sz="1800" b="1" spc="-10" dirty="0">
                <a:solidFill>
                  <a:srgbClr val="5C6670"/>
                </a:solidFill>
                <a:latin typeface="Calibri"/>
                <a:cs typeface="Calibri"/>
              </a:rPr>
              <a:t>problem-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solving</a:t>
            </a:r>
            <a:r>
              <a:rPr sz="1800" b="1" spc="-2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skills;</a:t>
            </a:r>
            <a:r>
              <a:rPr sz="1800" b="1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communication</a:t>
            </a:r>
            <a:r>
              <a:rPr sz="1800" b="1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and</a:t>
            </a:r>
            <a:r>
              <a:rPr sz="1800" b="1" spc="-1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5C6670"/>
                </a:solidFill>
                <a:latin typeface="Calibri"/>
                <a:cs typeface="Calibri"/>
              </a:rPr>
              <a:t>collaboration</a:t>
            </a:r>
            <a:r>
              <a:rPr sz="1800" b="1" spc="-1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skills;</a:t>
            </a:r>
            <a:r>
              <a:rPr sz="1800" b="1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social</a:t>
            </a:r>
            <a:r>
              <a:rPr sz="1800" b="1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and</a:t>
            </a:r>
            <a:r>
              <a:rPr sz="1800" b="1" spc="-1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5C6670"/>
                </a:solidFill>
                <a:latin typeface="Calibri"/>
                <a:cs typeface="Calibri"/>
              </a:rPr>
              <a:t>cultural 	awareness;</a:t>
            </a:r>
            <a:r>
              <a:rPr sz="1800" b="1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civic</a:t>
            </a:r>
            <a:r>
              <a:rPr sz="1800" b="1" spc="-3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5C6670"/>
                </a:solidFill>
                <a:latin typeface="Calibri"/>
                <a:cs typeface="Calibri"/>
              </a:rPr>
              <a:t>engagement;</a:t>
            </a:r>
            <a:r>
              <a:rPr sz="1800" b="1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initiative</a:t>
            </a:r>
            <a:r>
              <a:rPr sz="18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and</a:t>
            </a:r>
            <a:r>
              <a:rPr sz="1800" b="1" spc="-1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5C6670"/>
                </a:solidFill>
                <a:latin typeface="Calibri"/>
                <a:cs typeface="Calibri"/>
              </a:rPr>
              <a:t>self-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direction;</a:t>
            </a:r>
            <a:r>
              <a:rPr sz="1800" b="1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flexibility;</a:t>
            </a:r>
            <a:r>
              <a:rPr sz="1800" b="1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5C6670"/>
                </a:solidFill>
                <a:latin typeface="Calibri"/>
                <a:cs typeface="Calibri"/>
              </a:rPr>
              <a:t>productivity 	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and </a:t>
            </a:r>
            <a:r>
              <a:rPr sz="1800" b="1" spc="-10" dirty="0">
                <a:solidFill>
                  <a:srgbClr val="5C6670"/>
                </a:solidFill>
                <a:latin typeface="Calibri"/>
                <a:cs typeface="Calibri"/>
              </a:rPr>
              <a:t>accountability;</a:t>
            </a:r>
            <a:r>
              <a:rPr sz="1800" b="1" spc="-2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5C6670"/>
                </a:solidFill>
                <a:latin typeface="Calibri"/>
                <a:cs typeface="Calibri"/>
              </a:rPr>
              <a:t>character</a:t>
            </a:r>
            <a:r>
              <a:rPr sz="1800" b="1" spc="-2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and leadership;</a:t>
            </a:r>
            <a:r>
              <a:rPr sz="1800" b="1" spc="-2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and </a:t>
            </a:r>
            <a:r>
              <a:rPr sz="1800" b="1" spc="-10" dirty="0">
                <a:solidFill>
                  <a:srgbClr val="5C6670"/>
                </a:solidFill>
                <a:latin typeface="Calibri"/>
                <a:cs typeface="Calibri"/>
              </a:rPr>
              <a:t>information</a:t>
            </a:r>
            <a:r>
              <a:rPr sz="1800" b="1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5C6670"/>
                </a:solidFill>
                <a:latin typeface="Calibri"/>
                <a:cs typeface="Calibri"/>
              </a:rPr>
              <a:t>technology 	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application</a:t>
            </a:r>
            <a:r>
              <a:rPr sz="18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5C6670"/>
                </a:solidFill>
                <a:latin typeface="Calibri"/>
                <a:cs typeface="Calibri"/>
              </a:rPr>
              <a:t>skills</a:t>
            </a:r>
            <a:endParaRPr sz="18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430"/>
              </a:spcBef>
              <a:buClr>
                <a:srgbClr val="488BC9"/>
              </a:buClr>
              <a:buSzPct val="108333"/>
              <a:buFont typeface="Wingdings"/>
              <a:buChar char=""/>
              <a:tabLst>
                <a:tab pos="240665" algn="l"/>
              </a:tabLst>
            </a:pP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Be</a:t>
            </a:r>
            <a:r>
              <a:rPr sz="1800" b="1" spc="-2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aligned</a:t>
            </a:r>
            <a:r>
              <a:rPr sz="1800" b="1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with</a:t>
            </a:r>
            <a:r>
              <a:rPr sz="1800" b="1" spc="-2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career</a:t>
            </a:r>
            <a:r>
              <a:rPr sz="18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and</a:t>
            </a:r>
            <a:r>
              <a:rPr sz="1800" b="1" spc="-2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technical</a:t>
            </a:r>
            <a:r>
              <a:rPr sz="1800" b="1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education</a:t>
            </a:r>
            <a:r>
              <a:rPr sz="1800" b="1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standards,</a:t>
            </a:r>
            <a:r>
              <a:rPr sz="1800" b="1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as</a:t>
            </a:r>
            <a:r>
              <a:rPr sz="18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5C6670"/>
                </a:solidFill>
                <a:latin typeface="Calibri"/>
                <a:cs typeface="Calibri"/>
              </a:rPr>
              <a:t>practicable</a:t>
            </a:r>
            <a:endParaRPr sz="18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430"/>
              </a:spcBef>
              <a:buClr>
                <a:srgbClr val="488BC9"/>
              </a:buClr>
              <a:buSzPct val="108333"/>
              <a:buFont typeface="Wingdings"/>
              <a:buChar char=""/>
              <a:tabLst>
                <a:tab pos="240665" algn="l"/>
              </a:tabLst>
            </a:pP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Be aligned</a:t>
            </a:r>
            <a:r>
              <a:rPr sz="18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with</a:t>
            </a:r>
            <a:r>
              <a:rPr sz="1800" b="1" spc="-1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the</a:t>
            </a:r>
            <a:r>
              <a:rPr sz="1800" b="1" spc="-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spc="-20" dirty="0">
                <a:solidFill>
                  <a:srgbClr val="5C6670"/>
                </a:solidFill>
                <a:latin typeface="Calibri"/>
                <a:cs typeface="Calibri"/>
              </a:rPr>
              <a:t>state’s</a:t>
            </a:r>
            <a:r>
              <a:rPr sz="1800" b="1" spc="-1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5C6670"/>
                </a:solidFill>
                <a:latin typeface="Calibri"/>
                <a:cs typeface="Calibri"/>
              </a:rPr>
              <a:t>postsecondary</a:t>
            </a:r>
            <a:r>
              <a:rPr sz="1800" b="1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and</a:t>
            </a:r>
            <a:r>
              <a:rPr sz="1800" b="1" spc="-10" dirty="0">
                <a:solidFill>
                  <a:srgbClr val="5C6670"/>
                </a:solidFill>
                <a:latin typeface="Calibri"/>
                <a:cs typeface="Calibri"/>
              </a:rPr>
              <a:t> workforce</a:t>
            </a:r>
            <a:r>
              <a:rPr sz="1800" b="1" spc="-3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5C6670"/>
                </a:solidFill>
                <a:latin typeface="Calibri"/>
                <a:cs typeface="Calibri"/>
              </a:rPr>
              <a:t>description</a:t>
            </a:r>
            <a:endParaRPr sz="18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434"/>
              </a:spcBef>
              <a:buClr>
                <a:srgbClr val="488BC9"/>
              </a:buClr>
              <a:buSzPct val="108333"/>
              <a:buFont typeface="Wingdings"/>
              <a:buChar char=""/>
              <a:tabLst>
                <a:tab pos="240665" algn="l"/>
              </a:tabLst>
            </a:pP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Lead</a:t>
            </a:r>
            <a:r>
              <a:rPr sz="1800" b="1" spc="-2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to</a:t>
            </a:r>
            <a:r>
              <a:rPr sz="1800" b="1" spc="-3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postsecondary</a:t>
            </a:r>
            <a:r>
              <a:rPr sz="18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5C6670"/>
                </a:solidFill>
                <a:latin typeface="Calibri"/>
                <a:cs typeface="Calibri"/>
              </a:rPr>
              <a:t>and</a:t>
            </a:r>
            <a:r>
              <a:rPr sz="1800" b="1" spc="-2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5C6670"/>
                </a:solidFill>
                <a:latin typeface="Calibri"/>
                <a:cs typeface="Calibri"/>
              </a:rPr>
              <a:t>workforce</a:t>
            </a:r>
            <a:r>
              <a:rPr sz="18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5C6670"/>
                </a:solidFill>
                <a:latin typeface="Calibri"/>
                <a:cs typeface="Calibri"/>
              </a:rPr>
              <a:t>readiness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6" name="object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95580" rIns="0" bIns="0" rtlCol="0">
            <a:spAutoFit/>
          </a:bodyPr>
          <a:lstStyle/>
          <a:p>
            <a:pPr marL="12700" marR="5080" indent="214629">
              <a:lnSpc>
                <a:spcPct val="100000"/>
              </a:lnSpc>
              <a:spcBef>
                <a:spcPts val="100"/>
              </a:spcBef>
            </a:pPr>
            <a:r>
              <a:rPr sz="2400" spc="200" dirty="0"/>
              <a:t>History</a:t>
            </a:r>
            <a:r>
              <a:rPr sz="2400" spc="210" dirty="0"/>
              <a:t> </a:t>
            </a:r>
            <a:r>
              <a:rPr sz="2400" spc="235" dirty="0"/>
              <a:t>of </a:t>
            </a:r>
            <a:r>
              <a:rPr sz="2400" spc="229" dirty="0"/>
              <a:t>Academic</a:t>
            </a:r>
            <a:r>
              <a:rPr sz="2400" spc="235" dirty="0"/>
              <a:t> </a:t>
            </a:r>
            <a:r>
              <a:rPr sz="2400" spc="130" dirty="0"/>
              <a:t>Standards</a:t>
            </a:r>
            <a:r>
              <a:rPr sz="2400" spc="200" dirty="0"/>
              <a:t> </a:t>
            </a:r>
            <a:r>
              <a:rPr sz="2400" spc="170" dirty="0"/>
              <a:t>in</a:t>
            </a:r>
            <a:r>
              <a:rPr sz="2400" spc="240" dirty="0"/>
              <a:t> </a:t>
            </a:r>
            <a:r>
              <a:rPr sz="2400" spc="190" dirty="0"/>
              <a:t>Colorado: Colorado’s</a:t>
            </a:r>
            <a:r>
              <a:rPr sz="2400" spc="220" dirty="0"/>
              <a:t> </a:t>
            </a:r>
            <a:r>
              <a:rPr sz="2400" spc="240" dirty="0"/>
              <a:t>Achievement</a:t>
            </a:r>
            <a:r>
              <a:rPr sz="2400" spc="225" dirty="0"/>
              <a:t> </a:t>
            </a:r>
            <a:r>
              <a:rPr sz="2400" spc="160" dirty="0"/>
              <a:t>Plan</a:t>
            </a:r>
            <a:r>
              <a:rPr sz="2400" spc="210" dirty="0"/>
              <a:t> </a:t>
            </a:r>
            <a:r>
              <a:rPr sz="2400" spc="204" dirty="0"/>
              <a:t>for</a:t>
            </a:r>
            <a:r>
              <a:rPr sz="2400" spc="254" dirty="0"/>
              <a:t> </a:t>
            </a:r>
            <a:r>
              <a:rPr sz="2400" spc="130" dirty="0"/>
              <a:t>Kids</a:t>
            </a:r>
            <a:r>
              <a:rPr sz="2400" spc="250" dirty="0"/>
              <a:t> </a:t>
            </a:r>
            <a:r>
              <a:rPr sz="2400" spc="170" dirty="0"/>
              <a:t>(CAP4K)</a:t>
            </a:r>
            <a:endParaRPr sz="24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78604" y="1878234"/>
            <a:ext cx="6526530" cy="1305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53110" marR="5080" indent="-741045">
              <a:lnSpc>
                <a:spcPct val="100000"/>
              </a:lnSpc>
              <a:spcBef>
                <a:spcPts val="100"/>
              </a:spcBef>
            </a:pPr>
            <a:r>
              <a:rPr sz="4200" spc="270" dirty="0"/>
              <a:t>Overview</a:t>
            </a:r>
            <a:r>
              <a:rPr sz="4200" spc="-25" dirty="0"/>
              <a:t> </a:t>
            </a:r>
            <a:r>
              <a:rPr sz="4200" spc="310" dirty="0"/>
              <a:t>of</a:t>
            </a:r>
            <a:r>
              <a:rPr sz="4200" spc="5" dirty="0"/>
              <a:t> </a:t>
            </a:r>
            <a:r>
              <a:rPr sz="4200" spc="85" dirty="0"/>
              <a:t>Draft</a:t>
            </a:r>
            <a:r>
              <a:rPr sz="4200" spc="-10" dirty="0"/>
              <a:t> </a:t>
            </a:r>
            <a:r>
              <a:rPr sz="4200" spc="-70" dirty="0"/>
              <a:t>ESSA </a:t>
            </a:r>
            <a:r>
              <a:rPr sz="4200" spc="45" dirty="0"/>
              <a:t>Standards</a:t>
            </a:r>
            <a:r>
              <a:rPr sz="4200" dirty="0"/>
              <a:t> </a:t>
            </a:r>
            <a:r>
              <a:rPr sz="4200" spc="160" dirty="0"/>
              <a:t>Section</a:t>
            </a:r>
            <a:endParaRPr sz="42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7800275" y="6165509"/>
              <a:ext cx="590550" cy="516255"/>
            </a:xfrm>
            <a:custGeom>
              <a:avLst/>
              <a:gdLst/>
              <a:ahLst/>
              <a:cxnLst/>
              <a:rect l="l" t="t" r="r" b="b"/>
              <a:pathLst>
                <a:path w="590550" h="516254">
                  <a:moveTo>
                    <a:pt x="567051" y="515770"/>
                  </a:moveTo>
                  <a:lnTo>
                    <a:pt x="23250" y="515770"/>
                  </a:lnTo>
                  <a:lnTo>
                    <a:pt x="10064" y="513229"/>
                  </a:lnTo>
                  <a:lnTo>
                    <a:pt x="2093" y="506291"/>
                  </a:lnTo>
                  <a:lnTo>
                    <a:pt x="0" y="495981"/>
                  </a:lnTo>
                  <a:lnTo>
                    <a:pt x="4444" y="483326"/>
                  </a:lnTo>
                  <a:lnTo>
                    <a:pt x="276344" y="13485"/>
                  </a:lnTo>
                  <a:lnTo>
                    <a:pt x="285086" y="3371"/>
                  </a:lnTo>
                  <a:lnTo>
                    <a:pt x="295150" y="0"/>
                  </a:lnTo>
                  <a:lnTo>
                    <a:pt x="305214" y="3371"/>
                  </a:lnTo>
                  <a:lnTo>
                    <a:pt x="313956" y="13485"/>
                  </a:lnTo>
                  <a:lnTo>
                    <a:pt x="585856" y="483326"/>
                  </a:lnTo>
                  <a:lnTo>
                    <a:pt x="590301" y="495981"/>
                  </a:lnTo>
                  <a:lnTo>
                    <a:pt x="588207" y="506291"/>
                  </a:lnTo>
                  <a:lnTo>
                    <a:pt x="580237" y="513229"/>
                  </a:lnTo>
                  <a:lnTo>
                    <a:pt x="567051" y="515770"/>
                  </a:lnTo>
                  <a:close/>
                </a:path>
              </a:pathLst>
            </a:custGeom>
            <a:solidFill>
              <a:srgbClr val="2A98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004139" y="6206747"/>
              <a:ext cx="196677" cy="19387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938711" y="6461212"/>
              <a:ext cx="317739" cy="16143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8408847" y="6655486"/>
              <a:ext cx="51435" cy="26034"/>
            </a:xfrm>
            <a:custGeom>
              <a:avLst/>
              <a:gdLst/>
              <a:ahLst/>
              <a:cxnLst/>
              <a:rect l="l" t="t" r="r" b="b"/>
              <a:pathLst>
                <a:path w="51434" h="26034">
                  <a:moveTo>
                    <a:pt x="17246" y="393"/>
                  </a:moveTo>
                  <a:lnTo>
                    <a:pt x="0" y="393"/>
                  </a:lnTo>
                  <a:lnTo>
                    <a:pt x="0" y="4305"/>
                  </a:lnTo>
                  <a:lnTo>
                    <a:pt x="393" y="4686"/>
                  </a:lnTo>
                  <a:lnTo>
                    <a:pt x="6273" y="4686"/>
                  </a:lnTo>
                  <a:lnTo>
                    <a:pt x="6273" y="25412"/>
                  </a:lnTo>
                  <a:lnTo>
                    <a:pt x="10972" y="25412"/>
                  </a:lnTo>
                  <a:lnTo>
                    <a:pt x="10972" y="4686"/>
                  </a:lnTo>
                  <a:lnTo>
                    <a:pt x="17246" y="4686"/>
                  </a:lnTo>
                  <a:lnTo>
                    <a:pt x="17246" y="393"/>
                  </a:lnTo>
                  <a:close/>
                </a:path>
                <a:path w="51434" h="26034">
                  <a:moveTo>
                    <a:pt x="51320" y="25412"/>
                  </a:moveTo>
                  <a:lnTo>
                    <a:pt x="50939" y="24625"/>
                  </a:lnTo>
                  <a:lnTo>
                    <a:pt x="48564" y="11341"/>
                  </a:lnTo>
                  <a:lnTo>
                    <a:pt x="46621" y="393"/>
                  </a:lnTo>
                  <a:lnTo>
                    <a:pt x="46621" y="0"/>
                  </a:lnTo>
                  <a:lnTo>
                    <a:pt x="45059" y="0"/>
                  </a:lnTo>
                  <a:lnTo>
                    <a:pt x="45059" y="393"/>
                  </a:lnTo>
                  <a:lnTo>
                    <a:pt x="36830" y="17195"/>
                  </a:lnTo>
                  <a:lnTo>
                    <a:pt x="34099" y="11341"/>
                  </a:lnTo>
                  <a:lnTo>
                    <a:pt x="28994" y="393"/>
                  </a:lnTo>
                  <a:lnTo>
                    <a:pt x="28600" y="0"/>
                  </a:lnTo>
                  <a:lnTo>
                    <a:pt x="27038" y="0"/>
                  </a:lnTo>
                  <a:lnTo>
                    <a:pt x="27038" y="393"/>
                  </a:lnTo>
                  <a:lnTo>
                    <a:pt x="22720" y="24625"/>
                  </a:lnTo>
                  <a:lnTo>
                    <a:pt x="22720" y="25412"/>
                  </a:lnTo>
                  <a:lnTo>
                    <a:pt x="27432" y="25412"/>
                  </a:lnTo>
                  <a:lnTo>
                    <a:pt x="27482" y="24625"/>
                  </a:lnTo>
                  <a:lnTo>
                    <a:pt x="29387" y="11341"/>
                  </a:lnTo>
                  <a:lnTo>
                    <a:pt x="36042" y="25412"/>
                  </a:lnTo>
                  <a:lnTo>
                    <a:pt x="36042" y="25806"/>
                  </a:lnTo>
                  <a:lnTo>
                    <a:pt x="37617" y="25806"/>
                  </a:lnTo>
                  <a:lnTo>
                    <a:pt x="38011" y="25412"/>
                  </a:lnTo>
                  <a:lnTo>
                    <a:pt x="41656" y="17195"/>
                  </a:lnTo>
                  <a:lnTo>
                    <a:pt x="44272" y="11341"/>
                  </a:lnTo>
                  <a:lnTo>
                    <a:pt x="46228" y="25019"/>
                  </a:lnTo>
                  <a:lnTo>
                    <a:pt x="46621" y="25412"/>
                  </a:lnTo>
                  <a:lnTo>
                    <a:pt x="51320" y="25412"/>
                  </a:lnTo>
                  <a:close/>
                </a:path>
              </a:pathLst>
            </a:custGeom>
            <a:solidFill>
              <a:srgbClr val="2A98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215962" y="6164922"/>
              <a:ext cx="587375" cy="513080"/>
            </a:xfrm>
            <a:custGeom>
              <a:avLst/>
              <a:gdLst/>
              <a:ahLst/>
              <a:cxnLst/>
              <a:rect l="l" t="t" r="r" b="b"/>
              <a:pathLst>
                <a:path w="587375" h="513079">
                  <a:moveTo>
                    <a:pt x="293583" y="513034"/>
                  </a:moveTo>
                  <a:lnTo>
                    <a:pt x="283519" y="509662"/>
                  </a:lnTo>
                  <a:lnTo>
                    <a:pt x="274777" y="499548"/>
                  </a:lnTo>
                  <a:lnTo>
                    <a:pt x="4444" y="32443"/>
                  </a:lnTo>
                  <a:lnTo>
                    <a:pt x="0" y="19788"/>
                  </a:lnTo>
                  <a:lnTo>
                    <a:pt x="2093" y="9478"/>
                  </a:lnTo>
                  <a:lnTo>
                    <a:pt x="10064" y="2540"/>
                  </a:lnTo>
                  <a:lnTo>
                    <a:pt x="23250" y="0"/>
                  </a:lnTo>
                  <a:lnTo>
                    <a:pt x="563916" y="0"/>
                  </a:lnTo>
                  <a:lnTo>
                    <a:pt x="577102" y="2540"/>
                  </a:lnTo>
                  <a:lnTo>
                    <a:pt x="585073" y="9478"/>
                  </a:lnTo>
                  <a:lnTo>
                    <a:pt x="587166" y="19788"/>
                  </a:lnTo>
                  <a:lnTo>
                    <a:pt x="582722" y="32443"/>
                  </a:lnTo>
                  <a:lnTo>
                    <a:pt x="312389" y="499548"/>
                  </a:lnTo>
                  <a:lnTo>
                    <a:pt x="303647" y="509662"/>
                  </a:lnTo>
                  <a:lnTo>
                    <a:pt x="293583" y="513034"/>
                  </a:lnTo>
                  <a:close/>
                </a:path>
              </a:pathLst>
            </a:custGeom>
            <a:solidFill>
              <a:srgbClr val="4651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407680" y="6474502"/>
              <a:ext cx="200595" cy="163193"/>
            </a:xfrm>
            <a:prstGeom prst="rect">
              <a:avLst/>
            </a:prstGeom>
          </p:spPr>
        </p:pic>
      </p:grpSp>
      <p:sp>
        <p:nvSpPr>
          <p:cNvPr id="16" name="object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269489" y="118681"/>
            <a:ext cx="657987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86995">
              <a:lnSpc>
                <a:spcPct val="100000"/>
              </a:lnSpc>
              <a:spcBef>
                <a:spcPts val="95"/>
              </a:spcBef>
            </a:pPr>
            <a:r>
              <a:rPr sz="2800" spc="140" dirty="0"/>
              <a:t>Federal</a:t>
            </a:r>
            <a:r>
              <a:rPr sz="2800" spc="180" dirty="0"/>
              <a:t> </a:t>
            </a:r>
            <a:r>
              <a:rPr sz="2800" spc="140" dirty="0"/>
              <a:t>and</a:t>
            </a:r>
            <a:r>
              <a:rPr sz="2800" spc="204" dirty="0"/>
              <a:t> </a:t>
            </a:r>
            <a:r>
              <a:rPr sz="2800" spc="85" dirty="0"/>
              <a:t>State</a:t>
            </a:r>
            <a:r>
              <a:rPr sz="2800" spc="195" dirty="0"/>
              <a:t> </a:t>
            </a:r>
            <a:r>
              <a:rPr sz="2800" spc="185" dirty="0"/>
              <a:t>Requirements: </a:t>
            </a:r>
            <a:r>
              <a:rPr sz="2800" spc="235" dirty="0"/>
              <a:t>Challenging</a:t>
            </a:r>
            <a:r>
              <a:rPr sz="2800" spc="210" dirty="0"/>
              <a:t> </a:t>
            </a:r>
            <a:r>
              <a:rPr sz="2800" spc="240" dirty="0"/>
              <a:t>Academic</a:t>
            </a:r>
            <a:r>
              <a:rPr sz="2800" spc="225" dirty="0"/>
              <a:t> </a:t>
            </a:r>
            <a:r>
              <a:rPr sz="2800" spc="110" dirty="0"/>
              <a:t>Standards</a:t>
            </a:r>
            <a:endParaRPr sz="2800"/>
          </a:p>
        </p:txBody>
      </p:sp>
      <p:graphicFrame>
        <p:nvGraphicFramePr>
          <p:cNvPr id="17" name="object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1646656"/>
              </p:ext>
            </p:extLst>
          </p:nvPr>
        </p:nvGraphicFramePr>
        <p:xfrm>
          <a:off x="120650" y="1209675"/>
          <a:ext cx="8895080" cy="5125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29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65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49466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ESSA</a:t>
                      </a:r>
                      <a:r>
                        <a:rPr sz="1800" b="1" spc="-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Requirements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88BC9"/>
                    </a:solidFill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State</a:t>
                      </a:r>
                      <a:r>
                        <a:rPr sz="1800" b="1" spc="-8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Requirements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88B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8720">
                <a:tc>
                  <a:txBody>
                    <a:bodyPr/>
                    <a:lstStyle/>
                    <a:p>
                      <a:pPr marL="91440" marR="10795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Assurance</a:t>
                      </a:r>
                      <a:r>
                        <a:rPr sz="1800" spc="-4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that</a:t>
                      </a:r>
                      <a:r>
                        <a:rPr sz="1800" spc="-3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800" spc="-2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state</a:t>
                      </a:r>
                      <a:r>
                        <a:rPr sz="18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has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adopted</a:t>
                      </a:r>
                      <a:r>
                        <a:rPr sz="1800" spc="-8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challenging standards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32575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CAP4K</a:t>
                      </a:r>
                      <a:r>
                        <a:rPr sz="1800" spc="-5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required</a:t>
                      </a:r>
                      <a:r>
                        <a:rPr sz="18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800" spc="-4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State</a:t>
                      </a:r>
                      <a:r>
                        <a:rPr sz="18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Board</a:t>
                      </a:r>
                      <a:r>
                        <a:rPr sz="1800" spc="-5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8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Education</a:t>
                      </a:r>
                      <a:r>
                        <a:rPr sz="1800" spc="-3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800" spc="-5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adopt postsecondary</a:t>
                      </a:r>
                      <a:r>
                        <a:rPr sz="1800" spc="-3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aligned</a:t>
                      </a:r>
                      <a:r>
                        <a:rPr sz="1800" spc="-2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r>
                        <a:rPr sz="1800" spc="-3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by</a:t>
                      </a:r>
                      <a:r>
                        <a:rPr sz="1800" spc="-3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December</a:t>
                      </a:r>
                      <a:r>
                        <a:rPr sz="1800" spc="-1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2009;</a:t>
                      </a:r>
                      <a:r>
                        <a:rPr sz="18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the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r>
                        <a:rPr sz="1800" spc="-3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must</a:t>
                      </a:r>
                      <a:r>
                        <a:rPr sz="18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be</a:t>
                      </a:r>
                      <a:r>
                        <a:rPr sz="1800" spc="-3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comparable</a:t>
                      </a:r>
                      <a:r>
                        <a:rPr sz="1800" spc="-1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800" spc="-2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scope,</a:t>
                      </a:r>
                      <a:r>
                        <a:rPr sz="1800" spc="-3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relevance,</a:t>
                      </a:r>
                      <a:r>
                        <a:rPr sz="1800" spc="-1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800" spc="-2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rigor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800" spc="-3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8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highest</a:t>
                      </a:r>
                      <a:r>
                        <a:rPr sz="1800" spc="-3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national</a:t>
                      </a:r>
                      <a:r>
                        <a:rPr sz="1800" spc="-3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800" spc="-2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international</a:t>
                      </a:r>
                      <a:r>
                        <a:rPr sz="1800" spc="-3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marL="91440" marR="35242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8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r>
                        <a:rPr sz="1800" spc="-2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apply</a:t>
                      </a:r>
                      <a:r>
                        <a:rPr sz="1800" spc="-2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8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all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public</a:t>
                      </a:r>
                      <a:r>
                        <a:rPr sz="1800" spc="-3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schools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EF5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379730" algn="just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CAP4K</a:t>
                      </a:r>
                      <a:r>
                        <a:rPr sz="1800" spc="-6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requires</a:t>
                      </a:r>
                      <a:r>
                        <a:rPr sz="1800" spc="-5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each</a:t>
                      </a:r>
                      <a:r>
                        <a:rPr sz="1800" spc="-5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local</a:t>
                      </a:r>
                      <a:r>
                        <a:rPr sz="1800" spc="-6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education</a:t>
                      </a:r>
                      <a:r>
                        <a:rPr sz="18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provider</a:t>
                      </a:r>
                      <a:r>
                        <a:rPr sz="1800" spc="-6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800" spc="-6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adopt</a:t>
                      </a:r>
                      <a:r>
                        <a:rPr sz="1800" spc="-5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local standards</a:t>
                      </a:r>
                      <a:r>
                        <a:rPr sz="18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that</a:t>
                      </a:r>
                      <a:r>
                        <a:rPr sz="1800" spc="-4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meet</a:t>
                      </a:r>
                      <a:r>
                        <a:rPr sz="1800" spc="-5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1800" spc="-3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exceed</a:t>
                      </a:r>
                      <a:r>
                        <a:rPr sz="18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state</a:t>
                      </a:r>
                      <a:r>
                        <a:rPr sz="18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standards;</a:t>
                      </a:r>
                      <a:r>
                        <a:rPr sz="18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districts</a:t>
                      </a:r>
                      <a:r>
                        <a:rPr sz="1800" spc="-3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may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adopt</a:t>
                      </a:r>
                      <a:r>
                        <a:rPr sz="18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800" spc="-3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state’s</a:t>
                      </a:r>
                      <a:r>
                        <a:rPr sz="1800" spc="-5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E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88720">
                <a:tc>
                  <a:txBody>
                    <a:bodyPr/>
                    <a:lstStyle/>
                    <a:p>
                      <a:pPr marL="91440" marR="19685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800" spc="-3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r>
                        <a:rPr sz="1800" spc="-3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include</a:t>
                      </a:r>
                      <a:r>
                        <a:rPr sz="1800" spc="-1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at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minimum</a:t>
                      </a:r>
                      <a:r>
                        <a:rPr sz="1800" spc="-3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8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subject</a:t>
                      </a:r>
                      <a:r>
                        <a:rPr sz="18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areas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800" spc="-6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mathematics,</a:t>
                      </a:r>
                      <a:r>
                        <a:rPr sz="1800" spc="-6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reading</a:t>
                      </a:r>
                      <a:r>
                        <a:rPr sz="1800" spc="-5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or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language</a:t>
                      </a:r>
                      <a:r>
                        <a:rPr sz="1800" spc="-3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arts,</a:t>
                      </a:r>
                      <a:r>
                        <a:rPr sz="1800" spc="-4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8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science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41084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CAP4K</a:t>
                      </a:r>
                      <a:r>
                        <a:rPr sz="18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requires</a:t>
                      </a:r>
                      <a:r>
                        <a:rPr sz="1800" spc="34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r>
                        <a:rPr sz="1800" spc="-3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800" spc="-3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reading,</a:t>
                      </a:r>
                      <a:r>
                        <a:rPr sz="1800" spc="-3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writing,</a:t>
                      </a:r>
                      <a:r>
                        <a:rPr sz="1800" spc="-2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mathematics,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science,</a:t>
                      </a:r>
                      <a:r>
                        <a:rPr sz="1800" spc="-3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history,</a:t>
                      </a:r>
                      <a:r>
                        <a:rPr sz="1800" spc="-5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geography,</a:t>
                      </a:r>
                      <a:r>
                        <a:rPr sz="1800" spc="-4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visual</a:t>
                      </a:r>
                      <a:r>
                        <a:rPr sz="1800" spc="-4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arts,</a:t>
                      </a:r>
                      <a:r>
                        <a:rPr sz="1800" spc="-5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performing</a:t>
                      </a:r>
                      <a:r>
                        <a:rPr sz="1800" spc="-5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arts, physical</a:t>
                      </a:r>
                      <a:r>
                        <a:rPr sz="1800" spc="-8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education,</a:t>
                      </a:r>
                      <a:r>
                        <a:rPr sz="1800" spc="-6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world</a:t>
                      </a:r>
                      <a:r>
                        <a:rPr sz="1800" spc="-6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languages,</a:t>
                      </a:r>
                      <a:r>
                        <a:rPr sz="1800" spc="-8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economics,</a:t>
                      </a:r>
                      <a:r>
                        <a:rPr sz="1800" spc="-6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civics,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financial</a:t>
                      </a:r>
                      <a:r>
                        <a:rPr sz="1800" spc="-7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literacy,</a:t>
                      </a:r>
                      <a:r>
                        <a:rPr sz="1800" spc="-7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computer</a:t>
                      </a:r>
                      <a:r>
                        <a:rPr sz="1800" spc="-6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science*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63040">
                <a:tc>
                  <a:txBody>
                    <a:bodyPr/>
                    <a:lstStyle/>
                    <a:p>
                      <a:pPr marL="91440" marR="9842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8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r>
                        <a:rPr sz="18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800" spc="-1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aligned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1800" spc="-2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credit-bearing coursework</a:t>
                      </a:r>
                      <a:r>
                        <a:rPr sz="1800" spc="-4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800" spc="-3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state</a:t>
                      </a:r>
                      <a:r>
                        <a:rPr sz="1800" spc="-4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career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800" spc="-5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technical</a:t>
                      </a:r>
                      <a:r>
                        <a:rPr sz="1800" spc="-5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education standards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EF5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35750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CAP4K</a:t>
                      </a:r>
                      <a:r>
                        <a:rPr sz="18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requires</a:t>
                      </a:r>
                      <a:r>
                        <a:rPr sz="1800" spc="34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8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academic</a:t>
                      </a:r>
                      <a:r>
                        <a:rPr sz="1800" spc="-3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r>
                        <a:rPr sz="1800" spc="-3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8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(1)</a:t>
                      </a:r>
                      <a:r>
                        <a:rPr sz="18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align</a:t>
                      </a:r>
                      <a:r>
                        <a:rPr sz="18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18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the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postsecondary</a:t>
                      </a:r>
                      <a:r>
                        <a:rPr sz="1800" spc="-5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8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workforce</a:t>
                      </a:r>
                      <a:r>
                        <a:rPr sz="1800" spc="-4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readiness</a:t>
                      </a:r>
                      <a:r>
                        <a:rPr sz="1800" spc="-5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description</a:t>
                      </a:r>
                      <a:r>
                        <a:rPr sz="1800" spc="-3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co-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adopted</a:t>
                      </a:r>
                      <a:r>
                        <a:rPr sz="18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by</a:t>
                      </a:r>
                      <a:r>
                        <a:rPr sz="18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800" spc="-3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State</a:t>
                      </a:r>
                      <a:r>
                        <a:rPr sz="18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Board</a:t>
                      </a:r>
                      <a:r>
                        <a:rPr sz="1800" spc="-4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800" spc="-4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Education</a:t>
                      </a:r>
                      <a:r>
                        <a:rPr sz="1800" spc="-3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800" spc="-3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8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Colorado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Commission</a:t>
                      </a:r>
                      <a:r>
                        <a:rPr sz="18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8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Higher</a:t>
                      </a:r>
                      <a:r>
                        <a:rPr sz="1800" spc="-3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Education</a:t>
                      </a:r>
                      <a:r>
                        <a:rPr sz="18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8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(2)</a:t>
                      </a:r>
                      <a:r>
                        <a:rPr sz="1800" spc="-2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lead</a:t>
                      </a:r>
                      <a:r>
                        <a:rPr sz="18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to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postsecondary</a:t>
                      </a:r>
                      <a:r>
                        <a:rPr sz="1800" spc="1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readiness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E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10" name="object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312218" y="6193457"/>
            <a:ext cx="395605" cy="308610"/>
            <a:chOff x="8312218" y="6193457"/>
            <a:chExt cx="395605" cy="308610"/>
          </a:xfrm>
        </p:grpSpPr>
        <p:pic>
          <p:nvPicPr>
            <p:cNvPr id="11" name="object 1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395926" y="6193457"/>
              <a:ext cx="65820" cy="77394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487996" y="6194239"/>
              <a:ext cx="65820" cy="75440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8581242" y="6194239"/>
              <a:ext cx="48895" cy="75565"/>
            </a:xfrm>
            <a:custGeom>
              <a:avLst/>
              <a:gdLst/>
              <a:ahLst/>
              <a:cxnLst/>
              <a:rect l="l" t="t" r="r" b="b"/>
              <a:pathLst>
                <a:path w="48895" h="75564">
                  <a:moveTo>
                    <a:pt x="47798" y="75440"/>
                  </a:moveTo>
                  <a:lnTo>
                    <a:pt x="783" y="75440"/>
                  </a:lnTo>
                  <a:lnTo>
                    <a:pt x="0" y="74658"/>
                  </a:lnTo>
                  <a:lnTo>
                    <a:pt x="0" y="2345"/>
                  </a:lnTo>
                  <a:lnTo>
                    <a:pt x="0" y="1172"/>
                  </a:lnTo>
                  <a:lnTo>
                    <a:pt x="783" y="0"/>
                  </a:lnTo>
                  <a:lnTo>
                    <a:pt x="47798" y="0"/>
                  </a:lnTo>
                  <a:lnTo>
                    <a:pt x="48581" y="1172"/>
                  </a:lnTo>
                  <a:lnTo>
                    <a:pt x="48581" y="14853"/>
                  </a:lnTo>
                  <a:lnTo>
                    <a:pt x="47798" y="16026"/>
                  </a:lnTo>
                  <a:lnTo>
                    <a:pt x="16846" y="16026"/>
                  </a:lnTo>
                  <a:lnTo>
                    <a:pt x="16846" y="29316"/>
                  </a:lnTo>
                  <a:lnTo>
                    <a:pt x="42313" y="29316"/>
                  </a:lnTo>
                  <a:lnTo>
                    <a:pt x="43488" y="30098"/>
                  </a:lnTo>
                  <a:lnTo>
                    <a:pt x="43488" y="44169"/>
                  </a:lnTo>
                  <a:lnTo>
                    <a:pt x="42313" y="44951"/>
                  </a:lnTo>
                  <a:lnTo>
                    <a:pt x="16846" y="44951"/>
                  </a:lnTo>
                  <a:lnTo>
                    <a:pt x="16846" y="59805"/>
                  </a:lnTo>
                  <a:lnTo>
                    <a:pt x="47798" y="59805"/>
                  </a:lnTo>
                  <a:lnTo>
                    <a:pt x="48581" y="60586"/>
                  </a:lnTo>
                  <a:lnTo>
                    <a:pt x="48581" y="74658"/>
                  </a:lnTo>
                  <a:lnTo>
                    <a:pt x="47798" y="75440"/>
                  </a:lnTo>
                  <a:close/>
                </a:path>
              </a:pathLst>
            </a:custGeom>
            <a:solidFill>
              <a:srgbClr val="FEFEF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8312218" y="6295868"/>
              <a:ext cx="394970" cy="206375"/>
            </a:xfrm>
            <a:custGeom>
              <a:avLst/>
              <a:gdLst/>
              <a:ahLst/>
              <a:cxnLst/>
              <a:rect l="l" t="t" r="r" b="b"/>
              <a:pathLst>
                <a:path w="394970" h="206375">
                  <a:moveTo>
                    <a:pt x="203986" y="205995"/>
                  </a:moveTo>
                  <a:lnTo>
                    <a:pt x="84883" y="163389"/>
                  </a:lnTo>
                  <a:lnTo>
                    <a:pt x="2999" y="21889"/>
                  </a:lnTo>
                  <a:lnTo>
                    <a:pt x="0" y="13357"/>
                  </a:lnTo>
                  <a:lnTo>
                    <a:pt x="1334" y="6400"/>
                  </a:lnTo>
                  <a:lnTo>
                    <a:pt x="6635" y="1716"/>
                  </a:lnTo>
                  <a:lnTo>
                    <a:pt x="15536" y="0"/>
                  </a:lnTo>
                  <a:lnTo>
                    <a:pt x="382249" y="0"/>
                  </a:lnTo>
                  <a:lnTo>
                    <a:pt x="383816" y="390"/>
                  </a:lnTo>
                  <a:lnTo>
                    <a:pt x="172251" y="179024"/>
                  </a:lnTo>
                  <a:lnTo>
                    <a:pt x="172251" y="179806"/>
                  </a:lnTo>
                  <a:lnTo>
                    <a:pt x="276104" y="179806"/>
                  </a:lnTo>
                  <a:lnTo>
                    <a:pt x="203986" y="205995"/>
                  </a:lnTo>
                  <a:close/>
                </a:path>
                <a:path w="394970" h="206375">
                  <a:moveTo>
                    <a:pt x="276104" y="179806"/>
                  </a:moveTo>
                  <a:lnTo>
                    <a:pt x="172643" y="179806"/>
                  </a:lnTo>
                  <a:lnTo>
                    <a:pt x="172643" y="179415"/>
                  </a:lnTo>
                  <a:lnTo>
                    <a:pt x="394395" y="14462"/>
                  </a:lnTo>
                  <a:lnTo>
                    <a:pt x="394003" y="16807"/>
                  </a:lnTo>
                  <a:lnTo>
                    <a:pt x="393219" y="19153"/>
                  </a:lnTo>
                  <a:lnTo>
                    <a:pt x="391652" y="21889"/>
                  </a:lnTo>
                  <a:lnTo>
                    <a:pt x="306243" y="168861"/>
                  </a:lnTo>
                  <a:lnTo>
                    <a:pt x="276104" y="179806"/>
                  </a:lnTo>
                  <a:close/>
                </a:path>
              </a:pathLst>
            </a:custGeom>
            <a:solidFill>
              <a:srgbClr val="5388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378296" y="6295868"/>
              <a:ext cx="329493" cy="187233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5" name="object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320713"/>
              </p:ext>
            </p:extLst>
          </p:nvPr>
        </p:nvGraphicFramePr>
        <p:xfrm>
          <a:off x="228600" y="979598"/>
          <a:ext cx="8839200" cy="585424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19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19600">
                  <a:extLst>
                    <a:ext uri="{9D8B030D-6E8A-4147-A177-3AD203B41FA5}">
                      <a16:colId xmlns:a16="http://schemas.microsoft.com/office/drawing/2014/main" val="2836668280"/>
                    </a:ext>
                  </a:extLst>
                </a:gridCol>
              </a:tblGrid>
              <a:tr h="82581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1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ESSA</a:t>
                      </a:r>
                      <a:r>
                        <a:rPr sz="1100" b="1" spc="-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Requirements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  <a:p>
                      <a:pPr marL="91440" marR="332105">
                        <a:lnSpc>
                          <a:spcPct val="100000"/>
                        </a:lnSpc>
                      </a:pPr>
                      <a:r>
                        <a:rPr sz="1100" i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i="1" spc="-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i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alternate</a:t>
                      </a:r>
                      <a:r>
                        <a:rPr sz="1100" i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i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achievement</a:t>
                      </a:r>
                      <a:r>
                        <a:rPr sz="1100" i="1" spc="-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i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r>
                        <a:rPr sz="1100" i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i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must </a:t>
                      </a:r>
                      <a:r>
                        <a:rPr sz="1100" i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be: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88BC9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332105">
                        <a:lnSpc>
                          <a:spcPct val="100000"/>
                        </a:lnSpc>
                      </a:pPr>
                      <a:r>
                        <a:rPr lang="en-US" sz="1100" dirty="0">
                          <a:latin typeface="Calibri"/>
                          <a:cs typeface="Calibri"/>
                        </a:rPr>
                        <a:t>State Requirements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88B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58564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1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Aligned</a:t>
                      </a:r>
                      <a:r>
                        <a:rPr sz="1100" spc="-3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1100" spc="-3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3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state</a:t>
                      </a:r>
                      <a:r>
                        <a:rPr sz="1100" spc="-4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academic</a:t>
                      </a:r>
                      <a:r>
                        <a:rPr sz="1100" spc="-4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197485">
                        <a:lnSpc>
                          <a:spcPct val="100000"/>
                        </a:lnSpc>
                      </a:pPr>
                      <a:r>
                        <a:rPr lang="en-US" sz="1100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The</a:t>
                      </a:r>
                      <a:r>
                        <a:rPr lang="en-US" sz="1100" spc="-50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100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Colorado</a:t>
                      </a:r>
                      <a:r>
                        <a:rPr lang="en-US" sz="1100" spc="-30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100" spc="-10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Exceptional</a:t>
                      </a:r>
                      <a:r>
                        <a:rPr lang="en-US" sz="1100" spc="-45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100" spc="-10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Children’s Education</a:t>
                      </a:r>
                      <a:r>
                        <a:rPr lang="en-US" sz="1100" spc="-30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100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Act</a:t>
                      </a:r>
                      <a:r>
                        <a:rPr lang="en-US" sz="1100" spc="-45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100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(ECEA)</a:t>
                      </a:r>
                      <a:r>
                        <a:rPr lang="en-US" sz="1100" spc="-25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100" spc="-10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corresponds</a:t>
                      </a:r>
                      <a:r>
                        <a:rPr lang="en-US" sz="1100" spc="-25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100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to</a:t>
                      </a:r>
                      <a:r>
                        <a:rPr lang="en-US" sz="1100" spc="-40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100" spc="-10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federal </a:t>
                      </a:r>
                      <a:r>
                        <a:rPr lang="en-US" sz="1100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guidance</a:t>
                      </a:r>
                      <a:r>
                        <a:rPr lang="en-US" sz="1100" spc="-30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100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of</a:t>
                      </a:r>
                      <a:r>
                        <a:rPr lang="en-US" sz="1100" spc="-30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100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IDEA</a:t>
                      </a:r>
                      <a:r>
                        <a:rPr lang="en-US" sz="1100" spc="-40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100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Part</a:t>
                      </a:r>
                      <a:r>
                        <a:rPr lang="en-US" sz="1100" spc="-50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100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B</a:t>
                      </a:r>
                      <a:r>
                        <a:rPr lang="en-US" sz="1100" spc="-35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100" spc="-10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statute</a:t>
                      </a:r>
                      <a:r>
                        <a:rPr lang="en-US" sz="1100" spc="-35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100" spc="-25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and </a:t>
                      </a:r>
                      <a:r>
                        <a:rPr lang="en-US" sz="1100" spc="-10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regulation</a:t>
                      </a:r>
                      <a:r>
                        <a:rPr lang="en-US" sz="1100" spc="-40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100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addressing</a:t>
                      </a:r>
                      <a:r>
                        <a:rPr lang="en-US" sz="1100" spc="-45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100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the</a:t>
                      </a:r>
                      <a:r>
                        <a:rPr lang="en-US" sz="1100" spc="-45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100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alignment</a:t>
                      </a:r>
                      <a:r>
                        <a:rPr lang="en-US" sz="1100" spc="-45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100" spc="-25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of </a:t>
                      </a:r>
                      <a:r>
                        <a:rPr lang="en-US" sz="1100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challenging</a:t>
                      </a:r>
                      <a:r>
                        <a:rPr lang="en-US" sz="1100" spc="-40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100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academic</a:t>
                      </a:r>
                      <a:r>
                        <a:rPr lang="en-US" sz="1100" spc="-55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100" spc="-10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standards.</a:t>
                      </a:r>
                      <a:r>
                        <a:rPr lang="en-US" sz="1100" spc="-60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100" spc="-20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Sec.</a:t>
                      </a:r>
                      <a:endParaRPr lang="en-US" sz="1100" dirty="0">
                        <a:latin typeface="+mn-lt"/>
                        <a:cs typeface="Calibri"/>
                      </a:endParaRPr>
                    </a:p>
                    <a:p>
                      <a:pPr marL="91440" marR="243840">
                        <a:lnSpc>
                          <a:spcPct val="100000"/>
                        </a:lnSpc>
                      </a:pPr>
                      <a:r>
                        <a:rPr lang="en-US" sz="1100" spc="-10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300.160(c)(2)(</a:t>
                      </a:r>
                      <a:r>
                        <a:rPr lang="en-US" sz="1100" spc="-10" dirty="0" err="1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i</a:t>
                      </a:r>
                      <a:r>
                        <a:rPr lang="en-US" sz="1100" spc="-10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)</a:t>
                      </a:r>
                      <a:r>
                        <a:rPr lang="en-US" sz="1100" spc="30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100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and</a:t>
                      </a:r>
                      <a:r>
                        <a:rPr lang="en-US" sz="1100" spc="-10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100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(ii)</a:t>
                      </a:r>
                      <a:r>
                        <a:rPr lang="en-US" sz="1100" spc="-5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100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(I)</a:t>
                      </a:r>
                      <a:r>
                        <a:rPr lang="en-US" sz="1100" spc="-10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100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and</a:t>
                      </a:r>
                      <a:r>
                        <a:rPr lang="en-US" sz="1100" spc="-10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100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the</a:t>
                      </a:r>
                      <a:r>
                        <a:rPr lang="en-US" sz="1100" spc="-15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100" spc="-10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adoption </a:t>
                      </a:r>
                      <a:r>
                        <a:rPr lang="en-US" sz="1100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of</a:t>
                      </a:r>
                      <a:r>
                        <a:rPr lang="en-US" sz="1100" spc="-25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100" spc="-10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alternate achievement</a:t>
                      </a:r>
                      <a:r>
                        <a:rPr lang="en-US" sz="1100" spc="-15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100" spc="-10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standards</a:t>
                      </a:r>
                      <a:r>
                        <a:rPr lang="en-US" sz="1100" spc="-15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100" spc="-25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for </a:t>
                      </a:r>
                      <a:r>
                        <a:rPr lang="en-US" sz="1100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students</a:t>
                      </a:r>
                      <a:r>
                        <a:rPr lang="en-US" sz="1100" spc="-65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100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with</a:t>
                      </a:r>
                      <a:r>
                        <a:rPr lang="en-US" sz="1100" spc="-35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100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the</a:t>
                      </a:r>
                      <a:r>
                        <a:rPr lang="en-US" sz="1100" spc="-50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100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most</a:t>
                      </a:r>
                      <a:r>
                        <a:rPr lang="en-US" sz="1100" spc="-65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100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significant</a:t>
                      </a:r>
                      <a:r>
                        <a:rPr lang="en-US" sz="1100" spc="-50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100" spc="-10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cognitive </a:t>
                      </a:r>
                      <a:r>
                        <a:rPr lang="en-US" sz="1100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disabilities.</a:t>
                      </a:r>
                      <a:r>
                        <a:rPr lang="en-US" sz="1100" spc="-10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 Sec.200.300.160(c)(2)</a:t>
                      </a:r>
                      <a:r>
                        <a:rPr lang="en-US" sz="1100" spc="10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en-US" sz="1100" spc="-10" dirty="0">
                          <a:solidFill>
                            <a:srgbClr val="5C6670"/>
                          </a:solidFill>
                          <a:latin typeface="+mn-lt"/>
                          <a:cs typeface="Calibri"/>
                        </a:rPr>
                        <a:t>(iii)</a:t>
                      </a:r>
                      <a:endParaRPr lang="en-US" sz="1100" dirty="0">
                        <a:latin typeface="+mn-lt"/>
                        <a:cs typeface="Calibri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7896">
                <a:tc>
                  <a:txBody>
                    <a:bodyPr/>
                    <a:lstStyle/>
                    <a:p>
                      <a:pPr marL="90805" marR="49974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1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Promote</a:t>
                      </a:r>
                      <a:r>
                        <a:rPr sz="1100" spc="-3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access</a:t>
                      </a:r>
                      <a:r>
                        <a:rPr sz="1100" spc="-4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spc="-4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4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general</a:t>
                      </a:r>
                      <a:r>
                        <a:rPr sz="11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education curriculum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EF5"/>
                    </a:solidFill>
                  </a:tcPr>
                </a:tc>
                <a:tc>
                  <a:txBody>
                    <a:bodyPr/>
                    <a:lstStyle/>
                    <a:p>
                      <a:pPr marL="90805" marR="49974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73727">
                <a:tc>
                  <a:txBody>
                    <a:bodyPr/>
                    <a:lstStyle/>
                    <a:p>
                      <a:pPr marL="90805" marR="25019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1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Reflect</a:t>
                      </a:r>
                      <a:r>
                        <a:rPr sz="11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professional</a:t>
                      </a:r>
                      <a:r>
                        <a:rPr sz="11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judgment</a:t>
                      </a:r>
                      <a:r>
                        <a:rPr sz="1100" spc="-5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sz="11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the </a:t>
                      </a:r>
                      <a:r>
                        <a:rPr sz="11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highest</a:t>
                      </a:r>
                      <a:r>
                        <a:rPr sz="1100" spc="-6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possible</a:t>
                      </a:r>
                      <a:r>
                        <a:rPr sz="1100" spc="-6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r>
                        <a:rPr sz="1100" spc="-6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achievable</a:t>
                      </a:r>
                      <a:r>
                        <a:rPr sz="1100" spc="-5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by </a:t>
                      </a:r>
                      <a:r>
                        <a:rPr sz="11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students</a:t>
                      </a:r>
                      <a:r>
                        <a:rPr sz="1100" spc="-6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1100" spc="-3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5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most</a:t>
                      </a:r>
                      <a:r>
                        <a:rPr sz="1100" spc="-6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significant</a:t>
                      </a:r>
                      <a:r>
                        <a:rPr sz="1100" spc="-5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cognitive disabilities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tc>
                  <a:txBody>
                    <a:bodyPr/>
                    <a:lstStyle/>
                    <a:p>
                      <a:pPr marL="90805" marR="25019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73727">
                <a:tc>
                  <a:txBody>
                    <a:bodyPr/>
                    <a:lstStyle/>
                    <a:p>
                      <a:pPr marL="90805" marR="104139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1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Designated</a:t>
                      </a:r>
                      <a:r>
                        <a:rPr sz="1100" spc="-3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100" spc="-3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individualized</a:t>
                      </a:r>
                      <a:r>
                        <a:rPr sz="11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education </a:t>
                      </a:r>
                      <a:r>
                        <a:rPr sz="11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program</a:t>
                      </a:r>
                      <a:r>
                        <a:rPr sz="1100" spc="-5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100" spc="-5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each</a:t>
                      </a:r>
                      <a:r>
                        <a:rPr sz="11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such</a:t>
                      </a:r>
                      <a:r>
                        <a:rPr sz="1100" spc="-3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student</a:t>
                      </a:r>
                      <a:r>
                        <a:rPr sz="1100" spc="-6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sz="1100" spc="-6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the </a:t>
                      </a:r>
                      <a:r>
                        <a:rPr sz="11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academic</a:t>
                      </a:r>
                      <a:r>
                        <a:rPr sz="1100" spc="-3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achievement</a:t>
                      </a:r>
                      <a:r>
                        <a:rPr sz="1100" spc="-3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r>
                        <a:rPr sz="1100" spc="-3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that</a:t>
                      </a:r>
                      <a:r>
                        <a:rPr sz="11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will</a:t>
                      </a:r>
                      <a:r>
                        <a:rPr sz="1100" spc="-3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be </a:t>
                      </a:r>
                      <a:r>
                        <a:rPr sz="11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used</a:t>
                      </a:r>
                      <a:r>
                        <a:rPr sz="11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100" spc="-3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student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EF5"/>
                    </a:solidFill>
                  </a:tcPr>
                </a:tc>
                <a:tc>
                  <a:txBody>
                    <a:bodyPr/>
                    <a:lstStyle/>
                    <a:p>
                      <a:pPr marL="90805" marR="104139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E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73727">
                <a:tc>
                  <a:txBody>
                    <a:bodyPr/>
                    <a:lstStyle/>
                    <a:p>
                      <a:pPr marL="90805" marR="20764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1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Aligned</a:t>
                      </a:r>
                      <a:r>
                        <a:rPr sz="1100" spc="-3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ensure</a:t>
                      </a:r>
                      <a:r>
                        <a:rPr sz="11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that</a:t>
                      </a:r>
                      <a:r>
                        <a:rPr sz="1100" spc="-4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100" spc="-4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student</a:t>
                      </a:r>
                      <a:r>
                        <a:rPr sz="1100" spc="-4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who</a:t>
                      </a:r>
                      <a:r>
                        <a:rPr sz="1100" spc="-3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meets </a:t>
                      </a:r>
                      <a:r>
                        <a:rPr sz="11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100" spc="-3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alternate</a:t>
                      </a:r>
                      <a:r>
                        <a:rPr sz="1100" spc="-3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academic</a:t>
                      </a:r>
                      <a:r>
                        <a:rPr sz="11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achievement standards</a:t>
                      </a:r>
                      <a:r>
                        <a:rPr sz="1100" spc="-3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sz="11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sz="1100" spc="-1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track</a:t>
                      </a:r>
                      <a:r>
                        <a:rPr sz="1100" spc="-3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100" spc="-3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pursue postsecondary</a:t>
                      </a:r>
                      <a:r>
                        <a:rPr sz="11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education</a:t>
                      </a:r>
                      <a:r>
                        <a:rPr sz="1100" spc="-2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or</a:t>
                      </a:r>
                      <a:r>
                        <a:rPr sz="1100" spc="-3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employment</a:t>
                      </a: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tc>
                  <a:txBody>
                    <a:bodyPr/>
                    <a:lstStyle/>
                    <a:p>
                      <a:pPr marL="90805" marR="20764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endParaRPr sz="11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55222" y="227933"/>
            <a:ext cx="580834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97155">
              <a:lnSpc>
                <a:spcPct val="100000"/>
              </a:lnSpc>
              <a:spcBef>
                <a:spcPts val="100"/>
              </a:spcBef>
            </a:pPr>
            <a:r>
              <a:rPr sz="2400" spc="145" dirty="0"/>
              <a:t>Federal</a:t>
            </a:r>
            <a:r>
              <a:rPr sz="2400" spc="235" dirty="0"/>
              <a:t> </a:t>
            </a:r>
            <a:r>
              <a:rPr sz="2400" spc="140" dirty="0"/>
              <a:t>and</a:t>
            </a:r>
            <a:r>
              <a:rPr sz="2400" spc="245" dirty="0"/>
              <a:t> </a:t>
            </a:r>
            <a:r>
              <a:rPr sz="2400" spc="95" dirty="0"/>
              <a:t>State</a:t>
            </a:r>
            <a:r>
              <a:rPr sz="2400" spc="229" dirty="0"/>
              <a:t> </a:t>
            </a:r>
            <a:r>
              <a:rPr sz="2400" spc="185" dirty="0"/>
              <a:t>Requirements: </a:t>
            </a:r>
            <a:r>
              <a:rPr sz="2400" spc="175" dirty="0"/>
              <a:t>Alternate</a:t>
            </a:r>
            <a:r>
              <a:rPr sz="2400" spc="229" dirty="0"/>
              <a:t> </a:t>
            </a:r>
            <a:r>
              <a:rPr sz="2400" spc="240" dirty="0"/>
              <a:t>Achievement </a:t>
            </a:r>
            <a:r>
              <a:rPr sz="2400" spc="120" dirty="0"/>
              <a:t>Standards</a:t>
            </a:r>
            <a:endParaRPr sz="2400"/>
          </a:p>
        </p:txBody>
      </p:sp>
      <p:sp>
        <p:nvSpPr>
          <p:cNvPr id="4" name="objec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72440" y="6435756"/>
            <a:ext cx="143510" cy="140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050"/>
              </a:lnSpc>
            </a:pPr>
            <a:r>
              <a:rPr sz="1100" b="1" spc="-25" dirty="0">
                <a:solidFill>
                  <a:srgbClr val="45454C"/>
                </a:solidFill>
                <a:latin typeface="Calibri"/>
                <a:cs typeface="Calibri"/>
              </a:rPr>
              <a:t>25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7800275" y="6165509"/>
              <a:ext cx="590550" cy="516255"/>
            </a:xfrm>
            <a:custGeom>
              <a:avLst/>
              <a:gdLst/>
              <a:ahLst/>
              <a:cxnLst/>
              <a:rect l="l" t="t" r="r" b="b"/>
              <a:pathLst>
                <a:path w="590550" h="516254">
                  <a:moveTo>
                    <a:pt x="567051" y="515770"/>
                  </a:moveTo>
                  <a:lnTo>
                    <a:pt x="23250" y="515770"/>
                  </a:lnTo>
                  <a:lnTo>
                    <a:pt x="10064" y="513229"/>
                  </a:lnTo>
                  <a:lnTo>
                    <a:pt x="2093" y="506291"/>
                  </a:lnTo>
                  <a:lnTo>
                    <a:pt x="0" y="495981"/>
                  </a:lnTo>
                  <a:lnTo>
                    <a:pt x="4444" y="483326"/>
                  </a:lnTo>
                  <a:lnTo>
                    <a:pt x="276344" y="13485"/>
                  </a:lnTo>
                  <a:lnTo>
                    <a:pt x="285086" y="3371"/>
                  </a:lnTo>
                  <a:lnTo>
                    <a:pt x="295150" y="0"/>
                  </a:lnTo>
                  <a:lnTo>
                    <a:pt x="305214" y="3371"/>
                  </a:lnTo>
                  <a:lnTo>
                    <a:pt x="313956" y="13485"/>
                  </a:lnTo>
                  <a:lnTo>
                    <a:pt x="585856" y="483326"/>
                  </a:lnTo>
                  <a:lnTo>
                    <a:pt x="590301" y="495981"/>
                  </a:lnTo>
                  <a:lnTo>
                    <a:pt x="588207" y="506291"/>
                  </a:lnTo>
                  <a:lnTo>
                    <a:pt x="580237" y="513229"/>
                  </a:lnTo>
                  <a:lnTo>
                    <a:pt x="567051" y="515770"/>
                  </a:lnTo>
                  <a:close/>
                </a:path>
              </a:pathLst>
            </a:custGeom>
            <a:solidFill>
              <a:srgbClr val="2A98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004139" y="6206747"/>
              <a:ext cx="196677" cy="19387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938711" y="6461212"/>
              <a:ext cx="317739" cy="16143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8408847" y="6655486"/>
              <a:ext cx="51435" cy="26034"/>
            </a:xfrm>
            <a:custGeom>
              <a:avLst/>
              <a:gdLst/>
              <a:ahLst/>
              <a:cxnLst/>
              <a:rect l="l" t="t" r="r" b="b"/>
              <a:pathLst>
                <a:path w="51434" h="26034">
                  <a:moveTo>
                    <a:pt x="17246" y="393"/>
                  </a:moveTo>
                  <a:lnTo>
                    <a:pt x="0" y="393"/>
                  </a:lnTo>
                  <a:lnTo>
                    <a:pt x="0" y="4305"/>
                  </a:lnTo>
                  <a:lnTo>
                    <a:pt x="393" y="4686"/>
                  </a:lnTo>
                  <a:lnTo>
                    <a:pt x="6273" y="4686"/>
                  </a:lnTo>
                  <a:lnTo>
                    <a:pt x="6273" y="25412"/>
                  </a:lnTo>
                  <a:lnTo>
                    <a:pt x="10972" y="25412"/>
                  </a:lnTo>
                  <a:lnTo>
                    <a:pt x="10972" y="4686"/>
                  </a:lnTo>
                  <a:lnTo>
                    <a:pt x="17246" y="4686"/>
                  </a:lnTo>
                  <a:lnTo>
                    <a:pt x="17246" y="393"/>
                  </a:lnTo>
                  <a:close/>
                </a:path>
                <a:path w="51434" h="26034">
                  <a:moveTo>
                    <a:pt x="51320" y="25412"/>
                  </a:moveTo>
                  <a:lnTo>
                    <a:pt x="50939" y="24625"/>
                  </a:lnTo>
                  <a:lnTo>
                    <a:pt x="48564" y="11341"/>
                  </a:lnTo>
                  <a:lnTo>
                    <a:pt x="46621" y="393"/>
                  </a:lnTo>
                  <a:lnTo>
                    <a:pt x="46621" y="0"/>
                  </a:lnTo>
                  <a:lnTo>
                    <a:pt x="45059" y="0"/>
                  </a:lnTo>
                  <a:lnTo>
                    <a:pt x="45059" y="393"/>
                  </a:lnTo>
                  <a:lnTo>
                    <a:pt x="36830" y="17195"/>
                  </a:lnTo>
                  <a:lnTo>
                    <a:pt x="34099" y="11341"/>
                  </a:lnTo>
                  <a:lnTo>
                    <a:pt x="28994" y="393"/>
                  </a:lnTo>
                  <a:lnTo>
                    <a:pt x="28600" y="0"/>
                  </a:lnTo>
                  <a:lnTo>
                    <a:pt x="27038" y="0"/>
                  </a:lnTo>
                  <a:lnTo>
                    <a:pt x="27038" y="393"/>
                  </a:lnTo>
                  <a:lnTo>
                    <a:pt x="22720" y="24625"/>
                  </a:lnTo>
                  <a:lnTo>
                    <a:pt x="22720" y="25412"/>
                  </a:lnTo>
                  <a:lnTo>
                    <a:pt x="27432" y="25412"/>
                  </a:lnTo>
                  <a:lnTo>
                    <a:pt x="27482" y="24625"/>
                  </a:lnTo>
                  <a:lnTo>
                    <a:pt x="29387" y="11341"/>
                  </a:lnTo>
                  <a:lnTo>
                    <a:pt x="36042" y="25412"/>
                  </a:lnTo>
                  <a:lnTo>
                    <a:pt x="36042" y="25806"/>
                  </a:lnTo>
                  <a:lnTo>
                    <a:pt x="37617" y="25806"/>
                  </a:lnTo>
                  <a:lnTo>
                    <a:pt x="38011" y="25412"/>
                  </a:lnTo>
                  <a:lnTo>
                    <a:pt x="41656" y="17195"/>
                  </a:lnTo>
                  <a:lnTo>
                    <a:pt x="44272" y="11341"/>
                  </a:lnTo>
                  <a:lnTo>
                    <a:pt x="46228" y="25019"/>
                  </a:lnTo>
                  <a:lnTo>
                    <a:pt x="46621" y="25412"/>
                  </a:lnTo>
                  <a:lnTo>
                    <a:pt x="51320" y="25412"/>
                  </a:lnTo>
                  <a:close/>
                </a:path>
              </a:pathLst>
            </a:custGeom>
            <a:solidFill>
              <a:srgbClr val="2A98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215962" y="6164922"/>
              <a:ext cx="587375" cy="513080"/>
            </a:xfrm>
            <a:custGeom>
              <a:avLst/>
              <a:gdLst/>
              <a:ahLst/>
              <a:cxnLst/>
              <a:rect l="l" t="t" r="r" b="b"/>
              <a:pathLst>
                <a:path w="587375" h="513079">
                  <a:moveTo>
                    <a:pt x="293583" y="513034"/>
                  </a:moveTo>
                  <a:lnTo>
                    <a:pt x="283519" y="509662"/>
                  </a:lnTo>
                  <a:lnTo>
                    <a:pt x="274777" y="499548"/>
                  </a:lnTo>
                  <a:lnTo>
                    <a:pt x="4444" y="32443"/>
                  </a:lnTo>
                  <a:lnTo>
                    <a:pt x="0" y="19788"/>
                  </a:lnTo>
                  <a:lnTo>
                    <a:pt x="2093" y="9478"/>
                  </a:lnTo>
                  <a:lnTo>
                    <a:pt x="10064" y="2540"/>
                  </a:lnTo>
                  <a:lnTo>
                    <a:pt x="23250" y="0"/>
                  </a:lnTo>
                  <a:lnTo>
                    <a:pt x="563916" y="0"/>
                  </a:lnTo>
                  <a:lnTo>
                    <a:pt x="577102" y="2540"/>
                  </a:lnTo>
                  <a:lnTo>
                    <a:pt x="585073" y="9478"/>
                  </a:lnTo>
                  <a:lnTo>
                    <a:pt x="587166" y="19788"/>
                  </a:lnTo>
                  <a:lnTo>
                    <a:pt x="582722" y="32443"/>
                  </a:lnTo>
                  <a:lnTo>
                    <a:pt x="312389" y="499548"/>
                  </a:lnTo>
                  <a:lnTo>
                    <a:pt x="303647" y="509662"/>
                  </a:lnTo>
                  <a:lnTo>
                    <a:pt x="293583" y="513034"/>
                  </a:lnTo>
                  <a:close/>
                </a:path>
              </a:pathLst>
            </a:custGeom>
            <a:solidFill>
              <a:srgbClr val="4651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407680" y="6474502"/>
              <a:ext cx="200595" cy="163193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395927" y="6193457"/>
              <a:ext cx="65820" cy="77394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487997" y="6194239"/>
              <a:ext cx="65820" cy="75440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8581242" y="6194239"/>
              <a:ext cx="48895" cy="75565"/>
            </a:xfrm>
            <a:custGeom>
              <a:avLst/>
              <a:gdLst/>
              <a:ahLst/>
              <a:cxnLst/>
              <a:rect l="l" t="t" r="r" b="b"/>
              <a:pathLst>
                <a:path w="48895" h="75564">
                  <a:moveTo>
                    <a:pt x="47798" y="75440"/>
                  </a:moveTo>
                  <a:lnTo>
                    <a:pt x="783" y="75440"/>
                  </a:lnTo>
                  <a:lnTo>
                    <a:pt x="0" y="74658"/>
                  </a:lnTo>
                  <a:lnTo>
                    <a:pt x="0" y="2345"/>
                  </a:lnTo>
                  <a:lnTo>
                    <a:pt x="0" y="1172"/>
                  </a:lnTo>
                  <a:lnTo>
                    <a:pt x="783" y="0"/>
                  </a:lnTo>
                  <a:lnTo>
                    <a:pt x="47798" y="0"/>
                  </a:lnTo>
                  <a:lnTo>
                    <a:pt x="48581" y="1172"/>
                  </a:lnTo>
                  <a:lnTo>
                    <a:pt x="48581" y="14853"/>
                  </a:lnTo>
                  <a:lnTo>
                    <a:pt x="47798" y="16026"/>
                  </a:lnTo>
                  <a:lnTo>
                    <a:pt x="16846" y="16026"/>
                  </a:lnTo>
                  <a:lnTo>
                    <a:pt x="16846" y="29316"/>
                  </a:lnTo>
                  <a:lnTo>
                    <a:pt x="42313" y="29316"/>
                  </a:lnTo>
                  <a:lnTo>
                    <a:pt x="43488" y="30098"/>
                  </a:lnTo>
                  <a:lnTo>
                    <a:pt x="43488" y="44169"/>
                  </a:lnTo>
                  <a:lnTo>
                    <a:pt x="42313" y="44951"/>
                  </a:lnTo>
                  <a:lnTo>
                    <a:pt x="16846" y="44951"/>
                  </a:lnTo>
                  <a:lnTo>
                    <a:pt x="16846" y="59805"/>
                  </a:lnTo>
                  <a:lnTo>
                    <a:pt x="47798" y="59805"/>
                  </a:lnTo>
                  <a:lnTo>
                    <a:pt x="48581" y="60586"/>
                  </a:lnTo>
                  <a:lnTo>
                    <a:pt x="48581" y="74658"/>
                  </a:lnTo>
                  <a:lnTo>
                    <a:pt x="47798" y="75440"/>
                  </a:lnTo>
                  <a:close/>
                </a:path>
              </a:pathLst>
            </a:custGeom>
            <a:solidFill>
              <a:srgbClr val="FEFEF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312218" y="6295868"/>
              <a:ext cx="394970" cy="206375"/>
            </a:xfrm>
            <a:custGeom>
              <a:avLst/>
              <a:gdLst/>
              <a:ahLst/>
              <a:cxnLst/>
              <a:rect l="l" t="t" r="r" b="b"/>
              <a:pathLst>
                <a:path w="394970" h="206375">
                  <a:moveTo>
                    <a:pt x="203986" y="205995"/>
                  </a:moveTo>
                  <a:lnTo>
                    <a:pt x="84883" y="163389"/>
                  </a:lnTo>
                  <a:lnTo>
                    <a:pt x="2999" y="21889"/>
                  </a:lnTo>
                  <a:lnTo>
                    <a:pt x="0" y="13357"/>
                  </a:lnTo>
                  <a:lnTo>
                    <a:pt x="1334" y="6400"/>
                  </a:lnTo>
                  <a:lnTo>
                    <a:pt x="6635" y="1716"/>
                  </a:lnTo>
                  <a:lnTo>
                    <a:pt x="15536" y="0"/>
                  </a:lnTo>
                  <a:lnTo>
                    <a:pt x="382249" y="0"/>
                  </a:lnTo>
                  <a:lnTo>
                    <a:pt x="383816" y="390"/>
                  </a:lnTo>
                  <a:lnTo>
                    <a:pt x="172251" y="179024"/>
                  </a:lnTo>
                  <a:lnTo>
                    <a:pt x="172251" y="179806"/>
                  </a:lnTo>
                  <a:lnTo>
                    <a:pt x="276104" y="179806"/>
                  </a:lnTo>
                  <a:lnTo>
                    <a:pt x="203986" y="205995"/>
                  </a:lnTo>
                  <a:close/>
                </a:path>
                <a:path w="394970" h="206375">
                  <a:moveTo>
                    <a:pt x="276104" y="179806"/>
                  </a:moveTo>
                  <a:lnTo>
                    <a:pt x="172643" y="179806"/>
                  </a:lnTo>
                  <a:lnTo>
                    <a:pt x="172643" y="179415"/>
                  </a:lnTo>
                  <a:lnTo>
                    <a:pt x="394395" y="14462"/>
                  </a:lnTo>
                  <a:lnTo>
                    <a:pt x="394003" y="16807"/>
                  </a:lnTo>
                  <a:lnTo>
                    <a:pt x="393219" y="19153"/>
                  </a:lnTo>
                  <a:lnTo>
                    <a:pt x="391652" y="21889"/>
                  </a:lnTo>
                  <a:lnTo>
                    <a:pt x="306243" y="168861"/>
                  </a:lnTo>
                  <a:lnTo>
                    <a:pt x="276104" y="179806"/>
                  </a:lnTo>
                  <a:close/>
                </a:path>
              </a:pathLst>
            </a:custGeom>
            <a:solidFill>
              <a:srgbClr val="5388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378296" y="6295868"/>
              <a:ext cx="329493" cy="187233"/>
            </a:xfrm>
            <a:prstGeom prst="rect">
              <a:avLst/>
            </a:prstGeom>
          </p:spPr>
        </p:pic>
      </p:grpSp>
      <p:sp>
        <p:nvSpPr>
          <p:cNvPr id="15" name="object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37971" y="182689"/>
            <a:ext cx="7042784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400" spc="145" dirty="0"/>
              <a:t>Federal</a:t>
            </a:r>
            <a:r>
              <a:rPr sz="2400" spc="235" dirty="0"/>
              <a:t> </a:t>
            </a:r>
            <a:r>
              <a:rPr sz="2400" spc="140" dirty="0"/>
              <a:t>and</a:t>
            </a:r>
            <a:r>
              <a:rPr sz="2400" spc="245" dirty="0"/>
              <a:t> </a:t>
            </a:r>
            <a:r>
              <a:rPr sz="2400" spc="95" dirty="0"/>
              <a:t>State</a:t>
            </a:r>
            <a:r>
              <a:rPr sz="2400" spc="229" dirty="0"/>
              <a:t> </a:t>
            </a:r>
            <a:r>
              <a:rPr sz="2400" spc="185" dirty="0"/>
              <a:t>Requirements:</a:t>
            </a:r>
            <a:endParaRPr sz="2400"/>
          </a:p>
          <a:p>
            <a:pPr algn="ctr">
              <a:lnSpc>
                <a:spcPct val="100000"/>
              </a:lnSpc>
            </a:pPr>
            <a:r>
              <a:rPr sz="2400" spc="170" dirty="0"/>
              <a:t>English</a:t>
            </a:r>
            <a:r>
              <a:rPr sz="2400" spc="195" dirty="0"/>
              <a:t> </a:t>
            </a:r>
            <a:r>
              <a:rPr sz="2400" spc="220" dirty="0"/>
              <a:t>Language</a:t>
            </a:r>
            <a:r>
              <a:rPr sz="2400" spc="225" dirty="0"/>
              <a:t> </a:t>
            </a:r>
            <a:r>
              <a:rPr sz="2400" spc="254" dirty="0"/>
              <a:t>Proficiency</a:t>
            </a:r>
            <a:r>
              <a:rPr sz="2400" spc="200" dirty="0"/>
              <a:t> </a:t>
            </a:r>
            <a:r>
              <a:rPr sz="2400" spc="120" dirty="0"/>
              <a:t>Standards</a:t>
            </a:r>
            <a:endParaRPr sz="2400"/>
          </a:p>
        </p:txBody>
      </p:sp>
      <p:graphicFrame>
        <p:nvGraphicFramePr>
          <p:cNvPr id="16" name="object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4981474"/>
              </p:ext>
            </p:extLst>
          </p:nvPr>
        </p:nvGraphicFramePr>
        <p:xfrm>
          <a:off x="198437" y="1198562"/>
          <a:ext cx="8761095" cy="4785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714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8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48055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ESSA</a:t>
                      </a:r>
                      <a:r>
                        <a:rPr sz="1800" b="1" spc="-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Requirements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0805" marR="426084">
                        <a:lnSpc>
                          <a:spcPct val="100000"/>
                        </a:lnSpc>
                      </a:pPr>
                      <a:r>
                        <a:rPr sz="1800" i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800" i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i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English</a:t>
                      </a:r>
                      <a:r>
                        <a:rPr sz="1800" i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i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language </a:t>
                      </a:r>
                      <a:r>
                        <a:rPr sz="1800" i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proficiency</a:t>
                      </a:r>
                      <a:r>
                        <a:rPr sz="1800" i="1" spc="-7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i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r>
                        <a:rPr sz="1800" i="1" spc="-7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i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must: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88BC9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State</a:t>
                      </a:r>
                      <a:r>
                        <a:rPr sz="1800" b="1" spc="-8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Requirements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0805" marR="182880">
                        <a:lnSpc>
                          <a:spcPct val="100000"/>
                        </a:lnSpc>
                      </a:pPr>
                      <a:r>
                        <a:rPr sz="1800" i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800" i="1" spc="-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i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Colorado</a:t>
                      </a:r>
                      <a:r>
                        <a:rPr sz="1800" i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i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English</a:t>
                      </a:r>
                      <a:r>
                        <a:rPr sz="1800" i="1" spc="-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i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language</a:t>
                      </a:r>
                      <a:r>
                        <a:rPr sz="1800" i="1" spc="-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i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proficiency</a:t>
                      </a:r>
                      <a:r>
                        <a:rPr sz="1800" i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i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r>
                        <a:rPr sz="1800" i="1" spc="-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i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meet </a:t>
                      </a:r>
                      <a:r>
                        <a:rPr sz="1800" i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all</a:t>
                      </a:r>
                      <a:r>
                        <a:rPr sz="1800" i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i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ESSA</a:t>
                      </a:r>
                      <a:r>
                        <a:rPr sz="1800" i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i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requirements: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88B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44600">
                <a:tc>
                  <a:txBody>
                    <a:bodyPr/>
                    <a:lstStyle/>
                    <a:p>
                      <a:pPr marL="91440" marR="387350" indent="-63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Be</a:t>
                      </a:r>
                      <a:r>
                        <a:rPr sz="1800" spc="-3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derived</a:t>
                      </a:r>
                      <a:r>
                        <a:rPr sz="1800" spc="-3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from</a:t>
                      </a:r>
                      <a:r>
                        <a:rPr sz="1800" spc="-3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800" spc="-3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four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recognized</a:t>
                      </a:r>
                      <a:r>
                        <a:rPr sz="18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domains</a:t>
                      </a:r>
                      <a:r>
                        <a:rPr sz="18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of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speaking,</a:t>
                      </a:r>
                      <a:r>
                        <a:rPr sz="1800" spc="-6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listening,</a:t>
                      </a:r>
                      <a:r>
                        <a:rPr sz="18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reading,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800" spc="-1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writing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246379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CAP4K</a:t>
                      </a:r>
                      <a:r>
                        <a:rPr sz="1800" spc="-5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requires</a:t>
                      </a:r>
                      <a:r>
                        <a:rPr sz="18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Colorado’s</a:t>
                      </a:r>
                      <a:r>
                        <a:rPr sz="1800" spc="-3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r>
                        <a:rPr sz="1800" spc="-4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800" spc="-5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include</a:t>
                      </a:r>
                      <a:r>
                        <a:rPr sz="18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standards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800" spc="-7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English</a:t>
                      </a:r>
                      <a:r>
                        <a:rPr sz="1800" spc="-6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language</a:t>
                      </a:r>
                      <a:r>
                        <a:rPr sz="1800" spc="-6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proficiency.</a:t>
                      </a:r>
                      <a:r>
                        <a:rPr sz="1800" spc="29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Adopted</a:t>
                      </a:r>
                      <a:r>
                        <a:rPr sz="1800" spc="-6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800" spc="-5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2009,</a:t>
                      </a:r>
                      <a:r>
                        <a:rPr sz="1800" spc="-7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the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Colorado</a:t>
                      </a:r>
                      <a:r>
                        <a:rPr sz="1800" spc="-5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English</a:t>
                      </a:r>
                      <a:r>
                        <a:rPr sz="1800" spc="-5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language</a:t>
                      </a:r>
                      <a:r>
                        <a:rPr sz="1800" spc="-5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proficiency</a:t>
                      </a:r>
                      <a:r>
                        <a:rPr sz="18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standards,</a:t>
                      </a:r>
                      <a:r>
                        <a:rPr sz="1800" spc="-5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through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WIDA*,</a:t>
                      </a:r>
                      <a:r>
                        <a:rPr sz="1800" spc="-5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incorporate</a:t>
                      </a:r>
                      <a:r>
                        <a:rPr sz="1800" spc="-4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8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four</a:t>
                      </a:r>
                      <a:r>
                        <a:rPr sz="1800" spc="-6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recognized</a:t>
                      </a:r>
                      <a:r>
                        <a:rPr sz="1800" spc="-3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domains.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91260">
                <a:tc>
                  <a:txBody>
                    <a:bodyPr/>
                    <a:lstStyle/>
                    <a:p>
                      <a:pPr marL="91440" marR="42481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Address</a:t>
                      </a:r>
                      <a:r>
                        <a:rPr sz="1800" spc="-5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800" spc="-3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different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proficiency</a:t>
                      </a:r>
                      <a:r>
                        <a:rPr sz="18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levels</a:t>
                      </a:r>
                      <a:r>
                        <a:rPr sz="1800" spc="-5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800" spc="-6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English learners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EF5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454659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800" spc="-7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Colorado</a:t>
                      </a:r>
                      <a:r>
                        <a:rPr sz="1800" spc="-6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English</a:t>
                      </a:r>
                      <a:r>
                        <a:rPr sz="1800" spc="-6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language</a:t>
                      </a:r>
                      <a:r>
                        <a:rPr sz="1800" spc="-7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proficiency</a:t>
                      </a:r>
                      <a:r>
                        <a:rPr sz="1800" spc="-5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standards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address</a:t>
                      </a:r>
                      <a:r>
                        <a:rPr sz="1800" spc="-4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800" spc="-2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following</a:t>
                      </a:r>
                      <a:r>
                        <a:rPr sz="1800" spc="-1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six</a:t>
                      </a:r>
                      <a:r>
                        <a:rPr sz="1800" spc="-3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levels</a:t>
                      </a:r>
                      <a:r>
                        <a:rPr sz="1800" spc="-3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800" spc="-3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English</a:t>
                      </a:r>
                      <a:r>
                        <a:rPr sz="1800" spc="-2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language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proficiency:</a:t>
                      </a:r>
                      <a:r>
                        <a:rPr sz="1800" spc="32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1—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Entering,</a:t>
                      </a:r>
                      <a:r>
                        <a:rPr sz="1800" spc="-6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2—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Emerging,</a:t>
                      </a:r>
                      <a:r>
                        <a:rPr sz="1800" spc="-6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3—Developing, 4—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Expanding,</a:t>
                      </a:r>
                      <a:r>
                        <a:rPr sz="1800" spc="-3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5—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Bridging,</a:t>
                      </a:r>
                      <a:r>
                        <a:rPr sz="1800" spc="-3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800" spc="-1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6—Reaching.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E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01445">
                <a:tc>
                  <a:txBody>
                    <a:bodyPr/>
                    <a:lstStyle/>
                    <a:p>
                      <a:pPr marL="91440" marR="983615" algn="just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Align</a:t>
                      </a:r>
                      <a:r>
                        <a:rPr sz="1800" spc="-1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1800" spc="-1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8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State’s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challenging</a:t>
                      </a:r>
                      <a:r>
                        <a:rPr sz="1800" spc="-6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academic standards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34925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800" spc="-7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Colorado</a:t>
                      </a:r>
                      <a:r>
                        <a:rPr sz="1800" spc="-6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English</a:t>
                      </a:r>
                      <a:r>
                        <a:rPr sz="1800" spc="-6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language</a:t>
                      </a:r>
                      <a:r>
                        <a:rPr sz="1800" spc="-7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proficiency</a:t>
                      </a:r>
                      <a:r>
                        <a:rPr sz="1800" spc="-5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standards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provide</a:t>
                      </a:r>
                      <a:r>
                        <a:rPr sz="1800" spc="-3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English</a:t>
                      </a:r>
                      <a:r>
                        <a:rPr sz="1800" spc="-4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learners</a:t>
                      </a:r>
                      <a:r>
                        <a:rPr sz="1800" spc="-3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sz="1800" spc="-3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800" spc="-3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social</a:t>
                      </a:r>
                      <a:r>
                        <a:rPr sz="1800" spc="-4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800" spc="-3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instructional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language</a:t>
                      </a:r>
                      <a:r>
                        <a:rPr sz="1800" spc="-5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necessary</a:t>
                      </a:r>
                      <a:r>
                        <a:rPr sz="1800" spc="-6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800" spc="-4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school</a:t>
                      </a:r>
                      <a:r>
                        <a:rPr sz="1800" spc="-4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800" spc="-5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access</a:t>
                      </a:r>
                      <a:r>
                        <a:rPr sz="1800" spc="-5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8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grade</a:t>
                      </a:r>
                      <a:r>
                        <a:rPr sz="1800" spc="-4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level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academic</a:t>
                      </a:r>
                      <a:r>
                        <a:rPr sz="1800" spc="-6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content</a:t>
                      </a:r>
                      <a:r>
                        <a:rPr sz="1800" spc="-6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standards.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7" name="object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175976" y="6266067"/>
            <a:ext cx="53625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5C6670"/>
                </a:solidFill>
                <a:latin typeface="Calibri"/>
                <a:cs typeface="Calibri"/>
              </a:rPr>
              <a:t>*WIDA:</a:t>
            </a:r>
            <a:r>
              <a:rPr sz="1800" spc="3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5C6670"/>
                </a:solidFill>
                <a:latin typeface="Calibri"/>
                <a:cs typeface="Calibri"/>
              </a:rPr>
              <a:t>World-</a:t>
            </a:r>
            <a:r>
              <a:rPr sz="1800" dirty="0">
                <a:solidFill>
                  <a:srgbClr val="5C6670"/>
                </a:solidFill>
                <a:latin typeface="Calibri"/>
                <a:cs typeface="Calibri"/>
              </a:rPr>
              <a:t>class</a:t>
            </a:r>
            <a:r>
              <a:rPr sz="1800" spc="-3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C6670"/>
                </a:solidFill>
                <a:latin typeface="Calibri"/>
                <a:cs typeface="Calibri"/>
              </a:rPr>
              <a:t>Instructional</a:t>
            </a:r>
            <a:r>
              <a:rPr sz="1800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C6670"/>
                </a:solidFill>
                <a:latin typeface="Calibri"/>
                <a:cs typeface="Calibri"/>
              </a:rPr>
              <a:t>Design</a:t>
            </a:r>
            <a:r>
              <a:rPr sz="1800" spc="-2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5C6670"/>
                </a:solidFill>
                <a:latin typeface="Calibri"/>
                <a:cs typeface="Calibri"/>
              </a:rPr>
              <a:t>and</a:t>
            </a:r>
            <a:r>
              <a:rPr sz="1800" spc="-2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5C6670"/>
                </a:solidFill>
                <a:latin typeface="Calibri"/>
                <a:cs typeface="Calibri"/>
              </a:rPr>
              <a:t>Assessment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Next steps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7800275" y="6165509"/>
              <a:ext cx="590550" cy="516255"/>
            </a:xfrm>
            <a:custGeom>
              <a:avLst/>
              <a:gdLst/>
              <a:ahLst/>
              <a:cxnLst/>
              <a:rect l="l" t="t" r="r" b="b"/>
              <a:pathLst>
                <a:path w="590550" h="516254">
                  <a:moveTo>
                    <a:pt x="567051" y="515770"/>
                  </a:moveTo>
                  <a:lnTo>
                    <a:pt x="23250" y="515770"/>
                  </a:lnTo>
                  <a:lnTo>
                    <a:pt x="10064" y="513229"/>
                  </a:lnTo>
                  <a:lnTo>
                    <a:pt x="2093" y="506291"/>
                  </a:lnTo>
                  <a:lnTo>
                    <a:pt x="0" y="495981"/>
                  </a:lnTo>
                  <a:lnTo>
                    <a:pt x="4444" y="483326"/>
                  </a:lnTo>
                  <a:lnTo>
                    <a:pt x="276344" y="13485"/>
                  </a:lnTo>
                  <a:lnTo>
                    <a:pt x="285086" y="3371"/>
                  </a:lnTo>
                  <a:lnTo>
                    <a:pt x="295150" y="0"/>
                  </a:lnTo>
                  <a:lnTo>
                    <a:pt x="305214" y="3371"/>
                  </a:lnTo>
                  <a:lnTo>
                    <a:pt x="313956" y="13485"/>
                  </a:lnTo>
                  <a:lnTo>
                    <a:pt x="585856" y="483326"/>
                  </a:lnTo>
                  <a:lnTo>
                    <a:pt x="590301" y="495981"/>
                  </a:lnTo>
                  <a:lnTo>
                    <a:pt x="588207" y="506291"/>
                  </a:lnTo>
                  <a:lnTo>
                    <a:pt x="580237" y="513229"/>
                  </a:lnTo>
                  <a:lnTo>
                    <a:pt x="567051" y="515770"/>
                  </a:lnTo>
                  <a:close/>
                </a:path>
              </a:pathLst>
            </a:custGeom>
            <a:solidFill>
              <a:srgbClr val="2A98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004139" y="6206747"/>
              <a:ext cx="196677" cy="19387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938711" y="6461212"/>
              <a:ext cx="317739" cy="16143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8408847" y="6655486"/>
              <a:ext cx="51435" cy="26034"/>
            </a:xfrm>
            <a:custGeom>
              <a:avLst/>
              <a:gdLst/>
              <a:ahLst/>
              <a:cxnLst/>
              <a:rect l="l" t="t" r="r" b="b"/>
              <a:pathLst>
                <a:path w="51434" h="26034">
                  <a:moveTo>
                    <a:pt x="17246" y="393"/>
                  </a:moveTo>
                  <a:lnTo>
                    <a:pt x="0" y="393"/>
                  </a:lnTo>
                  <a:lnTo>
                    <a:pt x="0" y="4305"/>
                  </a:lnTo>
                  <a:lnTo>
                    <a:pt x="393" y="4686"/>
                  </a:lnTo>
                  <a:lnTo>
                    <a:pt x="6273" y="4686"/>
                  </a:lnTo>
                  <a:lnTo>
                    <a:pt x="6273" y="25412"/>
                  </a:lnTo>
                  <a:lnTo>
                    <a:pt x="10972" y="25412"/>
                  </a:lnTo>
                  <a:lnTo>
                    <a:pt x="10972" y="4686"/>
                  </a:lnTo>
                  <a:lnTo>
                    <a:pt x="17246" y="4686"/>
                  </a:lnTo>
                  <a:lnTo>
                    <a:pt x="17246" y="393"/>
                  </a:lnTo>
                  <a:close/>
                </a:path>
                <a:path w="51434" h="26034">
                  <a:moveTo>
                    <a:pt x="51320" y="25412"/>
                  </a:moveTo>
                  <a:lnTo>
                    <a:pt x="50939" y="24625"/>
                  </a:lnTo>
                  <a:lnTo>
                    <a:pt x="48564" y="11341"/>
                  </a:lnTo>
                  <a:lnTo>
                    <a:pt x="46621" y="393"/>
                  </a:lnTo>
                  <a:lnTo>
                    <a:pt x="46621" y="0"/>
                  </a:lnTo>
                  <a:lnTo>
                    <a:pt x="45059" y="0"/>
                  </a:lnTo>
                  <a:lnTo>
                    <a:pt x="45059" y="393"/>
                  </a:lnTo>
                  <a:lnTo>
                    <a:pt x="36830" y="17195"/>
                  </a:lnTo>
                  <a:lnTo>
                    <a:pt x="34099" y="11341"/>
                  </a:lnTo>
                  <a:lnTo>
                    <a:pt x="28994" y="393"/>
                  </a:lnTo>
                  <a:lnTo>
                    <a:pt x="28600" y="0"/>
                  </a:lnTo>
                  <a:lnTo>
                    <a:pt x="27038" y="0"/>
                  </a:lnTo>
                  <a:lnTo>
                    <a:pt x="27038" y="393"/>
                  </a:lnTo>
                  <a:lnTo>
                    <a:pt x="22720" y="24625"/>
                  </a:lnTo>
                  <a:lnTo>
                    <a:pt x="22720" y="25412"/>
                  </a:lnTo>
                  <a:lnTo>
                    <a:pt x="27432" y="25412"/>
                  </a:lnTo>
                  <a:lnTo>
                    <a:pt x="27482" y="24625"/>
                  </a:lnTo>
                  <a:lnTo>
                    <a:pt x="29387" y="11341"/>
                  </a:lnTo>
                  <a:lnTo>
                    <a:pt x="36042" y="25412"/>
                  </a:lnTo>
                  <a:lnTo>
                    <a:pt x="36042" y="25806"/>
                  </a:lnTo>
                  <a:lnTo>
                    <a:pt x="37617" y="25806"/>
                  </a:lnTo>
                  <a:lnTo>
                    <a:pt x="38011" y="25412"/>
                  </a:lnTo>
                  <a:lnTo>
                    <a:pt x="41656" y="17195"/>
                  </a:lnTo>
                  <a:lnTo>
                    <a:pt x="44272" y="11341"/>
                  </a:lnTo>
                  <a:lnTo>
                    <a:pt x="46228" y="25019"/>
                  </a:lnTo>
                  <a:lnTo>
                    <a:pt x="46621" y="25412"/>
                  </a:lnTo>
                  <a:lnTo>
                    <a:pt x="51320" y="25412"/>
                  </a:lnTo>
                  <a:close/>
                </a:path>
              </a:pathLst>
            </a:custGeom>
            <a:solidFill>
              <a:srgbClr val="2A98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215962" y="6164922"/>
              <a:ext cx="587375" cy="513080"/>
            </a:xfrm>
            <a:custGeom>
              <a:avLst/>
              <a:gdLst/>
              <a:ahLst/>
              <a:cxnLst/>
              <a:rect l="l" t="t" r="r" b="b"/>
              <a:pathLst>
                <a:path w="587375" h="513079">
                  <a:moveTo>
                    <a:pt x="293583" y="513034"/>
                  </a:moveTo>
                  <a:lnTo>
                    <a:pt x="283519" y="509662"/>
                  </a:lnTo>
                  <a:lnTo>
                    <a:pt x="274777" y="499548"/>
                  </a:lnTo>
                  <a:lnTo>
                    <a:pt x="4444" y="32443"/>
                  </a:lnTo>
                  <a:lnTo>
                    <a:pt x="0" y="19788"/>
                  </a:lnTo>
                  <a:lnTo>
                    <a:pt x="2093" y="9478"/>
                  </a:lnTo>
                  <a:lnTo>
                    <a:pt x="10064" y="2540"/>
                  </a:lnTo>
                  <a:lnTo>
                    <a:pt x="23250" y="0"/>
                  </a:lnTo>
                  <a:lnTo>
                    <a:pt x="563916" y="0"/>
                  </a:lnTo>
                  <a:lnTo>
                    <a:pt x="577102" y="2540"/>
                  </a:lnTo>
                  <a:lnTo>
                    <a:pt x="585073" y="9478"/>
                  </a:lnTo>
                  <a:lnTo>
                    <a:pt x="587166" y="19788"/>
                  </a:lnTo>
                  <a:lnTo>
                    <a:pt x="582722" y="32443"/>
                  </a:lnTo>
                  <a:lnTo>
                    <a:pt x="312389" y="499548"/>
                  </a:lnTo>
                  <a:lnTo>
                    <a:pt x="303647" y="509662"/>
                  </a:lnTo>
                  <a:lnTo>
                    <a:pt x="293583" y="513034"/>
                  </a:lnTo>
                  <a:close/>
                </a:path>
              </a:pathLst>
            </a:custGeom>
            <a:solidFill>
              <a:srgbClr val="4651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407680" y="6474502"/>
              <a:ext cx="200595" cy="163193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395927" y="6193457"/>
              <a:ext cx="65820" cy="77394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487997" y="6194239"/>
              <a:ext cx="65820" cy="75440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8581242" y="6194239"/>
              <a:ext cx="48895" cy="75565"/>
            </a:xfrm>
            <a:custGeom>
              <a:avLst/>
              <a:gdLst/>
              <a:ahLst/>
              <a:cxnLst/>
              <a:rect l="l" t="t" r="r" b="b"/>
              <a:pathLst>
                <a:path w="48895" h="75564">
                  <a:moveTo>
                    <a:pt x="47798" y="75440"/>
                  </a:moveTo>
                  <a:lnTo>
                    <a:pt x="783" y="75440"/>
                  </a:lnTo>
                  <a:lnTo>
                    <a:pt x="0" y="74658"/>
                  </a:lnTo>
                  <a:lnTo>
                    <a:pt x="0" y="2345"/>
                  </a:lnTo>
                  <a:lnTo>
                    <a:pt x="0" y="1172"/>
                  </a:lnTo>
                  <a:lnTo>
                    <a:pt x="783" y="0"/>
                  </a:lnTo>
                  <a:lnTo>
                    <a:pt x="47798" y="0"/>
                  </a:lnTo>
                  <a:lnTo>
                    <a:pt x="48581" y="1172"/>
                  </a:lnTo>
                  <a:lnTo>
                    <a:pt x="48581" y="14853"/>
                  </a:lnTo>
                  <a:lnTo>
                    <a:pt x="47798" y="16026"/>
                  </a:lnTo>
                  <a:lnTo>
                    <a:pt x="16846" y="16026"/>
                  </a:lnTo>
                  <a:lnTo>
                    <a:pt x="16846" y="29316"/>
                  </a:lnTo>
                  <a:lnTo>
                    <a:pt x="42313" y="29316"/>
                  </a:lnTo>
                  <a:lnTo>
                    <a:pt x="43488" y="30098"/>
                  </a:lnTo>
                  <a:lnTo>
                    <a:pt x="43488" y="44169"/>
                  </a:lnTo>
                  <a:lnTo>
                    <a:pt x="42313" y="44951"/>
                  </a:lnTo>
                  <a:lnTo>
                    <a:pt x="16846" y="44951"/>
                  </a:lnTo>
                  <a:lnTo>
                    <a:pt x="16846" y="59805"/>
                  </a:lnTo>
                  <a:lnTo>
                    <a:pt x="47798" y="59805"/>
                  </a:lnTo>
                  <a:lnTo>
                    <a:pt x="48581" y="60586"/>
                  </a:lnTo>
                  <a:lnTo>
                    <a:pt x="48581" y="74658"/>
                  </a:lnTo>
                  <a:lnTo>
                    <a:pt x="47798" y="75440"/>
                  </a:lnTo>
                  <a:close/>
                </a:path>
              </a:pathLst>
            </a:custGeom>
            <a:solidFill>
              <a:srgbClr val="FEFEF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312218" y="6295868"/>
              <a:ext cx="394970" cy="206375"/>
            </a:xfrm>
            <a:custGeom>
              <a:avLst/>
              <a:gdLst/>
              <a:ahLst/>
              <a:cxnLst/>
              <a:rect l="l" t="t" r="r" b="b"/>
              <a:pathLst>
                <a:path w="394970" h="206375">
                  <a:moveTo>
                    <a:pt x="203986" y="205995"/>
                  </a:moveTo>
                  <a:lnTo>
                    <a:pt x="84883" y="163389"/>
                  </a:lnTo>
                  <a:lnTo>
                    <a:pt x="2999" y="21889"/>
                  </a:lnTo>
                  <a:lnTo>
                    <a:pt x="0" y="13357"/>
                  </a:lnTo>
                  <a:lnTo>
                    <a:pt x="1334" y="6400"/>
                  </a:lnTo>
                  <a:lnTo>
                    <a:pt x="6635" y="1716"/>
                  </a:lnTo>
                  <a:lnTo>
                    <a:pt x="15536" y="0"/>
                  </a:lnTo>
                  <a:lnTo>
                    <a:pt x="382249" y="0"/>
                  </a:lnTo>
                  <a:lnTo>
                    <a:pt x="383816" y="390"/>
                  </a:lnTo>
                  <a:lnTo>
                    <a:pt x="172251" y="179024"/>
                  </a:lnTo>
                  <a:lnTo>
                    <a:pt x="172251" y="179806"/>
                  </a:lnTo>
                  <a:lnTo>
                    <a:pt x="276104" y="179806"/>
                  </a:lnTo>
                  <a:lnTo>
                    <a:pt x="203986" y="205995"/>
                  </a:lnTo>
                  <a:close/>
                </a:path>
                <a:path w="394970" h="206375">
                  <a:moveTo>
                    <a:pt x="276104" y="179806"/>
                  </a:moveTo>
                  <a:lnTo>
                    <a:pt x="172643" y="179806"/>
                  </a:lnTo>
                  <a:lnTo>
                    <a:pt x="172643" y="179415"/>
                  </a:lnTo>
                  <a:lnTo>
                    <a:pt x="394395" y="14462"/>
                  </a:lnTo>
                  <a:lnTo>
                    <a:pt x="394003" y="16807"/>
                  </a:lnTo>
                  <a:lnTo>
                    <a:pt x="393219" y="19153"/>
                  </a:lnTo>
                  <a:lnTo>
                    <a:pt x="391652" y="21889"/>
                  </a:lnTo>
                  <a:lnTo>
                    <a:pt x="306243" y="168861"/>
                  </a:lnTo>
                  <a:lnTo>
                    <a:pt x="276104" y="179806"/>
                  </a:lnTo>
                  <a:close/>
                </a:path>
              </a:pathLst>
            </a:custGeom>
            <a:solidFill>
              <a:srgbClr val="5388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378296" y="6295868"/>
              <a:ext cx="329493" cy="187233"/>
            </a:xfrm>
            <a:prstGeom prst="rect">
              <a:avLst/>
            </a:prstGeom>
          </p:spPr>
        </p:pic>
      </p:grpSp>
      <p:sp>
        <p:nvSpPr>
          <p:cNvPr id="15" name="object 15"/>
          <p:cNvSpPr txBox="1"/>
          <p:nvPr/>
        </p:nvSpPr>
        <p:spPr>
          <a:xfrm>
            <a:off x="459740" y="1732470"/>
            <a:ext cx="8062595" cy="23666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5080" indent="-228600">
              <a:lnSpc>
                <a:spcPct val="100000"/>
              </a:lnSpc>
              <a:spcBef>
                <a:spcPts val="100"/>
              </a:spcBef>
              <a:buClr>
                <a:srgbClr val="488BC9"/>
              </a:buClr>
              <a:buSzPct val="110416"/>
              <a:buFont typeface="Wingdings"/>
              <a:buChar char=""/>
              <a:tabLst>
                <a:tab pos="241300" algn="l"/>
              </a:tabLst>
            </a:pP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The</a:t>
            </a:r>
            <a:r>
              <a:rPr sz="24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Standards</a:t>
            </a:r>
            <a:r>
              <a:rPr sz="24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section</a:t>
            </a:r>
            <a:r>
              <a:rPr sz="24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of</a:t>
            </a:r>
            <a:r>
              <a:rPr sz="2400" b="1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the</a:t>
            </a:r>
            <a:r>
              <a:rPr sz="2400" b="1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ESSA</a:t>
            </a:r>
            <a:r>
              <a:rPr sz="2400" b="1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state</a:t>
            </a:r>
            <a:r>
              <a:rPr sz="2400" b="1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plan</a:t>
            </a:r>
            <a:r>
              <a:rPr sz="2400" b="1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has</a:t>
            </a:r>
            <a:r>
              <a:rPr sz="24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been</a:t>
            </a:r>
            <a:r>
              <a:rPr sz="24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drafted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and</a:t>
            </a:r>
            <a:r>
              <a:rPr sz="2400" b="1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is</a:t>
            </a:r>
            <a:r>
              <a:rPr sz="24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posted</a:t>
            </a:r>
            <a:r>
              <a:rPr sz="24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on</a:t>
            </a:r>
            <a:r>
              <a:rPr sz="24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the</a:t>
            </a:r>
            <a:r>
              <a:rPr sz="2400" b="1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CDE</a:t>
            </a:r>
            <a:r>
              <a:rPr sz="24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website</a:t>
            </a:r>
            <a:r>
              <a:rPr sz="2400" b="1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for</a:t>
            </a:r>
            <a:r>
              <a:rPr sz="2400" b="1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review.</a:t>
            </a:r>
            <a:endParaRPr sz="2400">
              <a:latin typeface="Calibri"/>
              <a:cs typeface="Calibri"/>
            </a:endParaRPr>
          </a:p>
          <a:p>
            <a:pPr marL="241300" marR="880744" indent="-228600">
              <a:lnSpc>
                <a:spcPct val="100000"/>
              </a:lnSpc>
              <a:spcBef>
                <a:spcPts val="575"/>
              </a:spcBef>
              <a:buClr>
                <a:srgbClr val="488BC9"/>
              </a:buClr>
              <a:buSzPct val="110416"/>
              <a:buFont typeface="Wingdings"/>
              <a:buChar char=""/>
              <a:tabLst>
                <a:tab pos="241300" algn="l"/>
              </a:tabLst>
            </a:pP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The</a:t>
            </a:r>
            <a:r>
              <a:rPr sz="2400" b="1" spc="-8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Standards</a:t>
            </a:r>
            <a:r>
              <a:rPr sz="2400" b="1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Spoke</a:t>
            </a:r>
            <a:r>
              <a:rPr sz="2400" b="1" spc="-10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Committee</a:t>
            </a:r>
            <a:r>
              <a:rPr sz="2400" b="1" spc="-7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will</a:t>
            </a:r>
            <a:r>
              <a:rPr sz="2400" b="1" spc="-9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make</a:t>
            </a:r>
            <a:r>
              <a:rPr sz="2400" b="1" spc="-9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any</a:t>
            </a:r>
            <a:r>
              <a:rPr sz="2400" b="1" spc="-8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needed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revisions</a:t>
            </a:r>
            <a:r>
              <a:rPr sz="24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based</a:t>
            </a:r>
            <a:r>
              <a:rPr sz="2400" b="1" spc="-3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on</a:t>
            </a:r>
            <a:r>
              <a:rPr sz="2400" b="1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feedback/comments</a:t>
            </a:r>
            <a:r>
              <a:rPr sz="24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received.</a:t>
            </a:r>
            <a:endParaRPr sz="2400">
              <a:latin typeface="Calibri"/>
              <a:cs typeface="Calibri"/>
            </a:endParaRPr>
          </a:p>
          <a:p>
            <a:pPr marL="241300" marR="19050" indent="-228600">
              <a:lnSpc>
                <a:spcPct val="100000"/>
              </a:lnSpc>
              <a:spcBef>
                <a:spcPts val="575"/>
              </a:spcBef>
              <a:buClr>
                <a:srgbClr val="488BC9"/>
              </a:buClr>
              <a:buSzPct val="110416"/>
              <a:buFont typeface="Wingdings"/>
              <a:buChar char=""/>
              <a:tabLst>
                <a:tab pos="241300" algn="l"/>
              </a:tabLst>
            </a:pP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The</a:t>
            </a:r>
            <a:r>
              <a:rPr sz="2400" b="1" spc="-8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Standards</a:t>
            </a:r>
            <a:r>
              <a:rPr sz="2400" b="1" spc="-7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Spoke</a:t>
            </a:r>
            <a:r>
              <a:rPr sz="2400" b="1" spc="-10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Committee</a:t>
            </a:r>
            <a:r>
              <a:rPr sz="2400" b="1" spc="-8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is</a:t>
            </a:r>
            <a:r>
              <a:rPr sz="2400" b="1" spc="-8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requesting</a:t>
            </a:r>
            <a:r>
              <a:rPr sz="2400" b="1" spc="-8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the</a:t>
            </a:r>
            <a:r>
              <a:rPr sz="2400" b="1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approval</a:t>
            </a:r>
            <a:r>
              <a:rPr sz="2400" b="1" spc="-8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25" dirty="0">
                <a:solidFill>
                  <a:srgbClr val="5C6670"/>
                </a:solidFill>
                <a:latin typeface="Calibri"/>
                <a:cs typeface="Calibri"/>
              </a:rPr>
              <a:t>of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the</a:t>
            </a:r>
            <a:r>
              <a:rPr sz="24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draft</a:t>
            </a:r>
            <a:r>
              <a:rPr sz="24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Standards</a:t>
            </a:r>
            <a:r>
              <a:rPr sz="24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section</a:t>
            </a:r>
            <a:r>
              <a:rPr sz="2400" b="1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by</a:t>
            </a:r>
            <a:r>
              <a:rPr sz="24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the</a:t>
            </a:r>
            <a:r>
              <a:rPr sz="24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Hub</a:t>
            </a:r>
            <a:r>
              <a:rPr sz="2400" b="1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Committee.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6" name="object 1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77876" rIns="0" bIns="0" rtlCol="0">
            <a:spAutoFit/>
          </a:bodyPr>
          <a:lstStyle/>
          <a:p>
            <a:pPr marL="2734310">
              <a:lnSpc>
                <a:spcPct val="100000"/>
              </a:lnSpc>
              <a:spcBef>
                <a:spcPts val="100"/>
              </a:spcBef>
            </a:pPr>
            <a:r>
              <a:rPr spc="229" dirty="0"/>
              <a:t>Next</a:t>
            </a:r>
            <a:r>
              <a:rPr spc="140" dirty="0"/>
              <a:t> </a:t>
            </a:r>
            <a:r>
              <a:rPr spc="65" dirty="0"/>
              <a:t>Steps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55160" y="5454237"/>
            <a:ext cx="677354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u="sng" spc="125" dirty="0">
                <a:solidFill>
                  <a:srgbClr val="101E8E"/>
                </a:solidFill>
                <a:uFill>
                  <a:solidFill>
                    <a:srgbClr val="101E8E"/>
                  </a:solidFill>
                </a:uFill>
                <a:latin typeface="Calibri"/>
                <a:cs typeface="Calibri"/>
                <a:hlinkClick r:id="rId2"/>
              </a:rPr>
              <a:t>https://enetlearning.adobeconnect.com/p5u98tag6zv/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 idx="4294967295"/>
          </p:nvPr>
        </p:nvSpPr>
        <p:spPr>
          <a:xfrm>
            <a:off x="693419" y="2371471"/>
            <a:ext cx="7717790" cy="258572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1270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12700" marR="5080" lvl="0" indent="0" algn="ctr" defTabSz="91440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0" cap="none" spc="185" normalizeH="0" baseline="0" noProof="0" dirty="0">
                <a:ln>
                  <a:noFill/>
                </a:ln>
                <a:solidFill>
                  <a:srgbClr val="1F4669"/>
                </a:solidFill>
                <a:effectLst/>
                <a:uLnTx/>
                <a:uFillTx/>
                <a:latin typeface="Bookman Old Style"/>
                <a:cs typeface="Bookman Old Style"/>
              </a:rPr>
              <a:t>Family-</a:t>
            </a:r>
            <a:r>
              <a:rPr kumimoji="0" lang="en-US" sz="4200" b="0" i="0" u="none" strike="noStrike" kern="0" cap="none" spc="229" normalizeH="0" baseline="0" noProof="0" dirty="0">
                <a:ln>
                  <a:noFill/>
                </a:ln>
                <a:solidFill>
                  <a:srgbClr val="1F4669"/>
                </a:solidFill>
                <a:effectLst/>
                <a:uLnTx/>
                <a:uFillTx/>
                <a:latin typeface="Bookman Old Style"/>
                <a:cs typeface="Bookman Old Style"/>
              </a:rPr>
              <a:t>School-</a:t>
            </a:r>
            <a:r>
              <a:rPr kumimoji="0" lang="en-US" sz="4200" b="0" i="0" u="none" strike="noStrike" kern="0" cap="none" spc="240" normalizeH="0" baseline="0" noProof="0" dirty="0">
                <a:ln>
                  <a:noFill/>
                </a:ln>
                <a:solidFill>
                  <a:srgbClr val="1F4669"/>
                </a:solidFill>
                <a:effectLst/>
                <a:uLnTx/>
                <a:uFillTx/>
                <a:latin typeface="Bookman Old Style"/>
                <a:cs typeface="Bookman Old Style"/>
              </a:rPr>
              <a:t>Community </a:t>
            </a:r>
            <a:r>
              <a:rPr kumimoji="0" lang="en-US" sz="4200" b="0" i="0" u="none" strike="noStrike" kern="0" cap="none" spc="190" normalizeH="0" baseline="0" noProof="0" dirty="0">
                <a:ln>
                  <a:noFill/>
                </a:ln>
                <a:solidFill>
                  <a:srgbClr val="1F4669"/>
                </a:solidFill>
                <a:effectLst/>
                <a:uLnTx/>
                <a:uFillTx/>
                <a:latin typeface="Bookman Old Style"/>
                <a:cs typeface="Bookman Old Style"/>
              </a:rPr>
              <a:t>Partnering</a:t>
            </a:r>
            <a:r>
              <a:rPr kumimoji="0" lang="en-US" sz="4200" b="0" i="0" u="none" strike="noStrike" kern="0" cap="none" spc="0" normalizeH="0" baseline="0" noProof="0" dirty="0">
                <a:ln>
                  <a:noFill/>
                </a:ln>
                <a:solidFill>
                  <a:srgbClr val="1F4669"/>
                </a:solidFill>
                <a:effectLst/>
                <a:uLnTx/>
                <a:uFillTx/>
                <a:latin typeface="Bookman Old Style"/>
                <a:cs typeface="Bookman Old Style"/>
              </a:rPr>
              <a:t> </a:t>
            </a:r>
            <a:r>
              <a:rPr kumimoji="0" lang="en-US" sz="4200" b="0" i="0" u="none" strike="noStrike" kern="0" cap="none" spc="175" normalizeH="0" baseline="0" noProof="0" dirty="0">
                <a:ln>
                  <a:noFill/>
                </a:ln>
                <a:solidFill>
                  <a:srgbClr val="1F4669"/>
                </a:solidFill>
                <a:effectLst/>
                <a:uLnTx/>
                <a:uFillTx/>
                <a:latin typeface="Bookman Old Style"/>
                <a:cs typeface="Bookman Old Style"/>
              </a:rPr>
              <a:t>Considerations </a:t>
            </a:r>
            <a:r>
              <a:rPr kumimoji="0" lang="en-US" sz="4200" b="0" i="0" u="none" strike="noStrike" kern="0" cap="none" spc="210" normalizeH="0" baseline="0" noProof="0" dirty="0">
                <a:ln>
                  <a:noFill/>
                </a:ln>
                <a:solidFill>
                  <a:srgbClr val="1F4669"/>
                </a:solidFill>
                <a:effectLst/>
                <a:uLnTx/>
                <a:uFillTx/>
                <a:latin typeface="Bookman Old Style"/>
                <a:cs typeface="Bookman Old Style"/>
              </a:rPr>
              <a:t>for</a:t>
            </a:r>
            <a:endParaRPr kumimoji="0" lang="en-US" sz="4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Bookman Old Style"/>
              <a:cs typeface="Bookman Old Style"/>
            </a:endParaRPr>
          </a:p>
          <a:p>
            <a:pPr marL="0" marR="13335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0" cap="none" spc="-80" normalizeH="0" baseline="0" noProof="0" dirty="0">
                <a:ln>
                  <a:noFill/>
                </a:ln>
                <a:solidFill>
                  <a:srgbClr val="1F4669"/>
                </a:solidFill>
                <a:effectLst/>
                <a:uLnTx/>
                <a:uFillTx/>
                <a:latin typeface="Bookman Old Style"/>
                <a:cs typeface="Bookman Old Style"/>
              </a:rPr>
              <a:t>ESSA</a:t>
            </a:r>
            <a:r>
              <a:rPr kumimoji="0" lang="en-US" sz="4200" b="0" i="0" u="none" strike="noStrike" kern="0" cap="none" spc="-125" normalizeH="0" baseline="0" noProof="0" dirty="0">
                <a:ln>
                  <a:noFill/>
                </a:ln>
                <a:solidFill>
                  <a:srgbClr val="1F4669"/>
                </a:solidFill>
                <a:effectLst/>
                <a:uLnTx/>
                <a:uFillTx/>
                <a:latin typeface="Bookman Old Style"/>
                <a:cs typeface="Bookman Old Style"/>
              </a:rPr>
              <a:t> </a:t>
            </a:r>
            <a:r>
              <a:rPr kumimoji="0" lang="en-US" sz="4200" b="0" i="0" u="none" strike="noStrike" kern="0" cap="none" spc="90" normalizeH="0" baseline="0" noProof="0" dirty="0">
                <a:ln>
                  <a:noFill/>
                </a:ln>
                <a:solidFill>
                  <a:srgbClr val="1F4669"/>
                </a:solidFill>
                <a:effectLst/>
                <a:uLnTx/>
                <a:uFillTx/>
                <a:latin typeface="Bookman Old Style"/>
                <a:cs typeface="Bookman Old Style"/>
              </a:rPr>
              <a:t>Spoke</a:t>
            </a:r>
            <a:r>
              <a:rPr kumimoji="0" lang="en-US" sz="4200" b="0" i="0" u="none" strike="noStrike" kern="0" cap="none" spc="-125" normalizeH="0" baseline="0" noProof="0" dirty="0">
                <a:ln>
                  <a:noFill/>
                </a:ln>
                <a:solidFill>
                  <a:srgbClr val="1F4669"/>
                </a:solidFill>
                <a:effectLst/>
                <a:uLnTx/>
                <a:uFillTx/>
                <a:latin typeface="Bookman Old Style"/>
                <a:cs typeface="Bookman Old Style"/>
              </a:rPr>
              <a:t> </a:t>
            </a:r>
            <a:r>
              <a:rPr kumimoji="0" lang="en-US" sz="4200" b="0" i="0" u="none" strike="noStrike" kern="0" cap="none" spc="200" normalizeH="0" baseline="0" noProof="0" dirty="0">
                <a:ln>
                  <a:noFill/>
                </a:ln>
                <a:solidFill>
                  <a:srgbClr val="1F4669"/>
                </a:solidFill>
                <a:effectLst/>
                <a:uLnTx/>
                <a:uFillTx/>
                <a:latin typeface="Bookman Old Style"/>
                <a:cs typeface="Bookman Old Style"/>
              </a:rPr>
              <a:t>Committees</a:t>
            </a:r>
            <a:endParaRPr kumimoji="0" lang="en-US" sz="4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Bookman Old Style"/>
              <a:cs typeface="Bookman Old Style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7800275" y="6165509"/>
              <a:ext cx="590550" cy="516255"/>
            </a:xfrm>
            <a:custGeom>
              <a:avLst/>
              <a:gdLst/>
              <a:ahLst/>
              <a:cxnLst/>
              <a:rect l="l" t="t" r="r" b="b"/>
              <a:pathLst>
                <a:path w="590550" h="516254">
                  <a:moveTo>
                    <a:pt x="567051" y="515770"/>
                  </a:moveTo>
                  <a:lnTo>
                    <a:pt x="23250" y="515770"/>
                  </a:lnTo>
                  <a:lnTo>
                    <a:pt x="10064" y="513229"/>
                  </a:lnTo>
                  <a:lnTo>
                    <a:pt x="2093" y="506291"/>
                  </a:lnTo>
                  <a:lnTo>
                    <a:pt x="0" y="495981"/>
                  </a:lnTo>
                  <a:lnTo>
                    <a:pt x="4444" y="483326"/>
                  </a:lnTo>
                  <a:lnTo>
                    <a:pt x="276344" y="13485"/>
                  </a:lnTo>
                  <a:lnTo>
                    <a:pt x="285086" y="3371"/>
                  </a:lnTo>
                  <a:lnTo>
                    <a:pt x="295150" y="0"/>
                  </a:lnTo>
                  <a:lnTo>
                    <a:pt x="305214" y="3371"/>
                  </a:lnTo>
                  <a:lnTo>
                    <a:pt x="313956" y="13485"/>
                  </a:lnTo>
                  <a:lnTo>
                    <a:pt x="585856" y="483326"/>
                  </a:lnTo>
                  <a:lnTo>
                    <a:pt x="590301" y="495981"/>
                  </a:lnTo>
                  <a:lnTo>
                    <a:pt x="588207" y="506291"/>
                  </a:lnTo>
                  <a:lnTo>
                    <a:pt x="580237" y="513229"/>
                  </a:lnTo>
                  <a:lnTo>
                    <a:pt x="567051" y="515770"/>
                  </a:lnTo>
                  <a:close/>
                </a:path>
              </a:pathLst>
            </a:custGeom>
            <a:solidFill>
              <a:srgbClr val="2A98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004139" y="6206747"/>
              <a:ext cx="196677" cy="19387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938711" y="6461212"/>
              <a:ext cx="317739" cy="16143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8408847" y="6655486"/>
              <a:ext cx="51435" cy="26034"/>
            </a:xfrm>
            <a:custGeom>
              <a:avLst/>
              <a:gdLst/>
              <a:ahLst/>
              <a:cxnLst/>
              <a:rect l="l" t="t" r="r" b="b"/>
              <a:pathLst>
                <a:path w="51434" h="26034">
                  <a:moveTo>
                    <a:pt x="17246" y="393"/>
                  </a:moveTo>
                  <a:lnTo>
                    <a:pt x="0" y="393"/>
                  </a:lnTo>
                  <a:lnTo>
                    <a:pt x="0" y="4305"/>
                  </a:lnTo>
                  <a:lnTo>
                    <a:pt x="393" y="4686"/>
                  </a:lnTo>
                  <a:lnTo>
                    <a:pt x="6273" y="4686"/>
                  </a:lnTo>
                  <a:lnTo>
                    <a:pt x="6273" y="25412"/>
                  </a:lnTo>
                  <a:lnTo>
                    <a:pt x="10972" y="25412"/>
                  </a:lnTo>
                  <a:lnTo>
                    <a:pt x="10972" y="4686"/>
                  </a:lnTo>
                  <a:lnTo>
                    <a:pt x="17246" y="4686"/>
                  </a:lnTo>
                  <a:lnTo>
                    <a:pt x="17246" y="393"/>
                  </a:lnTo>
                  <a:close/>
                </a:path>
                <a:path w="51434" h="26034">
                  <a:moveTo>
                    <a:pt x="51320" y="25412"/>
                  </a:moveTo>
                  <a:lnTo>
                    <a:pt x="50939" y="24625"/>
                  </a:lnTo>
                  <a:lnTo>
                    <a:pt x="48564" y="11341"/>
                  </a:lnTo>
                  <a:lnTo>
                    <a:pt x="46621" y="393"/>
                  </a:lnTo>
                  <a:lnTo>
                    <a:pt x="46621" y="0"/>
                  </a:lnTo>
                  <a:lnTo>
                    <a:pt x="45059" y="0"/>
                  </a:lnTo>
                  <a:lnTo>
                    <a:pt x="45059" y="393"/>
                  </a:lnTo>
                  <a:lnTo>
                    <a:pt x="36830" y="17195"/>
                  </a:lnTo>
                  <a:lnTo>
                    <a:pt x="34099" y="11341"/>
                  </a:lnTo>
                  <a:lnTo>
                    <a:pt x="28994" y="393"/>
                  </a:lnTo>
                  <a:lnTo>
                    <a:pt x="28600" y="0"/>
                  </a:lnTo>
                  <a:lnTo>
                    <a:pt x="27038" y="0"/>
                  </a:lnTo>
                  <a:lnTo>
                    <a:pt x="27038" y="393"/>
                  </a:lnTo>
                  <a:lnTo>
                    <a:pt x="22720" y="24625"/>
                  </a:lnTo>
                  <a:lnTo>
                    <a:pt x="22720" y="25412"/>
                  </a:lnTo>
                  <a:lnTo>
                    <a:pt x="27432" y="25412"/>
                  </a:lnTo>
                  <a:lnTo>
                    <a:pt x="27482" y="24625"/>
                  </a:lnTo>
                  <a:lnTo>
                    <a:pt x="29387" y="11341"/>
                  </a:lnTo>
                  <a:lnTo>
                    <a:pt x="36042" y="25412"/>
                  </a:lnTo>
                  <a:lnTo>
                    <a:pt x="36042" y="25806"/>
                  </a:lnTo>
                  <a:lnTo>
                    <a:pt x="37617" y="25806"/>
                  </a:lnTo>
                  <a:lnTo>
                    <a:pt x="38011" y="25412"/>
                  </a:lnTo>
                  <a:lnTo>
                    <a:pt x="41656" y="17195"/>
                  </a:lnTo>
                  <a:lnTo>
                    <a:pt x="44272" y="11341"/>
                  </a:lnTo>
                  <a:lnTo>
                    <a:pt x="46228" y="25019"/>
                  </a:lnTo>
                  <a:lnTo>
                    <a:pt x="46621" y="25412"/>
                  </a:lnTo>
                  <a:lnTo>
                    <a:pt x="51320" y="25412"/>
                  </a:lnTo>
                  <a:close/>
                </a:path>
              </a:pathLst>
            </a:custGeom>
            <a:solidFill>
              <a:srgbClr val="2A98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215962" y="6164922"/>
              <a:ext cx="587375" cy="513080"/>
            </a:xfrm>
            <a:custGeom>
              <a:avLst/>
              <a:gdLst/>
              <a:ahLst/>
              <a:cxnLst/>
              <a:rect l="l" t="t" r="r" b="b"/>
              <a:pathLst>
                <a:path w="587375" h="513079">
                  <a:moveTo>
                    <a:pt x="293583" y="513034"/>
                  </a:moveTo>
                  <a:lnTo>
                    <a:pt x="283519" y="509662"/>
                  </a:lnTo>
                  <a:lnTo>
                    <a:pt x="274777" y="499548"/>
                  </a:lnTo>
                  <a:lnTo>
                    <a:pt x="4444" y="32443"/>
                  </a:lnTo>
                  <a:lnTo>
                    <a:pt x="0" y="19788"/>
                  </a:lnTo>
                  <a:lnTo>
                    <a:pt x="2093" y="9478"/>
                  </a:lnTo>
                  <a:lnTo>
                    <a:pt x="10064" y="2540"/>
                  </a:lnTo>
                  <a:lnTo>
                    <a:pt x="23250" y="0"/>
                  </a:lnTo>
                  <a:lnTo>
                    <a:pt x="563916" y="0"/>
                  </a:lnTo>
                  <a:lnTo>
                    <a:pt x="577102" y="2540"/>
                  </a:lnTo>
                  <a:lnTo>
                    <a:pt x="585073" y="9478"/>
                  </a:lnTo>
                  <a:lnTo>
                    <a:pt x="587166" y="19788"/>
                  </a:lnTo>
                  <a:lnTo>
                    <a:pt x="582722" y="32443"/>
                  </a:lnTo>
                  <a:lnTo>
                    <a:pt x="312389" y="499548"/>
                  </a:lnTo>
                  <a:lnTo>
                    <a:pt x="303647" y="509662"/>
                  </a:lnTo>
                  <a:lnTo>
                    <a:pt x="293583" y="513034"/>
                  </a:lnTo>
                  <a:close/>
                </a:path>
              </a:pathLst>
            </a:custGeom>
            <a:solidFill>
              <a:srgbClr val="4651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407680" y="6474502"/>
              <a:ext cx="200595" cy="163193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395927" y="6193457"/>
              <a:ext cx="65820" cy="77394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487997" y="6194239"/>
              <a:ext cx="65820" cy="75440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8581242" y="6194239"/>
              <a:ext cx="48895" cy="75565"/>
            </a:xfrm>
            <a:custGeom>
              <a:avLst/>
              <a:gdLst/>
              <a:ahLst/>
              <a:cxnLst/>
              <a:rect l="l" t="t" r="r" b="b"/>
              <a:pathLst>
                <a:path w="48895" h="75564">
                  <a:moveTo>
                    <a:pt x="47798" y="75440"/>
                  </a:moveTo>
                  <a:lnTo>
                    <a:pt x="783" y="75440"/>
                  </a:lnTo>
                  <a:lnTo>
                    <a:pt x="0" y="74658"/>
                  </a:lnTo>
                  <a:lnTo>
                    <a:pt x="0" y="2345"/>
                  </a:lnTo>
                  <a:lnTo>
                    <a:pt x="0" y="1172"/>
                  </a:lnTo>
                  <a:lnTo>
                    <a:pt x="783" y="0"/>
                  </a:lnTo>
                  <a:lnTo>
                    <a:pt x="47798" y="0"/>
                  </a:lnTo>
                  <a:lnTo>
                    <a:pt x="48581" y="1172"/>
                  </a:lnTo>
                  <a:lnTo>
                    <a:pt x="48581" y="14853"/>
                  </a:lnTo>
                  <a:lnTo>
                    <a:pt x="47798" y="16026"/>
                  </a:lnTo>
                  <a:lnTo>
                    <a:pt x="16846" y="16026"/>
                  </a:lnTo>
                  <a:lnTo>
                    <a:pt x="16846" y="29316"/>
                  </a:lnTo>
                  <a:lnTo>
                    <a:pt x="42313" y="29316"/>
                  </a:lnTo>
                  <a:lnTo>
                    <a:pt x="43488" y="30098"/>
                  </a:lnTo>
                  <a:lnTo>
                    <a:pt x="43488" y="44169"/>
                  </a:lnTo>
                  <a:lnTo>
                    <a:pt x="42313" y="44951"/>
                  </a:lnTo>
                  <a:lnTo>
                    <a:pt x="16846" y="44951"/>
                  </a:lnTo>
                  <a:lnTo>
                    <a:pt x="16846" y="59805"/>
                  </a:lnTo>
                  <a:lnTo>
                    <a:pt x="47798" y="59805"/>
                  </a:lnTo>
                  <a:lnTo>
                    <a:pt x="48581" y="60586"/>
                  </a:lnTo>
                  <a:lnTo>
                    <a:pt x="48581" y="74658"/>
                  </a:lnTo>
                  <a:lnTo>
                    <a:pt x="47798" y="75440"/>
                  </a:lnTo>
                  <a:close/>
                </a:path>
              </a:pathLst>
            </a:custGeom>
            <a:solidFill>
              <a:srgbClr val="FEFEF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312218" y="6295868"/>
              <a:ext cx="394970" cy="206375"/>
            </a:xfrm>
            <a:custGeom>
              <a:avLst/>
              <a:gdLst/>
              <a:ahLst/>
              <a:cxnLst/>
              <a:rect l="l" t="t" r="r" b="b"/>
              <a:pathLst>
                <a:path w="394970" h="206375">
                  <a:moveTo>
                    <a:pt x="203986" y="205995"/>
                  </a:moveTo>
                  <a:lnTo>
                    <a:pt x="84883" y="163389"/>
                  </a:lnTo>
                  <a:lnTo>
                    <a:pt x="2999" y="21889"/>
                  </a:lnTo>
                  <a:lnTo>
                    <a:pt x="0" y="13357"/>
                  </a:lnTo>
                  <a:lnTo>
                    <a:pt x="1334" y="6400"/>
                  </a:lnTo>
                  <a:lnTo>
                    <a:pt x="6635" y="1716"/>
                  </a:lnTo>
                  <a:lnTo>
                    <a:pt x="15536" y="0"/>
                  </a:lnTo>
                  <a:lnTo>
                    <a:pt x="382249" y="0"/>
                  </a:lnTo>
                  <a:lnTo>
                    <a:pt x="383816" y="390"/>
                  </a:lnTo>
                  <a:lnTo>
                    <a:pt x="172251" y="179024"/>
                  </a:lnTo>
                  <a:lnTo>
                    <a:pt x="172251" y="179806"/>
                  </a:lnTo>
                  <a:lnTo>
                    <a:pt x="276104" y="179806"/>
                  </a:lnTo>
                  <a:lnTo>
                    <a:pt x="203986" y="205995"/>
                  </a:lnTo>
                  <a:close/>
                </a:path>
                <a:path w="394970" h="206375">
                  <a:moveTo>
                    <a:pt x="276104" y="179806"/>
                  </a:moveTo>
                  <a:lnTo>
                    <a:pt x="172643" y="179806"/>
                  </a:lnTo>
                  <a:lnTo>
                    <a:pt x="172643" y="179415"/>
                  </a:lnTo>
                  <a:lnTo>
                    <a:pt x="394395" y="14462"/>
                  </a:lnTo>
                  <a:lnTo>
                    <a:pt x="394003" y="16807"/>
                  </a:lnTo>
                  <a:lnTo>
                    <a:pt x="393219" y="19153"/>
                  </a:lnTo>
                  <a:lnTo>
                    <a:pt x="391652" y="21889"/>
                  </a:lnTo>
                  <a:lnTo>
                    <a:pt x="306243" y="168861"/>
                  </a:lnTo>
                  <a:lnTo>
                    <a:pt x="276104" y="179806"/>
                  </a:lnTo>
                  <a:close/>
                </a:path>
              </a:pathLst>
            </a:custGeom>
            <a:solidFill>
              <a:srgbClr val="5388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378296" y="6295868"/>
              <a:ext cx="329493" cy="187233"/>
            </a:xfrm>
            <a:prstGeom prst="rect">
              <a:avLst/>
            </a:prstGeom>
          </p:spPr>
        </p:pic>
      </p:grpSp>
      <p:sp>
        <p:nvSpPr>
          <p:cNvPr id="16" name="object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94790" marR="5080" indent="-658495">
              <a:lnSpc>
                <a:spcPct val="100000"/>
              </a:lnSpc>
              <a:spcBef>
                <a:spcPts val="100"/>
              </a:spcBef>
            </a:pPr>
            <a:r>
              <a:rPr b="0" spc="170" dirty="0">
                <a:latin typeface="Palatino Linotype"/>
                <a:cs typeface="Palatino Linotype"/>
              </a:rPr>
              <a:t>Comprehensive,</a:t>
            </a:r>
            <a:r>
              <a:rPr b="0" spc="380" dirty="0">
                <a:latin typeface="Palatino Linotype"/>
                <a:cs typeface="Palatino Linotype"/>
              </a:rPr>
              <a:t> </a:t>
            </a:r>
            <a:r>
              <a:rPr b="0" spc="160" dirty="0">
                <a:latin typeface="Palatino Linotype"/>
                <a:cs typeface="Palatino Linotype"/>
              </a:rPr>
              <a:t>Sustainable </a:t>
            </a:r>
            <a:r>
              <a:rPr b="0" spc="165" dirty="0">
                <a:latin typeface="Palatino Linotype"/>
                <a:cs typeface="Palatino Linotype"/>
              </a:rPr>
              <a:t>Structure</a:t>
            </a:r>
            <a:r>
              <a:rPr b="0" spc="385" dirty="0">
                <a:latin typeface="Palatino Linotype"/>
                <a:cs typeface="Palatino Linotype"/>
              </a:rPr>
              <a:t> </a:t>
            </a:r>
            <a:r>
              <a:rPr b="0" spc="180" dirty="0">
                <a:latin typeface="Palatino Linotype"/>
                <a:cs typeface="Palatino Linotype"/>
              </a:rPr>
              <a:t>Components</a:t>
            </a:r>
          </a:p>
        </p:txBody>
      </p:sp>
      <p:sp>
        <p:nvSpPr>
          <p:cNvPr id="15" name="object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05459" y="1581912"/>
            <a:ext cx="7254240" cy="5290820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241300" marR="5080" indent="-228600">
              <a:lnSpc>
                <a:spcPts val="3840"/>
              </a:lnSpc>
              <a:spcBef>
                <a:spcPts val="229"/>
              </a:spcBef>
              <a:buClr>
                <a:srgbClr val="488BC9"/>
              </a:buClr>
              <a:buSzPct val="109375"/>
              <a:buFont typeface="Wingdings"/>
              <a:buChar char=""/>
              <a:tabLst>
                <a:tab pos="241300" algn="l"/>
              </a:tabLst>
            </a:pPr>
            <a:r>
              <a:rPr sz="3200" b="1" dirty="0">
                <a:solidFill>
                  <a:srgbClr val="5C6670"/>
                </a:solidFill>
                <a:latin typeface="Calibri"/>
                <a:cs typeface="Calibri"/>
              </a:rPr>
              <a:t>Implementing</a:t>
            </a:r>
            <a:r>
              <a:rPr sz="3200" b="1" spc="-9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5C6670"/>
                </a:solidFill>
                <a:latin typeface="Calibri"/>
                <a:cs typeface="Calibri"/>
              </a:rPr>
              <a:t>the</a:t>
            </a:r>
            <a:r>
              <a:rPr sz="3200" b="1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3200" b="1" spc="-10" dirty="0">
                <a:solidFill>
                  <a:srgbClr val="5C6670"/>
                </a:solidFill>
                <a:latin typeface="Calibri"/>
                <a:cs typeface="Calibri"/>
              </a:rPr>
              <a:t>Framework</a:t>
            </a:r>
            <a:r>
              <a:rPr sz="3200" b="1" spc="-7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5C6670"/>
                </a:solidFill>
                <a:latin typeface="Calibri"/>
                <a:cs typeface="Calibri"/>
              </a:rPr>
              <a:t>of</a:t>
            </a:r>
            <a:r>
              <a:rPr sz="3200" b="1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3200" b="1" spc="-10" dirty="0">
                <a:solidFill>
                  <a:srgbClr val="5C6670"/>
                </a:solidFill>
                <a:latin typeface="Calibri"/>
                <a:cs typeface="Calibri"/>
              </a:rPr>
              <a:t>National </a:t>
            </a:r>
            <a:r>
              <a:rPr sz="3200" b="1" dirty="0">
                <a:solidFill>
                  <a:srgbClr val="5C6670"/>
                </a:solidFill>
                <a:latin typeface="Calibri"/>
                <a:cs typeface="Calibri"/>
              </a:rPr>
              <a:t>Standards</a:t>
            </a:r>
            <a:r>
              <a:rPr sz="3200" b="1" spc="-9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5C6670"/>
                </a:solidFill>
                <a:latin typeface="Calibri"/>
                <a:cs typeface="Calibri"/>
              </a:rPr>
              <a:t>for</a:t>
            </a:r>
            <a:r>
              <a:rPr sz="3200" b="1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3200" b="1" spc="-25" dirty="0">
                <a:solidFill>
                  <a:srgbClr val="5C6670"/>
                </a:solidFill>
                <a:latin typeface="Calibri"/>
                <a:cs typeface="Calibri"/>
              </a:rPr>
              <a:t>Family-</a:t>
            </a:r>
            <a:r>
              <a:rPr sz="3200" b="1" dirty="0">
                <a:solidFill>
                  <a:srgbClr val="5C6670"/>
                </a:solidFill>
                <a:latin typeface="Calibri"/>
                <a:cs typeface="Calibri"/>
              </a:rPr>
              <a:t>School</a:t>
            </a:r>
            <a:r>
              <a:rPr sz="3200" b="1" spc="-10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3200" b="1" spc="-10" dirty="0">
                <a:solidFill>
                  <a:srgbClr val="5C6670"/>
                </a:solidFill>
                <a:latin typeface="Calibri"/>
                <a:cs typeface="Calibri"/>
              </a:rPr>
              <a:t>Partnerships</a:t>
            </a:r>
            <a:endParaRPr sz="3200">
              <a:latin typeface="Calibri"/>
              <a:cs typeface="Calibri"/>
            </a:endParaRPr>
          </a:p>
          <a:p>
            <a:pPr marL="514984" lvl="1" indent="-182245">
              <a:lnSpc>
                <a:spcPts val="2695"/>
              </a:lnSpc>
              <a:buClr>
                <a:srgbClr val="FFC846"/>
              </a:buClr>
              <a:buSzPct val="110416"/>
              <a:buFont typeface="Wingdings"/>
              <a:buChar char=""/>
              <a:tabLst>
                <a:tab pos="514984" algn="l"/>
              </a:tabLst>
            </a:pPr>
            <a:r>
              <a:rPr sz="2400" spc="-10" dirty="0">
                <a:solidFill>
                  <a:srgbClr val="5C6670"/>
                </a:solidFill>
                <a:latin typeface="Calibri"/>
                <a:cs typeface="Calibri"/>
              </a:rPr>
              <a:t>Welcoming</a:t>
            </a:r>
            <a:r>
              <a:rPr sz="2400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All</a:t>
            </a:r>
            <a:r>
              <a:rPr sz="2400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Families</a:t>
            </a:r>
            <a:r>
              <a:rPr sz="2400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into</a:t>
            </a:r>
            <a:r>
              <a:rPr sz="2400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the</a:t>
            </a:r>
            <a:r>
              <a:rPr sz="2400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School</a:t>
            </a:r>
            <a:r>
              <a:rPr sz="2400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5C6670"/>
                </a:solidFill>
                <a:latin typeface="Calibri"/>
                <a:cs typeface="Calibri"/>
              </a:rPr>
              <a:t>Community</a:t>
            </a:r>
            <a:endParaRPr sz="2400">
              <a:latin typeface="Calibri"/>
              <a:cs typeface="Calibri"/>
            </a:endParaRPr>
          </a:p>
          <a:p>
            <a:pPr marL="514984" lvl="1" indent="-182245">
              <a:lnSpc>
                <a:spcPts val="2880"/>
              </a:lnSpc>
              <a:buClr>
                <a:srgbClr val="FFC846"/>
              </a:buClr>
              <a:buSzPct val="110416"/>
              <a:buFont typeface="Wingdings"/>
              <a:buChar char=""/>
              <a:tabLst>
                <a:tab pos="514984" algn="l"/>
              </a:tabLst>
            </a:pPr>
            <a:r>
              <a:rPr sz="2400" spc="-10" dirty="0">
                <a:solidFill>
                  <a:srgbClr val="5C6670"/>
                </a:solidFill>
                <a:latin typeface="Calibri"/>
                <a:cs typeface="Calibri"/>
              </a:rPr>
              <a:t>Communicating</a:t>
            </a:r>
            <a:r>
              <a:rPr sz="2400" spc="-3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5C6670"/>
                </a:solidFill>
                <a:latin typeface="Calibri"/>
                <a:cs typeface="Calibri"/>
              </a:rPr>
              <a:t>Effectively</a:t>
            </a:r>
            <a:endParaRPr sz="2400">
              <a:latin typeface="Calibri"/>
              <a:cs typeface="Calibri"/>
            </a:endParaRPr>
          </a:p>
          <a:p>
            <a:pPr marL="514984" lvl="1" indent="-182245">
              <a:lnSpc>
                <a:spcPts val="2880"/>
              </a:lnSpc>
              <a:buClr>
                <a:srgbClr val="FFC846"/>
              </a:buClr>
              <a:buSzPct val="110416"/>
              <a:buFont typeface="Wingdings"/>
              <a:buChar char=""/>
              <a:tabLst>
                <a:tab pos="514984" algn="l"/>
              </a:tabLst>
            </a:pP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Supporting</a:t>
            </a:r>
            <a:r>
              <a:rPr sz="2400" spc="-9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Student</a:t>
            </a:r>
            <a:r>
              <a:rPr sz="2400" spc="-10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5C6670"/>
                </a:solidFill>
                <a:latin typeface="Calibri"/>
                <a:cs typeface="Calibri"/>
              </a:rPr>
              <a:t>Success</a:t>
            </a:r>
            <a:endParaRPr sz="2400">
              <a:latin typeface="Calibri"/>
              <a:cs typeface="Calibri"/>
            </a:endParaRPr>
          </a:p>
          <a:p>
            <a:pPr marL="514984" lvl="1" indent="-182245">
              <a:lnSpc>
                <a:spcPts val="2880"/>
              </a:lnSpc>
              <a:buClr>
                <a:srgbClr val="FFC846"/>
              </a:buClr>
              <a:buSzPct val="110416"/>
              <a:buFont typeface="Wingdings"/>
              <a:buChar char=""/>
              <a:tabLst>
                <a:tab pos="514984" algn="l"/>
              </a:tabLst>
            </a:pP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Speaking</a:t>
            </a:r>
            <a:r>
              <a:rPr sz="2400" spc="-8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Up</a:t>
            </a:r>
            <a:r>
              <a:rPr sz="2400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for</a:t>
            </a:r>
            <a:r>
              <a:rPr sz="2400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Every</a:t>
            </a:r>
            <a:r>
              <a:rPr sz="2400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5C6670"/>
                </a:solidFill>
                <a:latin typeface="Calibri"/>
                <a:cs typeface="Calibri"/>
              </a:rPr>
              <a:t>Child</a:t>
            </a:r>
            <a:endParaRPr sz="2400">
              <a:latin typeface="Calibri"/>
              <a:cs typeface="Calibri"/>
            </a:endParaRPr>
          </a:p>
          <a:p>
            <a:pPr marL="514984" lvl="1" indent="-182245">
              <a:lnSpc>
                <a:spcPts val="2880"/>
              </a:lnSpc>
              <a:buClr>
                <a:srgbClr val="FFC846"/>
              </a:buClr>
              <a:buSzPct val="110416"/>
              <a:buFont typeface="Wingdings"/>
              <a:buChar char=""/>
              <a:tabLst>
                <a:tab pos="514984" algn="l"/>
              </a:tabLst>
            </a:pP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Sharing</a:t>
            </a:r>
            <a:r>
              <a:rPr sz="2400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spc="-20" dirty="0">
                <a:solidFill>
                  <a:srgbClr val="5C6670"/>
                </a:solidFill>
                <a:latin typeface="Calibri"/>
                <a:cs typeface="Calibri"/>
              </a:rPr>
              <a:t>Power</a:t>
            </a:r>
            <a:endParaRPr sz="2400">
              <a:latin typeface="Calibri"/>
              <a:cs typeface="Calibri"/>
            </a:endParaRPr>
          </a:p>
          <a:p>
            <a:pPr marL="514984" lvl="1" indent="-182245">
              <a:lnSpc>
                <a:spcPts val="3030"/>
              </a:lnSpc>
              <a:buClr>
                <a:srgbClr val="FFC846"/>
              </a:buClr>
              <a:buSzPct val="110416"/>
              <a:buFont typeface="Wingdings"/>
              <a:buChar char=""/>
              <a:tabLst>
                <a:tab pos="514984" algn="l"/>
              </a:tabLst>
            </a:pPr>
            <a:r>
              <a:rPr sz="2400" spc="-10" dirty="0">
                <a:solidFill>
                  <a:srgbClr val="5C6670"/>
                </a:solidFill>
                <a:latin typeface="Calibri"/>
                <a:cs typeface="Calibri"/>
              </a:rPr>
              <a:t>Collaborating</a:t>
            </a:r>
            <a:r>
              <a:rPr sz="2400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with</a:t>
            </a:r>
            <a:r>
              <a:rPr sz="2400" spc="-2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5C6670"/>
                </a:solidFill>
                <a:latin typeface="Calibri"/>
                <a:cs typeface="Calibri"/>
              </a:rPr>
              <a:t>the</a:t>
            </a:r>
            <a:r>
              <a:rPr sz="2400" spc="-2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5C6670"/>
                </a:solidFill>
                <a:latin typeface="Calibri"/>
                <a:cs typeface="Calibri"/>
              </a:rPr>
              <a:t>Community</a:t>
            </a:r>
            <a:endParaRPr sz="24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375"/>
              </a:spcBef>
              <a:buClr>
                <a:srgbClr val="488BC9"/>
              </a:buClr>
              <a:buSzPct val="109375"/>
              <a:buFont typeface="Wingdings"/>
              <a:buChar char=""/>
              <a:tabLst>
                <a:tab pos="240665" algn="l"/>
              </a:tabLst>
            </a:pPr>
            <a:r>
              <a:rPr sz="3200" b="1" dirty="0">
                <a:solidFill>
                  <a:srgbClr val="5C6670"/>
                </a:solidFill>
                <a:latin typeface="Calibri"/>
                <a:cs typeface="Calibri"/>
              </a:rPr>
              <a:t>Sharing</a:t>
            </a:r>
            <a:r>
              <a:rPr sz="32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3200" b="1" spc="-10" dirty="0">
                <a:solidFill>
                  <a:srgbClr val="5C6670"/>
                </a:solidFill>
                <a:latin typeface="Calibri"/>
                <a:cs typeface="Calibri"/>
              </a:rPr>
              <a:t>Leadership</a:t>
            </a:r>
            <a:endParaRPr sz="32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409"/>
              </a:spcBef>
              <a:buClr>
                <a:srgbClr val="488BC9"/>
              </a:buClr>
              <a:buSzPct val="109375"/>
              <a:buFont typeface="Wingdings"/>
              <a:buChar char=""/>
              <a:tabLst>
                <a:tab pos="240665" algn="l"/>
              </a:tabLst>
            </a:pPr>
            <a:r>
              <a:rPr sz="3200" b="1" dirty="0">
                <a:solidFill>
                  <a:srgbClr val="5C6670"/>
                </a:solidFill>
                <a:latin typeface="Calibri"/>
                <a:cs typeface="Calibri"/>
              </a:rPr>
              <a:t>Action</a:t>
            </a:r>
            <a:r>
              <a:rPr sz="3200" b="1" spc="-7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3200" b="1" spc="-10" dirty="0">
                <a:solidFill>
                  <a:srgbClr val="5C6670"/>
                </a:solidFill>
                <a:latin typeface="Calibri"/>
                <a:cs typeface="Calibri"/>
              </a:rPr>
              <a:t>Planning</a:t>
            </a:r>
            <a:endParaRPr sz="32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405"/>
              </a:spcBef>
              <a:buClr>
                <a:srgbClr val="488BC9"/>
              </a:buClr>
              <a:buSzPct val="109375"/>
              <a:buFont typeface="Wingdings"/>
              <a:buChar char=""/>
              <a:tabLst>
                <a:tab pos="240665" algn="l"/>
              </a:tabLst>
            </a:pPr>
            <a:r>
              <a:rPr sz="3200" b="1" spc="-10" dirty="0">
                <a:solidFill>
                  <a:srgbClr val="5C6670"/>
                </a:solidFill>
                <a:latin typeface="Calibri"/>
                <a:cs typeface="Calibri"/>
              </a:rPr>
              <a:t>Evaluating</a:t>
            </a:r>
            <a:endParaRPr sz="3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sz="1800" b="1" spc="-10" dirty="0">
                <a:solidFill>
                  <a:srgbClr val="5C6670"/>
                </a:solidFill>
                <a:latin typeface="Calibri"/>
                <a:cs typeface="Calibri"/>
                <a:hlinkClick r:id="rId9"/>
              </a:rPr>
              <a:t>http://www.cde.state.co.us/sacpie/nationalstandardsgoalsandindicators2l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17" name="object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5497512" y="3403600"/>
            <a:ext cx="3290886" cy="227647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47668" y="2198274"/>
            <a:ext cx="7790180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spc="245" dirty="0"/>
              <a:t>Welcome</a:t>
            </a:r>
            <a:r>
              <a:rPr sz="4200" spc="-40" dirty="0"/>
              <a:t> </a:t>
            </a:r>
            <a:r>
              <a:rPr sz="4200" spc="105" dirty="0"/>
              <a:t>and</a:t>
            </a:r>
            <a:r>
              <a:rPr sz="4200" spc="5" dirty="0"/>
              <a:t> </a:t>
            </a:r>
            <a:r>
              <a:rPr sz="4200" spc="165" dirty="0"/>
              <a:t>Introductions</a:t>
            </a:r>
            <a:endParaRPr sz="4200"/>
          </a:p>
        </p:txBody>
      </p:sp>
      <p:sp>
        <p:nvSpPr>
          <p:cNvPr id="3" name="object 3"/>
          <p:cNvSpPr txBox="1"/>
          <p:nvPr/>
        </p:nvSpPr>
        <p:spPr>
          <a:xfrm>
            <a:off x="103695" y="6387465"/>
            <a:ext cx="895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0" dirty="0">
                <a:solidFill>
                  <a:srgbClr val="5C6670"/>
                </a:solidFill>
                <a:latin typeface="Calibri"/>
                <a:cs typeface="Calibri"/>
              </a:rPr>
              <a:t>3</a:t>
            </a:r>
            <a:endParaRPr sz="1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7800275" y="6165509"/>
              <a:ext cx="590550" cy="516255"/>
            </a:xfrm>
            <a:custGeom>
              <a:avLst/>
              <a:gdLst/>
              <a:ahLst/>
              <a:cxnLst/>
              <a:rect l="l" t="t" r="r" b="b"/>
              <a:pathLst>
                <a:path w="590550" h="516254">
                  <a:moveTo>
                    <a:pt x="567051" y="515770"/>
                  </a:moveTo>
                  <a:lnTo>
                    <a:pt x="23250" y="515770"/>
                  </a:lnTo>
                  <a:lnTo>
                    <a:pt x="10064" y="513229"/>
                  </a:lnTo>
                  <a:lnTo>
                    <a:pt x="2093" y="506291"/>
                  </a:lnTo>
                  <a:lnTo>
                    <a:pt x="0" y="495981"/>
                  </a:lnTo>
                  <a:lnTo>
                    <a:pt x="4444" y="483326"/>
                  </a:lnTo>
                  <a:lnTo>
                    <a:pt x="276344" y="13485"/>
                  </a:lnTo>
                  <a:lnTo>
                    <a:pt x="285086" y="3371"/>
                  </a:lnTo>
                  <a:lnTo>
                    <a:pt x="295150" y="0"/>
                  </a:lnTo>
                  <a:lnTo>
                    <a:pt x="305214" y="3371"/>
                  </a:lnTo>
                  <a:lnTo>
                    <a:pt x="313956" y="13485"/>
                  </a:lnTo>
                  <a:lnTo>
                    <a:pt x="585856" y="483326"/>
                  </a:lnTo>
                  <a:lnTo>
                    <a:pt x="590301" y="495981"/>
                  </a:lnTo>
                  <a:lnTo>
                    <a:pt x="588207" y="506291"/>
                  </a:lnTo>
                  <a:lnTo>
                    <a:pt x="580237" y="513229"/>
                  </a:lnTo>
                  <a:lnTo>
                    <a:pt x="567051" y="515770"/>
                  </a:lnTo>
                  <a:close/>
                </a:path>
              </a:pathLst>
            </a:custGeom>
            <a:solidFill>
              <a:srgbClr val="2A98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004139" y="6206747"/>
              <a:ext cx="196677" cy="19387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938711" y="6461212"/>
              <a:ext cx="317739" cy="16143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8408847" y="6655486"/>
              <a:ext cx="51435" cy="26034"/>
            </a:xfrm>
            <a:custGeom>
              <a:avLst/>
              <a:gdLst/>
              <a:ahLst/>
              <a:cxnLst/>
              <a:rect l="l" t="t" r="r" b="b"/>
              <a:pathLst>
                <a:path w="51434" h="26034">
                  <a:moveTo>
                    <a:pt x="17246" y="393"/>
                  </a:moveTo>
                  <a:lnTo>
                    <a:pt x="0" y="393"/>
                  </a:lnTo>
                  <a:lnTo>
                    <a:pt x="0" y="4305"/>
                  </a:lnTo>
                  <a:lnTo>
                    <a:pt x="393" y="4686"/>
                  </a:lnTo>
                  <a:lnTo>
                    <a:pt x="6273" y="4686"/>
                  </a:lnTo>
                  <a:lnTo>
                    <a:pt x="6273" y="25412"/>
                  </a:lnTo>
                  <a:lnTo>
                    <a:pt x="10972" y="25412"/>
                  </a:lnTo>
                  <a:lnTo>
                    <a:pt x="10972" y="4686"/>
                  </a:lnTo>
                  <a:lnTo>
                    <a:pt x="17246" y="4686"/>
                  </a:lnTo>
                  <a:lnTo>
                    <a:pt x="17246" y="393"/>
                  </a:lnTo>
                  <a:close/>
                </a:path>
                <a:path w="51434" h="26034">
                  <a:moveTo>
                    <a:pt x="51320" y="25412"/>
                  </a:moveTo>
                  <a:lnTo>
                    <a:pt x="50939" y="24625"/>
                  </a:lnTo>
                  <a:lnTo>
                    <a:pt x="48564" y="11341"/>
                  </a:lnTo>
                  <a:lnTo>
                    <a:pt x="46621" y="393"/>
                  </a:lnTo>
                  <a:lnTo>
                    <a:pt x="46621" y="0"/>
                  </a:lnTo>
                  <a:lnTo>
                    <a:pt x="45059" y="0"/>
                  </a:lnTo>
                  <a:lnTo>
                    <a:pt x="45059" y="393"/>
                  </a:lnTo>
                  <a:lnTo>
                    <a:pt x="36830" y="17195"/>
                  </a:lnTo>
                  <a:lnTo>
                    <a:pt x="34099" y="11341"/>
                  </a:lnTo>
                  <a:lnTo>
                    <a:pt x="28994" y="393"/>
                  </a:lnTo>
                  <a:lnTo>
                    <a:pt x="28600" y="0"/>
                  </a:lnTo>
                  <a:lnTo>
                    <a:pt x="27038" y="0"/>
                  </a:lnTo>
                  <a:lnTo>
                    <a:pt x="27038" y="393"/>
                  </a:lnTo>
                  <a:lnTo>
                    <a:pt x="22720" y="24625"/>
                  </a:lnTo>
                  <a:lnTo>
                    <a:pt x="22720" y="25412"/>
                  </a:lnTo>
                  <a:lnTo>
                    <a:pt x="27432" y="25412"/>
                  </a:lnTo>
                  <a:lnTo>
                    <a:pt x="27482" y="24625"/>
                  </a:lnTo>
                  <a:lnTo>
                    <a:pt x="29387" y="11341"/>
                  </a:lnTo>
                  <a:lnTo>
                    <a:pt x="36042" y="25412"/>
                  </a:lnTo>
                  <a:lnTo>
                    <a:pt x="36042" y="25806"/>
                  </a:lnTo>
                  <a:lnTo>
                    <a:pt x="37617" y="25806"/>
                  </a:lnTo>
                  <a:lnTo>
                    <a:pt x="38011" y="25412"/>
                  </a:lnTo>
                  <a:lnTo>
                    <a:pt x="41656" y="17195"/>
                  </a:lnTo>
                  <a:lnTo>
                    <a:pt x="44272" y="11341"/>
                  </a:lnTo>
                  <a:lnTo>
                    <a:pt x="46228" y="25019"/>
                  </a:lnTo>
                  <a:lnTo>
                    <a:pt x="46621" y="25412"/>
                  </a:lnTo>
                  <a:lnTo>
                    <a:pt x="51320" y="25412"/>
                  </a:lnTo>
                  <a:close/>
                </a:path>
              </a:pathLst>
            </a:custGeom>
            <a:solidFill>
              <a:srgbClr val="2A98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215962" y="6164922"/>
              <a:ext cx="587375" cy="513080"/>
            </a:xfrm>
            <a:custGeom>
              <a:avLst/>
              <a:gdLst/>
              <a:ahLst/>
              <a:cxnLst/>
              <a:rect l="l" t="t" r="r" b="b"/>
              <a:pathLst>
                <a:path w="587375" h="513079">
                  <a:moveTo>
                    <a:pt x="293583" y="513034"/>
                  </a:moveTo>
                  <a:lnTo>
                    <a:pt x="283519" y="509662"/>
                  </a:lnTo>
                  <a:lnTo>
                    <a:pt x="274777" y="499548"/>
                  </a:lnTo>
                  <a:lnTo>
                    <a:pt x="4444" y="32443"/>
                  </a:lnTo>
                  <a:lnTo>
                    <a:pt x="0" y="19788"/>
                  </a:lnTo>
                  <a:lnTo>
                    <a:pt x="2093" y="9478"/>
                  </a:lnTo>
                  <a:lnTo>
                    <a:pt x="10064" y="2540"/>
                  </a:lnTo>
                  <a:lnTo>
                    <a:pt x="23250" y="0"/>
                  </a:lnTo>
                  <a:lnTo>
                    <a:pt x="563916" y="0"/>
                  </a:lnTo>
                  <a:lnTo>
                    <a:pt x="577102" y="2540"/>
                  </a:lnTo>
                  <a:lnTo>
                    <a:pt x="585073" y="9478"/>
                  </a:lnTo>
                  <a:lnTo>
                    <a:pt x="587166" y="19788"/>
                  </a:lnTo>
                  <a:lnTo>
                    <a:pt x="582722" y="32443"/>
                  </a:lnTo>
                  <a:lnTo>
                    <a:pt x="312389" y="499548"/>
                  </a:lnTo>
                  <a:lnTo>
                    <a:pt x="303647" y="509662"/>
                  </a:lnTo>
                  <a:lnTo>
                    <a:pt x="293583" y="513034"/>
                  </a:lnTo>
                  <a:close/>
                </a:path>
              </a:pathLst>
            </a:custGeom>
            <a:solidFill>
              <a:srgbClr val="4651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407680" y="6474502"/>
              <a:ext cx="200595" cy="163193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395927" y="6193457"/>
              <a:ext cx="65820" cy="77394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487997" y="6194239"/>
              <a:ext cx="65820" cy="75440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8581242" y="6194239"/>
              <a:ext cx="48895" cy="75565"/>
            </a:xfrm>
            <a:custGeom>
              <a:avLst/>
              <a:gdLst/>
              <a:ahLst/>
              <a:cxnLst/>
              <a:rect l="l" t="t" r="r" b="b"/>
              <a:pathLst>
                <a:path w="48895" h="75564">
                  <a:moveTo>
                    <a:pt x="47798" y="75440"/>
                  </a:moveTo>
                  <a:lnTo>
                    <a:pt x="783" y="75440"/>
                  </a:lnTo>
                  <a:lnTo>
                    <a:pt x="0" y="74658"/>
                  </a:lnTo>
                  <a:lnTo>
                    <a:pt x="0" y="2345"/>
                  </a:lnTo>
                  <a:lnTo>
                    <a:pt x="0" y="1172"/>
                  </a:lnTo>
                  <a:lnTo>
                    <a:pt x="783" y="0"/>
                  </a:lnTo>
                  <a:lnTo>
                    <a:pt x="47798" y="0"/>
                  </a:lnTo>
                  <a:lnTo>
                    <a:pt x="48581" y="1172"/>
                  </a:lnTo>
                  <a:lnTo>
                    <a:pt x="48581" y="14853"/>
                  </a:lnTo>
                  <a:lnTo>
                    <a:pt x="47798" y="16026"/>
                  </a:lnTo>
                  <a:lnTo>
                    <a:pt x="16846" y="16026"/>
                  </a:lnTo>
                  <a:lnTo>
                    <a:pt x="16846" y="29316"/>
                  </a:lnTo>
                  <a:lnTo>
                    <a:pt x="42313" y="29316"/>
                  </a:lnTo>
                  <a:lnTo>
                    <a:pt x="43488" y="30098"/>
                  </a:lnTo>
                  <a:lnTo>
                    <a:pt x="43488" y="44169"/>
                  </a:lnTo>
                  <a:lnTo>
                    <a:pt x="42313" y="44951"/>
                  </a:lnTo>
                  <a:lnTo>
                    <a:pt x="16846" y="44951"/>
                  </a:lnTo>
                  <a:lnTo>
                    <a:pt x="16846" y="59805"/>
                  </a:lnTo>
                  <a:lnTo>
                    <a:pt x="47798" y="59805"/>
                  </a:lnTo>
                  <a:lnTo>
                    <a:pt x="48581" y="60586"/>
                  </a:lnTo>
                  <a:lnTo>
                    <a:pt x="48581" y="74658"/>
                  </a:lnTo>
                  <a:lnTo>
                    <a:pt x="47798" y="75440"/>
                  </a:lnTo>
                  <a:close/>
                </a:path>
              </a:pathLst>
            </a:custGeom>
            <a:solidFill>
              <a:srgbClr val="FEFEF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312218" y="6295868"/>
              <a:ext cx="394970" cy="206375"/>
            </a:xfrm>
            <a:custGeom>
              <a:avLst/>
              <a:gdLst/>
              <a:ahLst/>
              <a:cxnLst/>
              <a:rect l="l" t="t" r="r" b="b"/>
              <a:pathLst>
                <a:path w="394970" h="206375">
                  <a:moveTo>
                    <a:pt x="203986" y="205995"/>
                  </a:moveTo>
                  <a:lnTo>
                    <a:pt x="84883" y="163389"/>
                  </a:lnTo>
                  <a:lnTo>
                    <a:pt x="2999" y="21889"/>
                  </a:lnTo>
                  <a:lnTo>
                    <a:pt x="0" y="13357"/>
                  </a:lnTo>
                  <a:lnTo>
                    <a:pt x="1334" y="6400"/>
                  </a:lnTo>
                  <a:lnTo>
                    <a:pt x="6635" y="1716"/>
                  </a:lnTo>
                  <a:lnTo>
                    <a:pt x="15536" y="0"/>
                  </a:lnTo>
                  <a:lnTo>
                    <a:pt x="382249" y="0"/>
                  </a:lnTo>
                  <a:lnTo>
                    <a:pt x="383816" y="390"/>
                  </a:lnTo>
                  <a:lnTo>
                    <a:pt x="172251" y="179024"/>
                  </a:lnTo>
                  <a:lnTo>
                    <a:pt x="172251" y="179806"/>
                  </a:lnTo>
                  <a:lnTo>
                    <a:pt x="276104" y="179806"/>
                  </a:lnTo>
                  <a:lnTo>
                    <a:pt x="203986" y="205995"/>
                  </a:lnTo>
                  <a:close/>
                </a:path>
                <a:path w="394970" h="206375">
                  <a:moveTo>
                    <a:pt x="276104" y="179806"/>
                  </a:moveTo>
                  <a:lnTo>
                    <a:pt x="172643" y="179806"/>
                  </a:lnTo>
                  <a:lnTo>
                    <a:pt x="172643" y="179415"/>
                  </a:lnTo>
                  <a:lnTo>
                    <a:pt x="394395" y="14462"/>
                  </a:lnTo>
                  <a:lnTo>
                    <a:pt x="394003" y="16807"/>
                  </a:lnTo>
                  <a:lnTo>
                    <a:pt x="393219" y="19153"/>
                  </a:lnTo>
                  <a:lnTo>
                    <a:pt x="391652" y="21889"/>
                  </a:lnTo>
                  <a:lnTo>
                    <a:pt x="306243" y="168861"/>
                  </a:lnTo>
                  <a:lnTo>
                    <a:pt x="276104" y="179806"/>
                  </a:lnTo>
                  <a:close/>
                </a:path>
              </a:pathLst>
            </a:custGeom>
            <a:solidFill>
              <a:srgbClr val="5388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378296" y="6295868"/>
              <a:ext cx="329493" cy="187233"/>
            </a:xfrm>
            <a:prstGeom prst="rect">
              <a:avLst/>
            </a:prstGeom>
          </p:spPr>
        </p:pic>
      </p:grpSp>
      <p:sp>
        <p:nvSpPr>
          <p:cNvPr id="16" name="object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77876" rIns="0" bIns="0" rtlCol="0">
            <a:spAutoFit/>
          </a:bodyPr>
          <a:lstStyle/>
          <a:p>
            <a:pPr marL="1908175">
              <a:lnSpc>
                <a:spcPct val="100000"/>
              </a:lnSpc>
              <a:spcBef>
                <a:spcPts val="100"/>
              </a:spcBef>
            </a:pPr>
            <a:r>
              <a:rPr spc="100" dirty="0"/>
              <a:t>Four</a:t>
            </a:r>
            <a:r>
              <a:rPr spc="135" dirty="0"/>
              <a:t> </a:t>
            </a:r>
            <a:r>
              <a:rPr spc="210" dirty="0"/>
              <a:t>Core</a:t>
            </a:r>
            <a:r>
              <a:rPr spc="135" dirty="0"/>
              <a:t> </a:t>
            </a:r>
            <a:r>
              <a:rPr spc="180" dirty="0"/>
              <a:t>Beliefs</a:t>
            </a:r>
          </a:p>
        </p:txBody>
      </p:sp>
      <p:sp>
        <p:nvSpPr>
          <p:cNvPr id="15" name="object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05459" y="1732470"/>
            <a:ext cx="7859395" cy="404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Are</a:t>
            </a:r>
            <a:r>
              <a:rPr sz="2400" b="1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you</a:t>
            </a:r>
            <a:r>
              <a:rPr sz="2400" b="1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ready</a:t>
            </a:r>
            <a:r>
              <a:rPr sz="24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for</a:t>
            </a:r>
            <a:r>
              <a:rPr sz="2400" b="1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20" dirty="0">
                <a:solidFill>
                  <a:srgbClr val="5C6670"/>
                </a:solidFill>
                <a:latin typeface="Calibri"/>
                <a:cs typeface="Calibri"/>
              </a:rPr>
              <a:t>FSCP?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100"/>
              </a:spcBef>
            </a:pPr>
            <a:endParaRPr sz="2400">
              <a:latin typeface="Calibri"/>
              <a:cs typeface="Calibri"/>
            </a:endParaRPr>
          </a:p>
          <a:p>
            <a:pPr marL="241300" marR="5080" indent="-228600">
              <a:lnSpc>
                <a:spcPct val="100000"/>
              </a:lnSpc>
              <a:buClr>
                <a:srgbClr val="488BC9"/>
              </a:buClr>
              <a:buSzPct val="110416"/>
              <a:buFont typeface="Wingdings"/>
              <a:buChar char=""/>
              <a:tabLst>
                <a:tab pos="241300" algn="l"/>
              </a:tabLst>
            </a:pP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All</a:t>
            </a:r>
            <a:r>
              <a:rPr sz="2400" b="1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parents</a:t>
            </a:r>
            <a:r>
              <a:rPr sz="24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have</a:t>
            </a:r>
            <a:r>
              <a:rPr sz="2400" b="1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dreams</a:t>
            </a:r>
            <a:r>
              <a:rPr sz="2400" b="1" spc="-7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for</a:t>
            </a:r>
            <a:r>
              <a:rPr sz="2400" b="1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their</a:t>
            </a:r>
            <a:r>
              <a:rPr sz="2400" b="1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children</a:t>
            </a:r>
            <a:r>
              <a:rPr sz="2400" b="1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and</a:t>
            </a:r>
            <a:r>
              <a:rPr sz="2400" b="1" spc="-7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want</a:t>
            </a:r>
            <a:r>
              <a:rPr sz="2400" b="1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the</a:t>
            </a:r>
            <a:r>
              <a:rPr sz="24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20" dirty="0">
                <a:solidFill>
                  <a:srgbClr val="5C6670"/>
                </a:solidFill>
                <a:latin typeface="Calibri"/>
                <a:cs typeface="Calibri"/>
              </a:rPr>
              <a:t>best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for</a:t>
            </a:r>
            <a:r>
              <a:rPr sz="2400" b="1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them.</a:t>
            </a:r>
            <a:endParaRPr sz="2400">
              <a:latin typeface="Calibri"/>
              <a:cs typeface="Calibri"/>
            </a:endParaRPr>
          </a:p>
          <a:p>
            <a:pPr marL="241300" marR="623570" indent="-228600">
              <a:lnSpc>
                <a:spcPct val="100000"/>
              </a:lnSpc>
              <a:spcBef>
                <a:spcPts val="575"/>
              </a:spcBef>
              <a:buClr>
                <a:srgbClr val="488BC9"/>
              </a:buClr>
              <a:buSzPct val="110416"/>
              <a:buFont typeface="Wingdings"/>
              <a:buChar char=""/>
              <a:tabLst>
                <a:tab pos="241300" algn="l"/>
              </a:tabLst>
            </a:pP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All</a:t>
            </a:r>
            <a:r>
              <a:rPr sz="2400" b="1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parents</a:t>
            </a:r>
            <a:r>
              <a:rPr sz="24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have</a:t>
            </a:r>
            <a:r>
              <a:rPr sz="2400" b="1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the</a:t>
            </a:r>
            <a:r>
              <a:rPr sz="24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capacity</a:t>
            </a:r>
            <a:r>
              <a:rPr sz="2400" b="1" spc="-7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to</a:t>
            </a:r>
            <a:r>
              <a:rPr sz="2400" b="1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support</a:t>
            </a:r>
            <a:r>
              <a:rPr sz="2400" b="1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their</a:t>
            </a:r>
            <a:r>
              <a:rPr sz="2400" b="1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children’s learning.</a:t>
            </a:r>
            <a:endParaRPr sz="24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580"/>
              </a:spcBef>
              <a:buClr>
                <a:srgbClr val="488BC9"/>
              </a:buClr>
              <a:buSzPct val="110416"/>
              <a:buFont typeface="Wingdings"/>
              <a:buChar char=""/>
              <a:tabLst>
                <a:tab pos="240665" algn="l"/>
              </a:tabLst>
            </a:pP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Parents</a:t>
            </a:r>
            <a:r>
              <a:rPr sz="24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and</a:t>
            </a:r>
            <a:r>
              <a:rPr sz="24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school</a:t>
            </a:r>
            <a:r>
              <a:rPr sz="2400" b="1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staff</a:t>
            </a:r>
            <a:r>
              <a:rPr sz="24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should</a:t>
            </a:r>
            <a:r>
              <a:rPr sz="24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be</a:t>
            </a:r>
            <a:r>
              <a:rPr sz="24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equal</a:t>
            </a:r>
            <a:r>
              <a:rPr sz="24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partners.</a:t>
            </a:r>
            <a:endParaRPr sz="2400">
              <a:latin typeface="Calibri"/>
              <a:cs typeface="Calibri"/>
            </a:endParaRPr>
          </a:p>
          <a:p>
            <a:pPr marL="241300" marR="30480" indent="-228600" algn="just">
              <a:lnSpc>
                <a:spcPct val="100000"/>
              </a:lnSpc>
              <a:spcBef>
                <a:spcPts val="575"/>
              </a:spcBef>
              <a:buClr>
                <a:srgbClr val="488BC9"/>
              </a:buClr>
              <a:buSzPct val="110416"/>
              <a:buFont typeface="Wingdings"/>
              <a:buChar char=""/>
              <a:tabLst>
                <a:tab pos="241300" algn="l"/>
              </a:tabLst>
            </a:pP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The</a:t>
            </a:r>
            <a:r>
              <a:rPr sz="2400" b="1" spc="-7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responsibility</a:t>
            </a:r>
            <a:r>
              <a:rPr sz="2400" b="1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for</a:t>
            </a:r>
            <a:r>
              <a:rPr sz="2400" b="1" spc="-9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building</a:t>
            </a:r>
            <a:r>
              <a:rPr sz="2400" b="1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partnerships</a:t>
            </a:r>
            <a:r>
              <a:rPr sz="2400" b="1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between</a:t>
            </a:r>
            <a:r>
              <a:rPr sz="2400" b="1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school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and</a:t>
            </a:r>
            <a:r>
              <a:rPr sz="2400" b="1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home</a:t>
            </a:r>
            <a:r>
              <a:rPr sz="2400" b="1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rests</a:t>
            </a:r>
            <a:r>
              <a:rPr sz="2400" b="1" spc="-4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primarily</a:t>
            </a:r>
            <a:r>
              <a:rPr sz="2400" b="1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with</a:t>
            </a:r>
            <a:r>
              <a:rPr sz="24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school</a:t>
            </a:r>
            <a:r>
              <a:rPr sz="2400" b="1" spc="-7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20" dirty="0">
                <a:solidFill>
                  <a:srgbClr val="5C6670"/>
                </a:solidFill>
                <a:latin typeface="Calibri"/>
                <a:cs typeface="Calibri"/>
              </a:rPr>
              <a:t>staff,</a:t>
            </a:r>
            <a:r>
              <a:rPr sz="2400" b="1" spc="-3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especially</a:t>
            </a:r>
            <a:r>
              <a:rPr sz="24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school leaders.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7" name="object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3812" y="6292327"/>
            <a:ext cx="4714875" cy="448309"/>
          </a:xfrm>
          <a:prstGeom prst="rect">
            <a:avLst/>
          </a:prstGeom>
        </p:spPr>
        <p:txBody>
          <a:bodyPr vert="horz" wrap="square" lIns="0" tIns="71755" rIns="0" bIns="0" rtlCol="0">
            <a:spAutoFit/>
          </a:bodyPr>
          <a:lstStyle/>
          <a:p>
            <a:pPr marL="398145">
              <a:lnSpc>
                <a:spcPct val="100000"/>
              </a:lnSpc>
              <a:spcBef>
                <a:spcPts val="565"/>
              </a:spcBef>
            </a:pPr>
            <a:r>
              <a:rPr sz="1000" b="1" spc="-25" dirty="0">
                <a:solidFill>
                  <a:srgbClr val="45454C"/>
                </a:solidFill>
                <a:latin typeface="Calibri"/>
                <a:cs typeface="Calibri"/>
              </a:rPr>
              <a:t>30</a:t>
            </a:r>
            <a:endParaRPr sz="1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sz="1000" dirty="0">
                <a:solidFill>
                  <a:srgbClr val="5C6670"/>
                </a:solidFill>
                <a:latin typeface="Arial Narrow"/>
                <a:cs typeface="Arial Narrow"/>
              </a:rPr>
              <a:t>Henderson,</a:t>
            </a:r>
            <a:r>
              <a:rPr sz="1000" spc="-45" dirty="0">
                <a:solidFill>
                  <a:srgbClr val="5C6670"/>
                </a:solidFill>
                <a:latin typeface="Arial Narrow"/>
                <a:cs typeface="Arial Narrow"/>
              </a:rPr>
              <a:t> </a:t>
            </a:r>
            <a:r>
              <a:rPr sz="1000" dirty="0">
                <a:solidFill>
                  <a:srgbClr val="5C6670"/>
                </a:solidFill>
                <a:latin typeface="Arial Narrow"/>
                <a:cs typeface="Arial Narrow"/>
              </a:rPr>
              <a:t>A.T.</a:t>
            </a:r>
            <a:r>
              <a:rPr sz="1000" spc="-20" dirty="0">
                <a:solidFill>
                  <a:srgbClr val="5C6670"/>
                </a:solidFill>
                <a:latin typeface="Arial Narrow"/>
                <a:cs typeface="Arial Narrow"/>
              </a:rPr>
              <a:t> </a:t>
            </a:r>
            <a:r>
              <a:rPr sz="1000" dirty="0">
                <a:solidFill>
                  <a:srgbClr val="5C6670"/>
                </a:solidFill>
                <a:latin typeface="Arial Narrow"/>
                <a:cs typeface="Arial Narrow"/>
              </a:rPr>
              <a:t>et</a:t>
            </a:r>
            <a:r>
              <a:rPr sz="1000" spc="-20" dirty="0">
                <a:solidFill>
                  <a:srgbClr val="5C6670"/>
                </a:solidFill>
                <a:latin typeface="Arial Narrow"/>
                <a:cs typeface="Arial Narrow"/>
              </a:rPr>
              <a:t> </a:t>
            </a:r>
            <a:r>
              <a:rPr sz="1000" dirty="0">
                <a:solidFill>
                  <a:srgbClr val="5C6670"/>
                </a:solidFill>
                <a:latin typeface="Arial Narrow"/>
                <a:cs typeface="Arial Narrow"/>
              </a:rPr>
              <a:t>al.</a:t>
            </a:r>
            <a:r>
              <a:rPr sz="1000" spc="-10" dirty="0">
                <a:solidFill>
                  <a:srgbClr val="5C6670"/>
                </a:solidFill>
                <a:latin typeface="Arial Narrow"/>
                <a:cs typeface="Arial Narrow"/>
              </a:rPr>
              <a:t> </a:t>
            </a:r>
            <a:r>
              <a:rPr sz="1000" dirty="0">
                <a:solidFill>
                  <a:srgbClr val="5C6670"/>
                </a:solidFill>
                <a:latin typeface="Arial Narrow"/>
                <a:cs typeface="Arial Narrow"/>
              </a:rPr>
              <a:t>(2007)</a:t>
            </a:r>
            <a:r>
              <a:rPr sz="1000" spc="-30" dirty="0">
                <a:solidFill>
                  <a:srgbClr val="5C6670"/>
                </a:solidFill>
                <a:latin typeface="Arial Narrow"/>
                <a:cs typeface="Arial Narrow"/>
              </a:rPr>
              <a:t> </a:t>
            </a:r>
            <a:r>
              <a:rPr sz="1000" i="1" dirty="0">
                <a:solidFill>
                  <a:srgbClr val="5C6670"/>
                </a:solidFill>
                <a:latin typeface="Arial Narrow"/>
                <a:cs typeface="Arial Narrow"/>
              </a:rPr>
              <a:t>Beyond</a:t>
            </a:r>
            <a:r>
              <a:rPr sz="1000" i="1" spc="-15" dirty="0">
                <a:solidFill>
                  <a:srgbClr val="5C6670"/>
                </a:solidFill>
                <a:latin typeface="Arial Narrow"/>
                <a:cs typeface="Arial Narrow"/>
              </a:rPr>
              <a:t> </a:t>
            </a:r>
            <a:r>
              <a:rPr sz="1000" i="1" dirty="0">
                <a:solidFill>
                  <a:srgbClr val="5C6670"/>
                </a:solidFill>
                <a:latin typeface="Arial Narrow"/>
                <a:cs typeface="Arial Narrow"/>
              </a:rPr>
              <a:t>the</a:t>
            </a:r>
            <a:r>
              <a:rPr sz="1000" i="1" spc="-30" dirty="0">
                <a:solidFill>
                  <a:srgbClr val="5C6670"/>
                </a:solidFill>
                <a:latin typeface="Arial Narrow"/>
                <a:cs typeface="Arial Narrow"/>
              </a:rPr>
              <a:t> </a:t>
            </a:r>
            <a:r>
              <a:rPr sz="1000" i="1" dirty="0">
                <a:solidFill>
                  <a:srgbClr val="5C6670"/>
                </a:solidFill>
                <a:latin typeface="Arial Narrow"/>
                <a:cs typeface="Arial Narrow"/>
              </a:rPr>
              <a:t>bake</a:t>
            </a:r>
            <a:r>
              <a:rPr sz="1000" i="1" spc="-20" dirty="0">
                <a:solidFill>
                  <a:srgbClr val="5C6670"/>
                </a:solidFill>
                <a:latin typeface="Arial Narrow"/>
                <a:cs typeface="Arial Narrow"/>
              </a:rPr>
              <a:t> </a:t>
            </a:r>
            <a:r>
              <a:rPr sz="1000" i="1" dirty="0">
                <a:solidFill>
                  <a:srgbClr val="5C6670"/>
                </a:solidFill>
                <a:latin typeface="Arial Narrow"/>
                <a:cs typeface="Arial Narrow"/>
              </a:rPr>
              <a:t>sale:</a:t>
            </a:r>
            <a:r>
              <a:rPr sz="1000" i="1" spc="-20" dirty="0">
                <a:solidFill>
                  <a:srgbClr val="5C6670"/>
                </a:solidFill>
                <a:latin typeface="Arial Narrow"/>
                <a:cs typeface="Arial Narrow"/>
              </a:rPr>
              <a:t> </a:t>
            </a:r>
            <a:r>
              <a:rPr sz="1000" i="1" dirty="0">
                <a:solidFill>
                  <a:srgbClr val="5C6670"/>
                </a:solidFill>
                <a:latin typeface="Arial Narrow"/>
                <a:cs typeface="Arial Narrow"/>
              </a:rPr>
              <a:t>The</a:t>
            </a:r>
            <a:r>
              <a:rPr sz="1000" i="1" spc="-15" dirty="0">
                <a:solidFill>
                  <a:srgbClr val="5C6670"/>
                </a:solidFill>
                <a:latin typeface="Arial Narrow"/>
                <a:cs typeface="Arial Narrow"/>
              </a:rPr>
              <a:t> </a:t>
            </a:r>
            <a:r>
              <a:rPr sz="1000" i="1" dirty="0">
                <a:solidFill>
                  <a:srgbClr val="5C6670"/>
                </a:solidFill>
                <a:latin typeface="Arial Narrow"/>
                <a:cs typeface="Arial Narrow"/>
              </a:rPr>
              <a:t>essential</a:t>
            </a:r>
            <a:r>
              <a:rPr sz="1000" i="1" spc="-20" dirty="0">
                <a:solidFill>
                  <a:srgbClr val="5C6670"/>
                </a:solidFill>
                <a:latin typeface="Arial Narrow"/>
                <a:cs typeface="Arial Narrow"/>
              </a:rPr>
              <a:t> </a:t>
            </a:r>
            <a:r>
              <a:rPr sz="1000" i="1" dirty="0">
                <a:solidFill>
                  <a:srgbClr val="5C6670"/>
                </a:solidFill>
                <a:latin typeface="Arial Narrow"/>
                <a:cs typeface="Arial Narrow"/>
              </a:rPr>
              <a:t>guide</a:t>
            </a:r>
            <a:r>
              <a:rPr sz="1000" i="1" spc="-20" dirty="0">
                <a:solidFill>
                  <a:srgbClr val="5C6670"/>
                </a:solidFill>
                <a:latin typeface="Arial Narrow"/>
                <a:cs typeface="Arial Narrow"/>
              </a:rPr>
              <a:t> </a:t>
            </a:r>
            <a:r>
              <a:rPr sz="1000" i="1" dirty="0">
                <a:solidFill>
                  <a:srgbClr val="5C6670"/>
                </a:solidFill>
                <a:latin typeface="Arial Narrow"/>
                <a:cs typeface="Arial Narrow"/>
              </a:rPr>
              <a:t>to</a:t>
            </a:r>
            <a:r>
              <a:rPr sz="1000" i="1" spc="-15" dirty="0">
                <a:solidFill>
                  <a:srgbClr val="5C6670"/>
                </a:solidFill>
                <a:latin typeface="Arial Narrow"/>
                <a:cs typeface="Arial Narrow"/>
              </a:rPr>
              <a:t> </a:t>
            </a:r>
            <a:r>
              <a:rPr sz="1000" i="1" spc="-10" dirty="0">
                <a:solidFill>
                  <a:srgbClr val="5C6670"/>
                </a:solidFill>
                <a:latin typeface="Arial Narrow"/>
                <a:cs typeface="Arial Narrow"/>
              </a:rPr>
              <a:t>family-</a:t>
            </a:r>
            <a:r>
              <a:rPr sz="1000" i="1" dirty="0">
                <a:solidFill>
                  <a:srgbClr val="5C6670"/>
                </a:solidFill>
                <a:latin typeface="Arial Narrow"/>
                <a:cs typeface="Arial Narrow"/>
              </a:rPr>
              <a:t>school</a:t>
            </a:r>
            <a:r>
              <a:rPr sz="1000" i="1" spc="-10" dirty="0">
                <a:solidFill>
                  <a:srgbClr val="5C6670"/>
                </a:solidFill>
                <a:latin typeface="Arial Narrow"/>
                <a:cs typeface="Arial Narrow"/>
              </a:rPr>
              <a:t> partnerships</a:t>
            </a:r>
            <a:r>
              <a:rPr sz="1000" spc="-10" dirty="0">
                <a:solidFill>
                  <a:srgbClr val="5C6670"/>
                </a:solidFill>
                <a:latin typeface="Arial Narrow"/>
                <a:cs typeface="Arial Narrow"/>
              </a:rPr>
              <a:t>.</a:t>
            </a:r>
            <a:endParaRPr sz="1000">
              <a:latin typeface="Arial Narrow"/>
              <a:cs typeface="Arial Narrow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52718" y="0"/>
            <a:ext cx="8991600" cy="6856730"/>
            <a:chOff x="152718" y="0"/>
            <a:chExt cx="8991600" cy="685673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52718" y="0"/>
              <a:ext cx="8991281" cy="6856412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4571999" y="2895600"/>
              <a:ext cx="3733800" cy="2667000"/>
            </a:xfrm>
            <a:custGeom>
              <a:avLst/>
              <a:gdLst/>
              <a:ahLst/>
              <a:cxnLst/>
              <a:rect l="l" t="t" r="r" b="b"/>
              <a:pathLst>
                <a:path w="3733800" h="2667000">
                  <a:moveTo>
                    <a:pt x="1866900" y="0"/>
                  </a:moveTo>
                  <a:lnTo>
                    <a:pt x="1810857" y="589"/>
                  </a:lnTo>
                  <a:lnTo>
                    <a:pt x="1755225" y="2346"/>
                  </a:lnTo>
                  <a:lnTo>
                    <a:pt x="1700027" y="5254"/>
                  </a:lnTo>
                  <a:lnTo>
                    <a:pt x="1645285" y="9297"/>
                  </a:lnTo>
                  <a:lnTo>
                    <a:pt x="1591022" y="14458"/>
                  </a:lnTo>
                  <a:lnTo>
                    <a:pt x="1537263" y="20721"/>
                  </a:lnTo>
                  <a:lnTo>
                    <a:pt x="1484029" y="28069"/>
                  </a:lnTo>
                  <a:lnTo>
                    <a:pt x="1431344" y="36485"/>
                  </a:lnTo>
                  <a:lnTo>
                    <a:pt x="1379231" y="45954"/>
                  </a:lnTo>
                  <a:lnTo>
                    <a:pt x="1327713" y="56458"/>
                  </a:lnTo>
                  <a:lnTo>
                    <a:pt x="1276814" y="67982"/>
                  </a:lnTo>
                  <a:lnTo>
                    <a:pt x="1226556" y="80508"/>
                  </a:lnTo>
                  <a:lnTo>
                    <a:pt x="1176962" y="94021"/>
                  </a:lnTo>
                  <a:lnTo>
                    <a:pt x="1128056" y="108503"/>
                  </a:lnTo>
                  <a:lnTo>
                    <a:pt x="1079861" y="123938"/>
                  </a:lnTo>
                  <a:lnTo>
                    <a:pt x="1032399" y="140310"/>
                  </a:lnTo>
                  <a:lnTo>
                    <a:pt x="985694" y="157602"/>
                  </a:lnTo>
                  <a:lnTo>
                    <a:pt x="939769" y="175798"/>
                  </a:lnTo>
                  <a:lnTo>
                    <a:pt x="894648" y="194881"/>
                  </a:lnTo>
                  <a:lnTo>
                    <a:pt x="850352" y="214834"/>
                  </a:lnTo>
                  <a:lnTo>
                    <a:pt x="806906" y="235642"/>
                  </a:lnTo>
                  <a:lnTo>
                    <a:pt x="764332" y="257287"/>
                  </a:lnTo>
                  <a:lnTo>
                    <a:pt x="722653" y="279754"/>
                  </a:lnTo>
                  <a:lnTo>
                    <a:pt x="681893" y="303025"/>
                  </a:lnTo>
                  <a:lnTo>
                    <a:pt x="642075" y="327084"/>
                  </a:lnTo>
                  <a:lnTo>
                    <a:pt x="603222" y="351915"/>
                  </a:lnTo>
                  <a:lnTo>
                    <a:pt x="565356" y="377501"/>
                  </a:lnTo>
                  <a:lnTo>
                    <a:pt x="528502" y="403826"/>
                  </a:lnTo>
                  <a:lnTo>
                    <a:pt x="492681" y="430873"/>
                  </a:lnTo>
                  <a:lnTo>
                    <a:pt x="457918" y="458625"/>
                  </a:lnTo>
                  <a:lnTo>
                    <a:pt x="424235" y="487067"/>
                  </a:lnTo>
                  <a:lnTo>
                    <a:pt x="391655" y="516181"/>
                  </a:lnTo>
                  <a:lnTo>
                    <a:pt x="360202" y="545951"/>
                  </a:lnTo>
                  <a:lnTo>
                    <a:pt x="329899" y="576361"/>
                  </a:lnTo>
                  <a:lnTo>
                    <a:pt x="300768" y="607394"/>
                  </a:lnTo>
                  <a:lnTo>
                    <a:pt x="272833" y="639034"/>
                  </a:lnTo>
                  <a:lnTo>
                    <a:pt x="246117" y="671264"/>
                  </a:lnTo>
                  <a:lnTo>
                    <a:pt x="220643" y="704067"/>
                  </a:lnTo>
                  <a:lnTo>
                    <a:pt x="196434" y="737428"/>
                  </a:lnTo>
                  <a:lnTo>
                    <a:pt x="173514" y="771329"/>
                  </a:lnTo>
                  <a:lnTo>
                    <a:pt x="151904" y="805754"/>
                  </a:lnTo>
                  <a:lnTo>
                    <a:pt x="131629" y="840687"/>
                  </a:lnTo>
                  <a:lnTo>
                    <a:pt x="112712" y="876111"/>
                  </a:lnTo>
                  <a:lnTo>
                    <a:pt x="95175" y="912010"/>
                  </a:lnTo>
                  <a:lnTo>
                    <a:pt x="79042" y="948367"/>
                  </a:lnTo>
                  <a:lnTo>
                    <a:pt x="64336" y="985165"/>
                  </a:lnTo>
                  <a:lnTo>
                    <a:pt x="51080" y="1022388"/>
                  </a:lnTo>
                  <a:lnTo>
                    <a:pt x="39296" y="1060020"/>
                  </a:lnTo>
                  <a:lnTo>
                    <a:pt x="29009" y="1098045"/>
                  </a:lnTo>
                  <a:lnTo>
                    <a:pt x="20241" y="1136444"/>
                  </a:lnTo>
                  <a:lnTo>
                    <a:pt x="13016" y="1175203"/>
                  </a:lnTo>
                  <a:lnTo>
                    <a:pt x="7356" y="1214305"/>
                  </a:lnTo>
                  <a:lnTo>
                    <a:pt x="3284" y="1253732"/>
                  </a:lnTo>
                  <a:lnTo>
                    <a:pt x="825" y="1293469"/>
                  </a:lnTo>
                  <a:lnTo>
                    <a:pt x="0" y="1333500"/>
                  </a:lnTo>
                  <a:lnTo>
                    <a:pt x="825" y="1373530"/>
                  </a:lnTo>
                  <a:lnTo>
                    <a:pt x="3284" y="1413267"/>
                  </a:lnTo>
                  <a:lnTo>
                    <a:pt x="7356" y="1452694"/>
                  </a:lnTo>
                  <a:lnTo>
                    <a:pt x="13016" y="1491796"/>
                  </a:lnTo>
                  <a:lnTo>
                    <a:pt x="20241" y="1530555"/>
                  </a:lnTo>
                  <a:lnTo>
                    <a:pt x="29009" y="1568954"/>
                  </a:lnTo>
                  <a:lnTo>
                    <a:pt x="39296" y="1606979"/>
                  </a:lnTo>
                  <a:lnTo>
                    <a:pt x="51080" y="1644611"/>
                  </a:lnTo>
                  <a:lnTo>
                    <a:pt x="64336" y="1681834"/>
                  </a:lnTo>
                  <a:lnTo>
                    <a:pt x="79042" y="1718632"/>
                  </a:lnTo>
                  <a:lnTo>
                    <a:pt x="95175" y="1754989"/>
                  </a:lnTo>
                  <a:lnTo>
                    <a:pt x="112712" y="1790888"/>
                  </a:lnTo>
                  <a:lnTo>
                    <a:pt x="131629" y="1826312"/>
                  </a:lnTo>
                  <a:lnTo>
                    <a:pt x="151904" y="1861245"/>
                  </a:lnTo>
                  <a:lnTo>
                    <a:pt x="173514" y="1895670"/>
                  </a:lnTo>
                  <a:lnTo>
                    <a:pt x="196434" y="1929571"/>
                  </a:lnTo>
                  <a:lnTo>
                    <a:pt x="220643" y="1962932"/>
                  </a:lnTo>
                  <a:lnTo>
                    <a:pt x="246117" y="1995735"/>
                  </a:lnTo>
                  <a:lnTo>
                    <a:pt x="272833" y="2027965"/>
                  </a:lnTo>
                  <a:lnTo>
                    <a:pt x="300768" y="2059605"/>
                  </a:lnTo>
                  <a:lnTo>
                    <a:pt x="329899" y="2090638"/>
                  </a:lnTo>
                  <a:lnTo>
                    <a:pt x="360202" y="2121048"/>
                  </a:lnTo>
                  <a:lnTo>
                    <a:pt x="391655" y="2150818"/>
                  </a:lnTo>
                  <a:lnTo>
                    <a:pt x="424235" y="2179932"/>
                  </a:lnTo>
                  <a:lnTo>
                    <a:pt x="457918" y="2208374"/>
                  </a:lnTo>
                  <a:lnTo>
                    <a:pt x="492681" y="2236126"/>
                  </a:lnTo>
                  <a:lnTo>
                    <a:pt x="528502" y="2263173"/>
                  </a:lnTo>
                  <a:lnTo>
                    <a:pt x="565356" y="2289498"/>
                  </a:lnTo>
                  <a:lnTo>
                    <a:pt x="603222" y="2315084"/>
                  </a:lnTo>
                  <a:lnTo>
                    <a:pt x="642075" y="2339915"/>
                  </a:lnTo>
                  <a:lnTo>
                    <a:pt x="681893" y="2363974"/>
                  </a:lnTo>
                  <a:lnTo>
                    <a:pt x="722653" y="2387245"/>
                  </a:lnTo>
                  <a:lnTo>
                    <a:pt x="764332" y="2409712"/>
                  </a:lnTo>
                  <a:lnTo>
                    <a:pt x="806906" y="2431357"/>
                  </a:lnTo>
                  <a:lnTo>
                    <a:pt x="850352" y="2452165"/>
                  </a:lnTo>
                  <a:lnTo>
                    <a:pt x="894648" y="2472118"/>
                  </a:lnTo>
                  <a:lnTo>
                    <a:pt x="939769" y="2491201"/>
                  </a:lnTo>
                  <a:lnTo>
                    <a:pt x="985694" y="2509397"/>
                  </a:lnTo>
                  <a:lnTo>
                    <a:pt x="1032399" y="2526689"/>
                  </a:lnTo>
                  <a:lnTo>
                    <a:pt x="1079861" y="2543061"/>
                  </a:lnTo>
                  <a:lnTo>
                    <a:pt x="1128056" y="2558496"/>
                  </a:lnTo>
                  <a:lnTo>
                    <a:pt x="1176962" y="2572978"/>
                  </a:lnTo>
                  <a:lnTo>
                    <a:pt x="1226556" y="2586491"/>
                  </a:lnTo>
                  <a:lnTo>
                    <a:pt x="1276814" y="2599017"/>
                  </a:lnTo>
                  <a:lnTo>
                    <a:pt x="1327713" y="2610541"/>
                  </a:lnTo>
                  <a:lnTo>
                    <a:pt x="1379231" y="2621045"/>
                  </a:lnTo>
                  <a:lnTo>
                    <a:pt x="1431344" y="2630514"/>
                  </a:lnTo>
                  <a:lnTo>
                    <a:pt x="1484029" y="2638930"/>
                  </a:lnTo>
                  <a:lnTo>
                    <a:pt x="1537263" y="2646278"/>
                  </a:lnTo>
                  <a:lnTo>
                    <a:pt x="1591022" y="2652541"/>
                  </a:lnTo>
                  <a:lnTo>
                    <a:pt x="1645285" y="2657702"/>
                  </a:lnTo>
                  <a:lnTo>
                    <a:pt x="1700027" y="2661745"/>
                  </a:lnTo>
                  <a:lnTo>
                    <a:pt x="1755225" y="2664653"/>
                  </a:lnTo>
                  <a:lnTo>
                    <a:pt x="1810857" y="2666410"/>
                  </a:lnTo>
                  <a:lnTo>
                    <a:pt x="1866900" y="2667000"/>
                  </a:lnTo>
                  <a:lnTo>
                    <a:pt x="1922942" y="2666410"/>
                  </a:lnTo>
                  <a:lnTo>
                    <a:pt x="1978574" y="2664653"/>
                  </a:lnTo>
                  <a:lnTo>
                    <a:pt x="2033772" y="2661745"/>
                  </a:lnTo>
                  <a:lnTo>
                    <a:pt x="2088514" y="2657702"/>
                  </a:lnTo>
                  <a:lnTo>
                    <a:pt x="2142777" y="2652541"/>
                  </a:lnTo>
                  <a:lnTo>
                    <a:pt x="2196536" y="2646278"/>
                  </a:lnTo>
                  <a:lnTo>
                    <a:pt x="2249770" y="2638930"/>
                  </a:lnTo>
                  <a:lnTo>
                    <a:pt x="2302455" y="2630514"/>
                  </a:lnTo>
                  <a:lnTo>
                    <a:pt x="2354568" y="2621045"/>
                  </a:lnTo>
                  <a:lnTo>
                    <a:pt x="2406086" y="2610541"/>
                  </a:lnTo>
                  <a:lnTo>
                    <a:pt x="2456985" y="2599017"/>
                  </a:lnTo>
                  <a:lnTo>
                    <a:pt x="2507243" y="2586491"/>
                  </a:lnTo>
                  <a:lnTo>
                    <a:pt x="2556837" y="2572978"/>
                  </a:lnTo>
                  <a:lnTo>
                    <a:pt x="2605743" y="2558496"/>
                  </a:lnTo>
                  <a:lnTo>
                    <a:pt x="2653938" y="2543061"/>
                  </a:lnTo>
                  <a:lnTo>
                    <a:pt x="2701400" y="2526689"/>
                  </a:lnTo>
                  <a:lnTo>
                    <a:pt x="2748105" y="2509397"/>
                  </a:lnTo>
                  <a:lnTo>
                    <a:pt x="2794030" y="2491201"/>
                  </a:lnTo>
                  <a:lnTo>
                    <a:pt x="2839151" y="2472118"/>
                  </a:lnTo>
                  <a:lnTo>
                    <a:pt x="2883447" y="2452165"/>
                  </a:lnTo>
                  <a:lnTo>
                    <a:pt x="2926893" y="2431357"/>
                  </a:lnTo>
                  <a:lnTo>
                    <a:pt x="2969467" y="2409712"/>
                  </a:lnTo>
                  <a:lnTo>
                    <a:pt x="3011146" y="2387245"/>
                  </a:lnTo>
                  <a:lnTo>
                    <a:pt x="3051906" y="2363974"/>
                  </a:lnTo>
                  <a:lnTo>
                    <a:pt x="3091724" y="2339915"/>
                  </a:lnTo>
                  <a:lnTo>
                    <a:pt x="3130577" y="2315084"/>
                  </a:lnTo>
                  <a:lnTo>
                    <a:pt x="3168443" y="2289498"/>
                  </a:lnTo>
                  <a:lnTo>
                    <a:pt x="3205297" y="2263173"/>
                  </a:lnTo>
                  <a:lnTo>
                    <a:pt x="3241118" y="2236126"/>
                  </a:lnTo>
                  <a:lnTo>
                    <a:pt x="3275881" y="2208374"/>
                  </a:lnTo>
                  <a:lnTo>
                    <a:pt x="3309564" y="2179932"/>
                  </a:lnTo>
                  <a:lnTo>
                    <a:pt x="3342144" y="2150818"/>
                  </a:lnTo>
                  <a:lnTo>
                    <a:pt x="3373597" y="2121048"/>
                  </a:lnTo>
                  <a:lnTo>
                    <a:pt x="3403900" y="2090638"/>
                  </a:lnTo>
                  <a:lnTo>
                    <a:pt x="3433031" y="2059605"/>
                  </a:lnTo>
                  <a:lnTo>
                    <a:pt x="3460966" y="2027965"/>
                  </a:lnTo>
                  <a:lnTo>
                    <a:pt x="3487682" y="1995735"/>
                  </a:lnTo>
                  <a:lnTo>
                    <a:pt x="3513156" y="1962932"/>
                  </a:lnTo>
                  <a:lnTo>
                    <a:pt x="3537365" y="1929571"/>
                  </a:lnTo>
                  <a:lnTo>
                    <a:pt x="3560285" y="1895670"/>
                  </a:lnTo>
                  <a:lnTo>
                    <a:pt x="3581895" y="1861245"/>
                  </a:lnTo>
                  <a:lnTo>
                    <a:pt x="3602170" y="1826312"/>
                  </a:lnTo>
                  <a:lnTo>
                    <a:pt x="3621087" y="1790888"/>
                  </a:lnTo>
                  <a:lnTo>
                    <a:pt x="3638624" y="1754989"/>
                  </a:lnTo>
                  <a:lnTo>
                    <a:pt x="3654757" y="1718632"/>
                  </a:lnTo>
                  <a:lnTo>
                    <a:pt x="3669463" y="1681834"/>
                  </a:lnTo>
                  <a:lnTo>
                    <a:pt x="3682719" y="1644611"/>
                  </a:lnTo>
                  <a:lnTo>
                    <a:pt x="3694503" y="1606979"/>
                  </a:lnTo>
                  <a:lnTo>
                    <a:pt x="3704790" y="1568954"/>
                  </a:lnTo>
                  <a:lnTo>
                    <a:pt x="3713558" y="1530555"/>
                  </a:lnTo>
                  <a:lnTo>
                    <a:pt x="3720783" y="1491796"/>
                  </a:lnTo>
                  <a:lnTo>
                    <a:pt x="3726443" y="1452694"/>
                  </a:lnTo>
                  <a:lnTo>
                    <a:pt x="3730515" y="1413267"/>
                  </a:lnTo>
                  <a:lnTo>
                    <a:pt x="3732974" y="1373530"/>
                  </a:lnTo>
                  <a:lnTo>
                    <a:pt x="3733800" y="1333500"/>
                  </a:lnTo>
                  <a:lnTo>
                    <a:pt x="3732974" y="1293469"/>
                  </a:lnTo>
                  <a:lnTo>
                    <a:pt x="3730515" y="1253732"/>
                  </a:lnTo>
                  <a:lnTo>
                    <a:pt x="3726443" y="1214305"/>
                  </a:lnTo>
                  <a:lnTo>
                    <a:pt x="3720783" y="1175203"/>
                  </a:lnTo>
                  <a:lnTo>
                    <a:pt x="3713558" y="1136444"/>
                  </a:lnTo>
                  <a:lnTo>
                    <a:pt x="3704790" y="1098045"/>
                  </a:lnTo>
                  <a:lnTo>
                    <a:pt x="3694503" y="1060020"/>
                  </a:lnTo>
                  <a:lnTo>
                    <a:pt x="3682719" y="1022388"/>
                  </a:lnTo>
                  <a:lnTo>
                    <a:pt x="3669463" y="985165"/>
                  </a:lnTo>
                  <a:lnTo>
                    <a:pt x="3654757" y="948367"/>
                  </a:lnTo>
                  <a:lnTo>
                    <a:pt x="3638624" y="912010"/>
                  </a:lnTo>
                  <a:lnTo>
                    <a:pt x="3621087" y="876111"/>
                  </a:lnTo>
                  <a:lnTo>
                    <a:pt x="3602170" y="840687"/>
                  </a:lnTo>
                  <a:lnTo>
                    <a:pt x="3581895" y="805754"/>
                  </a:lnTo>
                  <a:lnTo>
                    <a:pt x="3560285" y="771329"/>
                  </a:lnTo>
                  <a:lnTo>
                    <a:pt x="3537365" y="737428"/>
                  </a:lnTo>
                  <a:lnTo>
                    <a:pt x="3513156" y="704067"/>
                  </a:lnTo>
                  <a:lnTo>
                    <a:pt x="3487682" y="671264"/>
                  </a:lnTo>
                  <a:lnTo>
                    <a:pt x="3460966" y="639034"/>
                  </a:lnTo>
                  <a:lnTo>
                    <a:pt x="3433031" y="607394"/>
                  </a:lnTo>
                  <a:lnTo>
                    <a:pt x="3403900" y="576361"/>
                  </a:lnTo>
                  <a:lnTo>
                    <a:pt x="3373597" y="545951"/>
                  </a:lnTo>
                  <a:lnTo>
                    <a:pt x="3342144" y="516181"/>
                  </a:lnTo>
                  <a:lnTo>
                    <a:pt x="3309564" y="487067"/>
                  </a:lnTo>
                  <a:lnTo>
                    <a:pt x="3275881" y="458625"/>
                  </a:lnTo>
                  <a:lnTo>
                    <a:pt x="3241118" y="430873"/>
                  </a:lnTo>
                  <a:lnTo>
                    <a:pt x="3205297" y="403826"/>
                  </a:lnTo>
                  <a:lnTo>
                    <a:pt x="3168443" y="377501"/>
                  </a:lnTo>
                  <a:lnTo>
                    <a:pt x="3130577" y="351915"/>
                  </a:lnTo>
                  <a:lnTo>
                    <a:pt x="3091724" y="327084"/>
                  </a:lnTo>
                  <a:lnTo>
                    <a:pt x="3051906" y="303025"/>
                  </a:lnTo>
                  <a:lnTo>
                    <a:pt x="3011146" y="279754"/>
                  </a:lnTo>
                  <a:lnTo>
                    <a:pt x="2969467" y="257287"/>
                  </a:lnTo>
                  <a:lnTo>
                    <a:pt x="2926893" y="235642"/>
                  </a:lnTo>
                  <a:lnTo>
                    <a:pt x="2883447" y="214834"/>
                  </a:lnTo>
                  <a:lnTo>
                    <a:pt x="2839151" y="194881"/>
                  </a:lnTo>
                  <a:lnTo>
                    <a:pt x="2794030" y="175798"/>
                  </a:lnTo>
                  <a:lnTo>
                    <a:pt x="2748105" y="157602"/>
                  </a:lnTo>
                  <a:lnTo>
                    <a:pt x="2701400" y="140310"/>
                  </a:lnTo>
                  <a:lnTo>
                    <a:pt x="2653938" y="123938"/>
                  </a:lnTo>
                  <a:lnTo>
                    <a:pt x="2605743" y="108503"/>
                  </a:lnTo>
                  <a:lnTo>
                    <a:pt x="2556837" y="94021"/>
                  </a:lnTo>
                  <a:lnTo>
                    <a:pt x="2507243" y="80508"/>
                  </a:lnTo>
                  <a:lnTo>
                    <a:pt x="2456985" y="67982"/>
                  </a:lnTo>
                  <a:lnTo>
                    <a:pt x="2406086" y="56458"/>
                  </a:lnTo>
                  <a:lnTo>
                    <a:pt x="2354568" y="45954"/>
                  </a:lnTo>
                  <a:lnTo>
                    <a:pt x="2302455" y="36485"/>
                  </a:lnTo>
                  <a:lnTo>
                    <a:pt x="2249770" y="28069"/>
                  </a:lnTo>
                  <a:lnTo>
                    <a:pt x="2196536" y="20721"/>
                  </a:lnTo>
                  <a:lnTo>
                    <a:pt x="2142777" y="14458"/>
                  </a:lnTo>
                  <a:lnTo>
                    <a:pt x="2088514" y="9297"/>
                  </a:lnTo>
                  <a:lnTo>
                    <a:pt x="2033772" y="5254"/>
                  </a:lnTo>
                  <a:lnTo>
                    <a:pt x="1978574" y="2346"/>
                  </a:lnTo>
                  <a:lnTo>
                    <a:pt x="1922942" y="589"/>
                  </a:lnTo>
                  <a:lnTo>
                    <a:pt x="1866900" y="0"/>
                  </a:lnTo>
                  <a:close/>
                </a:path>
              </a:pathLst>
            </a:custGeom>
            <a:solidFill>
              <a:srgbClr val="9C9CDF">
                <a:alpha val="5215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571999" y="2895600"/>
              <a:ext cx="3733800" cy="2667000"/>
            </a:xfrm>
            <a:custGeom>
              <a:avLst/>
              <a:gdLst/>
              <a:ahLst/>
              <a:cxnLst/>
              <a:rect l="l" t="t" r="r" b="b"/>
              <a:pathLst>
                <a:path w="3733800" h="2667000">
                  <a:moveTo>
                    <a:pt x="0" y="1333500"/>
                  </a:moveTo>
                  <a:lnTo>
                    <a:pt x="825" y="1293469"/>
                  </a:lnTo>
                  <a:lnTo>
                    <a:pt x="3284" y="1253732"/>
                  </a:lnTo>
                  <a:lnTo>
                    <a:pt x="7356" y="1214305"/>
                  </a:lnTo>
                  <a:lnTo>
                    <a:pt x="13016" y="1175203"/>
                  </a:lnTo>
                  <a:lnTo>
                    <a:pt x="20241" y="1136444"/>
                  </a:lnTo>
                  <a:lnTo>
                    <a:pt x="29009" y="1098045"/>
                  </a:lnTo>
                  <a:lnTo>
                    <a:pt x="39296" y="1060020"/>
                  </a:lnTo>
                  <a:lnTo>
                    <a:pt x="51080" y="1022388"/>
                  </a:lnTo>
                  <a:lnTo>
                    <a:pt x="64336" y="985165"/>
                  </a:lnTo>
                  <a:lnTo>
                    <a:pt x="79042" y="948367"/>
                  </a:lnTo>
                  <a:lnTo>
                    <a:pt x="95175" y="912010"/>
                  </a:lnTo>
                  <a:lnTo>
                    <a:pt x="112712" y="876111"/>
                  </a:lnTo>
                  <a:lnTo>
                    <a:pt x="131629" y="840687"/>
                  </a:lnTo>
                  <a:lnTo>
                    <a:pt x="151904" y="805754"/>
                  </a:lnTo>
                  <a:lnTo>
                    <a:pt x="173514" y="771329"/>
                  </a:lnTo>
                  <a:lnTo>
                    <a:pt x="196434" y="737428"/>
                  </a:lnTo>
                  <a:lnTo>
                    <a:pt x="220643" y="704067"/>
                  </a:lnTo>
                  <a:lnTo>
                    <a:pt x="246117" y="671264"/>
                  </a:lnTo>
                  <a:lnTo>
                    <a:pt x="272833" y="639034"/>
                  </a:lnTo>
                  <a:lnTo>
                    <a:pt x="300768" y="607394"/>
                  </a:lnTo>
                  <a:lnTo>
                    <a:pt x="329899" y="576361"/>
                  </a:lnTo>
                  <a:lnTo>
                    <a:pt x="360202" y="545951"/>
                  </a:lnTo>
                  <a:lnTo>
                    <a:pt x="391655" y="516181"/>
                  </a:lnTo>
                  <a:lnTo>
                    <a:pt x="424235" y="487067"/>
                  </a:lnTo>
                  <a:lnTo>
                    <a:pt x="457918" y="458625"/>
                  </a:lnTo>
                  <a:lnTo>
                    <a:pt x="492681" y="430873"/>
                  </a:lnTo>
                  <a:lnTo>
                    <a:pt x="528502" y="403826"/>
                  </a:lnTo>
                  <a:lnTo>
                    <a:pt x="565356" y="377501"/>
                  </a:lnTo>
                  <a:lnTo>
                    <a:pt x="603222" y="351915"/>
                  </a:lnTo>
                  <a:lnTo>
                    <a:pt x="642075" y="327084"/>
                  </a:lnTo>
                  <a:lnTo>
                    <a:pt x="681893" y="303025"/>
                  </a:lnTo>
                  <a:lnTo>
                    <a:pt x="722653" y="279754"/>
                  </a:lnTo>
                  <a:lnTo>
                    <a:pt x="764332" y="257287"/>
                  </a:lnTo>
                  <a:lnTo>
                    <a:pt x="806906" y="235642"/>
                  </a:lnTo>
                  <a:lnTo>
                    <a:pt x="850352" y="214834"/>
                  </a:lnTo>
                  <a:lnTo>
                    <a:pt x="894648" y="194881"/>
                  </a:lnTo>
                  <a:lnTo>
                    <a:pt x="939769" y="175798"/>
                  </a:lnTo>
                  <a:lnTo>
                    <a:pt x="985694" y="157602"/>
                  </a:lnTo>
                  <a:lnTo>
                    <a:pt x="1032399" y="140310"/>
                  </a:lnTo>
                  <a:lnTo>
                    <a:pt x="1079861" y="123938"/>
                  </a:lnTo>
                  <a:lnTo>
                    <a:pt x="1128056" y="108503"/>
                  </a:lnTo>
                  <a:lnTo>
                    <a:pt x="1176962" y="94021"/>
                  </a:lnTo>
                  <a:lnTo>
                    <a:pt x="1226556" y="80508"/>
                  </a:lnTo>
                  <a:lnTo>
                    <a:pt x="1276814" y="67982"/>
                  </a:lnTo>
                  <a:lnTo>
                    <a:pt x="1327713" y="56458"/>
                  </a:lnTo>
                  <a:lnTo>
                    <a:pt x="1379231" y="45954"/>
                  </a:lnTo>
                  <a:lnTo>
                    <a:pt x="1431344" y="36485"/>
                  </a:lnTo>
                  <a:lnTo>
                    <a:pt x="1484029" y="28069"/>
                  </a:lnTo>
                  <a:lnTo>
                    <a:pt x="1537263" y="20721"/>
                  </a:lnTo>
                  <a:lnTo>
                    <a:pt x="1591022" y="14458"/>
                  </a:lnTo>
                  <a:lnTo>
                    <a:pt x="1645285" y="9297"/>
                  </a:lnTo>
                  <a:lnTo>
                    <a:pt x="1700027" y="5254"/>
                  </a:lnTo>
                  <a:lnTo>
                    <a:pt x="1755225" y="2346"/>
                  </a:lnTo>
                  <a:lnTo>
                    <a:pt x="1810857" y="589"/>
                  </a:lnTo>
                  <a:lnTo>
                    <a:pt x="1866900" y="0"/>
                  </a:lnTo>
                  <a:lnTo>
                    <a:pt x="1922942" y="589"/>
                  </a:lnTo>
                  <a:lnTo>
                    <a:pt x="1978574" y="2346"/>
                  </a:lnTo>
                  <a:lnTo>
                    <a:pt x="2033772" y="5254"/>
                  </a:lnTo>
                  <a:lnTo>
                    <a:pt x="2088514" y="9297"/>
                  </a:lnTo>
                  <a:lnTo>
                    <a:pt x="2142777" y="14458"/>
                  </a:lnTo>
                  <a:lnTo>
                    <a:pt x="2196536" y="20721"/>
                  </a:lnTo>
                  <a:lnTo>
                    <a:pt x="2249770" y="28069"/>
                  </a:lnTo>
                  <a:lnTo>
                    <a:pt x="2302455" y="36485"/>
                  </a:lnTo>
                  <a:lnTo>
                    <a:pt x="2354568" y="45954"/>
                  </a:lnTo>
                  <a:lnTo>
                    <a:pt x="2406086" y="56458"/>
                  </a:lnTo>
                  <a:lnTo>
                    <a:pt x="2456985" y="67982"/>
                  </a:lnTo>
                  <a:lnTo>
                    <a:pt x="2507243" y="80508"/>
                  </a:lnTo>
                  <a:lnTo>
                    <a:pt x="2556837" y="94021"/>
                  </a:lnTo>
                  <a:lnTo>
                    <a:pt x="2605743" y="108503"/>
                  </a:lnTo>
                  <a:lnTo>
                    <a:pt x="2653938" y="123938"/>
                  </a:lnTo>
                  <a:lnTo>
                    <a:pt x="2701400" y="140310"/>
                  </a:lnTo>
                  <a:lnTo>
                    <a:pt x="2748105" y="157602"/>
                  </a:lnTo>
                  <a:lnTo>
                    <a:pt x="2794030" y="175798"/>
                  </a:lnTo>
                  <a:lnTo>
                    <a:pt x="2839151" y="194881"/>
                  </a:lnTo>
                  <a:lnTo>
                    <a:pt x="2883447" y="214834"/>
                  </a:lnTo>
                  <a:lnTo>
                    <a:pt x="2926893" y="235642"/>
                  </a:lnTo>
                  <a:lnTo>
                    <a:pt x="2969467" y="257287"/>
                  </a:lnTo>
                  <a:lnTo>
                    <a:pt x="3011146" y="279754"/>
                  </a:lnTo>
                  <a:lnTo>
                    <a:pt x="3051906" y="303025"/>
                  </a:lnTo>
                  <a:lnTo>
                    <a:pt x="3091724" y="327084"/>
                  </a:lnTo>
                  <a:lnTo>
                    <a:pt x="3130577" y="351915"/>
                  </a:lnTo>
                  <a:lnTo>
                    <a:pt x="3168443" y="377501"/>
                  </a:lnTo>
                  <a:lnTo>
                    <a:pt x="3205297" y="403826"/>
                  </a:lnTo>
                  <a:lnTo>
                    <a:pt x="3241118" y="430873"/>
                  </a:lnTo>
                  <a:lnTo>
                    <a:pt x="3275881" y="458625"/>
                  </a:lnTo>
                  <a:lnTo>
                    <a:pt x="3309564" y="487067"/>
                  </a:lnTo>
                  <a:lnTo>
                    <a:pt x="3342144" y="516181"/>
                  </a:lnTo>
                  <a:lnTo>
                    <a:pt x="3373597" y="545951"/>
                  </a:lnTo>
                  <a:lnTo>
                    <a:pt x="3403900" y="576361"/>
                  </a:lnTo>
                  <a:lnTo>
                    <a:pt x="3433031" y="607394"/>
                  </a:lnTo>
                  <a:lnTo>
                    <a:pt x="3460966" y="639034"/>
                  </a:lnTo>
                  <a:lnTo>
                    <a:pt x="3487682" y="671264"/>
                  </a:lnTo>
                  <a:lnTo>
                    <a:pt x="3513156" y="704067"/>
                  </a:lnTo>
                  <a:lnTo>
                    <a:pt x="3537365" y="737428"/>
                  </a:lnTo>
                  <a:lnTo>
                    <a:pt x="3560285" y="771329"/>
                  </a:lnTo>
                  <a:lnTo>
                    <a:pt x="3581895" y="805754"/>
                  </a:lnTo>
                  <a:lnTo>
                    <a:pt x="3602170" y="840687"/>
                  </a:lnTo>
                  <a:lnTo>
                    <a:pt x="3621087" y="876111"/>
                  </a:lnTo>
                  <a:lnTo>
                    <a:pt x="3638624" y="912010"/>
                  </a:lnTo>
                  <a:lnTo>
                    <a:pt x="3654757" y="948367"/>
                  </a:lnTo>
                  <a:lnTo>
                    <a:pt x="3669463" y="985165"/>
                  </a:lnTo>
                  <a:lnTo>
                    <a:pt x="3682719" y="1022388"/>
                  </a:lnTo>
                  <a:lnTo>
                    <a:pt x="3694503" y="1060020"/>
                  </a:lnTo>
                  <a:lnTo>
                    <a:pt x="3704790" y="1098045"/>
                  </a:lnTo>
                  <a:lnTo>
                    <a:pt x="3713558" y="1136444"/>
                  </a:lnTo>
                  <a:lnTo>
                    <a:pt x="3720783" y="1175203"/>
                  </a:lnTo>
                  <a:lnTo>
                    <a:pt x="3726443" y="1214305"/>
                  </a:lnTo>
                  <a:lnTo>
                    <a:pt x="3730515" y="1253732"/>
                  </a:lnTo>
                  <a:lnTo>
                    <a:pt x="3732974" y="1293469"/>
                  </a:lnTo>
                  <a:lnTo>
                    <a:pt x="3733800" y="1333500"/>
                  </a:lnTo>
                  <a:lnTo>
                    <a:pt x="3732974" y="1373530"/>
                  </a:lnTo>
                  <a:lnTo>
                    <a:pt x="3730515" y="1413267"/>
                  </a:lnTo>
                  <a:lnTo>
                    <a:pt x="3726443" y="1452694"/>
                  </a:lnTo>
                  <a:lnTo>
                    <a:pt x="3720783" y="1491796"/>
                  </a:lnTo>
                  <a:lnTo>
                    <a:pt x="3713558" y="1530555"/>
                  </a:lnTo>
                  <a:lnTo>
                    <a:pt x="3704790" y="1568954"/>
                  </a:lnTo>
                  <a:lnTo>
                    <a:pt x="3694503" y="1606979"/>
                  </a:lnTo>
                  <a:lnTo>
                    <a:pt x="3682719" y="1644611"/>
                  </a:lnTo>
                  <a:lnTo>
                    <a:pt x="3669463" y="1681834"/>
                  </a:lnTo>
                  <a:lnTo>
                    <a:pt x="3654757" y="1718632"/>
                  </a:lnTo>
                  <a:lnTo>
                    <a:pt x="3638624" y="1754989"/>
                  </a:lnTo>
                  <a:lnTo>
                    <a:pt x="3621087" y="1790888"/>
                  </a:lnTo>
                  <a:lnTo>
                    <a:pt x="3602170" y="1826312"/>
                  </a:lnTo>
                  <a:lnTo>
                    <a:pt x="3581895" y="1861245"/>
                  </a:lnTo>
                  <a:lnTo>
                    <a:pt x="3560285" y="1895670"/>
                  </a:lnTo>
                  <a:lnTo>
                    <a:pt x="3537365" y="1929571"/>
                  </a:lnTo>
                  <a:lnTo>
                    <a:pt x="3513156" y="1962932"/>
                  </a:lnTo>
                  <a:lnTo>
                    <a:pt x="3487682" y="1995735"/>
                  </a:lnTo>
                  <a:lnTo>
                    <a:pt x="3460966" y="2027965"/>
                  </a:lnTo>
                  <a:lnTo>
                    <a:pt x="3433031" y="2059605"/>
                  </a:lnTo>
                  <a:lnTo>
                    <a:pt x="3403900" y="2090638"/>
                  </a:lnTo>
                  <a:lnTo>
                    <a:pt x="3373597" y="2121048"/>
                  </a:lnTo>
                  <a:lnTo>
                    <a:pt x="3342144" y="2150818"/>
                  </a:lnTo>
                  <a:lnTo>
                    <a:pt x="3309564" y="2179932"/>
                  </a:lnTo>
                  <a:lnTo>
                    <a:pt x="3275881" y="2208374"/>
                  </a:lnTo>
                  <a:lnTo>
                    <a:pt x="3241118" y="2236126"/>
                  </a:lnTo>
                  <a:lnTo>
                    <a:pt x="3205297" y="2263173"/>
                  </a:lnTo>
                  <a:lnTo>
                    <a:pt x="3168443" y="2289498"/>
                  </a:lnTo>
                  <a:lnTo>
                    <a:pt x="3130577" y="2315084"/>
                  </a:lnTo>
                  <a:lnTo>
                    <a:pt x="3091724" y="2339915"/>
                  </a:lnTo>
                  <a:lnTo>
                    <a:pt x="3051906" y="2363974"/>
                  </a:lnTo>
                  <a:lnTo>
                    <a:pt x="3011146" y="2387245"/>
                  </a:lnTo>
                  <a:lnTo>
                    <a:pt x="2969467" y="2409712"/>
                  </a:lnTo>
                  <a:lnTo>
                    <a:pt x="2926893" y="2431357"/>
                  </a:lnTo>
                  <a:lnTo>
                    <a:pt x="2883447" y="2452165"/>
                  </a:lnTo>
                  <a:lnTo>
                    <a:pt x="2839151" y="2472118"/>
                  </a:lnTo>
                  <a:lnTo>
                    <a:pt x="2794030" y="2491201"/>
                  </a:lnTo>
                  <a:lnTo>
                    <a:pt x="2748105" y="2509397"/>
                  </a:lnTo>
                  <a:lnTo>
                    <a:pt x="2701400" y="2526689"/>
                  </a:lnTo>
                  <a:lnTo>
                    <a:pt x="2653938" y="2543061"/>
                  </a:lnTo>
                  <a:lnTo>
                    <a:pt x="2605743" y="2558496"/>
                  </a:lnTo>
                  <a:lnTo>
                    <a:pt x="2556837" y="2572978"/>
                  </a:lnTo>
                  <a:lnTo>
                    <a:pt x="2507243" y="2586491"/>
                  </a:lnTo>
                  <a:lnTo>
                    <a:pt x="2456985" y="2599017"/>
                  </a:lnTo>
                  <a:lnTo>
                    <a:pt x="2406086" y="2610541"/>
                  </a:lnTo>
                  <a:lnTo>
                    <a:pt x="2354568" y="2621045"/>
                  </a:lnTo>
                  <a:lnTo>
                    <a:pt x="2302455" y="2630514"/>
                  </a:lnTo>
                  <a:lnTo>
                    <a:pt x="2249770" y="2638930"/>
                  </a:lnTo>
                  <a:lnTo>
                    <a:pt x="2196536" y="2646278"/>
                  </a:lnTo>
                  <a:lnTo>
                    <a:pt x="2142777" y="2652541"/>
                  </a:lnTo>
                  <a:lnTo>
                    <a:pt x="2088514" y="2657702"/>
                  </a:lnTo>
                  <a:lnTo>
                    <a:pt x="2033772" y="2661745"/>
                  </a:lnTo>
                  <a:lnTo>
                    <a:pt x="1978574" y="2664653"/>
                  </a:lnTo>
                  <a:lnTo>
                    <a:pt x="1922942" y="2666410"/>
                  </a:lnTo>
                  <a:lnTo>
                    <a:pt x="1866900" y="2667000"/>
                  </a:lnTo>
                  <a:lnTo>
                    <a:pt x="1810857" y="2666410"/>
                  </a:lnTo>
                  <a:lnTo>
                    <a:pt x="1755225" y="2664653"/>
                  </a:lnTo>
                  <a:lnTo>
                    <a:pt x="1700027" y="2661745"/>
                  </a:lnTo>
                  <a:lnTo>
                    <a:pt x="1645285" y="2657702"/>
                  </a:lnTo>
                  <a:lnTo>
                    <a:pt x="1591022" y="2652541"/>
                  </a:lnTo>
                  <a:lnTo>
                    <a:pt x="1537263" y="2646278"/>
                  </a:lnTo>
                  <a:lnTo>
                    <a:pt x="1484029" y="2638930"/>
                  </a:lnTo>
                  <a:lnTo>
                    <a:pt x="1431344" y="2630514"/>
                  </a:lnTo>
                  <a:lnTo>
                    <a:pt x="1379231" y="2621045"/>
                  </a:lnTo>
                  <a:lnTo>
                    <a:pt x="1327713" y="2610541"/>
                  </a:lnTo>
                  <a:lnTo>
                    <a:pt x="1276814" y="2599017"/>
                  </a:lnTo>
                  <a:lnTo>
                    <a:pt x="1226556" y="2586491"/>
                  </a:lnTo>
                  <a:lnTo>
                    <a:pt x="1176962" y="2572978"/>
                  </a:lnTo>
                  <a:lnTo>
                    <a:pt x="1128056" y="2558496"/>
                  </a:lnTo>
                  <a:lnTo>
                    <a:pt x="1079861" y="2543061"/>
                  </a:lnTo>
                  <a:lnTo>
                    <a:pt x="1032399" y="2526689"/>
                  </a:lnTo>
                  <a:lnTo>
                    <a:pt x="985694" y="2509397"/>
                  </a:lnTo>
                  <a:lnTo>
                    <a:pt x="939769" y="2491201"/>
                  </a:lnTo>
                  <a:lnTo>
                    <a:pt x="894648" y="2472118"/>
                  </a:lnTo>
                  <a:lnTo>
                    <a:pt x="850352" y="2452165"/>
                  </a:lnTo>
                  <a:lnTo>
                    <a:pt x="806906" y="2431357"/>
                  </a:lnTo>
                  <a:lnTo>
                    <a:pt x="764332" y="2409712"/>
                  </a:lnTo>
                  <a:lnTo>
                    <a:pt x="722653" y="2387245"/>
                  </a:lnTo>
                  <a:lnTo>
                    <a:pt x="681893" y="2363974"/>
                  </a:lnTo>
                  <a:lnTo>
                    <a:pt x="642075" y="2339915"/>
                  </a:lnTo>
                  <a:lnTo>
                    <a:pt x="603222" y="2315084"/>
                  </a:lnTo>
                  <a:lnTo>
                    <a:pt x="565356" y="2289498"/>
                  </a:lnTo>
                  <a:lnTo>
                    <a:pt x="528502" y="2263173"/>
                  </a:lnTo>
                  <a:lnTo>
                    <a:pt x="492681" y="2236126"/>
                  </a:lnTo>
                  <a:lnTo>
                    <a:pt x="457918" y="2208374"/>
                  </a:lnTo>
                  <a:lnTo>
                    <a:pt x="424235" y="2179932"/>
                  </a:lnTo>
                  <a:lnTo>
                    <a:pt x="391655" y="2150818"/>
                  </a:lnTo>
                  <a:lnTo>
                    <a:pt x="360202" y="2121048"/>
                  </a:lnTo>
                  <a:lnTo>
                    <a:pt x="329899" y="2090638"/>
                  </a:lnTo>
                  <a:lnTo>
                    <a:pt x="300768" y="2059605"/>
                  </a:lnTo>
                  <a:lnTo>
                    <a:pt x="272833" y="2027965"/>
                  </a:lnTo>
                  <a:lnTo>
                    <a:pt x="246117" y="1995735"/>
                  </a:lnTo>
                  <a:lnTo>
                    <a:pt x="220643" y="1962932"/>
                  </a:lnTo>
                  <a:lnTo>
                    <a:pt x="196434" y="1929571"/>
                  </a:lnTo>
                  <a:lnTo>
                    <a:pt x="173514" y="1895670"/>
                  </a:lnTo>
                  <a:lnTo>
                    <a:pt x="151904" y="1861245"/>
                  </a:lnTo>
                  <a:lnTo>
                    <a:pt x="131629" y="1826312"/>
                  </a:lnTo>
                  <a:lnTo>
                    <a:pt x="112712" y="1790888"/>
                  </a:lnTo>
                  <a:lnTo>
                    <a:pt x="95175" y="1754989"/>
                  </a:lnTo>
                  <a:lnTo>
                    <a:pt x="79042" y="1718632"/>
                  </a:lnTo>
                  <a:lnTo>
                    <a:pt x="64336" y="1681834"/>
                  </a:lnTo>
                  <a:lnTo>
                    <a:pt x="51080" y="1644611"/>
                  </a:lnTo>
                  <a:lnTo>
                    <a:pt x="39296" y="1606979"/>
                  </a:lnTo>
                  <a:lnTo>
                    <a:pt x="29009" y="1568954"/>
                  </a:lnTo>
                  <a:lnTo>
                    <a:pt x="20241" y="1530555"/>
                  </a:lnTo>
                  <a:lnTo>
                    <a:pt x="13016" y="1491796"/>
                  </a:lnTo>
                  <a:lnTo>
                    <a:pt x="7356" y="1452694"/>
                  </a:lnTo>
                  <a:lnTo>
                    <a:pt x="3284" y="1413267"/>
                  </a:lnTo>
                  <a:lnTo>
                    <a:pt x="825" y="1373530"/>
                  </a:lnTo>
                  <a:lnTo>
                    <a:pt x="0" y="1333500"/>
                  </a:lnTo>
                  <a:close/>
                </a:path>
              </a:pathLst>
            </a:custGeom>
            <a:ln w="25400">
              <a:solidFill>
                <a:srgbClr val="9C9CD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8234" y="423163"/>
            <a:ext cx="7925434" cy="14890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sz="3200" b="1" dirty="0">
                <a:solidFill>
                  <a:srgbClr val="352716"/>
                </a:solidFill>
                <a:latin typeface="Georgia"/>
                <a:cs typeface="Georgia"/>
              </a:rPr>
              <a:t>Our</a:t>
            </a:r>
            <a:r>
              <a:rPr sz="3200" b="1" spc="-55" dirty="0">
                <a:solidFill>
                  <a:srgbClr val="352716"/>
                </a:solidFill>
                <a:latin typeface="Georgia"/>
                <a:cs typeface="Georgia"/>
              </a:rPr>
              <a:t> </a:t>
            </a:r>
            <a:r>
              <a:rPr sz="3200" b="1" dirty="0">
                <a:solidFill>
                  <a:srgbClr val="352716"/>
                </a:solidFill>
                <a:latin typeface="Georgia"/>
                <a:cs typeface="Georgia"/>
              </a:rPr>
              <a:t>Perspective</a:t>
            </a:r>
            <a:r>
              <a:rPr sz="3200" b="1" spc="-80" dirty="0">
                <a:solidFill>
                  <a:srgbClr val="352716"/>
                </a:solidFill>
                <a:latin typeface="Georgia"/>
                <a:cs typeface="Georgia"/>
              </a:rPr>
              <a:t> </a:t>
            </a:r>
            <a:r>
              <a:rPr sz="3200" b="1" dirty="0">
                <a:solidFill>
                  <a:srgbClr val="352716"/>
                </a:solidFill>
                <a:latin typeface="Georgia"/>
                <a:cs typeface="Georgia"/>
              </a:rPr>
              <a:t>on</a:t>
            </a:r>
            <a:r>
              <a:rPr sz="3200" b="1" spc="-35" dirty="0">
                <a:solidFill>
                  <a:srgbClr val="352716"/>
                </a:solidFill>
                <a:latin typeface="Georgia"/>
                <a:cs typeface="Georgia"/>
              </a:rPr>
              <a:t> </a:t>
            </a:r>
            <a:r>
              <a:rPr sz="3200" b="1" dirty="0">
                <a:solidFill>
                  <a:srgbClr val="352716"/>
                </a:solidFill>
                <a:latin typeface="Georgia"/>
                <a:cs typeface="Georgia"/>
              </a:rPr>
              <a:t>Relative</a:t>
            </a:r>
            <a:r>
              <a:rPr sz="3200" b="1" spc="-45" dirty="0">
                <a:solidFill>
                  <a:srgbClr val="352716"/>
                </a:solidFill>
                <a:latin typeface="Georgia"/>
                <a:cs typeface="Georgia"/>
              </a:rPr>
              <a:t> </a:t>
            </a:r>
            <a:r>
              <a:rPr sz="3200" b="1" dirty="0">
                <a:solidFill>
                  <a:srgbClr val="352716"/>
                </a:solidFill>
                <a:latin typeface="Georgia"/>
                <a:cs typeface="Georgia"/>
              </a:rPr>
              <a:t>Impact</a:t>
            </a:r>
            <a:r>
              <a:rPr sz="3200" b="1" spc="-60" dirty="0">
                <a:solidFill>
                  <a:srgbClr val="352716"/>
                </a:solidFill>
                <a:latin typeface="Georgia"/>
                <a:cs typeface="Georgia"/>
              </a:rPr>
              <a:t> </a:t>
            </a:r>
            <a:r>
              <a:rPr sz="3200" b="1" spc="-25" dirty="0">
                <a:solidFill>
                  <a:srgbClr val="352716"/>
                </a:solidFill>
                <a:latin typeface="Georgia"/>
                <a:cs typeface="Georgia"/>
              </a:rPr>
              <a:t>of </a:t>
            </a:r>
            <a:r>
              <a:rPr sz="3200" b="1" dirty="0">
                <a:solidFill>
                  <a:srgbClr val="352716"/>
                </a:solidFill>
                <a:latin typeface="Georgia"/>
                <a:cs typeface="Georgia"/>
              </a:rPr>
              <a:t>Family</a:t>
            </a:r>
            <a:r>
              <a:rPr sz="3200" b="1" spc="-80" dirty="0">
                <a:solidFill>
                  <a:srgbClr val="352716"/>
                </a:solidFill>
                <a:latin typeface="Georgia"/>
                <a:cs typeface="Georgia"/>
              </a:rPr>
              <a:t> </a:t>
            </a:r>
            <a:r>
              <a:rPr sz="3200" b="1" dirty="0">
                <a:solidFill>
                  <a:srgbClr val="352716"/>
                </a:solidFill>
                <a:latin typeface="Georgia"/>
                <a:cs typeface="Georgia"/>
              </a:rPr>
              <a:t>Engagement</a:t>
            </a:r>
            <a:r>
              <a:rPr sz="3200" b="1" spc="-95" dirty="0">
                <a:solidFill>
                  <a:srgbClr val="352716"/>
                </a:solidFill>
                <a:latin typeface="Georgia"/>
                <a:cs typeface="Georgia"/>
              </a:rPr>
              <a:t> </a:t>
            </a:r>
            <a:r>
              <a:rPr sz="3200" b="1" dirty="0">
                <a:solidFill>
                  <a:srgbClr val="352716"/>
                </a:solidFill>
                <a:latin typeface="Georgia"/>
                <a:cs typeface="Georgia"/>
              </a:rPr>
              <a:t>Strategies</a:t>
            </a:r>
            <a:r>
              <a:rPr sz="3200" b="1" spc="-110" dirty="0">
                <a:solidFill>
                  <a:srgbClr val="352716"/>
                </a:solidFill>
                <a:latin typeface="Georgia"/>
                <a:cs typeface="Georgia"/>
              </a:rPr>
              <a:t> </a:t>
            </a:r>
            <a:r>
              <a:rPr sz="3200" b="1" spc="-25" dirty="0">
                <a:solidFill>
                  <a:srgbClr val="352716"/>
                </a:solidFill>
                <a:latin typeface="Georgia"/>
                <a:cs typeface="Georgia"/>
              </a:rPr>
              <a:t>on </a:t>
            </a:r>
            <a:r>
              <a:rPr sz="3200" b="1" dirty="0">
                <a:solidFill>
                  <a:srgbClr val="352716"/>
                </a:solidFill>
                <a:latin typeface="Georgia"/>
                <a:cs typeface="Georgia"/>
              </a:rPr>
              <a:t>Student</a:t>
            </a:r>
            <a:r>
              <a:rPr sz="3200" b="1" spc="-80" dirty="0">
                <a:solidFill>
                  <a:srgbClr val="352716"/>
                </a:solidFill>
                <a:latin typeface="Georgia"/>
                <a:cs typeface="Georgia"/>
              </a:rPr>
              <a:t> </a:t>
            </a:r>
            <a:r>
              <a:rPr sz="3200" b="1" spc="-10" dirty="0">
                <a:solidFill>
                  <a:srgbClr val="352716"/>
                </a:solidFill>
                <a:latin typeface="Georgia"/>
                <a:cs typeface="Georgia"/>
              </a:rPr>
              <a:t>Learning</a:t>
            </a:r>
            <a:endParaRPr sz="3200">
              <a:latin typeface="Georgia"/>
              <a:cs typeface="Georgia"/>
            </a:endParaRPr>
          </a:p>
        </p:txBody>
      </p:sp>
      <p:grpSp>
        <p:nvGrpSpPr>
          <p:cNvPr id="7" name="object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282700" y="2354266"/>
            <a:ext cx="6578600" cy="1190625"/>
            <a:chOff x="1282700" y="2354266"/>
            <a:chExt cx="6578600" cy="1190625"/>
          </a:xfrm>
        </p:grpSpPr>
        <p:sp>
          <p:nvSpPr>
            <p:cNvPr id="8" name="object 8"/>
            <p:cNvSpPr/>
            <p:nvPr/>
          </p:nvSpPr>
          <p:spPr>
            <a:xfrm>
              <a:off x="1295400" y="2366966"/>
              <a:ext cx="6553200" cy="605155"/>
            </a:xfrm>
            <a:custGeom>
              <a:avLst/>
              <a:gdLst/>
              <a:ahLst/>
              <a:cxnLst/>
              <a:rect l="l" t="t" r="r" b="b"/>
              <a:pathLst>
                <a:path w="6553200" h="605155">
                  <a:moveTo>
                    <a:pt x="6250787" y="0"/>
                  </a:moveTo>
                  <a:lnTo>
                    <a:pt x="6250787" y="151206"/>
                  </a:lnTo>
                  <a:lnTo>
                    <a:pt x="0" y="151206"/>
                  </a:lnTo>
                  <a:lnTo>
                    <a:pt x="0" y="453631"/>
                  </a:lnTo>
                  <a:lnTo>
                    <a:pt x="6250787" y="453631"/>
                  </a:lnTo>
                  <a:lnTo>
                    <a:pt x="6250787" y="604837"/>
                  </a:lnTo>
                  <a:lnTo>
                    <a:pt x="6553200" y="302412"/>
                  </a:lnTo>
                  <a:lnTo>
                    <a:pt x="6250787" y="0"/>
                  </a:lnTo>
                  <a:close/>
                </a:path>
              </a:pathLst>
            </a:custGeom>
            <a:solidFill>
              <a:srgbClr val="BBE0E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295400" y="2366966"/>
              <a:ext cx="6553200" cy="605155"/>
            </a:xfrm>
            <a:custGeom>
              <a:avLst/>
              <a:gdLst/>
              <a:ahLst/>
              <a:cxnLst/>
              <a:rect l="l" t="t" r="r" b="b"/>
              <a:pathLst>
                <a:path w="6553200" h="605155">
                  <a:moveTo>
                    <a:pt x="0" y="151206"/>
                  </a:moveTo>
                  <a:lnTo>
                    <a:pt x="6250787" y="151206"/>
                  </a:lnTo>
                  <a:lnTo>
                    <a:pt x="6250787" y="0"/>
                  </a:lnTo>
                  <a:lnTo>
                    <a:pt x="6553200" y="302412"/>
                  </a:lnTo>
                  <a:lnTo>
                    <a:pt x="6250787" y="604837"/>
                  </a:lnTo>
                  <a:lnTo>
                    <a:pt x="6250787" y="453631"/>
                  </a:lnTo>
                  <a:lnTo>
                    <a:pt x="0" y="453631"/>
                  </a:lnTo>
                  <a:lnTo>
                    <a:pt x="0" y="151206"/>
                  </a:lnTo>
                  <a:close/>
                </a:path>
              </a:pathLst>
            </a:custGeom>
            <a:ln w="25400">
              <a:solidFill>
                <a:srgbClr val="89A4A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343400" y="3124200"/>
              <a:ext cx="1143000" cy="415925"/>
            </a:xfrm>
            <a:custGeom>
              <a:avLst/>
              <a:gdLst/>
              <a:ahLst/>
              <a:cxnLst/>
              <a:rect l="l" t="t" r="r" b="b"/>
              <a:pathLst>
                <a:path w="1143000" h="415925">
                  <a:moveTo>
                    <a:pt x="0" y="0"/>
                  </a:moveTo>
                  <a:lnTo>
                    <a:pt x="1143000" y="0"/>
                  </a:lnTo>
                  <a:lnTo>
                    <a:pt x="1143000" y="415925"/>
                  </a:lnTo>
                  <a:lnTo>
                    <a:pt x="0" y="415925"/>
                  </a:lnTo>
                  <a:lnTo>
                    <a:pt x="0" y="0"/>
                  </a:lnTo>
                  <a:close/>
                </a:path>
              </a:pathLst>
            </a:custGeom>
            <a:ln w="9525">
              <a:solidFill>
                <a:srgbClr val="80808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262219" y="2387600"/>
            <a:ext cx="845185" cy="636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33020">
              <a:lnSpc>
                <a:spcPct val="100000"/>
              </a:lnSpc>
              <a:spcBef>
                <a:spcPts val="105"/>
              </a:spcBef>
            </a:pPr>
            <a:r>
              <a:rPr sz="2000" b="1" spc="-10" dirty="0">
                <a:latin typeface="Arial"/>
                <a:cs typeface="Arial"/>
              </a:rPr>
              <a:t>Lower impact</a:t>
            </a:r>
            <a:endParaRPr sz="2000">
              <a:latin typeface="Arial"/>
              <a:cs typeface="Arial"/>
            </a:endParaRPr>
          </a:p>
        </p:txBody>
      </p:sp>
      <p:sp>
        <p:nvSpPr>
          <p:cNvPr id="12" name="object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016314" y="2392435"/>
            <a:ext cx="845185" cy="636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5715">
              <a:lnSpc>
                <a:spcPct val="100000"/>
              </a:lnSpc>
              <a:spcBef>
                <a:spcPts val="105"/>
              </a:spcBef>
            </a:pPr>
            <a:r>
              <a:rPr sz="2000" b="1" spc="-10" dirty="0">
                <a:latin typeface="Arial"/>
                <a:cs typeface="Arial"/>
              </a:rPr>
              <a:t>Higher impact</a:t>
            </a:r>
            <a:endParaRPr sz="2000">
              <a:latin typeface="Arial"/>
              <a:cs typeface="Arial"/>
            </a:endParaRPr>
          </a:p>
        </p:txBody>
      </p:sp>
      <p:sp>
        <p:nvSpPr>
          <p:cNvPr id="13" name="object 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447800" y="3119437"/>
            <a:ext cx="990600" cy="254000"/>
          </a:xfrm>
          <a:prstGeom prst="rect">
            <a:avLst/>
          </a:prstGeom>
          <a:ln w="9525">
            <a:solidFill>
              <a:srgbClr val="80808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117475">
              <a:lnSpc>
                <a:spcPct val="100000"/>
              </a:lnSpc>
              <a:spcBef>
                <a:spcPts val="330"/>
              </a:spcBef>
            </a:pPr>
            <a:r>
              <a:rPr sz="1050" spc="-10" dirty="0">
                <a:latin typeface="Arial"/>
                <a:cs typeface="Arial"/>
              </a:rPr>
              <a:t>Celebrations</a:t>
            </a:r>
            <a:endParaRPr sz="1050">
              <a:latin typeface="Arial"/>
              <a:cs typeface="Arial"/>
            </a:endParaRPr>
          </a:p>
        </p:txBody>
      </p:sp>
      <p:sp>
        <p:nvSpPr>
          <p:cNvPr id="14" name="object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2133600" y="3581400"/>
            <a:ext cx="1219200" cy="415925"/>
          </a:xfrm>
          <a:prstGeom prst="rect">
            <a:avLst/>
          </a:prstGeom>
          <a:ln w="9525">
            <a:solidFill>
              <a:srgbClr val="80808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422275" marR="127000" indent="-289560">
              <a:lnSpc>
                <a:spcPct val="100000"/>
              </a:lnSpc>
              <a:spcBef>
                <a:spcPts val="330"/>
              </a:spcBef>
            </a:pPr>
            <a:r>
              <a:rPr sz="1050" dirty="0">
                <a:latin typeface="Arial"/>
                <a:cs typeface="Arial"/>
              </a:rPr>
              <a:t>Parent</a:t>
            </a:r>
            <a:r>
              <a:rPr sz="1050" spc="-30" dirty="0">
                <a:latin typeface="Arial"/>
                <a:cs typeface="Arial"/>
              </a:rPr>
              <a:t> </a:t>
            </a:r>
            <a:r>
              <a:rPr sz="1050" spc="-10" dirty="0">
                <a:latin typeface="Arial"/>
                <a:cs typeface="Arial"/>
              </a:rPr>
              <a:t>resource rooms</a:t>
            </a:r>
            <a:endParaRPr sz="1050">
              <a:latin typeface="Arial"/>
              <a:cs typeface="Arial"/>
            </a:endParaRPr>
          </a:p>
        </p:txBody>
      </p:sp>
      <p:sp>
        <p:nvSpPr>
          <p:cNvPr id="15" name="object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466971" y="3152647"/>
            <a:ext cx="895985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dirty="0">
                <a:latin typeface="Arial"/>
                <a:cs typeface="Arial"/>
              </a:rPr>
              <a:t>Parent</a:t>
            </a:r>
            <a:r>
              <a:rPr sz="1050" spc="-40" dirty="0">
                <a:latin typeface="Arial"/>
                <a:cs typeface="Arial"/>
              </a:rPr>
              <a:t> </a:t>
            </a:r>
            <a:r>
              <a:rPr sz="1050" spc="-10" dirty="0">
                <a:latin typeface="Arial"/>
                <a:cs typeface="Arial"/>
              </a:rPr>
              <a:t>training</a:t>
            </a:r>
            <a:endParaRPr sz="1050">
              <a:latin typeface="Arial"/>
              <a:cs typeface="Arial"/>
            </a:endParaRPr>
          </a:p>
        </p:txBody>
      </p:sp>
      <p:sp>
        <p:nvSpPr>
          <p:cNvPr id="16" name="object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704751" y="3312643"/>
            <a:ext cx="419100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spc="-10" dirty="0">
                <a:latin typeface="Arial"/>
                <a:cs typeface="Arial"/>
              </a:rPr>
              <a:t>events</a:t>
            </a:r>
            <a:endParaRPr sz="1050">
              <a:latin typeface="Arial"/>
              <a:cs typeface="Arial"/>
            </a:endParaRPr>
          </a:p>
        </p:txBody>
      </p:sp>
      <p:sp>
        <p:nvSpPr>
          <p:cNvPr id="17" name="object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2743200" y="3013075"/>
            <a:ext cx="1447800" cy="415925"/>
          </a:xfrm>
          <a:prstGeom prst="rect">
            <a:avLst/>
          </a:prstGeom>
          <a:ln w="9525">
            <a:solidFill>
              <a:srgbClr val="80808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134620" marR="128270" indent="153670">
              <a:lnSpc>
                <a:spcPct val="100000"/>
              </a:lnSpc>
              <a:spcBef>
                <a:spcPts val="330"/>
              </a:spcBef>
            </a:pPr>
            <a:r>
              <a:rPr sz="1050" dirty="0">
                <a:latin typeface="Arial"/>
                <a:cs typeface="Arial"/>
              </a:rPr>
              <a:t>Parent</a:t>
            </a:r>
            <a:r>
              <a:rPr sz="1050" spc="-35" dirty="0">
                <a:latin typeface="Arial"/>
                <a:cs typeface="Arial"/>
              </a:rPr>
              <a:t> </a:t>
            </a:r>
            <a:r>
              <a:rPr sz="1050" dirty="0">
                <a:latin typeface="Arial"/>
                <a:cs typeface="Arial"/>
              </a:rPr>
              <a:t>help</a:t>
            </a:r>
            <a:r>
              <a:rPr sz="1050" spc="-15" dirty="0">
                <a:latin typeface="Arial"/>
                <a:cs typeface="Arial"/>
              </a:rPr>
              <a:t> </a:t>
            </a:r>
            <a:r>
              <a:rPr sz="1050" spc="-25" dirty="0">
                <a:latin typeface="Arial"/>
                <a:cs typeface="Arial"/>
              </a:rPr>
              <a:t>on </a:t>
            </a:r>
            <a:r>
              <a:rPr sz="1050" dirty="0">
                <a:latin typeface="Arial"/>
                <a:cs typeface="Arial"/>
              </a:rPr>
              <a:t>administrative</a:t>
            </a:r>
            <a:r>
              <a:rPr sz="1050" spc="-60" dirty="0">
                <a:latin typeface="Arial"/>
                <a:cs typeface="Arial"/>
              </a:rPr>
              <a:t> </a:t>
            </a:r>
            <a:r>
              <a:rPr sz="1050" spc="-20" dirty="0">
                <a:latin typeface="Arial"/>
                <a:cs typeface="Arial"/>
              </a:rPr>
              <a:t>tasks</a:t>
            </a:r>
            <a:endParaRPr sz="1050">
              <a:latin typeface="Arial"/>
              <a:cs typeface="Arial"/>
            </a:endParaRPr>
          </a:p>
        </p:txBody>
      </p:sp>
      <p:sp>
        <p:nvSpPr>
          <p:cNvPr id="18" name="object 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886200" y="4267200"/>
            <a:ext cx="1371600" cy="415925"/>
          </a:xfrm>
          <a:prstGeom prst="rect">
            <a:avLst/>
          </a:prstGeom>
          <a:ln w="9525">
            <a:solidFill>
              <a:srgbClr val="80808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318770" marR="234315" indent="-76200">
              <a:lnSpc>
                <a:spcPct val="100000"/>
              </a:lnSpc>
              <a:spcBef>
                <a:spcPts val="330"/>
              </a:spcBef>
            </a:pPr>
            <a:r>
              <a:rPr sz="1050" spc="-10" dirty="0">
                <a:latin typeface="Arial"/>
                <a:cs typeface="Arial"/>
              </a:rPr>
              <a:t>Parent-teacher conferences</a:t>
            </a:r>
            <a:endParaRPr sz="1050">
              <a:latin typeface="Arial"/>
              <a:cs typeface="Arial"/>
            </a:endParaRPr>
          </a:p>
        </p:txBody>
      </p:sp>
      <p:sp>
        <p:nvSpPr>
          <p:cNvPr id="19" name="object 1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086600" y="3810000"/>
            <a:ext cx="914400" cy="254000"/>
          </a:xfrm>
          <a:custGeom>
            <a:avLst/>
            <a:gdLst/>
            <a:ahLst/>
            <a:cxnLst/>
            <a:rect l="l" t="t" r="r" b="b"/>
            <a:pathLst>
              <a:path w="914400" h="254000">
                <a:moveTo>
                  <a:pt x="0" y="0"/>
                </a:moveTo>
                <a:lnTo>
                  <a:pt x="914400" y="0"/>
                </a:lnTo>
                <a:lnTo>
                  <a:pt x="914400" y="254000"/>
                </a:lnTo>
                <a:lnTo>
                  <a:pt x="0" y="254000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562600" y="4876800"/>
            <a:ext cx="1066800" cy="415925"/>
          </a:xfrm>
          <a:prstGeom prst="rect">
            <a:avLst/>
          </a:prstGeom>
          <a:ln w="9525">
            <a:solidFill>
              <a:srgbClr val="80808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152400" marR="147320" indent="57785">
              <a:lnSpc>
                <a:spcPct val="100000"/>
              </a:lnSpc>
              <a:spcBef>
                <a:spcPts val="330"/>
              </a:spcBef>
            </a:pPr>
            <a:r>
              <a:rPr sz="1050" spc="-10" dirty="0">
                <a:latin typeface="Arial"/>
                <a:cs typeface="Arial"/>
              </a:rPr>
              <a:t>Classroom observations</a:t>
            </a:r>
            <a:endParaRPr sz="1050">
              <a:latin typeface="Arial"/>
              <a:cs typeface="Arial"/>
            </a:endParaRPr>
          </a:p>
        </p:txBody>
      </p:sp>
      <p:sp>
        <p:nvSpPr>
          <p:cNvPr id="21" name="object 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505200" y="3810000"/>
            <a:ext cx="1447800" cy="254000"/>
          </a:xfrm>
          <a:prstGeom prst="rect">
            <a:avLst/>
          </a:prstGeom>
          <a:ln w="9525">
            <a:solidFill>
              <a:srgbClr val="80808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330"/>
              </a:spcBef>
            </a:pPr>
            <a:r>
              <a:rPr sz="1050" dirty="0">
                <a:latin typeface="Arial"/>
                <a:cs typeface="Arial"/>
              </a:rPr>
              <a:t>Back</a:t>
            </a:r>
            <a:r>
              <a:rPr sz="1050" spc="-30" dirty="0">
                <a:latin typeface="Arial"/>
                <a:cs typeface="Arial"/>
              </a:rPr>
              <a:t> </a:t>
            </a:r>
            <a:r>
              <a:rPr sz="1050" dirty="0">
                <a:latin typeface="Arial"/>
                <a:cs typeface="Arial"/>
              </a:rPr>
              <a:t>to</a:t>
            </a:r>
            <a:r>
              <a:rPr sz="1050" spc="-20" dirty="0">
                <a:latin typeface="Arial"/>
                <a:cs typeface="Arial"/>
              </a:rPr>
              <a:t> </a:t>
            </a:r>
            <a:r>
              <a:rPr sz="1050" dirty="0">
                <a:latin typeface="Arial"/>
                <a:cs typeface="Arial"/>
              </a:rPr>
              <a:t>school</a:t>
            </a:r>
            <a:r>
              <a:rPr sz="1050" spc="-25" dirty="0">
                <a:latin typeface="Arial"/>
                <a:cs typeface="Arial"/>
              </a:rPr>
              <a:t> </a:t>
            </a:r>
            <a:r>
              <a:rPr sz="1050" spc="-20" dirty="0">
                <a:latin typeface="Arial"/>
                <a:cs typeface="Arial"/>
              </a:rPr>
              <a:t>night</a:t>
            </a:r>
            <a:endParaRPr sz="1050">
              <a:latin typeface="Arial"/>
              <a:cs typeface="Arial"/>
            </a:endParaRPr>
          </a:p>
        </p:txBody>
      </p:sp>
      <p:sp>
        <p:nvSpPr>
          <p:cNvPr id="22" name="object 2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267200" y="4876800"/>
            <a:ext cx="1066800" cy="415925"/>
          </a:xfrm>
          <a:prstGeom prst="rect">
            <a:avLst/>
          </a:prstGeom>
          <a:ln w="9525">
            <a:solidFill>
              <a:srgbClr val="80808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222885" marR="216535" indent="1270">
              <a:lnSpc>
                <a:spcPct val="100000"/>
              </a:lnSpc>
              <a:spcBef>
                <a:spcPts val="330"/>
              </a:spcBef>
            </a:pPr>
            <a:r>
              <a:rPr sz="1050" spc="-10" dirty="0">
                <a:latin typeface="Arial"/>
                <a:cs typeface="Arial"/>
              </a:rPr>
              <a:t>Interactive homework</a:t>
            </a:r>
            <a:endParaRPr sz="1050">
              <a:latin typeface="Arial"/>
              <a:cs typeface="Arial"/>
            </a:endParaRPr>
          </a:p>
        </p:txBody>
      </p:sp>
      <p:sp>
        <p:nvSpPr>
          <p:cNvPr id="23" name="object 2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2895600" y="4800600"/>
            <a:ext cx="1143000" cy="415925"/>
          </a:xfrm>
          <a:prstGeom prst="rect">
            <a:avLst/>
          </a:prstGeom>
          <a:ln w="9525">
            <a:solidFill>
              <a:srgbClr val="80808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231775" marR="118110" indent="-108585">
              <a:lnSpc>
                <a:spcPct val="100000"/>
              </a:lnSpc>
              <a:spcBef>
                <a:spcPts val="330"/>
              </a:spcBef>
            </a:pPr>
            <a:r>
              <a:rPr sz="1050" dirty="0">
                <a:latin typeface="Arial"/>
                <a:cs typeface="Arial"/>
              </a:rPr>
              <a:t>Generic</a:t>
            </a:r>
            <a:r>
              <a:rPr sz="1050" spc="-30" dirty="0">
                <a:latin typeface="Arial"/>
                <a:cs typeface="Arial"/>
              </a:rPr>
              <a:t> </a:t>
            </a:r>
            <a:r>
              <a:rPr sz="1050" spc="-10" dirty="0">
                <a:latin typeface="Arial"/>
                <a:cs typeface="Arial"/>
              </a:rPr>
              <a:t>school newsletters</a:t>
            </a:r>
            <a:endParaRPr sz="1050">
              <a:latin typeface="Arial"/>
              <a:cs typeface="Arial"/>
            </a:endParaRPr>
          </a:p>
        </p:txBody>
      </p:sp>
      <p:sp>
        <p:nvSpPr>
          <p:cNvPr id="24" name="object 2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914400" y="3733800"/>
            <a:ext cx="990600" cy="254000"/>
          </a:xfrm>
          <a:prstGeom prst="rect">
            <a:avLst/>
          </a:prstGeom>
          <a:ln w="9525">
            <a:solidFill>
              <a:srgbClr val="80808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330"/>
              </a:spcBef>
            </a:pPr>
            <a:r>
              <a:rPr sz="1050" spc="-10" dirty="0">
                <a:latin typeface="Arial"/>
                <a:cs typeface="Arial"/>
              </a:rPr>
              <a:t>Fundraisers</a:t>
            </a:r>
            <a:endParaRPr sz="1050">
              <a:latin typeface="Arial"/>
              <a:cs typeface="Arial"/>
            </a:endParaRPr>
          </a:p>
        </p:txBody>
      </p:sp>
      <p:sp>
        <p:nvSpPr>
          <p:cNvPr id="25" name="object 2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638800" y="3013075"/>
            <a:ext cx="990600" cy="415925"/>
          </a:xfrm>
          <a:custGeom>
            <a:avLst/>
            <a:gdLst/>
            <a:ahLst/>
            <a:cxnLst/>
            <a:rect l="l" t="t" r="r" b="b"/>
            <a:pathLst>
              <a:path w="990600" h="415925">
                <a:moveTo>
                  <a:pt x="0" y="0"/>
                </a:moveTo>
                <a:lnTo>
                  <a:pt x="990600" y="0"/>
                </a:lnTo>
                <a:lnTo>
                  <a:pt x="990600" y="415925"/>
                </a:lnTo>
                <a:lnTo>
                  <a:pt x="0" y="415925"/>
                </a:lnTo>
                <a:lnTo>
                  <a:pt x="0" y="0"/>
                </a:lnTo>
                <a:close/>
              </a:path>
            </a:pathLst>
          </a:custGeom>
          <a:ln w="9525">
            <a:solidFill>
              <a:srgbClr val="808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759321" y="3041522"/>
            <a:ext cx="748665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spc="-10" dirty="0">
                <a:latin typeface="Arial"/>
                <a:cs typeface="Arial"/>
              </a:rPr>
              <a:t>Goal-setting</a:t>
            </a:r>
            <a:endParaRPr sz="1050">
              <a:latin typeface="Arial"/>
              <a:cs typeface="Arial"/>
            </a:endParaRPr>
          </a:p>
        </p:txBody>
      </p:sp>
      <p:sp>
        <p:nvSpPr>
          <p:cNvPr id="27" name="object 2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981947" y="3201518"/>
            <a:ext cx="302895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spc="-10" dirty="0">
                <a:latin typeface="Arial"/>
                <a:cs typeface="Arial"/>
              </a:rPr>
              <a:t>talks</a:t>
            </a:r>
            <a:endParaRPr sz="1050">
              <a:latin typeface="Arial"/>
              <a:cs typeface="Arial"/>
            </a:endParaRPr>
          </a:p>
        </p:txBody>
      </p:sp>
      <p:sp>
        <p:nvSpPr>
          <p:cNvPr id="28" name="object 2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524000" y="4876800"/>
            <a:ext cx="1143000" cy="415925"/>
          </a:xfrm>
          <a:prstGeom prst="rect">
            <a:avLst/>
          </a:prstGeom>
          <a:ln w="9525">
            <a:solidFill>
              <a:srgbClr val="80808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108585" marR="102235" indent="43815">
              <a:lnSpc>
                <a:spcPct val="100000"/>
              </a:lnSpc>
              <a:spcBef>
                <a:spcPts val="330"/>
              </a:spcBef>
            </a:pPr>
            <a:r>
              <a:rPr sz="1050" spc="-10" dirty="0">
                <a:latin typeface="Arial"/>
                <a:cs typeface="Arial"/>
              </a:rPr>
              <a:t>Performances </a:t>
            </a:r>
            <a:r>
              <a:rPr sz="1050" dirty="0">
                <a:latin typeface="Arial"/>
                <a:cs typeface="Arial"/>
              </a:rPr>
              <a:t>and</a:t>
            </a:r>
            <a:r>
              <a:rPr sz="1050" spc="-25" dirty="0">
                <a:latin typeface="Arial"/>
                <a:cs typeface="Arial"/>
              </a:rPr>
              <a:t> </a:t>
            </a:r>
            <a:r>
              <a:rPr sz="1050" spc="-10" dirty="0">
                <a:latin typeface="Arial"/>
                <a:cs typeface="Arial"/>
              </a:rPr>
              <a:t>showcases</a:t>
            </a:r>
            <a:endParaRPr sz="1050">
              <a:latin typeface="Arial"/>
              <a:cs typeface="Arial"/>
            </a:endParaRPr>
          </a:p>
        </p:txBody>
      </p:sp>
      <p:sp>
        <p:nvSpPr>
          <p:cNvPr id="29" name="object 2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219200" y="4343400"/>
            <a:ext cx="990600" cy="254000"/>
          </a:xfrm>
          <a:prstGeom prst="rect">
            <a:avLst/>
          </a:prstGeom>
          <a:ln w="9525">
            <a:solidFill>
              <a:srgbClr val="80808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239395">
              <a:lnSpc>
                <a:spcPct val="100000"/>
              </a:lnSpc>
              <a:spcBef>
                <a:spcPts val="330"/>
              </a:spcBef>
            </a:pPr>
            <a:r>
              <a:rPr sz="1050" spc="-10" dirty="0">
                <a:latin typeface="Arial"/>
                <a:cs typeface="Arial"/>
              </a:rPr>
              <a:t>Potlucks</a:t>
            </a:r>
            <a:endParaRPr sz="1050">
              <a:latin typeface="Arial"/>
              <a:cs typeface="Arial"/>
            </a:endParaRPr>
          </a:p>
        </p:txBody>
      </p:sp>
      <p:sp>
        <p:nvSpPr>
          <p:cNvPr id="30" name="object 3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2438400" y="4191000"/>
            <a:ext cx="1219200" cy="415925"/>
          </a:xfrm>
          <a:prstGeom prst="rect">
            <a:avLst/>
          </a:prstGeom>
          <a:ln w="9525">
            <a:solidFill>
              <a:srgbClr val="80808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363220" marR="162560" indent="-192405">
              <a:lnSpc>
                <a:spcPct val="100000"/>
              </a:lnSpc>
              <a:spcBef>
                <a:spcPts val="330"/>
              </a:spcBef>
            </a:pPr>
            <a:r>
              <a:rPr sz="1050" dirty="0">
                <a:latin typeface="Arial"/>
                <a:cs typeface="Arial"/>
              </a:rPr>
              <a:t>Family</a:t>
            </a:r>
            <a:r>
              <a:rPr sz="1050" spc="-30" dirty="0">
                <a:latin typeface="Arial"/>
                <a:cs typeface="Arial"/>
              </a:rPr>
              <a:t> </a:t>
            </a:r>
            <a:r>
              <a:rPr sz="1050" spc="-10" dirty="0">
                <a:latin typeface="Arial"/>
                <a:cs typeface="Arial"/>
              </a:rPr>
              <a:t>support services</a:t>
            </a:r>
            <a:endParaRPr sz="1050">
              <a:latin typeface="Arial"/>
              <a:cs typeface="Arial"/>
            </a:endParaRPr>
          </a:p>
        </p:txBody>
      </p:sp>
      <p:graphicFrame>
        <p:nvGraphicFramePr>
          <p:cNvPr id="31" name="object 3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60623"/>
              </p:ext>
            </p:extLst>
          </p:nvPr>
        </p:nvGraphicFramePr>
        <p:xfrm>
          <a:off x="5253037" y="3216275"/>
          <a:ext cx="2743200" cy="8521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60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9525">
                      <a:solidFill>
                        <a:srgbClr val="808080"/>
                      </a:solidFill>
                      <a:prstDash val="solid"/>
                    </a:lnR>
                    <a:lnB w="9525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9545" marR="161925" indent="5016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050" dirty="0">
                          <a:latin typeface="Arial"/>
                          <a:cs typeface="Arial"/>
                        </a:rPr>
                        <a:t>Weekly</a:t>
                      </a:r>
                      <a:r>
                        <a:rPr sz="1050" spc="-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10" dirty="0">
                          <a:latin typeface="Arial"/>
                          <a:cs typeface="Arial"/>
                        </a:rPr>
                        <a:t>data- </a:t>
                      </a:r>
                      <a:r>
                        <a:rPr sz="1050" dirty="0">
                          <a:latin typeface="Arial"/>
                          <a:cs typeface="Arial"/>
                        </a:rPr>
                        <a:t>sharing</a:t>
                      </a:r>
                      <a:r>
                        <a:rPr sz="105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10" dirty="0">
                          <a:latin typeface="Arial"/>
                          <a:cs typeface="Arial"/>
                        </a:rPr>
                        <a:t>folders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41910" marB="0">
                    <a:lnL w="9525">
                      <a:solidFill>
                        <a:srgbClr val="808080"/>
                      </a:solidFill>
                      <a:prstDash val="solid"/>
                    </a:lnL>
                    <a:lnR w="9525">
                      <a:solidFill>
                        <a:srgbClr val="808080"/>
                      </a:solidFill>
                      <a:prstDash val="solid"/>
                    </a:lnR>
                    <a:lnT w="9525">
                      <a:solidFill>
                        <a:srgbClr val="808080"/>
                      </a:solidFill>
                      <a:prstDash val="solid"/>
                    </a:lnT>
                    <a:lnB w="9525">
                      <a:solidFill>
                        <a:srgbClr val="80808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6084">
                <a:tc>
                  <a:txBody>
                    <a:bodyPr/>
                    <a:lstStyle/>
                    <a:p>
                      <a:pPr marL="307975" marR="102235" indent="-19812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050" dirty="0">
                          <a:latin typeface="Arial"/>
                          <a:cs typeface="Arial"/>
                        </a:rPr>
                        <a:t>Regular,</a:t>
                      </a:r>
                      <a:r>
                        <a:rPr sz="1050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10" dirty="0">
                          <a:latin typeface="Arial"/>
                          <a:cs typeface="Arial"/>
                        </a:rPr>
                        <a:t>personalized communication</a:t>
                      </a:r>
                      <a:endParaRPr sz="1050">
                        <a:latin typeface="Arial"/>
                        <a:cs typeface="Arial"/>
                      </a:endParaRPr>
                    </a:p>
                  </a:txBody>
                  <a:tcPr marL="0" marR="0" marT="52069" marB="0">
                    <a:lnL w="9525">
                      <a:solidFill>
                        <a:srgbClr val="808080"/>
                      </a:solidFill>
                      <a:prstDash val="solid"/>
                    </a:lnL>
                    <a:lnR w="9525">
                      <a:solidFill>
                        <a:srgbClr val="808080"/>
                      </a:solidFill>
                      <a:prstDash val="solid"/>
                    </a:lnR>
                    <a:lnT w="9525">
                      <a:solidFill>
                        <a:srgbClr val="808080"/>
                      </a:solidFill>
                      <a:prstDash val="solid"/>
                    </a:lnT>
                    <a:lnB w="9525">
                      <a:solidFill>
                        <a:srgbClr val="80808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  <a:p>
                      <a:pPr marL="396240">
                        <a:lnSpc>
                          <a:spcPct val="100000"/>
                        </a:lnSpc>
                      </a:pPr>
                      <a:r>
                        <a:rPr sz="1050" dirty="0">
                          <a:latin typeface="Arial"/>
                          <a:cs typeface="Arial"/>
                        </a:rPr>
                        <a:t>Home</a:t>
                      </a:r>
                      <a:r>
                        <a:rPr sz="1050" spc="-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050" spc="-10" dirty="0">
                          <a:latin typeface="Arial"/>
                          <a:cs typeface="Arial"/>
                        </a:rPr>
                        <a:t>visits</a:t>
                      </a:r>
                      <a:endParaRPr sz="1050" dirty="0">
                        <a:latin typeface="Arial"/>
                        <a:cs typeface="Arial"/>
                      </a:endParaRPr>
                    </a:p>
                  </a:txBody>
                  <a:tcPr marL="0" marR="0" marT="50800" marB="0">
                    <a:lnL w="9525">
                      <a:solidFill>
                        <a:srgbClr val="808080"/>
                      </a:solidFill>
                      <a:prstDash val="solid"/>
                    </a:lnL>
                    <a:lnT w="9525">
                      <a:solidFill>
                        <a:srgbClr val="80808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2" name="object 3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486400" y="4267200"/>
            <a:ext cx="1143000" cy="415925"/>
          </a:xfrm>
          <a:prstGeom prst="rect">
            <a:avLst/>
          </a:prstGeom>
          <a:ln w="9525">
            <a:solidFill>
              <a:srgbClr val="80808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250190" marR="125730" indent="-119380">
              <a:lnSpc>
                <a:spcPct val="100000"/>
              </a:lnSpc>
              <a:spcBef>
                <a:spcPts val="330"/>
              </a:spcBef>
            </a:pPr>
            <a:r>
              <a:rPr sz="1050" dirty="0">
                <a:latin typeface="Arial"/>
                <a:cs typeface="Arial"/>
              </a:rPr>
              <a:t>Positive</a:t>
            </a:r>
            <a:r>
              <a:rPr sz="1050" spc="-45" dirty="0">
                <a:latin typeface="Arial"/>
                <a:cs typeface="Arial"/>
              </a:rPr>
              <a:t> </a:t>
            </a:r>
            <a:r>
              <a:rPr sz="1050" spc="-20" dirty="0">
                <a:latin typeface="Arial"/>
                <a:cs typeface="Arial"/>
              </a:rPr>
              <a:t>phone </a:t>
            </a:r>
            <a:r>
              <a:rPr sz="1050" dirty="0">
                <a:latin typeface="Arial"/>
                <a:cs typeface="Arial"/>
              </a:rPr>
              <a:t>calls</a:t>
            </a:r>
            <a:r>
              <a:rPr sz="1050" spc="-25" dirty="0">
                <a:latin typeface="Arial"/>
                <a:cs typeface="Arial"/>
              </a:rPr>
              <a:t> </a:t>
            </a:r>
            <a:r>
              <a:rPr sz="1050" spc="-20" dirty="0">
                <a:latin typeface="Arial"/>
                <a:cs typeface="Arial"/>
              </a:rPr>
              <a:t>home</a:t>
            </a:r>
            <a:endParaRPr sz="1050">
              <a:latin typeface="Arial"/>
              <a:cs typeface="Arial"/>
            </a:endParaRPr>
          </a:p>
        </p:txBody>
      </p:sp>
      <p:sp>
        <p:nvSpPr>
          <p:cNvPr id="33" name="object 3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6858000" y="4267200"/>
            <a:ext cx="1524000" cy="415925"/>
          </a:xfrm>
          <a:prstGeom prst="rect">
            <a:avLst/>
          </a:prstGeom>
          <a:ln w="9525">
            <a:solidFill>
              <a:srgbClr val="80808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228600" marR="151765" indent="-71755">
              <a:lnSpc>
                <a:spcPct val="100000"/>
              </a:lnSpc>
              <a:spcBef>
                <a:spcPts val="330"/>
              </a:spcBef>
            </a:pPr>
            <a:r>
              <a:rPr sz="1050" dirty="0">
                <a:latin typeface="Arial"/>
                <a:cs typeface="Arial"/>
              </a:rPr>
              <a:t>Modeling</a:t>
            </a:r>
            <a:r>
              <a:rPr sz="1050" spc="-40" dirty="0">
                <a:latin typeface="Arial"/>
                <a:cs typeface="Arial"/>
              </a:rPr>
              <a:t> </a:t>
            </a:r>
            <a:r>
              <a:rPr sz="1050" dirty="0">
                <a:latin typeface="Arial"/>
                <a:cs typeface="Arial"/>
              </a:rPr>
              <a:t>of</a:t>
            </a:r>
            <a:r>
              <a:rPr sz="1050" spc="-25" dirty="0">
                <a:latin typeface="Arial"/>
                <a:cs typeface="Arial"/>
              </a:rPr>
              <a:t> </a:t>
            </a:r>
            <a:r>
              <a:rPr sz="1050" spc="-10" dirty="0">
                <a:latin typeface="Arial"/>
                <a:cs typeface="Arial"/>
              </a:rPr>
              <a:t>learning </a:t>
            </a:r>
            <a:r>
              <a:rPr sz="1050" dirty="0">
                <a:latin typeface="Arial"/>
                <a:cs typeface="Arial"/>
              </a:rPr>
              <a:t>support</a:t>
            </a:r>
            <a:r>
              <a:rPr sz="1050" spc="-10" dirty="0">
                <a:latin typeface="Arial"/>
                <a:cs typeface="Arial"/>
              </a:rPr>
              <a:t> strategies</a:t>
            </a:r>
            <a:endParaRPr sz="1050">
              <a:latin typeface="Arial"/>
              <a:cs typeface="Arial"/>
            </a:endParaRPr>
          </a:p>
        </p:txBody>
      </p:sp>
      <p:sp>
        <p:nvSpPr>
          <p:cNvPr id="34" name="object 3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6781800" y="4876800"/>
            <a:ext cx="1295400" cy="415925"/>
          </a:xfrm>
          <a:prstGeom prst="rect">
            <a:avLst/>
          </a:prstGeom>
          <a:ln w="9525">
            <a:solidFill>
              <a:srgbClr val="80808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155575" marR="148590" indent="55880">
              <a:lnSpc>
                <a:spcPct val="100000"/>
              </a:lnSpc>
              <a:spcBef>
                <a:spcPts val="330"/>
              </a:spcBef>
            </a:pPr>
            <a:r>
              <a:rPr sz="1050" dirty="0">
                <a:latin typeface="Arial"/>
                <a:cs typeface="Arial"/>
              </a:rPr>
              <a:t>Parent</a:t>
            </a:r>
            <a:r>
              <a:rPr sz="1050" spc="-45" dirty="0">
                <a:latin typeface="Arial"/>
                <a:cs typeface="Arial"/>
              </a:rPr>
              <a:t> </a:t>
            </a:r>
            <a:r>
              <a:rPr sz="1050" dirty="0">
                <a:latin typeface="Arial"/>
                <a:cs typeface="Arial"/>
              </a:rPr>
              <a:t>help</a:t>
            </a:r>
            <a:r>
              <a:rPr sz="1050" spc="-15" dirty="0">
                <a:latin typeface="Arial"/>
                <a:cs typeface="Arial"/>
              </a:rPr>
              <a:t> </a:t>
            </a:r>
            <a:r>
              <a:rPr sz="1050" spc="-25" dirty="0">
                <a:latin typeface="Arial"/>
                <a:cs typeface="Arial"/>
              </a:rPr>
              <a:t>on </a:t>
            </a:r>
            <a:r>
              <a:rPr sz="1050" dirty="0">
                <a:latin typeface="Arial"/>
                <a:cs typeface="Arial"/>
              </a:rPr>
              <a:t>learning</a:t>
            </a:r>
            <a:r>
              <a:rPr sz="1050" spc="-40" dirty="0">
                <a:latin typeface="Arial"/>
                <a:cs typeface="Arial"/>
              </a:rPr>
              <a:t> </a:t>
            </a:r>
            <a:r>
              <a:rPr sz="1050" spc="-10" dirty="0">
                <a:latin typeface="Arial"/>
                <a:cs typeface="Arial"/>
              </a:rPr>
              <a:t>projects</a:t>
            </a:r>
            <a:endParaRPr sz="1050">
              <a:latin typeface="Arial"/>
              <a:cs typeface="Arial"/>
            </a:endParaRPr>
          </a:p>
        </p:txBody>
      </p:sp>
      <p:sp>
        <p:nvSpPr>
          <p:cNvPr id="35" name="object 3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3200400" y="5867400"/>
            <a:ext cx="5638800" cy="46228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90805" marR="648335">
              <a:lnSpc>
                <a:spcPct val="100000"/>
              </a:lnSpc>
              <a:spcBef>
                <a:spcPts val="325"/>
              </a:spcBef>
            </a:pPr>
            <a:r>
              <a:rPr sz="1200" b="1" i="1" dirty="0">
                <a:latin typeface="Arial"/>
                <a:cs typeface="Arial"/>
              </a:rPr>
              <a:t>Flamboyan</a:t>
            </a:r>
            <a:r>
              <a:rPr sz="1200" b="1" i="1" spc="-60" dirty="0">
                <a:latin typeface="Arial"/>
                <a:cs typeface="Arial"/>
              </a:rPr>
              <a:t> </a:t>
            </a:r>
            <a:r>
              <a:rPr sz="1200" b="1" i="1" dirty="0">
                <a:latin typeface="Arial"/>
                <a:cs typeface="Arial"/>
              </a:rPr>
              <a:t>Foundation</a:t>
            </a:r>
            <a:r>
              <a:rPr sz="1200" b="1" i="1" spc="-15" dirty="0">
                <a:latin typeface="Arial"/>
                <a:cs typeface="Arial"/>
              </a:rPr>
              <a:t> </a:t>
            </a:r>
            <a:r>
              <a:rPr sz="1200" b="1" i="1" dirty="0">
                <a:latin typeface="Arial"/>
                <a:cs typeface="Arial"/>
              </a:rPr>
              <a:t>defines</a:t>
            </a:r>
            <a:r>
              <a:rPr sz="1200" b="1" i="1" spc="-45" dirty="0">
                <a:latin typeface="Arial"/>
                <a:cs typeface="Arial"/>
              </a:rPr>
              <a:t> </a:t>
            </a:r>
            <a:r>
              <a:rPr sz="1200" b="1" i="1" dirty="0">
                <a:latin typeface="Arial"/>
                <a:cs typeface="Arial"/>
              </a:rPr>
              <a:t>family</a:t>
            </a:r>
            <a:r>
              <a:rPr sz="1200" b="1" i="1" spc="-50" dirty="0">
                <a:latin typeface="Arial"/>
                <a:cs typeface="Arial"/>
              </a:rPr>
              <a:t> </a:t>
            </a:r>
            <a:r>
              <a:rPr sz="1200" b="1" i="1" dirty="0">
                <a:latin typeface="Arial"/>
                <a:cs typeface="Arial"/>
              </a:rPr>
              <a:t>engagement</a:t>
            </a:r>
            <a:r>
              <a:rPr sz="1200" b="1" i="1" spc="-55" dirty="0">
                <a:latin typeface="Arial"/>
                <a:cs typeface="Arial"/>
              </a:rPr>
              <a:t> </a:t>
            </a:r>
            <a:r>
              <a:rPr sz="1200" b="1" i="1" dirty="0">
                <a:latin typeface="Arial"/>
                <a:cs typeface="Arial"/>
              </a:rPr>
              <a:t>as</a:t>
            </a:r>
            <a:r>
              <a:rPr sz="1200" b="1" i="1" spc="-60" dirty="0">
                <a:latin typeface="Arial"/>
                <a:cs typeface="Arial"/>
              </a:rPr>
              <a:t> </a:t>
            </a:r>
            <a:r>
              <a:rPr sz="1200" b="1" i="1" spc="-10" dirty="0">
                <a:latin typeface="Arial"/>
                <a:cs typeface="Arial"/>
              </a:rPr>
              <a:t>collaboration </a:t>
            </a:r>
            <a:r>
              <a:rPr sz="1200" b="1" i="1" dirty="0">
                <a:latin typeface="Arial"/>
                <a:cs typeface="Arial"/>
              </a:rPr>
              <a:t>between</a:t>
            </a:r>
            <a:r>
              <a:rPr sz="1200" b="1" i="1" spc="-40" dirty="0">
                <a:latin typeface="Arial"/>
                <a:cs typeface="Arial"/>
              </a:rPr>
              <a:t> </a:t>
            </a:r>
            <a:r>
              <a:rPr sz="1200" b="1" i="1" dirty="0">
                <a:latin typeface="Arial"/>
                <a:cs typeface="Arial"/>
              </a:rPr>
              <a:t>families</a:t>
            </a:r>
            <a:r>
              <a:rPr sz="1200" b="1" i="1" spc="-40" dirty="0">
                <a:latin typeface="Arial"/>
                <a:cs typeface="Arial"/>
              </a:rPr>
              <a:t> </a:t>
            </a:r>
            <a:r>
              <a:rPr sz="1200" b="1" i="1" dirty="0">
                <a:latin typeface="Arial"/>
                <a:cs typeface="Arial"/>
              </a:rPr>
              <a:t>and</a:t>
            </a:r>
            <a:r>
              <a:rPr sz="1200" b="1" i="1" spc="-20" dirty="0">
                <a:latin typeface="Arial"/>
                <a:cs typeface="Arial"/>
              </a:rPr>
              <a:t> </a:t>
            </a:r>
            <a:r>
              <a:rPr sz="1200" b="1" i="1" dirty="0">
                <a:latin typeface="Arial"/>
                <a:cs typeface="Arial"/>
              </a:rPr>
              <a:t>educators</a:t>
            </a:r>
            <a:r>
              <a:rPr sz="1200" b="1" i="1" spc="-30" dirty="0">
                <a:latin typeface="Arial"/>
                <a:cs typeface="Arial"/>
              </a:rPr>
              <a:t> </a:t>
            </a:r>
            <a:r>
              <a:rPr sz="1200" b="1" i="1" dirty="0">
                <a:latin typeface="Arial"/>
                <a:cs typeface="Arial"/>
              </a:rPr>
              <a:t>that</a:t>
            </a:r>
            <a:r>
              <a:rPr sz="1200" b="1" i="1" spc="-25" dirty="0">
                <a:latin typeface="Arial"/>
                <a:cs typeface="Arial"/>
              </a:rPr>
              <a:t> </a:t>
            </a:r>
            <a:r>
              <a:rPr sz="1200" b="1" i="1" dirty="0">
                <a:latin typeface="Arial"/>
                <a:cs typeface="Arial"/>
              </a:rPr>
              <a:t>accelerates</a:t>
            </a:r>
            <a:r>
              <a:rPr sz="1200" b="1" i="1" spc="-65" dirty="0">
                <a:latin typeface="Arial"/>
                <a:cs typeface="Arial"/>
              </a:rPr>
              <a:t> </a:t>
            </a:r>
            <a:r>
              <a:rPr sz="1200" b="1" i="1" dirty="0">
                <a:latin typeface="Arial"/>
                <a:cs typeface="Arial"/>
              </a:rPr>
              <a:t>student</a:t>
            </a:r>
            <a:r>
              <a:rPr sz="1200" b="1" i="1" spc="-25" dirty="0">
                <a:latin typeface="Arial"/>
                <a:cs typeface="Arial"/>
              </a:rPr>
              <a:t> </a:t>
            </a:r>
            <a:r>
              <a:rPr sz="1200" b="1" i="1" spc="-10" dirty="0">
                <a:latin typeface="Arial"/>
                <a:cs typeface="Arial"/>
              </a:rPr>
              <a:t>learning.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7800275" y="6165509"/>
              <a:ext cx="590550" cy="516255"/>
            </a:xfrm>
            <a:custGeom>
              <a:avLst/>
              <a:gdLst/>
              <a:ahLst/>
              <a:cxnLst/>
              <a:rect l="l" t="t" r="r" b="b"/>
              <a:pathLst>
                <a:path w="590550" h="516254">
                  <a:moveTo>
                    <a:pt x="567051" y="515770"/>
                  </a:moveTo>
                  <a:lnTo>
                    <a:pt x="23250" y="515770"/>
                  </a:lnTo>
                  <a:lnTo>
                    <a:pt x="10064" y="513229"/>
                  </a:lnTo>
                  <a:lnTo>
                    <a:pt x="2093" y="506291"/>
                  </a:lnTo>
                  <a:lnTo>
                    <a:pt x="0" y="495981"/>
                  </a:lnTo>
                  <a:lnTo>
                    <a:pt x="4444" y="483326"/>
                  </a:lnTo>
                  <a:lnTo>
                    <a:pt x="276344" y="13485"/>
                  </a:lnTo>
                  <a:lnTo>
                    <a:pt x="285086" y="3371"/>
                  </a:lnTo>
                  <a:lnTo>
                    <a:pt x="295150" y="0"/>
                  </a:lnTo>
                  <a:lnTo>
                    <a:pt x="305214" y="3371"/>
                  </a:lnTo>
                  <a:lnTo>
                    <a:pt x="313956" y="13485"/>
                  </a:lnTo>
                  <a:lnTo>
                    <a:pt x="585856" y="483326"/>
                  </a:lnTo>
                  <a:lnTo>
                    <a:pt x="590301" y="495981"/>
                  </a:lnTo>
                  <a:lnTo>
                    <a:pt x="588207" y="506291"/>
                  </a:lnTo>
                  <a:lnTo>
                    <a:pt x="580237" y="513229"/>
                  </a:lnTo>
                  <a:lnTo>
                    <a:pt x="567051" y="515770"/>
                  </a:lnTo>
                  <a:close/>
                </a:path>
              </a:pathLst>
            </a:custGeom>
            <a:solidFill>
              <a:srgbClr val="2A98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004139" y="6206747"/>
              <a:ext cx="196677" cy="19387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938711" y="6461212"/>
              <a:ext cx="317739" cy="16143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8408847" y="6655486"/>
              <a:ext cx="51435" cy="26034"/>
            </a:xfrm>
            <a:custGeom>
              <a:avLst/>
              <a:gdLst/>
              <a:ahLst/>
              <a:cxnLst/>
              <a:rect l="l" t="t" r="r" b="b"/>
              <a:pathLst>
                <a:path w="51434" h="26034">
                  <a:moveTo>
                    <a:pt x="17246" y="393"/>
                  </a:moveTo>
                  <a:lnTo>
                    <a:pt x="0" y="393"/>
                  </a:lnTo>
                  <a:lnTo>
                    <a:pt x="0" y="4305"/>
                  </a:lnTo>
                  <a:lnTo>
                    <a:pt x="393" y="4686"/>
                  </a:lnTo>
                  <a:lnTo>
                    <a:pt x="6273" y="4686"/>
                  </a:lnTo>
                  <a:lnTo>
                    <a:pt x="6273" y="25412"/>
                  </a:lnTo>
                  <a:lnTo>
                    <a:pt x="10972" y="25412"/>
                  </a:lnTo>
                  <a:lnTo>
                    <a:pt x="10972" y="4686"/>
                  </a:lnTo>
                  <a:lnTo>
                    <a:pt x="17246" y="4686"/>
                  </a:lnTo>
                  <a:lnTo>
                    <a:pt x="17246" y="393"/>
                  </a:lnTo>
                  <a:close/>
                </a:path>
                <a:path w="51434" h="26034">
                  <a:moveTo>
                    <a:pt x="51320" y="25412"/>
                  </a:moveTo>
                  <a:lnTo>
                    <a:pt x="50939" y="24625"/>
                  </a:lnTo>
                  <a:lnTo>
                    <a:pt x="48564" y="11341"/>
                  </a:lnTo>
                  <a:lnTo>
                    <a:pt x="46621" y="393"/>
                  </a:lnTo>
                  <a:lnTo>
                    <a:pt x="46621" y="0"/>
                  </a:lnTo>
                  <a:lnTo>
                    <a:pt x="45059" y="0"/>
                  </a:lnTo>
                  <a:lnTo>
                    <a:pt x="45059" y="393"/>
                  </a:lnTo>
                  <a:lnTo>
                    <a:pt x="36830" y="17195"/>
                  </a:lnTo>
                  <a:lnTo>
                    <a:pt x="34099" y="11341"/>
                  </a:lnTo>
                  <a:lnTo>
                    <a:pt x="28994" y="393"/>
                  </a:lnTo>
                  <a:lnTo>
                    <a:pt x="28600" y="0"/>
                  </a:lnTo>
                  <a:lnTo>
                    <a:pt x="27038" y="0"/>
                  </a:lnTo>
                  <a:lnTo>
                    <a:pt x="27038" y="393"/>
                  </a:lnTo>
                  <a:lnTo>
                    <a:pt x="22720" y="24625"/>
                  </a:lnTo>
                  <a:lnTo>
                    <a:pt x="22720" y="25412"/>
                  </a:lnTo>
                  <a:lnTo>
                    <a:pt x="27432" y="25412"/>
                  </a:lnTo>
                  <a:lnTo>
                    <a:pt x="27482" y="24625"/>
                  </a:lnTo>
                  <a:lnTo>
                    <a:pt x="29387" y="11341"/>
                  </a:lnTo>
                  <a:lnTo>
                    <a:pt x="36042" y="25412"/>
                  </a:lnTo>
                  <a:lnTo>
                    <a:pt x="36042" y="25806"/>
                  </a:lnTo>
                  <a:lnTo>
                    <a:pt x="37617" y="25806"/>
                  </a:lnTo>
                  <a:lnTo>
                    <a:pt x="38011" y="25412"/>
                  </a:lnTo>
                  <a:lnTo>
                    <a:pt x="41656" y="17195"/>
                  </a:lnTo>
                  <a:lnTo>
                    <a:pt x="44272" y="11341"/>
                  </a:lnTo>
                  <a:lnTo>
                    <a:pt x="46228" y="25019"/>
                  </a:lnTo>
                  <a:lnTo>
                    <a:pt x="46621" y="25412"/>
                  </a:lnTo>
                  <a:lnTo>
                    <a:pt x="51320" y="25412"/>
                  </a:lnTo>
                  <a:close/>
                </a:path>
              </a:pathLst>
            </a:custGeom>
            <a:solidFill>
              <a:srgbClr val="2A98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215962" y="6164922"/>
              <a:ext cx="587375" cy="513080"/>
            </a:xfrm>
            <a:custGeom>
              <a:avLst/>
              <a:gdLst/>
              <a:ahLst/>
              <a:cxnLst/>
              <a:rect l="l" t="t" r="r" b="b"/>
              <a:pathLst>
                <a:path w="587375" h="513079">
                  <a:moveTo>
                    <a:pt x="293583" y="513034"/>
                  </a:moveTo>
                  <a:lnTo>
                    <a:pt x="283519" y="509662"/>
                  </a:lnTo>
                  <a:lnTo>
                    <a:pt x="274777" y="499548"/>
                  </a:lnTo>
                  <a:lnTo>
                    <a:pt x="4444" y="32443"/>
                  </a:lnTo>
                  <a:lnTo>
                    <a:pt x="0" y="19788"/>
                  </a:lnTo>
                  <a:lnTo>
                    <a:pt x="2093" y="9478"/>
                  </a:lnTo>
                  <a:lnTo>
                    <a:pt x="10064" y="2540"/>
                  </a:lnTo>
                  <a:lnTo>
                    <a:pt x="23250" y="0"/>
                  </a:lnTo>
                  <a:lnTo>
                    <a:pt x="563916" y="0"/>
                  </a:lnTo>
                  <a:lnTo>
                    <a:pt x="577102" y="2540"/>
                  </a:lnTo>
                  <a:lnTo>
                    <a:pt x="585073" y="9478"/>
                  </a:lnTo>
                  <a:lnTo>
                    <a:pt x="587166" y="19788"/>
                  </a:lnTo>
                  <a:lnTo>
                    <a:pt x="582722" y="32443"/>
                  </a:lnTo>
                  <a:lnTo>
                    <a:pt x="312389" y="499548"/>
                  </a:lnTo>
                  <a:lnTo>
                    <a:pt x="303647" y="509662"/>
                  </a:lnTo>
                  <a:lnTo>
                    <a:pt x="293583" y="513034"/>
                  </a:lnTo>
                  <a:close/>
                </a:path>
              </a:pathLst>
            </a:custGeom>
            <a:solidFill>
              <a:srgbClr val="4651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407680" y="6474502"/>
              <a:ext cx="200595" cy="163193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395927" y="6193457"/>
              <a:ext cx="65820" cy="77394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487997" y="6194239"/>
              <a:ext cx="65820" cy="75440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8581242" y="6194239"/>
              <a:ext cx="48895" cy="75565"/>
            </a:xfrm>
            <a:custGeom>
              <a:avLst/>
              <a:gdLst/>
              <a:ahLst/>
              <a:cxnLst/>
              <a:rect l="l" t="t" r="r" b="b"/>
              <a:pathLst>
                <a:path w="48895" h="75564">
                  <a:moveTo>
                    <a:pt x="47798" y="75440"/>
                  </a:moveTo>
                  <a:lnTo>
                    <a:pt x="783" y="75440"/>
                  </a:lnTo>
                  <a:lnTo>
                    <a:pt x="0" y="74658"/>
                  </a:lnTo>
                  <a:lnTo>
                    <a:pt x="0" y="2345"/>
                  </a:lnTo>
                  <a:lnTo>
                    <a:pt x="0" y="1172"/>
                  </a:lnTo>
                  <a:lnTo>
                    <a:pt x="783" y="0"/>
                  </a:lnTo>
                  <a:lnTo>
                    <a:pt x="47798" y="0"/>
                  </a:lnTo>
                  <a:lnTo>
                    <a:pt x="48581" y="1172"/>
                  </a:lnTo>
                  <a:lnTo>
                    <a:pt x="48581" y="14853"/>
                  </a:lnTo>
                  <a:lnTo>
                    <a:pt x="47798" y="16026"/>
                  </a:lnTo>
                  <a:lnTo>
                    <a:pt x="16846" y="16026"/>
                  </a:lnTo>
                  <a:lnTo>
                    <a:pt x="16846" y="29316"/>
                  </a:lnTo>
                  <a:lnTo>
                    <a:pt x="42313" y="29316"/>
                  </a:lnTo>
                  <a:lnTo>
                    <a:pt x="43488" y="30098"/>
                  </a:lnTo>
                  <a:lnTo>
                    <a:pt x="43488" y="44169"/>
                  </a:lnTo>
                  <a:lnTo>
                    <a:pt x="42313" y="44951"/>
                  </a:lnTo>
                  <a:lnTo>
                    <a:pt x="16846" y="44951"/>
                  </a:lnTo>
                  <a:lnTo>
                    <a:pt x="16846" y="59805"/>
                  </a:lnTo>
                  <a:lnTo>
                    <a:pt x="47798" y="59805"/>
                  </a:lnTo>
                  <a:lnTo>
                    <a:pt x="48581" y="60586"/>
                  </a:lnTo>
                  <a:lnTo>
                    <a:pt x="48581" y="74658"/>
                  </a:lnTo>
                  <a:lnTo>
                    <a:pt x="47798" y="75440"/>
                  </a:lnTo>
                  <a:close/>
                </a:path>
              </a:pathLst>
            </a:custGeom>
            <a:solidFill>
              <a:srgbClr val="FEFEF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312218" y="6295868"/>
              <a:ext cx="394970" cy="206375"/>
            </a:xfrm>
            <a:custGeom>
              <a:avLst/>
              <a:gdLst/>
              <a:ahLst/>
              <a:cxnLst/>
              <a:rect l="l" t="t" r="r" b="b"/>
              <a:pathLst>
                <a:path w="394970" h="206375">
                  <a:moveTo>
                    <a:pt x="203986" y="205995"/>
                  </a:moveTo>
                  <a:lnTo>
                    <a:pt x="84883" y="163389"/>
                  </a:lnTo>
                  <a:lnTo>
                    <a:pt x="2999" y="21889"/>
                  </a:lnTo>
                  <a:lnTo>
                    <a:pt x="0" y="13357"/>
                  </a:lnTo>
                  <a:lnTo>
                    <a:pt x="1334" y="6400"/>
                  </a:lnTo>
                  <a:lnTo>
                    <a:pt x="6635" y="1716"/>
                  </a:lnTo>
                  <a:lnTo>
                    <a:pt x="15536" y="0"/>
                  </a:lnTo>
                  <a:lnTo>
                    <a:pt x="382249" y="0"/>
                  </a:lnTo>
                  <a:lnTo>
                    <a:pt x="383816" y="390"/>
                  </a:lnTo>
                  <a:lnTo>
                    <a:pt x="172251" y="179024"/>
                  </a:lnTo>
                  <a:lnTo>
                    <a:pt x="172251" y="179806"/>
                  </a:lnTo>
                  <a:lnTo>
                    <a:pt x="276104" y="179806"/>
                  </a:lnTo>
                  <a:lnTo>
                    <a:pt x="203986" y="205995"/>
                  </a:lnTo>
                  <a:close/>
                </a:path>
                <a:path w="394970" h="206375">
                  <a:moveTo>
                    <a:pt x="276104" y="179806"/>
                  </a:moveTo>
                  <a:lnTo>
                    <a:pt x="172643" y="179806"/>
                  </a:lnTo>
                  <a:lnTo>
                    <a:pt x="172643" y="179415"/>
                  </a:lnTo>
                  <a:lnTo>
                    <a:pt x="394395" y="14462"/>
                  </a:lnTo>
                  <a:lnTo>
                    <a:pt x="394003" y="16807"/>
                  </a:lnTo>
                  <a:lnTo>
                    <a:pt x="393219" y="19153"/>
                  </a:lnTo>
                  <a:lnTo>
                    <a:pt x="391652" y="21889"/>
                  </a:lnTo>
                  <a:lnTo>
                    <a:pt x="306243" y="168861"/>
                  </a:lnTo>
                  <a:lnTo>
                    <a:pt x="276104" y="179806"/>
                  </a:lnTo>
                  <a:close/>
                </a:path>
              </a:pathLst>
            </a:custGeom>
            <a:solidFill>
              <a:srgbClr val="5388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378296" y="6295868"/>
              <a:ext cx="329493" cy="187233"/>
            </a:xfrm>
            <a:prstGeom prst="rect">
              <a:avLst/>
            </a:prstGeom>
          </p:spPr>
        </p:pic>
      </p:grpSp>
      <p:sp>
        <p:nvSpPr>
          <p:cNvPr id="16" name="object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77876" rIns="0" bIns="0" rtlCol="0">
            <a:spAutoFit/>
          </a:bodyPr>
          <a:lstStyle/>
          <a:p>
            <a:pPr marL="2179320">
              <a:lnSpc>
                <a:spcPct val="100000"/>
              </a:lnSpc>
              <a:spcBef>
                <a:spcPts val="100"/>
              </a:spcBef>
            </a:pPr>
            <a:r>
              <a:rPr dirty="0"/>
              <a:t>CDE</a:t>
            </a:r>
            <a:r>
              <a:rPr spc="80" dirty="0"/>
              <a:t> </a:t>
            </a:r>
            <a:r>
              <a:rPr spc="190" dirty="0"/>
              <a:t>Resources</a:t>
            </a:r>
          </a:p>
        </p:txBody>
      </p:sp>
      <p:sp>
        <p:nvSpPr>
          <p:cNvPr id="15" name="object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25500" y="1735519"/>
            <a:ext cx="7856220" cy="4384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95580" marR="1987550" indent="-182880">
              <a:lnSpc>
                <a:spcPct val="100000"/>
              </a:lnSpc>
              <a:spcBef>
                <a:spcPts val="95"/>
              </a:spcBef>
              <a:buClr>
                <a:srgbClr val="FFC846"/>
              </a:buClr>
              <a:buSzPct val="109090"/>
              <a:buFont typeface="Wingdings"/>
              <a:buChar char=""/>
              <a:tabLst>
                <a:tab pos="195580" algn="l"/>
              </a:tabLst>
            </a:pPr>
            <a:r>
              <a:rPr sz="2200" b="1" spc="-10" dirty="0">
                <a:solidFill>
                  <a:srgbClr val="5C6670"/>
                </a:solidFill>
                <a:latin typeface="Calibri"/>
                <a:cs typeface="Calibri"/>
              </a:rPr>
              <a:t>Family/Parent</a:t>
            </a:r>
            <a:r>
              <a:rPr sz="2200" b="1" spc="-114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5C6670"/>
                </a:solidFill>
                <a:latin typeface="Calibri"/>
                <a:cs typeface="Calibri"/>
              </a:rPr>
              <a:t>Resources: </a:t>
            </a:r>
            <a:r>
              <a:rPr sz="2200" b="1" u="sng" spc="-20" dirty="0">
                <a:solidFill>
                  <a:srgbClr val="101E8E"/>
                </a:solidFill>
                <a:uFill>
                  <a:solidFill>
                    <a:srgbClr val="101E8E"/>
                  </a:solidFill>
                </a:uFill>
                <a:latin typeface="Calibri"/>
                <a:cs typeface="Calibri"/>
                <a:hlinkClick r:id="rId9"/>
              </a:rPr>
              <a:t>http://www.cde.state.co.us/resourcesforparents</a:t>
            </a:r>
            <a:endParaRPr sz="2200">
              <a:latin typeface="Calibri"/>
              <a:cs typeface="Calibri"/>
            </a:endParaRPr>
          </a:p>
          <a:p>
            <a:pPr marL="195580" marR="1675764" indent="-182880">
              <a:lnSpc>
                <a:spcPct val="100000"/>
              </a:lnSpc>
              <a:spcBef>
                <a:spcPts val="525"/>
              </a:spcBef>
              <a:buClr>
                <a:srgbClr val="FFC846"/>
              </a:buClr>
              <a:buSzPct val="109090"/>
              <a:buFont typeface="Wingdings"/>
              <a:buChar char=""/>
              <a:tabLst>
                <a:tab pos="195580" algn="l"/>
              </a:tabLst>
            </a:pPr>
            <a:r>
              <a:rPr sz="2200" b="1" spc="-20" dirty="0">
                <a:solidFill>
                  <a:srgbClr val="5C6670"/>
                </a:solidFill>
                <a:latin typeface="Calibri"/>
                <a:cs typeface="Calibri"/>
              </a:rPr>
              <a:t>Training</a:t>
            </a:r>
            <a:r>
              <a:rPr sz="22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5C6670"/>
                </a:solidFill>
                <a:latin typeface="Calibri"/>
                <a:cs typeface="Calibri"/>
              </a:rPr>
              <a:t>Resources: </a:t>
            </a:r>
            <a:r>
              <a:rPr sz="2200" b="1" u="sng" spc="-20" dirty="0">
                <a:solidFill>
                  <a:srgbClr val="101E8E"/>
                </a:solidFill>
                <a:uFill>
                  <a:solidFill>
                    <a:srgbClr val="101E8E"/>
                  </a:solidFill>
                </a:uFill>
                <a:latin typeface="Calibri"/>
                <a:cs typeface="Calibri"/>
                <a:hlinkClick r:id="rId10"/>
              </a:rPr>
              <a:t>http://www.cde.state.co.us/uip/familyengagement</a:t>
            </a:r>
            <a:endParaRPr sz="2200">
              <a:latin typeface="Calibri"/>
              <a:cs typeface="Calibri"/>
            </a:endParaRPr>
          </a:p>
          <a:p>
            <a:pPr marL="195580" marR="2675255" indent="-182880">
              <a:lnSpc>
                <a:spcPct val="100000"/>
              </a:lnSpc>
              <a:spcBef>
                <a:spcPts val="530"/>
              </a:spcBef>
              <a:buClr>
                <a:srgbClr val="FFC846"/>
              </a:buClr>
              <a:buSzPct val="109090"/>
              <a:buFont typeface="Wingdings"/>
              <a:buChar char=""/>
              <a:tabLst>
                <a:tab pos="195580" algn="l"/>
              </a:tabLst>
            </a:pPr>
            <a:r>
              <a:rPr sz="2200" b="1" dirty="0">
                <a:solidFill>
                  <a:srgbClr val="5C6670"/>
                </a:solidFill>
                <a:latin typeface="Calibri"/>
                <a:cs typeface="Calibri"/>
              </a:rPr>
              <a:t>Promising</a:t>
            </a:r>
            <a:r>
              <a:rPr sz="2200" b="1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5C6670"/>
                </a:solidFill>
                <a:latin typeface="Calibri"/>
                <a:cs typeface="Calibri"/>
              </a:rPr>
              <a:t>Partnership</a:t>
            </a:r>
            <a:r>
              <a:rPr sz="2200" b="1" spc="-5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5C6670"/>
                </a:solidFill>
                <a:latin typeface="Calibri"/>
                <a:cs typeface="Calibri"/>
              </a:rPr>
              <a:t>Practices: </a:t>
            </a:r>
            <a:r>
              <a:rPr sz="2200" b="1" u="sng" spc="-10" dirty="0">
                <a:solidFill>
                  <a:srgbClr val="101E8E"/>
                </a:solidFill>
                <a:uFill>
                  <a:solidFill>
                    <a:srgbClr val="101E8E"/>
                  </a:solidFill>
                </a:uFill>
                <a:latin typeface="Calibri"/>
                <a:cs typeface="Calibri"/>
                <a:hlinkClick r:id="rId11"/>
              </a:rPr>
              <a:t>http://www.cde.state.co.us/uip/promising</a:t>
            </a:r>
            <a:endParaRPr sz="2200">
              <a:latin typeface="Calibri"/>
              <a:cs typeface="Calibri"/>
            </a:endParaRPr>
          </a:p>
          <a:p>
            <a:pPr marL="194945" indent="-182245">
              <a:lnSpc>
                <a:spcPct val="100000"/>
              </a:lnSpc>
              <a:spcBef>
                <a:spcPts val="530"/>
              </a:spcBef>
              <a:buClr>
                <a:srgbClr val="FFC846"/>
              </a:buClr>
              <a:buSzPct val="109090"/>
              <a:buFont typeface="Wingdings"/>
              <a:buChar char=""/>
              <a:tabLst>
                <a:tab pos="194945" algn="l"/>
              </a:tabLst>
            </a:pPr>
            <a:r>
              <a:rPr sz="2200" b="1" spc="-10" dirty="0">
                <a:solidFill>
                  <a:srgbClr val="5C6670"/>
                </a:solidFill>
                <a:latin typeface="Calibri"/>
                <a:cs typeface="Calibri"/>
              </a:rPr>
              <a:t>Survey:</a:t>
            </a:r>
            <a:endParaRPr sz="2200">
              <a:latin typeface="Calibri"/>
              <a:cs typeface="Calibri"/>
            </a:endParaRPr>
          </a:p>
          <a:p>
            <a:pPr marL="195580" marR="5080" indent="-182880">
              <a:lnSpc>
                <a:spcPct val="100000"/>
              </a:lnSpc>
              <a:spcBef>
                <a:spcPts val="525"/>
              </a:spcBef>
              <a:buClr>
                <a:srgbClr val="FFC846"/>
              </a:buClr>
              <a:buSzPct val="109090"/>
              <a:buFont typeface="Wingdings"/>
              <a:buChar char=""/>
              <a:tabLst>
                <a:tab pos="195580" algn="l"/>
              </a:tabLst>
            </a:pPr>
            <a:r>
              <a:rPr sz="2200" b="1" u="sng" spc="-10" dirty="0">
                <a:solidFill>
                  <a:srgbClr val="101E8E"/>
                </a:solidFill>
                <a:uFill>
                  <a:solidFill>
                    <a:srgbClr val="101E8E"/>
                  </a:solidFill>
                </a:uFill>
                <a:latin typeface="Calibri"/>
                <a:cs typeface="Calibri"/>
                <a:hlinkClick r:id="rId12"/>
              </a:rPr>
              <a:t>http://www.cde.state.co.us/uip/school_family_community_partn</a:t>
            </a:r>
            <a:r>
              <a:rPr sz="2200" b="1" u="none" spc="-10" dirty="0">
                <a:solidFill>
                  <a:srgbClr val="101E8E"/>
                </a:solidFill>
                <a:latin typeface="Calibri"/>
                <a:cs typeface="Calibri"/>
              </a:rPr>
              <a:t> </a:t>
            </a:r>
            <a:r>
              <a:rPr sz="2200" b="1" u="sng" spc="-10" dirty="0">
                <a:solidFill>
                  <a:srgbClr val="101E8E"/>
                </a:solidFill>
                <a:uFill>
                  <a:solidFill>
                    <a:srgbClr val="101E8E"/>
                  </a:solidFill>
                </a:uFill>
                <a:latin typeface="Calibri"/>
                <a:cs typeface="Calibri"/>
                <a:hlinkClick r:id="rId12"/>
              </a:rPr>
              <a:t>ership_survey</a:t>
            </a:r>
            <a:endParaRPr sz="2200">
              <a:latin typeface="Calibri"/>
              <a:cs typeface="Calibri"/>
            </a:endParaRPr>
          </a:p>
          <a:p>
            <a:pPr marL="195580" marR="77470" indent="-182880">
              <a:lnSpc>
                <a:spcPct val="100000"/>
              </a:lnSpc>
              <a:spcBef>
                <a:spcPts val="530"/>
              </a:spcBef>
              <a:buClr>
                <a:srgbClr val="FFC846"/>
              </a:buClr>
              <a:buSzPct val="109090"/>
              <a:buFont typeface="Wingdings"/>
              <a:buChar char=""/>
              <a:tabLst>
                <a:tab pos="195580" algn="l"/>
              </a:tabLst>
            </a:pPr>
            <a:r>
              <a:rPr sz="2200" b="1" dirty="0">
                <a:solidFill>
                  <a:srgbClr val="5C6670"/>
                </a:solidFill>
                <a:latin typeface="Calibri"/>
                <a:cs typeface="Calibri"/>
              </a:rPr>
              <a:t>Colorado</a:t>
            </a:r>
            <a:r>
              <a:rPr sz="2200" b="1" spc="-8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5C6670"/>
                </a:solidFill>
                <a:latin typeface="Calibri"/>
                <a:cs typeface="Calibri"/>
              </a:rPr>
              <a:t>Academic</a:t>
            </a:r>
            <a:r>
              <a:rPr sz="2200" b="1" spc="-8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5C6670"/>
                </a:solidFill>
                <a:latin typeface="Calibri"/>
                <a:cs typeface="Calibri"/>
              </a:rPr>
              <a:t>Standards</a:t>
            </a:r>
            <a:r>
              <a:rPr sz="2200" b="1" spc="-8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5C6670"/>
                </a:solidFill>
                <a:latin typeface="Calibri"/>
                <a:cs typeface="Calibri"/>
              </a:rPr>
              <a:t>Parent</a:t>
            </a:r>
            <a:r>
              <a:rPr sz="2200" b="1" spc="-8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200" b="1" spc="-10" dirty="0">
                <a:solidFill>
                  <a:srgbClr val="5C6670"/>
                </a:solidFill>
                <a:latin typeface="Calibri"/>
                <a:cs typeface="Calibri"/>
              </a:rPr>
              <a:t>Guides: </a:t>
            </a:r>
            <a:r>
              <a:rPr sz="2200" b="1" u="sng" spc="-20" dirty="0">
                <a:solidFill>
                  <a:srgbClr val="101E8E"/>
                </a:solidFill>
                <a:uFill>
                  <a:solidFill>
                    <a:srgbClr val="101E8E"/>
                  </a:solidFill>
                </a:uFill>
                <a:latin typeface="Calibri"/>
                <a:cs typeface="Calibri"/>
                <a:hlinkClick r:id="rId13"/>
              </a:rPr>
              <a:t>https://www.cde.state.co.us/standardsandinstruction/guidestost</a:t>
            </a:r>
            <a:r>
              <a:rPr sz="2200" b="1" u="none" spc="-20" dirty="0">
                <a:solidFill>
                  <a:srgbClr val="101E8E"/>
                </a:solidFill>
                <a:latin typeface="Calibri"/>
                <a:cs typeface="Calibri"/>
              </a:rPr>
              <a:t> </a:t>
            </a:r>
            <a:r>
              <a:rPr sz="2200" b="1" u="sng" spc="-10" dirty="0">
                <a:solidFill>
                  <a:srgbClr val="101E8E"/>
                </a:solidFill>
                <a:uFill>
                  <a:solidFill>
                    <a:srgbClr val="101E8E"/>
                  </a:solidFill>
                </a:uFill>
                <a:latin typeface="Calibri"/>
                <a:cs typeface="Calibri"/>
                <a:hlinkClick r:id="rId13"/>
              </a:rPr>
              <a:t>andards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17" name="object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59740" y="6351904"/>
            <a:ext cx="1536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25" dirty="0">
                <a:solidFill>
                  <a:srgbClr val="45454C"/>
                </a:solidFill>
                <a:latin typeface="Calibri"/>
                <a:cs typeface="Calibri"/>
              </a:rPr>
              <a:t>32</a:t>
            </a:r>
            <a:endParaRPr sz="1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7800275" y="6165509"/>
              <a:ext cx="590550" cy="516255"/>
            </a:xfrm>
            <a:custGeom>
              <a:avLst/>
              <a:gdLst/>
              <a:ahLst/>
              <a:cxnLst/>
              <a:rect l="l" t="t" r="r" b="b"/>
              <a:pathLst>
                <a:path w="590550" h="516254">
                  <a:moveTo>
                    <a:pt x="567051" y="515770"/>
                  </a:moveTo>
                  <a:lnTo>
                    <a:pt x="23250" y="515770"/>
                  </a:lnTo>
                  <a:lnTo>
                    <a:pt x="10064" y="513229"/>
                  </a:lnTo>
                  <a:lnTo>
                    <a:pt x="2093" y="506291"/>
                  </a:lnTo>
                  <a:lnTo>
                    <a:pt x="0" y="495981"/>
                  </a:lnTo>
                  <a:lnTo>
                    <a:pt x="4444" y="483326"/>
                  </a:lnTo>
                  <a:lnTo>
                    <a:pt x="276344" y="13485"/>
                  </a:lnTo>
                  <a:lnTo>
                    <a:pt x="285086" y="3371"/>
                  </a:lnTo>
                  <a:lnTo>
                    <a:pt x="295150" y="0"/>
                  </a:lnTo>
                  <a:lnTo>
                    <a:pt x="305214" y="3371"/>
                  </a:lnTo>
                  <a:lnTo>
                    <a:pt x="313956" y="13485"/>
                  </a:lnTo>
                  <a:lnTo>
                    <a:pt x="585856" y="483326"/>
                  </a:lnTo>
                  <a:lnTo>
                    <a:pt x="590301" y="495981"/>
                  </a:lnTo>
                  <a:lnTo>
                    <a:pt x="588207" y="506291"/>
                  </a:lnTo>
                  <a:lnTo>
                    <a:pt x="580237" y="513229"/>
                  </a:lnTo>
                  <a:lnTo>
                    <a:pt x="567051" y="515770"/>
                  </a:lnTo>
                  <a:close/>
                </a:path>
              </a:pathLst>
            </a:custGeom>
            <a:solidFill>
              <a:srgbClr val="2A98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004139" y="6206747"/>
              <a:ext cx="196677" cy="19387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938711" y="6461212"/>
              <a:ext cx="317739" cy="16143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8408847" y="6655486"/>
              <a:ext cx="51435" cy="26034"/>
            </a:xfrm>
            <a:custGeom>
              <a:avLst/>
              <a:gdLst/>
              <a:ahLst/>
              <a:cxnLst/>
              <a:rect l="l" t="t" r="r" b="b"/>
              <a:pathLst>
                <a:path w="51434" h="26034">
                  <a:moveTo>
                    <a:pt x="17246" y="393"/>
                  </a:moveTo>
                  <a:lnTo>
                    <a:pt x="0" y="393"/>
                  </a:lnTo>
                  <a:lnTo>
                    <a:pt x="0" y="4305"/>
                  </a:lnTo>
                  <a:lnTo>
                    <a:pt x="393" y="4686"/>
                  </a:lnTo>
                  <a:lnTo>
                    <a:pt x="6273" y="4686"/>
                  </a:lnTo>
                  <a:lnTo>
                    <a:pt x="6273" y="25412"/>
                  </a:lnTo>
                  <a:lnTo>
                    <a:pt x="10972" y="25412"/>
                  </a:lnTo>
                  <a:lnTo>
                    <a:pt x="10972" y="4686"/>
                  </a:lnTo>
                  <a:lnTo>
                    <a:pt x="17246" y="4686"/>
                  </a:lnTo>
                  <a:lnTo>
                    <a:pt x="17246" y="393"/>
                  </a:lnTo>
                  <a:close/>
                </a:path>
                <a:path w="51434" h="26034">
                  <a:moveTo>
                    <a:pt x="51320" y="25412"/>
                  </a:moveTo>
                  <a:lnTo>
                    <a:pt x="50939" y="24625"/>
                  </a:lnTo>
                  <a:lnTo>
                    <a:pt x="48564" y="11341"/>
                  </a:lnTo>
                  <a:lnTo>
                    <a:pt x="46621" y="393"/>
                  </a:lnTo>
                  <a:lnTo>
                    <a:pt x="46621" y="0"/>
                  </a:lnTo>
                  <a:lnTo>
                    <a:pt x="45059" y="0"/>
                  </a:lnTo>
                  <a:lnTo>
                    <a:pt x="45059" y="393"/>
                  </a:lnTo>
                  <a:lnTo>
                    <a:pt x="36830" y="17195"/>
                  </a:lnTo>
                  <a:lnTo>
                    <a:pt x="34099" y="11341"/>
                  </a:lnTo>
                  <a:lnTo>
                    <a:pt x="28994" y="393"/>
                  </a:lnTo>
                  <a:lnTo>
                    <a:pt x="28600" y="0"/>
                  </a:lnTo>
                  <a:lnTo>
                    <a:pt x="27038" y="0"/>
                  </a:lnTo>
                  <a:lnTo>
                    <a:pt x="27038" y="393"/>
                  </a:lnTo>
                  <a:lnTo>
                    <a:pt x="22720" y="24625"/>
                  </a:lnTo>
                  <a:lnTo>
                    <a:pt x="22720" y="25412"/>
                  </a:lnTo>
                  <a:lnTo>
                    <a:pt x="27432" y="25412"/>
                  </a:lnTo>
                  <a:lnTo>
                    <a:pt x="27482" y="24625"/>
                  </a:lnTo>
                  <a:lnTo>
                    <a:pt x="29387" y="11341"/>
                  </a:lnTo>
                  <a:lnTo>
                    <a:pt x="36042" y="25412"/>
                  </a:lnTo>
                  <a:lnTo>
                    <a:pt x="36042" y="25806"/>
                  </a:lnTo>
                  <a:lnTo>
                    <a:pt x="37617" y="25806"/>
                  </a:lnTo>
                  <a:lnTo>
                    <a:pt x="38011" y="25412"/>
                  </a:lnTo>
                  <a:lnTo>
                    <a:pt x="41656" y="17195"/>
                  </a:lnTo>
                  <a:lnTo>
                    <a:pt x="44272" y="11341"/>
                  </a:lnTo>
                  <a:lnTo>
                    <a:pt x="46228" y="25019"/>
                  </a:lnTo>
                  <a:lnTo>
                    <a:pt x="46621" y="25412"/>
                  </a:lnTo>
                  <a:lnTo>
                    <a:pt x="51320" y="25412"/>
                  </a:lnTo>
                  <a:close/>
                </a:path>
              </a:pathLst>
            </a:custGeom>
            <a:solidFill>
              <a:srgbClr val="2A98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215962" y="6164922"/>
              <a:ext cx="587375" cy="513080"/>
            </a:xfrm>
            <a:custGeom>
              <a:avLst/>
              <a:gdLst/>
              <a:ahLst/>
              <a:cxnLst/>
              <a:rect l="l" t="t" r="r" b="b"/>
              <a:pathLst>
                <a:path w="587375" h="513079">
                  <a:moveTo>
                    <a:pt x="293583" y="513034"/>
                  </a:moveTo>
                  <a:lnTo>
                    <a:pt x="283519" y="509662"/>
                  </a:lnTo>
                  <a:lnTo>
                    <a:pt x="274777" y="499548"/>
                  </a:lnTo>
                  <a:lnTo>
                    <a:pt x="4444" y="32443"/>
                  </a:lnTo>
                  <a:lnTo>
                    <a:pt x="0" y="19788"/>
                  </a:lnTo>
                  <a:lnTo>
                    <a:pt x="2093" y="9478"/>
                  </a:lnTo>
                  <a:lnTo>
                    <a:pt x="10064" y="2540"/>
                  </a:lnTo>
                  <a:lnTo>
                    <a:pt x="23250" y="0"/>
                  </a:lnTo>
                  <a:lnTo>
                    <a:pt x="563916" y="0"/>
                  </a:lnTo>
                  <a:lnTo>
                    <a:pt x="577102" y="2540"/>
                  </a:lnTo>
                  <a:lnTo>
                    <a:pt x="585073" y="9478"/>
                  </a:lnTo>
                  <a:lnTo>
                    <a:pt x="587166" y="19788"/>
                  </a:lnTo>
                  <a:lnTo>
                    <a:pt x="582722" y="32443"/>
                  </a:lnTo>
                  <a:lnTo>
                    <a:pt x="312389" y="499548"/>
                  </a:lnTo>
                  <a:lnTo>
                    <a:pt x="303647" y="509662"/>
                  </a:lnTo>
                  <a:lnTo>
                    <a:pt x="293583" y="513034"/>
                  </a:lnTo>
                  <a:close/>
                </a:path>
              </a:pathLst>
            </a:custGeom>
            <a:solidFill>
              <a:srgbClr val="4651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407680" y="6474502"/>
              <a:ext cx="200595" cy="163193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395927" y="6193457"/>
              <a:ext cx="65820" cy="77394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487997" y="6194239"/>
              <a:ext cx="65820" cy="75440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8581242" y="6194239"/>
              <a:ext cx="48895" cy="75565"/>
            </a:xfrm>
            <a:custGeom>
              <a:avLst/>
              <a:gdLst/>
              <a:ahLst/>
              <a:cxnLst/>
              <a:rect l="l" t="t" r="r" b="b"/>
              <a:pathLst>
                <a:path w="48895" h="75564">
                  <a:moveTo>
                    <a:pt x="47798" y="75440"/>
                  </a:moveTo>
                  <a:lnTo>
                    <a:pt x="783" y="75440"/>
                  </a:lnTo>
                  <a:lnTo>
                    <a:pt x="0" y="74658"/>
                  </a:lnTo>
                  <a:lnTo>
                    <a:pt x="0" y="2345"/>
                  </a:lnTo>
                  <a:lnTo>
                    <a:pt x="0" y="1172"/>
                  </a:lnTo>
                  <a:lnTo>
                    <a:pt x="783" y="0"/>
                  </a:lnTo>
                  <a:lnTo>
                    <a:pt x="47798" y="0"/>
                  </a:lnTo>
                  <a:lnTo>
                    <a:pt x="48581" y="1172"/>
                  </a:lnTo>
                  <a:lnTo>
                    <a:pt x="48581" y="14853"/>
                  </a:lnTo>
                  <a:lnTo>
                    <a:pt x="47798" y="16026"/>
                  </a:lnTo>
                  <a:lnTo>
                    <a:pt x="16846" y="16026"/>
                  </a:lnTo>
                  <a:lnTo>
                    <a:pt x="16846" y="29316"/>
                  </a:lnTo>
                  <a:lnTo>
                    <a:pt x="42313" y="29316"/>
                  </a:lnTo>
                  <a:lnTo>
                    <a:pt x="43488" y="30098"/>
                  </a:lnTo>
                  <a:lnTo>
                    <a:pt x="43488" y="44169"/>
                  </a:lnTo>
                  <a:lnTo>
                    <a:pt x="42313" y="44951"/>
                  </a:lnTo>
                  <a:lnTo>
                    <a:pt x="16846" y="44951"/>
                  </a:lnTo>
                  <a:lnTo>
                    <a:pt x="16846" y="59805"/>
                  </a:lnTo>
                  <a:lnTo>
                    <a:pt x="47798" y="59805"/>
                  </a:lnTo>
                  <a:lnTo>
                    <a:pt x="48581" y="60586"/>
                  </a:lnTo>
                  <a:lnTo>
                    <a:pt x="48581" y="74658"/>
                  </a:lnTo>
                  <a:lnTo>
                    <a:pt x="47798" y="75440"/>
                  </a:lnTo>
                  <a:close/>
                </a:path>
              </a:pathLst>
            </a:custGeom>
            <a:solidFill>
              <a:srgbClr val="FEFEF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312218" y="6295868"/>
              <a:ext cx="394970" cy="206375"/>
            </a:xfrm>
            <a:custGeom>
              <a:avLst/>
              <a:gdLst/>
              <a:ahLst/>
              <a:cxnLst/>
              <a:rect l="l" t="t" r="r" b="b"/>
              <a:pathLst>
                <a:path w="394970" h="206375">
                  <a:moveTo>
                    <a:pt x="203986" y="205995"/>
                  </a:moveTo>
                  <a:lnTo>
                    <a:pt x="84883" y="163389"/>
                  </a:lnTo>
                  <a:lnTo>
                    <a:pt x="2999" y="21889"/>
                  </a:lnTo>
                  <a:lnTo>
                    <a:pt x="0" y="13357"/>
                  </a:lnTo>
                  <a:lnTo>
                    <a:pt x="1334" y="6400"/>
                  </a:lnTo>
                  <a:lnTo>
                    <a:pt x="6635" y="1716"/>
                  </a:lnTo>
                  <a:lnTo>
                    <a:pt x="15536" y="0"/>
                  </a:lnTo>
                  <a:lnTo>
                    <a:pt x="382249" y="0"/>
                  </a:lnTo>
                  <a:lnTo>
                    <a:pt x="383816" y="390"/>
                  </a:lnTo>
                  <a:lnTo>
                    <a:pt x="172251" y="179024"/>
                  </a:lnTo>
                  <a:lnTo>
                    <a:pt x="172251" y="179806"/>
                  </a:lnTo>
                  <a:lnTo>
                    <a:pt x="276104" y="179806"/>
                  </a:lnTo>
                  <a:lnTo>
                    <a:pt x="203986" y="205995"/>
                  </a:lnTo>
                  <a:close/>
                </a:path>
                <a:path w="394970" h="206375">
                  <a:moveTo>
                    <a:pt x="276104" y="179806"/>
                  </a:moveTo>
                  <a:lnTo>
                    <a:pt x="172643" y="179806"/>
                  </a:lnTo>
                  <a:lnTo>
                    <a:pt x="172643" y="179415"/>
                  </a:lnTo>
                  <a:lnTo>
                    <a:pt x="394395" y="14462"/>
                  </a:lnTo>
                  <a:lnTo>
                    <a:pt x="394003" y="16807"/>
                  </a:lnTo>
                  <a:lnTo>
                    <a:pt x="393219" y="19153"/>
                  </a:lnTo>
                  <a:lnTo>
                    <a:pt x="391652" y="21889"/>
                  </a:lnTo>
                  <a:lnTo>
                    <a:pt x="306243" y="168861"/>
                  </a:lnTo>
                  <a:lnTo>
                    <a:pt x="276104" y="179806"/>
                  </a:lnTo>
                  <a:close/>
                </a:path>
              </a:pathLst>
            </a:custGeom>
            <a:solidFill>
              <a:srgbClr val="5388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378296" y="6295868"/>
              <a:ext cx="329493" cy="187233"/>
            </a:xfrm>
            <a:prstGeom prst="rect">
              <a:avLst/>
            </a:prstGeom>
          </p:spPr>
        </p:pic>
      </p:grpSp>
      <p:sp>
        <p:nvSpPr>
          <p:cNvPr id="16" name="object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77876" rIns="0" bIns="0" rtlCol="0">
            <a:spAutoFit/>
          </a:bodyPr>
          <a:lstStyle/>
          <a:p>
            <a:pPr marL="1346200">
              <a:lnSpc>
                <a:spcPct val="100000"/>
              </a:lnSpc>
              <a:spcBef>
                <a:spcPts val="100"/>
              </a:spcBef>
            </a:pPr>
            <a:r>
              <a:rPr spc="75" dirty="0"/>
              <a:t>For</a:t>
            </a:r>
            <a:r>
              <a:rPr spc="135" dirty="0"/>
              <a:t> </a:t>
            </a:r>
            <a:r>
              <a:rPr spc="229" dirty="0"/>
              <a:t>More</a:t>
            </a:r>
            <a:r>
              <a:rPr spc="155" dirty="0"/>
              <a:t> </a:t>
            </a:r>
            <a:r>
              <a:rPr spc="254" dirty="0"/>
              <a:t>Information</a:t>
            </a:r>
          </a:p>
        </p:txBody>
      </p:sp>
      <p:sp>
        <p:nvSpPr>
          <p:cNvPr id="15" name="object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675"/>
              </a:spcBef>
            </a:pPr>
            <a:r>
              <a:rPr dirty="0"/>
              <a:t>Darcy</a:t>
            </a:r>
            <a:r>
              <a:rPr spc="-105" dirty="0"/>
              <a:t> </a:t>
            </a:r>
            <a:r>
              <a:rPr dirty="0"/>
              <a:t>Hutchins,</a:t>
            </a:r>
            <a:r>
              <a:rPr spc="-85" dirty="0"/>
              <a:t> </a:t>
            </a:r>
            <a:r>
              <a:rPr spc="-20" dirty="0"/>
              <a:t>Ph.D.</a:t>
            </a:r>
          </a:p>
          <a:p>
            <a:pPr marL="323215" marR="315595" algn="ctr">
              <a:lnSpc>
                <a:spcPct val="120000"/>
              </a:lnSpc>
            </a:pPr>
            <a:r>
              <a:rPr dirty="0"/>
              <a:t>CDE</a:t>
            </a:r>
            <a:r>
              <a:rPr spc="-60" dirty="0"/>
              <a:t> </a:t>
            </a:r>
            <a:r>
              <a:rPr dirty="0"/>
              <a:t>Family</a:t>
            </a:r>
            <a:r>
              <a:rPr spc="-80" dirty="0"/>
              <a:t> </a:t>
            </a:r>
            <a:r>
              <a:rPr spc="-10" dirty="0"/>
              <a:t>Partnership</a:t>
            </a:r>
            <a:r>
              <a:rPr spc="-50" dirty="0"/>
              <a:t> </a:t>
            </a:r>
            <a:r>
              <a:rPr spc="-10" dirty="0"/>
              <a:t>Director </a:t>
            </a:r>
            <a:r>
              <a:rPr dirty="0"/>
              <a:t>SACPIE</a:t>
            </a:r>
            <a:r>
              <a:rPr spc="-114" dirty="0"/>
              <a:t> </a:t>
            </a:r>
            <a:r>
              <a:rPr spc="-10" dirty="0"/>
              <a:t>Staffer</a:t>
            </a:r>
          </a:p>
          <a:p>
            <a:pPr algn="ctr">
              <a:lnSpc>
                <a:spcPct val="100000"/>
              </a:lnSpc>
              <a:spcBef>
                <a:spcPts val="575"/>
              </a:spcBef>
            </a:pPr>
            <a:r>
              <a:rPr spc="-10" dirty="0"/>
              <a:t>303-866-</a:t>
            </a:r>
            <a:r>
              <a:rPr spc="-20" dirty="0"/>
              <a:t>5921</a:t>
            </a:r>
          </a:p>
          <a:p>
            <a:pPr algn="ctr">
              <a:lnSpc>
                <a:spcPct val="100000"/>
              </a:lnSpc>
              <a:spcBef>
                <a:spcPts val="575"/>
              </a:spcBef>
            </a:pPr>
            <a:r>
              <a:rPr u="sng" spc="-10" dirty="0">
                <a:solidFill>
                  <a:srgbClr val="101E8E"/>
                </a:solidFill>
                <a:uFill>
                  <a:solidFill>
                    <a:srgbClr val="101E8E"/>
                  </a:solidFill>
                </a:uFill>
                <a:hlinkClick r:id="rId9"/>
              </a:rPr>
              <a:t>hutchins_d@cde.state.co.us</a:t>
            </a:r>
          </a:p>
          <a:p>
            <a:pPr>
              <a:lnSpc>
                <a:spcPct val="100000"/>
              </a:lnSpc>
              <a:spcBef>
                <a:spcPts val="1105"/>
              </a:spcBef>
            </a:pPr>
            <a:endParaRPr u="sng" spc="-10" dirty="0">
              <a:solidFill>
                <a:srgbClr val="101E8E"/>
              </a:solidFill>
              <a:uFill>
                <a:solidFill>
                  <a:srgbClr val="101E8E"/>
                </a:solidFill>
              </a:uFill>
              <a:hlinkClick r:id="rId9"/>
            </a:endParaRPr>
          </a:p>
          <a:p>
            <a:pPr algn="ctr">
              <a:lnSpc>
                <a:spcPct val="100000"/>
              </a:lnSpc>
            </a:pPr>
            <a:r>
              <a:rPr spc="-10" dirty="0"/>
              <a:t>SACPIE</a:t>
            </a:r>
          </a:p>
          <a:p>
            <a:pPr algn="ctr">
              <a:lnSpc>
                <a:spcPct val="100000"/>
              </a:lnSpc>
              <a:spcBef>
                <a:spcPts val="575"/>
              </a:spcBef>
            </a:pPr>
            <a:r>
              <a:rPr u="sng" spc="-10" dirty="0">
                <a:solidFill>
                  <a:srgbClr val="101E8E"/>
                </a:solidFill>
                <a:uFill>
                  <a:solidFill>
                    <a:srgbClr val="101E8E"/>
                  </a:solidFill>
                </a:uFill>
                <a:hlinkClick r:id="rId10"/>
              </a:rPr>
              <a:t>http://www.cde.state.co.us/SACPIE/</a:t>
            </a:r>
          </a:p>
        </p:txBody>
      </p:sp>
      <p:sp>
        <p:nvSpPr>
          <p:cNvPr id="17" name="object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59740" y="6351904"/>
            <a:ext cx="15367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25" dirty="0">
                <a:solidFill>
                  <a:srgbClr val="45454C"/>
                </a:solidFill>
                <a:latin typeface="Calibri"/>
                <a:cs typeface="Calibri"/>
              </a:rPr>
              <a:t>33</a:t>
            </a:r>
            <a:endParaRPr sz="1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spc="85" dirty="0"/>
              <a:t>Wrap</a:t>
            </a:r>
            <a:r>
              <a:rPr sz="4200" spc="-15" dirty="0"/>
              <a:t> </a:t>
            </a:r>
            <a:r>
              <a:rPr sz="4200" spc="80" dirty="0"/>
              <a:t>Up</a:t>
            </a:r>
            <a:endParaRPr sz="4200"/>
          </a:p>
        </p:txBody>
      </p:sp>
      <p:sp>
        <p:nvSpPr>
          <p:cNvPr id="3" name="object 3"/>
          <p:cNvSpPr txBox="1"/>
          <p:nvPr/>
        </p:nvSpPr>
        <p:spPr>
          <a:xfrm>
            <a:off x="3765499" y="2838354"/>
            <a:ext cx="1553210" cy="665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b="0" spc="100" dirty="0">
                <a:solidFill>
                  <a:srgbClr val="FFFFFF"/>
                </a:solidFill>
                <a:latin typeface="Bookman Old Style"/>
                <a:cs typeface="Bookman Old Style"/>
              </a:rPr>
              <a:t>Q</a:t>
            </a:r>
            <a:r>
              <a:rPr sz="4200" b="0" dirty="0">
                <a:solidFill>
                  <a:srgbClr val="FFFFFF"/>
                </a:solidFill>
                <a:latin typeface="Bookman Old Style"/>
                <a:cs typeface="Bookman Old Style"/>
              </a:rPr>
              <a:t> </a:t>
            </a:r>
            <a:r>
              <a:rPr sz="4200" b="0" spc="-540" dirty="0">
                <a:solidFill>
                  <a:srgbClr val="FFFFFF"/>
                </a:solidFill>
                <a:latin typeface="Bookman Old Style"/>
                <a:cs typeface="Bookman Old Style"/>
              </a:rPr>
              <a:t>&amp;</a:t>
            </a:r>
            <a:r>
              <a:rPr sz="4200" b="0" spc="5" dirty="0">
                <a:solidFill>
                  <a:srgbClr val="FFFFFF"/>
                </a:solidFill>
                <a:latin typeface="Bookman Old Style"/>
                <a:cs typeface="Bookman Old Style"/>
              </a:rPr>
              <a:t> </a:t>
            </a:r>
            <a:r>
              <a:rPr sz="4200" b="0" spc="90" dirty="0">
                <a:solidFill>
                  <a:srgbClr val="FFFFFF"/>
                </a:solidFill>
                <a:latin typeface="Bookman Old Style"/>
                <a:cs typeface="Bookman Old Style"/>
              </a:rPr>
              <a:t>A</a:t>
            </a:r>
            <a:endParaRPr sz="4200">
              <a:latin typeface="Bookman Old Style"/>
              <a:cs typeface="Bookman Old Styl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7800275" y="6165509"/>
              <a:ext cx="590550" cy="516255"/>
            </a:xfrm>
            <a:custGeom>
              <a:avLst/>
              <a:gdLst/>
              <a:ahLst/>
              <a:cxnLst/>
              <a:rect l="l" t="t" r="r" b="b"/>
              <a:pathLst>
                <a:path w="590550" h="516254">
                  <a:moveTo>
                    <a:pt x="567051" y="515770"/>
                  </a:moveTo>
                  <a:lnTo>
                    <a:pt x="23250" y="515770"/>
                  </a:lnTo>
                  <a:lnTo>
                    <a:pt x="10064" y="513229"/>
                  </a:lnTo>
                  <a:lnTo>
                    <a:pt x="2093" y="506291"/>
                  </a:lnTo>
                  <a:lnTo>
                    <a:pt x="0" y="495981"/>
                  </a:lnTo>
                  <a:lnTo>
                    <a:pt x="4444" y="483326"/>
                  </a:lnTo>
                  <a:lnTo>
                    <a:pt x="276344" y="13485"/>
                  </a:lnTo>
                  <a:lnTo>
                    <a:pt x="285086" y="3371"/>
                  </a:lnTo>
                  <a:lnTo>
                    <a:pt x="295150" y="0"/>
                  </a:lnTo>
                  <a:lnTo>
                    <a:pt x="305214" y="3371"/>
                  </a:lnTo>
                  <a:lnTo>
                    <a:pt x="313956" y="13485"/>
                  </a:lnTo>
                  <a:lnTo>
                    <a:pt x="585856" y="483326"/>
                  </a:lnTo>
                  <a:lnTo>
                    <a:pt x="590301" y="495981"/>
                  </a:lnTo>
                  <a:lnTo>
                    <a:pt x="588207" y="506291"/>
                  </a:lnTo>
                  <a:lnTo>
                    <a:pt x="580237" y="513229"/>
                  </a:lnTo>
                  <a:lnTo>
                    <a:pt x="567051" y="515770"/>
                  </a:lnTo>
                  <a:close/>
                </a:path>
              </a:pathLst>
            </a:custGeom>
            <a:solidFill>
              <a:srgbClr val="2A98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004139" y="6206747"/>
              <a:ext cx="196677" cy="19387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938711" y="6461212"/>
              <a:ext cx="317739" cy="16143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8408847" y="6655486"/>
              <a:ext cx="51435" cy="26034"/>
            </a:xfrm>
            <a:custGeom>
              <a:avLst/>
              <a:gdLst/>
              <a:ahLst/>
              <a:cxnLst/>
              <a:rect l="l" t="t" r="r" b="b"/>
              <a:pathLst>
                <a:path w="51434" h="26034">
                  <a:moveTo>
                    <a:pt x="17246" y="393"/>
                  </a:moveTo>
                  <a:lnTo>
                    <a:pt x="0" y="393"/>
                  </a:lnTo>
                  <a:lnTo>
                    <a:pt x="0" y="4305"/>
                  </a:lnTo>
                  <a:lnTo>
                    <a:pt x="393" y="4686"/>
                  </a:lnTo>
                  <a:lnTo>
                    <a:pt x="6273" y="4686"/>
                  </a:lnTo>
                  <a:lnTo>
                    <a:pt x="6273" y="25412"/>
                  </a:lnTo>
                  <a:lnTo>
                    <a:pt x="10972" y="25412"/>
                  </a:lnTo>
                  <a:lnTo>
                    <a:pt x="10972" y="4686"/>
                  </a:lnTo>
                  <a:lnTo>
                    <a:pt x="17246" y="4686"/>
                  </a:lnTo>
                  <a:lnTo>
                    <a:pt x="17246" y="393"/>
                  </a:lnTo>
                  <a:close/>
                </a:path>
                <a:path w="51434" h="26034">
                  <a:moveTo>
                    <a:pt x="51320" y="25412"/>
                  </a:moveTo>
                  <a:lnTo>
                    <a:pt x="50939" y="24625"/>
                  </a:lnTo>
                  <a:lnTo>
                    <a:pt x="48564" y="11341"/>
                  </a:lnTo>
                  <a:lnTo>
                    <a:pt x="46621" y="393"/>
                  </a:lnTo>
                  <a:lnTo>
                    <a:pt x="46621" y="0"/>
                  </a:lnTo>
                  <a:lnTo>
                    <a:pt x="45059" y="0"/>
                  </a:lnTo>
                  <a:lnTo>
                    <a:pt x="45059" y="393"/>
                  </a:lnTo>
                  <a:lnTo>
                    <a:pt x="36830" y="17195"/>
                  </a:lnTo>
                  <a:lnTo>
                    <a:pt x="34099" y="11341"/>
                  </a:lnTo>
                  <a:lnTo>
                    <a:pt x="28994" y="393"/>
                  </a:lnTo>
                  <a:lnTo>
                    <a:pt x="28600" y="0"/>
                  </a:lnTo>
                  <a:lnTo>
                    <a:pt x="27038" y="0"/>
                  </a:lnTo>
                  <a:lnTo>
                    <a:pt x="27038" y="393"/>
                  </a:lnTo>
                  <a:lnTo>
                    <a:pt x="22720" y="24625"/>
                  </a:lnTo>
                  <a:lnTo>
                    <a:pt x="22720" y="25412"/>
                  </a:lnTo>
                  <a:lnTo>
                    <a:pt x="27432" y="25412"/>
                  </a:lnTo>
                  <a:lnTo>
                    <a:pt x="27482" y="24625"/>
                  </a:lnTo>
                  <a:lnTo>
                    <a:pt x="29387" y="11341"/>
                  </a:lnTo>
                  <a:lnTo>
                    <a:pt x="36042" y="25412"/>
                  </a:lnTo>
                  <a:lnTo>
                    <a:pt x="36042" y="25806"/>
                  </a:lnTo>
                  <a:lnTo>
                    <a:pt x="37617" y="25806"/>
                  </a:lnTo>
                  <a:lnTo>
                    <a:pt x="38011" y="25412"/>
                  </a:lnTo>
                  <a:lnTo>
                    <a:pt x="41656" y="17195"/>
                  </a:lnTo>
                  <a:lnTo>
                    <a:pt x="44272" y="11341"/>
                  </a:lnTo>
                  <a:lnTo>
                    <a:pt x="46228" y="25019"/>
                  </a:lnTo>
                  <a:lnTo>
                    <a:pt x="46621" y="25412"/>
                  </a:lnTo>
                  <a:lnTo>
                    <a:pt x="51320" y="25412"/>
                  </a:lnTo>
                  <a:close/>
                </a:path>
              </a:pathLst>
            </a:custGeom>
            <a:solidFill>
              <a:srgbClr val="2A98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215962" y="6164922"/>
              <a:ext cx="587375" cy="513080"/>
            </a:xfrm>
            <a:custGeom>
              <a:avLst/>
              <a:gdLst/>
              <a:ahLst/>
              <a:cxnLst/>
              <a:rect l="l" t="t" r="r" b="b"/>
              <a:pathLst>
                <a:path w="587375" h="513079">
                  <a:moveTo>
                    <a:pt x="293583" y="513034"/>
                  </a:moveTo>
                  <a:lnTo>
                    <a:pt x="283519" y="509662"/>
                  </a:lnTo>
                  <a:lnTo>
                    <a:pt x="274777" y="499548"/>
                  </a:lnTo>
                  <a:lnTo>
                    <a:pt x="4444" y="32443"/>
                  </a:lnTo>
                  <a:lnTo>
                    <a:pt x="0" y="19788"/>
                  </a:lnTo>
                  <a:lnTo>
                    <a:pt x="2093" y="9478"/>
                  </a:lnTo>
                  <a:lnTo>
                    <a:pt x="10064" y="2540"/>
                  </a:lnTo>
                  <a:lnTo>
                    <a:pt x="23250" y="0"/>
                  </a:lnTo>
                  <a:lnTo>
                    <a:pt x="563916" y="0"/>
                  </a:lnTo>
                  <a:lnTo>
                    <a:pt x="577102" y="2540"/>
                  </a:lnTo>
                  <a:lnTo>
                    <a:pt x="585073" y="9478"/>
                  </a:lnTo>
                  <a:lnTo>
                    <a:pt x="587166" y="19788"/>
                  </a:lnTo>
                  <a:lnTo>
                    <a:pt x="582722" y="32443"/>
                  </a:lnTo>
                  <a:lnTo>
                    <a:pt x="312389" y="499548"/>
                  </a:lnTo>
                  <a:lnTo>
                    <a:pt x="303647" y="509662"/>
                  </a:lnTo>
                  <a:lnTo>
                    <a:pt x="293583" y="513034"/>
                  </a:lnTo>
                  <a:close/>
                </a:path>
              </a:pathLst>
            </a:custGeom>
            <a:solidFill>
              <a:srgbClr val="4651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407680" y="6474502"/>
              <a:ext cx="200595" cy="163193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395927" y="6193457"/>
              <a:ext cx="65820" cy="77394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487997" y="6194239"/>
              <a:ext cx="65820" cy="75440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8581242" y="6194239"/>
              <a:ext cx="48895" cy="75565"/>
            </a:xfrm>
            <a:custGeom>
              <a:avLst/>
              <a:gdLst/>
              <a:ahLst/>
              <a:cxnLst/>
              <a:rect l="l" t="t" r="r" b="b"/>
              <a:pathLst>
                <a:path w="48895" h="75564">
                  <a:moveTo>
                    <a:pt x="47798" y="75440"/>
                  </a:moveTo>
                  <a:lnTo>
                    <a:pt x="783" y="75440"/>
                  </a:lnTo>
                  <a:lnTo>
                    <a:pt x="0" y="74658"/>
                  </a:lnTo>
                  <a:lnTo>
                    <a:pt x="0" y="2345"/>
                  </a:lnTo>
                  <a:lnTo>
                    <a:pt x="0" y="1172"/>
                  </a:lnTo>
                  <a:lnTo>
                    <a:pt x="783" y="0"/>
                  </a:lnTo>
                  <a:lnTo>
                    <a:pt x="47798" y="0"/>
                  </a:lnTo>
                  <a:lnTo>
                    <a:pt x="48581" y="1172"/>
                  </a:lnTo>
                  <a:lnTo>
                    <a:pt x="48581" y="14853"/>
                  </a:lnTo>
                  <a:lnTo>
                    <a:pt x="47798" y="16026"/>
                  </a:lnTo>
                  <a:lnTo>
                    <a:pt x="16846" y="16026"/>
                  </a:lnTo>
                  <a:lnTo>
                    <a:pt x="16846" y="29316"/>
                  </a:lnTo>
                  <a:lnTo>
                    <a:pt x="42313" y="29316"/>
                  </a:lnTo>
                  <a:lnTo>
                    <a:pt x="43488" y="30098"/>
                  </a:lnTo>
                  <a:lnTo>
                    <a:pt x="43488" y="44169"/>
                  </a:lnTo>
                  <a:lnTo>
                    <a:pt x="42313" y="44951"/>
                  </a:lnTo>
                  <a:lnTo>
                    <a:pt x="16846" y="44951"/>
                  </a:lnTo>
                  <a:lnTo>
                    <a:pt x="16846" y="59805"/>
                  </a:lnTo>
                  <a:lnTo>
                    <a:pt x="47798" y="59805"/>
                  </a:lnTo>
                  <a:lnTo>
                    <a:pt x="48581" y="60586"/>
                  </a:lnTo>
                  <a:lnTo>
                    <a:pt x="48581" y="74658"/>
                  </a:lnTo>
                  <a:lnTo>
                    <a:pt x="47798" y="75440"/>
                  </a:lnTo>
                  <a:close/>
                </a:path>
              </a:pathLst>
            </a:custGeom>
            <a:solidFill>
              <a:srgbClr val="FEFEF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312218" y="6295868"/>
              <a:ext cx="394970" cy="206375"/>
            </a:xfrm>
            <a:custGeom>
              <a:avLst/>
              <a:gdLst/>
              <a:ahLst/>
              <a:cxnLst/>
              <a:rect l="l" t="t" r="r" b="b"/>
              <a:pathLst>
                <a:path w="394970" h="206375">
                  <a:moveTo>
                    <a:pt x="203986" y="205995"/>
                  </a:moveTo>
                  <a:lnTo>
                    <a:pt x="84883" y="163389"/>
                  </a:lnTo>
                  <a:lnTo>
                    <a:pt x="2999" y="21889"/>
                  </a:lnTo>
                  <a:lnTo>
                    <a:pt x="0" y="13357"/>
                  </a:lnTo>
                  <a:lnTo>
                    <a:pt x="1334" y="6400"/>
                  </a:lnTo>
                  <a:lnTo>
                    <a:pt x="6635" y="1716"/>
                  </a:lnTo>
                  <a:lnTo>
                    <a:pt x="15536" y="0"/>
                  </a:lnTo>
                  <a:lnTo>
                    <a:pt x="382249" y="0"/>
                  </a:lnTo>
                  <a:lnTo>
                    <a:pt x="383816" y="390"/>
                  </a:lnTo>
                  <a:lnTo>
                    <a:pt x="172251" y="179024"/>
                  </a:lnTo>
                  <a:lnTo>
                    <a:pt x="172251" y="179806"/>
                  </a:lnTo>
                  <a:lnTo>
                    <a:pt x="276104" y="179806"/>
                  </a:lnTo>
                  <a:lnTo>
                    <a:pt x="203986" y="205995"/>
                  </a:lnTo>
                  <a:close/>
                </a:path>
                <a:path w="394970" h="206375">
                  <a:moveTo>
                    <a:pt x="276104" y="179806"/>
                  </a:moveTo>
                  <a:lnTo>
                    <a:pt x="172643" y="179806"/>
                  </a:lnTo>
                  <a:lnTo>
                    <a:pt x="172643" y="179415"/>
                  </a:lnTo>
                  <a:lnTo>
                    <a:pt x="394395" y="14462"/>
                  </a:lnTo>
                  <a:lnTo>
                    <a:pt x="394003" y="16807"/>
                  </a:lnTo>
                  <a:lnTo>
                    <a:pt x="393219" y="19153"/>
                  </a:lnTo>
                  <a:lnTo>
                    <a:pt x="391652" y="21889"/>
                  </a:lnTo>
                  <a:lnTo>
                    <a:pt x="306243" y="168861"/>
                  </a:lnTo>
                  <a:lnTo>
                    <a:pt x="276104" y="179806"/>
                  </a:lnTo>
                  <a:close/>
                </a:path>
              </a:pathLst>
            </a:custGeom>
            <a:solidFill>
              <a:srgbClr val="5388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378296" y="6295868"/>
              <a:ext cx="329493" cy="187233"/>
            </a:xfrm>
            <a:prstGeom prst="rect">
              <a:avLst/>
            </a:prstGeom>
          </p:spPr>
        </p:pic>
      </p:grpSp>
      <p:sp>
        <p:nvSpPr>
          <p:cNvPr id="15" name="object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59740" y="1732470"/>
            <a:ext cx="7506334" cy="1640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177165" indent="-228600">
              <a:lnSpc>
                <a:spcPct val="100000"/>
              </a:lnSpc>
              <a:spcBef>
                <a:spcPts val="100"/>
              </a:spcBef>
              <a:buClr>
                <a:srgbClr val="488BC9"/>
              </a:buClr>
              <a:buSzPct val="110416"/>
              <a:buFont typeface="Wingdings"/>
              <a:buChar char=""/>
              <a:tabLst>
                <a:tab pos="241300" algn="l"/>
              </a:tabLst>
            </a:pP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Melissa</a:t>
            </a:r>
            <a:r>
              <a:rPr sz="2400" b="1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Colsman,</a:t>
            </a:r>
            <a:r>
              <a:rPr sz="2400" b="1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Ph.D,</a:t>
            </a:r>
            <a:r>
              <a:rPr sz="24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20" dirty="0">
                <a:solidFill>
                  <a:srgbClr val="5C6670"/>
                </a:solidFill>
                <a:latin typeface="Calibri"/>
                <a:cs typeface="Calibri"/>
              </a:rPr>
              <a:t>Teaching</a:t>
            </a:r>
            <a:r>
              <a:rPr sz="2400" b="1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and</a:t>
            </a:r>
            <a:r>
              <a:rPr sz="2400" b="1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Learning</a:t>
            </a:r>
            <a:r>
              <a:rPr sz="2400" b="1" spc="-7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Executive Director</a:t>
            </a:r>
            <a:endParaRPr sz="24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575"/>
              </a:spcBef>
              <a:buClr>
                <a:srgbClr val="488BC9"/>
              </a:buClr>
              <a:buSzPct val="110416"/>
              <a:buFont typeface="Wingdings"/>
              <a:buChar char=""/>
              <a:tabLst>
                <a:tab pos="240665" algn="l"/>
              </a:tabLst>
            </a:pP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Karol</a:t>
            </a:r>
            <a:r>
              <a:rPr sz="2400" b="1" spc="-7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Gates,</a:t>
            </a:r>
            <a:r>
              <a:rPr sz="24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Standards</a:t>
            </a:r>
            <a:r>
              <a:rPr sz="2400" b="1" spc="-4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and</a:t>
            </a:r>
            <a:r>
              <a:rPr sz="2400" b="1" spc="-6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Instructional</a:t>
            </a:r>
            <a:r>
              <a:rPr sz="2400" b="1" spc="-5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Support</a:t>
            </a:r>
            <a:r>
              <a:rPr sz="2400" b="1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Director</a:t>
            </a:r>
            <a:endParaRPr sz="24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575"/>
              </a:spcBef>
              <a:buClr>
                <a:srgbClr val="488BC9"/>
              </a:buClr>
              <a:buSzPct val="110416"/>
              <a:buFont typeface="Wingdings"/>
              <a:buChar char=""/>
              <a:tabLst>
                <a:tab pos="240665" algn="l"/>
              </a:tabLst>
            </a:pP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Raymond</a:t>
            </a:r>
            <a:r>
              <a:rPr sz="2400" b="1" spc="-9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Johnson,</a:t>
            </a:r>
            <a:r>
              <a:rPr sz="2400" b="1" spc="-7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Mathematics</a:t>
            </a:r>
            <a:r>
              <a:rPr sz="2400" b="1" spc="-65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5C6670"/>
                </a:solidFill>
                <a:latin typeface="Calibri"/>
                <a:cs typeface="Calibri"/>
              </a:rPr>
              <a:t>Content</a:t>
            </a:r>
            <a:r>
              <a:rPr sz="2400" b="1" spc="-70" dirty="0">
                <a:solidFill>
                  <a:srgbClr val="5C667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5C6670"/>
                </a:solidFill>
                <a:latin typeface="Calibri"/>
                <a:cs typeface="Calibri"/>
              </a:rPr>
              <a:t>Specialist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6" name="object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77876" rIns="0" bIns="0" rtlCol="0">
            <a:spAutoFit/>
          </a:bodyPr>
          <a:lstStyle/>
          <a:p>
            <a:pPr marL="2867025">
              <a:lnSpc>
                <a:spcPct val="100000"/>
              </a:lnSpc>
              <a:spcBef>
                <a:spcPts val="100"/>
              </a:spcBef>
            </a:pPr>
            <a:r>
              <a:rPr dirty="0"/>
              <a:t>CDE</a:t>
            </a:r>
            <a:r>
              <a:rPr spc="80" dirty="0"/>
              <a:t> </a:t>
            </a:r>
            <a:r>
              <a:rPr spc="175" dirty="0"/>
              <a:t>Staff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95883" y="1878234"/>
            <a:ext cx="7892415" cy="1305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75970" marR="5080" indent="-763905">
              <a:lnSpc>
                <a:spcPct val="100000"/>
              </a:lnSpc>
              <a:spcBef>
                <a:spcPts val="100"/>
              </a:spcBef>
            </a:pPr>
            <a:r>
              <a:rPr sz="4200" spc="45" dirty="0"/>
              <a:t>Standards</a:t>
            </a:r>
            <a:r>
              <a:rPr sz="4200" spc="-20" dirty="0"/>
              <a:t> </a:t>
            </a:r>
            <a:r>
              <a:rPr sz="4200" spc="100" dirty="0"/>
              <a:t>Spoke</a:t>
            </a:r>
            <a:r>
              <a:rPr sz="4200" spc="-10" dirty="0"/>
              <a:t> </a:t>
            </a:r>
            <a:r>
              <a:rPr sz="4200" spc="225" dirty="0"/>
              <a:t>Committee </a:t>
            </a:r>
            <a:r>
              <a:rPr sz="4200" spc="105" dirty="0"/>
              <a:t>Work</a:t>
            </a:r>
            <a:r>
              <a:rPr sz="4200" spc="-20" dirty="0"/>
              <a:t> </a:t>
            </a:r>
            <a:r>
              <a:rPr sz="4200" spc="130" dirty="0"/>
              <a:t>Plan</a:t>
            </a:r>
            <a:r>
              <a:rPr sz="4200" spc="-20" dirty="0"/>
              <a:t> </a:t>
            </a:r>
            <a:r>
              <a:rPr sz="4200" spc="95" dirty="0"/>
              <a:t>and</a:t>
            </a:r>
            <a:r>
              <a:rPr sz="4200" spc="5" dirty="0"/>
              <a:t> </a:t>
            </a:r>
            <a:r>
              <a:rPr sz="4200" spc="150" dirty="0"/>
              <a:t>Process</a:t>
            </a:r>
            <a:endParaRPr sz="4200"/>
          </a:p>
        </p:txBody>
      </p:sp>
      <p:sp>
        <p:nvSpPr>
          <p:cNvPr id="3" name="object 3"/>
          <p:cNvSpPr txBox="1"/>
          <p:nvPr/>
        </p:nvSpPr>
        <p:spPr>
          <a:xfrm>
            <a:off x="78739" y="6388004"/>
            <a:ext cx="9652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50" dirty="0">
                <a:solidFill>
                  <a:srgbClr val="45454C"/>
                </a:solidFill>
                <a:latin typeface="Calibri"/>
                <a:cs typeface="Calibri"/>
              </a:rPr>
              <a:t>5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7800275" y="6165509"/>
              <a:ext cx="590550" cy="516255"/>
            </a:xfrm>
            <a:custGeom>
              <a:avLst/>
              <a:gdLst/>
              <a:ahLst/>
              <a:cxnLst/>
              <a:rect l="l" t="t" r="r" b="b"/>
              <a:pathLst>
                <a:path w="590550" h="516254">
                  <a:moveTo>
                    <a:pt x="567051" y="515770"/>
                  </a:moveTo>
                  <a:lnTo>
                    <a:pt x="23250" y="515770"/>
                  </a:lnTo>
                  <a:lnTo>
                    <a:pt x="10064" y="513229"/>
                  </a:lnTo>
                  <a:lnTo>
                    <a:pt x="2093" y="506291"/>
                  </a:lnTo>
                  <a:lnTo>
                    <a:pt x="0" y="495981"/>
                  </a:lnTo>
                  <a:lnTo>
                    <a:pt x="4444" y="483326"/>
                  </a:lnTo>
                  <a:lnTo>
                    <a:pt x="276344" y="13485"/>
                  </a:lnTo>
                  <a:lnTo>
                    <a:pt x="285086" y="3371"/>
                  </a:lnTo>
                  <a:lnTo>
                    <a:pt x="295150" y="0"/>
                  </a:lnTo>
                  <a:lnTo>
                    <a:pt x="305214" y="3371"/>
                  </a:lnTo>
                  <a:lnTo>
                    <a:pt x="313956" y="13485"/>
                  </a:lnTo>
                  <a:lnTo>
                    <a:pt x="585856" y="483326"/>
                  </a:lnTo>
                  <a:lnTo>
                    <a:pt x="590301" y="495981"/>
                  </a:lnTo>
                  <a:lnTo>
                    <a:pt x="588207" y="506291"/>
                  </a:lnTo>
                  <a:lnTo>
                    <a:pt x="580237" y="513229"/>
                  </a:lnTo>
                  <a:lnTo>
                    <a:pt x="567051" y="515770"/>
                  </a:lnTo>
                  <a:close/>
                </a:path>
              </a:pathLst>
            </a:custGeom>
            <a:solidFill>
              <a:srgbClr val="2A98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004139" y="6206747"/>
              <a:ext cx="196677" cy="19387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938711" y="6461212"/>
              <a:ext cx="317739" cy="16143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8408847" y="6655486"/>
              <a:ext cx="51435" cy="26034"/>
            </a:xfrm>
            <a:custGeom>
              <a:avLst/>
              <a:gdLst/>
              <a:ahLst/>
              <a:cxnLst/>
              <a:rect l="l" t="t" r="r" b="b"/>
              <a:pathLst>
                <a:path w="51434" h="26034">
                  <a:moveTo>
                    <a:pt x="17246" y="393"/>
                  </a:moveTo>
                  <a:lnTo>
                    <a:pt x="0" y="393"/>
                  </a:lnTo>
                  <a:lnTo>
                    <a:pt x="0" y="4305"/>
                  </a:lnTo>
                  <a:lnTo>
                    <a:pt x="393" y="4686"/>
                  </a:lnTo>
                  <a:lnTo>
                    <a:pt x="6273" y="4686"/>
                  </a:lnTo>
                  <a:lnTo>
                    <a:pt x="6273" y="25412"/>
                  </a:lnTo>
                  <a:lnTo>
                    <a:pt x="10972" y="25412"/>
                  </a:lnTo>
                  <a:lnTo>
                    <a:pt x="10972" y="4686"/>
                  </a:lnTo>
                  <a:lnTo>
                    <a:pt x="17246" y="4686"/>
                  </a:lnTo>
                  <a:lnTo>
                    <a:pt x="17246" y="393"/>
                  </a:lnTo>
                  <a:close/>
                </a:path>
                <a:path w="51434" h="26034">
                  <a:moveTo>
                    <a:pt x="51320" y="25412"/>
                  </a:moveTo>
                  <a:lnTo>
                    <a:pt x="50939" y="24625"/>
                  </a:lnTo>
                  <a:lnTo>
                    <a:pt x="48564" y="11341"/>
                  </a:lnTo>
                  <a:lnTo>
                    <a:pt x="46621" y="393"/>
                  </a:lnTo>
                  <a:lnTo>
                    <a:pt x="46621" y="0"/>
                  </a:lnTo>
                  <a:lnTo>
                    <a:pt x="45059" y="0"/>
                  </a:lnTo>
                  <a:lnTo>
                    <a:pt x="45059" y="393"/>
                  </a:lnTo>
                  <a:lnTo>
                    <a:pt x="36830" y="17195"/>
                  </a:lnTo>
                  <a:lnTo>
                    <a:pt x="34099" y="11341"/>
                  </a:lnTo>
                  <a:lnTo>
                    <a:pt x="28994" y="393"/>
                  </a:lnTo>
                  <a:lnTo>
                    <a:pt x="28600" y="0"/>
                  </a:lnTo>
                  <a:lnTo>
                    <a:pt x="27038" y="0"/>
                  </a:lnTo>
                  <a:lnTo>
                    <a:pt x="27038" y="393"/>
                  </a:lnTo>
                  <a:lnTo>
                    <a:pt x="22720" y="24625"/>
                  </a:lnTo>
                  <a:lnTo>
                    <a:pt x="22720" y="25412"/>
                  </a:lnTo>
                  <a:lnTo>
                    <a:pt x="27432" y="25412"/>
                  </a:lnTo>
                  <a:lnTo>
                    <a:pt x="27482" y="24625"/>
                  </a:lnTo>
                  <a:lnTo>
                    <a:pt x="29387" y="11341"/>
                  </a:lnTo>
                  <a:lnTo>
                    <a:pt x="36042" y="25412"/>
                  </a:lnTo>
                  <a:lnTo>
                    <a:pt x="36042" y="25806"/>
                  </a:lnTo>
                  <a:lnTo>
                    <a:pt x="37617" y="25806"/>
                  </a:lnTo>
                  <a:lnTo>
                    <a:pt x="38011" y="25412"/>
                  </a:lnTo>
                  <a:lnTo>
                    <a:pt x="41656" y="17195"/>
                  </a:lnTo>
                  <a:lnTo>
                    <a:pt x="44272" y="11341"/>
                  </a:lnTo>
                  <a:lnTo>
                    <a:pt x="46228" y="25019"/>
                  </a:lnTo>
                  <a:lnTo>
                    <a:pt x="46621" y="25412"/>
                  </a:lnTo>
                  <a:lnTo>
                    <a:pt x="51320" y="25412"/>
                  </a:lnTo>
                  <a:close/>
                </a:path>
              </a:pathLst>
            </a:custGeom>
            <a:solidFill>
              <a:srgbClr val="2A98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215962" y="6164922"/>
              <a:ext cx="587375" cy="513080"/>
            </a:xfrm>
            <a:custGeom>
              <a:avLst/>
              <a:gdLst/>
              <a:ahLst/>
              <a:cxnLst/>
              <a:rect l="l" t="t" r="r" b="b"/>
              <a:pathLst>
                <a:path w="587375" h="513079">
                  <a:moveTo>
                    <a:pt x="293583" y="513034"/>
                  </a:moveTo>
                  <a:lnTo>
                    <a:pt x="283519" y="509662"/>
                  </a:lnTo>
                  <a:lnTo>
                    <a:pt x="274777" y="499548"/>
                  </a:lnTo>
                  <a:lnTo>
                    <a:pt x="4444" y="32443"/>
                  </a:lnTo>
                  <a:lnTo>
                    <a:pt x="0" y="19788"/>
                  </a:lnTo>
                  <a:lnTo>
                    <a:pt x="2093" y="9478"/>
                  </a:lnTo>
                  <a:lnTo>
                    <a:pt x="10064" y="2540"/>
                  </a:lnTo>
                  <a:lnTo>
                    <a:pt x="23250" y="0"/>
                  </a:lnTo>
                  <a:lnTo>
                    <a:pt x="563916" y="0"/>
                  </a:lnTo>
                  <a:lnTo>
                    <a:pt x="577102" y="2540"/>
                  </a:lnTo>
                  <a:lnTo>
                    <a:pt x="585073" y="9478"/>
                  </a:lnTo>
                  <a:lnTo>
                    <a:pt x="587166" y="19788"/>
                  </a:lnTo>
                  <a:lnTo>
                    <a:pt x="582722" y="32443"/>
                  </a:lnTo>
                  <a:lnTo>
                    <a:pt x="312389" y="499548"/>
                  </a:lnTo>
                  <a:lnTo>
                    <a:pt x="303647" y="509662"/>
                  </a:lnTo>
                  <a:lnTo>
                    <a:pt x="293583" y="513034"/>
                  </a:lnTo>
                  <a:close/>
                </a:path>
              </a:pathLst>
            </a:custGeom>
            <a:solidFill>
              <a:srgbClr val="4651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407680" y="6474502"/>
              <a:ext cx="200595" cy="163193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395927" y="6193457"/>
              <a:ext cx="65820" cy="77394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487997" y="6194239"/>
              <a:ext cx="65820" cy="75440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8581242" y="6194239"/>
              <a:ext cx="48895" cy="75565"/>
            </a:xfrm>
            <a:custGeom>
              <a:avLst/>
              <a:gdLst/>
              <a:ahLst/>
              <a:cxnLst/>
              <a:rect l="l" t="t" r="r" b="b"/>
              <a:pathLst>
                <a:path w="48895" h="75564">
                  <a:moveTo>
                    <a:pt x="47798" y="75440"/>
                  </a:moveTo>
                  <a:lnTo>
                    <a:pt x="783" y="75440"/>
                  </a:lnTo>
                  <a:lnTo>
                    <a:pt x="0" y="74658"/>
                  </a:lnTo>
                  <a:lnTo>
                    <a:pt x="0" y="2345"/>
                  </a:lnTo>
                  <a:lnTo>
                    <a:pt x="0" y="1172"/>
                  </a:lnTo>
                  <a:lnTo>
                    <a:pt x="783" y="0"/>
                  </a:lnTo>
                  <a:lnTo>
                    <a:pt x="47798" y="0"/>
                  </a:lnTo>
                  <a:lnTo>
                    <a:pt x="48581" y="1172"/>
                  </a:lnTo>
                  <a:lnTo>
                    <a:pt x="48581" y="14853"/>
                  </a:lnTo>
                  <a:lnTo>
                    <a:pt x="47798" y="16026"/>
                  </a:lnTo>
                  <a:lnTo>
                    <a:pt x="16846" y="16026"/>
                  </a:lnTo>
                  <a:lnTo>
                    <a:pt x="16846" y="29316"/>
                  </a:lnTo>
                  <a:lnTo>
                    <a:pt x="42313" y="29316"/>
                  </a:lnTo>
                  <a:lnTo>
                    <a:pt x="43488" y="30098"/>
                  </a:lnTo>
                  <a:lnTo>
                    <a:pt x="43488" y="44169"/>
                  </a:lnTo>
                  <a:lnTo>
                    <a:pt x="42313" y="44951"/>
                  </a:lnTo>
                  <a:lnTo>
                    <a:pt x="16846" y="44951"/>
                  </a:lnTo>
                  <a:lnTo>
                    <a:pt x="16846" y="59805"/>
                  </a:lnTo>
                  <a:lnTo>
                    <a:pt x="47798" y="59805"/>
                  </a:lnTo>
                  <a:lnTo>
                    <a:pt x="48581" y="60586"/>
                  </a:lnTo>
                  <a:lnTo>
                    <a:pt x="48581" y="74658"/>
                  </a:lnTo>
                  <a:lnTo>
                    <a:pt x="47798" y="75440"/>
                  </a:lnTo>
                  <a:close/>
                </a:path>
              </a:pathLst>
            </a:custGeom>
            <a:solidFill>
              <a:srgbClr val="FEFEF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312218" y="6295868"/>
              <a:ext cx="394970" cy="206375"/>
            </a:xfrm>
            <a:custGeom>
              <a:avLst/>
              <a:gdLst/>
              <a:ahLst/>
              <a:cxnLst/>
              <a:rect l="l" t="t" r="r" b="b"/>
              <a:pathLst>
                <a:path w="394970" h="206375">
                  <a:moveTo>
                    <a:pt x="203986" y="205995"/>
                  </a:moveTo>
                  <a:lnTo>
                    <a:pt x="84883" y="163389"/>
                  </a:lnTo>
                  <a:lnTo>
                    <a:pt x="2999" y="21889"/>
                  </a:lnTo>
                  <a:lnTo>
                    <a:pt x="0" y="13357"/>
                  </a:lnTo>
                  <a:lnTo>
                    <a:pt x="1334" y="6400"/>
                  </a:lnTo>
                  <a:lnTo>
                    <a:pt x="6635" y="1716"/>
                  </a:lnTo>
                  <a:lnTo>
                    <a:pt x="15536" y="0"/>
                  </a:lnTo>
                  <a:lnTo>
                    <a:pt x="382249" y="0"/>
                  </a:lnTo>
                  <a:lnTo>
                    <a:pt x="383816" y="390"/>
                  </a:lnTo>
                  <a:lnTo>
                    <a:pt x="172251" y="179024"/>
                  </a:lnTo>
                  <a:lnTo>
                    <a:pt x="172251" y="179806"/>
                  </a:lnTo>
                  <a:lnTo>
                    <a:pt x="276104" y="179806"/>
                  </a:lnTo>
                  <a:lnTo>
                    <a:pt x="203986" y="205995"/>
                  </a:lnTo>
                  <a:close/>
                </a:path>
                <a:path w="394970" h="206375">
                  <a:moveTo>
                    <a:pt x="276104" y="179806"/>
                  </a:moveTo>
                  <a:lnTo>
                    <a:pt x="172643" y="179806"/>
                  </a:lnTo>
                  <a:lnTo>
                    <a:pt x="172643" y="179415"/>
                  </a:lnTo>
                  <a:lnTo>
                    <a:pt x="394395" y="14462"/>
                  </a:lnTo>
                  <a:lnTo>
                    <a:pt x="394003" y="16807"/>
                  </a:lnTo>
                  <a:lnTo>
                    <a:pt x="393219" y="19153"/>
                  </a:lnTo>
                  <a:lnTo>
                    <a:pt x="391652" y="21889"/>
                  </a:lnTo>
                  <a:lnTo>
                    <a:pt x="306243" y="168861"/>
                  </a:lnTo>
                  <a:lnTo>
                    <a:pt x="276104" y="179806"/>
                  </a:lnTo>
                  <a:close/>
                </a:path>
              </a:pathLst>
            </a:custGeom>
            <a:solidFill>
              <a:srgbClr val="5388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378296" y="6295868"/>
              <a:ext cx="329493" cy="187233"/>
            </a:xfrm>
            <a:prstGeom prst="rect">
              <a:avLst/>
            </a:prstGeom>
          </p:spPr>
        </p:pic>
      </p:grpSp>
      <p:sp>
        <p:nvSpPr>
          <p:cNvPr id="15" name="object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77876" rIns="0" bIns="0" rtlCol="0">
            <a:spAutoFit/>
          </a:bodyPr>
          <a:lstStyle/>
          <a:p>
            <a:pPr marL="396240">
              <a:lnSpc>
                <a:spcPct val="100000"/>
              </a:lnSpc>
              <a:spcBef>
                <a:spcPts val="100"/>
              </a:spcBef>
            </a:pPr>
            <a:r>
              <a:rPr dirty="0"/>
              <a:t>ESSA</a:t>
            </a:r>
            <a:r>
              <a:rPr spc="50" dirty="0"/>
              <a:t> </a:t>
            </a:r>
            <a:r>
              <a:rPr spc="70" dirty="0"/>
              <a:t>State</a:t>
            </a:r>
            <a:r>
              <a:rPr spc="55" dirty="0"/>
              <a:t> </a:t>
            </a:r>
            <a:r>
              <a:rPr spc="175" dirty="0"/>
              <a:t>Plan</a:t>
            </a:r>
            <a:r>
              <a:rPr spc="30" dirty="0"/>
              <a:t> </a:t>
            </a:r>
            <a:r>
              <a:rPr spc="250" dirty="0"/>
              <a:t>Development</a:t>
            </a:r>
          </a:p>
        </p:txBody>
      </p:sp>
      <p:pic>
        <p:nvPicPr>
          <p:cNvPr id="17" name="object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6037" y="173037"/>
            <a:ext cx="8975724" cy="6684962"/>
          </a:xfrm>
          <a:prstGeom prst="rect">
            <a:avLst/>
          </a:prstGeom>
        </p:spPr>
      </p:pic>
      <p:sp>
        <p:nvSpPr>
          <p:cNvPr id="16" name="object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04647" y="6387465"/>
            <a:ext cx="895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spc="-50" dirty="0">
                <a:solidFill>
                  <a:srgbClr val="5C6670"/>
                </a:solidFill>
                <a:latin typeface="Calibri"/>
                <a:cs typeface="Calibri"/>
              </a:rPr>
              <a:t>6</a:t>
            </a:r>
            <a:endParaRPr sz="1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7800275" y="6165509"/>
              <a:ext cx="590550" cy="516255"/>
            </a:xfrm>
            <a:custGeom>
              <a:avLst/>
              <a:gdLst/>
              <a:ahLst/>
              <a:cxnLst/>
              <a:rect l="l" t="t" r="r" b="b"/>
              <a:pathLst>
                <a:path w="590550" h="516254">
                  <a:moveTo>
                    <a:pt x="567051" y="515770"/>
                  </a:moveTo>
                  <a:lnTo>
                    <a:pt x="23250" y="515770"/>
                  </a:lnTo>
                  <a:lnTo>
                    <a:pt x="10064" y="513229"/>
                  </a:lnTo>
                  <a:lnTo>
                    <a:pt x="2093" y="506291"/>
                  </a:lnTo>
                  <a:lnTo>
                    <a:pt x="0" y="495981"/>
                  </a:lnTo>
                  <a:lnTo>
                    <a:pt x="4444" y="483326"/>
                  </a:lnTo>
                  <a:lnTo>
                    <a:pt x="276344" y="13485"/>
                  </a:lnTo>
                  <a:lnTo>
                    <a:pt x="285086" y="3371"/>
                  </a:lnTo>
                  <a:lnTo>
                    <a:pt x="295150" y="0"/>
                  </a:lnTo>
                  <a:lnTo>
                    <a:pt x="305214" y="3371"/>
                  </a:lnTo>
                  <a:lnTo>
                    <a:pt x="313956" y="13485"/>
                  </a:lnTo>
                  <a:lnTo>
                    <a:pt x="585856" y="483326"/>
                  </a:lnTo>
                  <a:lnTo>
                    <a:pt x="590301" y="495981"/>
                  </a:lnTo>
                  <a:lnTo>
                    <a:pt x="588207" y="506291"/>
                  </a:lnTo>
                  <a:lnTo>
                    <a:pt x="580237" y="513229"/>
                  </a:lnTo>
                  <a:lnTo>
                    <a:pt x="567051" y="515770"/>
                  </a:lnTo>
                  <a:close/>
                </a:path>
              </a:pathLst>
            </a:custGeom>
            <a:solidFill>
              <a:srgbClr val="2A98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004139" y="6206747"/>
              <a:ext cx="196677" cy="19387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938711" y="6461212"/>
              <a:ext cx="317739" cy="16143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8408847" y="6655486"/>
              <a:ext cx="51435" cy="26034"/>
            </a:xfrm>
            <a:custGeom>
              <a:avLst/>
              <a:gdLst/>
              <a:ahLst/>
              <a:cxnLst/>
              <a:rect l="l" t="t" r="r" b="b"/>
              <a:pathLst>
                <a:path w="51434" h="26034">
                  <a:moveTo>
                    <a:pt x="17246" y="393"/>
                  </a:moveTo>
                  <a:lnTo>
                    <a:pt x="0" y="393"/>
                  </a:lnTo>
                  <a:lnTo>
                    <a:pt x="0" y="4305"/>
                  </a:lnTo>
                  <a:lnTo>
                    <a:pt x="393" y="4686"/>
                  </a:lnTo>
                  <a:lnTo>
                    <a:pt x="6273" y="4686"/>
                  </a:lnTo>
                  <a:lnTo>
                    <a:pt x="6273" y="25412"/>
                  </a:lnTo>
                  <a:lnTo>
                    <a:pt x="10972" y="25412"/>
                  </a:lnTo>
                  <a:lnTo>
                    <a:pt x="10972" y="4686"/>
                  </a:lnTo>
                  <a:lnTo>
                    <a:pt x="17246" y="4686"/>
                  </a:lnTo>
                  <a:lnTo>
                    <a:pt x="17246" y="393"/>
                  </a:lnTo>
                  <a:close/>
                </a:path>
                <a:path w="51434" h="26034">
                  <a:moveTo>
                    <a:pt x="51320" y="25412"/>
                  </a:moveTo>
                  <a:lnTo>
                    <a:pt x="50939" y="24625"/>
                  </a:lnTo>
                  <a:lnTo>
                    <a:pt x="48564" y="11341"/>
                  </a:lnTo>
                  <a:lnTo>
                    <a:pt x="46621" y="393"/>
                  </a:lnTo>
                  <a:lnTo>
                    <a:pt x="46621" y="0"/>
                  </a:lnTo>
                  <a:lnTo>
                    <a:pt x="45059" y="0"/>
                  </a:lnTo>
                  <a:lnTo>
                    <a:pt x="45059" y="393"/>
                  </a:lnTo>
                  <a:lnTo>
                    <a:pt x="36830" y="17195"/>
                  </a:lnTo>
                  <a:lnTo>
                    <a:pt x="34099" y="11341"/>
                  </a:lnTo>
                  <a:lnTo>
                    <a:pt x="28994" y="393"/>
                  </a:lnTo>
                  <a:lnTo>
                    <a:pt x="28600" y="0"/>
                  </a:lnTo>
                  <a:lnTo>
                    <a:pt x="27038" y="0"/>
                  </a:lnTo>
                  <a:lnTo>
                    <a:pt x="27038" y="393"/>
                  </a:lnTo>
                  <a:lnTo>
                    <a:pt x="22720" y="24625"/>
                  </a:lnTo>
                  <a:lnTo>
                    <a:pt x="22720" y="25412"/>
                  </a:lnTo>
                  <a:lnTo>
                    <a:pt x="27432" y="25412"/>
                  </a:lnTo>
                  <a:lnTo>
                    <a:pt x="27482" y="24625"/>
                  </a:lnTo>
                  <a:lnTo>
                    <a:pt x="29387" y="11341"/>
                  </a:lnTo>
                  <a:lnTo>
                    <a:pt x="36042" y="25412"/>
                  </a:lnTo>
                  <a:lnTo>
                    <a:pt x="36042" y="25806"/>
                  </a:lnTo>
                  <a:lnTo>
                    <a:pt x="37617" y="25806"/>
                  </a:lnTo>
                  <a:lnTo>
                    <a:pt x="38011" y="25412"/>
                  </a:lnTo>
                  <a:lnTo>
                    <a:pt x="41656" y="17195"/>
                  </a:lnTo>
                  <a:lnTo>
                    <a:pt x="44272" y="11341"/>
                  </a:lnTo>
                  <a:lnTo>
                    <a:pt x="46228" y="25019"/>
                  </a:lnTo>
                  <a:lnTo>
                    <a:pt x="46621" y="25412"/>
                  </a:lnTo>
                  <a:lnTo>
                    <a:pt x="51320" y="25412"/>
                  </a:lnTo>
                  <a:close/>
                </a:path>
              </a:pathLst>
            </a:custGeom>
            <a:solidFill>
              <a:srgbClr val="2A98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215962" y="6164922"/>
              <a:ext cx="587375" cy="513080"/>
            </a:xfrm>
            <a:custGeom>
              <a:avLst/>
              <a:gdLst/>
              <a:ahLst/>
              <a:cxnLst/>
              <a:rect l="l" t="t" r="r" b="b"/>
              <a:pathLst>
                <a:path w="587375" h="513079">
                  <a:moveTo>
                    <a:pt x="293583" y="513034"/>
                  </a:moveTo>
                  <a:lnTo>
                    <a:pt x="283519" y="509662"/>
                  </a:lnTo>
                  <a:lnTo>
                    <a:pt x="274777" y="499548"/>
                  </a:lnTo>
                  <a:lnTo>
                    <a:pt x="4444" y="32443"/>
                  </a:lnTo>
                  <a:lnTo>
                    <a:pt x="0" y="19788"/>
                  </a:lnTo>
                  <a:lnTo>
                    <a:pt x="2093" y="9478"/>
                  </a:lnTo>
                  <a:lnTo>
                    <a:pt x="10064" y="2540"/>
                  </a:lnTo>
                  <a:lnTo>
                    <a:pt x="23250" y="0"/>
                  </a:lnTo>
                  <a:lnTo>
                    <a:pt x="563916" y="0"/>
                  </a:lnTo>
                  <a:lnTo>
                    <a:pt x="577102" y="2540"/>
                  </a:lnTo>
                  <a:lnTo>
                    <a:pt x="585073" y="9478"/>
                  </a:lnTo>
                  <a:lnTo>
                    <a:pt x="587166" y="19788"/>
                  </a:lnTo>
                  <a:lnTo>
                    <a:pt x="582722" y="32443"/>
                  </a:lnTo>
                  <a:lnTo>
                    <a:pt x="312389" y="499548"/>
                  </a:lnTo>
                  <a:lnTo>
                    <a:pt x="303647" y="509662"/>
                  </a:lnTo>
                  <a:lnTo>
                    <a:pt x="293583" y="513034"/>
                  </a:lnTo>
                  <a:close/>
                </a:path>
              </a:pathLst>
            </a:custGeom>
            <a:solidFill>
              <a:srgbClr val="4651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407680" y="6474502"/>
              <a:ext cx="200595" cy="163193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395927" y="6193457"/>
              <a:ext cx="65820" cy="77394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487997" y="6194239"/>
              <a:ext cx="65820" cy="75440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8581242" y="6194239"/>
              <a:ext cx="48895" cy="75565"/>
            </a:xfrm>
            <a:custGeom>
              <a:avLst/>
              <a:gdLst/>
              <a:ahLst/>
              <a:cxnLst/>
              <a:rect l="l" t="t" r="r" b="b"/>
              <a:pathLst>
                <a:path w="48895" h="75564">
                  <a:moveTo>
                    <a:pt x="47798" y="75440"/>
                  </a:moveTo>
                  <a:lnTo>
                    <a:pt x="783" y="75440"/>
                  </a:lnTo>
                  <a:lnTo>
                    <a:pt x="0" y="74658"/>
                  </a:lnTo>
                  <a:lnTo>
                    <a:pt x="0" y="2345"/>
                  </a:lnTo>
                  <a:lnTo>
                    <a:pt x="0" y="1172"/>
                  </a:lnTo>
                  <a:lnTo>
                    <a:pt x="783" y="0"/>
                  </a:lnTo>
                  <a:lnTo>
                    <a:pt x="47798" y="0"/>
                  </a:lnTo>
                  <a:lnTo>
                    <a:pt x="48581" y="1172"/>
                  </a:lnTo>
                  <a:lnTo>
                    <a:pt x="48581" y="14853"/>
                  </a:lnTo>
                  <a:lnTo>
                    <a:pt x="47798" y="16026"/>
                  </a:lnTo>
                  <a:lnTo>
                    <a:pt x="16846" y="16026"/>
                  </a:lnTo>
                  <a:lnTo>
                    <a:pt x="16846" y="29316"/>
                  </a:lnTo>
                  <a:lnTo>
                    <a:pt x="42313" y="29316"/>
                  </a:lnTo>
                  <a:lnTo>
                    <a:pt x="43488" y="30098"/>
                  </a:lnTo>
                  <a:lnTo>
                    <a:pt x="43488" y="44169"/>
                  </a:lnTo>
                  <a:lnTo>
                    <a:pt x="42313" y="44951"/>
                  </a:lnTo>
                  <a:lnTo>
                    <a:pt x="16846" y="44951"/>
                  </a:lnTo>
                  <a:lnTo>
                    <a:pt x="16846" y="59805"/>
                  </a:lnTo>
                  <a:lnTo>
                    <a:pt x="47798" y="59805"/>
                  </a:lnTo>
                  <a:lnTo>
                    <a:pt x="48581" y="60586"/>
                  </a:lnTo>
                  <a:lnTo>
                    <a:pt x="48581" y="74658"/>
                  </a:lnTo>
                  <a:lnTo>
                    <a:pt x="47798" y="75440"/>
                  </a:lnTo>
                  <a:close/>
                </a:path>
              </a:pathLst>
            </a:custGeom>
            <a:solidFill>
              <a:srgbClr val="FEFEF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312218" y="6295868"/>
              <a:ext cx="394970" cy="206375"/>
            </a:xfrm>
            <a:custGeom>
              <a:avLst/>
              <a:gdLst/>
              <a:ahLst/>
              <a:cxnLst/>
              <a:rect l="l" t="t" r="r" b="b"/>
              <a:pathLst>
                <a:path w="394970" h="206375">
                  <a:moveTo>
                    <a:pt x="203986" y="205995"/>
                  </a:moveTo>
                  <a:lnTo>
                    <a:pt x="84883" y="163389"/>
                  </a:lnTo>
                  <a:lnTo>
                    <a:pt x="2999" y="21889"/>
                  </a:lnTo>
                  <a:lnTo>
                    <a:pt x="0" y="13357"/>
                  </a:lnTo>
                  <a:lnTo>
                    <a:pt x="1334" y="6400"/>
                  </a:lnTo>
                  <a:lnTo>
                    <a:pt x="6635" y="1716"/>
                  </a:lnTo>
                  <a:lnTo>
                    <a:pt x="15536" y="0"/>
                  </a:lnTo>
                  <a:lnTo>
                    <a:pt x="382249" y="0"/>
                  </a:lnTo>
                  <a:lnTo>
                    <a:pt x="383816" y="390"/>
                  </a:lnTo>
                  <a:lnTo>
                    <a:pt x="172251" y="179024"/>
                  </a:lnTo>
                  <a:lnTo>
                    <a:pt x="172251" y="179806"/>
                  </a:lnTo>
                  <a:lnTo>
                    <a:pt x="276104" y="179806"/>
                  </a:lnTo>
                  <a:lnTo>
                    <a:pt x="203986" y="205995"/>
                  </a:lnTo>
                  <a:close/>
                </a:path>
                <a:path w="394970" h="206375">
                  <a:moveTo>
                    <a:pt x="276104" y="179806"/>
                  </a:moveTo>
                  <a:lnTo>
                    <a:pt x="172643" y="179806"/>
                  </a:lnTo>
                  <a:lnTo>
                    <a:pt x="172643" y="179415"/>
                  </a:lnTo>
                  <a:lnTo>
                    <a:pt x="394395" y="14462"/>
                  </a:lnTo>
                  <a:lnTo>
                    <a:pt x="394003" y="16807"/>
                  </a:lnTo>
                  <a:lnTo>
                    <a:pt x="393219" y="19153"/>
                  </a:lnTo>
                  <a:lnTo>
                    <a:pt x="391652" y="21889"/>
                  </a:lnTo>
                  <a:lnTo>
                    <a:pt x="306243" y="168861"/>
                  </a:lnTo>
                  <a:lnTo>
                    <a:pt x="276104" y="179806"/>
                  </a:lnTo>
                  <a:close/>
                </a:path>
              </a:pathLst>
            </a:custGeom>
            <a:solidFill>
              <a:srgbClr val="5388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8378296" y="6295868"/>
              <a:ext cx="329493" cy="187233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384694" y="1822706"/>
              <a:ext cx="1615440" cy="969644"/>
            </a:xfrm>
            <a:custGeom>
              <a:avLst/>
              <a:gdLst/>
              <a:ahLst/>
              <a:cxnLst/>
              <a:rect l="l" t="t" r="r" b="b"/>
              <a:pathLst>
                <a:path w="1615439" h="969644">
                  <a:moveTo>
                    <a:pt x="1518462" y="0"/>
                  </a:moveTo>
                  <a:lnTo>
                    <a:pt x="96926" y="0"/>
                  </a:lnTo>
                  <a:lnTo>
                    <a:pt x="59198" y="7617"/>
                  </a:lnTo>
                  <a:lnTo>
                    <a:pt x="28389" y="28389"/>
                  </a:lnTo>
                  <a:lnTo>
                    <a:pt x="7617" y="59198"/>
                  </a:lnTo>
                  <a:lnTo>
                    <a:pt x="0" y="96926"/>
                  </a:lnTo>
                  <a:lnTo>
                    <a:pt x="0" y="872312"/>
                  </a:lnTo>
                  <a:lnTo>
                    <a:pt x="7617" y="910040"/>
                  </a:lnTo>
                  <a:lnTo>
                    <a:pt x="28389" y="940849"/>
                  </a:lnTo>
                  <a:lnTo>
                    <a:pt x="59198" y="961621"/>
                  </a:lnTo>
                  <a:lnTo>
                    <a:pt x="96926" y="969238"/>
                  </a:lnTo>
                  <a:lnTo>
                    <a:pt x="1518462" y="969238"/>
                  </a:lnTo>
                  <a:lnTo>
                    <a:pt x="1556190" y="961621"/>
                  </a:lnTo>
                  <a:lnTo>
                    <a:pt x="1586999" y="940849"/>
                  </a:lnTo>
                  <a:lnTo>
                    <a:pt x="1607772" y="910040"/>
                  </a:lnTo>
                  <a:lnTo>
                    <a:pt x="1615389" y="872312"/>
                  </a:lnTo>
                  <a:lnTo>
                    <a:pt x="1615389" y="96926"/>
                  </a:lnTo>
                  <a:lnTo>
                    <a:pt x="1607772" y="59198"/>
                  </a:lnTo>
                  <a:lnTo>
                    <a:pt x="1586999" y="28389"/>
                  </a:lnTo>
                  <a:lnTo>
                    <a:pt x="1556190" y="7617"/>
                  </a:lnTo>
                  <a:lnTo>
                    <a:pt x="1518462" y="0"/>
                  </a:lnTo>
                  <a:close/>
                </a:path>
              </a:pathLst>
            </a:custGeom>
            <a:solidFill>
              <a:srgbClr val="488B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84694" y="1822706"/>
              <a:ext cx="1615440" cy="969644"/>
            </a:xfrm>
            <a:custGeom>
              <a:avLst/>
              <a:gdLst/>
              <a:ahLst/>
              <a:cxnLst/>
              <a:rect l="l" t="t" r="r" b="b"/>
              <a:pathLst>
                <a:path w="1615439" h="969644">
                  <a:moveTo>
                    <a:pt x="0" y="96926"/>
                  </a:moveTo>
                  <a:lnTo>
                    <a:pt x="7617" y="59198"/>
                  </a:lnTo>
                  <a:lnTo>
                    <a:pt x="28389" y="28389"/>
                  </a:lnTo>
                  <a:lnTo>
                    <a:pt x="59198" y="7617"/>
                  </a:lnTo>
                  <a:lnTo>
                    <a:pt x="96926" y="0"/>
                  </a:lnTo>
                  <a:lnTo>
                    <a:pt x="1518462" y="0"/>
                  </a:lnTo>
                  <a:lnTo>
                    <a:pt x="1556190" y="7617"/>
                  </a:lnTo>
                  <a:lnTo>
                    <a:pt x="1586999" y="28389"/>
                  </a:lnTo>
                  <a:lnTo>
                    <a:pt x="1607772" y="59198"/>
                  </a:lnTo>
                  <a:lnTo>
                    <a:pt x="1615389" y="96926"/>
                  </a:lnTo>
                  <a:lnTo>
                    <a:pt x="1615389" y="872312"/>
                  </a:lnTo>
                  <a:lnTo>
                    <a:pt x="1607772" y="910040"/>
                  </a:lnTo>
                  <a:lnTo>
                    <a:pt x="1586999" y="940849"/>
                  </a:lnTo>
                  <a:lnTo>
                    <a:pt x="1556190" y="961621"/>
                  </a:lnTo>
                  <a:lnTo>
                    <a:pt x="1518462" y="969238"/>
                  </a:lnTo>
                  <a:lnTo>
                    <a:pt x="96926" y="969238"/>
                  </a:lnTo>
                  <a:lnTo>
                    <a:pt x="59198" y="961621"/>
                  </a:lnTo>
                  <a:lnTo>
                    <a:pt x="28389" y="940849"/>
                  </a:lnTo>
                  <a:lnTo>
                    <a:pt x="7617" y="910040"/>
                  </a:lnTo>
                  <a:lnTo>
                    <a:pt x="0" y="872312"/>
                  </a:lnTo>
                  <a:lnTo>
                    <a:pt x="0" y="96926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95473" y="2085774"/>
            <a:ext cx="1391920" cy="404495"/>
          </a:xfrm>
          <a:prstGeom prst="rect">
            <a:avLst/>
          </a:prstGeom>
        </p:spPr>
        <p:txBody>
          <a:bodyPr vert="horz" wrap="square" lIns="0" tIns="31750" rIns="0" bIns="0" rtlCol="0">
            <a:spAutoFit/>
          </a:bodyPr>
          <a:lstStyle/>
          <a:p>
            <a:pPr marL="277495" marR="5080" indent="-265430">
              <a:lnSpc>
                <a:spcPts val="1430"/>
              </a:lnSpc>
              <a:spcBef>
                <a:spcPts val="250"/>
              </a:spcBef>
            </a:pP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Committee</a:t>
            </a:r>
            <a:r>
              <a:rPr sz="13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input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25" dirty="0">
                <a:solidFill>
                  <a:srgbClr val="FFFFFF"/>
                </a:solidFill>
                <a:latin typeface="Calibri"/>
                <a:cs typeface="Calibri"/>
              </a:rPr>
              <a:t>for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draft</a:t>
            </a:r>
            <a:r>
              <a:rPr sz="1300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outline</a:t>
            </a:r>
            <a:endParaRPr sz="1300">
              <a:latin typeface="Calibri"/>
              <a:cs typeface="Calibri"/>
            </a:endParaRPr>
          </a:p>
        </p:txBody>
      </p:sp>
      <p:grpSp>
        <p:nvGrpSpPr>
          <p:cNvPr id="18" name="object 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142234" y="1813181"/>
            <a:ext cx="2129155" cy="988694"/>
            <a:chOff x="2142234" y="1813181"/>
            <a:chExt cx="2129155" cy="988694"/>
          </a:xfrm>
        </p:grpSpPr>
        <p:sp>
          <p:nvSpPr>
            <p:cNvPr id="19" name="object 19"/>
            <p:cNvSpPr/>
            <p:nvPr/>
          </p:nvSpPr>
          <p:spPr>
            <a:xfrm>
              <a:off x="2142234" y="2107016"/>
              <a:ext cx="342900" cy="400685"/>
            </a:xfrm>
            <a:custGeom>
              <a:avLst/>
              <a:gdLst/>
              <a:ahLst/>
              <a:cxnLst/>
              <a:rect l="l" t="t" r="r" b="b"/>
              <a:pathLst>
                <a:path w="342900" h="400685">
                  <a:moveTo>
                    <a:pt x="171234" y="0"/>
                  </a:moveTo>
                  <a:lnTo>
                    <a:pt x="171234" y="80124"/>
                  </a:lnTo>
                  <a:lnTo>
                    <a:pt x="0" y="80124"/>
                  </a:lnTo>
                  <a:lnTo>
                    <a:pt x="0" y="320497"/>
                  </a:lnTo>
                  <a:lnTo>
                    <a:pt x="171234" y="320497"/>
                  </a:lnTo>
                  <a:lnTo>
                    <a:pt x="171234" y="400621"/>
                  </a:lnTo>
                  <a:lnTo>
                    <a:pt x="342455" y="200304"/>
                  </a:lnTo>
                  <a:lnTo>
                    <a:pt x="171234" y="0"/>
                  </a:lnTo>
                  <a:close/>
                </a:path>
              </a:pathLst>
            </a:custGeom>
            <a:solidFill>
              <a:srgbClr val="B1C4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2646234" y="1822706"/>
              <a:ext cx="1615440" cy="969644"/>
            </a:xfrm>
            <a:custGeom>
              <a:avLst/>
              <a:gdLst/>
              <a:ahLst/>
              <a:cxnLst/>
              <a:rect l="l" t="t" r="r" b="b"/>
              <a:pathLst>
                <a:path w="1615439" h="969644">
                  <a:moveTo>
                    <a:pt x="1518462" y="0"/>
                  </a:moveTo>
                  <a:lnTo>
                    <a:pt x="96926" y="0"/>
                  </a:lnTo>
                  <a:lnTo>
                    <a:pt x="59198" y="7617"/>
                  </a:lnTo>
                  <a:lnTo>
                    <a:pt x="28389" y="28389"/>
                  </a:lnTo>
                  <a:lnTo>
                    <a:pt x="7617" y="59198"/>
                  </a:lnTo>
                  <a:lnTo>
                    <a:pt x="0" y="96926"/>
                  </a:lnTo>
                  <a:lnTo>
                    <a:pt x="0" y="872312"/>
                  </a:lnTo>
                  <a:lnTo>
                    <a:pt x="7617" y="910040"/>
                  </a:lnTo>
                  <a:lnTo>
                    <a:pt x="28389" y="940849"/>
                  </a:lnTo>
                  <a:lnTo>
                    <a:pt x="59198" y="961621"/>
                  </a:lnTo>
                  <a:lnTo>
                    <a:pt x="96926" y="969238"/>
                  </a:lnTo>
                  <a:lnTo>
                    <a:pt x="1518462" y="969238"/>
                  </a:lnTo>
                  <a:lnTo>
                    <a:pt x="1556190" y="961621"/>
                  </a:lnTo>
                  <a:lnTo>
                    <a:pt x="1586999" y="940849"/>
                  </a:lnTo>
                  <a:lnTo>
                    <a:pt x="1607772" y="910040"/>
                  </a:lnTo>
                  <a:lnTo>
                    <a:pt x="1615389" y="872312"/>
                  </a:lnTo>
                  <a:lnTo>
                    <a:pt x="1615389" y="96926"/>
                  </a:lnTo>
                  <a:lnTo>
                    <a:pt x="1607772" y="59198"/>
                  </a:lnTo>
                  <a:lnTo>
                    <a:pt x="1586999" y="28389"/>
                  </a:lnTo>
                  <a:lnTo>
                    <a:pt x="1556190" y="7617"/>
                  </a:lnTo>
                  <a:lnTo>
                    <a:pt x="1518462" y="0"/>
                  </a:lnTo>
                  <a:close/>
                </a:path>
              </a:pathLst>
            </a:custGeom>
            <a:solidFill>
              <a:srgbClr val="488B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2646234" y="1822706"/>
              <a:ext cx="1615440" cy="969644"/>
            </a:xfrm>
            <a:custGeom>
              <a:avLst/>
              <a:gdLst/>
              <a:ahLst/>
              <a:cxnLst/>
              <a:rect l="l" t="t" r="r" b="b"/>
              <a:pathLst>
                <a:path w="1615439" h="969644">
                  <a:moveTo>
                    <a:pt x="0" y="96926"/>
                  </a:moveTo>
                  <a:lnTo>
                    <a:pt x="7617" y="59198"/>
                  </a:lnTo>
                  <a:lnTo>
                    <a:pt x="28389" y="28389"/>
                  </a:lnTo>
                  <a:lnTo>
                    <a:pt x="59198" y="7617"/>
                  </a:lnTo>
                  <a:lnTo>
                    <a:pt x="96926" y="0"/>
                  </a:lnTo>
                  <a:lnTo>
                    <a:pt x="1518462" y="0"/>
                  </a:lnTo>
                  <a:lnTo>
                    <a:pt x="1556190" y="7617"/>
                  </a:lnTo>
                  <a:lnTo>
                    <a:pt x="1586999" y="28389"/>
                  </a:lnTo>
                  <a:lnTo>
                    <a:pt x="1607772" y="59198"/>
                  </a:lnTo>
                  <a:lnTo>
                    <a:pt x="1615389" y="96926"/>
                  </a:lnTo>
                  <a:lnTo>
                    <a:pt x="1615389" y="872312"/>
                  </a:lnTo>
                  <a:lnTo>
                    <a:pt x="1607772" y="910040"/>
                  </a:lnTo>
                  <a:lnTo>
                    <a:pt x="1586999" y="940849"/>
                  </a:lnTo>
                  <a:lnTo>
                    <a:pt x="1556190" y="961621"/>
                  </a:lnTo>
                  <a:lnTo>
                    <a:pt x="1518462" y="969238"/>
                  </a:lnTo>
                  <a:lnTo>
                    <a:pt x="96926" y="969238"/>
                  </a:lnTo>
                  <a:lnTo>
                    <a:pt x="59198" y="961621"/>
                  </a:lnTo>
                  <a:lnTo>
                    <a:pt x="28389" y="940849"/>
                  </a:lnTo>
                  <a:lnTo>
                    <a:pt x="7617" y="910040"/>
                  </a:lnTo>
                  <a:lnTo>
                    <a:pt x="0" y="872312"/>
                  </a:lnTo>
                  <a:lnTo>
                    <a:pt x="0" y="96926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2836263" y="2085774"/>
            <a:ext cx="1233805" cy="404495"/>
          </a:xfrm>
          <a:prstGeom prst="rect">
            <a:avLst/>
          </a:prstGeom>
        </p:spPr>
        <p:txBody>
          <a:bodyPr vert="horz" wrap="square" lIns="0" tIns="31750" rIns="0" bIns="0" rtlCol="0">
            <a:spAutoFit/>
          </a:bodyPr>
          <a:lstStyle/>
          <a:p>
            <a:pPr marL="259079" marR="5080" indent="-247015">
              <a:lnSpc>
                <a:spcPts val="1430"/>
              </a:lnSpc>
              <a:spcBef>
                <a:spcPts val="25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CDE</a:t>
            </a:r>
            <a:r>
              <a:rPr sz="13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drafts</a:t>
            </a:r>
            <a:r>
              <a:rPr sz="13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outline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from</a:t>
            </a:r>
            <a:r>
              <a:rPr sz="13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input</a:t>
            </a:r>
            <a:endParaRPr sz="1300">
              <a:latin typeface="Calibri"/>
              <a:cs typeface="Calibri"/>
            </a:endParaRPr>
          </a:p>
        </p:txBody>
      </p:sp>
      <p:grpSp>
        <p:nvGrpSpPr>
          <p:cNvPr id="23" name="object 2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403775" y="1813181"/>
            <a:ext cx="2129155" cy="988694"/>
            <a:chOff x="4403775" y="1813181"/>
            <a:chExt cx="2129155" cy="988694"/>
          </a:xfrm>
        </p:grpSpPr>
        <p:sp>
          <p:nvSpPr>
            <p:cNvPr id="24" name="object 24"/>
            <p:cNvSpPr/>
            <p:nvPr/>
          </p:nvSpPr>
          <p:spPr>
            <a:xfrm>
              <a:off x="4403775" y="2107016"/>
              <a:ext cx="342900" cy="400685"/>
            </a:xfrm>
            <a:custGeom>
              <a:avLst/>
              <a:gdLst/>
              <a:ahLst/>
              <a:cxnLst/>
              <a:rect l="l" t="t" r="r" b="b"/>
              <a:pathLst>
                <a:path w="342900" h="400685">
                  <a:moveTo>
                    <a:pt x="171234" y="0"/>
                  </a:moveTo>
                  <a:lnTo>
                    <a:pt x="171234" y="80124"/>
                  </a:lnTo>
                  <a:lnTo>
                    <a:pt x="0" y="80124"/>
                  </a:lnTo>
                  <a:lnTo>
                    <a:pt x="0" y="320497"/>
                  </a:lnTo>
                  <a:lnTo>
                    <a:pt x="171234" y="320497"/>
                  </a:lnTo>
                  <a:lnTo>
                    <a:pt x="171234" y="400621"/>
                  </a:lnTo>
                  <a:lnTo>
                    <a:pt x="342455" y="200304"/>
                  </a:lnTo>
                  <a:lnTo>
                    <a:pt x="171234" y="0"/>
                  </a:lnTo>
                  <a:close/>
                </a:path>
              </a:pathLst>
            </a:custGeom>
            <a:solidFill>
              <a:srgbClr val="B1C4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907776" y="1822706"/>
              <a:ext cx="1615440" cy="969644"/>
            </a:xfrm>
            <a:custGeom>
              <a:avLst/>
              <a:gdLst/>
              <a:ahLst/>
              <a:cxnLst/>
              <a:rect l="l" t="t" r="r" b="b"/>
              <a:pathLst>
                <a:path w="1615440" h="969644">
                  <a:moveTo>
                    <a:pt x="1518462" y="0"/>
                  </a:moveTo>
                  <a:lnTo>
                    <a:pt x="96926" y="0"/>
                  </a:lnTo>
                  <a:lnTo>
                    <a:pt x="59198" y="7617"/>
                  </a:lnTo>
                  <a:lnTo>
                    <a:pt x="28389" y="28389"/>
                  </a:lnTo>
                  <a:lnTo>
                    <a:pt x="7617" y="59198"/>
                  </a:lnTo>
                  <a:lnTo>
                    <a:pt x="0" y="96926"/>
                  </a:lnTo>
                  <a:lnTo>
                    <a:pt x="0" y="872312"/>
                  </a:lnTo>
                  <a:lnTo>
                    <a:pt x="7617" y="910040"/>
                  </a:lnTo>
                  <a:lnTo>
                    <a:pt x="28389" y="940849"/>
                  </a:lnTo>
                  <a:lnTo>
                    <a:pt x="59198" y="961621"/>
                  </a:lnTo>
                  <a:lnTo>
                    <a:pt x="96926" y="969238"/>
                  </a:lnTo>
                  <a:lnTo>
                    <a:pt x="1518462" y="969238"/>
                  </a:lnTo>
                  <a:lnTo>
                    <a:pt x="1556190" y="961621"/>
                  </a:lnTo>
                  <a:lnTo>
                    <a:pt x="1586999" y="940849"/>
                  </a:lnTo>
                  <a:lnTo>
                    <a:pt x="1607772" y="910040"/>
                  </a:lnTo>
                  <a:lnTo>
                    <a:pt x="1615389" y="872312"/>
                  </a:lnTo>
                  <a:lnTo>
                    <a:pt x="1615389" y="96926"/>
                  </a:lnTo>
                  <a:lnTo>
                    <a:pt x="1607772" y="59198"/>
                  </a:lnTo>
                  <a:lnTo>
                    <a:pt x="1586999" y="28389"/>
                  </a:lnTo>
                  <a:lnTo>
                    <a:pt x="1556190" y="7617"/>
                  </a:lnTo>
                  <a:lnTo>
                    <a:pt x="1518462" y="0"/>
                  </a:lnTo>
                  <a:close/>
                </a:path>
              </a:pathLst>
            </a:custGeom>
            <a:solidFill>
              <a:srgbClr val="488B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907776" y="1822706"/>
              <a:ext cx="1615440" cy="969644"/>
            </a:xfrm>
            <a:custGeom>
              <a:avLst/>
              <a:gdLst/>
              <a:ahLst/>
              <a:cxnLst/>
              <a:rect l="l" t="t" r="r" b="b"/>
              <a:pathLst>
                <a:path w="1615440" h="969644">
                  <a:moveTo>
                    <a:pt x="0" y="96926"/>
                  </a:moveTo>
                  <a:lnTo>
                    <a:pt x="7617" y="59198"/>
                  </a:lnTo>
                  <a:lnTo>
                    <a:pt x="28389" y="28389"/>
                  </a:lnTo>
                  <a:lnTo>
                    <a:pt x="59198" y="7617"/>
                  </a:lnTo>
                  <a:lnTo>
                    <a:pt x="96926" y="0"/>
                  </a:lnTo>
                  <a:lnTo>
                    <a:pt x="1518462" y="0"/>
                  </a:lnTo>
                  <a:lnTo>
                    <a:pt x="1556190" y="7617"/>
                  </a:lnTo>
                  <a:lnTo>
                    <a:pt x="1586999" y="28389"/>
                  </a:lnTo>
                  <a:lnTo>
                    <a:pt x="1607772" y="59198"/>
                  </a:lnTo>
                  <a:lnTo>
                    <a:pt x="1615389" y="96926"/>
                  </a:lnTo>
                  <a:lnTo>
                    <a:pt x="1615389" y="872312"/>
                  </a:lnTo>
                  <a:lnTo>
                    <a:pt x="1607772" y="910040"/>
                  </a:lnTo>
                  <a:lnTo>
                    <a:pt x="1586999" y="940849"/>
                  </a:lnTo>
                  <a:lnTo>
                    <a:pt x="1556190" y="961621"/>
                  </a:lnTo>
                  <a:lnTo>
                    <a:pt x="1518462" y="969238"/>
                  </a:lnTo>
                  <a:lnTo>
                    <a:pt x="96926" y="969238"/>
                  </a:lnTo>
                  <a:lnTo>
                    <a:pt x="59198" y="961621"/>
                  </a:lnTo>
                  <a:lnTo>
                    <a:pt x="28389" y="940849"/>
                  </a:lnTo>
                  <a:lnTo>
                    <a:pt x="7617" y="910040"/>
                  </a:lnTo>
                  <a:lnTo>
                    <a:pt x="0" y="872312"/>
                  </a:lnTo>
                  <a:lnTo>
                    <a:pt x="0" y="96926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023161" y="2085774"/>
            <a:ext cx="1385570" cy="404495"/>
          </a:xfrm>
          <a:prstGeom prst="rect">
            <a:avLst/>
          </a:prstGeom>
        </p:spPr>
        <p:txBody>
          <a:bodyPr vert="horz" wrap="square" lIns="0" tIns="31750" rIns="0" bIns="0" rtlCol="0">
            <a:spAutoFit/>
          </a:bodyPr>
          <a:lstStyle/>
          <a:p>
            <a:pPr marL="26034" marR="5080" indent="-13970">
              <a:lnSpc>
                <a:spcPts val="1430"/>
              </a:lnSpc>
              <a:spcBef>
                <a:spcPts val="250"/>
              </a:spcBef>
            </a:pP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Committee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provides feedback</a:t>
            </a:r>
            <a:r>
              <a:rPr sz="13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on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 outline</a:t>
            </a:r>
            <a:endParaRPr sz="1300">
              <a:latin typeface="Calibri"/>
              <a:cs typeface="Calibri"/>
            </a:endParaRPr>
          </a:p>
        </p:txBody>
      </p:sp>
      <p:grpSp>
        <p:nvGrpSpPr>
          <p:cNvPr id="28" name="object 2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665317" y="1813181"/>
            <a:ext cx="2129155" cy="988694"/>
            <a:chOff x="6665317" y="1813181"/>
            <a:chExt cx="2129155" cy="988694"/>
          </a:xfrm>
        </p:grpSpPr>
        <p:sp>
          <p:nvSpPr>
            <p:cNvPr id="29" name="object 29"/>
            <p:cNvSpPr/>
            <p:nvPr/>
          </p:nvSpPr>
          <p:spPr>
            <a:xfrm>
              <a:off x="6665317" y="2107016"/>
              <a:ext cx="342900" cy="400685"/>
            </a:xfrm>
            <a:custGeom>
              <a:avLst/>
              <a:gdLst/>
              <a:ahLst/>
              <a:cxnLst/>
              <a:rect l="l" t="t" r="r" b="b"/>
              <a:pathLst>
                <a:path w="342900" h="400685">
                  <a:moveTo>
                    <a:pt x="171234" y="0"/>
                  </a:moveTo>
                  <a:lnTo>
                    <a:pt x="171234" y="80124"/>
                  </a:lnTo>
                  <a:lnTo>
                    <a:pt x="0" y="80124"/>
                  </a:lnTo>
                  <a:lnTo>
                    <a:pt x="0" y="320497"/>
                  </a:lnTo>
                  <a:lnTo>
                    <a:pt x="171234" y="320497"/>
                  </a:lnTo>
                  <a:lnTo>
                    <a:pt x="171234" y="400621"/>
                  </a:lnTo>
                  <a:lnTo>
                    <a:pt x="342455" y="200304"/>
                  </a:lnTo>
                  <a:lnTo>
                    <a:pt x="171234" y="0"/>
                  </a:lnTo>
                  <a:close/>
                </a:path>
              </a:pathLst>
            </a:custGeom>
            <a:solidFill>
              <a:srgbClr val="B1C4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7169317" y="1822706"/>
              <a:ext cx="1615440" cy="969644"/>
            </a:xfrm>
            <a:custGeom>
              <a:avLst/>
              <a:gdLst/>
              <a:ahLst/>
              <a:cxnLst/>
              <a:rect l="l" t="t" r="r" b="b"/>
              <a:pathLst>
                <a:path w="1615440" h="969644">
                  <a:moveTo>
                    <a:pt x="1518462" y="0"/>
                  </a:moveTo>
                  <a:lnTo>
                    <a:pt x="96926" y="0"/>
                  </a:lnTo>
                  <a:lnTo>
                    <a:pt x="59198" y="7617"/>
                  </a:lnTo>
                  <a:lnTo>
                    <a:pt x="28389" y="28389"/>
                  </a:lnTo>
                  <a:lnTo>
                    <a:pt x="7617" y="59198"/>
                  </a:lnTo>
                  <a:lnTo>
                    <a:pt x="0" y="96926"/>
                  </a:lnTo>
                  <a:lnTo>
                    <a:pt x="0" y="872312"/>
                  </a:lnTo>
                  <a:lnTo>
                    <a:pt x="7617" y="910040"/>
                  </a:lnTo>
                  <a:lnTo>
                    <a:pt x="28389" y="940849"/>
                  </a:lnTo>
                  <a:lnTo>
                    <a:pt x="59198" y="961621"/>
                  </a:lnTo>
                  <a:lnTo>
                    <a:pt x="96926" y="969238"/>
                  </a:lnTo>
                  <a:lnTo>
                    <a:pt x="1518462" y="969238"/>
                  </a:lnTo>
                  <a:lnTo>
                    <a:pt x="1556190" y="961621"/>
                  </a:lnTo>
                  <a:lnTo>
                    <a:pt x="1586999" y="940849"/>
                  </a:lnTo>
                  <a:lnTo>
                    <a:pt x="1607772" y="910040"/>
                  </a:lnTo>
                  <a:lnTo>
                    <a:pt x="1615389" y="872312"/>
                  </a:lnTo>
                  <a:lnTo>
                    <a:pt x="1615389" y="96926"/>
                  </a:lnTo>
                  <a:lnTo>
                    <a:pt x="1607772" y="59198"/>
                  </a:lnTo>
                  <a:lnTo>
                    <a:pt x="1586999" y="28389"/>
                  </a:lnTo>
                  <a:lnTo>
                    <a:pt x="1556190" y="7617"/>
                  </a:lnTo>
                  <a:lnTo>
                    <a:pt x="1518462" y="0"/>
                  </a:lnTo>
                  <a:close/>
                </a:path>
              </a:pathLst>
            </a:custGeom>
            <a:solidFill>
              <a:srgbClr val="488B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7169317" y="1822706"/>
              <a:ext cx="1615440" cy="969644"/>
            </a:xfrm>
            <a:custGeom>
              <a:avLst/>
              <a:gdLst/>
              <a:ahLst/>
              <a:cxnLst/>
              <a:rect l="l" t="t" r="r" b="b"/>
              <a:pathLst>
                <a:path w="1615440" h="969644">
                  <a:moveTo>
                    <a:pt x="0" y="96926"/>
                  </a:moveTo>
                  <a:lnTo>
                    <a:pt x="7617" y="59198"/>
                  </a:lnTo>
                  <a:lnTo>
                    <a:pt x="28389" y="28389"/>
                  </a:lnTo>
                  <a:lnTo>
                    <a:pt x="59198" y="7617"/>
                  </a:lnTo>
                  <a:lnTo>
                    <a:pt x="96926" y="0"/>
                  </a:lnTo>
                  <a:lnTo>
                    <a:pt x="1518462" y="0"/>
                  </a:lnTo>
                  <a:lnTo>
                    <a:pt x="1556190" y="7617"/>
                  </a:lnTo>
                  <a:lnTo>
                    <a:pt x="1586999" y="28389"/>
                  </a:lnTo>
                  <a:lnTo>
                    <a:pt x="1607772" y="59198"/>
                  </a:lnTo>
                  <a:lnTo>
                    <a:pt x="1615389" y="96926"/>
                  </a:lnTo>
                  <a:lnTo>
                    <a:pt x="1615389" y="872312"/>
                  </a:lnTo>
                  <a:lnTo>
                    <a:pt x="1607772" y="910040"/>
                  </a:lnTo>
                  <a:lnTo>
                    <a:pt x="1586999" y="940849"/>
                  </a:lnTo>
                  <a:lnTo>
                    <a:pt x="1556190" y="961621"/>
                  </a:lnTo>
                  <a:lnTo>
                    <a:pt x="1518462" y="969238"/>
                  </a:lnTo>
                  <a:lnTo>
                    <a:pt x="96926" y="969238"/>
                  </a:lnTo>
                  <a:lnTo>
                    <a:pt x="59198" y="961621"/>
                  </a:lnTo>
                  <a:lnTo>
                    <a:pt x="28389" y="940849"/>
                  </a:lnTo>
                  <a:lnTo>
                    <a:pt x="7617" y="910040"/>
                  </a:lnTo>
                  <a:lnTo>
                    <a:pt x="0" y="872312"/>
                  </a:lnTo>
                  <a:lnTo>
                    <a:pt x="0" y="96926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object 3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293812" y="2085774"/>
            <a:ext cx="1364615" cy="404495"/>
          </a:xfrm>
          <a:prstGeom prst="rect">
            <a:avLst/>
          </a:prstGeom>
        </p:spPr>
        <p:txBody>
          <a:bodyPr vert="horz" wrap="square" lIns="0" tIns="31750" rIns="0" bIns="0" rtlCol="0">
            <a:spAutoFit/>
          </a:bodyPr>
          <a:lstStyle/>
          <a:p>
            <a:pPr marL="265430" marR="5080" indent="-253365">
              <a:lnSpc>
                <a:spcPts val="1430"/>
              </a:lnSpc>
              <a:spcBef>
                <a:spcPts val="25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CDE</a:t>
            </a:r>
            <a:r>
              <a:rPr sz="13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drafts</a:t>
            </a:r>
            <a:r>
              <a:rPr sz="13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narrative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from</a:t>
            </a:r>
            <a:r>
              <a:rPr sz="13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outline</a:t>
            </a:r>
            <a:endParaRPr sz="1300">
              <a:latin typeface="Calibri"/>
              <a:cs typeface="Calibri"/>
            </a:endParaRPr>
          </a:p>
        </p:txBody>
      </p:sp>
      <p:grpSp>
        <p:nvGrpSpPr>
          <p:cNvPr id="33" name="object 3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159792" y="2934096"/>
            <a:ext cx="1634489" cy="1483360"/>
            <a:chOff x="7159792" y="2934096"/>
            <a:chExt cx="1634489" cy="1483360"/>
          </a:xfrm>
        </p:grpSpPr>
        <p:sp>
          <p:nvSpPr>
            <p:cNvPr id="34" name="object 34"/>
            <p:cNvSpPr/>
            <p:nvPr/>
          </p:nvSpPr>
          <p:spPr>
            <a:xfrm>
              <a:off x="7776698" y="2934096"/>
              <a:ext cx="400685" cy="342900"/>
            </a:xfrm>
            <a:custGeom>
              <a:avLst/>
              <a:gdLst/>
              <a:ahLst/>
              <a:cxnLst/>
              <a:rect l="l" t="t" r="r" b="b"/>
              <a:pathLst>
                <a:path w="400684" h="342900">
                  <a:moveTo>
                    <a:pt x="320497" y="0"/>
                  </a:moveTo>
                  <a:lnTo>
                    <a:pt x="80124" y="0"/>
                  </a:lnTo>
                  <a:lnTo>
                    <a:pt x="80124" y="171234"/>
                  </a:lnTo>
                  <a:lnTo>
                    <a:pt x="0" y="171234"/>
                  </a:lnTo>
                  <a:lnTo>
                    <a:pt x="200317" y="342455"/>
                  </a:lnTo>
                  <a:lnTo>
                    <a:pt x="400621" y="171234"/>
                  </a:lnTo>
                  <a:lnTo>
                    <a:pt x="320497" y="171234"/>
                  </a:lnTo>
                  <a:lnTo>
                    <a:pt x="320497" y="0"/>
                  </a:lnTo>
                  <a:close/>
                </a:path>
              </a:pathLst>
            </a:custGeom>
            <a:solidFill>
              <a:srgbClr val="B1C4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7169317" y="3438093"/>
              <a:ext cx="1615440" cy="969644"/>
            </a:xfrm>
            <a:custGeom>
              <a:avLst/>
              <a:gdLst/>
              <a:ahLst/>
              <a:cxnLst/>
              <a:rect l="l" t="t" r="r" b="b"/>
              <a:pathLst>
                <a:path w="1615440" h="969645">
                  <a:moveTo>
                    <a:pt x="1518462" y="0"/>
                  </a:moveTo>
                  <a:lnTo>
                    <a:pt x="96926" y="0"/>
                  </a:lnTo>
                  <a:lnTo>
                    <a:pt x="59198" y="7617"/>
                  </a:lnTo>
                  <a:lnTo>
                    <a:pt x="28389" y="28389"/>
                  </a:lnTo>
                  <a:lnTo>
                    <a:pt x="7617" y="59198"/>
                  </a:lnTo>
                  <a:lnTo>
                    <a:pt x="0" y="96926"/>
                  </a:lnTo>
                  <a:lnTo>
                    <a:pt x="0" y="872312"/>
                  </a:lnTo>
                  <a:lnTo>
                    <a:pt x="7617" y="910040"/>
                  </a:lnTo>
                  <a:lnTo>
                    <a:pt x="28389" y="940849"/>
                  </a:lnTo>
                  <a:lnTo>
                    <a:pt x="59198" y="961621"/>
                  </a:lnTo>
                  <a:lnTo>
                    <a:pt x="96926" y="969238"/>
                  </a:lnTo>
                  <a:lnTo>
                    <a:pt x="1518462" y="969238"/>
                  </a:lnTo>
                  <a:lnTo>
                    <a:pt x="1556190" y="961621"/>
                  </a:lnTo>
                  <a:lnTo>
                    <a:pt x="1586999" y="940849"/>
                  </a:lnTo>
                  <a:lnTo>
                    <a:pt x="1607772" y="910040"/>
                  </a:lnTo>
                  <a:lnTo>
                    <a:pt x="1615389" y="872312"/>
                  </a:lnTo>
                  <a:lnTo>
                    <a:pt x="1615389" y="96926"/>
                  </a:lnTo>
                  <a:lnTo>
                    <a:pt x="1607772" y="59198"/>
                  </a:lnTo>
                  <a:lnTo>
                    <a:pt x="1586999" y="28389"/>
                  </a:lnTo>
                  <a:lnTo>
                    <a:pt x="1556190" y="7617"/>
                  </a:lnTo>
                  <a:lnTo>
                    <a:pt x="1518462" y="0"/>
                  </a:lnTo>
                  <a:close/>
                </a:path>
              </a:pathLst>
            </a:custGeom>
            <a:solidFill>
              <a:srgbClr val="488B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7169317" y="3438093"/>
              <a:ext cx="1615440" cy="969644"/>
            </a:xfrm>
            <a:custGeom>
              <a:avLst/>
              <a:gdLst/>
              <a:ahLst/>
              <a:cxnLst/>
              <a:rect l="l" t="t" r="r" b="b"/>
              <a:pathLst>
                <a:path w="1615440" h="969645">
                  <a:moveTo>
                    <a:pt x="0" y="96926"/>
                  </a:moveTo>
                  <a:lnTo>
                    <a:pt x="7617" y="59198"/>
                  </a:lnTo>
                  <a:lnTo>
                    <a:pt x="28389" y="28389"/>
                  </a:lnTo>
                  <a:lnTo>
                    <a:pt x="59198" y="7617"/>
                  </a:lnTo>
                  <a:lnTo>
                    <a:pt x="96926" y="0"/>
                  </a:lnTo>
                  <a:lnTo>
                    <a:pt x="1518462" y="0"/>
                  </a:lnTo>
                  <a:lnTo>
                    <a:pt x="1556190" y="7617"/>
                  </a:lnTo>
                  <a:lnTo>
                    <a:pt x="1586999" y="28389"/>
                  </a:lnTo>
                  <a:lnTo>
                    <a:pt x="1607772" y="59198"/>
                  </a:lnTo>
                  <a:lnTo>
                    <a:pt x="1615389" y="96926"/>
                  </a:lnTo>
                  <a:lnTo>
                    <a:pt x="1615389" y="872312"/>
                  </a:lnTo>
                  <a:lnTo>
                    <a:pt x="1607772" y="910040"/>
                  </a:lnTo>
                  <a:lnTo>
                    <a:pt x="1586999" y="940849"/>
                  </a:lnTo>
                  <a:lnTo>
                    <a:pt x="1556190" y="961621"/>
                  </a:lnTo>
                  <a:lnTo>
                    <a:pt x="1518462" y="969238"/>
                  </a:lnTo>
                  <a:lnTo>
                    <a:pt x="96926" y="969238"/>
                  </a:lnTo>
                  <a:lnTo>
                    <a:pt x="59198" y="961621"/>
                  </a:lnTo>
                  <a:lnTo>
                    <a:pt x="28389" y="940849"/>
                  </a:lnTo>
                  <a:lnTo>
                    <a:pt x="7617" y="910040"/>
                  </a:lnTo>
                  <a:lnTo>
                    <a:pt x="0" y="872312"/>
                  </a:lnTo>
                  <a:lnTo>
                    <a:pt x="0" y="96926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7" name="object 3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284701" y="3610450"/>
            <a:ext cx="1385570" cy="586105"/>
          </a:xfrm>
          <a:prstGeom prst="rect">
            <a:avLst/>
          </a:prstGeom>
        </p:spPr>
        <p:txBody>
          <a:bodyPr vert="horz" wrap="square" lIns="0" tIns="31750" rIns="0" bIns="0" rtlCol="0">
            <a:spAutoFit/>
          </a:bodyPr>
          <a:lstStyle/>
          <a:p>
            <a:pPr marL="12065" marR="5080" algn="ctr">
              <a:lnSpc>
                <a:spcPts val="1430"/>
              </a:lnSpc>
              <a:spcBef>
                <a:spcPts val="250"/>
              </a:spcBef>
            </a:pP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Committee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provides feedback</a:t>
            </a:r>
            <a:r>
              <a:rPr sz="13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on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20" dirty="0">
                <a:solidFill>
                  <a:srgbClr val="FFFFFF"/>
                </a:solidFill>
                <a:latin typeface="Calibri"/>
                <a:cs typeface="Calibri"/>
              </a:rPr>
              <a:t>draft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narrative</a:t>
            </a:r>
            <a:endParaRPr sz="1300">
              <a:latin typeface="Calibri"/>
              <a:cs typeface="Calibri"/>
            </a:endParaRPr>
          </a:p>
        </p:txBody>
      </p:sp>
      <p:grpSp>
        <p:nvGrpSpPr>
          <p:cNvPr id="38" name="object 3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898251" y="3428568"/>
            <a:ext cx="2129155" cy="988694"/>
            <a:chOff x="4898251" y="3428568"/>
            <a:chExt cx="2129155" cy="988694"/>
          </a:xfrm>
        </p:grpSpPr>
        <p:sp>
          <p:nvSpPr>
            <p:cNvPr id="39" name="object 39"/>
            <p:cNvSpPr/>
            <p:nvPr/>
          </p:nvSpPr>
          <p:spPr>
            <a:xfrm>
              <a:off x="6684707" y="3722399"/>
              <a:ext cx="342900" cy="400685"/>
            </a:xfrm>
            <a:custGeom>
              <a:avLst/>
              <a:gdLst/>
              <a:ahLst/>
              <a:cxnLst/>
              <a:rect l="l" t="t" r="r" b="b"/>
              <a:pathLst>
                <a:path w="342900" h="400685">
                  <a:moveTo>
                    <a:pt x="171221" y="0"/>
                  </a:moveTo>
                  <a:lnTo>
                    <a:pt x="0" y="200317"/>
                  </a:lnTo>
                  <a:lnTo>
                    <a:pt x="171221" y="400621"/>
                  </a:lnTo>
                  <a:lnTo>
                    <a:pt x="171221" y="320497"/>
                  </a:lnTo>
                  <a:lnTo>
                    <a:pt x="342455" y="320497"/>
                  </a:lnTo>
                  <a:lnTo>
                    <a:pt x="342455" y="80124"/>
                  </a:lnTo>
                  <a:lnTo>
                    <a:pt x="171221" y="80124"/>
                  </a:lnTo>
                  <a:lnTo>
                    <a:pt x="171221" y="0"/>
                  </a:lnTo>
                  <a:close/>
                </a:path>
              </a:pathLst>
            </a:custGeom>
            <a:solidFill>
              <a:srgbClr val="B1C4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4907776" y="3438093"/>
              <a:ext cx="1615440" cy="969644"/>
            </a:xfrm>
            <a:custGeom>
              <a:avLst/>
              <a:gdLst/>
              <a:ahLst/>
              <a:cxnLst/>
              <a:rect l="l" t="t" r="r" b="b"/>
              <a:pathLst>
                <a:path w="1615440" h="969645">
                  <a:moveTo>
                    <a:pt x="1518462" y="0"/>
                  </a:moveTo>
                  <a:lnTo>
                    <a:pt x="96926" y="0"/>
                  </a:lnTo>
                  <a:lnTo>
                    <a:pt x="59198" y="7617"/>
                  </a:lnTo>
                  <a:lnTo>
                    <a:pt x="28389" y="28389"/>
                  </a:lnTo>
                  <a:lnTo>
                    <a:pt x="7617" y="59198"/>
                  </a:lnTo>
                  <a:lnTo>
                    <a:pt x="0" y="96926"/>
                  </a:lnTo>
                  <a:lnTo>
                    <a:pt x="0" y="872312"/>
                  </a:lnTo>
                  <a:lnTo>
                    <a:pt x="7617" y="910040"/>
                  </a:lnTo>
                  <a:lnTo>
                    <a:pt x="28389" y="940849"/>
                  </a:lnTo>
                  <a:lnTo>
                    <a:pt x="59198" y="961621"/>
                  </a:lnTo>
                  <a:lnTo>
                    <a:pt x="96926" y="969238"/>
                  </a:lnTo>
                  <a:lnTo>
                    <a:pt x="1518462" y="969238"/>
                  </a:lnTo>
                  <a:lnTo>
                    <a:pt x="1556190" y="961621"/>
                  </a:lnTo>
                  <a:lnTo>
                    <a:pt x="1586999" y="940849"/>
                  </a:lnTo>
                  <a:lnTo>
                    <a:pt x="1607772" y="910040"/>
                  </a:lnTo>
                  <a:lnTo>
                    <a:pt x="1615389" y="872312"/>
                  </a:lnTo>
                  <a:lnTo>
                    <a:pt x="1615389" y="96926"/>
                  </a:lnTo>
                  <a:lnTo>
                    <a:pt x="1607772" y="59198"/>
                  </a:lnTo>
                  <a:lnTo>
                    <a:pt x="1586999" y="28389"/>
                  </a:lnTo>
                  <a:lnTo>
                    <a:pt x="1556190" y="7617"/>
                  </a:lnTo>
                  <a:lnTo>
                    <a:pt x="1518462" y="0"/>
                  </a:lnTo>
                  <a:close/>
                </a:path>
              </a:pathLst>
            </a:custGeom>
            <a:solidFill>
              <a:srgbClr val="488B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4907776" y="3438093"/>
              <a:ext cx="1615440" cy="969644"/>
            </a:xfrm>
            <a:custGeom>
              <a:avLst/>
              <a:gdLst/>
              <a:ahLst/>
              <a:cxnLst/>
              <a:rect l="l" t="t" r="r" b="b"/>
              <a:pathLst>
                <a:path w="1615440" h="969645">
                  <a:moveTo>
                    <a:pt x="0" y="96926"/>
                  </a:moveTo>
                  <a:lnTo>
                    <a:pt x="7617" y="59198"/>
                  </a:lnTo>
                  <a:lnTo>
                    <a:pt x="28389" y="28389"/>
                  </a:lnTo>
                  <a:lnTo>
                    <a:pt x="59198" y="7617"/>
                  </a:lnTo>
                  <a:lnTo>
                    <a:pt x="96926" y="0"/>
                  </a:lnTo>
                  <a:lnTo>
                    <a:pt x="1518462" y="0"/>
                  </a:lnTo>
                  <a:lnTo>
                    <a:pt x="1556190" y="7617"/>
                  </a:lnTo>
                  <a:lnTo>
                    <a:pt x="1586999" y="28389"/>
                  </a:lnTo>
                  <a:lnTo>
                    <a:pt x="1607772" y="59198"/>
                  </a:lnTo>
                  <a:lnTo>
                    <a:pt x="1615389" y="96926"/>
                  </a:lnTo>
                  <a:lnTo>
                    <a:pt x="1615389" y="872312"/>
                  </a:lnTo>
                  <a:lnTo>
                    <a:pt x="1607772" y="910040"/>
                  </a:lnTo>
                  <a:lnTo>
                    <a:pt x="1586999" y="940849"/>
                  </a:lnTo>
                  <a:lnTo>
                    <a:pt x="1556190" y="961621"/>
                  </a:lnTo>
                  <a:lnTo>
                    <a:pt x="1518462" y="969238"/>
                  </a:lnTo>
                  <a:lnTo>
                    <a:pt x="96926" y="969238"/>
                  </a:lnTo>
                  <a:lnTo>
                    <a:pt x="59198" y="961621"/>
                  </a:lnTo>
                  <a:lnTo>
                    <a:pt x="28389" y="940849"/>
                  </a:lnTo>
                  <a:lnTo>
                    <a:pt x="7617" y="910040"/>
                  </a:lnTo>
                  <a:lnTo>
                    <a:pt x="0" y="872312"/>
                  </a:lnTo>
                  <a:lnTo>
                    <a:pt x="0" y="96926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2" name="object 4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997221" y="3610450"/>
            <a:ext cx="1435100" cy="586105"/>
          </a:xfrm>
          <a:prstGeom prst="rect">
            <a:avLst/>
          </a:prstGeom>
        </p:spPr>
        <p:txBody>
          <a:bodyPr vert="horz" wrap="square" lIns="0" tIns="31750" rIns="0" bIns="0" rtlCol="0">
            <a:spAutoFit/>
          </a:bodyPr>
          <a:lstStyle/>
          <a:p>
            <a:pPr marL="12700" marR="5080" algn="ctr">
              <a:lnSpc>
                <a:spcPts val="1430"/>
              </a:lnSpc>
              <a:spcBef>
                <a:spcPts val="25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CDE</a:t>
            </a:r>
            <a:r>
              <a:rPr sz="13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revises</a:t>
            </a:r>
            <a:r>
              <a:rPr sz="13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narrative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based</a:t>
            </a:r>
            <a:r>
              <a:rPr sz="13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on</a:t>
            </a:r>
            <a:r>
              <a:rPr sz="13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committee feedback</a:t>
            </a:r>
            <a:endParaRPr sz="1300">
              <a:latin typeface="Calibri"/>
              <a:cs typeface="Calibri"/>
            </a:endParaRPr>
          </a:p>
        </p:txBody>
      </p:sp>
      <p:grpSp>
        <p:nvGrpSpPr>
          <p:cNvPr id="43" name="object 4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636709" y="3428568"/>
            <a:ext cx="2129155" cy="988694"/>
            <a:chOff x="2636709" y="3428568"/>
            <a:chExt cx="2129155" cy="988694"/>
          </a:xfrm>
        </p:grpSpPr>
        <p:sp>
          <p:nvSpPr>
            <p:cNvPr id="44" name="object 44"/>
            <p:cNvSpPr/>
            <p:nvPr/>
          </p:nvSpPr>
          <p:spPr>
            <a:xfrm>
              <a:off x="4423166" y="3722399"/>
              <a:ext cx="342900" cy="400685"/>
            </a:xfrm>
            <a:custGeom>
              <a:avLst/>
              <a:gdLst/>
              <a:ahLst/>
              <a:cxnLst/>
              <a:rect l="l" t="t" r="r" b="b"/>
              <a:pathLst>
                <a:path w="342900" h="400685">
                  <a:moveTo>
                    <a:pt x="171221" y="0"/>
                  </a:moveTo>
                  <a:lnTo>
                    <a:pt x="0" y="200317"/>
                  </a:lnTo>
                  <a:lnTo>
                    <a:pt x="171221" y="400621"/>
                  </a:lnTo>
                  <a:lnTo>
                    <a:pt x="171221" y="320497"/>
                  </a:lnTo>
                  <a:lnTo>
                    <a:pt x="342455" y="320497"/>
                  </a:lnTo>
                  <a:lnTo>
                    <a:pt x="342455" y="80124"/>
                  </a:lnTo>
                  <a:lnTo>
                    <a:pt x="171221" y="80124"/>
                  </a:lnTo>
                  <a:lnTo>
                    <a:pt x="171221" y="0"/>
                  </a:lnTo>
                  <a:close/>
                </a:path>
              </a:pathLst>
            </a:custGeom>
            <a:solidFill>
              <a:srgbClr val="B1C4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2646234" y="3438093"/>
              <a:ext cx="1615440" cy="969644"/>
            </a:xfrm>
            <a:custGeom>
              <a:avLst/>
              <a:gdLst/>
              <a:ahLst/>
              <a:cxnLst/>
              <a:rect l="l" t="t" r="r" b="b"/>
              <a:pathLst>
                <a:path w="1615439" h="969645">
                  <a:moveTo>
                    <a:pt x="1518462" y="0"/>
                  </a:moveTo>
                  <a:lnTo>
                    <a:pt x="96926" y="0"/>
                  </a:lnTo>
                  <a:lnTo>
                    <a:pt x="59198" y="7617"/>
                  </a:lnTo>
                  <a:lnTo>
                    <a:pt x="28389" y="28389"/>
                  </a:lnTo>
                  <a:lnTo>
                    <a:pt x="7617" y="59198"/>
                  </a:lnTo>
                  <a:lnTo>
                    <a:pt x="0" y="96926"/>
                  </a:lnTo>
                  <a:lnTo>
                    <a:pt x="0" y="872312"/>
                  </a:lnTo>
                  <a:lnTo>
                    <a:pt x="7617" y="910040"/>
                  </a:lnTo>
                  <a:lnTo>
                    <a:pt x="28389" y="940849"/>
                  </a:lnTo>
                  <a:lnTo>
                    <a:pt x="59198" y="961621"/>
                  </a:lnTo>
                  <a:lnTo>
                    <a:pt x="96926" y="969238"/>
                  </a:lnTo>
                  <a:lnTo>
                    <a:pt x="1518462" y="969238"/>
                  </a:lnTo>
                  <a:lnTo>
                    <a:pt x="1556190" y="961621"/>
                  </a:lnTo>
                  <a:lnTo>
                    <a:pt x="1586999" y="940849"/>
                  </a:lnTo>
                  <a:lnTo>
                    <a:pt x="1607772" y="910040"/>
                  </a:lnTo>
                  <a:lnTo>
                    <a:pt x="1615389" y="872312"/>
                  </a:lnTo>
                  <a:lnTo>
                    <a:pt x="1615389" y="96926"/>
                  </a:lnTo>
                  <a:lnTo>
                    <a:pt x="1607772" y="59198"/>
                  </a:lnTo>
                  <a:lnTo>
                    <a:pt x="1586999" y="28389"/>
                  </a:lnTo>
                  <a:lnTo>
                    <a:pt x="1556190" y="7617"/>
                  </a:lnTo>
                  <a:lnTo>
                    <a:pt x="1518462" y="0"/>
                  </a:lnTo>
                  <a:close/>
                </a:path>
              </a:pathLst>
            </a:custGeom>
            <a:solidFill>
              <a:srgbClr val="488B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2646234" y="3438093"/>
              <a:ext cx="1615440" cy="969644"/>
            </a:xfrm>
            <a:custGeom>
              <a:avLst/>
              <a:gdLst/>
              <a:ahLst/>
              <a:cxnLst/>
              <a:rect l="l" t="t" r="r" b="b"/>
              <a:pathLst>
                <a:path w="1615439" h="969645">
                  <a:moveTo>
                    <a:pt x="0" y="96926"/>
                  </a:moveTo>
                  <a:lnTo>
                    <a:pt x="7617" y="59198"/>
                  </a:lnTo>
                  <a:lnTo>
                    <a:pt x="28389" y="28389"/>
                  </a:lnTo>
                  <a:lnTo>
                    <a:pt x="59198" y="7617"/>
                  </a:lnTo>
                  <a:lnTo>
                    <a:pt x="96926" y="0"/>
                  </a:lnTo>
                  <a:lnTo>
                    <a:pt x="1518462" y="0"/>
                  </a:lnTo>
                  <a:lnTo>
                    <a:pt x="1556190" y="7617"/>
                  </a:lnTo>
                  <a:lnTo>
                    <a:pt x="1586999" y="28389"/>
                  </a:lnTo>
                  <a:lnTo>
                    <a:pt x="1607772" y="59198"/>
                  </a:lnTo>
                  <a:lnTo>
                    <a:pt x="1615389" y="96926"/>
                  </a:lnTo>
                  <a:lnTo>
                    <a:pt x="1615389" y="872312"/>
                  </a:lnTo>
                  <a:lnTo>
                    <a:pt x="1607772" y="910040"/>
                  </a:lnTo>
                  <a:lnTo>
                    <a:pt x="1586999" y="940849"/>
                  </a:lnTo>
                  <a:lnTo>
                    <a:pt x="1556190" y="961621"/>
                  </a:lnTo>
                  <a:lnTo>
                    <a:pt x="1518462" y="969238"/>
                  </a:lnTo>
                  <a:lnTo>
                    <a:pt x="96926" y="969238"/>
                  </a:lnTo>
                  <a:lnTo>
                    <a:pt x="59198" y="961621"/>
                  </a:lnTo>
                  <a:lnTo>
                    <a:pt x="28389" y="940849"/>
                  </a:lnTo>
                  <a:lnTo>
                    <a:pt x="7617" y="910040"/>
                  </a:lnTo>
                  <a:lnTo>
                    <a:pt x="0" y="872312"/>
                  </a:lnTo>
                  <a:lnTo>
                    <a:pt x="0" y="96926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7" name="object 4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2721908" y="3610450"/>
            <a:ext cx="1464310" cy="586105"/>
          </a:xfrm>
          <a:prstGeom prst="rect">
            <a:avLst/>
          </a:prstGeom>
        </p:spPr>
        <p:txBody>
          <a:bodyPr vert="horz" wrap="square" lIns="0" tIns="31750" rIns="0" bIns="0" rtlCol="0">
            <a:spAutoFit/>
          </a:bodyPr>
          <a:lstStyle/>
          <a:p>
            <a:pPr marL="12700" marR="5080" indent="-1905" algn="ctr">
              <a:lnSpc>
                <a:spcPts val="1430"/>
              </a:lnSpc>
              <a:spcBef>
                <a:spcPts val="250"/>
              </a:spcBef>
            </a:pP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Committee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provided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with</a:t>
            </a:r>
            <a:r>
              <a:rPr sz="13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public</a:t>
            </a:r>
            <a:r>
              <a:rPr sz="13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version</a:t>
            </a:r>
            <a:r>
              <a:rPr sz="13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25" dirty="0">
                <a:solidFill>
                  <a:srgbClr val="FFFFFF"/>
                </a:solidFill>
                <a:latin typeface="Calibri"/>
                <a:cs typeface="Calibri"/>
              </a:rPr>
              <a:t>of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draft</a:t>
            </a:r>
            <a:r>
              <a:rPr sz="13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narrative</a:t>
            </a:r>
            <a:endParaRPr sz="1300">
              <a:latin typeface="Calibri"/>
              <a:cs typeface="Calibri"/>
            </a:endParaRPr>
          </a:p>
        </p:txBody>
      </p:sp>
      <p:grpSp>
        <p:nvGrpSpPr>
          <p:cNvPr id="48" name="object 4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75169" y="3428568"/>
            <a:ext cx="2129155" cy="988694"/>
            <a:chOff x="375169" y="3428568"/>
            <a:chExt cx="2129155" cy="988694"/>
          </a:xfrm>
        </p:grpSpPr>
        <p:sp>
          <p:nvSpPr>
            <p:cNvPr id="49" name="object 49"/>
            <p:cNvSpPr/>
            <p:nvPr/>
          </p:nvSpPr>
          <p:spPr>
            <a:xfrm>
              <a:off x="2161625" y="3722399"/>
              <a:ext cx="342900" cy="400685"/>
            </a:xfrm>
            <a:custGeom>
              <a:avLst/>
              <a:gdLst/>
              <a:ahLst/>
              <a:cxnLst/>
              <a:rect l="l" t="t" r="r" b="b"/>
              <a:pathLst>
                <a:path w="342900" h="400685">
                  <a:moveTo>
                    <a:pt x="171221" y="0"/>
                  </a:moveTo>
                  <a:lnTo>
                    <a:pt x="0" y="200317"/>
                  </a:lnTo>
                  <a:lnTo>
                    <a:pt x="171221" y="400621"/>
                  </a:lnTo>
                  <a:lnTo>
                    <a:pt x="171221" y="320497"/>
                  </a:lnTo>
                  <a:lnTo>
                    <a:pt x="342455" y="320497"/>
                  </a:lnTo>
                  <a:lnTo>
                    <a:pt x="342455" y="80124"/>
                  </a:lnTo>
                  <a:lnTo>
                    <a:pt x="171221" y="80124"/>
                  </a:lnTo>
                  <a:lnTo>
                    <a:pt x="171221" y="0"/>
                  </a:lnTo>
                  <a:close/>
                </a:path>
              </a:pathLst>
            </a:custGeom>
            <a:solidFill>
              <a:srgbClr val="B1C4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384694" y="3438093"/>
              <a:ext cx="1615440" cy="969644"/>
            </a:xfrm>
            <a:custGeom>
              <a:avLst/>
              <a:gdLst/>
              <a:ahLst/>
              <a:cxnLst/>
              <a:rect l="l" t="t" r="r" b="b"/>
              <a:pathLst>
                <a:path w="1615439" h="969645">
                  <a:moveTo>
                    <a:pt x="1518462" y="0"/>
                  </a:moveTo>
                  <a:lnTo>
                    <a:pt x="96926" y="0"/>
                  </a:lnTo>
                  <a:lnTo>
                    <a:pt x="59198" y="7617"/>
                  </a:lnTo>
                  <a:lnTo>
                    <a:pt x="28389" y="28389"/>
                  </a:lnTo>
                  <a:lnTo>
                    <a:pt x="7617" y="59198"/>
                  </a:lnTo>
                  <a:lnTo>
                    <a:pt x="0" y="96926"/>
                  </a:lnTo>
                  <a:lnTo>
                    <a:pt x="0" y="872312"/>
                  </a:lnTo>
                  <a:lnTo>
                    <a:pt x="7617" y="910040"/>
                  </a:lnTo>
                  <a:lnTo>
                    <a:pt x="28389" y="940849"/>
                  </a:lnTo>
                  <a:lnTo>
                    <a:pt x="59198" y="961621"/>
                  </a:lnTo>
                  <a:lnTo>
                    <a:pt x="96926" y="969238"/>
                  </a:lnTo>
                  <a:lnTo>
                    <a:pt x="1518462" y="969238"/>
                  </a:lnTo>
                  <a:lnTo>
                    <a:pt x="1556190" y="961621"/>
                  </a:lnTo>
                  <a:lnTo>
                    <a:pt x="1586999" y="940849"/>
                  </a:lnTo>
                  <a:lnTo>
                    <a:pt x="1607772" y="910040"/>
                  </a:lnTo>
                  <a:lnTo>
                    <a:pt x="1615389" y="872312"/>
                  </a:lnTo>
                  <a:lnTo>
                    <a:pt x="1615389" y="96926"/>
                  </a:lnTo>
                  <a:lnTo>
                    <a:pt x="1607772" y="59198"/>
                  </a:lnTo>
                  <a:lnTo>
                    <a:pt x="1586999" y="28389"/>
                  </a:lnTo>
                  <a:lnTo>
                    <a:pt x="1556190" y="7617"/>
                  </a:lnTo>
                  <a:lnTo>
                    <a:pt x="1518462" y="0"/>
                  </a:lnTo>
                  <a:close/>
                </a:path>
              </a:pathLst>
            </a:custGeom>
            <a:solidFill>
              <a:srgbClr val="FFC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384694" y="3438093"/>
              <a:ext cx="1615440" cy="969644"/>
            </a:xfrm>
            <a:custGeom>
              <a:avLst/>
              <a:gdLst/>
              <a:ahLst/>
              <a:cxnLst/>
              <a:rect l="l" t="t" r="r" b="b"/>
              <a:pathLst>
                <a:path w="1615439" h="969645">
                  <a:moveTo>
                    <a:pt x="0" y="96926"/>
                  </a:moveTo>
                  <a:lnTo>
                    <a:pt x="7617" y="59198"/>
                  </a:lnTo>
                  <a:lnTo>
                    <a:pt x="28389" y="28389"/>
                  </a:lnTo>
                  <a:lnTo>
                    <a:pt x="59198" y="7617"/>
                  </a:lnTo>
                  <a:lnTo>
                    <a:pt x="96926" y="0"/>
                  </a:lnTo>
                  <a:lnTo>
                    <a:pt x="1518462" y="0"/>
                  </a:lnTo>
                  <a:lnTo>
                    <a:pt x="1556190" y="7617"/>
                  </a:lnTo>
                  <a:lnTo>
                    <a:pt x="1586999" y="28389"/>
                  </a:lnTo>
                  <a:lnTo>
                    <a:pt x="1607772" y="59198"/>
                  </a:lnTo>
                  <a:lnTo>
                    <a:pt x="1615389" y="96926"/>
                  </a:lnTo>
                  <a:lnTo>
                    <a:pt x="1615389" y="872312"/>
                  </a:lnTo>
                  <a:lnTo>
                    <a:pt x="1607772" y="910040"/>
                  </a:lnTo>
                  <a:lnTo>
                    <a:pt x="1586999" y="940849"/>
                  </a:lnTo>
                  <a:lnTo>
                    <a:pt x="1556190" y="961621"/>
                  </a:lnTo>
                  <a:lnTo>
                    <a:pt x="1518462" y="969238"/>
                  </a:lnTo>
                  <a:lnTo>
                    <a:pt x="96926" y="969238"/>
                  </a:lnTo>
                  <a:lnTo>
                    <a:pt x="59198" y="961621"/>
                  </a:lnTo>
                  <a:lnTo>
                    <a:pt x="28389" y="940849"/>
                  </a:lnTo>
                  <a:lnTo>
                    <a:pt x="7617" y="910040"/>
                  </a:lnTo>
                  <a:lnTo>
                    <a:pt x="0" y="872312"/>
                  </a:lnTo>
                  <a:lnTo>
                    <a:pt x="0" y="96926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2" name="object 5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71053" y="3519740"/>
            <a:ext cx="1442720" cy="767080"/>
          </a:xfrm>
          <a:prstGeom prst="rect">
            <a:avLst/>
          </a:prstGeom>
        </p:spPr>
        <p:txBody>
          <a:bodyPr vert="horz" wrap="square" lIns="0" tIns="31750" rIns="0" bIns="0" rtlCol="0">
            <a:spAutoFit/>
          </a:bodyPr>
          <a:lstStyle/>
          <a:p>
            <a:pPr marL="12065" marR="5080" algn="ctr">
              <a:lnSpc>
                <a:spcPts val="1430"/>
              </a:lnSpc>
              <a:spcBef>
                <a:spcPts val="25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Public</a:t>
            </a:r>
            <a:r>
              <a:rPr sz="13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draft</a:t>
            </a:r>
            <a:r>
              <a:rPr sz="13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narrative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shared</a:t>
            </a:r>
            <a:r>
              <a:rPr sz="13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with</a:t>
            </a:r>
            <a:r>
              <a:rPr sz="13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25" dirty="0">
                <a:solidFill>
                  <a:srgbClr val="FFFFFF"/>
                </a:solidFill>
                <a:latin typeface="Calibri"/>
                <a:cs typeface="Calibri"/>
              </a:rPr>
              <a:t>Hub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Committee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 and</a:t>
            </a:r>
            <a:r>
              <a:rPr sz="13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20" dirty="0">
                <a:solidFill>
                  <a:srgbClr val="FFFFFF"/>
                </a:solidFill>
                <a:latin typeface="Calibri"/>
                <a:cs typeface="Calibri"/>
              </a:rPr>
              <a:t>State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Board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13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Education</a:t>
            </a:r>
            <a:endParaRPr sz="1300">
              <a:latin typeface="Calibri"/>
              <a:cs typeface="Calibri"/>
            </a:endParaRPr>
          </a:p>
        </p:txBody>
      </p:sp>
      <p:grpSp>
        <p:nvGrpSpPr>
          <p:cNvPr id="53" name="object 5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75169" y="4549482"/>
            <a:ext cx="1634489" cy="1483360"/>
            <a:chOff x="375169" y="4549482"/>
            <a:chExt cx="1634489" cy="1483360"/>
          </a:xfrm>
        </p:grpSpPr>
        <p:sp>
          <p:nvSpPr>
            <p:cNvPr id="54" name="object 54"/>
            <p:cNvSpPr/>
            <p:nvPr/>
          </p:nvSpPr>
          <p:spPr>
            <a:xfrm>
              <a:off x="992074" y="4549482"/>
              <a:ext cx="400685" cy="342900"/>
            </a:xfrm>
            <a:custGeom>
              <a:avLst/>
              <a:gdLst/>
              <a:ahLst/>
              <a:cxnLst/>
              <a:rect l="l" t="t" r="r" b="b"/>
              <a:pathLst>
                <a:path w="400684" h="342900">
                  <a:moveTo>
                    <a:pt x="320497" y="0"/>
                  </a:moveTo>
                  <a:lnTo>
                    <a:pt x="80124" y="0"/>
                  </a:lnTo>
                  <a:lnTo>
                    <a:pt x="80124" y="171234"/>
                  </a:lnTo>
                  <a:lnTo>
                    <a:pt x="0" y="171234"/>
                  </a:lnTo>
                  <a:lnTo>
                    <a:pt x="200317" y="342455"/>
                  </a:lnTo>
                  <a:lnTo>
                    <a:pt x="400621" y="171234"/>
                  </a:lnTo>
                  <a:lnTo>
                    <a:pt x="320497" y="171234"/>
                  </a:lnTo>
                  <a:lnTo>
                    <a:pt x="320497" y="0"/>
                  </a:lnTo>
                  <a:close/>
                </a:path>
              </a:pathLst>
            </a:custGeom>
            <a:solidFill>
              <a:srgbClr val="B1C4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384694" y="5053479"/>
              <a:ext cx="1615440" cy="969644"/>
            </a:xfrm>
            <a:custGeom>
              <a:avLst/>
              <a:gdLst/>
              <a:ahLst/>
              <a:cxnLst/>
              <a:rect l="l" t="t" r="r" b="b"/>
              <a:pathLst>
                <a:path w="1615439" h="969645">
                  <a:moveTo>
                    <a:pt x="1518462" y="0"/>
                  </a:moveTo>
                  <a:lnTo>
                    <a:pt x="96926" y="0"/>
                  </a:lnTo>
                  <a:lnTo>
                    <a:pt x="59198" y="7617"/>
                  </a:lnTo>
                  <a:lnTo>
                    <a:pt x="28389" y="28389"/>
                  </a:lnTo>
                  <a:lnTo>
                    <a:pt x="7617" y="59198"/>
                  </a:lnTo>
                  <a:lnTo>
                    <a:pt x="0" y="96926"/>
                  </a:lnTo>
                  <a:lnTo>
                    <a:pt x="0" y="872312"/>
                  </a:lnTo>
                  <a:lnTo>
                    <a:pt x="7617" y="910040"/>
                  </a:lnTo>
                  <a:lnTo>
                    <a:pt x="28389" y="940849"/>
                  </a:lnTo>
                  <a:lnTo>
                    <a:pt x="59198" y="961621"/>
                  </a:lnTo>
                  <a:lnTo>
                    <a:pt x="96926" y="969238"/>
                  </a:lnTo>
                  <a:lnTo>
                    <a:pt x="1518462" y="969238"/>
                  </a:lnTo>
                  <a:lnTo>
                    <a:pt x="1556190" y="961621"/>
                  </a:lnTo>
                  <a:lnTo>
                    <a:pt x="1586999" y="940849"/>
                  </a:lnTo>
                  <a:lnTo>
                    <a:pt x="1607772" y="910040"/>
                  </a:lnTo>
                  <a:lnTo>
                    <a:pt x="1615389" y="872312"/>
                  </a:lnTo>
                  <a:lnTo>
                    <a:pt x="1615389" y="96926"/>
                  </a:lnTo>
                  <a:lnTo>
                    <a:pt x="1607772" y="59198"/>
                  </a:lnTo>
                  <a:lnTo>
                    <a:pt x="1586999" y="28389"/>
                  </a:lnTo>
                  <a:lnTo>
                    <a:pt x="1556190" y="7617"/>
                  </a:lnTo>
                  <a:lnTo>
                    <a:pt x="1518462" y="0"/>
                  </a:lnTo>
                  <a:close/>
                </a:path>
              </a:pathLst>
            </a:custGeom>
            <a:solidFill>
              <a:srgbClr val="488B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384694" y="5053479"/>
              <a:ext cx="1615440" cy="969644"/>
            </a:xfrm>
            <a:custGeom>
              <a:avLst/>
              <a:gdLst/>
              <a:ahLst/>
              <a:cxnLst/>
              <a:rect l="l" t="t" r="r" b="b"/>
              <a:pathLst>
                <a:path w="1615439" h="969645">
                  <a:moveTo>
                    <a:pt x="0" y="96926"/>
                  </a:moveTo>
                  <a:lnTo>
                    <a:pt x="7617" y="59198"/>
                  </a:lnTo>
                  <a:lnTo>
                    <a:pt x="28389" y="28389"/>
                  </a:lnTo>
                  <a:lnTo>
                    <a:pt x="59198" y="7617"/>
                  </a:lnTo>
                  <a:lnTo>
                    <a:pt x="96926" y="0"/>
                  </a:lnTo>
                  <a:lnTo>
                    <a:pt x="1518462" y="0"/>
                  </a:lnTo>
                  <a:lnTo>
                    <a:pt x="1556190" y="7617"/>
                  </a:lnTo>
                  <a:lnTo>
                    <a:pt x="1586999" y="28389"/>
                  </a:lnTo>
                  <a:lnTo>
                    <a:pt x="1607772" y="59198"/>
                  </a:lnTo>
                  <a:lnTo>
                    <a:pt x="1615389" y="96926"/>
                  </a:lnTo>
                  <a:lnTo>
                    <a:pt x="1615389" y="872312"/>
                  </a:lnTo>
                  <a:lnTo>
                    <a:pt x="1607772" y="910040"/>
                  </a:lnTo>
                  <a:lnTo>
                    <a:pt x="1586999" y="940849"/>
                  </a:lnTo>
                  <a:lnTo>
                    <a:pt x="1556190" y="961621"/>
                  </a:lnTo>
                  <a:lnTo>
                    <a:pt x="1518462" y="969238"/>
                  </a:lnTo>
                  <a:lnTo>
                    <a:pt x="96926" y="969238"/>
                  </a:lnTo>
                  <a:lnTo>
                    <a:pt x="59198" y="961621"/>
                  </a:lnTo>
                  <a:lnTo>
                    <a:pt x="28389" y="940849"/>
                  </a:lnTo>
                  <a:lnTo>
                    <a:pt x="7617" y="910040"/>
                  </a:lnTo>
                  <a:lnTo>
                    <a:pt x="0" y="872312"/>
                  </a:lnTo>
                  <a:lnTo>
                    <a:pt x="0" y="96926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7" name="object 5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75693" y="5225837"/>
            <a:ext cx="1433195" cy="586105"/>
          </a:xfrm>
          <a:prstGeom prst="rect">
            <a:avLst/>
          </a:prstGeom>
        </p:spPr>
        <p:txBody>
          <a:bodyPr vert="horz" wrap="square" lIns="0" tIns="31750" rIns="0" bIns="0" rtlCol="0">
            <a:spAutoFit/>
          </a:bodyPr>
          <a:lstStyle/>
          <a:p>
            <a:pPr marL="12065" marR="5080" algn="ctr">
              <a:lnSpc>
                <a:spcPts val="1430"/>
              </a:lnSpc>
              <a:spcBef>
                <a:spcPts val="25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Public</a:t>
            </a:r>
            <a:r>
              <a:rPr sz="13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draft</a:t>
            </a:r>
            <a:r>
              <a:rPr sz="13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narrative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shared</a:t>
            </a:r>
            <a:r>
              <a:rPr sz="13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with</a:t>
            </a:r>
            <a:r>
              <a:rPr sz="13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25" dirty="0">
                <a:solidFill>
                  <a:srgbClr val="FFFFFF"/>
                </a:solidFill>
                <a:latin typeface="Calibri"/>
                <a:cs typeface="Calibri"/>
              </a:rPr>
              <a:t>the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public</a:t>
            </a:r>
            <a:r>
              <a:rPr sz="13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for</a:t>
            </a:r>
            <a:r>
              <a:rPr sz="13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feedback</a:t>
            </a:r>
            <a:endParaRPr sz="1300">
              <a:latin typeface="Calibri"/>
              <a:cs typeface="Calibri"/>
            </a:endParaRPr>
          </a:p>
        </p:txBody>
      </p:sp>
      <p:grpSp>
        <p:nvGrpSpPr>
          <p:cNvPr id="58" name="object 5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142234" y="5043954"/>
            <a:ext cx="2129155" cy="988694"/>
            <a:chOff x="2142234" y="5043954"/>
            <a:chExt cx="2129155" cy="988694"/>
          </a:xfrm>
        </p:grpSpPr>
        <p:sp>
          <p:nvSpPr>
            <p:cNvPr id="59" name="object 59"/>
            <p:cNvSpPr/>
            <p:nvPr/>
          </p:nvSpPr>
          <p:spPr>
            <a:xfrm>
              <a:off x="2142234" y="5337789"/>
              <a:ext cx="342900" cy="400685"/>
            </a:xfrm>
            <a:custGeom>
              <a:avLst/>
              <a:gdLst/>
              <a:ahLst/>
              <a:cxnLst/>
              <a:rect l="l" t="t" r="r" b="b"/>
              <a:pathLst>
                <a:path w="342900" h="400685">
                  <a:moveTo>
                    <a:pt x="171234" y="0"/>
                  </a:moveTo>
                  <a:lnTo>
                    <a:pt x="171234" y="80124"/>
                  </a:lnTo>
                  <a:lnTo>
                    <a:pt x="0" y="80124"/>
                  </a:lnTo>
                  <a:lnTo>
                    <a:pt x="0" y="320497"/>
                  </a:lnTo>
                  <a:lnTo>
                    <a:pt x="171234" y="320497"/>
                  </a:lnTo>
                  <a:lnTo>
                    <a:pt x="171234" y="400621"/>
                  </a:lnTo>
                  <a:lnTo>
                    <a:pt x="342455" y="200304"/>
                  </a:lnTo>
                  <a:lnTo>
                    <a:pt x="171234" y="0"/>
                  </a:lnTo>
                  <a:close/>
                </a:path>
              </a:pathLst>
            </a:custGeom>
            <a:solidFill>
              <a:srgbClr val="B1C4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2646234" y="5053479"/>
              <a:ext cx="1615440" cy="969644"/>
            </a:xfrm>
            <a:custGeom>
              <a:avLst/>
              <a:gdLst/>
              <a:ahLst/>
              <a:cxnLst/>
              <a:rect l="l" t="t" r="r" b="b"/>
              <a:pathLst>
                <a:path w="1615439" h="969645">
                  <a:moveTo>
                    <a:pt x="1518462" y="0"/>
                  </a:moveTo>
                  <a:lnTo>
                    <a:pt x="96926" y="0"/>
                  </a:lnTo>
                  <a:lnTo>
                    <a:pt x="59198" y="7617"/>
                  </a:lnTo>
                  <a:lnTo>
                    <a:pt x="28389" y="28389"/>
                  </a:lnTo>
                  <a:lnTo>
                    <a:pt x="7617" y="59198"/>
                  </a:lnTo>
                  <a:lnTo>
                    <a:pt x="0" y="96926"/>
                  </a:lnTo>
                  <a:lnTo>
                    <a:pt x="0" y="872312"/>
                  </a:lnTo>
                  <a:lnTo>
                    <a:pt x="7617" y="910040"/>
                  </a:lnTo>
                  <a:lnTo>
                    <a:pt x="28389" y="940849"/>
                  </a:lnTo>
                  <a:lnTo>
                    <a:pt x="59198" y="961621"/>
                  </a:lnTo>
                  <a:lnTo>
                    <a:pt x="96926" y="969238"/>
                  </a:lnTo>
                  <a:lnTo>
                    <a:pt x="1518462" y="969238"/>
                  </a:lnTo>
                  <a:lnTo>
                    <a:pt x="1556190" y="961621"/>
                  </a:lnTo>
                  <a:lnTo>
                    <a:pt x="1586999" y="940849"/>
                  </a:lnTo>
                  <a:lnTo>
                    <a:pt x="1607772" y="910040"/>
                  </a:lnTo>
                  <a:lnTo>
                    <a:pt x="1615389" y="872312"/>
                  </a:lnTo>
                  <a:lnTo>
                    <a:pt x="1615389" y="96926"/>
                  </a:lnTo>
                  <a:lnTo>
                    <a:pt x="1607772" y="59198"/>
                  </a:lnTo>
                  <a:lnTo>
                    <a:pt x="1586999" y="28389"/>
                  </a:lnTo>
                  <a:lnTo>
                    <a:pt x="1556190" y="7617"/>
                  </a:lnTo>
                  <a:lnTo>
                    <a:pt x="1518462" y="0"/>
                  </a:lnTo>
                  <a:close/>
                </a:path>
              </a:pathLst>
            </a:custGeom>
            <a:solidFill>
              <a:srgbClr val="488B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2646234" y="5053479"/>
              <a:ext cx="1615440" cy="969644"/>
            </a:xfrm>
            <a:custGeom>
              <a:avLst/>
              <a:gdLst/>
              <a:ahLst/>
              <a:cxnLst/>
              <a:rect l="l" t="t" r="r" b="b"/>
              <a:pathLst>
                <a:path w="1615439" h="969645">
                  <a:moveTo>
                    <a:pt x="0" y="96926"/>
                  </a:moveTo>
                  <a:lnTo>
                    <a:pt x="7617" y="59198"/>
                  </a:lnTo>
                  <a:lnTo>
                    <a:pt x="28389" y="28389"/>
                  </a:lnTo>
                  <a:lnTo>
                    <a:pt x="59198" y="7617"/>
                  </a:lnTo>
                  <a:lnTo>
                    <a:pt x="96926" y="0"/>
                  </a:lnTo>
                  <a:lnTo>
                    <a:pt x="1518462" y="0"/>
                  </a:lnTo>
                  <a:lnTo>
                    <a:pt x="1556190" y="7617"/>
                  </a:lnTo>
                  <a:lnTo>
                    <a:pt x="1586999" y="28389"/>
                  </a:lnTo>
                  <a:lnTo>
                    <a:pt x="1607772" y="59198"/>
                  </a:lnTo>
                  <a:lnTo>
                    <a:pt x="1615389" y="96926"/>
                  </a:lnTo>
                  <a:lnTo>
                    <a:pt x="1615389" y="872312"/>
                  </a:lnTo>
                  <a:lnTo>
                    <a:pt x="1607772" y="910040"/>
                  </a:lnTo>
                  <a:lnTo>
                    <a:pt x="1586999" y="940849"/>
                  </a:lnTo>
                  <a:lnTo>
                    <a:pt x="1556190" y="961621"/>
                  </a:lnTo>
                  <a:lnTo>
                    <a:pt x="1518462" y="969238"/>
                  </a:lnTo>
                  <a:lnTo>
                    <a:pt x="96926" y="969238"/>
                  </a:lnTo>
                  <a:lnTo>
                    <a:pt x="59198" y="961621"/>
                  </a:lnTo>
                  <a:lnTo>
                    <a:pt x="28389" y="940849"/>
                  </a:lnTo>
                  <a:lnTo>
                    <a:pt x="7617" y="910040"/>
                  </a:lnTo>
                  <a:lnTo>
                    <a:pt x="0" y="872312"/>
                  </a:lnTo>
                  <a:lnTo>
                    <a:pt x="0" y="96926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2" name="object 6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2810355" y="5225837"/>
            <a:ext cx="1287780" cy="586105"/>
          </a:xfrm>
          <a:prstGeom prst="rect">
            <a:avLst/>
          </a:prstGeom>
        </p:spPr>
        <p:txBody>
          <a:bodyPr vert="horz" wrap="square" lIns="0" tIns="31750" rIns="0" bIns="0" rtlCol="0">
            <a:spAutoFit/>
          </a:bodyPr>
          <a:lstStyle/>
          <a:p>
            <a:pPr marL="12065" marR="5080" algn="ctr">
              <a:lnSpc>
                <a:spcPts val="1430"/>
              </a:lnSpc>
              <a:spcBef>
                <a:spcPts val="250"/>
              </a:spcBef>
            </a:pP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Proposed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revisions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are</a:t>
            </a:r>
            <a:r>
              <a:rPr sz="13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shared</a:t>
            </a:r>
            <a:r>
              <a:rPr sz="13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20" dirty="0">
                <a:solidFill>
                  <a:srgbClr val="FFFFFF"/>
                </a:solidFill>
                <a:latin typeface="Calibri"/>
                <a:cs typeface="Calibri"/>
              </a:rPr>
              <a:t>with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committee</a:t>
            </a:r>
            <a:endParaRPr sz="1300">
              <a:latin typeface="Calibri"/>
              <a:cs typeface="Calibri"/>
            </a:endParaRPr>
          </a:p>
        </p:txBody>
      </p:sp>
      <p:grpSp>
        <p:nvGrpSpPr>
          <p:cNvPr id="63" name="object 6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403775" y="5043954"/>
            <a:ext cx="2129155" cy="988694"/>
            <a:chOff x="4403775" y="5043954"/>
            <a:chExt cx="2129155" cy="988694"/>
          </a:xfrm>
        </p:grpSpPr>
        <p:sp>
          <p:nvSpPr>
            <p:cNvPr id="64" name="object 64"/>
            <p:cNvSpPr/>
            <p:nvPr/>
          </p:nvSpPr>
          <p:spPr>
            <a:xfrm>
              <a:off x="4403775" y="5337789"/>
              <a:ext cx="342900" cy="400685"/>
            </a:xfrm>
            <a:custGeom>
              <a:avLst/>
              <a:gdLst/>
              <a:ahLst/>
              <a:cxnLst/>
              <a:rect l="l" t="t" r="r" b="b"/>
              <a:pathLst>
                <a:path w="342900" h="400685">
                  <a:moveTo>
                    <a:pt x="171234" y="0"/>
                  </a:moveTo>
                  <a:lnTo>
                    <a:pt x="171234" y="80124"/>
                  </a:lnTo>
                  <a:lnTo>
                    <a:pt x="0" y="80124"/>
                  </a:lnTo>
                  <a:lnTo>
                    <a:pt x="0" y="320497"/>
                  </a:lnTo>
                  <a:lnTo>
                    <a:pt x="171234" y="320497"/>
                  </a:lnTo>
                  <a:lnTo>
                    <a:pt x="171234" y="400621"/>
                  </a:lnTo>
                  <a:lnTo>
                    <a:pt x="342455" y="200304"/>
                  </a:lnTo>
                  <a:lnTo>
                    <a:pt x="171234" y="0"/>
                  </a:lnTo>
                  <a:close/>
                </a:path>
              </a:pathLst>
            </a:custGeom>
            <a:solidFill>
              <a:srgbClr val="B1C4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4907776" y="5053479"/>
              <a:ext cx="1615440" cy="969644"/>
            </a:xfrm>
            <a:custGeom>
              <a:avLst/>
              <a:gdLst/>
              <a:ahLst/>
              <a:cxnLst/>
              <a:rect l="l" t="t" r="r" b="b"/>
              <a:pathLst>
                <a:path w="1615440" h="969645">
                  <a:moveTo>
                    <a:pt x="1518462" y="0"/>
                  </a:moveTo>
                  <a:lnTo>
                    <a:pt x="96926" y="0"/>
                  </a:lnTo>
                  <a:lnTo>
                    <a:pt x="59198" y="7617"/>
                  </a:lnTo>
                  <a:lnTo>
                    <a:pt x="28389" y="28389"/>
                  </a:lnTo>
                  <a:lnTo>
                    <a:pt x="7617" y="59198"/>
                  </a:lnTo>
                  <a:lnTo>
                    <a:pt x="0" y="96926"/>
                  </a:lnTo>
                  <a:lnTo>
                    <a:pt x="0" y="872312"/>
                  </a:lnTo>
                  <a:lnTo>
                    <a:pt x="7617" y="910040"/>
                  </a:lnTo>
                  <a:lnTo>
                    <a:pt x="28389" y="940849"/>
                  </a:lnTo>
                  <a:lnTo>
                    <a:pt x="59198" y="961621"/>
                  </a:lnTo>
                  <a:lnTo>
                    <a:pt x="96926" y="969238"/>
                  </a:lnTo>
                  <a:lnTo>
                    <a:pt x="1518462" y="969238"/>
                  </a:lnTo>
                  <a:lnTo>
                    <a:pt x="1556190" y="961621"/>
                  </a:lnTo>
                  <a:lnTo>
                    <a:pt x="1586999" y="940849"/>
                  </a:lnTo>
                  <a:lnTo>
                    <a:pt x="1607772" y="910040"/>
                  </a:lnTo>
                  <a:lnTo>
                    <a:pt x="1615389" y="872312"/>
                  </a:lnTo>
                  <a:lnTo>
                    <a:pt x="1615389" y="96926"/>
                  </a:lnTo>
                  <a:lnTo>
                    <a:pt x="1607772" y="59198"/>
                  </a:lnTo>
                  <a:lnTo>
                    <a:pt x="1586999" y="28389"/>
                  </a:lnTo>
                  <a:lnTo>
                    <a:pt x="1556190" y="7617"/>
                  </a:lnTo>
                  <a:lnTo>
                    <a:pt x="1518462" y="0"/>
                  </a:lnTo>
                  <a:close/>
                </a:path>
              </a:pathLst>
            </a:custGeom>
            <a:solidFill>
              <a:srgbClr val="488B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4907776" y="5053479"/>
              <a:ext cx="1615440" cy="969644"/>
            </a:xfrm>
            <a:custGeom>
              <a:avLst/>
              <a:gdLst/>
              <a:ahLst/>
              <a:cxnLst/>
              <a:rect l="l" t="t" r="r" b="b"/>
              <a:pathLst>
                <a:path w="1615440" h="969645">
                  <a:moveTo>
                    <a:pt x="0" y="96926"/>
                  </a:moveTo>
                  <a:lnTo>
                    <a:pt x="7617" y="59198"/>
                  </a:lnTo>
                  <a:lnTo>
                    <a:pt x="28389" y="28389"/>
                  </a:lnTo>
                  <a:lnTo>
                    <a:pt x="59198" y="7617"/>
                  </a:lnTo>
                  <a:lnTo>
                    <a:pt x="96926" y="0"/>
                  </a:lnTo>
                  <a:lnTo>
                    <a:pt x="1518462" y="0"/>
                  </a:lnTo>
                  <a:lnTo>
                    <a:pt x="1556190" y="7617"/>
                  </a:lnTo>
                  <a:lnTo>
                    <a:pt x="1586999" y="28389"/>
                  </a:lnTo>
                  <a:lnTo>
                    <a:pt x="1607772" y="59198"/>
                  </a:lnTo>
                  <a:lnTo>
                    <a:pt x="1615389" y="96926"/>
                  </a:lnTo>
                  <a:lnTo>
                    <a:pt x="1615389" y="872312"/>
                  </a:lnTo>
                  <a:lnTo>
                    <a:pt x="1607772" y="910040"/>
                  </a:lnTo>
                  <a:lnTo>
                    <a:pt x="1586999" y="940849"/>
                  </a:lnTo>
                  <a:lnTo>
                    <a:pt x="1556190" y="961621"/>
                  </a:lnTo>
                  <a:lnTo>
                    <a:pt x="1518462" y="969238"/>
                  </a:lnTo>
                  <a:lnTo>
                    <a:pt x="96926" y="969238"/>
                  </a:lnTo>
                  <a:lnTo>
                    <a:pt x="59198" y="961621"/>
                  </a:lnTo>
                  <a:lnTo>
                    <a:pt x="28389" y="940849"/>
                  </a:lnTo>
                  <a:lnTo>
                    <a:pt x="7617" y="910040"/>
                  </a:lnTo>
                  <a:lnTo>
                    <a:pt x="0" y="872312"/>
                  </a:lnTo>
                  <a:lnTo>
                    <a:pt x="0" y="96926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7" name="object 6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041449" y="5316547"/>
            <a:ext cx="1346200" cy="404495"/>
          </a:xfrm>
          <a:prstGeom prst="rect">
            <a:avLst/>
          </a:prstGeom>
        </p:spPr>
        <p:txBody>
          <a:bodyPr vert="horz" wrap="square" lIns="0" tIns="31750" rIns="0" bIns="0" rtlCol="0">
            <a:spAutoFit/>
          </a:bodyPr>
          <a:lstStyle/>
          <a:p>
            <a:pPr marL="315595" marR="5080" indent="-303530">
              <a:lnSpc>
                <a:spcPts val="1430"/>
              </a:lnSpc>
              <a:spcBef>
                <a:spcPts val="25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Final</a:t>
            </a:r>
            <a:r>
              <a:rPr sz="13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draft</a:t>
            </a:r>
            <a:r>
              <a:rPr sz="13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narrative completed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68" name="object 6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pc="200" dirty="0"/>
              <a:t>Process</a:t>
            </a:r>
            <a:r>
              <a:rPr spc="60" dirty="0"/>
              <a:t> </a:t>
            </a:r>
            <a:r>
              <a:rPr spc="240" dirty="0"/>
              <a:t>for</a:t>
            </a:r>
            <a:r>
              <a:rPr spc="65" dirty="0"/>
              <a:t> </a:t>
            </a:r>
            <a:r>
              <a:rPr dirty="0"/>
              <a:t>ESSA</a:t>
            </a:r>
            <a:r>
              <a:rPr spc="75" dirty="0"/>
              <a:t> </a:t>
            </a:r>
            <a:r>
              <a:rPr spc="65" dirty="0"/>
              <a:t>State</a:t>
            </a:r>
            <a:r>
              <a:rPr spc="80" dirty="0"/>
              <a:t> </a:t>
            </a:r>
            <a:r>
              <a:rPr spc="155" dirty="0"/>
              <a:t>Plan</a:t>
            </a:r>
          </a:p>
          <a:p>
            <a:pPr algn="ctr">
              <a:lnSpc>
                <a:spcPct val="100000"/>
              </a:lnSpc>
            </a:pPr>
            <a:r>
              <a:rPr spc="250" dirty="0"/>
              <a:t>Development:</a:t>
            </a:r>
            <a:r>
              <a:rPr spc="120" dirty="0"/>
              <a:t> </a:t>
            </a:r>
            <a:r>
              <a:rPr spc="100" dirty="0"/>
              <a:t>Standards</a:t>
            </a:r>
            <a:r>
              <a:rPr spc="155" dirty="0"/>
              <a:t> </a:t>
            </a:r>
            <a:r>
              <a:rPr spc="200" dirty="0"/>
              <a:t>Section</a:t>
            </a:r>
          </a:p>
        </p:txBody>
      </p:sp>
      <p:sp>
        <p:nvSpPr>
          <p:cNvPr id="69" name="object 6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59740" y="6351904"/>
            <a:ext cx="8953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b="1" spc="-50" dirty="0">
                <a:solidFill>
                  <a:srgbClr val="5C6670"/>
                </a:solidFill>
                <a:latin typeface="Calibri"/>
                <a:cs typeface="Calibri"/>
              </a:rPr>
              <a:t>7</a:t>
            </a:r>
            <a:endParaRPr sz="1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45622" y="197770"/>
            <a:ext cx="7026909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76555" marR="5080" indent="-364490">
              <a:lnSpc>
                <a:spcPct val="100000"/>
              </a:lnSpc>
              <a:spcBef>
                <a:spcPts val="100"/>
              </a:spcBef>
            </a:pPr>
            <a:r>
              <a:rPr sz="2400" spc="254" dirty="0"/>
              <a:t>How</a:t>
            </a:r>
            <a:r>
              <a:rPr sz="2400" spc="220" dirty="0"/>
              <a:t> </a:t>
            </a:r>
            <a:r>
              <a:rPr sz="2400" spc="135" dirty="0"/>
              <a:t>and</a:t>
            </a:r>
            <a:r>
              <a:rPr sz="2400" spc="240" dirty="0"/>
              <a:t> </a:t>
            </a:r>
            <a:r>
              <a:rPr sz="2400" spc="215" dirty="0"/>
              <a:t>When</a:t>
            </a:r>
            <a:r>
              <a:rPr sz="2400" spc="225" dirty="0"/>
              <a:t> </a:t>
            </a:r>
            <a:r>
              <a:rPr sz="2400" spc="165" dirty="0"/>
              <a:t>Will</a:t>
            </a:r>
            <a:r>
              <a:rPr sz="2400" spc="215" dirty="0"/>
              <a:t> </a:t>
            </a:r>
            <a:r>
              <a:rPr sz="2400" spc="145" dirty="0"/>
              <a:t>the</a:t>
            </a:r>
            <a:r>
              <a:rPr sz="2400" spc="225" dirty="0"/>
              <a:t> </a:t>
            </a:r>
            <a:r>
              <a:rPr sz="2400" spc="130" dirty="0"/>
              <a:t>Standards</a:t>
            </a:r>
            <a:r>
              <a:rPr sz="2400" spc="195" dirty="0"/>
              <a:t> </a:t>
            </a:r>
            <a:r>
              <a:rPr sz="2400" spc="130" dirty="0"/>
              <a:t>Spoke </a:t>
            </a:r>
            <a:r>
              <a:rPr sz="2400" spc="235" dirty="0"/>
              <a:t>Committee</a:t>
            </a:r>
            <a:r>
              <a:rPr sz="2400" spc="225" dirty="0"/>
              <a:t> </a:t>
            </a:r>
            <a:r>
              <a:rPr sz="2400" spc="220" dirty="0"/>
              <a:t>Meetings</a:t>
            </a:r>
            <a:r>
              <a:rPr sz="2400" spc="225" dirty="0"/>
              <a:t> </a:t>
            </a:r>
            <a:r>
              <a:rPr sz="2400" spc="50" dirty="0"/>
              <a:t>Be</a:t>
            </a:r>
            <a:r>
              <a:rPr sz="2400" spc="240" dirty="0"/>
              <a:t> </a:t>
            </a:r>
            <a:r>
              <a:rPr sz="2400" spc="175" dirty="0"/>
              <a:t>Conducted?</a:t>
            </a:r>
            <a:endParaRPr sz="2400"/>
          </a:p>
        </p:txBody>
      </p:sp>
      <p:sp>
        <p:nvSpPr>
          <p:cNvPr id="4" name="objec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518477" y="6492081"/>
            <a:ext cx="58419" cy="114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55"/>
              </a:lnSpc>
            </a:pPr>
            <a:r>
              <a:rPr sz="900" b="1" spc="-50" dirty="0">
                <a:solidFill>
                  <a:srgbClr val="45454C"/>
                </a:solidFill>
                <a:latin typeface="Calibri"/>
                <a:cs typeface="Calibri"/>
              </a:rPr>
              <a:t>8</a:t>
            </a:r>
            <a:endParaRPr sz="900">
              <a:latin typeface="Calibri"/>
              <a:cs typeface="Calibri"/>
            </a:endParaRPr>
          </a:p>
        </p:txBody>
      </p:sp>
      <p:graphicFrame>
        <p:nvGraphicFramePr>
          <p:cNvPr id="5" name="object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8861213"/>
              </p:ext>
            </p:extLst>
          </p:nvPr>
        </p:nvGraphicFramePr>
        <p:xfrm>
          <a:off x="100012" y="1244600"/>
          <a:ext cx="8900795" cy="56000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575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2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Timeline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88BC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Tasks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88BC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August</a:t>
                      </a:r>
                      <a:r>
                        <a:rPr sz="1800" spc="-3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18,</a:t>
                      </a:r>
                      <a:r>
                        <a:rPr sz="18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3:30</a:t>
                      </a:r>
                      <a:r>
                        <a:rPr sz="18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–</a:t>
                      </a:r>
                      <a:r>
                        <a:rPr sz="18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4:30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Informational</a:t>
                      </a:r>
                      <a:r>
                        <a:rPr sz="1800" spc="-6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webinar</a:t>
                      </a:r>
                      <a:r>
                        <a:rPr sz="1800" spc="-5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about</a:t>
                      </a:r>
                      <a:r>
                        <a:rPr sz="1800" spc="-5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8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r>
                        <a:rPr sz="1800" spc="-5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Spoke</a:t>
                      </a:r>
                      <a:r>
                        <a:rPr sz="1800" spc="-5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Committee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August</a:t>
                      </a:r>
                      <a:r>
                        <a:rPr sz="1800" spc="-6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22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EF5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Sign-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up</a:t>
                      </a:r>
                      <a:r>
                        <a:rPr sz="18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deadline</a:t>
                      </a:r>
                      <a:r>
                        <a:rPr sz="1800" spc="-3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8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committee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E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3415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August</a:t>
                      </a:r>
                      <a:r>
                        <a:rPr sz="1800" spc="-6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24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34544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Committee</a:t>
                      </a:r>
                      <a:r>
                        <a:rPr sz="1800" spc="-5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members</a:t>
                      </a:r>
                      <a:r>
                        <a:rPr sz="1800" spc="-6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sz="1800" spc="-5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announced</a:t>
                      </a:r>
                      <a:r>
                        <a:rPr sz="18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800" spc="-5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1800" spc="-7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access</a:t>
                      </a:r>
                      <a:r>
                        <a:rPr sz="1800" spc="-6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800" spc="-6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draft outline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August</a:t>
                      </a:r>
                      <a:r>
                        <a:rPr sz="1800" spc="-3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29;</a:t>
                      </a:r>
                      <a:r>
                        <a:rPr sz="1800" spc="-2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3:30</a:t>
                      </a:r>
                      <a:r>
                        <a:rPr sz="18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–</a:t>
                      </a:r>
                      <a:r>
                        <a:rPr sz="18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4:30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EF5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Virtual</a:t>
                      </a:r>
                      <a:r>
                        <a:rPr sz="18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committee</a:t>
                      </a:r>
                      <a:r>
                        <a:rPr sz="18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meeting</a:t>
                      </a:r>
                      <a:r>
                        <a:rPr sz="18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800" spc="-3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discuss</a:t>
                      </a:r>
                      <a:r>
                        <a:rPr sz="1800" spc="33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draft</a:t>
                      </a:r>
                      <a:r>
                        <a:rPr sz="1800" spc="-4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outline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E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September</a:t>
                      </a:r>
                      <a:r>
                        <a:rPr sz="1800" spc="-1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Input</a:t>
                      </a:r>
                      <a:r>
                        <a:rPr sz="1800" spc="-5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due</a:t>
                      </a:r>
                      <a:r>
                        <a:rPr sz="1800" spc="-3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800" spc="-5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section</a:t>
                      </a:r>
                      <a:r>
                        <a:rPr sz="1800" spc="-3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outline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September</a:t>
                      </a:r>
                      <a:r>
                        <a:rPr sz="1800" spc="-3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8;</a:t>
                      </a:r>
                      <a:r>
                        <a:rPr sz="18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3:00</a:t>
                      </a:r>
                      <a:r>
                        <a:rPr sz="18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–</a:t>
                      </a:r>
                      <a:r>
                        <a:rPr sz="1800" spc="-3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4:30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EF5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Virtual</a:t>
                      </a:r>
                      <a:r>
                        <a:rPr sz="18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committee</a:t>
                      </a:r>
                      <a:r>
                        <a:rPr sz="18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meeting</a:t>
                      </a:r>
                      <a:r>
                        <a:rPr sz="1800" spc="-5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800" spc="-4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review</a:t>
                      </a:r>
                      <a:r>
                        <a:rPr sz="1800" spc="-5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draft</a:t>
                      </a:r>
                      <a:r>
                        <a:rPr sz="1800" spc="-5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outline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E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September</a:t>
                      </a:r>
                      <a:r>
                        <a:rPr sz="1800" spc="-1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15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Committee</a:t>
                      </a:r>
                      <a:r>
                        <a:rPr sz="1800" spc="-4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members</a:t>
                      </a:r>
                      <a:r>
                        <a:rPr sz="1800" spc="-5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1800" spc="-6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access</a:t>
                      </a:r>
                      <a:r>
                        <a:rPr sz="1800" spc="-5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800" spc="-5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800" spc="-4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first</a:t>
                      </a:r>
                      <a:r>
                        <a:rPr sz="1800" spc="-6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draft</a:t>
                      </a:r>
                      <a:r>
                        <a:rPr sz="1800" spc="-5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800" spc="-5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8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section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September</a:t>
                      </a:r>
                      <a:r>
                        <a:rPr sz="1800" spc="-3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22;</a:t>
                      </a:r>
                      <a:r>
                        <a:rPr sz="1800" spc="-3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3:00</a:t>
                      </a:r>
                      <a:r>
                        <a:rPr sz="1800" spc="-3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–</a:t>
                      </a:r>
                      <a:r>
                        <a:rPr sz="1800" spc="-3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4:30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EF5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Virtual</a:t>
                      </a:r>
                      <a:r>
                        <a:rPr sz="1800" spc="-3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committee</a:t>
                      </a:r>
                      <a:r>
                        <a:rPr sz="1800" spc="-3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meeting</a:t>
                      </a:r>
                      <a:r>
                        <a:rPr sz="18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800" spc="-3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review</a:t>
                      </a:r>
                      <a:r>
                        <a:rPr sz="18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first</a:t>
                      </a:r>
                      <a:r>
                        <a:rPr sz="18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draft</a:t>
                      </a:r>
                      <a:r>
                        <a:rPr sz="1800" spc="32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800" spc="-3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8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section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E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September</a:t>
                      </a:r>
                      <a:r>
                        <a:rPr sz="1800" spc="-1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29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Feedback</a:t>
                      </a:r>
                      <a:r>
                        <a:rPr sz="1800" spc="-6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due</a:t>
                      </a:r>
                      <a:r>
                        <a:rPr sz="18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sz="1800" spc="-5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first</a:t>
                      </a:r>
                      <a:r>
                        <a:rPr sz="1800" spc="-5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draft</a:t>
                      </a:r>
                      <a:r>
                        <a:rPr sz="1800" spc="-4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800" spc="-5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800" spc="-4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section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205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October</a:t>
                      </a:r>
                      <a:r>
                        <a:rPr sz="1800" spc="-6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6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EF5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Committee</a:t>
                      </a:r>
                      <a:r>
                        <a:rPr sz="1800" spc="-5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members</a:t>
                      </a:r>
                      <a:r>
                        <a:rPr sz="1800" spc="-5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sz="1800" spc="-7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access</a:t>
                      </a:r>
                      <a:r>
                        <a:rPr sz="1800" spc="-5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800" spc="-5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second</a:t>
                      </a:r>
                      <a:r>
                        <a:rPr sz="1800" spc="-4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draft</a:t>
                      </a:r>
                      <a:r>
                        <a:rPr sz="1800" spc="-6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sz="1800" spc="-6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sz="1800" spc="-4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section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E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639445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November</a:t>
                      </a:r>
                      <a:r>
                        <a:rPr sz="1800" spc="32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3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29083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Virtual</a:t>
                      </a:r>
                      <a:r>
                        <a:rPr sz="1800" spc="-3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committee</a:t>
                      </a:r>
                      <a:r>
                        <a:rPr sz="1800" spc="-3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meeting</a:t>
                      </a:r>
                      <a:r>
                        <a:rPr sz="18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800" spc="-3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review</a:t>
                      </a:r>
                      <a:r>
                        <a:rPr sz="1800" spc="-4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Hub</a:t>
                      </a:r>
                      <a:r>
                        <a:rPr sz="1800" spc="-3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800" spc="-3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SBE</a:t>
                      </a:r>
                      <a:r>
                        <a:rPr sz="1800" spc="-6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update</a:t>
                      </a:r>
                      <a:r>
                        <a:rPr sz="1800" spc="-3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and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discuss</a:t>
                      </a:r>
                      <a:r>
                        <a:rPr sz="1800" spc="-4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draft</a:t>
                      </a:r>
                      <a:r>
                        <a:rPr sz="1800" spc="-5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r>
                        <a:rPr sz="1800" spc="-45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5C6670"/>
                          </a:solidFill>
                          <a:latin typeface="Calibri"/>
                          <a:cs typeface="Calibri"/>
                        </a:rPr>
                        <a:t>section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A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November</a:t>
                      </a:r>
                      <a:r>
                        <a:rPr sz="1800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7</a:t>
                      </a:r>
                      <a:r>
                        <a:rPr sz="1800" spc="-4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800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9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9EEF5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43053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Standards</a:t>
                      </a:r>
                      <a:r>
                        <a:rPr sz="1800" spc="-7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Spoke</a:t>
                      </a:r>
                      <a:r>
                        <a:rPr sz="1800" spc="-6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Committee</a:t>
                      </a:r>
                      <a:r>
                        <a:rPr sz="1800" spc="-5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presentation</a:t>
                      </a:r>
                      <a:r>
                        <a:rPr sz="1800" spc="-7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sz="1800" spc="-7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Hub</a:t>
                      </a:r>
                      <a:r>
                        <a:rPr sz="1800" spc="-4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Committee </a:t>
                      </a:r>
                      <a:r>
                        <a:rPr sz="1800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sz="1800" spc="-1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5" dirty="0">
                          <a:solidFill>
                            <a:srgbClr val="FF0000"/>
                          </a:solidFill>
                          <a:latin typeface="Calibri"/>
                          <a:cs typeface="Calibri"/>
                        </a:rPr>
                        <a:t>SBE</a:t>
                      </a:r>
                      <a:endParaRPr sz="1800" dirty="0">
                        <a:latin typeface="Calibri"/>
                        <a:cs typeface="Calibri"/>
                      </a:endParaRPr>
                    </a:p>
                  </a:txBody>
                  <a:tcPr marL="0" marR="0" marT="3048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solidFill>
                      <a:srgbClr val="E9EE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488BC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95883" y="1238154"/>
            <a:ext cx="7891780" cy="2585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39420" marR="411480" algn="ctr">
              <a:lnSpc>
                <a:spcPct val="100000"/>
              </a:lnSpc>
              <a:spcBef>
                <a:spcPts val="100"/>
              </a:spcBef>
            </a:pPr>
            <a:r>
              <a:rPr sz="4200" spc="265" dirty="0"/>
              <a:t>Preview</a:t>
            </a:r>
            <a:r>
              <a:rPr sz="4200" spc="-35" dirty="0"/>
              <a:t> </a:t>
            </a:r>
            <a:r>
              <a:rPr sz="4200" spc="310" dirty="0"/>
              <a:t>of</a:t>
            </a:r>
            <a:r>
              <a:rPr sz="4200" dirty="0"/>
              <a:t> </a:t>
            </a:r>
            <a:r>
              <a:rPr sz="4200" spc="85" dirty="0"/>
              <a:t>Hub</a:t>
            </a:r>
            <a:r>
              <a:rPr sz="4200" spc="-15" dirty="0"/>
              <a:t> </a:t>
            </a:r>
            <a:r>
              <a:rPr sz="4200" spc="95" dirty="0"/>
              <a:t>and</a:t>
            </a:r>
            <a:r>
              <a:rPr sz="4200" spc="5" dirty="0"/>
              <a:t> </a:t>
            </a:r>
            <a:r>
              <a:rPr sz="4200" spc="-10" dirty="0"/>
              <a:t>State </a:t>
            </a:r>
            <a:r>
              <a:rPr sz="4200" spc="80" dirty="0"/>
              <a:t>Board</a:t>
            </a:r>
            <a:r>
              <a:rPr sz="4200" spc="-35" dirty="0"/>
              <a:t> </a:t>
            </a:r>
            <a:r>
              <a:rPr sz="4200" spc="310" dirty="0"/>
              <a:t>of</a:t>
            </a:r>
            <a:r>
              <a:rPr sz="4200" spc="5" dirty="0"/>
              <a:t> </a:t>
            </a:r>
            <a:r>
              <a:rPr sz="4200" spc="110" dirty="0"/>
              <a:t>Education</a:t>
            </a:r>
            <a:endParaRPr sz="4200"/>
          </a:p>
          <a:p>
            <a:pPr marL="12065" marR="5080" algn="ctr">
              <a:lnSpc>
                <a:spcPct val="100000"/>
              </a:lnSpc>
            </a:pPr>
            <a:r>
              <a:rPr sz="4200" spc="45" dirty="0"/>
              <a:t>Standards</a:t>
            </a:r>
            <a:r>
              <a:rPr sz="4200" spc="-20" dirty="0"/>
              <a:t> </a:t>
            </a:r>
            <a:r>
              <a:rPr sz="4200" spc="100" dirty="0"/>
              <a:t>Spoke</a:t>
            </a:r>
            <a:r>
              <a:rPr sz="4200" spc="-10" dirty="0"/>
              <a:t> </a:t>
            </a:r>
            <a:r>
              <a:rPr sz="4200" spc="225" dirty="0"/>
              <a:t>Committee </a:t>
            </a:r>
            <a:r>
              <a:rPr sz="4200" spc="155" dirty="0"/>
              <a:t>Presentation</a:t>
            </a:r>
            <a:endParaRPr sz="4200"/>
          </a:p>
        </p:txBody>
      </p:sp>
      <p:sp>
        <p:nvSpPr>
          <p:cNvPr id="15" name="object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231391" y="4182992"/>
            <a:ext cx="6641465" cy="2073910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84"/>
              </a:spcBef>
            </a:pPr>
            <a:r>
              <a:rPr sz="1600" b="1" u="sng" spc="8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Hub</a:t>
            </a:r>
            <a:r>
              <a:rPr sz="1600" b="1" u="sng" spc="33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 </a:t>
            </a:r>
            <a:r>
              <a:rPr sz="1600" b="1" u="sng" spc="114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Committee</a:t>
            </a:r>
            <a:r>
              <a:rPr sz="1600" b="1" u="sng" spc="36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 </a:t>
            </a:r>
            <a:r>
              <a:rPr sz="1600" b="1" u="sng" spc="1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Meeting</a:t>
            </a:r>
            <a:endParaRPr sz="1600">
              <a:latin typeface="Calibri"/>
              <a:cs typeface="Calibri"/>
            </a:endParaRPr>
          </a:p>
          <a:p>
            <a:pPr marL="128270" marR="121920" algn="ctr">
              <a:lnSpc>
                <a:spcPct val="120000"/>
              </a:lnSpc>
            </a:pPr>
            <a:r>
              <a:rPr sz="1600" b="1" spc="95" dirty="0">
                <a:solidFill>
                  <a:srgbClr val="FFFFFF"/>
                </a:solidFill>
                <a:latin typeface="Calibri"/>
                <a:cs typeface="Calibri"/>
              </a:rPr>
              <a:t>Monday,</a:t>
            </a:r>
            <a:r>
              <a:rPr sz="1600" b="1" spc="3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114" dirty="0">
                <a:solidFill>
                  <a:srgbClr val="FFFFFF"/>
                </a:solidFill>
                <a:latin typeface="Calibri"/>
                <a:cs typeface="Calibri"/>
              </a:rPr>
              <a:t>November</a:t>
            </a:r>
            <a:r>
              <a:rPr sz="1600" b="1" spc="3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60" dirty="0">
                <a:solidFill>
                  <a:srgbClr val="FFFFFF"/>
                </a:solidFill>
                <a:latin typeface="Calibri"/>
                <a:cs typeface="Calibri"/>
              </a:rPr>
              <a:t>7,</a:t>
            </a:r>
            <a:r>
              <a:rPr sz="1600" b="1" spc="3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120" dirty="0">
                <a:solidFill>
                  <a:srgbClr val="FFFFFF"/>
                </a:solidFill>
                <a:latin typeface="Calibri"/>
                <a:cs typeface="Calibri"/>
              </a:rPr>
              <a:t>presentation</a:t>
            </a:r>
            <a:r>
              <a:rPr sz="1600" b="1" spc="3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114" dirty="0">
                <a:solidFill>
                  <a:srgbClr val="FFFFFF"/>
                </a:solidFill>
                <a:latin typeface="Calibri"/>
                <a:cs typeface="Calibri"/>
              </a:rPr>
              <a:t>scheduled</a:t>
            </a:r>
            <a:r>
              <a:rPr sz="1600" b="1" spc="3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75" dirty="0">
                <a:solidFill>
                  <a:srgbClr val="FFFFFF"/>
                </a:solidFill>
                <a:latin typeface="Calibri"/>
                <a:cs typeface="Calibri"/>
              </a:rPr>
              <a:t>for</a:t>
            </a:r>
            <a:r>
              <a:rPr sz="1600" b="1" spc="3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80" dirty="0">
                <a:solidFill>
                  <a:srgbClr val="FFFFFF"/>
                </a:solidFill>
                <a:latin typeface="Calibri"/>
                <a:cs typeface="Calibri"/>
              </a:rPr>
              <a:t>12:</a:t>
            </a:r>
            <a:r>
              <a:rPr sz="1600" b="1" spc="-2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55" dirty="0">
                <a:solidFill>
                  <a:srgbClr val="FFFFFF"/>
                </a:solidFill>
                <a:latin typeface="Calibri"/>
                <a:cs typeface="Calibri"/>
              </a:rPr>
              <a:t>15</a:t>
            </a:r>
            <a:r>
              <a:rPr sz="1600" b="1" spc="3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–</a:t>
            </a:r>
            <a:r>
              <a:rPr sz="1600" b="1" spc="3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60" dirty="0">
                <a:solidFill>
                  <a:srgbClr val="FFFFFF"/>
                </a:solidFill>
                <a:latin typeface="Calibri"/>
                <a:cs typeface="Calibri"/>
              </a:rPr>
              <a:t>1:</a:t>
            </a:r>
            <a:r>
              <a:rPr sz="1600" b="1" spc="-2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100" dirty="0">
                <a:solidFill>
                  <a:srgbClr val="FFFFFF"/>
                </a:solidFill>
                <a:latin typeface="Calibri"/>
                <a:cs typeface="Calibri"/>
              </a:rPr>
              <a:t>15 State</a:t>
            </a:r>
            <a:r>
              <a:rPr sz="1600" b="1" spc="3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100" dirty="0">
                <a:solidFill>
                  <a:srgbClr val="FFFFFF"/>
                </a:solidFill>
                <a:latin typeface="Calibri"/>
                <a:cs typeface="Calibri"/>
              </a:rPr>
              <a:t>Board</a:t>
            </a:r>
            <a:r>
              <a:rPr sz="1600" b="1" spc="3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65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1600" b="1" spc="3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114" dirty="0">
                <a:solidFill>
                  <a:srgbClr val="FFFFFF"/>
                </a:solidFill>
                <a:latin typeface="Calibri"/>
                <a:cs typeface="Calibri"/>
              </a:rPr>
              <a:t>Education</a:t>
            </a:r>
            <a:r>
              <a:rPr sz="1600" b="1" spc="3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100" dirty="0">
                <a:solidFill>
                  <a:srgbClr val="FFFFFF"/>
                </a:solidFill>
                <a:latin typeface="Calibri"/>
                <a:cs typeface="Calibri"/>
              </a:rPr>
              <a:t>Room,</a:t>
            </a:r>
            <a:r>
              <a:rPr sz="1600" b="1" spc="3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80" dirty="0">
                <a:solidFill>
                  <a:srgbClr val="FFFFFF"/>
                </a:solidFill>
                <a:latin typeface="Calibri"/>
                <a:cs typeface="Calibri"/>
              </a:rPr>
              <a:t>201</a:t>
            </a:r>
            <a:r>
              <a:rPr sz="1600" b="1" spc="3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70" dirty="0">
                <a:solidFill>
                  <a:srgbClr val="FFFFFF"/>
                </a:solidFill>
                <a:latin typeface="Calibri"/>
                <a:cs typeface="Calibri"/>
              </a:rPr>
              <a:t>E.</a:t>
            </a:r>
            <a:r>
              <a:rPr sz="1600" b="1" spc="3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95" dirty="0">
                <a:solidFill>
                  <a:srgbClr val="FFFFFF"/>
                </a:solidFill>
                <a:latin typeface="Calibri"/>
                <a:cs typeface="Calibri"/>
              </a:rPr>
              <a:t>Colfax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730"/>
              </a:spcBef>
            </a:pPr>
            <a:endParaRPr sz="16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1600" b="1" u="sng" spc="10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State</a:t>
            </a:r>
            <a:r>
              <a:rPr sz="1600" b="1" u="sng" spc="33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 </a:t>
            </a:r>
            <a:r>
              <a:rPr sz="1600" b="1" u="sng" spc="10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Board</a:t>
            </a:r>
            <a:r>
              <a:rPr sz="1600" b="1" u="sng" spc="34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 </a:t>
            </a:r>
            <a:r>
              <a:rPr sz="1600" b="1" u="sng" spc="6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of</a:t>
            </a:r>
            <a:r>
              <a:rPr sz="1600" b="1" u="sng" spc="3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 </a:t>
            </a:r>
            <a:r>
              <a:rPr sz="1600" b="1" u="sng" spc="114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Education</a:t>
            </a:r>
            <a:r>
              <a:rPr sz="1600" b="1" u="sng" spc="36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 </a:t>
            </a:r>
            <a:r>
              <a:rPr sz="1600" b="1" u="sng" spc="1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cs typeface="Calibri"/>
              </a:rPr>
              <a:t>Meeting</a:t>
            </a:r>
            <a:endParaRPr sz="1600">
              <a:latin typeface="Calibri"/>
              <a:cs typeface="Calibri"/>
            </a:endParaRPr>
          </a:p>
          <a:p>
            <a:pPr marL="12700" marR="5080" algn="ctr">
              <a:lnSpc>
                <a:spcPct val="120000"/>
              </a:lnSpc>
            </a:pPr>
            <a:r>
              <a:rPr sz="1600" b="1" spc="105" dirty="0">
                <a:solidFill>
                  <a:srgbClr val="FFFFFF"/>
                </a:solidFill>
                <a:latin typeface="Calibri"/>
                <a:cs typeface="Calibri"/>
              </a:rPr>
              <a:t>Thursday,</a:t>
            </a:r>
            <a:r>
              <a:rPr sz="1600" b="1" spc="3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110" dirty="0">
                <a:solidFill>
                  <a:srgbClr val="FFFFFF"/>
                </a:solidFill>
                <a:latin typeface="Calibri"/>
                <a:cs typeface="Calibri"/>
              </a:rPr>
              <a:t>November</a:t>
            </a:r>
            <a:r>
              <a:rPr sz="1600" b="1" spc="3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80" dirty="0">
                <a:solidFill>
                  <a:srgbClr val="FFFFFF"/>
                </a:solidFill>
                <a:latin typeface="Calibri"/>
                <a:cs typeface="Calibri"/>
              </a:rPr>
              <a:t>10,</a:t>
            </a:r>
            <a:r>
              <a:rPr sz="1600" b="1" spc="3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120" dirty="0">
                <a:solidFill>
                  <a:srgbClr val="FFFFFF"/>
                </a:solidFill>
                <a:latin typeface="Calibri"/>
                <a:cs typeface="Calibri"/>
              </a:rPr>
              <a:t>presentation</a:t>
            </a:r>
            <a:r>
              <a:rPr sz="1600" b="1" spc="3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114" dirty="0">
                <a:solidFill>
                  <a:srgbClr val="FFFFFF"/>
                </a:solidFill>
                <a:latin typeface="Calibri"/>
                <a:cs typeface="Calibri"/>
              </a:rPr>
              <a:t>scheduled</a:t>
            </a:r>
            <a:r>
              <a:rPr sz="1600" b="1" spc="3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75" dirty="0">
                <a:solidFill>
                  <a:srgbClr val="FFFFFF"/>
                </a:solidFill>
                <a:latin typeface="Calibri"/>
                <a:cs typeface="Calibri"/>
              </a:rPr>
              <a:t>for</a:t>
            </a:r>
            <a:r>
              <a:rPr sz="1600" b="1" spc="3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60" dirty="0">
                <a:solidFill>
                  <a:srgbClr val="FFFFFF"/>
                </a:solidFill>
                <a:latin typeface="Calibri"/>
                <a:cs typeface="Calibri"/>
              </a:rPr>
              <a:t>9:</a:t>
            </a:r>
            <a:r>
              <a:rPr sz="1600" b="1" spc="-2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55" dirty="0">
                <a:solidFill>
                  <a:srgbClr val="FFFFFF"/>
                </a:solidFill>
                <a:latin typeface="Calibri"/>
                <a:cs typeface="Calibri"/>
              </a:rPr>
              <a:t>30</a:t>
            </a:r>
            <a:r>
              <a:rPr sz="1600" b="1" spc="3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–</a:t>
            </a:r>
            <a:r>
              <a:rPr sz="1600" b="1" spc="3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80" dirty="0">
                <a:solidFill>
                  <a:srgbClr val="FFFFFF"/>
                </a:solidFill>
                <a:latin typeface="Calibri"/>
                <a:cs typeface="Calibri"/>
              </a:rPr>
              <a:t>11:</a:t>
            </a:r>
            <a:r>
              <a:rPr sz="1600" b="1" spc="-2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100" dirty="0">
                <a:solidFill>
                  <a:srgbClr val="FFFFFF"/>
                </a:solidFill>
                <a:latin typeface="Calibri"/>
                <a:cs typeface="Calibri"/>
              </a:rPr>
              <a:t>00 State</a:t>
            </a:r>
            <a:r>
              <a:rPr sz="1600" b="1" spc="3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100" dirty="0">
                <a:solidFill>
                  <a:srgbClr val="FFFFFF"/>
                </a:solidFill>
                <a:latin typeface="Calibri"/>
                <a:cs typeface="Calibri"/>
              </a:rPr>
              <a:t>Board</a:t>
            </a:r>
            <a:r>
              <a:rPr sz="1600" b="1" spc="3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65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1600" b="1" spc="3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114" dirty="0">
                <a:solidFill>
                  <a:srgbClr val="FFFFFF"/>
                </a:solidFill>
                <a:latin typeface="Calibri"/>
                <a:cs typeface="Calibri"/>
              </a:rPr>
              <a:t>Education</a:t>
            </a:r>
            <a:r>
              <a:rPr sz="1600" b="1" spc="3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100" dirty="0">
                <a:solidFill>
                  <a:srgbClr val="FFFFFF"/>
                </a:solidFill>
                <a:latin typeface="Calibri"/>
                <a:cs typeface="Calibri"/>
              </a:rPr>
              <a:t>Room,</a:t>
            </a:r>
            <a:r>
              <a:rPr sz="1600" b="1" spc="3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80" dirty="0">
                <a:solidFill>
                  <a:srgbClr val="FFFFFF"/>
                </a:solidFill>
                <a:latin typeface="Calibri"/>
                <a:cs typeface="Calibri"/>
              </a:rPr>
              <a:t>201</a:t>
            </a:r>
            <a:r>
              <a:rPr sz="1600" b="1" spc="3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70" dirty="0">
                <a:solidFill>
                  <a:srgbClr val="FFFFFF"/>
                </a:solidFill>
                <a:latin typeface="Calibri"/>
                <a:cs typeface="Calibri"/>
              </a:rPr>
              <a:t>E.</a:t>
            </a:r>
            <a:r>
              <a:rPr sz="1600" b="1" spc="3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95" dirty="0">
                <a:solidFill>
                  <a:srgbClr val="FFFFFF"/>
                </a:solidFill>
                <a:latin typeface="Calibri"/>
                <a:cs typeface="Calibri"/>
              </a:rPr>
              <a:t>Colfax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7" name="object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8739" y="6342760"/>
            <a:ext cx="9652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50" dirty="0">
                <a:solidFill>
                  <a:srgbClr val="45454C"/>
                </a:solidFill>
                <a:latin typeface="Calibri"/>
                <a:cs typeface="Calibri"/>
              </a:rPr>
              <a:t>9</a:t>
            </a:r>
            <a:endParaRPr sz="1100">
              <a:latin typeface="Calibri"/>
              <a:cs typeface="Calibri"/>
            </a:endParaRPr>
          </a:p>
        </p:txBody>
      </p:sp>
      <p:grpSp>
        <p:nvGrp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800275" y="6164922"/>
            <a:ext cx="1003300" cy="516890"/>
            <a:chOff x="7800275" y="6164922"/>
            <a:chExt cx="1003300" cy="516890"/>
          </a:xfrm>
        </p:grpSpPr>
        <p:sp>
          <p:nvSpPr>
            <p:cNvPr id="4" name="object 4"/>
            <p:cNvSpPr/>
            <p:nvPr/>
          </p:nvSpPr>
          <p:spPr>
            <a:xfrm>
              <a:off x="7800275" y="6165509"/>
              <a:ext cx="590550" cy="516255"/>
            </a:xfrm>
            <a:custGeom>
              <a:avLst/>
              <a:gdLst/>
              <a:ahLst/>
              <a:cxnLst/>
              <a:rect l="l" t="t" r="r" b="b"/>
              <a:pathLst>
                <a:path w="590550" h="516254">
                  <a:moveTo>
                    <a:pt x="567051" y="515770"/>
                  </a:moveTo>
                  <a:lnTo>
                    <a:pt x="23250" y="515770"/>
                  </a:lnTo>
                  <a:lnTo>
                    <a:pt x="10064" y="513229"/>
                  </a:lnTo>
                  <a:lnTo>
                    <a:pt x="2093" y="506291"/>
                  </a:lnTo>
                  <a:lnTo>
                    <a:pt x="0" y="495981"/>
                  </a:lnTo>
                  <a:lnTo>
                    <a:pt x="4444" y="483326"/>
                  </a:lnTo>
                  <a:lnTo>
                    <a:pt x="276344" y="13485"/>
                  </a:lnTo>
                  <a:lnTo>
                    <a:pt x="285086" y="3371"/>
                  </a:lnTo>
                  <a:lnTo>
                    <a:pt x="295150" y="0"/>
                  </a:lnTo>
                  <a:lnTo>
                    <a:pt x="305214" y="3371"/>
                  </a:lnTo>
                  <a:lnTo>
                    <a:pt x="313956" y="13485"/>
                  </a:lnTo>
                  <a:lnTo>
                    <a:pt x="585856" y="483326"/>
                  </a:lnTo>
                  <a:lnTo>
                    <a:pt x="590301" y="495981"/>
                  </a:lnTo>
                  <a:lnTo>
                    <a:pt x="588207" y="506291"/>
                  </a:lnTo>
                  <a:lnTo>
                    <a:pt x="580237" y="513229"/>
                  </a:lnTo>
                  <a:lnTo>
                    <a:pt x="567051" y="515770"/>
                  </a:lnTo>
                  <a:close/>
                </a:path>
              </a:pathLst>
            </a:custGeom>
            <a:solidFill>
              <a:srgbClr val="2A98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004139" y="6206747"/>
              <a:ext cx="196677" cy="19387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938711" y="6461212"/>
              <a:ext cx="317739" cy="16143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8408848" y="6655485"/>
              <a:ext cx="51435" cy="26034"/>
            </a:xfrm>
            <a:custGeom>
              <a:avLst/>
              <a:gdLst/>
              <a:ahLst/>
              <a:cxnLst/>
              <a:rect l="l" t="t" r="r" b="b"/>
              <a:pathLst>
                <a:path w="51434" h="26034">
                  <a:moveTo>
                    <a:pt x="17246" y="393"/>
                  </a:moveTo>
                  <a:lnTo>
                    <a:pt x="0" y="393"/>
                  </a:lnTo>
                  <a:lnTo>
                    <a:pt x="0" y="4305"/>
                  </a:lnTo>
                  <a:lnTo>
                    <a:pt x="393" y="4686"/>
                  </a:lnTo>
                  <a:lnTo>
                    <a:pt x="6273" y="4686"/>
                  </a:lnTo>
                  <a:lnTo>
                    <a:pt x="6273" y="25412"/>
                  </a:lnTo>
                  <a:lnTo>
                    <a:pt x="10972" y="25412"/>
                  </a:lnTo>
                  <a:lnTo>
                    <a:pt x="10972" y="4686"/>
                  </a:lnTo>
                  <a:lnTo>
                    <a:pt x="17246" y="4686"/>
                  </a:lnTo>
                  <a:lnTo>
                    <a:pt x="17246" y="393"/>
                  </a:lnTo>
                  <a:close/>
                </a:path>
                <a:path w="51434" h="26034">
                  <a:moveTo>
                    <a:pt x="51320" y="25412"/>
                  </a:moveTo>
                  <a:lnTo>
                    <a:pt x="50939" y="24625"/>
                  </a:lnTo>
                  <a:lnTo>
                    <a:pt x="48564" y="11341"/>
                  </a:lnTo>
                  <a:lnTo>
                    <a:pt x="46621" y="393"/>
                  </a:lnTo>
                  <a:lnTo>
                    <a:pt x="46621" y="0"/>
                  </a:lnTo>
                  <a:lnTo>
                    <a:pt x="45059" y="0"/>
                  </a:lnTo>
                  <a:lnTo>
                    <a:pt x="45059" y="393"/>
                  </a:lnTo>
                  <a:lnTo>
                    <a:pt x="36830" y="17195"/>
                  </a:lnTo>
                  <a:lnTo>
                    <a:pt x="34099" y="11341"/>
                  </a:lnTo>
                  <a:lnTo>
                    <a:pt x="28994" y="393"/>
                  </a:lnTo>
                  <a:lnTo>
                    <a:pt x="28600" y="0"/>
                  </a:lnTo>
                  <a:lnTo>
                    <a:pt x="27038" y="0"/>
                  </a:lnTo>
                  <a:lnTo>
                    <a:pt x="27038" y="393"/>
                  </a:lnTo>
                  <a:lnTo>
                    <a:pt x="22720" y="24625"/>
                  </a:lnTo>
                  <a:lnTo>
                    <a:pt x="22720" y="25412"/>
                  </a:lnTo>
                  <a:lnTo>
                    <a:pt x="27432" y="25412"/>
                  </a:lnTo>
                  <a:lnTo>
                    <a:pt x="27482" y="24625"/>
                  </a:lnTo>
                  <a:lnTo>
                    <a:pt x="29387" y="11341"/>
                  </a:lnTo>
                  <a:lnTo>
                    <a:pt x="36042" y="25412"/>
                  </a:lnTo>
                  <a:lnTo>
                    <a:pt x="36042" y="25806"/>
                  </a:lnTo>
                  <a:lnTo>
                    <a:pt x="37617" y="25806"/>
                  </a:lnTo>
                  <a:lnTo>
                    <a:pt x="38011" y="25412"/>
                  </a:lnTo>
                  <a:lnTo>
                    <a:pt x="41656" y="17195"/>
                  </a:lnTo>
                  <a:lnTo>
                    <a:pt x="44272" y="11341"/>
                  </a:lnTo>
                  <a:lnTo>
                    <a:pt x="46228" y="25019"/>
                  </a:lnTo>
                  <a:lnTo>
                    <a:pt x="46621" y="25412"/>
                  </a:lnTo>
                  <a:lnTo>
                    <a:pt x="51320" y="25412"/>
                  </a:lnTo>
                  <a:close/>
                </a:path>
              </a:pathLst>
            </a:custGeom>
            <a:solidFill>
              <a:srgbClr val="2A98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215962" y="6164922"/>
              <a:ext cx="587375" cy="513080"/>
            </a:xfrm>
            <a:custGeom>
              <a:avLst/>
              <a:gdLst/>
              <a:ahLst/>
              <a:cxnLst/>
              <a:rect l="l" t="t" r="r" b="b"/>
              <a:pathLst>
                <a:path w="587375" h="513079">
                  <a:moveTo>
                    <a:pt x="293583" y="513034"/>
                  </a:moveTo>
                  <a:lnTo>
                    <a:pt x="283519" y="509662"/>
                  </a:lnTo>
                  <a:lnTo>
                    <a:pt x="274777" y="499548"/>
                  </a:lnTo>
                  <a:lnTo>
                    <a:pt x="4444" y="32443"/>
                  </a:lnTo>
                  <a:lnTo>
                    <a:pt x="0" y="19788"/>
                  </a:lnTo>
                  <a:lnTo>
                    <a:pt x="2093" y="9478"/>
                  </a:lnTo>
                  <a:lnTo>
                    <a:pt x="10064" y="2540"/>
                  </a:lnTo>
                  <a:lnTo>
                    <a:pt x="23250" y="0"/>
                  </a:lnTo>
                  <a:lnTo>
                    <a:pt x="563916" y="0"/>
                  </a:lnTo>
                  <a:lnTo>
                    <a:pt x="577102" y="2540"/>
                  </a:lnTo>
                  <a:lnTo>
                    <a:pt x="585073" y="9478"/>
                  </a:lnTo>
                  <a:lnTo>
                    <a:pt x="587166" y="19788"/>
                  </a:lnTo>
                  <a:lnTo>
                    <a:pt x="582722" y="32443"/>
                  </a:lnTo>
                  <a:lnTo>
                    <a:pt x="312389" y="499548"/>
                  </a:lnTo>
                  <a:lnTo>
                    <a:pt x="303647" y="509662"/>
                  </a:lnTo>
                  <a:lnTo>
                    <a:pt x="293583" y="513034"/>
                  </a:lnTo>
                  <a:close/>
                </a:path>
              </a:pathLst>
            </a:custGeom>
            <a:solidFill>
              <a:srgbClr val="46515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407680" y="6474502"/>
              <a:ext cx="200595" cy="163193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395927" y="6193457"/>
              <a:ext cx="65820" cy="77394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487997" y="6194239"/>
              <a:ext cx="65820" cy="75440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8581242" y="6194239"/>
              <a:ext cx="48895" cy="75565"/>
            </a:xfrm>
            <a:custGeom>
              <a:avLst/>
              <a:gdLst/>
              <a:ahLst/>
              <a:cxnLst/>
              <a:rect l="l" t="t" r="r" b="b"/>
              <a:pathLst>
                <a:path w="48895" h="75564">
                  <a:moveTo>
                    <a:pt x="47798" y="75440"/>
                  </a:moveTo>
                  <a:lnTo>
                    <a:pt x="783" y="75440"/>
                  </a:lnTo>
                  <a:lnTo>
                    <a:pt x="0" y="74658"/>
                  </a:lnTo>
                  <a:lnTo>
                    <a:pt x="0" y="2345"/>
                  </a:lnTo>
                  <a:lnTo>
                    <a:pt x="0" y="1172"/>
                  </a:lnTo>
                  <a:lnTo>
                    <a:pt x="783" y="0"/>
                  </a:lnTo>
                  <a:lnTo>
                    <a:pt x="47798" y="0"/>
                  </a:lnTo>
                  <a:lnTo>
                    <a:pt x="48581" y="1172"/>
                  </a:lnTo>
                  <a:lnTo>
                    <a:pt x="48581" y="14853"/>
                  </a:lnTo>
                  <a:lnTo>
                    <a:pt x="47798" y="16026"/>
                  </a:lnTo>
                  <a:lnTo>
                    <a:pt x="16846" y="16026"/>
                  </a:lnTo>
                  <a:lnTo>
                    <a:pt x="16846" y="29316"/>
                  </a:lnTo>
                  <a:lnTo>
                    <a:pt x="42313" y="29316"/>
                  </a:lnTo>
                  <a:lnTo>
                    <a:pt x="43488" y="30098"/>
                  </a:lnTo>
                  <a:lnTo>
                    <a:pt x="43488" y="44169"/>
                  </a:lnTo>
                  <a:lnTo>
                    <a:pt x="42313" y="44951"/>
                  </a:lnTo>
                  <a:lnTo>
                    <a:pt x="16846" y="44951"/>
                  </a:lnTo>
                  <a:lnTo>
                    <a:pt x="16846" y="59805"/>
                  </a:lnTo>
                  <a:lnTo>
                    <a:pt x="47798" y="59805"/>
                  </a:lnTo>
                  <a:lnTo>
                    <a:pt x="48581" y="60586"/>
                  </a:lnTo>
                  <a:lnTo>
                    <a:pt x="48581" y="74658"/>
                  </a:lnTo>
                  <a:lnTo>
                    <a:pt x="47798" y="75440"/>
                  </a:lnTo>
                  <a:close/>
                </a:path>
              </a:pathLst>
            </a:custGeom>
            <a:solidFill>
              <a:srgbClr val="FEFEF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312219" y="6295868"/>
              <a:ext cx="394970" cy="206375"/>
            </a:xfrm>
            <a:custGeom>
              <a:avLst/>
              <a:gdLst/>
              <a:ahLst/>
              <a:cxnLst/>
              <a:rect l="l" t="t" r="r" b="b"/>
              <a:pathLst>
                <a:path w="394970" h="206375">
                  <a:moveTo>
                    <a:pt x="203986" y="205995"/>
                  </a:moveTo>
                  <a:lnTo>
                    <a:pt x="84883" y="163389"/>
                  </a:lnTo>
                  <a:lnTo>
                    <a:pt x="2999" y="21889"/>
                  </a:lnTo>
                  <a:lnTo>
                    <a:pt x="0" y="13357"/>
                  </a:lnTo>
                  <a:lnTo>
                    <a:pt x="1334" y="6400"/>
                  </a:lnTo>
                  <a:lnTo>
                    <a:pt x="6635" y="1716"/>
                  </a:lnTo>
                  <a:lnTo>
                    <a:pt x="15536" y="0"/>
                  </a:lnTo>
                  <a:lnTo>
                    <a:pt x="382249" y="0"/>
                  </a:lnTo>
                  <a:lnTo>
                    <a:pt x="383816" y="390"/>
                  </a:lnTo>
                  <a:lnTo>
                    <a:pt x="172251" y="179024"/>
                  </a:lnTo>
                  <a:lnTo>
                    <a:pt x="172251" y="179806"/>
                  </a:lnTo>
                  <a:lnTo>
                    <a:pt x="276104" y="179806"/>
                  </a:lnTo>
                  <a:lnTo>
                    <a:pt x="203986" y="205995"/>
                  </a:lnTo>
                  <a:close/>
                </a:path>
                <a:path w="394970" h="206375">
                  <a:moveTo>
                    <a:pt x="276104" y="179806"/>
                  </a:moveTo>
                  <a:lnTo>
                    <a:pt x="172643" y="179806"/>
                  </a:lnTo>
                  <a:lnTo>
                    <a:pt x="172643" y="179415"/>
                  </a:lnTo>
                  <a:lnTo>
                    <a:pt x="394395" y="14462"/>
                  </a:lnTo>
                  <a:lnTo>
                    <a:pt x="394003" y="16807"/>
                  </a:lnTo>
                  <a:lnTo>
                    <a:pt x="393219" y="19153"/>
                  </a:lnTo>
                  <a:lnTo>
                    <a:pt x="391652" y="21889"/>
                  </a:lnTo>
                  <a:lnTo>
                    <a:pt x="306243" y="168861"/>
                  </a:lnTo>
                  <a:lnTo>
                    <a:pt x="276104" y="179806"/>
                  </a:lnTo>
                  <a:close/>
                </a:path>
              </a:pathLst>
            </a:custGeom>
            <a:solidFill>
              <a:srgbClr val="5388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378296" y="6295868"/>
              <a:ext cx="329493" cy="187233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</TotalTime>
  <Words>2192</Words>
  <Application>Microsoft Office PowerPoint</Application>
  <PresentationFormat>On-screen Show (4:3)</PresentationFormat>
  <Paragraphs>284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3" baseType="lpstr">
      <vt:lpstr>Arial</vt:lpstr>
      <vt:lpstr>Arial Narrow</vt:lpstr>
      <vt:lpstr>Bookman Old Style</vt:lpstr>
      <vt:lpstr>Calibri</vt:lpstr>
      <vt:lpstr>Georgia</vt:lpstr>
      <vt:lpstr>Palatino Linotype</vt:lpstr>
      <vt:lpstr>Times New Roman</vt:lpstr>
      <vt:lpstr>Wingdings</vt:lpstr>
      <vt:lpstr>Office Theme</vt:lpstr>
      <vt:lpstr>Every Student Succeeds Act (ESSA) Standards Spoke Committee Meeting #4</vt:lpstr>
      <vt:lpstr>Agenda</vt:lpstr>
      <vt:lpstr>Welcome and Introductions</vt:lpstr>
      <vt:lpstr>CDE Staff</vt:lpstr>
      <vt:lpstr>Standards Spoke Committee Work Plan and Process</vt:lpstr>
      <vt:lpstr>ESSA State Plan Development</vt:lpstr>
      <vt:lpstr>Process for ESSA State Plan Development: Standards Section</vt:lpstr>
      <vt:lpstr>How and When Will the Standards Spoke Committee Meetings Be Conducted?</vt:lpstr>
      <vt:lpstr>Preview of Hub and State Board of Education Standards Spoke Committee Presentation</vt:lpstr>
      <vt:lpstr>Standards Spoke Committee</vt:lpstr>
      <vt:lpstr>About the Standards Spoke Committee</vt:lpstr>
      <vt:lpstr>ESSA Standards Spoke Committee Membership</vt:lpstr>
      <vt:lpstr>Standards Spoke Committee Process</vt:lpstr>
      <vt:lpstr>ESSA Requirements and Decision Points</vt:lpstr>
      <vt:lpstr>ESSA Standards Requirements</vt:lpstr>
      <vt:lpstr>ESSA Restrictions on U.S. Department of Education Related to Standards</vt:lpstr>
      <vt:lpstr>Key Conversations of the Standards Spoke Committee</vt:lpstr>
      <vt:lpstr>Differentiating Between Federal, State and Local Policies</vt:lpstr>
      <vt:lpstr>The Relationship to Standards to Classroom Instruction</vt:lpstr>
      <vt:lpstr>History of Academic Standards in Colorado: The Colorado Model Content Standards</vt:lpstr>
      <vt:lpstr>History of Academic Standards in Colorado: Colorado’s Achievement Plan for Kids (CAP4K) Standards Timeline</vt:lpstr>
      <vt:lpstr>History of Academic Standards in Colorado: Colorado’s Achievement Plan for Kids (CAP4K)</vt:lpstr>
      <vt:lpstr>Overview of Draft ESSA Standards Section</vt:lpstr>
      <vt:lpstr>Federal and State Requirements: Challenging Academic Standards</vt:lpstr>
      <vt:lpstr>Federal and State Requirements: Alternate Achievement Standards</vt:lpstr>
      <vt:lpstr>Federal and State Requirements: English Language Proficiency Standards</vt:lpstr>
      <vt:lpstr>Next Steps</vt:lpstr>
      <vt:lpstr>Family-School-Community Partnering Considerations for ESSA Spoke Committees</vt:lpstr>
      <vt:lpstr>Comprehensive, Sustainable Structure Components</vt:lpstr>
      <vt:lpstr>Four Core Beliefs</vt:lpstr>
      <vt:lpstr>Our Perspective on Relative Impact of Family Engagement Strategies on Student Learning</vt:lpstr>
      <vt:lpstr>CDE Resources</vt:lpstr>
      <vt:lpstr>For More Information</vt:lpstr>
      <vt:lpstr>Wrap Up</vt:lpstr>
    </vt:vector>
  </TitlesOfParts>
  <Company>Colorado State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Beth Hunter</dc:creator>
  <cp:lastModifiedBy>Owen, Emily</cp:lastModifiedBy>
  <cp:revision>8</cp:revision>
  <dcterms:created xsi:type="dcterms:W3CDTF">2025-01-22T21:19:12Z</dcterms:created>
  <dcterms:modified xsi:type="dcterms:W3CDTF">2025-01-22T21:59:55Z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2016-11-03T00:00:00Z</vt:filetime>
  </property>
  <property fmtid="{D5CDD505-2E9C-101B-9397-08002B2CF9AE}" pid="3" name="Creator">
    <vt:lpwstr>Acrobat PDFMaker 10.1 for PowerPoint</vt:lpwstr>
  </property>
  <property fmtid="{D5CDD505-2E9C-101B-9397-08002B2CF9AE}" pid="4" name="LastSaved">
    <vt:filetime>2025-01-22T00:00:00Z</vt:filetime>
  </property>
  <property fmtid="{D5CDD505-2E9C-101B-9397-08002B2CF9AE}" pid="5" name="Producer">
    <vt:lpwstr>Adobe PDF Library 10.0</vt:lpwstr>
  </property>
</Properties>
</file>